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AI3ZYUEWeyyuDjd+0gpCh4dzk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3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b="1" i="0" sz="2800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presentation/d/1yE3qe9vqG1UEso-bDNfEleKSzGsS_8gH/edit?usp=sharing&amp;ouid=107487999448520862087&amp;rtpof=true&amp;sd=tr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Information for the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Final Project 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Presented by: Bonpagna KANN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651450" y="579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Materials needed for Final Project Submission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387475" y="1806850"/>
            <a:ext cx="8518800" cy="27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en" sz="2200">
                <a:solidFill>
                  <a:srgbClr val="000000"/>
                </a:solidFill>
              </a:rPr>
              <a:t>Slide presentation (5-minute presentation)</a:t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en" sz="2200">
                <a:solidFill>
                  <a:srgbClr val="000000"/>
                </a:solidFill>
              </a:rPr>
              <a:t>Jupyter notebook file (your_name.ipynb) </a:t>
            </a:r>
            <a:endParaRPr b="1"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651450" y="579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Content of Project Presentation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387475" y="1425850"/>
            <a:ext cx="8518800" cy="3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●"/>
            </a:pPr>
            <a:r>
              <a:rPr b="1" lang="en" sz="2200">
                <a:solidFill>
                  <a:srgbClr val="000000"/>
                </a:solidFill>
              </a:rPr>
              <a:t>Dataset Description </a:t>
            </a:r>
            <a:endParaRPr b="1" sz="22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●"/>
            </a:pPr>
            <a:r>
              <a:rPr b="1" lang="en" sz="2200">
                <a:solidFill>
                  <a:srgbClr val="000000"/>
                </a:solidFill>
              </a:rPr>
              <a:t>Data Preprocessing </a:t>
            </a:r>
            <a:endParaRPr b="1" sz="22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●"/>
            </a:pPr>
            <a:r>
              <a:rPr b="1" lang="en" sz="2200">
                <a:solidFill>
                  <a:srgbClr val="000000"/>
                </a:solidFill>
              </a:rPr>
              <a:t>Research Questions </a:t>
            </a:r>
            <a:endParaRPr b="1" sz="22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●"/>
            </a:pPr>
            <a:r>
              <a:rPr b="1" lang="en" sz="2200">
                <a:solidFill>
                  <a:srgbClr val="000000"/>
                </a:solidFill>
              </a:rPr>
              <a:t>Methods </a:t>
            </a:r>
            <a:endParaRPr b="1" sz="22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●"/>
            </a:pPr>
            <a:r>
              <a:rPr b="1" lang="en" sz="2200">
                <a:solidFill>
                  <a:srgbClr val="000000"/>
                </a:solidFill>
              </a:rPr>
              <a:t>Results and Discussion </a:t>
            </a:r>
            <a:endParaRPr b="1" sz="22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●"/>
            </a:pPr>
            <a:r>
              <a:rPr b="1" lang="en" sz="2200">
                <a:solidFill>
                  <a:srgbClr val="000000"/>
                </a:solidFill>
              </a:rPr>
              <a:t>Conclusions</a:t>
            </a:r>
            <a:endParaRPr b="1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729450" y="2125825"/>
            <a:ext cx="1554900" cy="79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Group by : month </a:t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>
            <a:off x="2525925" y="2438750"/>
            <a:ext cx="825000" cy="30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3409063" y="2125825"/>
            <a:ext cx="1892100" cy="79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Data agg. : sum sales</a:t>
            </a:r>
            <a:endParaRPr/>
          </a:p>
        </p:txBody>
      </p:sp>
      <p:sp>
        <p:nvSpPr>
          <p:cNvPr id="107" name="Google Shape;107;p4"/>
          <p:cNvSpPr/>
          <p:nvPr/>
        </p:nvSpPr>
        <p:spPr>
          <a:xfrm>
            <a:off x="5508275" y="2372725"/>
            <a:ext cx="825000" cy="30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6425900" y="2125825"/>
            <a:ext cx="1892100" cy="79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Sort data : descendent</a:t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 rot="5400000">
            <a:off x="7142700" y="3243588"/>
            <a:ext cx="825000" cy="30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6551475" y="3867550"/>
            <a:ext cx="1892100" cy="79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Build graphs : select “month” and “sale” attributes</a:t>
            </a:r>
            <a:endParaRPr/>
          </a:p>
        </p:txBody>
      </p:sp>
      <p:sp>
        <p:nvSpPr>
          <p:cNvPr id="111" name="Google Shape;111;p4"/>
          <p:cNvSpPr txBox="1"/>
          <p:nvPr>
            <p:ph type="title"/>
          </p:nvPr>
        </p:nvSpPr>
        <p:spPr>
          <a:xfrm>
            <a:off x="651450" y="579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Method Explanation Sample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651450" y="579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Important Points to Include in Your Work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387475" y="1425850"/>
            <a:ext cx="8518800" cy="3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</a:rPr>
              <a:t>Describing Data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</a:rPr>
              <a:t>Grouping Data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</a:rPr>
              <a:t>Data Aggregation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</a:rPr>
              <a:t>Data Visualization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</a:rPr>
              <a:t>Explanation for each output</a:t>
            </a:r>
            <a:endParaRPr b="1"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651450" y="579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Link to Slide Template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312600" y="2106225"/>
            <a:ext cx="8518800" cy="15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b="1" lang="en" sz="2300" u="sng">
                <a:solidFill>
                  <a:schemeClr val="hlink"/>
                </a:solidFill>
                <a:hlinkClick r:id="rId3"/>
              </a:rPr>
              <a:t>https://docs.google.com/presentation/d/1yE3qe9vqG1UEso-bDNfEleKSzGsS_8gH/edit?usp=sharing&amp;ouid=107487999448520862087&amp;rtpof=true&amp;sd=true</a:t>
            </a:r>
            <a:endParaRPr b="1" sz="23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r>
              <a:t/>
            </a:r>
            <a:endParaRPr b="1"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