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00" r:id="rId5"/>
  </p:sldMasterIdLst>
  <p:notesMasterIdLst>
    <p:notesMasterId r:id="rId2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5143500" type="screen16x9"/>
  <p:notesSz cx="6858000" cy="9144000"/>
  <p:embeddedFontLst>
    <p:embeddedFont>
      <p:font typeface="Courier Prime" pitchFamily="49" charset="77"/>
      <p:regular r:id="rId27"/>
      <p:bold r:id="rId28"/>
      <p:italic r:id="rId29"/>
      <p:boldItalic r:id="rId30"/>
    </p:embeddedFont>
    <p:embeddedFont>
      <p:font typeface="Lato" panose="020F0502020204030203" pitchFamily="34" charset="0"/>
      <p:regular r:id="rId31"/>
      <p:bold r:id="rId32"/>
      <p:italic r:id="rId33"/>
      <p:boldItalic r:id="rId34"/>
    </p:embeddedFont>
    <p:embeddedFont>
      <p:font typeface="Lexend" pitchFamily="2" charset="77"/>
      <p:regular r:id="rId35"/>
      <p:bold r:id="rId36"/>
    </p:embeddedFont>
    <p:embeddedFont>
      <p:font typeface="Lexend Deca" pitchFamily="2" charset="77"/>
      <p:regular r:id="rId37"/>
      <p:bold r:id="rId38"/>
    </p:embeddedFont>
    <p:embeddedFont>
      <p:font typeface="Noto Sans Symbols" panose="02000000000000000000" pitchFamily="2" charset="0"/>
      <p:regular r:id="rId39"/>
    </p:embeddedFont>
    <p:embeddedFont>
      <p:font typeface="Roboto Mono" pitchFamily="49"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gaxKgeJZ+YWnZVkOyuxvY+WK1N3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6.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customschemas.google.com/relationships/presentationmetadata" Target="metadata"/><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8" name="Google Shape;31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3693edc67a7_1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6" name="Google Shape;536;g3693edc67a7_1_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3693edc67a7_1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1" name="Google Shape;551;g3693edc67a7_1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3693edc67a7_1_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6" name="Google Shape;566;g3693edc67a7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EDA = Exploratory Data Analysis</a:t>
            </a:r>
            <a:endParaRPr/>
          </a:p>
        </p:txBody>
      </p:sp>
      <p:sp>
        <p:nvSpPr>
          <p:cNvPr id="583" name="Google Shape;58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3693edc67a7_1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EDA = Exploratory Data Analysis</a:t>
            </a:r>
            <a:endParaRPr/>
          </a:p>
        </p:txBody>
      </p:sp>
      <p:sp>
        <p:nvSpPr>
          <p:cNvPr id="614" name="Google Shape;614;g3693edc67a7_1_1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3693edc67a7_1_1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EDA = Exploratory Data Analysis</a:t>
            </a:r>
            <a:endParaRPr/>
          </a:p>
        </p:txBody>
      </p:sp>
      <p:sp>
        <p:nvSpPr>
          <p:cNvPr id="645" name="Google Shape;645;g3693edc67a7_1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3693edc67a7_1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EDA = Exploratory Data Analysis</a:t>
            </a:r>
            <a:endParaRPr/>
          </a:p>
        </p:txBody>
      </p:sp>
      <p:sp>
        <p:nvSpPr>
          <p:cNvPr id="676" name="Google Shape;676;g3693edc67a7_1_2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3693edc67a7_1_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EDA = Exploratory Data Analysis</a:t>
            </a:r>
            <a:endParaRPr/>
          </a:p>
        </p:txBody>
      </p:sp>
      <p:sp>
        <p:nvSpPr>
          <p:cNvPr id="707" name="Google Shape;707;g3693edc67a7_1_2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365917bbf7c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38" name="Google Shape;738;g365917bbf7c_0_1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36968bf47db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5" name="Google Shape;745;g36968bf47d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36a1ac4ab3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51" name="Google Shape;751;g36a1ac4ab3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5" name="Google Shape;4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2" name="Google Shape;47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08b6946a0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g308b6946a0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0" name="Google Shape;4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3693edc67a7_1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8" name="Google Shape;498;g3693edc67a7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65917bbf7c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6" name="Google Shape;506;g365917bbf7c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65917bbf7c_0_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1" name="Google Shape;521;g365917bbf7c_0_1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8"/>
        <p:cNvGrpSpPr/>
        <p:nvPr/>
      </p:nvGrpSpPr>
      <p:grpSpPr>
        <a:xfrm>
          <a:off x="0" y="0"/>
          <a:ext cx="0" cy="0"/>
          <a:chOff x="0" y="0"/>
          <a:chExt cx="0" cy="0"/>
        </a:xfrm>
      </p:grpSpPr>
      <p:sp>
        <p:nvSpPr>
          <p:cNvPr id="29" name="Google Shape;29;p18"/>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5"/>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1" name="Google Shape;61;p35"/>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2"/>
        <p:cNvGrpSpPr/>
        <p:nvPr/>
      </p:nvGrpSpPr>
      <p:grpSpPr>
        <a:xfrm>
          <a:off x="0" y="0"/>
          <a:ext cx="0" cy="0"/>
          <a:chOff x="0" y="0"/>
          <a:chExt cx="0" cy="0"/>
        </a:xfrm>
      </p:grpSpPr>
      <p:sp>
        <p:nvSpPr>
          <p:cNvPr id="63" name="Google Shape;63;p36"/>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5" name="Google Shape;65;p3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6" name="Google Shape;66;p36"/>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36"/>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8"/>
        <p:cNvGrpSpPr/>
        <p:nvPr/>
      </p:nvGrpSpPr>
      <p:grpSpPr>
        <a:xfrm>
          <a:off x="0" y="0"/>
          <a:ext cx="0" cy="0"/>
          <a:chOff x="0" y="0"/>
          <a:chExt cx="0" cy="0"/>
        </a:xfrm>
      </p:grpSpPr>
      <p:sp>
        <p:nvSpPr>
          <p:cNvPr id="69" name="Google Shape;69;p37"/>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7"/>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37"/>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7"/>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37"/>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4" name="Google Shape;74;p37"/>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5" name="Google Shape;75;p37"/>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86"/>
        <p:cNvGrpSpPr/>
        <p:nvPr/>
      </p:nvGrpSpPr>
      <p:grpSpPr>
        <a:xfrm>
          <a:off x="0" y="0"/>
          <a:ext cx="0" cy="0"/>
          <a:chOff x="0" y="0"/>
          <a:chExt cx="0" cy="0"/>
        </a:xfrm>
      </p:grpSpPr>
      <p:sp>
        <p:nvSpPr>
          <p:cNvPr id="87" name="Google Shape;87;p38"/>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8"/>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89"/>
        <p:cNvGrpSpPr/>
        <p:nvPr/>
      </p:nvGrpSpPr>
      <p:grpSpPr>
        <a:xfrm>
          <a:off x="0" y="0"/>
          <a:ext cx="0" cy="0"/>
          <a:chOff x="0" y="0"/>
          <a:chExt cx="0" cy="0"/>
        </a:xfrm>
      </p:grpSpPr>
      <p:sp>
        <p:nvSpPr>
          <p:cNvPr id="90" name="Google Shape;90;p39"/>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9"/>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92"/>
        <p:cNvGrpSpPr/>
        <p:nvPr/>
      </p:nvGrpSpPr>
      <p:grpSpPr>
        <a:xfrm>
          <a:off x="0" y="0"/>
          <a:ext cx="0" cy="0"/>
          <a:chOff x="0" y="0"/>
          <a:chExt cx="0" cy="0"/>
        </a:xfrm>
      </p:grpSpPr>
      <p:sp>
        <p:nvSpPr>
          <p:cNvPr id="93" name="Google Shape;93;p40"/>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40"/>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40"/>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41"/>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8"/>
        <p:cNvGrpSpPr/>
        <p:nvPr/>
      </p:nvGrpSpPr>
      <p:grpSpPr>
        <a:xfrm>
          <a:off x="0" y="0"/>
          <a:ext cx="0" cy="0"/>
          <a:chOff x="0" y="0"/>
          <a:chExt cx="0" cy="0"/>
        </a:xfrm>
      </p:grpSpPr>
      <p:sp>
        <p:nvSpPr>
          <p:cNvPr id="99" name="Google Shape;99;p42"/>
          <p:cNvSpPr txBox="1">
            <a:spLocks noGrp="1"/>
          </p:cNvSpPr>
          <p:nvPr>
            <p:ph type="subTitle" idx="1"/>
          </p:nvPr>
        </p:nvSpPr>
        <p:spPr>
          <a:xfrm>
            <a:off x="1739160" y="1292400"/>
            <a:ext cx="5665320" cy="10052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00"/>
        <p:cNvGrpSpPr/>
        <p:nvPr/>
      </p:nvGrpSpPr>
      <p:grpSpPr>
        <a:xfrm>
          <a:off x="0" y="0"/>
          <a:ext cx="0" cy="0"/>
          <a:chOff x="0" y="0"/>
          <a:chExt cx="0" cy="0"/>
        </a:xfrm>
      </p:grpSpPr>
      <p:sp>
        <p:nvSpPr>
          <p:cNvPr id="101" name="Google Shape;101;p43"/>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3" name="Google Shape;103;p43"/>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4" name="Google Shape;104;p43"/>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5"/>
        <p:cNvGrpSpPr/>
        <p:nvPr/>
      </p:nvGrpSpPr>
      <p:grpSpPr>
        <a:xfrm>
          <a:off x="0" y="0"/>
          <a:ext cx="0" cy="0"/>
          <a:chOff x="0" y="0"/>
          <a:chExt cx="0" cy="0"/>
        </a:xfrm>
      </p:grpSpPr>
      <p:sp>
        <p:nvSpPr>
          <p:cNvPr id="106" name="Google Shape;106;p44"/>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4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4"/>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4"/>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0"/>
        <p:cNvGrpSpPr/>
        <p:nvPr/>
      </p:nvGrpSpPr>
      <p:grpSpPr>
        <a:xfrm>
          <a:off x="0" y="0"/>
          <a:ext cx="0" cy="0"/>
          <a:chOff x="0" y="0"/>
          <a:chExt cx="0" cy="0"/>
        </a:xfrm>
      </p:grpSpPr>
      <p:sp>
        <p:nvSpPr>
          <p:cNvPr id="111" name="Google Shape;111;p45"/>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4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3" name="Google Shape;113;p4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4" name="Google Shape;114;p45"/>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5"/>
        <p:cNvGrpSpPr/>
        <p:nvPr/>
      </p:nvGrpSpPr>
      <p:grpSpPr>
        <a:xfrm>
          <a:off x="0" y="0"/>
          <a:ext cx="0" cy="0"/>
          <a:chOff x="0" y="0"/>
          <a:chExt cx="0" cy="0"/>
        </a:xfrm>
      </p:grpSpPr>
      <p:sp>
        <p:nvSpPr>
          <p:cNvPr id="116" name="Google Shape;116;p46"/>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46"/>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8" name="Google Shape;118;p46"/>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19"/>
        <p:cNvGrpSpPr/>
        <p:nvPr/>
      </p:nvGrpSpPr>
      <p:grpSpPr>
        <a:xfrm>
          <a:off x="0" y="0"/>
          <a:ext cx="0" cy="0"/>
          <a:chOff x="0" y="0"/>
          <a:chExt cx="0" cy="0"/>
        </a:xfrm>
      </p:grpSpPr>
      <p:sp>
        <p:nvSpPr>
          <p:cNvPr id="120" name="Google Shape;120;p47"/>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4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2" name="Google Shape;122;p4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3" name="Google Shape;123;p47"/>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4" name="Google Shape;124;p47"/>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5"/>
        <p:cNvGrpSpPr/>
        <p:nvPr/>
      </p:nvGrpSpPr>
      <p:grpSpPr>
        <a:xfrm>
          <a:off x="0" y="0"/>
          <a:ext cx="0" cy="0"/>
          <a:chOff x="0" y="0"/>
          <a:chExt cx="0" cy="0"/>
        </a:xfrm>
      </p:grpSpPr>
      <p:sp>
        <p:nvSpPr>
          <p:cNvPr id="126" name="Google Shape;126;p48"/>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48"/>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8" name="Google Shape;128;p48"/>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9" name="Google Shape;129;p48"/>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48"/>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48"/>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2" name="Google Shape;132;p48"/>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4"/>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2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3"/>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4"/>
        <p:cNvGrpSpPr/>
        <p:nvPr/>
      </p:nvGrpSpPr>
      <p:grpSpPr>
        <a:xfrm>
          <a:off x="0" y="0"/>
          <a:ext cx="0" cy="0"/>
          <a:chOff x="0" y="0"/>
          <a:chExt cx="0" cy="0"/>
        </a:xfrm>
      </p:grpSpPr>
      <p:sp>
        <p:nvSpPr>
          <p:cNvPr id="155" name="Google Shape;155;p61"/>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61"/>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7"/>
        <p:cNvGrpSpPr/>
        <p:nvPr/>
      </p:nvGrpSpPr>
      <p:grpSpPr>
        <a:xfrm>
          <a:off x="0" y="0"/>
          <a:ext cx="0" cy="0"/>
          <a:chOff x="0" y="0"/>
          <a:chExt cx="0" cy="0"/>
        </a:xfrm>
      </p:grpSpPr>
      <p:sp>
        <p:nvSpPr>
          <p:cNvPr id="158" name="Google Shape;158;p62"/>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62"/>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0"/>
        <p:cNvGrpSpPr/>
        <p:nvPr/>
      </p:nvGrpSpPr>
      <p:grpSpPr>
        <a:xfrm>
          <a:off x="0" y="0"/>
          <a:ext cx="0" cy="0"/>
          <a:chOff x="0" y="0"/>
          <a:chExt cx="0" cy="0"/>
        </a:xfrm>
      </p:grpSpPr>
      <p:sp>
        <p:nvSpPr>
          <p:cNvPr id="161" name="Google Shape;161;p63"/>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2"/>
        <p:cNvGrpSpPr/>
        <p:nvPr/>
      </p:nvGrpSpPr>
      <p:grpSpPr>
        <a:xfrm>
          <a:off x="0" y="0"/>
          <a:ext cx="0" cy="0"/>
          <a:chOff x="0" y="0"/>
          <a:chExt cx="0" cy="0"/>
        </a:xfrm>
      </p:grpSpPr>
      <p:sp>
        <p:nvSpPr>
          <p:cNvPr id="33" name="Google Shape;33;p28"/>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8"/>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62"/>
        <p:cNvGrpSpPr/>
        <p:nvPr/>
      </p:nvGrpSpPr>
      <p:grpSpPr>
        <a:xfrm>
          <a:off x="0" y="0"/>
          <a:ext cx="0" cy="0"/>
          <a:chOff x="0" y="0"/>
          <a:chExt cx="0" cy="0"/>
        </a:xfrm>
      </p:grpSpPr>
      <p:sp>
        <p:nvSpPr>
          <p:cNvPr id="163" name="Google Shape;163;p64"/>
          <p:cNvSpPr txBox="1">
            <a:spLocks noGrp="1"/>
          </p:cNvSpPr>
          <p:nvPr>
            <p:ph type="subTitle" idx="1"/>
          </p:nvPr>
        </p:nvSpPr>
        <p:spPr>
          <a:xfrm>
            <a:off x="1739160" y="1292400"/>
            <a:ext cx="5665320" cy="10052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64"/>
        <p:cNvGrpSpPr/>
        <p:nvPr/>
      </p:nvGrpSpPr>
      <p:grpSpPr>
        <a:xfrm>
          <a:off x="0" y="0"/>
          <a:ext cx="0" cy="0"/>
          <a:chOff x="0" y="0"/>
          <a:chExt cx="0" cy="0"/>
        </a:xfrm>
      </p:grpSpPr>
      <p:sp>
        <p:nvSpPr>
          <p:cNvPr id="165" name="Google Shape;165;p65"/>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6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7" name="Google Shape;167;p6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8" name="Google Shape;168;p65"/>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69"/>
        <p:cNvGrpSpPr/>
        <p:nvPr/>
      </p:nvGrpSpPr>
      <p:grpSpPr>
        <a:xfrm>
          <a:off x="0" y="0"/>
          <a:ext cx="0" cy="0"/>
          <a:chOff x="0" y="0"/>
          <a:chExt cx="0" cy="0"/>
        </a:xfrm>
      </p:grpSpPr>
      <p:sp>
        <p:nvSpPr>
          <p:cNvPr id="170" name="Google Shape;170;p66"/>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66"/>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2" name="Google Shape;172;p6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3" name="Google Shape;173;p66"/>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74"/>
        <p:cNvGrpSpPr/>
        <p:nvPr/>
      </p:nvGrpSpPr>
      <p:grpSpPr>
        <a:xfrm>
          <a:off x="0" y="0"/>
          <a:ext cx="0" cy="0"/>
          <a:chOff x="0" y="0"/>
          <a:chExt cx="0" cy="0"/>
        </a:xfrm>
      </p:grpSpPr>
      <p:sp>
        <p:nvSpPr>
          <p:cNvPr id="175" name="Google Shape;175;p67"/>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67"/>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7" name="Google Shape;177;p6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8" name="Google Shape;178;p67"/>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79"/>
        <p:cNvGrpSpPr/>
        <p:nvPr/>
      </p:nvGrpSpPr>
      <p:grpSpPr>
        <a:xfrm>
          <a:off x="0" y="0"/>
          <a:ext cx="0" cy="0"/>
          <a:chOff x="0" y="0"/>
          <a:chExt cx="0" cy="0"/>
        </a:xfrm>
      </p:grpSpPr>
      <p:sp>
        <p:nvSpPr>
          <p:cNvPr id="180" name="Google Shape;180;p68"/>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68"/>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2" name="Google Shape;182;p68"/>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83"/>
        <p:cNvGrpSpPr/>
        <p:nvPr/>
      </p:nvGrpSpPr>
      <p:grpSpPr>
        <a:xfrm>
          <a:off x="0" y="0"/>
          <a:ext cx="0" cy="0"/>
          <a:chOff x="0" y="0"/>
          <a:chExt cx="0" cy="0"/>
        </a:xfrm>
      </p:grpSpPr>
      <p:sp>
        <p:nvSpPr>
          <p:cNvPr id="184" name="Google Shape;184;p69"/>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69"/>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6" name="Google Shape;186;p6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7" name="Google Shape;187;p69"/>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8" name="Google Shape;188;p69"/>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89"/>
        <p:cNvGrpSpPr/>
        <p:nvPr/>
      </p:nvGrpSpPr>
      <p:grpSpPr>
        <a:xfrm>
          <a:off x="0" y="0"/>
          <a:ext cx="0" cy="0"/>
          <a:chOff x="0" y="0"/>
          <a:chExt cx="0" cy="0"/>
        </a:xfrm>
      </p:grpSpPr>
      <p:sp>
        <p:nvSpPr>
          <p:cNvPr id="190" name="Google Shape;190;p70"/>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70"/>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2" name="Google Shape;192;p70"/>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3" name="Google Shape;193;p70"/>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4" name="Google Shape;194;p70"/>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70"/>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6" name="Google Shape;196;p70"/>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05"/>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06"/>
        <p:cNvGrpSpPr/>
        <p:nvPr/>
      </p:nvGrpSpPr>
      <p:grpSpPr>
        <a:xfrm>
          <a:off x="0" y="0"/>
          <a:ext cx="0" cy="0"/>
          <a:chOff x="0" y="0"/>
          <a:chExt cx="0" cy="0"/>
        </a:xfrm>
      </p:grpSpPr>
      <p:sp>
        <p:nvSpPr>
          <p:cNvPr id="207" name="Google Shape;207;p49"/>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49"/>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9"/>
        <p:cNvGrpSpPr/>
        <p:nvPr/>
      </p:nvGrpSpPr>
      <p:grpSpPr>
        <a:xfrm>
          <a:off x="0" y="0"/>
          <a:ext cx="0" cy="0"/>
          <a:chOff x="0" y="0"/>
          <a:chExt cx="0" cy="0"/>
        </a:xfrm>
      </p:grpSpPr>
      <p:sp>
        <p:nvSpPr>
          <p:cNvPr id="210" name="Google Shape;210;p50"/>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50"/>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5"/>
        <p:cNvGrpSpPr/>
        <p:nvPr/>
      </p:nvGrpSpPr>
      <p:grpSpPr>
        <a:xfrm>
          <a:off x="0" y="0"/>
          <a:ext cx="0" cy="0"/>
          <a:chOff x="0" y="0"/>
          <a:chExt cx="0" cy="0"/>
        </a:xfrm>
      </p:grpSpPr>
      <p:sp>
        <p:nvSpPr>
          <p:cNvPr id="36" name="Google Shape;36;p29"/>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12"/>
        <p:cNvGrpSpPr/>
        <p:nvPr/>
      </p:nvGrpSpPr>
      <p:grpSpPr>
        <a:xfrm>
          <a:off x="0" y="0"/>
          <a:ext cx="0" cy="0"/>
          <a:chOff x="0" y="0"/>
          <a:chExt cx="0" cy="0"/>
        </a:xfrm>
      </p:grpSpPr>
      <p:sp>
        <p:nvSpPr>
          <p:cNvPr id="213" name="Google Shape;213;p51"/>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51"/>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5" name="Google Shape;215;p51"/>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6"/>
        <p:cNvGrpSpPr/>
        <p:nvPr/>
      </p:nvGrpSpPr>
      <p:grpSpPr>
        <a:xfrm>
          <a:off x="0" y="0"/>
          <a:ext cx="0" cy="0"/>
          <a:chOff x="0" y="0"/>
          <a:chExt cx="0" cy="0"/>
        </a:xfrm>
      </p:grpSpPr>
      <p:sp>
        <p:nvSpPr>
          <p:cNvPr id="217" name="Google Shape;217;p52"/>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18"/>
        <p:cNvGrpSpPr/>
        <p:nvPr/>
      </p:nvGrpSpPr>
      <p:grpSpPr>
        <a:xfrm>
          <a:off x="0" y="0"/>
          <a:ext cx="0" cy="0"/>
          <a:chOff x="0" y="0"/>
          <a:chExt cx="0" cy="0"/>
        </a:xfrm>
      </p:grpSpPr>
      <p:sp>
        <p:nvSpPr>
          <p:cNvPr id="219" name="Google Shape;219;p53"/>
          <p:cNvSpPr txBox="1">
            <a:spLocks noGrp="1"/>
          </p:cNvSpPr>
          <p:nvPr>
            <p:ph type="subTitle" idx="1"/>
          </p:nvPr>
        </p:nvSpPr>
        <p:spPr>
          <a:xfrm>
            <a:off x="1739160" y="1292400"/>
            <a:ext cx="5665320" cy="10052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20"/>
        <p:cNvGrpSpPr/>
        <p:nvPr/>
      </p:nvGrpSpPr>
      <p:grpSpPr>
        <a:xfrm>
          <a:off x="0" y="0"/>
          <a:ext cx="0" cy="0"/>
          <a:chOff x="0" y="0"/>
          <a:chExt cx="0" cy="0"/>
        </a:xfrm>
      </p:grpSpPr>
      <p:sp>
        <p:nvSpPr>
          <p:cNvPr id="221" name="Google Shape;221;p54"/>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5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54"/>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54"/>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25"/>
        <p:cNvGrpSpPr/>
        <p:nvPr/>
      </p:nvGrpSpPr>
      <p:grpSpPr>
        <a:xfrm>
          <a:off x="0" y="0"/>
          <a:ext cx="0" cy="0"/>
          <a:chOff x="0" y="0"/>
          <a:chExt cx="0" cy="0"/>
        </a:xfrm>
      </p:grpSpPr>
      <p:sp>
        <p:nvSpPr>
          <p:cNvPr id="226" name="Google Shape;226;p55"/>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5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5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55"/>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30"/>
        <p:cNvGrpSpPr/>
        <p:nvPr/>
      </p:nvGrpSpPr>
      <p:grpSpPr>
        <a:xfrm>
          <a:off x="0" y="0"/>
          <a:ext cx="0" cy="0"/>
          <a:chOff x="0" y="0"/>
          <a:chExt cx="0" cy="0"/>
        </a:xfrm>
      </p:grpSpPr>
      <p:sp>
        <p:nvSpPr>
          <p:cNvPr id="231" name="Google Shape;231;p56"/>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 name="Google Shape;232;p5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3" name="Google Shape;233;p5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4" name="Google Shape;234;p56"/>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35"/>
        <p:cNvGrpSpPr/>
        <p:nvPr/>
      </p:nvGrpSpPr>
      <p:grpSpPr>
        <a:xfrm>
          <a:off x="0" y="0"/>
          <a:ext cx="0" cy="0"/>
          <a:chOff x="0" y="0"/>
          <a:chExt cx="0" cy="0"/>
        </a:xfrm>
      </p:grpSpPr>
      <p:sp>
        <p:nvSpPr>
          <p:cNvPr id="236" name="Google Shape;236;p57"/>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57"/>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8" name="Google Shape;238;p57"/>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39"/>
        <p:cNvGrpSpPr/>
        <p:nvPr/>
      </p:nvGrpSpPr>
      <p:grpSpPr>
        <a:xfrm>
          <a:off x="0" y="0"/>
          <a:ext cx="0" cy="0"/>
          <a:chOff x="0" y="0"/>
          <a:chExt cx="0" cy="0"/>
        </a:xfrm>
      </p:grpSpPr>
      <p:sp>
        <p:nvSpPr>
          <p:cNvPr id="240" name="Google Shape;240;p58"/>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5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2" name="Google Shape;242;p5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3" name="Google Shape;243;p5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4" name="Google Shape;244;p58"/>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45"/>
        <p:cNvGrpSpPr/>
        <p:nvPr/>
      </p:nvGrpSpPr>
      <p:grpSpPr>
        <a:xfrm>
          <a:off x="0" y="0"/>
          <a:ext cx="0" cy="0"/>
          <a:chOff x="0" y="0"/>
          <a:chExt cx="0" cy="0"/>
        </a:xfrm>
      </p:grpSpPr>
      <p:sp>
        <p:nvSpPr>
          <p:cNvPr id="246" name="Google Shape;246;p59"/>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59"/>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8" name="Google Shape;248;p59"/>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49" name="Google Shape;249;p59"/>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0" name="Google Shape;250;p59"/>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1" name="Google Shape;251;p59"/>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2" name="Google Shape;252;p59"/>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30"/>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9"/>
        <p:cNvGrpSpPr/>
        <p:nvPr/>
      </p:nvGrpSpPr>
      <p:grpSpPr>
        <a:xfrm>
          <a:off x="0" y="0"/>
          <a:ext cx="0" cy="0"/>
          <a:chOff x="0" y="0"/>
          <a:chExt cx="0" cy="0"/>
        </a:xfrm>
      </p:grpSpPr>
      <p:sp>
        <p:nvSpPr>
          <p:cNvPr id="270" name="Google Shape;270;p71"/>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71"/>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72"/>
        <p:cNvGrpSpPr/>
        <p:nvPr/>
      </p:nvGrpSpPr>
      <p:grpSpPr>
        <a:xfrm>
          <a:off x="0" y="0"/>
          <a:ext cx="0" cy="0"/>
          <a:chOff x="0" y="0"/>
          <a:chExt cx="0" cy="0"/>
        </a:xfrm>
      </p:grpSpPr>
      <p:sp>
        <p:nvSpPr>
          <p:cNvPr id="273" name="Google Shape;273;p72"/>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4" name="Google Shape;274;p72"/>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75"/>
        <p:cNvGrpSpPr/>
        <p:nvPr/>
      </p:nvGrpSpPr>
      <p:grpSpPr>
        <a:xfrm>
          <a:off x="0" y="0"/>
          <a:ext cx="0" cy="0"/>
          <a:chOff x="0" y="0"/>
          <a:chExt cx="0" cy="0"/>
        </a:xfrm>
      </p:grpSpPr>
      <p:sp>
        <p:nvSpPr>
          <p:cNvPr id="276" name="Google Shape;276;p73"/>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p73"/>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8" name="Google Shape;278;p73"/>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9"/>
        <p:cNvGrpSpPr/>
        <p:nvPr/>
      </p:nvGrpSpPr>
      <p:grpSpPr>
        <a:xfrm>
          <a:off x="0" y="0"/>
          <a:ext cx="0" cy="0"/>
          <a:chOff x="0" y="0"/>
          <a:chExt cx="0" cy="0"/>
        </a:xfrm>
      </p:grpSpPr>
      <p:sp>
        <p:nvSpPr>
          <p:cNvPr id="280" name="Google Shape;280;p74"/>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1"/>
        <p:cNvGrpSpPr/>
        <p:nvPr/>
      </p:nvGrpSpPr>
      <p:grpSpPr>
        <a:xfrm>
          <a:off x="0" y="0"/>
          <a:ext cx="0" cy="0"/>
          <a:chOff x="0" y="0"/>
          <a:chExt cx="0" cy="0"/>
        </a:xfrm>
      </p:grpSpPr>
      <p:sp>
        <p:nvSpPr>
          <p:cNvPr id="282" name="Google Shape;282;p75"/>
          <p:cNvSpPr txBox="1">
            <a:spLocks noGrp="1"/>
          </p:cNvSpPr>
          <p:nvPr>
            <p:ph type="subTitle" idx="1"/>
          </p:nvPr>
        </p:nvSpPr>
        <p:spPr>
          <a:xfrm>
            <a:off x="1739160" y="1292400"/>
            <a:ext cx="5665320" cy="10052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3"/>
        <p:cNvGrpSpPr/>
        <p:nvPr/>
      </p:nvGrpSpPr>
      <p:grpSpPr>
        <a:xfrm>
          <a:off x="0" y="0"/>
          <a:ext cx="0" cy="0"/>
          <a:chOff x="0" y="0"/>
          <a:chExt cx="0" cy="0"/>
        </a:xfrm>
      </p:grpSpPr>
      <p:sp>
        <p:nvSpPr>
          <p:cNvPr id="284" name="Google Shape;284;p76"/>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5" name="Google Shape;285;p7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6" name="Google Shape;286;p76"/>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7" name="Google Shape;287;p76"/>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8"/>
        <p:cNvGrpSpPr/>
        <p:nvPr/>
      </p:nvGrpSpPr>
      <p:grpSpPr>
        <a:xfrm>
          <a:off x="0" y="0"/>
          <a:ext cx="0" cy="0"/>
          <a:chOff x="0" y="0"/>
          <a:chExt cx="0" cy="0"/>
        </a:xfrm>
      </p:grpSpPr>
      <p:sp>
        <p:nvSpPr>
          <p:cNvPr id="289" name="Google Shape;289;p77"/>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0" name="Google Shape;290;p77"/>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1" name="Google Shape;291;p77"/>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2" name="Google Shape;292;p77"/>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93"/>
        <p:cNvGrpSpPr/>
        <p:nvPr/>
      </p:nvGrpSpPr>
      <p:grpSpPr>
        <a:xfrm>
          <a:off x="0" y="0"/>
          <a:ext cx="0" cy="0"/>
          <a:chOff x="0" y="0"/>
          <a:chExt cx="0" cy="0"/>
        </a:xfrm>
      </p:grpSpPr>
      <p:sp>
        <p:nvSpPr>
          <p:cNvPr id="294" name="Google Shape;294;p78"/>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5" name="Google Shape;295;p7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6" name="Google Shape;296;p78"/>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7" name="Google Shape;297;p78"/>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98"/>
        <p:cNvGrpSpPr/>
        <p:nvPr/>
      </p:nvGrpSpPr>
      <p:grpSpPr>
        <a:xfrm>
          <a:off x="0" y="0"/>
          <a:ext cx="0" cy="0"/>
          <a:chOff x="0" y="0"/>
          <a:chExt cx="0" cy="0"/>
        </a:xfrm>
      </p:grpSpPr>
      <p:sp>
        <p:nvSpPr>
          <p:cNvPr id="299" name="Google Shape;299;p79"/>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0" name="Google Shape;300;p79"/>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1" name="Google Shape;301;p79"/>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02"/>
        <p:cNvGrpSpPr/>
        <p:nvPr/>
      </p:nvGrpSpPr>
      <p:grpSpPr>
        <a:xfrm>
          <a:off x="0" y="0"/>
          <a:ext cx="0" cy="0"/>
          <a:chOff x="0" y="0"/>
          <a:chExt cx="0" cy="0"/>
        </a:xfrm>
      </p:grpSpPr>
      <p:sp>
        <p:nvSpPr>
          <p:cNvPr id="303" name="Google Shape;303;p80"/>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8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5" name="Google Shape;305;p8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6" name="Google Shape;306;p80"/>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7" name="Google Shape;307;p80"/>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1"/>
        <p:cNvGrpSpPr/>
        <p:nvPr/>
      </p:nvGrpSpPr>
      <p:grpSpPr>
        <a:xfrm>
          <a:off x="0" y="0"/>
          <a:ext cx="0" cy="0"/>
          <a:chOff x="0" y="0"/>
          <a:chExt cx="0" cy="0"/>
        </a:xfrm>
      </p:grpSpPr>
      <p:sp>
        <p:nvSpPr>
          <p:cNvPr id="42" name="Google Shape;42;p31"/>
          <p:cNvSpPr txBox="1">
            <a:spLocks noGrp="1"/>
          </p:cNvSpPr>
          <p:nvPr>
            <p:ph type="subTitle" idx="1"/>
          </p:nvPr>
        </p:nvSpPr>
        <p:spPr>
          <a:xfrm>
            <a:off x="1739160" y="1292400"/>
            <a:ext cx="5665320" cy="10052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8"/>
        <p:cNvGrpSpPr/>
        <p:nvPr/>
      </p:nvGrpSpPr>
      <p:grpSpPr>
        <a:xfrm>
          <a:off x="0" y="0"/>
          <a:ext cx="0" cy="0"/>
          <a:chOff x="0" y="0"/>
          <a:chExt cx="0" cy="0"/>
        </a:xfrm>
      </p:grpSpPr>
      <p:sp>
        <p:nvSpPr>
          <p:cNvPr id="309" name="Google Shape;309;p81"/>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0" name="Google Shape;310;p81"/>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1" name="Google Shape;311;p81"/>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2" name="Google Shape;312;p81"/>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3" name="Google Shape;313;p81"/>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4" name="Google Shape;314;p81"/>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5" name="Google Shape;315;p81"/>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3"/>
        <p:cNvGrpSpPr/>
        <p:nvPr/>
      </p:nvGrpSpPr>
      <p:grpSpPr>
        <a:xfrm>
          <a:off x="0" y="0"/>
          <a:ext cx="0" cy="0"/>
          <a:chOff x="0" y="0"/>
          <a:chExt cx="0" cy="0"/>
        </a:xfrm>
      </p:grpSpPr>
      <p:sp>
        <p:nvSpPr>
          <p:cNvPr id="44" name="Google Shape;44;p32"/>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32"/>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7" name="Google Shape;47;p3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8"/>
        <p:cNvGrpSpPr/>
        <p:nvPr/>
      </p:nvGrpSpPr>
      <p:grpSpPr>
        <a:xfrm>
          <a:off x="0" y="0"/>
          <a:ext cx="0" cy="0"/>
          <a:chOff x="0" y="0"/>
          <a:chExt cx="0" cy="0"/>
        </a:xfrm>
      </p:grpSpPr>
      <p:sp>
        <p:nvSpPr>
          <p:cNvPr id="49" name="Google Shape;49;p33"/>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3"/>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1" name="Google Shape;51;p3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33"/>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34"/>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34"/>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6462"/>
        </a:solidFill>
        <a:effectLst/>
      </p:bgPr>
    </p:bg>
    <p:spTree>
      <p:nvGrpSpPr>
        <p:cNvPr id="1" name="Shape 5"/>
        <p:cNvGrpSpPr/>
        <p:nvPr/>
      </p:nvGrpSpPr>
      <p:grpSpPr>
        <a:xfrm>
          <a:off x="0" y="0"/>
          <a:ext cx="0" cy="0"/>
          <a:chOff x="0" y="0"/>
          <a:chExt cx="0" cy="0"/>
        </a:xfrm>
      </p:grpSpPr>
      <p:grpSp>
        <p:nvGrpSpPr>
          <p:cNvPr id="6" name="Google Shape;6;p17"/>
          <p:cNvGrpSpPr/>
          <p:nvPr/>
        </p:nvGrpSpPr>
        <p:grpSpPr>
          <a:xfrm>
            <a:off x="6000840" y="2882880"/>
            <a:ext cx="2664000" cy="2049120"/>
            <a:chOff x="6000840" y="2882880"/>
            <a:chExt cx="2664000" cy="2049120"/>
          </a:xfrm>
        </p:grpSpPr>
        <p:sp>
          <p:nvSpPr>
            <p:cNvPr id="7" name="Google Shape;7;p17"/>
            <p:cNvSpPr/>
            <p:nvPr/>
          </p:nvSpPr>
          <p:spPr>
            <a:xfrm>
              <a:off x="6000840" y="2882880"/>
              <a:ext cx="2412720" cy="1832040"/>
            </a:xfrm>
            <a:prstGeom prst="rect">
              <a:avLst/>
            </a:prstGeom>
            <a:noFill/>
            <a:ln w="1907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&lt;&lt;</a:t>
              </a:r>
              <a:endParaRPr sz="1400" b="0" i="0" u="none" strike="noStrike" cap="none">
                <a:solidFill>
                  <a:srgbClr val="000000"/>
                </a:solidFill>
                <a:latin typeface="Arial"/>
                <a:ea typeface="Arial"/>
                <a:cs typeface="Arial"/>
                <a:sym typeface="Arial"/>
              </a:endParaRPr>
            </a:p>
          </p:txBody>
        </p:sp>
        <p:sp>
          <p:nvSpPr>
            <p:cNvPr id="8" name="Google Shape;8;p17"/>
            <p:cNvSpPr/>
            <p:nvPr/>
          </p:nvSpPr>
          <p:spPr>
            <a:xfrm>
              <a:off x="8294760" y="4589280"/>
              <a:ext cx="370080" cy="34272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 name="Google Shape;9;p17"/>
          <p:cNvSpPr/>
          <p:nvPr/>
        </p:nvSpPr>
        <p:spPr>
          <a:xfrm>
            <a:off x="938880" y="635400"/>
            <a:ext cx="7266240" cy="3872520"/>
          </a:xfrm>
          <a:prstGeom prst="rect">
            <a:avLst/>
          </a:prstGeom>
          <a:solidFill>
            <a:srgbClr val="FB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 name="Google Shape;10;p17"/>
          <p:cNvGrpSpPr/>
          <p:nvPr/>
        </p:nvGrpSpPr>
        <p:grpSpPr>
          <a:xfrm>
            <a:off x="7179480" y="3474360"/>
            <a:ext cx="1026000" cy="1033560"/>
            <a:chOff x="7179480" y="3474360"/>
            <a:chExt cx="1026000" cy="1033560"/>
          </a:xfrm>
        </p:grpSpPr>
        <p:grpSp>
          <p:nvGrpSpPr>
            <p:cNvPr id="11" name="Google Shape;11;p17"/>
            <p:cNvGrpSpPr/>
            <p:nvPr/>
          </p:nvGrpSpPr>
          <p:grpSpPr>
            <a:xfrm>
              <a:off x="7501320" y="3753720"/>
              <a:ext cx="704160" cy="754200"/>
              <a:chOff x="7501320" y="3753720"/>
              <a:chExt cx="704160" cy="754200"/>
            </a:xfrm>
          </p:grpSpPr>
          <p:sp>
            <p:nvSpPr>
              <p:cNvPr id="12" name="Google Shape;12;p17"/>
              <p:cNvSpPr/>
              <p:nvPr/>
            </p:nvSpPr>
            <p:spPr>
              <a:xfrm>
                <a:off x="7501320" y="3754080"/>
                <a:ext cx="360" cy="753840"/>
              </a:xfrm>
              <a:custGeom>
                <a:avLst/>
                <a:gdLst/>
                <a:ahLst/>
                <a:cxnLst/>
                <a:rect l="l" t="t" r="r" b="b"/>
                <a:pathLst>
                  <a:path w="21600" h="21600" extrusionOk="0">
                    <a:moveTo>
                      <a:pt x="0" y="0"/>
                    </a:moveTo>
                    <a:lnTo>
                      <a:pt x="21600" y="21600"/>
                    </a:lnTo>
                  </a:path>
                </a:pathLst>
              </a:custGeom>
              <a:noFill/>
              <a:ln w="9525" cap="flat" cmpd="sng">
                <a:solidFill>
                  <a:srgbClr val="595959"/>
                </a:solidFill>
                <a:prstDash val="solid"/>
                <a:round/>
                <a:headEnd type="none" w="sm" len="sm"/>
                <a:tailEnd type="none" w="sm" len="sm"/>
              </a:ln>
            </p:spPr>
          </p:sp>
          <p:sp>
            <p:nvSpPr>
              <p:cNvPr id="13" name="Google Shape;13;p17"/>
              <p:cNvSpPr/>
              <p:nvPr/>
            </p:nvSpPr>
            <p:spPr>
              <a:xfrm rot="10800000">
                <a:off x="7502040" y="3753720"/>
                <a:ext cx="703440" cy="360"/>
              </a:xfrm>
              <a:custGeom>
                <a:avLst/>
                <a:gdLst/>
                <a:ahLst/>
                <a:cxnLst/>
                <a:rect l="l" t="t" r="r" b="b"/>
                <a:pathLst>
                  <a:path w="21600" h="21600" extrusionOk="0">
                    <a:moveTo>
                      <a:pt x="0" y="0"/>
                    </a:moveTo>
                    <a:lnTo>
                      <a:pt x="21600" y="21600"/>
                    </a:lnTo>
                  </a:path>
                </a:pathLst>
              </a:custGeom>
              <a:noFill/>
              <a:ln w="9525" cap="flat" cmpd="sng">
                <a:solidFill>
                  <a:srgbClr val="595959"/>
                </a:solidFill>
                <a:prstDash val="solid"/>
                <a:round/>
                <a:headEnd type="none" w="sm" len="sm"/>
                <a:tailEnd type="none" w="sm" len="sm"/>
              </a:ln>
            </p:spPr>
          </p:sp>
        </p:grpSp>
        <p:sp>
          <p:nvSpPr>
            <p:cNvPr id="14" name="Google Shape;14;p17"/>
            <p:cNvSpPr/>
            <p:nvPr/>
          </p:nvSpPr>
          <p:spPr>
            <a:xfrm rot="10800000">
              <a:off x="7372800" y="3636360"/>
              <a:ext cx="258120" cy="238680"/>
            </a:xfrm>
            <a:prstGeom prst="rect">
              <a:avLst/>
            </a:prstGeom>
            <a:solidFill>
              <a:srgbClr val="CC64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7"/>
            <p:cNvSpPr/>
            <p:nvPr/>
          </p:nvSpPr>
          <p:spPr>
            <a:xfrm>
              <a:off x="7179480" y="3474360"/>
              <a:ext cx="133560" cy="123480"/>
            </a:xfrm>
            <a:prstGeom prst="rect">
              <a:avLst/>
            </a:prstGeom>
            <a:solidFill>
              <a:srgbClr val="4D3C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 name="Google Shape;16;p17"/>
          <p:cNvGrpSpPr/>
          <p:nvPr/>
        </p:nvGrpSpPr>
        <p:grpSpPr>
          <a:xfrm>
            <a:off x="789120" y="491400"/>
            <a:ext cx="941760" cy="889560"/>
            <a:chOff x="789120" y="491400"/>
            <a:chExt cx="941760" cy="889560"/>
          </a:xfrm>
        </p:grpSpPr>
        <p:grpSp>
          <p:nvGrpSpPr>
            <p:cNvPr id="17" name="Google Shape;17;p17"/>
            <p:cNvGrpSpPr/>
            <p:nvPr/>
          </p:nvGrpSpPr>
          <p:grpSpPr>
            <a:xfrm>
              <a:off x="938880" y="635760"/>
              <a:ext cx="470160" cy="466200"/>
              <a:chOff x="938880" y="635760"/>
              <a:chExt cx="470160" cy="466200"/>
            </a:xfrm>
          </p:grpSpPr>
          <p:sp>
            <p:nvSpPr>
              <p:cNvPr id="18" name="Google Shape;18;p17"/>
              <p:cNvSpPr/>
              <p:nvPr/>
            </p:nvSpPr>
            <p:spPr>
              <a:xfrm rot="10800000">
                <a:off x="1408680" y="635760"/>
                <a:ext cx="360" cy="465840"/>
              </a:xfrm>
              <a:custGeom>
                <a:avLst/>
                <a:gdLst/>
                <a:ahLst/>
                <a:cxnLst/>
                <a:rect l="l" t="t" r="r" b="b"/>
                <a:pathLst>
                  <a:path w="21600" h="21600" extrusionOk="0">
                    <a:moveTo>
                      <a:pt x="0" y="0"/>
                    </a:moveTo>
                    <a:lnTo>
                      <a:pt x="21600" y="21600"/>
                    </a:lnTo>
                  </a:path>
                </a:pathLst>
              </a:custGeom>
              <a:noFill/>
              <a:ln w="9525" cap="flat" cmpd="sng">
                <a:solidFill>
                  <a:srgbClr val="595959"/>
                </a:solidFill>
                <a:prstDash val="solid"/>
                <a:round/>
                <a:headEnd type="none" w="sm" len="sm"/>
                <a:tailEnd type="none" w="sm" len="sm"/>
              </a:ln>
            </p:spPr>
          </p:sp>
          <p:sp>
            <p:nvSpPr>
              <p:cNvPr id="19" name="Google Shape;19;p17"/>
              <p:cNvSpPr/>
              <p:nvPr/>
            </p:nvSpPr>
            <p:spPr>
              <a:xfrm>
                <a:off x="938880" y="1101600"/>
                <a:ext cx="470160" cy="360"/>
              </a:xfrm>
              <a:custGeom>
                <a:avLst/>
                <a:gdLst/>
                <a:ahLst/>
                <a:cxnLst/>
                <a:rect l="l" t="t" r="r" b="b"/>
                <a:pathLst>
                  <a:path w="21600" h="21600" extrusionOk="0">
                    <a:moveTo>
                      <a:pt x="0" y="0"/>
                    </a:moveTo>
                    <a:lnTo>
                      <a:pt x="21600" y="21600"/>
                    </a:lnTo>
                  </a:path>
                </a:pathLst>
              </a:custGeom>
              <a:noFill/>
              <a:ln w="9525" cap="flat" cmpd="sng">
                <a:solidFill>
                  <a:srgbClr val="595959"/>
                </a:solidFill>
                <a:prstDash val="solid"/>
                <a:round/>
                <a:headEnd type="none" w="sm" len="sm"/>
                <a:tailEnd type="none" w="sm" len="sm"/>
              </a:ln>
            </p:spPr>
          </p:sp>
        </p:grpSp>
        <p:sp>
          <p:nvSpPr>
            <p:cNvPr id="20" name="Google Shape;20;p17"/>
            <p:cNvSpPr/>
            <p:nvPr/>
          </p:nvSpPr>
          <p:spPr>
            <a:xfrm>
              <a:off x="1279440" y="980640"/>
              <a:ext cx="258120" cy="238680"/>
            </a:xfrm>
            <a:prstGeom prst="rect">
              <a:avLst/>
            </a:prstGeom>
            <a:solidFill>
              <a:srgbClr val="CC64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7"/>
            <p:cNvSpPr/>
            <p:nvPr/>
          </p:nvSpPr>
          <p:spPr>
            <a:xfrm rot="10800000">
              <a:off x="1597320" y="1257480"/>
              <a:ext cx="133560" cy="12348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7"/>
            <p:cNvSpPr/>
            <p:nvPr/>
          </p:nvSpPr>
          <p:spPr>
            <a:xfrm>
              <a:off x="789120" y="491400"/>
              <a:ext cx="303480" cy="281160"/>
            </a:xfrm>
            <a:prstGeom prst="rect">
              <a:avLst/>
            </a:prstGeom>
            <a:solidFill>
              <a:srgbClr val="4D3C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17"/>
          <p:cNvSpPr/>
          <p:nvPr/>
        </p:nvSpPr>
        <p:spPr>
          <a:xfrm rot="10800000">
            <a:off x="8006400" y="447120"/>
            <a:ext cx="400320" cy="370080"/>
          </a:xfrm>
          <a:prstGeom prst="rect">
            <a:avLst/>
          </a:prstGeom>
          <a:solidFill>
            <a:srgbClr val="EBE1D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7"/>
          <p:cNvSpPr/>
          <p:nvPr/>
        </p:nvSpPr>
        <p:spPr>
          <a:xfrm>
            <a:off x="659880" y="4255920"/>
            <a:ext cx="555120" cy="508680"/>
          </a:xfrm>
          <a:prstGeom prst="rect">
            <a:avLst/>
          </a:prstGeom>
          <a:noFill/>
          <a:ln w="1907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7"/>
          <p:cNvSpPr txBox="1">
            <a:spLocks noGrp="1"/>
          </p:cNvSpPr>
          <p:nvPr>
            <p:ph type="title"/>
          </p:nvPr>
        </p:nvSpPr>
        <p:spPr>
          <a:xfrm>
            <a:off x="1103400" y="1632240"/>
            <a:ext cx="6937200" cy="142884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17"/>
          <p:cNvSpPr txBox="1">
            <a:spLocks noGrp="1"/>
          </p:cNvSpPr>
          <p:nvPr>
            <p:ph type="sldNum" idx="12"/>
          </p:nvPr>
        </p:nvSpPr>
        <p:spPr>
          <a:xfrm>
            <a:off x="8556840" y="4749840"/>
            <a:ext cx="548280" cy="39312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27" name="Google Shape;27;p1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C6462"/>
        </a:solidFill>
        <a:effectLst/>
      </p:bgPr>
    </p:bg>
    <p:spTree>
      <p:nvGrpSpPr>
        <p:cNvPr id="1" name="Shape 76"/>
        <p:cNvGrpSpPr/>
        <p:nvPr/>
      </p:nvGrpSpPr>
      <p:grpSpPr>
        <a:xfrm>
          <a:off x="0" y="0"/>
          <a:ext cx="0" cy="0"/>
          <a:chOff x="0" y="0"/>
          <a:chExt cx="0" cy="0"/>
        </a:xfrm>
      </p:grpSpPr>
      <p:grpSp>
        <p:nvGrpSpPr>
          <p:cNvPr id="77" name="Google Shape;77;p19"/>
          <p:cNvGrpSpPr/>
          <p:nvPr/>
        </p:nvGrpSpPr>
        <p:grpSpPr>
          <a:xfrm>
            <a:off x="5959080" y="2982240"/>
            <a:ext cx="2189160" cy="1683720"/>
            <a:chOff x="5959080" y="2982240"/>
            <a:chExt cx="2189160" cy="1683720"/>
          </a:xfrm>
        </p:grpSpPr>
        <p:sp>
          <p:nvSpPr>
            <p:cNvPr id="78" name="Google Shape;78;p19"/>
            <p:cNvSpPr/>
            <p:nvPr/>
          </p:nvSpPr>
          <p:spPr>
            <a:xfrm>
              <a:off x="5959080" y="2982240"/>
              <a:ext cx="1982520" cy="1505520"/>
            </a:xfrm>
            <a:prstGeom prst="rect">
              <a:avLst/>
            </a:prstGeom>
            <a:noFill/>
            <a:ln w="1907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9"/>
            <p:cNvSpPr/>
            <p:nvPr/>
          </p:nvSpPr>
          <p:spPr>
            <a:xfrm>
              <a:off x="7844040" y="4384440"/>
              <a:ext cx="304200" cy="28152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 name="Google Shape;80;p19"/>
          <p:cNvSpPr/>
          <p:nvPr/>
        </p:nvSpPr>
        <p:spPr>
          <a:xfrm>
            <a:off x="1313280" y="809280"/>
            <a:ext cx="6477120" cy="3524400"/>
          </a:xfrm>
          <a:prstGeom prst="rect">
            <a:avLst/>
          </a:prstGeom>
          <a:solidFill>
            <a:srgbClr val="FBF8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9"/>
          <p:cNvSpPr txBox="1">
            <a:spLocks noGrp="1"/>
          </p:cNvSpPr>
          <p:nvPr>
            <p:ph type="title"/>
          </p:nvPr>
        </p:nvSpPr>
        <p:spPr>
          <a:xfrm>
            <a:off x="1739160" y="1292400"/>
            <a:ext cx="5665320" cy="216828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19"/>
          <p:cNvSpPr txBox="1">
            <a:spLocks noGrp="1"/>
          </p:cNvSpPr>
          <p:nvPr>
            <p:ph type="title" idx="2"/>
          </p:nvPr>
        </p:nvSpPr>
        <p:spPr>
          <a:xfrm>
            <a:off x="2017080" y="3395520"/>
            <a:ext cx="5109120" cy="75672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3" name="Google Shape;83;p19"/>
          <p:cNvSpPr txBox="1">
            <a:spLocks noGrp="1"/>
          </p:cNvSpPr>
          <p:nvPr>
            <p:ph type="sldNum" idx="12"/>
          </p:nvPr>
        </p:nvSpPr>
        <p:spPr>
          <a:xfrm>
            <a:off x="8556840" y="4749840"/>
            <a:ext cx="548280" cy="39312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84" name="Google Shape;84;p19"/>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BF8F4"/>
        </a:solidFill>
        <a:effectLst/>
      </p:bgPr>
    </p:bg>
    <p:spTree>
      <p:nvGrpSpPr>
        <p:cNvPr id="1" name="Shape 133"/>
        <p:cNvGrpSpPr/>
        <p:nvPr/>
      </p:nvGrpSpPr>
      <p:grpSpPr>
        <a:xfrm>
          <a:off x="0" y="0"/>
          <a:ext cx="0" cy="0"/>
          <a:chOff x="0" y="0"/>
          <a:chExt cx="0" cy="0"/>
        </a:xfrm>
      </p:grpSpPr>
      <p:sp>
        <p:nvSpPr>
          <p:cNvPr id="134" name="Google Shape;134;p23"/>
          <p:cNvSpPr/>
          <p:nvPr/>
        </p:nvSpPr>
        <p:spPr>
          <a:xfrm>
            <a:off x="0" y="4818600"/>
            <a:ext cx="9143640" cy="340920"/>
          </a:xfrm>
          <a:prstGeom prst="rect">
            <a:avLst/>
          </a:prstGeom>
          <a:solidFill>
            <a:srgbClr val="CC64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3"/>
          <p:cNvSpPr txBox="1">
            <a:spLocks noGrp="1"/>
          </p:cNvSpPr>
          <p:nvPr>
            <p:ph type="title"/>
          </p:nvPr>
        </p:nvSpPr>
        <p:spPr>
          <a:xfrm>
            <a:off x="311760" y="597600"/>
            <a:ext cx="8520120" cy="5724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6" name="Google Shape;136;p23"/>
          <p:cNvSpPr txBox="1">
            <a:spLocks noGrp="1"/>
          </p:cNvSpPr>
          <p:nvPr>
            <p:ph type="body" idx="1"/>
          </p:nvPr>
        </p:nvSpPr>
        <p:spPr>
          <a:xfrm>
            <a:off x="5165640" y="2820960"/>
            <a:ext cx="2861640" cy="1438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7" name="Google Shape;137;p23"/>
          <p:cNvSpPr txBox="1">
            <a:spLocks noGrp="1"/>
          </p:cNvSpPr>
          <p:nvPr>
            <p:ph type="body" idx="2"/>
          </p:nvPr>
        </p:nvSpPr>
        <p:spPr>
          <a:xfrm>
            <a:off x="1124280" y="2820960"/>
            <a:ext cx="2867760" cy="1438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138" name="Google Shape;138;p23"/>
          <p:cNvGrpSpPr/>
          <p:nvPr/>
        </p:nvGrpSpPr>
        <p:grpSpPr>
          <a:xfrm>
            <a:off x="-5760" y="4312800"/>
            <a:ext cx="896400" cy="841320"/>
            <a:chOff x="-5760" y="4312800"/>
            <a:chExt cx="896400" cy="841320"/>
          </a:xfrm>
        </p:grpSpPr>
        <p:grpSp>
          <p:nvGrpSpPr>
            <p:cNvPr id="139" name="Google Shape;139;p23"/>
            <p:cNvGrpSpPr/>
            <p:nvPr/>
          </p:nvGrpSpPr>
          <p:grpSpPr>
            <a:xfrm>
              <a:off x="-5760" y="4466880"/>
              <a:ext cx="813960" cy="687240"/>
              <a:chOff x="-5760" y="4466880"/>
              <a:chExt cx="813960" cy="687240"/>
            </a:xfrm>
          </p:grpSpPr>
          <p:sp>
            <p:nvSpPr>
              <p:cNvPr id="140" name="Google Shape;140;p23"/>
              <p:cNvSpPr/>
              <p:nvPr/>
            </p:nvSpPr>
            <p:spPr>
              <a:xfrm rot="5400000">
                <a:off x="401040" y="4060080"/>
                <a:ext cx="360" cy="813960"/>
              </a:xfrm>
              <a:custGeom>
                <a:avLst/>
                <a:gdLst/>
                <a:ahLst/>
                <a:cxnLst/>
                <a:rect l="l" t="t" r="r" b="b"/>
                <a:pathLst>
                  <a:path w="21600" h="21600" extrusionOk="0">
                    <a:moveTo>
                      <a:pt x="0" y="0"/>
                    </a:moveTo>
                    <a:lnTo>
                      <a:pt x="21600" y="21600"/>
                    </a:lnTo>
                  </a:path>
                </a:pathLst>
              </a:custGeom>
              <a:noFill/>
              <a:ln w="9525" cap="flat" cmpd="sng">
                <a:solidFill>
                  <a:srgbClr val="595959"/>
                </a:solidFill>
                <a:prstDash val="solid"/>
                <a:round/>
                <a:headEnd type="none" w="sm" len="sm"/>
                <a:tailEnd type="none" w="sm" len="sm"/>
              </a:ln>
            </p:spPr>
          </p:sp>
          <p:sp>
            <p:nvSpPr>
              <p:cNvPr id="141" name="Google Shape;141;p23"/>
              <p:cNvSpPr/>
              <p:nvPr/>
            </p:nvSpPr>
            <p:spPr>
              <a:xfrm rot="-5400000">
                <a:off x="406800" y="4810320"/>
                <a:ext cx="687240" cy="360"/>
              </a:xfrm>
              <a:custGeom>
                <a:avLst/>
                <a:gdLst/>
                <a:ahLst/>
                <a:cxnLst/>
                <a:rect l="l" t="t" r="r" b="b"/>
                <a:pathLst>
                  <a:path w="21600" h="21600" extrusionOk="0">
                    <a:moveTo>
                      <a:pt x="0" y="0"/>
                    </a:moveTo>
                    <a:lnTo>
                      <a:pt x="21600" y="21600"/>
                    </a:lnTo>
                  </a:path>
                </a:pathLst>
              </a:custGeom>
              <a:noFill/>
              <a:ln w="9525" cap="flat" cmpd="sng">
                <a:solidFill>
                  <a:srgbClr val="595959"/>
                </a:solidFill>
                <a:prstDash val="solid"/>
                <a:round/>
                <a:headEnd type="none" w="sm" len="sm"/>
                <a:tailEnd type="none" w="sm" len="sm"/>
              </a:ln>
            </p:spPr>
          </p:sp>
        </p:grpSp>
        <p:sp>
          <p:nvSpPr>
            <p:cNvPr id="142" name="Google Shape;142;p23"/>
            <p:cNvSpPr/>
            <p:nvPr/>
          </p:nvSpPr>
          <p:spPr>
            <a:xfrm rot="-5400000">
              <a:off x="595440" y="4324320"/>
              <a:ext cx="306720" cy="28368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3" name="Google Shape;143;p23"/>
          <p:cNvGrpSpPr/>
          <p:nvPr/>
        </p:nvGrpSpPr>
        <p:grpSpPr>
          <a:xfrm>
            <a:off x="8353800" y="4118040"/>
            <a:ext cx="601920" cy="987480"/>
            <a:chOff x="8353800" y="4118040"/>
            <a:chExt cx="601920" cy="987480"/>
          </a:xfrm>
        </p:grpSpPr>
        <p:sp>
          <p:nvSpPr>
            <p:cNvPr id="144" name="Google Shape;144;p23"/>
            <p:cNvSpPr/>
            <p:nvPr/>
          </p:nvSpPr>
          <p:spPr>
            <a:xfrm>
              <a:off x="8353800" y="4271040"/>
              <a:ext cx="455040" cy="45504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5" name="Google Shape;145;p23"/>
            <p:cNvGrpSpPr/>
            <p:nvPr/>
          </p:nvGrpSpPr>
          <p:grpSpPr>
            <a:xfrm>
              <a:off x="8430480" y="4118040"/>
              <a:ext cx="525240" cy="987480"/>
              <a:chOff x="8430480" y="4118040"/>
              <a:chExt cx="525240" cy="987480"/>
            </a:xfrm>
          </p:grpSpPr>
          <p:sp>
            <p:nvSpPr>
              <p:cNvPr id="146" name="Google Shape;146;p23"/>
              <p:cNvSpPr/>
              <p:nvPr/>
            </p:nvSpPr>
            <p:spPr>
              <a:xfrm rot="10800000" flipH="1">
                <a:off x="8430480" y="4650480"/>
                <a:ext cx="455040" cy="455040"/>
              </a:xfrm>
              <a:prstGeom prst="rect">
                <a:avLst/>
              </a:prstGeom>
              <a:solidFill>
                <a:srgbClr val="EBE1D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3"/>
              <p:cNvSpPr/>
              <p:nvPr/>
            </p:nvSpPr>
            <p:spPr>
              <a:xfrm>
                <a:off x="8789760" y="4118040"/>
                <a:ext cx="165960" cy="153720"/>
              </a:xfrm>
              <a:prstGeom prst="rect">
                <a:avLst/>
              </a:prstGeom>
              <a:solidFill>
                <a:srgbClr val="4D3C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48" name="Google Shape;148;p23"/>
          <p:cNvSpPr txBox="1">
            <a:spLocks noGrp="1"/>
          </p:cNvSpPr>
          <p:nvPr>
            <p:ph type="sldNum" idx="12"/>
          </p:nvPr>
        </p:nvSpPr>
        <p:spPr>
          <a:xfrm>
            <a:off x="8556840" y="4749840"/>
            <a:ext cx="548280" cy="39312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4D3C3C"/>
                </a:solidFill>
                <a:latin typeface="Courier Prime"/>
                <a:ea typeface="Courier Prime"/>
                <a:cs typeface="Courier Prime"/>
                <a:sym typeface="Courier Prime"/>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4D3C3C"/>
                </a:solidFill>
                <a:latin typeface="Courier Prime"/>
                <a:ea typeface="Courier Prime"/>
                <a:cs typeface="Courier Prime"/>
                <a:sym typeface="Courier Prime"/>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4D3C3C"/>
                </a:solidFill>
                <a:latin typeface="Courier Prime"/>
                <a:ea typeface="Courier Prime"/>
                <a:cs typeface="Courier Prime"/>
                <a:sym typeface="Courier Prime"/>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4D3C3C"/>
                </a:solidFill>
                <a:latin typeface="Courier Prime"/>
                <a:ea typeface="Courier Prime"/>
                <a:cs typeface="Courier Prime"/>
                <a:sym typeface="Courier Prime"/>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4D3C3C"/>
                </a:solidFill>
                <a:latin typeface="Courier Prime"/>
                <a:ea typeface="Courier Prime"/>
                <a:cs typeface="Courier Prime"/>
                <a:sym typeface="Courier Prime"/>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4D3C3C"/>
                </a:solidFill>
                <a:latin typeface="Courier Prime"/>
                <a:ea typeface="Courier Prime"/>
                <a:cs typeface="Courier Prime"/>
                <a:sym typeface="Courier Prime"/>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4D3C3C"/>
                </a:solidFill>
                <a:latin typeface="Courier Prime"/>
                <a:ea typeface="Courier Prime"/>
                <a:cs typeface="Courier Prime"/>
                <a:sym typeface="Courier Prime"/>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4D3C3C"/>
                </a:solidFill>
                <a:latin typeface="Courier Prime"/>
                <a:ea typeface="Courier Prime"/>
                <a:cs typeface="Courier Prime"/>
                <a:sym typeface="Courier Prime"/>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4D3C3C"/>
                </a:solidFill>
                <a:latin typeface="Courier Prime"/>
                <a:ea typeface="Courier Prime"/>
                <a:cs typeface="Courier Prime"/>
                <a:sym typeface="Courier Prime"/>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BF8F4"/>
        </a:solidFill>
        <a:effectLst/>
      </p:bgPr>
    </p:bg>
    <p:spTree>
      <p:nvGrpSpPr>
        <p:cNvPr id="1" name="Shape 197"/>
        <p:cNvGrpSpPr/>
        <p:nvPr/>
      </p:nvGrpSpPr>
      <p:grpSpPr>
        <a:xfrm>
          <a:off x="0" y="0"/>
          <a:ext cx="0" cy="0"/>
          <a:chOff x="0" y="0"/>
          <a:chExt cx="0" cy="0"/>
        </a:xfrm>
      </p:grpSpPr>
      <p:sp>
        <p:nvSpPr>
          <p:cNvPr id="198" name="Google Shape;198;p21"/>
          <p:cNvSpPr/>
          <p:nvPr/>
        </p:nvSpPr>
        <p:spPr>
          <a:xfrm rot="10800000">
            <a:off x="5432760" y="502560"/>
            <a:ext cx="3711240" cy="4644720"/>
          </a:xfrm>
          <a:prstGeom prst="rect">
            <a:avLst/>
          </a:prstGeom>
          <a:solidFill>
            <a:srgbClr val="CC646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9" name="Google Shape;199;p21"/>
          <p:cNvGrpSpPr/>
          <p:nvPr/>
        </p:nvGrpSpPr>
        <p:grpSpPr>
          <a:xfrm>
            <a:off x="5108400" y="168480"/>
            <a:ext cx="1731600" cy="1404360"/>
            <a:chOff x="5108400" y="168480"/>
            <a:chExt cx="1731600" cy="1404360"/>
          </a:xfrm>
        </p:grpSpPr>
        <p:sp>
          <p:nvSpPr>
            <p:cNvPr id="200" name="Google Shape;200;p21"/>
            <p:cNvSpPr/>
            <p:nvPr/>
          </p:nvSpPr>
          <p:spPr>
            <a:xfrm rot="10800000">
              <a:off x="5284800" y="346320"/>
              <a:ext cx="1555200" cy="1226520"/>
            </a:xfrm>
            <a:prstGeom prst="rect">
              <a:avLst/>
            </a:prstGeom>
            <a:noFill/>
            <a:ln w="1907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1"/>
            <p:cNvSpPr/>
            <p:nvPr/>
          </p:nvSpPr>
          <p:spPr>
            <a:xfrm rot="10800000">
              <a:off x="5108400" y="168480"/>
              <a:ext cx="254520" cy="25452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2" name="Google Shape;202;p21"/>
          <p:cNvSpPr txBox="1">
            <a:spLocks noGrp="1"/>
          </p:cNvSpPr>
          <p:nvPr>
            <p:ph type="title"/>
          </p:nvPr>
        </p:nvSpPr>
        <p:spPr>
          <a:xfrm>
            <a:off x="714600" y="619560"/>
            <a:ext cx="4457880" cy="23295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3" name="Google Shape;203;p21"/>
          <p:cNvSpPr txBox="1">
            <a:spLocks noGrp="1"/>
          </p:cNvSpPr>
          <p:nvPr>
            <p:ph type="sldNum" idx="12"/>
          </p:nvPr>
        </p:nvSpPr>
        <p:spPr>
          <a:xfrm>
            <a:off x="8556840" y="4749840"/>
            <a:ext cx="548280" cy="39312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204" name="Google Shape;204;p2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BF8F4"/>
        </a:solidFill>
        <a:effectLst/>
      </p:bgPr>
    </p:bg>
    <p:spTree>
      <p:nvGrpSpPr>
        <p:cNvPr id="1" name="Shape 253"/>
        <p:cNvGrpSpPr/>
        <p:nvPr/>
      </p:nvGrpSpPr>
      <p:grpSpPr>
        <a:xfrm>
          <a:off x="0" y="0"/>
          <a:ext cx="0" cy="0"/>
          <a:chOff x="0" y="0"/>
          <a:chExt cx="0" cy="0"/>
        </a:xfrm>
      </p:grpSpPr>
      <p:grpSp>
        <p:nvGrpSpPr>
          <p:cNvPr id="254" name="Google Shape;254;p25"/>
          <p:cNvGrpSpPr/>
          <p:nvPr/>
        </p:nvGrpSpPr>
        <p:grpSpPr>
          <a:xfrm>
            <a:off x="-5760" y="0"/>
            <a:ext cx="718920" cy="597960"/>
            <a:chOff x="-5760" y="0"/>
            <a:chExt cx="718920" cy="597960"/>
          </a:xfrm>
        </p:grpSpPr>
        <p:grpSp>
          <p:nvGrpSpPr>
            <p:cNvPr id="255" name="Google Shape;255;p25"/>
            <p:cNvGrpSpPr/>
            <p:nvPr/>
          </p:nvGrpSpPr>
          <p:grpSpPr>
            <a:xfrm>
              <a:off x="-5760" y="0"/>
              <a:ext cx="418320" cy="414000"/>
              <a:chOff x="-5760" y="0"/>
              <a:chExt cx="418320" cy="414000"/>
            </a:xfrm>
          </p:grpSpPr>
          <p:sp>
            <p:nvSpPr>
              <p:cNvPr id="256" name="Google Shape;256;p25"/>
              <p:cNvSpPr/>
              <p:nvPr/>
            </p:nvSpPr>
            <p:spPr>
              <a:xfrm rot="10800000" flipH="1">
                <a:off x="-5760" y="411120"/>
                <a:ext cx="418320" cy="1440"/>
              </a:xfrm>
              <a:custGeom>
                <a:avLst/>
                <a:gdLst/>
                <a:ahLst/>
                <a:cxnLst/>
                <a:rect l="l" t="t" r="r" b="b"/>
                <a:pathLst>
                  <a:path w="21600" h="21600" extrusionOk="0">
                    <a:moveTo>
                      <a:pt x="0" y="0"/>
                    </a:moveTo>
                    <a:lnTo>
                      <a:pt x="21600" y="21600"/>
                    </a:lnTo>
                  </a:path>
                </a:pathLst>
              </a:custGeom>
              <a:noFill/>
              <a:ln w="9525" cap="flat" cmpd="sng">
                <a:solidFill>
                  <a:srgbClr val="595959"/>
                </a:solidFill>
                <a:prstDash val="solid"/>
                <a:round/>
                <a:headEnd type="none" w="sm" len="sm"/>
                <a:tailEnd type="none" w="sm" len="sm"/>
              </a:ln>
            </p:spPr>
          </p:sp>
          <p:sp>
            <p:nvSpPr>
              <p:cNvPr id="257" name="Google Shape;257;p25"/>
              <p:cNvSpPr/>
              <p:nvPr/>
            </p:nvSpPr>
            <p:spPr>
              <a:xfrm>
                <a:off x="411120" y="0"/>
                <a:ext cx="360" cy="414000"/>
              </a:xfrm>
              <a:custGeom>
                <a:avLst/>
                <a:gdLst/>
                <a:ahLst/>
                <a:cxnLst/>
                <a:rect l="l" t="t" r="r" b="b"/>
                <a:pathLst>
                  <a:path w="21600" h="21600" extrusionOk="0">
                    <a:moveTo>
                      <a:pt x="0" y="0"/>
                    </a:moveTo>
                    <a:lnTo>
                      <a:pt x="21600" y="21600"/>
                    </a:lnTo>
                  </a:path>
                </a:pathLst>
              </a:custGeom>
              <a:noFill/>
              <a:ln w="9525" cap="flat" cmpd="sng">
                <a:solidFill>
                  <a:srgbClr val="595959"/>
                </a:solidFill>
                <a:prstDash val="solid"/>
                <a:round/>
                <a:headEnd type="none" w="sm" len="sm"/>
                <a:tailEnd type="none" w="sm" len="sm"/>
              </a:ln>
            </p:spPr>
          </p:sp>
        </p:grpSp>
        <p:grpSp>
          <p:nvGrpSpPr>
            <p:cNvPr id="258" name="Google Shape;258;p25"/>
            <p:cNvGrpSpPr/>
            <p:nvPr/>
          </p:nvGrpSpPr>
          <p:grpSpPr>
            <a:xfrm>
              <a:off x="276840" y="254160"/>
              <a:ext cx="436320" cy="343800"/>
              <a:chOff x="276840" y="254160"/>
              <a:chExt cx="436320" cy="343800"/>
            </a:xfrm>
          </p:grpSpPr>
          <p:sp>
            <p:nvSpPr>
              <p:cNvPr id="259" name="Google Shape;259;p25"/>
              <p:cNvSpPr/>
              <p:nvPr/>
            </p:nvSpPr>
            <p:spPr>
              <a:xfrm rot="-5400000" flipH="1">
                <a:off x="265320" y="265680"/>
                <a:ext cx="306720" cy="283680"/>
              </a:xfrm>
              <a:prstGeom prst="rect">
                <a:avLst/>
              </a:pr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5"/>
              <p:cNvSpPr/>
              <p:nvPr/>
            </p:nvSpPr>
            <p:spPr>
              <a:xfrm rot="10800000" flipH="1">
                <a:off x="599400" y="492480"/>
                <a:ext cx="113760" cy="105480"/>
              </a:xfrm>
              <a:prstGeom prst="rect">
                <a:avLst/>
              </a:prstGeom>
              <a:solidFill>
                <a:srgbClr val="4D3C3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61" name="Google Shape;261;p25"/>
          <p:cNvSpPr/>
          <p:nvPr/>
        </p:nvSpPr>
        <p:spPr>
          <a:xfrm>
            <a:off x="0" y="4818600"/>
            <a:ext cx="9143640" cy="340920"/>
          </a:xfrm>
          <a:prstGeom prst="rect">
            <a:avLst/>
          </a:prstGeom>
          <a:solidFill>
            <a:srgbClr val="CC64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5"/>
          <p:cNvSpPr txBox="1">
            <a:spLocks noGrp="1"/>
          </p:cNvSpPr>
          <p:nvPr>
            <p:ph type="title"/>
          </p:nvPr>
        </p:nvSpPr>
        <p:spPr>
          <a:xfrm>
            <a:off x="311760" y="597600"/>
            <a:ext cx="8520120" cy="5724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grpSp>
        <p:nvGrpSpPr>
          <p:cNvPr id="263" name="Google Shape;263;p25"/>
          <p:cNvGrpSpPr/>
          <p:nvPr/>
        </p:nvGrpSpPr>
        <p:grpSpPr>
          <a:xfrm>
            <a:off x="8328600" y="4451760"/>
            <a:ext cx="531000" cy="986760"/>
            <a:chOff x="8328600" y="4451760"/>
            <a:chExt cx="531000" cy="986760"/>
          </a:xfrm>
        </p:grpSpPr>
        <p:sp>
          <p:nvSpPr>
            <p:cNvPr id="264" name="Google Shape;264;p25"/>
            <p:cNvSpPr/>
            <p:nvPr/>
          </p:nvSpPr>
          <p:spPr>
            <a:xfrm>
              <a:off x="8404560" y="4451760"/>
              <a:ext cx="455040" cy="45504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5"/>
            <p:cNvSpPr/>
            <p:nvPr/>
          </p:nvSpPr>
          <p:spPr>
            <a:xfrm rot="10800000" flipH="1">
              <a:off x="8328600" y="4983480"/>
              <a:ext cx="455040" cy="455040"/>
            </a:xfrm>
            <a:prstGeom prst="rect">
              <a:avLst/>
            </a:prstGeom>
            <a:solidFill>
              <a:srgbClr val="EBE1D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6" name="Google Shape;266;p25"/>
          <p:cNvSpPr txBox="1">
            <a:spLocks noGrp="1"/>
          </p:cNvSpPr>
          <p:nvPr>
            <p:ph type="sldNum" idx="12"/>
          </p:nvPr>
        </p:nvSpPr>
        <p:spPr>
          <a:xfrm>
            <a:off x="8556840" y="4749840"/>
            <a:ext cx="548280" cy="39312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595959"/>
                </a:solidFill>
                <a:latin typeface="Courier Prime"/>
                <a:ea typeface="Courier Prime"/>
                <a:cs typeface="Courier Prime"/>
                <a:sym typeface="Courier Prime"/>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267" name="Google Shape;267;p25"/>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6462"/>
        </a:solidFill>
        <a:effectLst/>
      </p:bgPr>
    </p:bg>
    <p:spTree>
      <p:nvGrpSpPr>
        <p:cNvPr id="1" name="Shape 319"/>
        <p:cNvGrpSpPr/>
        <p:nvPr/>
      </p:nvGrpSpPr>
      <p:grpSpPr>
        <a:xfrm>
          <a:off x="0" y="0"/>
          <a:ext cx="0" cy="0"/>
          <a:chOff x="0" y="0"/>
          <a:chExt cx="0" cy="0"/>
        </a:xfrm>
      </p:grpSpPr>
      <p:sp>
        <p:nvSpPr>
          <p:cNvPr id="320" name="Google Shape;320;p1"/>
          <p:cNvSpPr txBox="1"/>
          <p:nvPr/>
        </p:nvSpPr>
        <p:spPr>
          <a:xfrm>
            <a:off x="1544640" y="1563960"/>
            <a:ext cx="6122100" cy="28113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3100"/>
              <a:buFont typeface="Arial"/>
              <a:buNone/>
            </a:pPr>
            <a:r>
              <a:rPr lang="en-US" sz="3100" b="1" i="0" u="none" strike="noStrike" cap="none">
                <a:solidFill>
                  <a:srgbClr val="595959"/>
                </a:solidFill>
                <a:latin typeface="Lexend Deca"/>
                <a:ea typeface="Lexend Deca"/>
                <a:cs typeface="Lexend Deca"/>
                <a:sym typeface="Lexend Deca"/>
              </a:rPr>
              <a:t>[</a:t>
            </a:r>
            <a:r>
              <a:rPr lang="en-US" sz="2400" b="1">
                <a:solidFill>
                  <a:srgbClr val="595959"/>
                </a:solidFill>
                <a:latin typeface="Lexend Deca"/>
                <a:ea typeface="Lexend Deca"/>
                <a:cs typeface="Lexend Deca"/>
                <a:sym typeface="Lexend Deca"/>
              </a:rPr>
              <a:t>Analyzing Study Abroad Costs</a:t>
            </a:r>
            <a:r>
              <a:rPr lang="en-US" sz="3100" b="1" i="0" u="none" strike="noStrike" cap="none">
                <a:solidFill>
                  <a:srgbClr val="595959"/>
                </a:solidFill>
                <a:latin typeface="Lexend Deca"/>
                <a:ea typeface="Lexend Deca"/>
                <a:cs typeface="Lexend Deca"/>
                <a:sym typeface="Lexend Deca"/>
              </a:rPr>
              <a:t>]</a:t>
            </a:r>
            <a:endParaRPr sz="2000" b="0"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500"/>
              <a:buFont typeface="Arial"/>
              <a:buNone/>
            </a:pPr>
            <a:endParaRPr sz="1500" b="0" i="0" u="none" strike="noStrike" cap="none">
              <a:solidFill>
                <a:srgbClr val="595959"/>
              </a:solidFill>
              <a:latin typeface="Lexend Deca"/>
              <a:ea typeface="Lexend Deca"/>
              <a:cs typeface="Lexend Deca"/>
              <a:sym typeface="Lexend Deca"/>
            </a:endParaRPr>
          </a:p>
          <a:p>
            <a:pPr marL="0" marR="0" lvl="0" indent="0" algn="ctr" rtl="0">
              <a:lnSpc>
                <a:spcPct val="115000"/>
              </a:lnSpc>
              <a:spcBef>
                <a:spcPts val="0"/>
              </a:spcBef>
              <a:spcAft>
                <a:spcPts val="0"/>
              </a:spcAft>
              <a:buClr>
                <a:schemeClr val="dk1"/>
              </a:buClr>
              <a:buSzPts val="1500"/>
              <a:buFont typeface="Arial"/>
              <a:buNone/>
            </a:pPr>
            <a:r>
              <a:rPr lang="en-US" sz="1500" b="0" i="0" u="none" strike="noStrike" cap="none">
                <a:solidFill>
                  <a:srgbClr val="595959"/>
                </a:solidFill>
                <a:latin typeface="Lexend Deca"/>
                <a:ea typeface="Lexend Deca"/>
                <a:cs typeface="Lexend Deca"/>
                <a:sym typeface="Lexend Deca"/>
              </a:rPr>
              <a:t>[</a:t>
            </a:r>
            <a:r>
              <a:rPr lang="en-US" sz="1500">
                <a:solidFill>
                  <a:srgbClr val="595959"/>
                </a:solidFill>
                <a:latin typeface="Lexend Deca"/>
                <a:ea typeface="Lexend Deca"/>
                <a:cs typeface="Lexend Deca"/>
                <a:sym typeface="Lexend Deca"/>
              </a:rPr>
              <a:t>Chhaileng Tim</a:t>
            </a:r>
            <a:r>
              <a:rPr lang="en-US" sz="1500" b="0" i="0" u="none" strike="noStrike" cap="none">
                <a:solidFill>
                  <a:srgbClr val="595959"/>
                </a:solidFill>
                <a:latin typeface="Lexend Deca"/>
                <a:ea typeface="Lexend Deca"/>
                <a:cs typeface="Lexend Deca"/>
                <a:sym typeface="Lexend Deca"/>
              </a:rPr>
              <a:t>]</a:t>
            </a:r>
            <a:endParaRPr sz="1500" b="0" i="0" u="none" strike="noStrike" cap="none">
              <a:solidFill>
                <a:srgbClr val="595959"/>
              </a:solidFill>
              <a:latin typeface="Lexend Deca"/>
              <a:ea typeface="Lexend Deca"/>
              <a:cs typeface="Lexend Deca"/>
              <a:sym typeface="Lexend Deca"/>
            </a:endParaRPr>
          </a:p>
          <a:p>
            <a:pPr marL="0" marR="0" lvl="0" indent="0" algn="l" rtl="0">
              <a:lnSpc>
                <a:spcPct val="115000"/>
              </a:lnSpc>
              <a:spcBef>
                <a:spcPts val="0"/>
              </a:spcBef>
              <a:spcAft>
                <a:spcPts val="0"/>
              </a:spcAft>
              <a:buClr>
                <a:srgbClr val="000000"/>
              </a:buClr>
              <a:buSzPts val="1100"/>
              <a:buFont typeface="Arial"/>
              <a:buNone/>
            </a:pPr>
            <a:endParaRPr sz="1100" b="0" i="0" u="none" strike="noStrike" cap="none">
              <a:solidFill>
                <a:srgbClr val="595959"/>
              </a:solidFill>
              <a:latin typeface="Lexend Deca"/>
              <a:ea typeface="Lexend Deca"/>
              <a:cs typeface="Lexend Deca"/>
              <a:sym typeface="Lexend Deca"/>
            </a:endParaRPr>
          </a:p>
          <a:p>
            <a:pPr marL="0" marR="0" lvl="0" indent="0" algn="l" rtl="0">
              <a:lnSpc>
                <a:spcPct val="115000"/>
              </a:lnSpc>
              <a:spcBef>
                <a:spcPts val="0"/>
              </a:spcBef>
              <a:spcAft>
                <a:spcPts val="0"/>
              </a:spcAft>
              <a:buClr>
                <a:srgbClr val="000000"/>
              </a:buClr>
              <a:buSzPts val="1100"/>
              <a:buFont typeface="Arial"/>
              <a:buNone/>
            </a:pPr>
            <a:endParaRPr sz="1100" b="0" i="0" u="none" strike="noStrike" cap="none">
              <a:solidFill>
                <a:srgbClr val="595959"/>
              </a:solidFill>
              <a:latin typeface="Lexend Deca"/>
              <a:ea typeface="Lexend Deca"/>
              <a:cs typeface="Lexend Deca"/>
              <a:sym typeface="Lexend Deca"/>
            </a:endParaRPr>
          </a:p>
          <a:p>
            <a:pPr marL="0" marR="0" lvl="0" indent="0" algn="l" rtl="0">
              <a:lnSpc>
                <a:spcPct val="115000"/>
              </a:lnSpc>
              <a:spcBef>
                <a:spcPts val="0"/>
              </a:spcBef>
              <a:spcAft>
                <a:spcPts val="0"/>
              </a:spcAft>
              <a:buClr>
                <a:srgbClr val="000000"/>
              </a:buClr>
              <a:buSzPts val="1100"/>
              <a:buFont typeface="Arial"/>
              <a:buNone/>
            </a:pPr>
            <a:endParaRPr sz="1100" b="0" i="0" u="none" strike="noStrike" cap="none">
              <a:solidFill>
                <a:srgbClr val="595959"/>
              </a:solidFill>
              <a:latin typeface="Lexend Deca"/>
              <a:ea typeface="Lexend Deca"/>
              <a:cs typeface="Lexend Deca"/>
              <a:sym typeface="Lexend Deca"/>
            </a:endParaRPr>
          </a:p>
          <a:p>
            <a:pPr marL="0" marR="0" lvl="0" indent="0" algn="l" rtl="0">
              <a:lnSpc>
                <a:spcPct val="115000"/>
              </a:lnSpc>
              <a:spcBef>
                <a:spcPts val="0"/>
              </a:spcBef>
              <a:spcAft>
                <a:spcPts val="0"/>
              </a:spcAft>
              <a:buClr>
                <a:schemeClr val="dk1"/>
              </a:buClr>
              <a:buSzPts val="1100"/>
              <a:buFont typeface="Arial"/>
              <a:buNone/>
            </a:pPr>
            <a:r>
              <a:rPr lang="en-US" sz="1100" b="0" i="0" u="none" strike="noStrike" cap="none">
                <a:solidFill>
                  <a:srgbClr val="595959"/>
                </a:solidFill>
                <a:latin typeface="Lexend Deca"/>
                <a:ea typeface="Lexend Deca"/>
                <a:cs typeface="Lexend Deca"/>
                <a:sym typeface="Lexend Deca"/>
              </a:rPr>
              <a:t>Subject 	: Data with Python</a:t>
            </a:r>
            <a:endParaRPr sz="1100" b="0" i="0" u="none" strike="noStrike" cap="none">
              <a:solidFill>
                <a:srgbClr val="595959"/>
              </a:solidFill>
              <a:latin typeface="Lexend Deca"/>
              <a:ea typeface="Lexend Deca"/>
              <a:cs typeface="Lexend Deca"/>
              <a:sym typeface="Lexend Deca"/>
            </a:endParaRPr>
          </a:p>
          <a:p>
            <a:pPr marL="0" marR="0" lvl="0" indent="0" algn="l" rtl="0">
              <a:lnSpc>
                <a:spcPct val="115000"/>
              </a:lnSpc>
              <a:spcBef>
                <a:spcPts val="0"/>
              </a:spcBef>
              <a:spcAft>
                <a:spcPts val="0"/>
              </a:spcAft>
              <a:buClr>
                <a:schemeClr val="dk1"/>
              </a:buClr>
              <a:buSzPts val="1100"/>
              <a:buFont typeface="Arial"/>
              <a:buNone/>
            </a:pPr>
            <a:r>
              <a:rPr lang="en-US" sz="1100" b="0" i="0" u="none" strike="noStrike" cap="none">
                <a:solidFill>
                  <a:srgbClr val="595959"/>
                </a:solidFill>
                <a:latin typeface="Lexend Deca"/>
                <a:ea typeface="Lexend Deca"/>
                <a:cs typeface="Lexend Deca"/>
                <a:sym typeface="Lexend Deca"/>
              </a:rPr>
              <a:t>Trainer	: Bonpagna KANN</a:t>
            </a:r>
            <a:endParaRPr sz="1700" b="0" i="0" u="none" strike="noStrike" cap="none">
              <a:solidFill>
                <a:srgbClr val="000000"/>
              </a:solidFill>
              <a:latin typeface="Arial"/>
              <a:ea typeface="Arial"/>
              <a:cs typeface="Arial"/>
              <a:sym typeface="Arial"/>
            </a:endParaRPr>
          </a:p>
        </p:txBody>
      </p:sp>
      <p:sp>
        <p:nvSpPr>
          <p:cNvPr id="321" name="Google Shape;321;p1"/>
          <p:cNvSpPr txBox="1"/>
          <p:nvPr/>
        </p:nvSpPr>
        <p:spPr>
          <a:xfrm>
            <a:off x="8556840" y="4749840"/>
            <a:ext cx="548280" cy="39312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1</a:t>
            </a:fld>
            <a:endParaRPr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8F4"/>
        </a:solidFill>
        <a:effectLst/>
      </p:bgPr>
    </p:bg>
    <p:spTree>
      <p:nvGrpSpPr>
        <p:cNvPr id="1" name="Shape 537"/>
        <p:cNvGrpSpPr/>
        <p:nvPr/>
      </p:nvGrpSpPr>
      <p:grpSpPr>
        <a:xfrm>
          <a:off x="0" y="0"/>
          <a:ext cx="0" cy="0"/>
          <a:chOff x="0" y="0"/>
          <a:chExt cx="0" cy="0"/>
        </a:xfrm>
      </p:grpSpPr>
      <p:sp>
        <p:nvSpPr>
          <p:cNvPr id="538" name="Google Shape;538;g3693edc67a7_1_73"/>
          <p:cNvSpPr txBox="1"/>
          <p:nvPr/>
        </p:nvSpPr>
        <p:spPr>
          <a:xfrm>
            <a:off x="8556840" y="4749840"/>
            <a:ext cx="548400" cy="393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10</a:t>
            </a:fld>
            <a:endParaRPr sz="1300" b="0" i="0" u="none" strike="noStrike" cap="none">
              <a:solidFill>
                <a:srgbClr val="000000"/>
              </a:solidFill>
              <a:latin typeface="Times New Roman"/>
              <a:ea typeface="Times New Roman"/>
              <a:cs typeface="Times New Roman"/>
              <a:sym typeface="Times New Roman"/>
            </a:endParaRPr>
          </a:p>
        </p:txBody>
      </p:sp>
      <p:sp>
        <p:nvSpPr>
          <p:cNvPr id="539" name="Google Shape;539;g3693edc67a7_1_73"/>
          <p:cNvSpPr txBox="1"/>
          <p:nvPr/>
        </p:nvSpPr>
        <p:spPr>
          <a:xfrm>
            <a:off x="8280" y="1130760"/>
            <a:ext cx="5180100" cy="3714000"/>
          </a:xfrm>
          <a:prstGeom prst="rect">
            <a:avLst/>
          </a:prstGeom>
          <a:noFill/>
          <a:ln>
            <a:noFill/>
          </a:ln>
        </p:spPr>
        <p:txBody>
          <a:bodyPr spcFirstLastPara="1" wrap="square" lIns="91425" tIns="91425" rIns="91425" bIns="91425" anchor="t" anchorCtr="0">
            <a:noAutofit/>
          </a:bodyPr>
          <a:lstStyle/>
          <a:p>
            <a:pPr marL="457200" marR="0" lvl="0" indent="0" algn="just" rtl="0">
              <a:lnSpc>
                <a:spcPct val="150000"/>
              </a:lnSpc>
              <a:spcBef>
                <a:spcPts val="0"/>
              </a:spcBef>
              <a:spcAft>
                <a:spcPts val="0"/>
              </a:spcAft>
              <a:buClr>
                <a:schemeClr val="dk1"/>
              </a:buClr>
              <a:buSzPts val="1100"/>
              <a:buFont typeface="Arial"/>
              <a:buNone/>
            </a:pPr>
            <a:r>
              <a:rPr lang="en-US" sz="1300" b="1" i="1" u="none" strike="noStrike" cap="none">
                <a:solidFill>
                  <a:srgbClr val="4D3C3C"/>
                </a:solidFill>
                <a:latin typeface="Lexend Deca"/>
                <a:ea typeface="Lexend Deca"/>
                <a:cs typeface="Lexend Deca"/>
                <a:sym typeface="Lexend Deca"/>
              </a:rPr>
              <a:t>[Explanation about process to answer Question </a:t>
            </a:r>
            <a:r>
              <a:rPr lang="en-US" sz="1300" b="1" i="1">
                <a:solidFill>
                  <a:srgbClr val="4D3C3C"/>
                </a:solidFill>
                <a:latin typeface="Lexend Deca"/>
                <a:ea typeface="Lexend Deca"/>
                <a:cs typeface="Lexend Deca"/>
                <a:sym typeface="Lexend Deca"/>
              </a:rPr>
              <a:t>3</a:t>
            </a:r>
            <a:r>
              <a:rPr lang="en-US" sz="1300" b="1" i="1" u="none" strike="noStrike" cap="none">
                <a:solidFill>
                  <a:srgbClr val="4D3C3C"/>
                </a:solidFill>
                <a:latin typeface="Lexend Deca"/>
                <a:ea typeface="Lexend Deca"/>
                <a:cs typeface="Lexend Deca"/>
                <a:sym typeface="Lexend Deca"/>
              </a:rPr>
              <a:t>] </a:t>
            </a: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200"/>
              <a:buFont typeface="Arial"/>
              <a:buNone/>
            </a:pPr>
            <a:endParaRPr sz="1400" b="0" i="0" u="none" strike="noStrike" cap="none">
              <a:solidFill>
                <a:srgbClr val="4D3C3C"/>
              </a:solidFill>
              <a:latin typeface="Lexend Deca"/>
              <a:ea typeface="Lexend Deca"/>
              <a:cs typeface="Lexend Deca"/>
              <a:sym typeface="Lexend Deca"/>
            </a:endParaRPr>
          </a:p>
        </p:txBody>
      </p:sp>
      <p:sp>
        <p:nvSpPr>
          <p:cNvPr id="540" name="Google Shape;540;g3693edc67a7_1_73"/>
          <p:cNvSpPr txBox="1"/>
          <p:nvPr/>
        </p:nvSpPr>
        <p:spPr>
          <a:xfrm>
            <a:off x="201600" y="177480"/>
            <a:ext cx="5063100" cy="735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CC6462"/>
                </a:solidFill>
                <a:latin typeface="Lexend Deca"/>
                <a:ea typeface="Lexend Deca"/>
                <a:cs typeface="Lexend Deca"/>
                <a:sym typeface="Lexend Deca"/>
              </a:rPr>
              <a:t>4.  Methods - Question </a:t>
            </a:r>
            <a:r>
              <a:rPr lang="en-US" sz="2900">
                <a:solidFill>
                  <a:srgbClr val="CC6462"/>
                </a:solidFill>
                <a:latin typeface="Lexend Deca"/>
                <a:ea typeface="Lexend Deca"/>
                <a:cs typeface="Lexend Deca"/>
                <a:sym typeface="Lexend Deca"/>
              </a:rPr>
              <a:t>3</a:t>
            </a:r>
            <a:endParaRPr sz="2900" b="0" i="0" u="none" strike="noStrike" cap="none">
              <a:solidFill>
                <a:srgbClr val="CC6462"/>
              </a:solidFill>
              <a:latin typeface="Lexend Deca"/>
              <a:ea typeface="Lexend Deca"/>
              <a:cs typeface="Lexend Deca"/>
              <a:sym typeface="Lexend Deca"/>
            </a:endParaRPr>
          </a:p>
        </p:txBody>
      </p:sp>
      <p:pic>
        <p:nvPicPr>
          <p:cNvPr id="541" name="Google Shape;541;g3693edc67a7_1_73"/>
          <p:cNvPicPr preferRelativeResize="0"/>
          <p:nvPr/>
        </p:nvPicPr>
        <p:blipFill rotWithShape="1">
          <a:blip r:embed="rId3">
            <a:alphaModFix/>
          </a:blip>
          <a:srcRect/>
          <a:stretch/>
        </p:blipFill>
        <p:spPr>
          <a:xfrm>
            <a:off x="6453000" y="2187000"/>
            <a:ext cx="1845000" cy="1845000"/>
          </a:xfrm>
          <a:prstGeom prst="rect">
            <a:avLst/>
          </a:prstGeom>
          <a:noFill/>
          <a:ln>
            <a:noFill/>
          </a:ln>
        </p:spPr>
      </p:pic>
      <p:sp>
        <p:nvSpPr>
          <p:cNvPr id="542" name="Google Shape;542;g3693edc67a7_1_73"/>
          <p:cNvSpPr txBox="1"/>
          <p:nvPr/>
        </p:nvSpPr>
        <p:spPr>
          <a:xfrm>
            <a:off x="264500" y="1719100"/>
            <a:ext cx="1127700" cy="393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Group by</a:t>
            </a:r>
            <a:r>
              <a:rPr lang="en-US" sz="900">
                <a:solidFill>
                  <a:schemeClr val="dk1"/>
                </a:solidFill>
                <a:latin typeface="Lato"/>
                <a:ea typeface="Lato"/>
                <a:cs typeface="Lato"/>
                <a:sym typeface="Lato"/>
              </a:rPr>
              <a:t> : </a:t>
            </a:r>
            <a:r>
              <a:rPr lang="en-US" sz="900">
                <a:solidFill>
                  <a:srgbClr val="188038"/>
                </a:solidFill>
                <a:latin typeface="Lato"/>
                <a:ea typeface="Lato"/>
                <a:cs typeface="Lato"/>
                <a:sym typeface="Lato"/>
              </a:rPr>
              <a:t>City</a:t>
            </a:r>
            <a:endParaRPr sz="900" b="1">
              <a:solidFill>
                <a:srgbClr val="595959"/>
              </a:solidFill>
              <a:latin typeface="Lato"/>
              <a:ea typeface="Lato"/>
              <a:cs typeface="Lato"/>
              <a:sym typeface="Lato"/>
            </a:endParaRPr>
          </a:p>
        </p:txBody>
      </p:sp>
      <p:sp>
        <p:nvSpPr>
          <p:cNvPr id="543" name="Google Shape;543;g3693edc67a7_1_73"/>
          <p:cNvSpPr/>
          <p:nvPr/>
        </p:nvSpPr>
        <p:spPr>
          <a:xfrm>
            <a:off x="1410538" y="1822001"/>
            <a:ext cx="517800" cy="187200"/>
          </a:xfrm>
          <a:prstGeom prst="rightArrow">
            <a:avLst>
              <a:gd name="adj1" fmla="val 50000"/>
              <a:gd name="adj2"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g3693edc67a7_1_73"/>
          <p:cNvSpPr txBox="1"/>
          <p:nvPr/>
        </p:nvSpPr>
        <p:spPr>
          <a:xfrm>
            <a:off x="1946675" y="1719100"/>
            <a:ext cx="1187700" cy="639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Data aggregation</a:t>
            </a:r>
            <a:r>
              <a:rPr lang="en-US" sz="900">
                <a:solidFill>
                  <a:schemeClr val="dk1"/>
                </a:solidFill>
                <a:latin typeface="Lato"/>
                <a:ea typeface="Lato"/>
                <a:cs typeface="Lato"/>
                <a:sym typeface="Lato"/>
              </a:rPr>
              <a:t> : average </a:t>
            </a:r>
            <a:r>
              <a:rPr lang="en-US" sz="900">
                <a:solidFill>
                  <a:srgbClr val="188038"/>
                </a:solidFill>
                <a:latin typeface="Lato"/>
                <a:ea typeface="Lato"/>
                <a:cs typeface="Lato"/>
                <a:sym typeface="Lato"/>
              </a:rPr>
              <a:t>Total_Cost_USD</a:t>
            </a:r>
            <a:endParaRPr sz="900" b="1">
              <a:solidFill>
                <a:srgbClr val="595959"/>
              </a:solidFill>
              <a:latin typeface="Lato"/>
              <a:ea typeface="Lato"/>
              <a:cs typeface="Lato"/>
              <a:sym typeface="Lato"/>
            </a:endParaRPr>
          </a:p>
        </p:txBody>
      </p:sp>
      <p:sp>
        <p:nvSpPr>
          <p:cNvPr id="545" name="Google Shape;545;g3693edc67a7_1_73"/>
          <p:cNvSpPr/>
          <p:nvPr/>
        </p:nvSpPr>
        <p:spPr>
          <a:xfrm>
            <a:off x="3199125" y="1859498"/>
            <a:ext cx="517800" cy="187200"/>
          </a:xfrm>
          <a:prstGeom prst="rightArrow">
            <a:avLst>
              <a:gd name="adj1" fmla="val 50000"/>
              <a:gd name="adj2"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g3693edc67a7_1_73"/>
          <p:cNvSpPr txBox="1"/>
          <p:nvPr/>
        </p:nvSpPr>
        <p:spPr>
          <a:xfrm>
            <a:off x="3840550" y="1719100"/>
            <a:ext cx="1187700" cy="639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Sort data</a:t>
            </a:r>
            <a:r>
              <a:rPr lang="en-US" sz="900">
                <a:solidFill>
                  <a:schemeClr val="dk1"/>
                </a:solidFill>
                <a:latin typeface="Lato"/>
                <a:ea typeface="Lato"/>
                <a:cs typeface="Lato"/>
                <a:sym typeface="Lato"/>
              </a:rPr>
              <a:t> : ascending by </a:t>
            </a:r>
            <a:r>
              <a:rPr lang="en-US" sz="900">
                <a:solidFill>
                  <a:srgbClr val="188038"/>
                </a:solidFill>
                <a:latin typeface="Lato"/>
                <a:ea typeface="Lato"/>
                <a:cs typeface="Lato"/>
                <a:sym typeface="Lato"/>
              </a:rPr>
              <a:t>Avg_Total_Cost</a:t>
            </a:r>
            <a:endParaRPr sz="900" b="1">
              <a:solidFill>
                <a:srgbClr val="595959"/>
              </a:solidFill>
              <a:latin typeface="Lato"/>
              <a:ea typeface="Lato"/>
              <a:cs typeface="Lato"/>
              <a:sym typeface="Lato"/>
            </a:endParaRPr>
          </a:p>
        </p:txBody>
      </p:sp>
      <p:sp>
        <p:nvSpPr>
          <p:cNvPr id="547" name="Google Shape;547;g3693edc67a7_1_73"/>
          <p:cNvSpPr/>
          <p:nvPr/>
        </p:nvSpPr>
        <p:spPr>
          <a:xfrm rot="5400000">
            <a:off x="4223925" y="2573837"/>
            <a:ext cx="520200" cy="189600"/>
          </a:xfrm>
          <a:prstGeom prst="rightArrow">
            <a:avLst>
              <a:gd name="adj1" fmla="val 50000"/>
              <a:gd name="adj2"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g3693edc67a7_1_73"/>
          <p:cNvSpPr txBox="1"/>
          <p:nvPr/>
        </p:nvSpPr>
        <p:spPr>
          <a:xfrm>
            <a:off x="3978150" y="2978575"/>
            <a:ext cx="1187700" cy="639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Build graph</a:t>
            </a:r>
            <a:r>
              <a:rPr lang="en-US" sz="900">
                <a:solidFill>
                  <a:schemeClr val="dk1"/>
                </a:solidFill>
                <a:latin typeface="Lato"/>
                <a:ea typeface="Lato"/>
                <a:cs typeface="Lato"/>
                <a:sym typeface="Lato"/>
              </a:rPr>
              <a:t> : select </a:t>
            </a:r>
            <a:r>
              <a:rPr lang="en-US" sz="900">
                <a:solidFill>
                  <a:srgbClr val="188038"/>
                </a:solidFill>
                <a:latin typeface="Lato"/>
                <a:ea typeface="Lato"/>
                <a:cs typeface="Lato"/>
                <a:sym typeface="Lato"/>
              </a:rPr>
              <a:t>City</a:t>
            </a:r>
            <a:r>
              <a:rPr lang="en-US" sz="900">
                <a:solidFill>
                  <a:schemeClr val="dk1"/>
                </a:solidFill>
                <a:latin typeface="Lato"/>
                <a:ea typeface="Lato"/>
                <a:cs typeface="Lato"/>
                <a:sym typeface="Lato"/>
              </a:rPr>
              <a:t> and </a:t>
            </a:r>
            <a:r>
              <a:rPr lang="en-US" sz="900">
                <a:solidFill>
                  <a:srgbClr val="188038"/>
                </a:solidFill>
                <a:latin typeface="Lato"/>
                <a:ea typeface="Lato"/>
                <a:cs typeface="Lato"/>
                <a:sym typeface="Lato"/>
              </a:rPr>
              <a:t>Avg_Total_Cost</a:t>
            </a:r>
            <a:endParaRPr sz="900" b="1">
              <a:solidFill>
                <a:srgbClr val="595959"/>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8F4"/>
        </a:solidFill>
        <a:effectLst/>
      </p:bgPr>
    </p:bg>
    <p:spTree>
      <p:nvGrpSpPr>
        <p:cNvPr id="1" name="Shape 552"/>
        <p:cNvGrpSpPr/>
        <p:nvPr/>
      </p:nvGrpSpPr>
      <p:grpSpPr>
        <a:xfrm>
          <a:off x="0" y="0"/>
          <a:ext cx="0" cy="0"/>
          <a:chOff x="0" y="0"/>
          <a:chExt cx="0" cy="0"/>
        </a:xfrm>
      </p:grpSpPr>
      <p:sp>
        <p:nvSpPr>
          <p:cNvPr id="553" name="Google Shape;553;g3693edc67a7_1_91"/>
          <p:cNvSpPr txBox="1"/>
          <p:nvPr/>
        </p:nvSpPr>
        <p:spPr>
          <a:xfrm>
            <a:off x="8556840" y="4749840"/>
            <a:ext cx="548400" cy="393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11</a:t>
            </a:fld>
            <a:endParaRPr sz="1300" b="0" i="0" u="none" strike="noStrike" cap="none">
              <a:solidFill>
                <a:srgbClr val="000000"/>
              </a:solidFill>
              <a:latin typeface="Times New Roman"/>
              <a:ea typeface="Times New Roman"/>
              <a:cs typeface="Times New Roman"/>
              <a:sym typeface="Times New Roman"/>
            </a:endParaRPr>
          </a:p>
        </p:txBody>
      </p:sp>
      <p:sp>
        <p:nvSpPr>
          <p:cNvPr id="554" name="Google Shape;554;g3693edc67a7_1_91"/>
          <p:cNvSpPr txBox="1"/>
          <p:nvPr/>
        </p:nvSpPr>
        <p:spPr>
          <a:xfrm>
            <a:off x="8280" y="1130760"/>
            <a:ext cx="5180100" cy="3714000"/>
          </a:xfrm>
          <a:prstGeom prst="rect">
            <a:avLst/>
          </a:prstGeom>
          <a:noFill/>
          <a:ln>
            <a:noFill/>
          </a:ln>
        </p:spPr>
        <p:txBody>
          <a:bodyPr spcFirstLastPara="1" wrap="square" lIns="91425" tIns="91425" rIns="91425" bIns="91425" anchor="t" anchorCtr="0">
            <a:noAutofit/>
          </a:bodyPr>
          <a:lstStyle/>
          <a:p>
            <a:pPr marL="457200" marR="0" lvl="0" indent="0" algn="just" rtl="0">
              <a:lnSpc>
                <a:spcPct val="150000"/>
              </a:lnSpc>
              <a:spcBef>
                <a:spcPts val="0"/>
              </a:spcBef>
              <a:spcAft>
                <a:spcPts val="0"/>
              </a:spcAft>
              <a:buClr>
                <a:schemeClr val="dk1"/>
              </a:buClr>
              <a:buSzPts val="1100"/>
              <a:buFont typeface="Arial"/>
              <a:buNone/>
            </a:pPr>
            <a:r>
              <a:rPr lang="en-US" sz="1300" b="1" i="1" u="none" strike="noStrike" cap="none">
                <a:solidFill>
                  <a:srgbClr val="4D3C3C"/>
                </a:solidFill>
                <a:latin typeface="Lexend Deca"/>
                <a:ea typeface="Lexend Deca"/>
                <a:cs typeface="Lexend Deca"/>
                <a:sym typeface="Lexend Deca"/>
              </a:rPr>
              <a:t>[Explanation about process to answer Question </a:t>
            </a:r>
            <a:r>
              <a:rPr lang="en-US" sz="1300" b="1" i="1">
                <a:solidFill>
                  <a:srgbClr val="4D3C3C"/>
                </a:solidFill>
                <a:latin typeface="Lexend Deca"/>
                <a:ea typeface="Lexend Deca"/>
                <a:cs typeface="Lexend Deca"/>
                <a:sym typeface="Lexend Deca"/>
              </a:rPr>
              <a:t>4</a:t>
            </a:r>
            <a:r>
              <a:rPr lang="en-US" sz="1300" b="1" i="1" u="none" strike="noStrike" cap="none">
                <a:solidFill>
                  <a:srgbClr val="4D3C3C"/>
                </a:solidFill>
                <a:latin typeface="Lexend Deca"/>
                <a:ea typeface="Lexend Deca"/>
                <a:cs typeface="Lexend Deca"/>
                <a:sym typeface="Lexend Deca"/>
              </a:rPr>
              <a:t>] </a:t>
            </a: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200"/>
              <a:buFont typeface="Arial"/>
              <a:buNone/>
            </a:pPr>
            <a:endParaRPr sz="1400" b="0" i="0" u="none" strike="noStrike" cap="none">
              <a:solidFill>
                <a:srgbClr val="4D3C3C"/>
              </a:solidFill>
              <a:latin typeface="Lexend Deca"/>
              <a:ea typeface="Lexend Deca"/>
              <a:cs typeface="Lexend Deca"/>
              <a:sym typeface="Lexend Deca"/>
            </a:endParaRPr>
          </a:p>
        </p:txBody>
      </p:sp>
      <p:sp>
        <p:nvSpPr>
          <p:cNvPr id="555" name="Google Shape;555;g3693edc67a7_1_91"/>
          <p:cNvSpPr txBox="1"/>
          <p:nvPr/>
        </p:nvSpPr>
        <p:spPr>
          <a:xfrm>
            <a:off x="201600" y="177480"/>
            <a:ext cx="5063100" cy="735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CC6462"/>
                </a:solidFill>
                <a:latin typeface="Lexend Deca"/>
                <a:ea typeface="Lexend Deca"/>
                <a:cs typeface="Lexend Deca"/>
                <a:sym typeface="Lexend Deca"/>
              </a:rPr>
              <a:t>4.  Methods - Question </a:t>
            </a:r>
            <a:r>
              <a:rPr lang="en-US" sz="2900">
                <a:solidFill>
                  <a:srgbClr val="CC6462"/>
                </a:solidFill>
                <a:latin typeface="Lexend Deca"/>
                <a:ea typeface="Lexend Deca"/>
                <a:cs typeface="Lexend Deca"/>
                <a:sym typeface="Lexend Deca"/>
              </a:rPr>
              <a:t>4</a:t>
            </a:r>
            <a:endParaRPr sz="2900">
              <a:solidFill>
                <a:srgbClr val="CC6462"/>
              </a:solidFill>
              <a:latin typeface="Lexend Deca"/>
              <a:ea typeface="Lexend Deca"/>
              <a:cs typeface="Lexend Deca"/>
              <a:sym typeface="Lexend Deca"/>
            </a:endParaRPr>
          </a:p>
        </p:txBody>
      </p:sp>
      <p:pic>
        <p:nvPicPr>
          <p:cNvPr id="556" name="Google Shape;556;g3693edc67a7_1_91"/>
          <p:cNvPicPr preferRelativeResize="0"/>
          <p:nvPr/>
        </p:nvPicPr>
        <p:blipFill rotWithShape="1">
          <a:blip r:embed="rId3">
            <a:alphaModFix/>
          </a:blip>
          <a:srcRect/>
          <a:stretch/>
        </p:blipFill>
        <p:spPr>
          <a:xfrm>
            <a:off x="6453000" y="2187000"/>
            <a:ext cx="1845000" cy="1845000"/>
          </a:xfrm>
          <a:prstGeom prst="rect">
            <a:avLst/>
          </a:prstGeom>
          <a:noFill/>
          <a:ln>
            <a:noFill/>
          </a:ln>
        </p:spPr>
      </p:pic>
      <p:sp>
        <p:nvSpPr>
          <p:cNvPr id="557" name="Google Shape;557;g3693edc67a7_1_91"/>
          <p:cNvSpPr txBox="1"/>
          <p:nvPr/>
        </p:nvSpPr>
        <p:spPr>
          <a:xfrm>
            <a:off x="264500" y="1719100"/>
            <a:ext cx="1187700" cy="393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Group by</a:t>
            </a:r>
            <a:r>
              <a:rPr lang="en-US" sz="900">
                <a:solidFill>
                  <a:schemeClr val="dk1"/>
                </a:solidFill>
                <a:latin typeface="Lato"/>
                <a:ea typeface="Lato"/>
                <a:cs typeface="Lato"/>
                <a:sym typeface="Lato"/>
              </a:rPr>
              <a:t> : </a:t>
            </a:r>
            <a:r>
              <a:rPr lang="en-US" sz="900">
                <a:solidFill>
                  <a:srgbClr val="188038"/>
                </a:solidFill>
                <a:latin typeface="Lato"/>
                <a:ea typeface="Lato"/>
                <a:cs typeface="Lato"/>
                <a:sym typeface="Lato"/>
              </a:rPr>
              <a:t>Country</a:t>
            </a:r>
            <a:endParaRPr sz="900" b="1">
              <a:solidFill>
                <a:srgbClr val="595959"/>
              </a:solidFill>
              <a:latin typeface="Lato"/>
              <a:ea typeface="Lato"/>
              <a:cs typeface="Lato"/>
              <a:sym typeface="Lato"/>
            </a:endParaRPr>
          </a:p>
        </p:txBody>
      </p:sp>
      <p:sp>
        <p:nvSpPr>
          <p:cNvPr id="558" name="Google Shape;558;g3693edc67a7_1_91"/>
          <p:cNvSpPr/>
          <p:nvPr/>
        </p:nvSpPr>
        <p:spPr>
          <a:xfrm>
            <a:off x="1487173" y="1822000"/>
            <a:ext cx="441300" cy="187200"/>
          </a:xfrm>
          <a:prstGeom prst="rightArrow">
            <a:avLst>
              <a:gd name="adj1" fmla="val 50000"/>
              <a:gd name="adj2"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g3693edc67a7_1_91"/>
          <p:cNvSpPr txBox="1"/>
          <p:nvPr/>
        </p:nvSpPr>
        <p:spPr>
          <a:xfrm>
            <a:off x="1946675" y="1719100"/>
            <a:ext cx="1187700" cy="639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Data aggregation</a:t>
            </a:r>
            <a:r>
              <a:rPr lang="en-US" sz="900">
                <a:solidFill>
                  <a:schemeClr val="dk1"/>
                </a:solidFill>
                <a:latin typeface="Lato"/>
                <a:ea typeface="Lato"/>
                <a:cs typeface="Lato"/>
                <a:sym typeface="Lato"/>
              </a:rPr>
              <a:t> : count number of </a:t>
            </a:r>
            <a:r>
              <a:rPr lang="en-US" sz="900">
                <a:solidFill>
                  <a:srgbClr val="188038"/>
                </a:solidFill>
                <a:latin typeface="Lato"/>
                <a:ea typeface="Lato"/>
                <a:cs typeface="Lato"/>
                <a:sym typeface="Lato"/>
              </a:rPr>
              <a:t>Program</a:t>
            </a:r>
            <a:endParaRPr sz="900" b="1">
              <a:solidFill>
                <a:srgbClr val="595959"/>
              </a:solidFill>
              <a:latin typeface="Lato"/>
              <a:ea typeface="Lato"/>
              <a:cs typeface="Lato"/>
              <a:sym typeface="Lato"/>
            </a:endParaRPr>
          </a:p>
        </p:txBody>
      </p:sp>
      <p:sp>
        <p:nvSpPr>
          <p:cNvPr id="560" name="Google Shape;560;g3693edc67a7_1_91"/>
          <p:cNvSpPr/>
          <p:nvPr/>
        </p:nvSpPr>
        <p:spPr>
          <a:xfrm>
            <a:off x="3199125" y="1859498"/>
            <a:ext cx="517800" cy="187200"/>
          </a:xfrm>
          <a:prstGeom prst="rightArrow">
            <a:avLst>
              <a:gd name="adj1" fmla="val 50000"/>
              <a:gd name="adj2"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g3693edc67a7_1_91"/>
          <p:cNvSpPr txBox="1"/>
          <p:nvPr/>
        </p:nvSpPr>
        <p:spPr>
          <a:xfrm>
            <a:off x="3840550" y="1719100"/>
            <a:ext cx="1187700" cy="787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Sort data</a:t>
            </a:r>
            <a:r>
              <a:rPr lang="en-US" sz="900">
                <a:solidFill>
                  <a:schemeClr val="dk1"/>
                </a:solidFill>
                <a:latin typeface="Lato"/>
                <a:ea typeface="Lato"/>
                <a:cs typeface="Lato"/>
                <a:sym typeface="Lato"/>
              </a:rPr>
              <a:t> : descending by number of programs</a:t>
            </a:r>
            <a:endParaRPr sz="900" b="1">
              <a:solidFill>
                <a:srgbClr val="595959"/>
              </a:solidFill>
              <a:latin typeface="Lato"/>
              <a:ea typeface="Lato"/>
              <a:cs typeface="Lato"/>
              <a:sym typeface="Lato"/>
            </a:endParaRPr>
          </a:p>
        </p:txBody>
      </p:sp>
      <p:sp>
        <p:nvSpPr>
          <p:cNvPr id="562" name="Google Shape;562;g3693edc67a7_1_91"/>
          <p:cNvSpPr/>
          <p:nvPr/>
        </p:nvSpPr>
        <p:spPr>
          <a:xfrm rot="5400000">
            <a:off x="4323675" y="2673630"/>
            <a:ext cx="320700" cy="189600"/>
          </a:xfrm>
          <a:prstGeom prst="rightArrow">
            <a:avLst>
              <a:gd name="adj1" fmla="val 50000"/>
              <a:gd name="adj2"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g3693edc67a7_1_91"/>
          <p:cNvSpPr txBox="1"/>
          <p:nvPr/>
        </p:nvSpPr>
        <p:spPr>
          <a:xfrm>
            <a:off x="3978150" y="2978575"/>
            <a:ext cx="1187700" cy="639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Build graph</a:t>
            </a:r>
            <a:r>
              <a:rPr lang="en-US" sz="900">
                <a:solidFill>
                  <a:schemeClr val="dk1"/>
                </a:solidFill>
                <a:latin typeface="Lato"/>
                <a:ea typeface="Lato"/>
                <a:cs typeface="Lato"/>
                <a:sym typeface="Lato"/>
              </a:rPr>
              <a:t> : select </a:t>
            </a:r>
            <a:r>
              <a:rPr lang="en-US" sz="900">
                <a:solidFill>
                  <a:srgbClr val="188038"/>
                </a:solidFill>
                <a:latin typeface="Lato"/>
                <a:ea typeface="Lato"/>
                <a:cs typeface="Lato"/>
                <a:sym typeface="Lato"/>
              </a:rPr>
              <a:t>Country</a:t>
            </a:r>
            <a:r>
              <a:rPr lang="en-US" sz="900">
                <a:solidFill>
                  <a:schemeClr val="dk1"/>
                </a:solidFill>
                <a:latin typeface="Lato"/>
                <a:ea typeface="Lato"/>
                <a:cs typeface="Lato"/>
                <a:sym typeface="Lato"/>
              </a:rPr>
              <a:t> and </a:t>
            </a:r>
            <a:r>
              <a:rPr lang="en-US" sz="900">
                <a:solidFill>
                  <a:srgbClr val="188038"/>
                </a:solidFill>
                <a:latin typeface="Lato"/>
                <a:ea typeface="Lato"/>
                <a:cs typeface="Lato"/>
                <a:sym typeface="Lato"/>
              </a:rPr>
              <a:t>Program count</a:t>
            </a:r>
            <a:endParaRPr sz="900" b="1">
              <a:solidFill>
                <a:srgbClr val="595959"/>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8F4"/>
        </a:solidFill>
        <a:effectLst/>
      </p:bgPr>
    </p:bg>
    <p:spTree>
      <p:nvGrpSpPr>
        <p:cNvPr id="1" name="Shape 567"/>
        <p:cNvGrpSpPr/>
        <p:nvPr/>
      </p:nvGrpSpPr>
      <p:grpSpPr>
        <a:xfrm>
          <a:off x="0" y="0"/>
          <a:ext cx="0" cy="0"/>
          <a:chOff x="0" y="0"/>
          <a:chExt cx="0" cy="0"/>
        </a:xfrm>
      </p:grpSpPr>
      <p:sp>
        <p:nvSpPr>
          <p:cNvPr id="568" name="Google Shape;568;g3693edc67a7_1_109"/>
          <p:cNvSpPr txBox="1"/>
          <p:nvPr/>
        </p:nvSpPr>
        <p:spPr>
          <a:xfrm>
            <a:off x="8556840" y="4749840"/>
            <a:ext cx="548400" cy="393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12</a:t>
            </a:fld>
            <a:endParaRPr sz="1300" b="0" i="0" u="none" strike="noStrike" cap="none">
              <a:solidFill>
                <a:srgbClr val="000000"/>
              </a:solidFill>
              <a:latin typeface="Times New Roman"/>
              <a:ea typeface="Times New Roman"/>
              <a:cs typeface="Times New Roman"/>
              <a:sym typeface="Times New Roman"/>
            </a:endParaRPr>
          </a:p>
        </p:txBody>
      </p:sp>
      <p:sp>
        <p:nvSpPr>
          <p:cNvPr id="569" name="Google Shape;569;g3693edc67a7_1_109"/>
          <p:cNvSpPr txBox="1"/>
          <p:nvPr/>
        </p:nvSpPr>
        <p:spPr>
          <a:xfrm>
            <a:off x="8280" y="1130760"/>
            <a:ext cx="5180100" cy="3714000"/>
          </a:xfrm>
          <a:prstGeom prst="rect">
            <a:avLst/>
          </a:prstGeom>
          <a:noFill/>
          <a:ln>
            <a:noFill/>
          </a:ln>
        </p:spPr>
        <p:txBody>
          <a:bodyPr spcFirstLastPara="1" wrap="square" lIns="91425" tIns="91425" rIns="91425" bIns="91425" anchor="t" anchorCtr="0">
            <a:noAutofit/>
          </a:bodyPr>
          <a:lstStyle/>
          <a:p>
            <a:pPr marL="457200" marR="0" lvl="0" indent="0" algn="just" rtl="0">
              <a:lnSpc>
                <a:spcPct val="150000"/>
              </a:lnSpc>
              <a:spcBef>
                <a:spcPts val="0"/>
              </a:spcBef>
              <a:spcAft>
                <a:spcPts val="0"/>
              </a:spcAft>
              <a:buClr>
                <a:schemeClr val="dk1"/>
              </a:buClr>
              <a:buSzPts val="1100"/>
              <a:buFont typeface="Arial"/>
              <a:buNone/>
            </a:pPr>
            <a:r>
              <a:rPr lang="en-US" sz="1300" b="1" i="1" u="none" strike="noStrike" cap="none">
                <a:solidFill>
                  <a:srgbClr val="4D3C3C"/>
                </a:solidFill>
                <a:latin typeface="Lexend Deca"/>
                <a:ea typeface="Lexend Deca"/>
                <a:cs typeface="Lexend Deca"/>
                <a:sym typeface="Lexend Deca"/>
              </a:rPr>
              <a:t>[Explanation about process to answer Question </a:t>
            </a:r>
            <a:r>
              <a:rPr lang="en-US" sz="1300" b="1" i="1">
                <a:solidFill>
                  <a:srgbClr val="4D3C3C"/>
                </a:solidFill>
                <a:latin typeface="Lexend Deca"/>
                <a:ea typeface="Lexend Deca"/>
                <a:cs typeface="Lexend Deca"/>
                <a:sym typeface="Lexend Deca"/>
              </a:rPr>
              <a:t>5</a:t>
            </a:r>
            <a:r>
              <a:rPr lang="en-US" sz="1300" b="1" i="1" u="none" strike="noStrike" cap="none">
                <a:solidFill>
                  <a:srgbClr val="4D3C3C"/>
                </a:solidFill>
                <a:latin typeface="Lexend Deca"/>
                <a:ea typeface="Lexend Deca"/>
                <a:cs typeface="Lexend Deca"/>
                <a:sym typeface="Lexend Deca"/>
              </a:rPr>
              <a:t>] </a:t>
            </a: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200"/>
              <a:buFont typeface="Arial"/>
              <a:buNone/>
            </a:pPr>
            <a:endParaRPr sz="1400" b="0" i="0" u="none" strike="noStrike" cap="none">
              <a:solidFill>
                <a:srgbClr val="4D3C3C"/>
              </a:solidFill>
              <a:latin typeface="Lexend Deca"/>
              <a:ea typeface="Lexend Deca"/>
              <a:cs typeface="Lexend Deca"/>
              <a:sym typeface="Lexend Deca"/>
            </a:endParaRPr>
          </a:p>
        </p:txBody>
      </p:sp>
      <p:sp>
        <p:nvSpPr>
          <p:cNvPr id="570" name="Google Shape;570;g3693edc67a7_1_109"/>
          <p:cNvSpPr txBox="1"/>
          <p:nvPr/>
        </p:nvSpPr>
        <p:spPr>
          <a:xfrm>
            <a:off x="201600" y="177480"/>
            <a:ext cx="5063100" cy="735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CC6462"/>
                </a:solidFill>
                <a:latin typeface="Lexend Deca"/>
                <a:ea typeface="Lexend Deca"/>
                <a:cs typeface="Lexend Deca"/>
                <a:sym typeface="Lexend Deca"/>
              </a:rPr>
              <a:t>4.  Methods - Question </a:t>
            </a:r>
            <a:r>
              <a:rPr lang="en-US" sz="2900">
                <a:solidFill>
                  <a:srgbClr val="CC6462"/>
                </a:solidFill>
                <a:latin typeface="Lexend Deca"/>
                <a:ea typeface="Lexend Deca"/>
                <a:cs typeface="Lexend Deca"/>
                <a:sym typeface="Lexend Deca"/>
              </a:rPr>
              <a:t>5</a:t>
            </a:r>
            <a:endParaRPr sz="2900">
              <a:solidFill>
                <a:srgbClr val="CC6462"/>
              </a:solidFill>
              <a:latin typeface="Lexend Deca"/>
              <a:ea typeface="Lexend Deca"/>
              <a:cs typeface="Lexend Deca"/>
              <a:sym typeface="Lexend Deca"/>
            </a:endParaRPr>
          </a:p>
        </p:txBody>
      </p:sp>
      <p:pic>
        <p:nvPicPr>
          <p:cNvPr id="571" name="Google Shape;571;g3693edc67a7_1_109"/>
          <p:cNvPicPr preferRelativeResize="0"/>
          <p:nvPr/>
        </p:nvPicPr>
        <p:blipFill rotWithShape="1">
          <a:blip r:embed="rId3">
            <a:alphaModFix/>
          </a:blip>
          <a:srcRect/>
          <a:stretch/>
        </p:blipFill>
        <p:spPr>
          <a:xfrm>
            <a:off x="6453000" y="2187000"/>
            <a:ext cx="1845000" cy="1845000"/>
          </a:xfrm>
          <a:prstGeom prst="rect">
            <a:avLst/>
          </a:prstGeom>
          <a:noFill/>
          <a:ln>
            <a:noFill/>
          </a:ln>
        </p:spPr>
      </p:pic>
      <p:sp>
        <p:nvSpPr>
          <p:cNvPr id="572" name="Google Shape;572;g3693edc67a7_1_109"/>
          <p:cNvSpPr txBox="1"/>
          <p:nvPr/>
        </p:nvSpPr>
        <p:spPr>
          <a:xfrm>
            <a:off x="264500" y="1719100"/>
            <a:ext cx="1187700" cy="787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Create column</a:t>
            </a:r>
            <a:r>
              <a:rPr lang="en-US" sz="900">
                <a:solidFill>
                  <a:schemeClr val="dk1"/>
                </a:solidFill>
                <a:latin typeface="Lato"/>
                <a:ea typeface="Lato"/>
                <a:cs typeface="Lato"/>
                <a:sym typeface="Lato"/>
              </a:rPr>
              <a:t> : </a:t>
            </a:r>
            <a:r>
              <a:rPr lang="en-US" sz="900">
                <a:solidFill>
                  <a:srgbClr val="188038"/>
                </a:solidFill>
                <a:latin typeface="Lato"/>
                <a:ea typeface="Lato"/>
                <a:cs typeface="Lato"/>
                <a:sym typeface="Lato"/>
              </a:rPr>
              <a:t>Cost_Per_Year = Total_Cost_USD / Duration_Years</a:t>
            </a:r>
            <a:endParaRPr sz="900" b="1">
              <a:solidFill>
                <a:srgbClr val="595959"/>
              </a:solidFill>
              <a:latin typeface="Lato"/>
              <a:ea typeface="Lato"/>
              <a:cs typeface="Lato"/>
              <a:sym typeface="Lato"/>
            </a:endParaRPr>
          </a:p>
        </p:txBody>
      </p:sp>
      <p:sp>
        <p:nvSpPr>
          <p:cNvPr id="573" name="Google Shape;573;g3693edc67a7_1_109"/>
          <p:cNvSpPr/>
          <p:nvPr/>
        </p:nvSpPr>
        <p:spPr>
          <a:xfrm>
            <a:off x="1487173" y="1822000"/>
            <a:ext cx="441300" cy="187200"/>
          </a:xfrm>
          <a:prstGeom prst="rightArrow">
            <a:avLst>
              <a:gd name="adj1" fmla="val 50000"/>
              <a:gd name="adj2"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g3693edc67a7_1_109"/>
          <p:cNvSpPr txBox="1"/>
          <p:nvPr/>
        </p:nvSpPr>
        <p:spPr>
          <a:xfrm>
            <a:off x="1946675" y="1719100"/>
            <a:ext cx="1187700" cy="393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Group by</a:t>
            </a:r>
            <a:r>
              <a:rPr lang="en-US" sz="900">
                <a:solidFill>
                  <a:schemeClr val="dk1"/>
                </a:solidFill>
                <a:latin typeface="Lato"/>
                <a:ea typeface="Lato"/>
                <a:cs typeface="Lato"/>
                <a:sym typeface="Lato"/>
              </a:rPr>
              <a:t> : </a:t>
            </a:r>
            <a:r>
              <a:rPr lang="en-US" sz="900">
                <a:solidFill>
                  <a:srgbClr val="188038"/>
                </a:solidFill>
                <a:latin typeface="Lato"/>
                <a:ea typeface="Lato"/>
                <a:cs typeface="Lato"/>
                <a:sym typeface="Lato"/>
              </a:rPr>
              <a:t>Country</a:t>
            </a:r>
            <a:endParaRPr sz="900" b="1">
              <a:solidFill>
                <a:srgbClr val="595959"/>
              </a:solidFill>
              <a:latin typeface="Lato"/>
              <a:ea typeface="Lato"/>
              <a:cs typeface="Lato"/>
              <a:sym typeface="Lato"/>
            </a:endParaRPr>
          </a:p>
        </p:txBody>
      </p:sp>
      <p:sp>
        <p:nvSpPr>
          <p:cNvPr id="575" name="Google Shape;575;g3693edc67a7_1_109"/>
          <p:cNvSpPr/>
          <p:nvPr/>
        </p:nvSpPr>
        <p:spPr>
          <a:xfrm>
            <a:off x="3199125" y="1859498"/>
            <a:ext cx="517800" cy="187200"/>
          </a:xfrm>
          <a:prstGeom prst="rightArrow">
            <a:avLst>
              <a:gd name="adj1" fmla="val 50000"/>
              <a:gd name="adj2"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g3693edc67a7_1_109"/>
          <p:cNvSpPr txBox="1"/>
          <p:nvPr/>
        </p:nvSpPr>
        <p:spPr>
          <a:xfrm>
            <a:off x="3840550" y="1719100"/>
            <a:ext cx="1187700" cy="639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Data aggregation</a:t>
            </a:r>
            <a:r>
              <a:rPr lang="en-US" sz="900">
                <a:solidFill>
                  <a:schemeClr val="dk1"/>
                </a:solidFill>
                <a:latin typeface="Lato"/>
                <a:ea typeface="Lato"/>
                <a:cs typeface="Lato"/>
                <a:sym typeface="Lato"/>
              </a:rPr>
              <a:t> : average </a:t>
            </a:r>
            <a:r>
              <a:rPr lang="en-US" sz="900">
                <a:solidFill>
                  <a:srgbClr val="188038"/>
                </a:solidFill>
                <a:latin typeface="Lato"/>
                <a:ea typeface="Lato"/>
                <a:cs typeface="Lato"/>
                <a:sym typeface="Lato"/>
              </a:rPr>
              <a:t>Cost_Per_Year</a:t>
            </a:r>
            <a:endParaRPr sz="900" b="1">
              <a:solidFill>
                <a:srgbClr val="595959"/>
              </a:solidFill>
              <a:latin typeface="Lato"/>
              <a:ea typeface="Lato"/>
              <a:cs typeface="Lato"/>
              <a:sym typeface="Lato"/>
            </a:endParaRPr>
          </a:p>
        </p:txBody>
      </p:sp>
      <p:sp>
        <p:nvSpPr>
          <p:cNvPr id="577" name="Google Shape;577;g3693edc67a7_1_109"/>
          <p:cNvSpPr/>
          <p:nvPr/>
        </p:nvSpPr>
        <p:spPr>
          <a:xfrm rot="5400000">
            <a:off x="4323675" y="2513805"/>
            <a:ext cx="320700" cy="189600"/>
          </a:xfrm>
          <a:prstGeom prst="rightArrow">
            <a:avLst>
              <a:gd name="adj1" fmla="val 50000"/>
              <a:gd name="adj2"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g3693edc67a7_1_109"/>
          <p:cNvSpPr txBox="1"/>
          <p:nvPr/>
        </p:nvSpPr>
        <p:spPr>
          <a:xfrm>
            <a:off x="3840550" y="2858500"/>
            <a:ext cx="1187700" cy="639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Sort data</a:t>
            </a:r>
            <a:r>
              <a:rPr lang="en-US" sz="900">
                <a:solidFill>
                  <a:schemeClr val="dk1"/>
                </a:solidFill>
                <a:latin typeface="Lato"/>
                <a:ea typeface="Lato"/>
                <a:cs typeface="Lato"/>
                <a:sym typeface="Lato"/>
              </a:rPr>
              <a:t> : ascending by </a:t>
            </a:r>
            <a:r>
              <a:rPr lang="en-US" sz="900">
                <a:solidFill>
                  <a:srgbClr val="188038"/>
                </a:solidFill>
                <a:latin typeface="Lato"/>
                <a:ea typeface="Lato"/>
                <a:cs typeface="Lato"/>
                <a:sym typeface="Lato"/>
              </a:rPr>
              <a:t>Avg_Cost_Per_Year</a:t>
            </a:r>
            <a:endParaRPr sz="900" b="1">
              <a:solidFill>
                <a:srgbClr val="595959"/>
              </a:solidFill>
              <a:latin typeface="Lato"/>
              <a:ea typeface="Lato"/>
              <a:cs typeface="Lato"/>
              <a:sym typeface="Lato"/>
            </a:endParaRPr>
          </a:p>
        </p:txBody>
      </p:sp>
      <p:sp>
        <p:nvSpPr>
          <p:cNvPr id="579" name="Google Shape;579;g3693edc67a7_1_109"/>
          <p:cNvSpPr/>
          <p:nvPr/>
        </p:nvSpPr>
        <p:spPr>
          <a:xfrm rot="5400000">
            <a:off x="4323675" y="3653205"/>
            <a:ext cx="320700" cy="189600"/>
          </a:xfrm>
          <a:prstGeom prst="rightArrow">
            <a:avLst>
              <a:gd name="adj1" fmla="val 50000"/>
              <a:gd name="adj2"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g3693edc67a7_1_109"/>
          <p:cNvSpPr txBox="1"/>
          <p:nvPr/>
        </p:nvSpPr>
        <p:spPr>
          <a:xfrm>
            <a:off x="3840550" y="3997900"/>
            <a:ext cx="1187700" cy="75194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900" b="1" dirty="0">
                <a:solidFill>
                  <a:schemeClr val="dk1"/>
                </a:solidFill>
                <a:latin typeface="Lato"/>
                <a:ea typeface="Lato"/>
                <a:cs typeface="Lato"/>
                <a:sym typeface="Lato"/>
              </a:rPr>
              <a:t>Build graph</a:t>
            </a:r>
            <a:r>
              <a:rPr lang="en-US" sz="900" dirty="0">
                <a:solidFill>
                  <a:schemeClr val="dk1"/>
                </a:solidFill>
                <a:latin typeface="Lato"/>
                <a:ea typeface="Lato"/>
                <a:cs typeface="Lato"/>
                <a:sym typeface="Lato"/>
              </a:rPr>
              <a:t> : select </a:t>
            </a:r>
            <a:r>
              <a:rPr lang="en-US" sz="900" dirty="0">
                <a:solidFill>
                  <a:srgbClr val="188038"/>
                </a:solidFill>
                <a:latin typeface="Lato"/>
                <a:ea typeface="Lato"/>
                <a:cs typeface="Lato"/>
                <a:sym typeface="Lato"/>
              </a:rPr>
              <a:t>Country</a:t>
            </a:r>
            <a:r>
              <a:rPr lang="en-US" sz="900" dirty="0">
                <a:solidFill>
                  <a:schemeClr val="dk1"/>
                </a:solidFill>
                <a:latin typeface="Lato"/>
                <a:ea typeface="Lato"/>
                <a:cs typeface="Lato"/>
                <a:sym typeface="Lato"/>
              </a:rPr>
              <a:t> and </a:t>
            </a:r>
            <a:r>
              <a:rPr lang="en-US" sz="900" dirty="0" err="1">
                <a:solidFill>
                  <a:srgbClr val="188038"/>
                </a:solidFill>
                <a:latin typeface="Lato"/>
                <a:ea typeface="Lato"/>
                <a:cs typeface="Lato"/>
                <a:sym typeface="Lato"/>
              </a:rPr>
              <a:t>Avg_Cost_Per_Year</a:t>
            </a:r>
            <a:endParaRPr sz="900" dirty="0">
              <a:solidFill>
                <a:srgbClr val="188038"/>
              </a:solidFill>
              <a:latin typeface="Lato"/>
              <a:ea typeface="Lato"/>
              <a:cs typeface="Lato"/>
              <a:sym typeface="Lato"/>
            </a:endParaRPr>
          </a:p>
          <a:p>
            <a:pPr marL="0" lvl="0" indent="0" algn="l" rtl="0">
              <a:lnSpc>
                <a:spcPct val="115000"/>
              </a:lnSpc>
              <a:spcBef>
                <a:spcPts val="1200"/>
              </a:spcBef>
              <a:spcAft>
                <a:spcPts val="1600"/>
              </a:spcAft>
              <a:buNone/>
            </a:pPr>
            <a:endParaRPr sz="900" b="1" dirty="0">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10"/>
          <p:cNvSpPr txBox="1"/>
          <p:nvPr/>
        </p:nvSpPr>
        <p:spPr>
          <a:xfrm>
            <a:off x="311947" y="101375"/>
            <a:ext cx="8520000" cy="57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a:solidFill>
                  <a:srgbClr val="CC6462"/>
                </a:solidFill>
                <a:latin typeface="Lexend Deca"/>
                <a:ea typeface="Lexend Deca"/>
                <a:cs typeface="Lexend Deca"/>
                <a:sym typeface="Lexend Deca"/>
              </a:rPr>
              <a:t>5. Findings - </a:t>
            </a:r>
            <a:r>
              <a:rPr lang="en-US" sz="2900" b="0" i="0" u="none" strike="noStrike" cap="none">
                <a:solidFill>
                  <a:srgbClr val="CC6462"/>
                </a:solidFill>
                <a:latin typeface="Lexend Deca"/>
                <a:ea typeface="Lexend Deca"/>
                <a:cs typeface="Lexend Deca"/>
                <a:sym typeface="Lexend Deca"/>
              </a:rPr>
              <a:t>Question 1</a:t>
            </a:r>
            <a:endParaRPr sz="3000" b="0" i="0" u="none" strike="noStrike" cap="none">
              <a:solidFill>
                <a:srgbClr val="CC6462"/>
              </a:solidFill>
              <a:latin typeface="Lexend Deca"/>
              <a:ea typeface="Lexend Deca"/>
              <a:cs typeface="Lexend Deca"/>
              <a:sym typeface="Lexend Deca"/>
            </a:endParaRPr>
          </a:p>
        </p:txBody>
      </p:sp>
      <p:grpSp>
        <p:nvGrpSpPr>
          <p:cNvPr id="586" name="Google Shape;586;p10"/>
          <p:cNvGrpSpPr/>
          <p:nvPr/>
        </p:nvGrpSpPr>
        <p:grpSpPr>
          <a:xfrm>
            <a:off x="103680" y="3532680"/>
            <a:ext cx="784800" cy="1140840"/>
            <a:chOff x="103680" y="3532680"/>
            <a:chExt cx="784800" cy="1140840"/>
          </a:xfrm>
        </p:grpSpPr>
        <p:sp>
          <p:nvSpPr>
            <p:cNvPr id="587" name="Google Shape;587;p10"/>
            <p:cNvSpPr/>
            <p:nvPr/>
          </p:nvSpPr>
          <p:spPr>
            <a:xfrm>
              <a:off x="147600" y="4504320"/>
              <a:ext cx="714240" cy="169200"/>
            </a:xfrm>
            <a:custGeom>
              <a:avLst/>
              <a:gdLst/>
              <a:ahLst/>
              <a:cxnLst/>
              <a:rect l="l" t="t" r="r" b="b"/>
              <a:pathLst>
                <a:path w="45319" h="10757" extrusionOk="0">
                  <a:moveTo>
                    <a:pt x="18128" y="1"/>
                  </a:moveTo>
                  <a:lnTo>
                    <a:pt x="13898" y="363"/>
                  </a:lnTo>
                  <a:lnTo>
                    <a:pt x="10031" y="847"/>
                  </a:lnTo>
                  <a:lnTo>
                    <a:pt x="6647" y="1572"/>
                  </a:lnTo>
                  <a:lnTo>
                    <a:pt x="5197" y="1934"/>
                  </a:lnTo>
                  <a:lnTo>
                    <a:pt x="3868" y="2297"/>
                  </a:lnTo>
                  <a:lnTo>
                    <a:pt x="2780" y="2780"/>
                  </a:lnTo>
                  <a:lnTo>
                    <a:pt x="1813" y="3264"/>
                  </a:lnTo>
                  <a:lnTo>
                    <a:pt x="1088" y="3747"/>
                  </a:lnTo>
                  <a:lnTo>
                    <a:pt x="484" y="4230"/>
                  </a:lnTo>
                  <a:lnTo>
                    <a:pt x="121" y="4835"/>
                  </a:lnTo>
                  <a:lnTo>
                    <a:pt x="0" y="5318"/>
                  </a:lnTo>
                  <a:lnTo>
                    <a:pt x="121" y="5922"/>
                  </a:lnTo>
                  <a:lnTo>
                    <a:pt x="484" y="6406"/>
                  </a:lnTo>
                  <a:lnTo>
                    <a:pt x="1088" y="7010"/>
                  </a:lnTo>
                  <a:lnTo>
                    <a:pt x="1813" y="7493"/>
                  </a:lnTo>
                  <a:lnTo>
                    <a:pt x="2780" y="7977"/>
                  </a:lnTo>
                  <a:lnTo>
                    <a:pt x="3868" y="8339"/>
                  </a:lnTo>
                  <a:lnTo>
                    <a:pt x="5197" y="8823"/>
                  </a:lnTo>
                  <a:lnTo>
                    <a:pt x="6647" y="9185"/>
                  </a:lnTo>
                  <a:lnTo>
                    <a:pt x="10031" y="9910"/>
                  </a:lnTo>
                  <a:lnTo>
                    <a:pt x="13898" y="10394"/>
                  </a:lnTo>
                  <a:lnTo>
                    <a:pt x="18128" y="10635"/>
                  </a:lnTo>
                  <a:lnTo>
                    <a:pt x="22720" y="10756"/>
                  </a:lnTo>
                  <a:lnTo>
                    <a:pt x="27191" y="10635"/>
                  </a:lnTo>
                  <a:lnTo>
                    <a:pt x="31421" y="10394"/>
                  </a:lnTo>
                  <a:lnTo>
                    <a:pt x="35288" y="9910"/>
                  </a:lnTo>
                  <a:lnTo>
                    <a:pt x="38672" y="9185"/>
                  </a:lnTo>
                  <a:lnTo>
                    <a:pt x="40122" y="8823"/>
                  </a:lnTo>
                  <a:lnTo>
                    <a:pt x="41451" y="8339"/>
                  </a:lnTo>
                  <a:lnTo>
                    <a:pt x="42539" y="7977"/>
                  </a:lnTo>
                  <a:lnTo>
                    <a:pt x="43505" y="7493"/>
                  </a:lnTo>
                  <a:lnTo>
                    <a:pt x="44231" y="7010"/>
                  </a:lnTo>
                  <a:lnTo>
                    <a:pt x="44835" y="6406"/>
                  </a:lnTo>
                  <a:lnTo>
                    <a:pt x="45197" y="5922"/>
                  </a:lnTo>
                  <a:lnTo>
                    <a:pt x="45318" y="5318"/>
                  </a:lnTo>
                  <a:lnTo>
                    <a:pt x="45197" y="4835"/>
                  </a:lnTo>
                  <a:lnTo>
                    <a:pt x="44835" y="4230"/>
                  </a:lnTo>
                  <a:lnTo>
                    <a:pt x="44231" y="3747"/>
                  </a:lnTo>
                  <a:lnTo>
                    <a:pt x="43505" y="3264"/>
                  </a:lnTo>
                  <a:lnTo>
                    <a:pt x="42539" y="2780"/>
                  </a:lnTo>
                  <a:lnTo>
                    <a:pt x="41451" y="2297"/>
                  </a:lnTo>
                  <a:lnTo>
                    <a:pt x="40122" y="1934"/>
                  </a:lnTo>
                  <a:lnTo>
                    <a:pt x="38672" y="1572"/>
                  </a:lnTo>
                  <a:lnTo>
                    <a:pt x="35288" y="847"/>
                  </a:lnTo>
                  <a:lnTo>
                    <a:pt x="31421" y="363"/>
                  </a:lnTo>
                  <a:lnTo>
                    <a:pt x="27191" y="1"/>
                  </a:lnTo>
                  <a:close/>
                </a:path>
              </a:pathLst>
            </a:custGeom>
            <a:solidFill>
              <a:srgbClr val="F9DDC5"/>
            </a:solidFill>
            <a:ln>
              <a:noFill/>
            </a:ln>
          </p:spPr>
          <p:txBody>
            <a:bodyPr/>
            <a:lstStyle/>
            <a:p>
              <a:endParaRPr lang="en-US"/>
            </a:p>
          </p:txBody>
        </p:sp>
        <p:sp>
          <p:nvSpPr>
            <p:cNvPr id="588" name="Google Shape;588;p10"/>
            <p:cNvSpPr/>
            <p:nvPr/>
          </p:nvSpPr>
          <p:spPr>
            <a:xfrm>
              <a:off x="162720" y="3532680"/>
              <a:ext cx="325440" cy="466560"/>
            </a:xfrm>
            <a:custGeom>
              <a:avLst/>
              <a:gdLst/>
              <a:ahLst/>
              <a:cxnLst/>
              <a:rect l="l" t="t" r="r" b="b"/>
              <a:pathLst>
                <a:path w="20666" h="29608" extrusionOk="0">
                  <a:moveTo>
                    <a:pt x="8339" y="0"/>
                  </a:moveTo>
                  <a:lnTo>
                    <a:pt x="7372" y="121"/>
                  </a:lnTo>
                  <a:lnTo>
                    <a:pt x="6405" y="242"/>
                  </a:lnTo>
                  <a:lnTo>
                    <a:pt x="5438" y="484"/>
                  </a:lnTo>
                  <a:lnTo>
                    <a:pt x="4592" y="846"/>
                  </a:lnTo>
                  <a:lnTo>
                    <a:pt x="3867" y="1330"/>
                  </a:lnTo>
                  <a:lnTo>
                    <a:pt x="3142" y="1934"/>
                  </a:lnTo>
                  <a:lnTo>
                    <a:pt x="2538" y="2538"/>
                  </a:lnTo>
                  <a:lnTo>
                    <a:pt x="1934" y="3263"/>
                  </a:lnTo>
                  <a:lnTo>
                    <a:pt x="1450" y="3988"/>
                  </a:lnTo>
                  <a:lnTo>
                    <a:pt x="1088" y="4834"/>
                  </a:lnTo>
                  <a:lnTo>
                    <a:pt x="725" y="5680"/>
                  </a:lnTo>
                  <a:lnTo>
                    <a:pt x="484" y="6526"/>
                  </a:lnTo>
                  <a:lnTo>
                    <a:pt x="242" y="7614"/>
                  </a:lnTo>
                  <a:lnTo>
                    <a:pt x="121" y="8701"/>
                  </a:lnTo>
                  <a:lnTo>
                    <a:pt x="0" y="10756"/>
                  </a:lnTo>
                  <a:lnTo>
                    <a:pt x="121" y="12931"/>
                  </a:lnTo>
                  <a:lnTo>
                    <a:pt x="363" y="15106"/>
                  </a:lnTo>
                  <a:lnTo>
                    <a:pt x="725" y="17040"/>
                  </a:lnTo>
                  <a:lnTo>
                    <a:pt x="1330" y="18853"/>
                  </a:lnTo>
                  <a:lnTo>
                    <a:pt x="1692" y="19698"/>
                  </a:lnTo>
                  <a:lnTo>
                    <a:pt x="2175" y="20544"/>
                  </a:lnTo>
                  <a:lnTo>
                    <a:pt x="2659" y="21390"/>
                  </a:lnTo>
                  <a:lnTo>
                    <a:pt x="3263" y="22236"/>
                  </a:lnTo>
                  <a:lnTo>
                    <a:pt x="3867" y="22961"/>
                  </a:lnTo>
                  <a:lnTo>
                    <a:pt x="4713" y="23566"/>
                  </a:lnTo>
                  <a:lnTo>
                    <a:pt x="5438" y="24170"/>
                  </a:lnTo>
                  <a:lnTo>
                    <a:pt x="6284" y="24774"/>
                  </a:lnTo>
                  <a:lnTo>
                    <a:pt x="7976" y="25620"/>
                  </a:lnTo>
                  <a:lnTo>
                    <a:pt x="9789" y="26466"/>
                  </a:lnTo>
                  <a:lnTo>
                    <a:pt x="13535" y="27795"/>
                  </a:lnTo>
                  <a:lnTo>
                    <a:pt x="15348" y="28641"/>
                  </a:lnTo>
                  <a:lnTo>
                    <a:pt x="17161" y="29487"/>
                  </a:lnTo>
                  <a:lnTo>
                    <a:pt x="17161" y="29608"/>
                  </a:lnTo>
                  <a:lnTo>
                    <a:pt x="17523" y="29608"/>
                  </a:lnTo>
                  <a:lnTo>
                    <a:pt x="17523" y="28883"/>
                  </a:lnTo>
                  <a:lnTo>
                    <a:pt x="17523" y="28279"/>
                  </a:lnTo>
                  <a:lnTo>
                    <a:pt x="17765" y="27070"/>
                  </a:lnTo>
                  <a:lnTo>
                    <a:pt x="18248" y="25983"/>
                  </a:lnTo>
                  <a:lnTo>
                    <a:pt x="18732" y="24774"/>
                  </a:lnTo>
                  <a:lnTo>
                    <a:pt x="19457" y="22961"/>
                  </a:lnTo>
                  <a:lnTo>
                    <a:pt x="20061" y="21028"/>
                  </a:lnTo>
                  <a:lnTo>
                    <a:pt x="20423" y="18973"/>
                  </a:lnTo>
                  <a:lnTo>
                    <a:pt x="20665" y="16798"/>
                  </a:lnTo>
                  <a:lnTo>
                    <a:pt x="20665" y="14623"/>
                  </a:lnTo>
                  <a:lnTo>
                    <a:pt x="20423" y="12568"/>
                  </a:lnTo>
                  <a:lnTo>
                    <a:pt x="20061" y="10635"/>
                  </a:lnTo>
                  <a:lnTo>
                    <a:pt x="19577" y="8822"/>
                  </a:lnTo>
                  <a:lnTo>
                    <a:pt x="18852" y="7009"/>
                  </a:lnTo>
                  <a:lnTo>
                    <a:pt x="17886" y="5318"/>
                  </a:lnTo>
                  <a:lnTo>
                    <a:pt x="16798" y="3747"/>
                  </a:lnTo>
                  <a:lnTo>
                    <a:pt x="16194" y="3022"/>
                  </a:lnTo>
                  <a:lnTo>
                    <a:pt x="15469" y="2417"/>
                  </a:lnTo>
                  <a:lnTo>
                    <a:pt x="14744" y="1813"/>
                  </a:lnTo>
                  <a:lnTo>
                    <a:pt x="13898" y="1330"/>
                  </a:lnTo>
                  <a:lnTo>
                    <a:pt x="13052" y="846"/>
                  </a:lnTo>
                  <a:lnTo>
                    <a:pt x="12085" y="605"/>
                  </a:lnTo>
                  <a:lnTo>
                    <a:pt x="11239" y="363"/>
                  </a:lnTo>
                  <a:lnTo>
                    <a:pt x="10272" y="121"/>
                  </a:lnTo>
                  <a:lnTo>
                    <a:pt x="9305" y="0"/>
                  </a:lnTo>
                  <a:close/>
                </a:path>
              </a:pathLst>
            </a:custGeom>
            <a:solidFill>
              <a:srgbClr val="E6AA35"/>
            </a:solidFill>
            <a:ln>
              <a:noFill/>
            </a:ln>
          </p:spPr>
          <p:txBody>
            <a:bodyPr/>
            <a:lstStyle/>
            <a:p>
              <a:endParaRPr lang="en-US"/>
            </a:p>
          </p:txBody>
        </p:sp>
        <p:sp>
          <p:nvSpPr>
            <p:cNvPr id="589" name="Google Shape;589;p10"/>
            <p:cNvSpPr/>
            <p:nvPr/>
          </p:nvSpPr>
          <p:spPr>
            <a:xfrm>
              <a:off x="223920" y="3612600"/>
              <a:ext cx="323640" cy="740880"/>
            </a:xfrm>
            <a:custGeom>
              <a:avLst/>
              <a:gdLst/>
              <a:ahLst/>
              <a:cxnLst/>
              <a:rect l="l" t="t" r="r" b="b"/>
              <a:pathLst>
                <a:path w="20545" h="47011" extrusionOk="0">
                  <a:moveTo>
                    <a:pt x="2538" y="1"/>
                  </a:moveTo>
                  <a:lnTo>
                    <a:pt x="2417" y="122"/>
                  </a:lnTo>
                  <a:lnTo>
                    <a:pt x="2417" y="243"/>
                  </a:lnTo>
                  <a:lnTo>
                    <a:pt x="4955" y="5197"/>
                  </a:lnTo>
                  <a:lnTo>
                    <a:pt x="7251" y="10273"/>
                  </a:lnTo>
                  <a:lnTo>
                    <a:pt x="7251" y="10273"/>
                  </a:lnTo>
                  <a:lnTo>
                    <a:pt x="5559" y="8944"/>
                  </a:lnTo>
                  <a:lnTo>
                    <a:pt x="3867" y="7856"/>
                  </a:lnTo>
                  <a:lnTo>
                    <a:pt x="2055" y="6889"/>
                  </a:lnTo>
                  <a:lnTo>
                    <a:pt x="121" y="6164"/>
                  </a:lnTo>
                  <a:lnTo>
                    <a:pt x="0" y="6164"/>
                  </a:lnTo>
                  <a:lnTo>
                    <a:pt x="0" y="6285"/>
                  </a:lnTo>
                  <a:lnTo>
                    <a:pt x="2176" y="7373"/>
                  </a:lnTo>
                  <a:lnTo>
                    <a:pt x="4109" y="8460"/>
                  </a:lnTo>
                  <a:lnTo>
                    <a:pt x="6043" y="9910"/>
                  </a:lnTo>
                  <a:lnTo>
                    <a:pt x="7735" y="11361"/>
                  </a:lnTo>
                  <a:lnTo>
                    <a:pt x="9306" y="15107"/>
                  </a:lnTo>
                  <a:lnTo>
                    <a:pt x="10756" y="18974"/>
                  </a:lnTo>
                  <a:lnTo>
                    <a:pt x="9668" y="17886"/>
                  </a:lnTo>
                  <a:lnTo>
                    <a:pt x="8460" y="17040"/>
                  </a:lnTo>
                  <a:lnTo>
                    <a:pt x="7251" y="16195"/>
                  </a:lnTo>
                  <a:lnTo>
                    <a:pt x="5922" y="15469"/>
                  </a:lnTo>
                  <a:lnTo>
                    <a:pt x="4472" y="14744"/>
                  </a:lnTo>
                  <a:lnTo>
                    <a:pt x="3142" y="14261"/>
                  </a:lnTo>
                  <a:lnTo>
                    <a:pt x="1692" y="13778"/>
                  </a:lnTo>
                  <a:lnTo>
                    <a:pt x="242" y="13294"/>
                  </a:lnTo>
                  <a:lnTo>
                    <a:pt x="242" y="13415"/>
                  </a:lnTo>
                  <a:lnTo>
                    <a:pt x="242" y="13536"/>
                  </a:lnTo>
                  <a:lnTo>
                    <a:pt x="1813" y="14140"/>
                  </a:lnTo>
                  <a:lnTo>
                    <a:pt x="3384" y="14744"/>
                  </a:lnTo>
                  <a:lnTo>
                    <a:pt x="4834" y="15469"/>
                  </a:lnTo>
                  <a:lnTo>
                    <a:pt x="6164" y="16315"/>
                  </a:lnTo>
                  <a:lnTo>
                    <a:pt x="7493" y="17161"/>
                  </a:lnTo>
                  <a:lnTo>
                    <a:pt x="8822" y="18128"/>
                  </a:lnTo>
                  <a:lnTo>
                    <a:pt x="11360" y="20303"/>
                  </a:lnTo>
                  <a:lnTo>
                    <a:pt x="12448" y="23325"/>
                  </a:lnTo>
                  <a:lnTo>
                    <a:pt x="14502" y="29246"/>
                  </a:lnTo>
                  <a:lnTo>
                    <a:pt x="16436" y="35168"/>
                  </a:lnTo>
                  <a:lnTo>
                    <a:pt x="18248" y="40727"/>
                  </a:lnTo>
                  <a:lnTo>
                    <a:pt x="19215" y="43869"/>
                  </a:lnTo>
                  <a:lnTo>
                    <a:pt x="19698" y="45440"/>
                  </a:lnTo>
                  <a:lnTo>
                    <a:pt x="20182" y="46890"/>
                  </a:lnTo>
                  <a:lnTo>
                    <a:pt x="20303" y="47011"/>
                  </a:lnTo>
                  <a:lnTo>
                    <a:pt x="20544" y="47011"/>
                  </a:lnTo>
                  <a:lnTo>
                    <a:pt x="20544" y="46890"/>
                  </a:lnTo>
                  <a:lnTo>
                    <a:pt x="19819" y="43990"/>
                  </a:lnTo>
                  <a:lnTo>
                    <a:pt x="18973" y="41089"/>
                  </a:lnTo>
                  <a:lnTo>
                    <a:pt x="17040" y="34926"/>
                  </a:lnTo>
                  <a:lnTo>
                    <a:pt x="15106" y="28884"/>
                  </a:lnTo>
                  <a:lnTo>
                    <a:pt x="13052" y="22841"/>
                  </a:lnTo>
                  <a:lnTo>
                    <a:pt x="11723" y="19337"/>
                  </a:lnTo>
                  <a:lnTo>
                    <a:pt x="10393" y="15832"/>
                  </a:lnTo>
                  <a:lnTo>
                    <a:pt x="10635" y="13536"/>
                  </a:lnTo>
                  <a:lnTo>
                    <a:pt x="10877" y="11361"/>
                  </a:lnTo>
                  <a:lnTo>
                    <a:pt x="11602" y="8823"/>
                  </a:lnTo>
                  <a:lnTo>
                    <a:pt x="12327" y="6164"/>
                  </a:lnTo>
                  <a:lnTo>
                    <a:pt x="12327" y="6043"/>
                  </a:lnTo>
                  <a:lnTo>
                    <a:pt x="12206" y="6164"/>
                  </a:lnTo>
                  <a:lnTo>
                    <a:pt x="11360" y="7977"/>
                  </a:lnTo>
                  <a:lnTo>
                    <a:pt x="10635" y="10031"/>
                  </a:lnTo>
                  <a:lnTo>
                    <a:pt x="10031" y="12207"/>
                  </a:lnTo>
                  <a:lnTo>
                    <a:pt x="9910" y="13294"/>
                  </a:lnTo>
                  <a:lnTo>
                    <a:pt x="9789" y="14382"/>
                  </a:lnTo>
                  <a:lnTo>
                    <a:pt x="8097" y="10394"/>
                  </a:lnTo>
                  <a:lnTo>
                    <a:pt x="6164" y="6527"/>
                  </a:lnTo>
                  <a:lnTo>
                    <a:pt x="6164" y="4956"/>
                  </a:lnTo>
                  <a:lnTo>
                    <a:pt x="6164" y="3264"/>
                  </a:lnTo>
                  <a:lnTo>
                    <a:pt x="6284" y="1693"/>
                  </a:lnTo>
                  <a:lnTo>
                    <a:pt x="6405" y="1"/>
                  </a:lnTo>
                  <a:lnTo>
                    <a:pt x="6284" y="1"/>
                  </a:lnTo>
                  <a:lnTo>
                    <a:pt x="6043" y="1451"/>
                  </a:lnTo>
                  <a:lnTo>
                    <a:pt x="5801" y="2901"/>
                  </a:lnTo>
                  <a:lnTo>
                    <a:pt x="5801" y="4351"/>
                  </a:lnTo>
                  <a:lnTo>
                    <a:pt x="5801" y="5802"/>
                  </a:lnTo>
                  <a:lnTo>
                    <a:pt x="4351" y="2901"/>
                  </a:lnTo>
                  <a:lnTo>
                    <a:pt x="2659" y="1"/>
                  </a:lnTo>
                  <a:close/>
                </a:path>
              </a:pathLst>
            </a:custGeom>
            <a:solidFill>
              <a:srgbClr val="112925"/>
            </a:solidFill>
            <a:ln>
              <a:noFill/>
            </a:ln>
          </p:spPr>
          <p:txBody>
            <a:bodyPr/>
            <a:lstStyle/>
            <a:p>
              <a:endParaRPr lang="en-US"/>
            </a:p>
          </p:txBody>
        </p:sp>
        <p:sp>
          <p:nvSpPr>
            <p:cNvPr id="590" name="Google Shape;590;p10"/>
            <p:cNvSpPr/>
            <p:nvPr/>
          </p:nvSpPr>
          <p:spPr>
            <a:xfrm>
              <a:off x="378000" y="3665880"/>
              <a:ext cx="28080" cy="64440"/>
            </a:xfrm>
            <a:custGeom>
              <a:avLst/>
              <a:gdLst/>
              <a:ahLst/>
              <a:cxnLst/>
              <a:rect l="l" t="t" r="r" b="b"/>
              <a:pathLst>
                <a:path w="1814" h="4110" extrusionOk="0">
                  <a:moveTo>
                    <a:pt x="1814" y="1"/>
                  </a:moveTo>
                  <a:lnTo>
                    <a:pt x="1572" y="122"/>
                  </a:lnTo>
                  <a:lnTo>
                    <a:pt x="1089" y="1088"/>
                  </a:lnTo>
                  <a:lnTo>
                    <a:pt x="605" y="2055"/>
                  </a:lnTo>
                  <a:lnTo>
                    <a:pt x="243" y="3143"/>
                  </a:lnTo>
                  <a:lnTo>
                    <a:pt x="1" y="4109"/>
                  </a:lnTo>
                  <a:lnTo>
                    <a:pt x="1" y="4109"/>
                  </a:lnTo>
                  <a:lnTo>
                    <a:pt x="847" y="2176"/>
                  </a:lnTo>
                  <a:lnTo>
                    <a:pt x="1814" y="122"/>
                  </a:lnTo>
                  <a:lnTo>
                    <a:pt x="1814" y="1"/>
                  </a:lnTo>
                  <a:close/>
                </a:path>
              </a:pathLst>
            </a:custGeom>
            <a:solidFill>
              <a:srgbClr val="112925"/>
            </a:solidFill>
            <a:ln>
              <a:noFill/>
            </a:ln>
          </p:spPr>
          <p:txBody>
            <a:bodyPr/>
            <a:lstStyle/>
            <a:p>
              <a:endParaRPr lang="en-US"/>
            </a:p>
          </p:txBody>
        </p:sp>
        <p:sp>
          <p:nvSpPr>
            <p:cNvPr id="591" name="Google Shape;591;p10"/>
            <p:cNvSpPr/>
            <p:nvPr/>
          </p:nvSpPr>
          <p:spPr>
            <a:xfrm>
              <a:off x="210600" y="3795480"/>
              <a:ext cx="66240" cy="24480"/>
            </a:xfrm>
            <a:custGeom>
              <a:avLst/>
              <a:gdLst/>
              <a:ahLst/>
              <a:cxnLst/>
              <a:rect l="l" t="t" r="r" b="b"/>
              <a:pathLst>
                <a:path w="4231" h="1572" extrusionOk="0">
                  <a:moveTo>
                    <a:pt x="0" y="0"/>
                  </a:moveTo>
                  <a:lnTo>
                    <a:pt x="2055" y="725"/>
                  </a:lnTo>
                  <a:lnTo>
                    <a:pt x="3988" y="1571"/>
                  </a:lnTo>
                  <a:lnTo>
                    <a:pt x="4230" y="1450"/>
                  </a:lnTo>
                  <a:lnTo>
                    <a:pt x="4109" y="1330"/>
                  </a:lnTo>
                  <a:lnTo>
                    <a:pt x="3142" y="846"/>
                  </a:lnTo>
                  <a:lnTo>
                    <a:pt x="2176" y="484"/>
                  </a:lnTo>
                  <a:lnTo>
                    <a:pt x="1088" y="121"/>
                  </a:lnTo>
                  <a:lnTo>
                    <a:pt x="121" y="0"/>
                  </a:lnTo>
                  <a:close/>
                </a:path>
              </a:pathLst>
            </a:custGeom>
            <a:solidFill>
              <a:srgbClr val="112925"/>
            </a:solidFill>
            <a:ln>
              <a:noFill/>
            </a:ln>
          </p:spPr>
          <p:txBody>
            <a:bodyPr/>
            <a:lstStyle/>
            <a:p>
              <a:endParaRPr lang="en-US"/>
            </a:p>
          </p:txBody>
        </p:sp>
        <p:sp>
          <p:nvSpPr>
            <p:cNvPr id="592" name="Google Shape;592;p10"/>
            <p:cNvSpPr/>
            <p:nvPr/>
          </p:nvSpPr>
          <p:spPr>
            <a:xfrm>
              <a:off x="218160" y="3624120"/>
              <a:ext cx="20520" cy="14760"/>
            </a:xfrm>
            <a:custGeom>
              <a:avLst/>
              <a:gdLst/>
              <a:ahLst/>
              <a:cxnLst/>
              <a:rect l="l" t="t" r="r" b="b"/>
              <a:pathLst>
                <a:path w="1331" h="967" extrusionOk="0">
                  <a:moveTo>
                    <a:pt x="1" y="0"/>
                  </a:moveTo>
                  <a:lnTo>
                    <a:pt x="1" y="121"/>
                  </a:lnTo>
                  <a:lnTo>
                    <a:pt x="1330" y="967"/>
                  </a:lnTo>
                  <a:lnTo>
                    <a:pt x="1330" y="846"/>
                  </a:lnTo>
                  <a:lnTo>
                    <a:pt x="726" y="363"/>
                  </a:lnTo>
                  <a:lnTo>
                    <a:pt x="1" y="0"/>
                  </a:lnTo>
                  <a:close/>
                </a:path>
              </a:pathLst>
            </a:custGeom>
            <a:solidFill>
              <a:srgbClr val="112925"/>
            </a:solidFill>
            <a:ln>
              <a:noFill/>
            </a:ln>
          </p:spPr>
          <p:txBody>
            <a:bodyPr/>
            <a:lstStyle/>
            <a:p>
              <a:endParaRPr lang="en-US"/>
            </a:p>
          </p:txBody>
        </p:sp>
        <p:sp>
          <p:nvSpPr>
            <p:cNvPr id="593" name="Google Shape;593;p10"/>
            <p:cNvSpPr/>
            <p:nvPr/>
          </p:nvSpPr>
          <p:spPr>
            <a:xfrm>
              <a:off x="505800" y="3582000"/>
              <a:ext cx="382680" cy="435960"/>
            </a:xfrm>
            <a:custGeom>
              <a:avLst/>
              <a:gdLst/>
              <a:ahLst/>
              <a:cxnLst/>
              <a:rect l="l" t="t" r="r" b="b"/>
              <a:pathLst>
                <a:path w="24292" h="27675" extrusionOk="0">
                  <a:moveTo>
                    <a:pt x="16315" y="0"/>
                  </a:moveTo>
                  <a:lnTo>
                    <a:pt x="15348" y="121"/>
                  </a:lnTo>
                  <a:lnTo>
                    <a:pt x="13294" y="605"/>
                  </a:lnTo>
                  <a:lnTo>
                    <a:pt x="11481" y="1088"/>
                  </a:lnTo>
                  <a:lnTo>
                    <a:pt x="9669" y="1813"/>
                  </a:lnTo>
                  <a:lnTo>
                    <a:pt x="7856" y="2780"/>
                  </a:lnTo>
                  <a:lnTo>
                    <a:pt x="6285" y="3867"/>
                  </a:lnTo>
                  <a:lnTo>
                    <a:pt x="4714" y="5197"/>
                  </a:lnTo>
                  <a:lnTo>
                    <a:pt x="3384" y="6526"/>
                  </a:lnTo>
                  <a:lnTo>
                    <a:pt x="2176" y="8097"/>
                  </a:lnTo>
                  <a:lnTo>
                    <a:pt x="1209" y="9789"/>
                  </a:lnTo>
                  <a:lnTo>
                    <a:pt x="363" y="11723"/>
                  </a:lnTo>
                  <a:lnTo>
                    <a:pt x="122" y="12689"/>
                  </a:lnTo>
                  <a:lnTo>
                    <a:pt x="1" y="13898"/>
                  </a:lnTo>
                  <a:lnTo>
                    <a:pt x="1" y="15227"/>
                  </a:lnTo>
                  <a:lnTo>
                    <a:pt x="122" y="16436"/>
                  </a:lnTo>
                  <a:lnTo>
                    <a:pt x="363" y="17765"/>
                  </a:lnTo>
                  <a:lnTo>
                    <a:pt x="605" y="19094"/>
                  </a:lnTo>
                  <a:lnTo>
                    <a:pt x="1451" y="21753"/>
                  </a:lnTo>
                  <a:lnTo>
                    <a:pt x="2297" y="24049"/>
                  </a:lnTo>
                  <a:lnTo>
                    <a:pt x="3264" y="25983"/>
                  </a:lnTo>
                  <a:lnTo>
                    <a:pt x="3868" y="27191"/>
                  </a:lnTo>
                  <a:lnTo>
                    <a:pt x="4230" y="27674"/>
                  </a:lnTo>
                  <a:lnTo>
                    <a:pt x="14019" y="24774"/>
                  </a:lnTo>
                  <a:lnTo>
                    <a:pt x="15832" y="24170"/>
                  </a:lnTo>
                  <a:lnTo>
                    <a:pt x="17644" y="23324"/>
                  </a:lnTo>
                  <a:lnTo>
                    <a:pt x="18370" y="22841"/>
                  </a:lnTo>
                  <a:lnTo>
                    <a:pt x="19095" y="22236"/>
                  </a:lnTo>
                  <a:lnTo>
                    <a:pt x="19820" y="21632"/>
                  </a:lnTo>
                  <a:lnTo>
                    <a:pt x="20545" y="20907"/>
                  </a:lnTo>
                  <a:lnTo>
                    <a:pt x="21753" y="19215"/>
                  </a:lnTo>
                  <a:lnTo>
                    <a:pt x="22599" y="17402"/>
                  </a:lnTo>
                  <a:lnTo>
                    <a:pt x="23324" y="15590"/>
                  </a:lnTo>
                  <a:lnTo>
                    <a:pt x="23808" y="13535"/>
                  </a:lnTo>
                  <a:lnTo>
                    <a:pt x="24049" y="11360"/>
                  </a:lnTo>
                  <a:lnTo>
                    <a:pt x="24291" y="9064"/>
                  </a:lnTo>
                  <a:lnTo>
                    <a:pt x="24291" y="7855"/>
                  </a:lnTo>
                  <a:lnTo>
                    <a:pt x="24170" y="6768"/>
                  </a:lnTo>
                  <a:lnTo>
                    <a:pt x="23929" y="5559"/>
                  </a:lnTo>
                  <a:lnTo>
                    <a:pt x="23687" y="4593"/>
                  </a:lnTo>
                  <a:lnTo>
                    <a:pt x="23324" y="3747"/>
                  </a:lnTo>
                  <a:lnTo>
                    <a:pt x="22962" y="3022"/>
                  </a:lnTo>
                  <a:lnTo>
                    <a:pt x="22478" y="2417"/>
                  </a:lnTo>
                  <a:lnTo>
                    <a:pt x="21995" y="1813"/>
                  </a:lnTo>
                  <a:lnTo>
                    <a:pt x="21391" y="1209"/>
                  </a:lnTo>
                  <a:lnTo>
                    <a:pt x="20666" y="846"/>
                  </a:lnTo>
                  <a:lnTo>
                    <a:pt x="19941" y="484"/>
                  </a:lnTo>
                  <a:lnTo>
                    <a:pt x="19215" y="242"/>
                  </a:lnTo>
                  <a:lnTo>
                    <a:pt x="18249" y="0"/>
                  </a:lnTo>
                  <a:close/>
                </a:path>
              </a:pathLst>
            </a:custGeom>
            <a:solidFill>
              <a:srgbClr val="E6AA35"/>
            </a:solidFill>
            <a:ln>
              <a:noFill/>
            </a:ln>
          </p:spPr>
          <p:txBody>
            <a:bodyPr/>
            <a:lstStyle/>
            <a:p>
              <a:endParaRPr lang="en-US"/>
            </a:p>
          </p:txBody>
        </p:sp>
        <p:sp>
          <p:nvSpPr>
            <p:cNvPr id="594" name="Google Shape;594;p10"/>
            <p:cNvSpPr/>
            <p:nvPr/>
          </p:nvSpPr>
          <p:spPr>
            <a:xfrm>
              <a:off x="496440" y="3684960"/>
              <a:ext cx="306360" cy="691200"/>
            </a:xfrm>
            <a:custGeom>
              <a:avLst/>
              <a:gdLst/>
              <a:ahLst/>
              <a:cxnLst/>
              <a:rect l="l" t="t" r="r" b="b"/>
              <a:pathLst>
                <a:path w="19457" h="43868" extrusionOk="0">
                  <a:moveTo>
                    <a:pt x="18974" y="0"/>
                  </a:moveTo>
                  <a:lnTo>
                    <a:pt x="17644" y="846"/>
                  </a:lnTo>
                  <a:lnTo>
                    <a:pt x="16315" y="1571"/>
                  </a:lnTo>
                  <a:lnTo>
                    <a:pt x="13415" y="2780"/>
                  </a:lnTo>
                  <a:lnTo>
                    <a:pt x="14744" y="363"/>
                  </a:lnTo>
                  <a:lnTo>
                    <a:pt x="14744" y="242"/>
                  </a:lnTo>
                  <a:lnTo>
                    <a:pt x="14623" y="121"/>
                  </a:lnTo>
                  <a:lnTo>
                    <a:pt x="14381" y="121"/>
                  </a:lnTo>
                  <a:lnTo>
                    <a:pt x="13173" y="2055"/>
                  </a:lnTo>
                  <a:lnTo>
                    <a:pt x="11964" y="3988"/>
                  </a:lnTo>
                  <a:lnTo>
                    <a:pt x="10756" y="5922"/>
                  </a:lnTo>
                  <a:lnTo>
                    <a:pt x="9789" y="7976"/>
                  </a:lnTo>
                  <a:lnTo>
                    <a:pt x="9547" y="6163"/>
                  </a:lnTo>
                  <a:lnTo>
                    <a:pt x="9427" y="4472"/>
                  </a:lnTo>
                  <a:lnTo>
                    <a:pt x="9306" y="2659"/>
                  </a:lnTo>
                  <a:lnTo>
                    <a:pt x="9427" y="846"/>
                  </a:lnTo>
                  <a:lnTo>
                    <a:pt x="9306" y="846"/>
                  </a:lnTo>
                  <a:lnTo>
                    <a:pt x="9064" y="2780"/>
                  </a:lnTo>
                  <a:lnTo>
                    <a:pt x="9064" y="4713"/>
                  </a:lnTo>
                  <a:lnTo>
                    <a:pt x="9185" y="6768"/>
                  </a:lnTo>
                  <a:lnTo>
                    <a:pt x="9427" y="8701"/>
                  </a:lnTo>
                  <a:lnTo>
                    <a:pt x="7735" y="12206"/>
                  </a:lnTo>
                  <a:lnTo>
                    <a:pt x="6285" y="15710"/>
                  </a:lnTo>
                  <a:lnTo>
                    <a:pt x="5680" y="13535"/>
                  </a:lnTo>
                  <a:lnTo>
                    <a:pt x="5076" y="11481"/>
                  </a:lnTo>
                  <a:lnTo>
                    <a:pt x="4714" y="9910"/>
                  </a:lnTo>
                  <a:lnTo>
                    <a:pt x="4593" y="8339"/>
                  </a:lnTo>
                  <a:lnTo>
                    <a:pt x="4472" y="6768"/>
                  </a:lnTo>
                  <a:lnTo>
                    <a:pt x="4593" y="5197"/>
                  </a:lnTo>
                  <a:lnTo>
                    <a:pt x="4593" y="5076"/>
                  </a:lnTo>
                  <a:lnTo>
                    <a:pt x="4472" y="5197"/>
                  </a:lnTo>
                  <a:lnTo>
                    <a:pt x="4351" y="6647"/>
                  </a:lnTo>
                  <a:lnTo>
                    <a:pt x="4230" y="8097"/>
                  </a:lnTo>
                  <a:lnTo>
                    <a:pt x="4351" y="9547"/>
                  </a:lnTo>
                  <a:lnTo>
                    <a:pt x="4472" y="10997"/>
                  </a:lnTo>
                  <a:lnTo>
                    <a:pt x="4593" y="12447"/>
                  </a:lnTo>
                  <a:lnTo>
                    <a:pt x="4955" y="13898"/>
                  </a:lnTo>
                  <a:lnTo>
                    <a:pt x="5318" y="15348"/>
                  </a:lnTo>
                  <a:lnTo>
                    <a:pt x="5922" y="16677"/>
                  </a:lnTo>
                  <a:lnTo>
                    <a:pt x="4351" y="21028"/>
                  </a:lnTo>
                  <a:lnTo>
                    <a:pt x="3505" y="23807"/>
                  </a:lnTo>
                  <a:lnTo>
                    <a:pt x="2659" y="26587"/>
                  </a:lnTo>
                  <a:lnTo>
                    <a:pt x="1934" y="29366"/>
                  </a:lnTo>
                  <a:lnTo>
                    <a:pt x="1330" y="32266"/>
                  </a:lnTo>
                  <a:lnTo>
                    <a:pt x="846" y="35046"/>
                  </a:lnTo>
                  <a:lnTo>
                    <a:pt x="484" y="37946"/>
                  </a:lnTo>
                  <a:lnTo>
                    <a:pt x="242" y="40847"/>
                  </a:lnTo>
                  <a:lnTo>
                    <a:pt x="0" y="43747"/>
                  </a:lnTo>
                  <a:lnTo>
                    <a:pt x="0" y="43868"/>
                  </a:lnTo>
                  <a:lnTo>
                    <a:pt x="242" y="43868"/>
                  </a:lnTo>
                  <a:lnTo>
                    <a:pt x="242" y="43747"/>
                  </a:lnTo>
                  <a:lnTo>
                    <a:pt x="605" y="40847"/>
                  </a:lnTo>
                  <a:lnTo>
                    <a:pt x="1088" y="38067"/>
                  </a:lnTo>
                  <a:lnTo>
                    <a:pt x="1572" y="35167"/>
                  </a:lnTo>
                  <a:lnTo>
                    <a:pt x="2176" y="32387"/>
                  </a:lnTo>
                  <a:lnTo>
                    <a:pt x="2780" y="29608"/>
                  </a:lnTo>
                  <a:lnTo>
                    <a:pt x="3505" y="26828"/>
                  </a:lnTo>
                  <a:lnTo>
                    <a:pt x="4230" y="24049"/>
                  </a:lnTo>
                  <a:lnTo>
                    <a:pt x="5197" y="21269"/>
                  </a:lnTo>
                  <a:lnTo>
                    <a:pt x="6647" y="17040"/>
                  </a:lnTo>
                  <a:lnTo>
                    <a:pt x="8339" y="12931"/>
                  </a:lnTo>
                  <a:lnTo>
                    <a:pt x="11239" y="11964"/>
                  </a:lnTo>
                  <a:lnTo>
                    <a:pt x="14140" y="10997"/>
                  </a:lnTo>
                  <a:lnTo>
                    <a:pt x="15590" y="10393"/>
                  </a:lnTo>
                  <a:lnTo>
                    <a:pt x="16919" y="9910"/>
                  </a:lnTo>
                  <a:lnTo>
                    <a:pt x="18248" y="9185"/>
                  </a:lnTo>
                  <a:lnTo>
                    <a:pt x="19457" y="8339"/>
                  </a:lnTo>
                  <a:lnTo>
                    <a:pt x="19457" y="8218"/>
                  </a:lnTo>
                  <a:lnTo>
                    <a:pt x="19336" y="8218"/>
                  </a:lnTo>
                  <a:lnTo>
                    <a:pt x="16194" y="9668"/>
                  </a:lnTo>
                  <a:lnTo>
                    <a:pt x="12931" y="10756"/>
                  </a:lnTo>
                  <a:lnTo>
                    <a:pt x="10756" y="11481"/>
                  </a:lnTo>
                  <a:lnTo>
                    <a:pt x="8702" y="12327"/>
                  </a:lnTo>
                  <a:lnTo>
                    <a:pt x="10877" y="7734"/>
                  </a:lnTo>
                  <a:lnTo>
                    <a:pt x="13173" y="3263"/>
                  </a:lnTo>
                  <a:lnTo>
                    <a:pt x="14744" y="2659"/>
                  </a:lnTo>
                  <a:lnTo>
                    <a:pt x="16315" y="2055"/>
                  </a:lnTo>
                  <a:lnTo>
                    <a:pt x="17886" y="1209"/>
                  </a:lnTo>
                  <a:lnTo>
                    <a:pt x="18490" y="725"/>
                  </a:lnTo>
                  <a:lnTo>
                    <a:pt x="19094" y="121"/>
                  </a:lnTo>
                  <a:lnTo>
                    <a:pt x="19094" y="0"/>
                  </a:lnTo>
                  <a:close/>
                </a:path>
              </a:pathLst>
            </a:custGeom>
            <a:solidFill>
              <a:srgbClr val="112925"/>
            </a:solidFill>
            <a:ln>
              <a:noFill/>
            </a:ln>
          </p:spPr>
          <p:txBody>
            <a:bodyPr/>
            <a:lstStyle/>
            <a:p>
              <a:endParaRPr lang="en-US"/>
            </a:p>
          </p:txBody>
        </p:sp>
        <p:sp>
          <p:nvSpPr>
            <p:cNvPr id="595" name="Google Shape;595;p10"/>
            <p:cNvSpPr/>
            <p:nvPr/>
          </p:nvSpPr>
          <p:spPr>
            <a:xfrm>
              <a:off x="755280" y="3764880"/>
              <a:ext cx="95040" cy="41400"/>
            </a:xfrm>
            <a:custGeom>
              <a:avLst/>
              <a:gdLst/>
              <a:ahLst/>
              <a:cxnLst/>
              <a:rect l="l" t="t" r="r" b="b"/>
              <a:pathLst>
                <a:path w="6044" h="2660" extrusionOk="0">
                  <a:moveTo>
                    <a:pt x="6043" y="1"/>
                  </a:moveTo>
                  <a:lnTo>
                    <a:pt x="4472" y="605"/>
                  </a:lnTo>
                  <a:lnTo>
                    <a:pt x="3022" y="1209"/>
                  </a:lnTo>
                  <a:lnTo>
                    <a:pt x="1572" y="1934"/>
                  </a:lnTo>
                  <a:lnTo>
                    <a:pt x="122" y="2418"/>
                  </a:lnTo>
                  <a:lnTo>
                    <a:pt x="1" y="2539"/>
                  </a:lnTo>
                  <a:lnTo>
                    <a:pt x="122" y="2659"/>
                  </a:lnTo>
                  <a:lnTo>
                    <a:pt x="1693" y="2297"/>
                  </a:lnTo>
                  <a:lnTo>
                    <a:pt x="3264" y="1813"/>
                  </a:lnTo>
                  <a:lnTo>
                    <a:pt x="4714" y="1088"/>
                  </a:lnTo>
                  <a:lnTo>
                    <a:pt x="5439" y="605"/>
                  </a:lnTo>
                  <a:lnTo>
                    <a:pt x="6043" y="122"/>
                  </a:lnTo>
                  <a:lnTo>
                    <a:pt x="6043" y="1"/>
                  </a:lnTo>
                  <a:close/>
                </a:path>
              </a:pathLst>
            </a:custGeom>
            <a:solidFill>
              <a:srgbClr val="112925"/>
            </a:solidFill>
            <a:ln>
              <a:noFill/>
            </a:ln>
          </p:spPr>
          <p:txBody>
            <a:bodyPr/>
            <a:lstStyle/>
            <a:p>
              <a:endParaRPr lang="en-US"/>
            </a:p>
          </p:txBody>
        </p:sp>
        <p:sp>
          <p:nvSpPr>
            <p:cNvPr id="596" name="Google Shape;596;p10"/>
            <p:cNvSpPr/>
            <p:nvPr/>
          </p:nvSpPr>
          <p:spPr>
            <a:xfrm>
              <a:off x="579960" y="3696480"/>
              <a:ext cx="11160" cy="91080"/>
            </a:xfrm>
            <a:custGeom>
              <a:avLst/>
              <a:gdLst/>
              <a:ahLst/>
              <a:cxnLst/>
              <a:rect l="l" t="t" r="r" b="b"/>
              <a:pathLst>
                <a:path w="726" h="5801" extrusionOk="0">
                  <a:moveTo>
                    <a:pt x="605" y="0"/>
                  </a:moveTo>
                  <a:lnTo>
                    <a:pt x="242" y="1450"/>
                  </a:lnTo>
                  <a:lnTo>
                    <a:pt x="1" y="2901"/>
                  </a:lnTo>
                  <a:lnTo>
                    <a:pt x="1" y="4351"/>
                  </a:lnTo>
                  <a:lnTo>
                    <a:pt x="1" y="4955"/>
                  </a:lnTo>
                  <a:lnTo>
                    <a:pt x="242" y="5680"/>
                  </a:lnTo>
                  <a:lnTo>
                    <a:pt x="242" y="5801"/>
                  </a:lnTo>
                  <a:lnTo>
                    <a:pt x="363" y="5680"/>
                  </a:lnTo>
                  <a:lnTo>
                    <a:pt x="484" y="2901"/>
                  </a:lnTo>
                  <a:lnTo>
                    <a:pt x="605" y="1450"/>
                  </a:lnTo>
                  <a:lnTo>
                    <a:pt x="726" y="121"/>
                  </a:lnTo>
                  <a:lnTo>
                    <a:pt x="726" y="0"/>
                  </a:lnTo>
                  <a:close/>
                </a:path>
              </a:pathLst>
            </a:custGeom>
            <a:solidFill>
              <a:srgbClr val="112925"/>
            </a:solidFill>
            <a:ln>
              <a:noFill/>
            </a:ln>
          </p:spPr>
          <p:txBody>
            <a:bodyPr/>
            <a:lstStyle/>
            <a:p>
              <a:endParaRPr lang="en-US"/>
            </a:p>
          </p:txBody>
        </p:sp>
        <p:sp>
          <p:nvSpPr>
            <p:cNvPr id="597" name="Google Shape;597;p10"/>
            <p:cNvSpPr/>
            <p:nvPr/>
          </p:nvSpPr>
          <p:spPr>
            <a:xfrm>
              <a:off x="709560" y="3629520"/>
              <a:ext cx="16920" cy="51120"/>
            </a:xfrm>
            <a:custGeom>
              <a:avLst/>
              <a:gdLst/>
              <a:ahLst/>
              <a:cxnLst/>
              <a:rect l="l" t="t" r="r" b="b"/>
              <a:pathLst>
                <a:path w="1089" h="3264" extrusionOk="0">
                  <a:moveTo>
                    <a:pt x="846" y="1"/>
                  </a:moveTo>
                  <a:lnTo>
                    <a:pt x="363" y="726"/>
                  </a:lnTo>
                  <a:lnTo>
                    <a:pt x="121" y="1572"/>
                  </a:lnTo>
                  <a:lnTo>
                    <a:pt x="0" y="2418"/>
                  </a:lnTo>
                  <a:lnTo>
                    <a:pt x="0" y="3143"/>
                  </a:lnTo>
                  <a:lnTo>
                    <a:pt x="0" y="3263"/>
                  </a:lnTo>
                  <a:lnTo>
                    <a:pt x="121" y="3263"/>
                  </a:lnTo>
                  <a:lnTo>
                    <a:pt x="605" y="1692"/>
                  </a:lnTo>
                  <a:lnTo>
                    <a:pt x="1088" y="121"/>
                  </a:lnTo>
                  <a:lnTo>
                    <a:pt x="967" y="1"/>
                  </a:lnTo>
                  <a:close/>
                </a:path>
              </a:pathLst>
            </a:custGeom>
            <a:solidFill>
              <a:srgbClr val="112925"/>
            </a:solidFill>
            <a:ln>
              <a:noFill/>
            </a:ln>
          </p:spPr>
          <p:txBody>
            <a:bodyPr/>
            <a:lstStyle/>
            <a:p>
              <a:endParaRPr lang="en-US"/>
            </a:p>
          </p:txBody>
        </p:sp>
        <p:sp>
          <p:nvSpPr>
            <p:cNvPr id="598" name="Google Shape;598;p10"/>
            <p:cNvSpPr/>
            <p:nvPr/>
          </p:nvSpPr>
          <p:spPr>
            <a:xfrm>
              <a:off x="103680" y="3944160"/>
              <a:ext cx="348480" cy="216720"/>
            </a:xfrm>
            <a:custGeom>
              <a:avLst/>
              <a:gdLst/>
              <a:ahLst/>
              <a:cxnLst/>
              <a:rect l="l" t="t" r="r" b="b"/>
              <a:pathLst>
                <a:path w="22116" h="13778" extrusionOk="0">
                  <a:moveTo>
                    <a:pt x="3264" y="0"/>
                  </a:moveTo>
                  <a:lnTo>
                    <a:pt x="2297" y="121"/>
                  </a:lnTo>
                  <a:lnTo>
                    <a:pt x="1451" y="363"/>
                  </a:lnTo>
                  <a:lnTo>
                    <a:pt x="1089" y="605"/>
                  </a:lnTo>
                  <a:lnTo>
                    <a:pt x="726" y="846"/>
                  </a:lnTo>
                  <a:lnTo>
                    <a:pt x="484" y="1330"/>
                  </a:lnTo>
                  <a:lnTo>
                    <a:pt x="243" y="1813"/>
                  </a:lnTo>
                  <a:lnTo>
                    <a:pt x="122" y="2297"/>
                  </a:lnTo>
                  <a:lnTo>
                    <a:pt x="1" y="2901"/>
                  </a:lnTo>
                  <a:lnTo>
                    <a:pt x="122" y="4109"/>
                  </a:lnTo>
                  <a:lnTo>
                    <a:pt x="243" y="5318"/>
                  </a:lnTo>
                  <a:lnTo>
                    <a:pt x="605" y="6526"/>
                  </a:lnTo>
                  <a:lnTo>
                    <a:pt x="1089" y="7735"/>
                  </a:lnTo>
                  <a:lnTo>
                    <a:pt x="1572" y="8943"/>
                  </a:lnTo>
                  <a:lnTo>
                    <a:pt x="2297" y="10152"/>
                  </a:lnTo>
                  <a:lnTo>
                    <a:pt x="3022" y="11360"/>
                  </a:lnTo>
                  <a:lnTo>
                    <a:pt x="3989" y="12327"/>
                  </a:lnTo>
                  <a:lnTo>
                    <a:pt x="4956" y="13052"/>
                  </a:lnTo>
                  <a:lnTo>
                    <a:pt x="5560" y="13415"/>
                  </a:lnTo>
                  <a:lnTo>
                    <a:pt x="6164" y="13656"/>
                  </a:lnTo>
                  <a:lnTo>
                    <a:pt x="6768" y="13777"/>
                  </a:lnTo>
                  <a:lnTo>
                    <a:pt x="9185" y="13777"/>
                  </a:lnTo>
                  <a:lnTo>
                    <a:pt x="10998" y="13656"/>
                  </a:lnTo>
                  <a:lnTo>
                    <a:pt x="14503" y="13535"/>
                  </a:lnTo>
                  <a:lnTo>
                    <a:pt x="18249" y="13535"/>
                  </a:lnTo>
                  <a:lnTo>
                    <a:pt x="21995" y="13656"/>
                  </a:lnTo>
                  <a:lnTo>
                    <a:pt x="22116" y="13294"/>
                  </a:lnTo>
                  <a:lnTo>
                    <a:pt x="21995" y="12448"/>
                  </a:lnTo>
                  <a:lnTo>
                    <a:pt x="21753" y="11118"/>
                  </a:lnTo>
                  <a:lnTo>
                    <a:pt x="21270" y="9427"/>
                  </a:lnTo>
                  <a:lnTo>
                    <a:pt x="20424" y="7614"/>
                  </a:lnTo>
                  <a:lnTo>
                    <a:pt x="19941" y="6647"/>
                  </a:lnTo>
                  <a:lnTo>
                    <a:pt x="19216" y="5801"/>
                  </a:lnTo>
                  <a:lnTo>
                    <a:pt x="18491" y="4834"/>
                  </a:lnTo>
                  <a:lnTo>
                    <a:pt x="17765" y="3988"/>
                  </a:lnTo>
                  <a:lnTo>
                    <a:pt x="16799" y="3142"/>
                  </a:lnTo>
                  <a:lnTo>
                    <a:pt x="15711" y="2417"/>
                  </a:lnTo>
                  <a:lnTo>
                    <a:pt x="14382" y="1813"/>
                  </a:lnTo>
                  <a:lnTo>
                    <a:pt x="12932" y="1330"/>
                  </a:lnTo>
                  <a:lnTo>
                    <a:pt x="10031" y="726"/>
                  </a:lnTo>
                  <a:lnTo>
                    <a:pt x="8339" y="363"/>
                  </a:lnTo>
                  <a:lnTo>
                    <a:pt x="6648" y="121"/>
                  </a:lnTo>
                  <a:lnTo>
                    <a:pt x="4956" y="0"/>
                  </a:lnTo>
                  <a:close/>
                </a:path>
              </a:pathLst>
            </a:custGeom>
            <a:solidFill>
              <a:srgbClr val="E6AA35"/>
            </a:solidFill>
            <a:ln>
              <a:noFill/>
            </a:ln>
          </p:spPr>
          <p:txBody>
            <a:bodyPr/>
            <a:lstStyle/>
            <a:p>
              <a:endParaRPr lang="en-US"/>
            </a:p>
          </p:txBody>
        </p:sp>
        <p:sp>
          <p:nvSpPr>
            <p:cNvPr id="599" name="Google Shape;599;p10"/>
            <p:cNvSpPr/>
            <p:nvPr/>
          </p:nvSpPr>
          <p:spPr>
            <a:xfrm>
              <a:off x="151560" y="3965040"/>
              <a:ext cx="394200" cy="424440"/>
            </a:xfrm>
            <a:custGeom>
              <a:avLst/>
              <a:gdLst/>
              <a:ahLst/>
              <a:cxnLst/>
              <a:rect l="l" t="t" r="r" b="b"/>
              <a:pathLst>
                <a:path w="25016" h="26950" extrusionOk="0">
                  <a:moveTo>
                    <a:pt x="1329" y="1"/>
                  </a:moveTo>
                  <a:lnTo>
                    <a:pt x="1329" y="122"/>
                  </a:lnTo>
                  <a:lnTo>
                    <a:pt x="2417" y="726"/>
                  </a:lnTo>
                  <a:lnTo>
                    <a:pt x="3384" y="1451"/>
                  </a:lnTo>
                  <a:lnTo>
                    <a:pt x="4592" y="2659"/>
                  </a:lnTo>
                  <a:lnTo>
                    <a:pt x="242" y="1330"/>
                  </a:lnTo>
                  <a:lnTo>
                    <a:pt x="0" y="1330"/>
                  </a:lnTo>
                  <a:lnTo>
                    <a:pt x="0" y="1451"/>
                  </a:lnTo>
                  <a:lnTo>
                    <a:pt x="121" y="1572"/>
                  </a:lnTo>
                  <a:lnTo>
                    <a:pt x="4230" y="3143"/>
                  </a:lnTo>
                  <a:lnTo>
                    <a:pt x="8459" y="4593"/>
                  </a:lnTo>
                  <a:lnTo>
                    <a:pt x="6526" y="4835"/>
                  </a:lnTo>
                  <a:lnTo>
                    <a:pt x="4713" y="5076"/>
                  </a:lnTo>
                  <a:lnTo>
                    <a:pt x="2780" y="5197"/>
                  </a:lnTo>
                  <a:lnTo>
                    <a:pt x="1813" y="5076"/>
                  </a:lnTo>
                  <a:lnTo>
                    <a:pt x="846" y="4956"/>
                  </a:lnTo>
                  <a:lnTo>
                    <a:pt x="846" y="5076"/>
                  </a:lnTo>
                  <a:lnTo>
                    <a:pt x="1813" y="5318"/>
                  </a:lnTo>
                  <a:lnTo>
                    <a:pt x="2900" y="5439"/>
                  </a:lnTo>
                  <a:lnTo>
                    <a:pt x="4955" y="5439"/>
                  </a:lnTo>
                  <a:lnTo>
                    <a:pt x="7009" y="5197"/>
                  </a:lnTo>
                  <a:lnTo>
                    <a:pt x="9064" y="4835"/>
                  </a:lnTo>
                  <a:lnTo>
                    <a:pt x="9547" y="5076"/>
                  </a:lnTo>
                  <a:lnTo>
                    <a:pt x="11239" y="5801"/>
                  </a:lnTo>
                  <a:lnTo>
                    <a:pt x="12810" y="6768"/>
                  </a:lnTo>
                  <a:lnTo>
                    <a:pt x="14381" y="7856"/>
                  </a:lnTo>
                  <a:lnTo>
                    <a:pt x="15831" y="9064"/>
                  </a:lnTo>
                  <a:lnTo>
                    <a:pt x="15831" y="9064"/>
                  </a:lnTo>
                  <a:lnTo>
                    <a:pt x="14139" y="8823"/>
                  </a:lnTo>
                  <a:lnTo>
                    <a:pt x="12568" y="8823"/>
                  </a:lnTo>
                  <a:lnTo>
                    <a:pt x="9305" y="9064"/>
                  </a:lnTo>
                  <a:lnTo>
                    <a:pt x="7734" y="9185"/>
                  </a:lnTo>
                  <a:lnTo>
                    <a:pt x="6042" y="9185"/>
                  </a:lnTo>
                  <a:lnTo>
                    <a:pt x="4471" y="9064"/>
                  </a:lnTo>
                  <a:lnTo>
                    <a:pt x="3626" y="8823"/>
                  </a:lnTo>
                  <a:lnTo>
                    <a:pt x="2900" y="8581"/>
                  </a:lnTo>
                  <a:lnTo>
                    <a:pt x="2780" y="8581"/>
                  </a:lnTo>
                  <a:lnTo>
                    <a:pt x="2780" y="8702"/>
                  </a:lnTo>
                  <a:lnTo>
                    <a:pt x="3505" y="9064"/>
                  </a:lnTo>
                  <a:lnTo>
                    <a:pt x="4230" y="9306"/>
                  </a:lnTo>
                  <a:lnTo>
                    <a:pt x="5076" y="9548"/>
                  </a:lnTo>
                  <a:lnTo>
                    <a:pt x="5922" y="9669"/>
                  </a:lnTo>
                  <a:lnTo>
                    <a:pt x="7493" y="9669"/>
                  </a:lnTo>
                  <a:lnTo>
                    <a:pt x="9064" y="9548"/>
                  </a:lnTo>
                  <a:lnTo>
                    <a:pt x="11118" y="9427"/>
                  </a:lnTo>
                  <a:lnTo>
                    <a:pt x="12931" y="9306"/>
                  </a:lnTo>
                  <a:lnTo>
                    <a:pt x="14623" y="9427"/>
                  </a:lnTo>
                  <a:lnTo>
                    <a:pt x="16315" y="9548"/>
                  </a:lnTo>
                  <a:lnTo>
                    <a:pt x="17160" y="10515"/>
                  </a:lnTo>
                  <a:lnTo>
                    <a:pt x="18611" y="12327"/>
                  </a:lnTo>
                  <a:lnTo>
                    <a:pt x="19940" y="14261"/>
                  </a:lnTo>
                  <a:lnTo>
                    <a:pt x="21028" y="16194"/>
                  </a:lnTo>
                  <a:lnTo>
                    <a:pt x="22115" y="18249"/>
                  </a:lnTo>
                  <a:lnTo>
                    <a:pt x="22961" y="20303"/>
                  </a:lnTo>
                  <a:lnTo>
                    <a:pt x="23686" y="22478"/>
                  </a:lnTo>
                  <a:lnTo>
                    <a:pt x="24290" y="24654"/>
                  </a:lnTo>
                  <a:lnTo>
                    <a:pt x="24774" y="26950"/>
                  </a:lnTo>
                  <a:lnTo>
                    <a:pt x="25016" y="26950"/>
                  </a:lnTo>
                  <a:lnTo>
                    <a:pt x="25016" y="26829"/>
                  </a:lnTo>
                  <a:lnTo>
                    <a:pt x="24895" y="24533"/>
                  </a:lnTo>
                  <a:lnTo>
                    <a:pt x="24532" y="22237"/>
                  </a:lnTo>
                  <a:lnTo>
                    <a:pt x="23807" y="20061"/>
                  </a:lnTo>
                  <a:lnTo>
                    <a:pt x="22961" y="17886"/>
                  </a:lnTo>
                  <a:lnTo>
                    <a:pt x="21873" y="15832"/>
                  </a:lnTo>
                  <a:lnTo>
                    <a:pt x="20665" y="13777"/>
                  </a:lnTo>
                  <a:lnTo>
                    <a:pt x="19336" y="11844"/>
                  </a:lnTo>
                  <a:lnTo>
                    <a:pt x="17886" y="10152"/>
                  </a:lnTo>
                  <a:lnTo>
                    <a:pt x="16315" y="8460"/>
                  </a:lnTo>
                  <a:lnTo>
                    <a:pt x="14502" y="7010"/>
                  </a:lnTo>
                  <a:lnTo>
                    <a:pt x="14139" y="6164"/>
                  </a:lnTo>
                  <a:lnTo>
                    <a:pt x="13777" y="5318"/>
                  </a:lnTo>
                  <a:lnTo>
                    <a:pt x="13172" y="4593"/>
                  </a:lnTo>
                  <a:lnTo>
                    <a:pt x="12689" y="3989"/>
                  </a:lnTo>
                  <a:lnTo>
                    <a:pt x="12085" y="3264"/>
                  </a:lnTo>
                  <a:lnTo>
                    <a:pt x="11360" y="2780"/>
                  </a:lnTo>
                  <a:lnTo>
                    <a:pt x="10514" y="2297"/>
                  </a:lnTo>
                  <a:lnTo>
                    <a:pt x="9789" y="1934"/>
                  </a:lnTo>
                  <a:lnTo>
                    <a:pt x="9668" y="1934"/>
                  </a:lnTo>
                  <a:lnTo>
                    <a:pt x="9668" y="2055"/>
                  </a:lnTo>
                  <a:lnTo>
                    <a:pt x="11239" y="3143"/>
                  </a:lnTo>
                  <a:lnTo>
                    <a:pt x="11964" y="3747"/>
                  </a:lnTo>
                  <a:lnTo>
                    <a:pt x="12568" y="4351"/>
                  </a:lnTo>
                  <a:lnTo>
                    <a:pt x="13293" y="5439"/>
                  </a:lnTo>
                  <a:lnTo>
                    <a:pt x="13898" y="6527"/>
                  </a:lnTo>
                  <a:lnTo>
                    <a:pt x="12206" y="5560"/>
                  </a:lnTo>
                  <a:lnTo>
                    <a:pt x="10393" y="4714"/>
                  </a:lnTo>
                  <a:lnTo>
                    <a:pt x="7734" y="3747"/>
                  </a:lnTo>
                  <a:lnTo>
                    <a:pt x="4955" y="2780"/>
                  </a:lnTo>
                  <a:lnTo>
                    <a:pt x="4230" y="1934"/>
                  </a:lnTo>
                  <a:lnTo>
                    <a:pt x="3384" y="1088"/>
                  </a:lnTo>
                  <a:lnTo>
                    <a:pt x="2417" y="484"/>
                  </a:lnTo>
                  <a:lnTo>
                    <a:pt x="1450" y="1"/>
                  </a:lnTo>
                  <a:close/>
                </a:path>
              </a:pathLst>
            </a:custGeom>
            <a:solidFill>
              <a:srgbClr val="112925"/>
            </a:solidFill>
            <a:ln>
              <a:noFill/>
            </a:ln>
          </p:spPr>
          <p:txBody>
            <a:bodyPr/>
            <a:lstStyle/>
            <a:p>
              <a:endParaRPr lang="en-US"/>
            </a:p>
          </p:txBody>
        </p:sp>
        <p:sp>
          <p:nvSpPr>
            <p:cNvPr id="600" name="Google Shape;600;p10"/>
            <p:cNvSpPr/>
            <p:nvPr/>
          </p:nvSpPr>
          <p:spPr>
            <a:xfrm>
              <a:off x="134280" y="4029840"/>
              <a:ext cx="62640" cy="7200"/>
            </a:xfrm>
            <a:custGeom>
              <a:avLst/>
              <a:gdLst/>
              <a:ahLst/>
              <a:cxnLst/>
              <a:rect l="l" t="t" r="r" b="b"/>
              <a:pathLst>
                <a:path w="3989" h="484" extrusionOk="0">
                  <a:moveTo>
                    <a:pt x="0" y="1"/>
                  </a:moveTo>
                  <a:lnTo>
                    <a:pt x="967" y="363"/>
                  </a:lnTo>
                  <a:lnTo>
                    <a:pt x="2055" y="484"/>
                  </a:lnTo>
                  <a:lnTo>
                    <a:pt x="3022" y="484"/>
                  </a:lnTo>
                  <a:lnTo>
                    <a:pt x="3988" y="363"/>
                  </a:lnTo>
                  <a:lnTo>
                    <a:pt x="3988" y="242"/>
                  </a:lnTo>
                  <a:lnTo>
                    <a:pt x="2055" y="121"/>
                  </a:lnTo>
                  <a:lnTo>
                    <a:pt x="121" y="1"/>
                  </a:lnTo>
                  <a:close/>
                </a:path>
              </a:pathLst>
            </a:custGeom>
            <a:solidFill>
              <a:srgbClr val="112925"/>
            </a:solidFill>
            <a:ln>
              <a:noFill/>
            </a:ln>
          </p:spPr>
          <p:txBody>
            <a:bodyPr/>
            <a:lstStyle/>
            <a:p>
              <a:endParaRPr lang="en-US"/>
            </a:p>
          </p:txBody>
        </p:sp>
        <p:sp>
          <p:nvSpPr>
            <p:cNvPr id="601" name="Google Shape;601;p10"/>
            <p:cNvSpPr/>
            <p:nvPr/>
          </p:nvSpPr>
          <p:spPr>
            <a:xfrm>
              <a:off x="273240" y="3987720"/>
              <a:ext cx="33840" cy="22680"/>
            </a:xfrm>
            <a:custGeom>
              <a:avLst/>
              <a:gdLst/>
              <a:ahLst/>
              <a:cxnLst/>
              <a:rect l="l" t="t" r="r" b="b"/>
              <a:pathLst>
                <a:path w="2176" h="1452" extrusionOk="0">
                  <a:moveTo>
                    <a:pt x="0" y="1"/>
                  </a:moveTo>
                  <a:lnTo>
                    <a:pt x="0" y="243"/>
                  </a:lnTo>
                  <a:lnTo>
                    <a:pt x="967" y="847"/>
                  </a:lnTo>
                  <a:lnTo>
                    <a:pt x="2055" y="1451"/>
                  </a:lnTo>
                  <a:lnTo>
                    <a:pt x="2176" y="1451"/>
                  </a:lnTo>
                  <a:lnTo>
                    <a:pt x="2176" y="1330"/>
                  </a:lnTo>
                  <a:lnTo>
                    <a:pt x="1209" y="605"/>
                  </a:lnTo>
                  <a:lnTo>
                    <a:pt x="242" y="1"/>
                  </a:lnTo>
                  <a:close/>
                </a:path>
              </a:pathLst>
            </a:custGeom>
            <a:solidFill>
              <a:srgbClr val="112925"/>
            </a:solidFill>
            <a:ln>
              <a:noFill/>
            </a:ln>
          </p:spPr>
          <p:txBody>
            <a:bodyPr/>
            <a:lstStyle/>
            <a:p>
              <a:endParaRPr lang="en-US"/>
            </a:p>
          </p:txBody>
        </p:sp>
        <p:sp>
          <p:nvSpPr>
            <p:cNvPr id="602" name="Google Shape;602;p10"/>
            <p:cNvSpPr/>
            <p:nvPr/>
          </p:nvSpPr>
          <p:spPr>
            <a:xfrm>
              <a:off x="612360" y="3989880"/>
              <a:ext cx="264600" cy="176760"/>
            </a:xfrm>
            <a:custGeom>
              <a:avLst/>
              <a:gdLst/>
              <a:ahLst/>
              <a:cxnLst/>
              <a:rect l="l" t="t" r="r" b="b"/>
              <a:pathLst>
                <a:path w="16798" h="11240" extrusionOk="0">
                  <a:moveTo>
                    <a:pt x="12447" y="1"/>
                  </a:moveTo>
                  <a:lnTo>
                    <a:pt x="11239" y="242"/>
                  </a:lnTo>
                  <a:lnTo>
                    <a:pt x="10031" y="605"/>
                  </a:lnTo>
                  <a:lnTo>
                    <a:pt x="8943" y="1088"/>
                  </a:lnTo>
                  <a:lnTo>
                    <a:pt x="7976" y="1451"/>
                  </a:lnTo>
                  <a:lnTo>
                    <a:pt x="6647" y="2176"/>
                  </a:lnTo>
                  <a:lnTo>
                    <a:pt x="5438" y="3022"/>
                  </a:lnTo>
                  <a:lnTo>
                    <a:pt x="4351" y="3868"/>
                  </a:lnTo>
                  <a:lnTo>
                    <a:pt x="3263" y="4956"/>
                  </a:lnTo>
                  <a:lnTo>
                    <a:pt x="2296" y="5922"/>
                  </a:lnTo>
                  <a:lnTo>
                    <a:pt x="1450" y="7131"/>
                  </a:lnTo>
                  <a:lnTo>
                    <a:pt x="604" y="8339"/>
                  </a:lnTo>
                  <a:lnTo>
                    <a:pt x="0" y="9669"/>
                  </a:lnTo>
                  <a:lnTo>
                    <a:pt x="0" y="9789"/>
                  </a:lnTo>
                  <a:lnTo>
                    <a:pt x="242" y="9789"/>
                  </a:lnTo>
                  <a:lnTo>
                    <a:pt x="3867" y="10635"/>
                  </a:lnTo>
                  <a:lnTo>
                    <a:pt x="7614" y="11119"/>
                  </a:lnTo>
                  <a:lnTo>
                    <a:pt x="9185" y="11240"/>
                  </a:lnTo>
                  <a:lnTo>
                    <a:pt x="10756" y="11240"/>
                  </a:lnTo>
                  <a:lnTo>
                    <a:pt x="11481" y="11119"/>
                  </a:lnTo>
                  <a:lnTo>
                    <a:pt x="12327" y="10877"/>
                  </a:lnTo>
                  <a:lnTo>
                    <a:pt x="13052" y="10635"/>
                  </a:lnTo>
                  <a:lnTo>
                    <a:pt x="13656" y="10273"/>
                  </a:lnTo>
                  <a:lnTo>
                    <a:pt x="14502" y="9548"/>
                  </a:lnTo>
                  <a:lnTo>
                    <a:pt x="15227" y="8702"/>
                  </a:lnTo>
                  <a:lnTo>
                    <a:pt x="15831" y="7614"/>
                  </a:lnTo>
                  <a:lnTo>
                    <a:pt x="16315" y="6406"/>
                  </a:lnTo>
                  <a:lnTo>
                    <a:pt x="16677" y="5197"/>
                  </a:lnTo>
                  <a:lnTo>
                    <a:pt x="16798" y="3989"/>
                  </a:lnTo>
                  <a:lnTo>
                    <a:pt x="16677" y="2901"/>
                  </a:lnTo>
                  <a:lnTo>
                    <a:pt x="16315" y="1813"/>
                  </a:lnTo>
                  <a:lnTo>
                    <a:pt x="15952" y="1330"/>
                  </a:lnTo>
                  <a:lnTo>
                    <a:pt x="15590" y="847"/>
                  </a:lnTo>
                  <a:lnTo>
                    <a:pt x="15227" y="484"/>
                  </a:lnTo>
                  <a:lnTo>
                    <a:pt x="14744" y="242"/>
                  </a:lnTo>
                  <a:lnTo>
                    <a:pt x="14139" y="122"/>
                  </a:lnTo>
                  <a:lnTo>
                    <a:pt x="13656" y="1"/>
                  </a:lnTo>
                  <a:close/>
                </a:path>
              </a:pathLst>
            </a:custGeom>
            <a:solidFill>
              <a:srgbClr val="E6AA35"/>
            </a:solidFill>
            <a:ln>
              <a:noFill/>
            </a:ln>
          </p:spPr>
          <p:txBody>
            <a:bodyPr/>
            <a:lstStyle/>
            <a:p>
              <a:endParaRPr lang="en-US"/>
            </a:p>
          </p:txBody>
        </p:sp>
        <p:sp>
          <p:nvSpPr>
            <p:cNvPr id="603" name="Google Shape;603;p10"/>
            <p:cNvSpPr/>
            <p:nvPr/>
          </p:nvSpPr>
          <p:spPr>
            <a:xfrm>
              <a:off x="467640" y="4018320"/>
              <a:ext cx="365400" cy="382680"/>
            </a:xfrm>
            <a:custGeom>
              <a:avLst/>
              <a:gdLst/>
              <a:ahLst/>
              <a:cxnLst/>
              <a:rect l="l" t="t" r="r" b="b"/>
              <a:pathLst>
                <a:path w="23204" h="24291" extrusionOk="0">
                  <a:moveTo>
                    <a:pt x="21149" y="0"/>
                  </a:moveTo>
                  <a:lnTo>
                    <a:pt x="20182" y="605"/>
                  </a:lnTo>
                  <a:lnTo>
                    <a:pt x="19457" y="1330"/>
                  </a:lnTo>
                  <a:lnTo>
                    <a:pt x="18732" y="2176"/>
                  </a:lnTo>
                  <a:lnTo>
                    <a:pt x="18128" y="3022"/>
                  </a:lnTo>
                  <a:lnTo>
                    <a:pt x="15348" y="4230"/>
                  </a:lnTo>
                  <a:lnTo>
                    <a:pt x="12569" y="5559"/>
                  </a:lnTo>
                  <a:lnTo>
                    <a:pt x="12569" y="5559"/>
                  </a:lnTo>
                  <a:lnTo>
                    <a:pt x="13415" y="4472"/>
                  </a:lnTo>
                  <a:lnTo>
                    <a:pt x="14382" y="3384"/>
                  </a:lnTo>
                  <a:lnTo>
                    <a:pt x="15348" y="2417"/>
                  </a:lnTo>
                  <a:lnTo>
                    <a:pt x="16315" y="1572"/>
                  </a:lnTo>
                  <a:lnTo>
                    <a:pt x="16436" y="1451"/>
                  </a:lnTo>
                  <a:lnTo>
                    <a:pt x="16315" y="1451"/>
                  </a:lnTo>
                  <a:lnTo>
                    <a:pt x="14986" y="2417"/>
                  </a:lnTo>
                  <a:lnTo>
                    <a:pt x="13777" y="3505"/>
                  </a:lnTo>
                  <a:lnTo>
                    <a:pt x="12690" y="4714"/>
                  </a:lnTo>
                  <a:lnTo>
                    <a:pt x="11844" y="6043"/>
                  </a:lnTo>
                  <a:lnTo>
                    <a:pt x="10635" y="6768"/>
                  </a:lnTo>
                  <a:lnTo>
                    <a:pt x="9548" y="7493"/>
                  </a:lnTo>
                  <a:lnTo>
                    <a:pt x="8460" y="8460"/>
                  </a:lnTo>
                  <a:lnTo>
                    <a:pt x="7372" y="9306"/>
                  </a:lnTo>
                  <a:lnTo>
                    <a:pt x="6043" y="10877"/>
                  </a:lnTo>
                  <a:lnTo>
                    <a:pt x="4714" y="12569"/>
                  </a:lnTo>
                  <a:lnTo>
                    <a:pt x="3626" y="14261"/>
                  </a:lnTo>
                  <a:lnTo>
                    <a:pt x="2659" y="16194"/>
                  </a:lnTo>
                  <a:lnTo>
                    <a:pt x="1813" y="18128"/>
                  </a:lnTo>
                  <a:lnTo>
                    <a:pt x="1088" y="20182"/>
                  </a:lnTo>
                  <a:lnTo>
                    <a:pt x="484" y="22236"/>
                  </a:lnTo>
                  <a:lnTo>
                    <a:pt x="1" y="24170"/>
                  </a:lnTo>
                  <a:lnTo>
                    <a:pt x="122" y="24291"/>
                  </a:lnTo>
                  <a:lnTo>
                    <a:pt x="242" y="24291"/>
                  </a:lnTo>
                  <a:lnTo>
                    <a:pt x="1693" y="20182"/>
                  </a:lnTo>
                  <a:lnTo>
                    <a:pt x="2418" y="18249"/>
                  </a:lnTo>
                  <a:lnTo>
                    <a:pt x="3264" y="16315"/>
                  </a:lnTo>
                  <a:lnTo>
                    <a:pt x="4230" y="14502"/>
                  </a:lnTo>
                  <a:lnTo>
                    <a:pt x="5197" y="12810"/>
                  </a:lnTo>
                  <a:lnTo>
                    <a:pt x="6527" y="11239"/>
                  </a:lnTo>
                  <a:lnTo>
                    <a:pt x="7856" y="9789"/>
                  </a:lnTo>
                  <a:lnTo>
                    <a:pt x="9306" y="8460"/>
                  </a:lnTo>
                  <a:lnTo>
                    <a:pt x="10998" y="7251"/>
                  </a:lnTo>
                  <a:lnTo>
                    <a:pt x="12086" y="7131"/>
                  </a:lnTo>
                  <a:lnTo>
                    <a:pt x="13173" y="7251"/>
                  </a:lnTo>
                  <a:lnTo>
                    <a:pt x="15469" y="7493"/>
                  </a:lnTo>
                  <a:lnTo>
                    <a:pt x="17645" y="7735"/>
                  </a:lnTo>
                  <a:lnTo>
                    <a:pt x="18853" y="7856"/>
                  </a:lnTo>
                  <a:lnTo>
                    <a:pt x="19941" y="7735"/>
                  </a:lnTo>
                  <a:lnTo>
                    <a:pt x="19941" y="7614"/>
                  </a:lnTo>
                  <a:lnTo>
                    <a:pt x="18611" y="7493"/>
                  </a:lnTo>
                  <a:lnTo>
                    <a:pt x="17282" y="7493"/>
                  </a:lnTo>
                  <a:lnTo>
                    <a:pt x="15953" y="7251"/>
                  </a:lnTo>
                  <a:lnTo>
                    <a:pt x="14623" y="7010"/>
                  </a:lnTo>
                  <a:lnTo>
                    <a:pt x="13173" y="6768"/>
                  </a:lnTo>
                  <a:lnTo>
                    <a:pt x="11723" y="6768"/>
                  </a:lnTo>
                  <a:lnTo>
                    <a:pt x="13536" y="5680"/>
                  </a:lnTo>
                  <a:lnTo>
                    <a:pt x="15348" y="4714"/>
                  </a:lnTo>
                  <a:lnTo>
                    <a:pt x="17282" y="5076"/>
                  </a:lnTo>
                  <a:lnTo>
                    <a:pt x="19336" y="5197"/>
                  </a:lnTo>
                  <a:lnTo>
                    <a:pt x="21270" y="4955"/>
                  </a:lnTo>
                  <a:lnTo>
                    <a:pt x="23203" y="4593"/>
                  </a:lnTo>
                  <a:lnTo>
                    <a:pt x="23203" y="4472"/>
                  </a:lnTo>
                  <a:lnTo>
                    <a:pt x="21270" y="4714"/>
                  </a:lnTo>
                  <a:lnTo>
                    <a:pt x="17645" y="4714"/>
                  </a:lnTo>
                  <a:lnTo>
                    <a:pt x="15832" y="4472"/>
                  </a:lnTo>
                  <a:lnTo>
                    <a:pt x="18853" y="3143"/>
                  </a:lnTo>
                  <a:lnTo>
                    <a:pt x="21874" y="1813"/>
                  </a:lnTo>
                  <a:lnTo>
                    <a:pt x="21874" y="1692"/>
                  </a:lnTo>
                  <a:lnTo>
                    <a:pt x="18490" y="2901"/>
                  </a:lnTo>
                  <a:lnTo>
                    <a:pt x="19095" y="2176"/>
                  </a:lnTo>
                  <a:lnTo>
                    <a:pt x="19699" y="1330"/>
                  </a:lnTo>
                  <a:lnTo>
                    <a:pt x="20424" y="726"/>
                  </a:lnTo>
                  <a:lnTo>
                    <a:pt x="21149" y="121"/>
                  </a:lnTo>
                  <a:lnTo>
                    <a:pt x="21149" y="0"/>
                  </a:lnTo>
                  <a:close/>
                </a:path>
              </a:pathLst>
            </a:custGeom>
            <a:solidFill>
              <a:srgbClr val="112925"/>
            </a:solidFill>
            <a:ln>
              <a:noFill/>
            </a:ln>
          </p:spPr>
          <p:txBody>
            <a:bodyPr/>
            <a:lstStyle/>
            <a:p>
              <a:endParaRPr lang="en-US"/>
            </a:p>
          </p:txBody>
        </p:sp>
        <p:sp>
          <p:nvSpPr>
            <p:cNvPr id="604" name="Google Shape;604;p10"/>
            <p:cNvSpPr/>
            <p:nvPr/>
          </p:nvSpPr>
          <p:spPr>
            <a:xfrm>
              <a:off x="730800" y="4025880"/>
              <a:ext cx="26280" cy="26280"/>
            </a:xfrm>
            <a:custGeom>
              <a:avLst/>
              <a:gdLst/>
              <a:ahLst/>
              <a:cxnLst/>
              <a:rect l="l" t="t" r="r" b="b"/>
              <a:pathLst>
                <a:path w="1693" h="1693" extrusionOk="0">
                  <a:moveTo>
                    <a:pt x="1572" y="1"/>
                  </a:moveTo>
                  <a:lnTo>
                    <a:pt x="1209" y="243"/>
                  </a:lnTo>
                  <a:lnTo>
                    <a:pt x="726" y="605"/>
                  </a:lnTo>
                  <a:lnTo>
                    <a:pt x="242" y="1089"/>
                  </a:lnTo>
                  <a:lnTo>
                    <a:pt x="1" y="1572"/>
                  </a:lnTo>
                  <a:lnTo>
                    <a:pt x="1" y="1693"/>
                  </a:lnTo>
                  <a:lnTo>
                    <a:pt x="847" y="847"/>
                  </a:lnTo>
                  <a:lnTo>
                    <a:pt x="1693" y="1"/>
                  </a:lnTo>
                  <a:close/>
                </a:path>
              </a:pathLst>
            </a:custGeom>
            <a:solidFill>
              <a:srgbClr val="112925"/>
            </a:solidFill>
            <a:ln>
              <a:noFill/>
            </a:ln>
          </p:spPr>
          <p:txBody>
            <a:bodyPr/>
            <a:lstStyle/>
            <a:p>
              <a:endParaRPr lang="en-US"/>
            </a:p>
          </p:txBody>
        </p:sp>
        <p:sp>
          <p:nvSpPr>
            <p:cNvPr id="605" name="Google Shape;605;p10"/>
            <p:cNvSpPr/>
            <p:nvPr/>
          </p:nvSpPr>
          <p:spPr>
            <a:xfrm>
              <a:off x="806760" y="4068000"/>
              <a:ext cx="45360" cy="11160"/>
            </a:xfrm>
            <a:custGeom>
              <a:avLst/>
              <a:gdLst/>
              <a:ahLst/>
              <a:cxnLst/>
              <a:rect l="l" t="t" r="r" b="b"/>
              <a:pathLst>
                <a:path w="2901" h="726" extrusionOk="0">
                  <a:moveTo>
                    <a:pt x="2901" y="1"/>
                  </a:moveTo>
                  <a:lnTo>
                    <a:pt x="1572" y="363"/>
                  </a:lnTo>
                  <a:lnTo>
                    <a:pt x="847" y="484"/>
                  </a:lnTo>
                  <a:lnTo>
                    <a:pt x="121" y="605"/>
                  </a:lnTo>
                  <a:lnTo>
                    <a:pt x="1" y="605"/>
                  </a:lnTo>
                  <a:lnTo>
                    <a:pt x="121" y="726"/>
                  </a:lnTo>
                  <a:lnTo>
                    <a:pt x="847" y="726"/>
                  </a:lnTo>
                  <a:lnTo>
                    <a:pt x="1572" y="605"/>
                  </a:lnTo>
                  <a:lnTo>
                    <a:pt x="2297" y="363"/>
                  </a:lnTo>
                  <a:lnTo>
                    <a:pt x="2901" y="121"/>
                  </a:lnTo>
                  <a:lnTo>
                    <a:pt x="2901" y="1"/>
                  </a:lnTo>
                  <a:close/>
                </a:path>
              </a:pathLst>
            </a:custGeom>
            <a:solidFill>
              <a:srgbClr val="112925"/>
            </a:solidFill>
            <a:ln>
              <a:noFill/>
            </a:ln>
          </p:spPr>
          <p:txBody>
            <a:bodyPr/>
            <a:lstStyle/>
            <a:p>
              <a:endParaRPr lang="en-US"/>
            </a:p>
          </p:txBody>
        </p:sp>
        <p:sp>
          <p:nvSpPr>
            <p:cNvPr id="606" name="Google Shape;606;p10"/>
            <p:cNvSpPr/>
            <p:nvPr/>
          </p:nvSpPr>
          <p:spPr>
            <a:xfrm>
              <a:off x="385920" y="4296600"/>
              <a:ext cx="253080" cy="313920"/>
            </a:xfrm>
            <a:custGeom>
              <a:avLst/>
              <a:gdLst/>
              <a:ahLst/>
              <a:cxnLst/>
              <a:rect l="l" t="t" r="r" b="b"/>
              <a:pathLst>
                <a:path w="16074" h="19941" extrusionOk="0">
                  <a:moveTo>
                    <a:pt x="0" y="0"/>
                  </a:moveTo>
                  <a:lnTo>
                    <a:pt x="484" y="4592"/>
                  </a:lnTo>
                  <a:lnTo>
                    <a:pt x="1813" y="19940"/>
                  </a:lnTo>
                  <a:lnTo>
                    <a:pt x="13777" y="19940"/>
                  </a:lnTo>
                  <a:lnTo>
                    <a:pt x="15469" y="4592"/>
                  </a:lnTo>
                  <a:lnTo>
                    <a:pt x="16073" y="0"/>
                  </a:lnTo>
                  <a:close/>
                </a:path>
              </a:pathLst>
            </a:custGeom>
            <a:solidFill>
              <a:srgbClr val="22514A"/>
            </a:solidFill>
            <a:ln>
              <a:noFill/>
            </a:ln>
          </p:spPr>
          <p:txBody>
            <a:bodyPr/>
            <a:lstStyle/>
            <a:p>
              <a:endParaRPr lang="en-US"/>
            </a:p>
          </p:txBody>
        </p:sp>
        <p:sp>
          <p:nvSpPr>
            <p:cNvPr id="607" name="Google Shape;607;p10"/>
            <p:cNvSpPr/>
            <p:nvPr/>
          </p:nvSpPr>
          <p:spPr>
            <a:xfrm>
              <a:off x="385920" y="4296600"/>
              <a:ext cx="253080" cy="72000"/>
            </a:xfrm>
            <a:custGeom>
              <a:avLst/>
              <a:gdLst/>
              <a:ahLst/>
              <a:cxnLst/>
              <a:rect l="l" t="t" r="r" b="b"/>
              <a:pathLst>
                <a:path w="16074" h="4593" extrusionOk="0">
                  <a:moveTo>
                    <a:pt x="0" y="0"/>
                  </a:moveTo>
                  <a:lnTo>
                    <a:pt x="484" y="4592"/>
                  </a:lnTo>
                  <a:lnTo>
                    <a:pt x="15469" y="4592"/>
                  </a:lnTo>
                  <a:lnTo>
                    <a:pt x="16073" y="0"/>
                  </a:lnTo>
                  <a:close/>
                </a:path>
              </a:pathLst>
            </a:custGeom>
            <a:solidFill>
              <a:srgbClr val="112925"/>
            </a:solidFill>
            <a:ln>
              <a:noFill/>
            </a:ln>
          </p:spPr>
          <p:txBody>
            <a:bodyPr/>
            <a:lstStyle/>
            <a:p>
              <a:endParaRPr lang="en-US"/>
            </a:p>
          </p:txBody>
        </p:sp>
        <p:sp>
          <p:nvSpPr>
            <p:cNvPr id="608" name="Google Shape;608;p10"/>
            <p:cNvSpPr/>
            <p:nvPr/>
          </p:nvSpPr>
          <p:spPr>
            <a:xfrm>
              <a:off x="366840" y="4277520"/>
              <a:ext cx="289080" cy="58680"/>
            </a:xfrm>
            <a:custGeom>
              <a:avLst/>
              <a:gdLst/>
              <a:ahLst/>
              <a:cxnLst/>
              <a:rect l="l" t="t" r="r" b="b"/>
              <a:pathLst>
                <a:path w="18370" h="3748" extrusionOk="0">
                  <a:moveTo>
                    <a:pt x="1" y="1"/>
                  </a:moveTo>
                  <a:lnTo>
                    <a:pt x="1" y="3747"/>
                  </a:lnTo>
                  <a:lnTo>
                    <a:pt x="18370" y="3747"/>
                  </a:lnTo>
                  <a:lnTo>
                    <a:pt x="18370" y="1"/>
                  </a:lnTo>
                  <a:close/>
                </a:path>
              </a:pathLst>
            </a:custGeom>
            <a:solidFill>
              <a:srgbClr val="22514A"/>
            </a:solidFill>
            <a:ln>
              <a:noFill/>
            </a:ln>
          </p:spPr>
          <p:txBody>
            <a:bodyPr/>
            <a:lstStyle/>
            <a:p>
              <a:endParaRPr lang="en-US"/>
            </a:p>
          </p:txBody>
        </p:sp>
      </p:grpSp>
      <p:sp>
        <p:nvSpPr>
          <p:cNvPr id="609" name="Google Shape;609;p10"/>
          <p:cNvSpPr/>
          <p:nvPr/>
        </p:nvSpPr>
        <p:spPr>
          <a:xfrm>
            <a:off x="740733" y="1177013"/>
            <a:ext cx="7966200" cy="32679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200"/>
              <a:buFont typeface="Arial"/>
              <a:buNone/>
            </a:pPr>
            <a:r>
              <a:rPr lang="en-US" sz="1000" b="1">
                <a:solidFill>
                  <a:schemeClr val="dk1"/>
                </a:solidFill>
                <a:latin typeface="Lato"/>
                <a:ea typeface="Lato"/>
                <a:cs typeface="Lato"/>
                <a:sym typeface="Lato"/>
              </a:rPr>
              <a:t>Research Question:</a:t>
            </a:r>
            <a:r>
              <a:rPr lang="en-US" sz="1000">
                <a:solidFill>
                  <a:schemeClr val="dk1"/>
                </a:solidFill>
                <a:latin typeface="Lato"/>
                <a:ea typeface="Lato"/>
                <a:cs typeface="Lato"/>
                <a:sym typeface="Lato"/>
              </a:rPr>
              <a:t> Which countries are the most expensive for international students?</a:t>
            </a:r>
            <a:endParaRPr sz="1000">
              <a:solidFill>
                <a:schemeClr val="dk1"/>
              </a:solidFill>
              <a:latin typeface="Lato"/>
              <a:ea typeface="Lato"/>
              <a:cs typeface="Lato"/>
              <a:sym typeface="Lato"/>
            </a:endParaRPr>
          </a:p>
          <a:p>
            <a:pPr marL="457200" lvl="0" indent="-292100" algn="l" rtl="0">
              <a:lnSpc>
                <a:spcPct val="115000"/>
              </a:lnSpc>
              <a:spcBef>
                <a:spcPts val="1200"/>
              </a:spcBef>
              <a:spcAft>
                <a:spcPts val="0"/>
              </a:spcAft>
              <a:buClr>
                <a:schemeClr val="dk1"/>
              </a:buClr>
              <a:buSzPts val="1000"/>
              <a:buFont typeface="Lato"/>
              <a:buChar char="●"/>
            </a:pPr>
            <a:r>
              <a:rPr lang="en-US" sz="1000">
                <a:solidFill>
                  <a:schemeClr val="dk1"/>
                </a:solidFill>
                <a:latin typeface="Lato"/>
                <a:ea typeface="Lato"/>
                <a:cs typeface="Lato"/>
                <a:sym typeface="Lato"/>
              </a:rPr>
              <a:t>Calculated total cost by combining tuition, rent, visa fee, and insurance</a:t>
            </a:r>
            <a:br>
              <a:rPr lang="en-US" sz="1000">
                <a:solidFill>
                  <a:schemeClr val="dk1"/>
                </a:solidFill>
                <a:latin typeface="Lato"/>
                <a:ea typeface="Lato"/>
                <a:cs typeface="Lato"/>
                <a:sym typeface="Lato"/>
              </a:rPr>
            </a:br>
            <a:endParaRPr sz="1000">
              <a:solidFill>
                <a:schemeClr val="dk1"/>
              </a:solidFill>
              <a:latin typeface="Lato"/>
              <a:ea typeface="Lato"/>
              <a:cs typeface="Lato"/>
              <a:sym typeface="Lato"/>
            </a:endParaRPr>
          </a:p>
          <a:p>
            <a:pPr marL="457200" lvl="0" indent="-292100" algn="l" rtl="0">
              <a:lnSpc>
                <a:spcPct val="115000"/>
              </a:lnSpc>
              <a:spcBef>
                <a:spcPts val="0"/>
              </a:spcBef>
              <a:spcAft>
                <a:spcPts val="0"/>
              </a:spcAft>
              <a:buClr>
                <a:schemeClr val="dk1"/>
              </a:buClr>
              <a:buSzPts val="1000"/>
              <a:buFont typeface="Lato"/>
              <a:buChar char="●"/>
            </a:pPr>
            <a:r>
              <a:rPr lang="en-US" sz="1000">
                <a:solidFill>
                  <a:schemeClr val="dk1"/>
                </a:solidFill>
                <a:latin typeface="Lato"/>
                <a:ea typeface="Lato"/>
                <a:cs typeface="Lato"/>
                <a:sym typeface="Lato"/>
              </a:rPr>
              <a:t>Grouped data by country and calculated average total cost</a:t>
            </a:r>
            <a:br>
              <a:rPr lang="en-US" sz="1000">
                <a:solidFill>
                  <a:schemeClr val="dk1"/>
                </a:solidFill>
                <a:latin typeface="Lato"/>
                <a:ea typeface="Lato"/>
                <a:cs typeface="Lato"/>
                <a:sym typeface="Lato"/>
              </a:rPr>
            </a:br>
            <a:endParaRPr sz="1000">
              <a:solidFill>
                <a:schemeClr val="dk1"/>
              </a:solidFill>
              <a:latin typeface="Lato"/>
              <a:ea typeface="Lato"/>
              <a:cs typeface="Lato"/>
              <a:sym typeface="Lato"/>
            </a:endParaRPr>
          </a:p>
          <a:p>
            <a:pPr marL="457200" lvl="0" indent="-292100" algn="l" rtl="0">
              <a:lnSpc>
                <a:spcPct val="115000"/>
              </a:lnSpc>
              <a:spcBef>
                <a:spcPts val="0"/>
              </a:spcBef>
              <a:spcAft>
                <a:spcPts val="0"/>
              </a:spcAft>
              <a:buClr>
                <a:schemeClr val="dk1"/>
              </a:buClr>
              <a:buSzPts val="1000"/>
              <a:buFont typeface="Lato"/>
              <a:buChar char="●"/>
            </a:pPr>
            <a:r>
              <a:rPr lang="en-US" sz="1000">
                <a:solidFill>
                  <a:schemeClr val="dk1"/>
                </a:solidFill>
                <a:latin typeface="Lato"/>
                <a:ea typeface="Lato"/>
                <a:cs typeface="Lato"/>
                <a:sym typeface="Lato"/>
              </a:rPr>
              <a:t>Sorted countries by highest average cost</a:t>
            </a:r>
            <a:endParaRPr sz="1000" b="1">
              <a:solidFill>
                <a:schemeClr val="dk1"/>
              </a:solidFill>
              <a:latin typeface="Lato"/>
              <a:ea typeface="Lato"/>
              <a:cs typeface="Lato"/>
              <a:sym typeface="Lato"/>
            </a:endParaRPr>
          </a:p>
          <a:p>
            <a:pPr marL="0" marR="381000" lvl="0" indent="0" algn="l" rtl="0">
              <a:lnSpc>
                <a:spcPct val="115000"/>
              </a:lnSpc>
              <a:spcBef>
                <a:spcPts val="1200"/>
              </a:spcBef>
              <a:spcAft>
                <a:spcPts val="0"/>
              </a:spcAft>
              <a:buNone/>
            </a:pPr>
            <a:r>
              <a:rPr lang="en-US" sz="1100">
                <a:solidFill>
                  <a:schemeClr val="dk1"/>
                </a:solidFill>
              </a:rPr>
              <a:t>📈 </a:t>
            </a:r>
            <a:r>
              <a:rPr lang="en-US" sz="1100" b="1">
                <a:solidFill>
                  <a:schemeClr val="dk1"/>
                </a:solidFill>
              </a:rPr>
              <a:t>Key Insight</a:t>
            </a:r>
            <a:endParaRPr sz="1000">
              <a:solidFill>
                <a:schemeClr val="dk1"/>
              </a:solidFill>
              <a:latin typeface="Lato"/>
              <a:ea typeface="Lato"/>
              <a:cs typeface="Lato"/>
              <a:sym typeface="Lato"/>
            </a:endParaRPr>
          </a:p>
          <a:p>
            <a:pPr marL="381000" marR="381000" lvl="0" indent="0" algn="l" rtl="0">
              <a:lnSpc>
                <a:spcPct val="115000"/>
              </a:lnSpc>
              <a:spcBef>
                <a:spcPts val="1200"/>
              </a:spcBef>
              <a:spcAft>
                <a:spcPts val="0"/>
              </a:spcAft>
              <a:buNone/>
            </a:pPr>
            <a:r>
              <a:rPr lang="en-US" sz="1000">
                <a:solidFill>
                  <a:schemeClr val="dk1"/>
                </a:solidFill>
                <a:latin typeface="Lato"/>
                <a:ea typeface="Lato"/>
                <a:cs typeface="Lato"/>
                <a:sym typeface="Lato"/>
              </a:rPr>
              <a:t>The </a:t>
            </a:r>
            <a:r>
              <a:rPr lang="en-US" sz="1000" b="1">
                <a:solidFill>
                  <a:schemeClr val="dk1"/>
                </a:solidFill>
                <a:latin typeface="Lato"/>
                <a:ea typeface="Lato"/>
                <a:cs typeface="Lato"/>
                <a:sym typeface="Lato"/>
              </a:rPr>
              <a:t>top 5 most expensive countries</a:t>
            </a:r>
            <a:r>
              <a:rPr lang="en-US" sz="1000">
                <a:solidFill>
                  <a:schemeClr val="dk1"/>
                </a:solidFill>
                <a:latin typeface="Lato"/>
                <a:ea typeface="Lato"/>
                <a:cs typeface="Lato"/>
                <a:sym typeface="Lato"/>
              </a:rPr>
              <a:t> for international </a:t>
            </a:r>
            <a:endParaRPr sz="1000">
              <a:solidFill>
                <a:schemeClr val="dk1"/>
              </a:solidFill>
              <a:latin typeface="Lato"/>
              <a:ea typeface="Lato"/>
              <a:cs typeface="Lato"/>
              <a:sym typeface="Lato"/>
            </a:endParaRPr>
          </a:p>
          <a:p>
            <a:pPr marL="381000" marR="381000" lvl="0" indent="0" algn="l" rtl="0">
              <a:lnSpc>
                <a:spcPct val="115000"/>
              </a:lnSpc>
              <a:spcBef>
                <a:spcPts val="1200"/>
              </a:spcBef>
              <a:spcAft>
                <a:spcPts val="0"/>
              </a:spcAft>
              <a:buNone/>
            </a:pPr>
            <a:r>
              <a:rPr lang="en-US" sz="1000">
                <a:solidFill>
                  <a:schemeClr val="dk1"/>
                </a:solidFill>
                <a:latin typeface="Lato"/>
                <a:ea typeface="Lato"/>
                <a:cs typeface="Lato"/>
                <a:sym typeface="Lato"/>
              </a:rPr>
              <a:t>students based on average total cost are:</a:t>
            </a:r>
            <a:endParaRPr sz="1000">
              <a:solidFill>
                <a:schemeClr val="dk1"/>
              </a:solidFill>
              <a:latin typeface="Lato"/>
              <a:ea typeface="Lato"/>
              <a:cs typeface="Lato"/>
              <a:sym typeface="Lato"/>
            </a:endParaRPr>
          </a:p>
          <a:p>
            <a:pPr marL="457200" lvl="0" indent="-292100" algn="l" rtl="0">
              <a:lnSpc>
                <a:spcPct val="115000"/>
              </a:lnSpc>
              <a:spcBef>
                <a:spcPts val="1200"/>
              </a:spcBef>
              <a:spcAft>
                <a:spcPts val="0"/>
              </a:spcAft>
              <a:buClr>
                <a:schemeClr val="dk1"/>
              </a:buClr>
              <a:buSzPts val="1000"/>
              <a:buFont typeface="Lato"/>
              <a:buAutoNum type="arabicPeriod"/>
            </a:pPr>
            <a:r>
              <a:rPr lang="en-US" sz="1000">
                <a:solidFill>
                  <a:schemeClr val="dk1"/>
                </a:solidFill>
                <a:latin typeface="Lato"/>
                <a:ea typeface="Lato"/>
                <a:cs typeface="Lato"/>
                <a:sym typeface="Lato"/>
              </a:rPr>
              <a:t>🇺🇸 United States</a:t>
            </a:r>
            <a:br>
              <a:rPr lang="en-US" sz="1000">
                <a:solidFill>
                  <a:schemeClr val="dk1"/>
                </a:solidFill>
                <a:latin typeface="Lato"/>
                <a:ea typeface="Lato"/>
                <a:cs typeface="Lato"/>
                <a:sym typeface="Lato"/>
              </a:rPr>
            </a:br>
            <a:endParaRPr sz="1000">
              <a:solidFill>
                <a:schemeClr val="dk1"/>
              </a:solidFill>
              <a:latin typeface="Lato"/>
              <a:ea typeface="Lato"/>
              <a:cs typeface="Lato"/>
              <a:sym typeface="Lato"/>
            </a:endParaRPr>
          </a:p>
          <a:p>
            <a:pPr marL="457200" lvl="0" indent="-292100" algn="l" rtl="0">
              <a:lnSpc>
                <a:spcPct val="115000"/>
              </a:lnSpc>
              <a:spcBef>
                <a:spcPts val="0"/>
              </a:spcBef>
              <a:spcAft>
                <a:spcPts val="0"/>
              </a:spcAft>
              <a:buClr>
                <a:schemeClr val="dk1"/>
              </a:buClr>
              <a:buSzPts val="1000"/>
              <a:buFont typeface="Lato"/>
              <a:buAutoNum type="arabicPeriod"/>
            </a:pPr>
            <a:r>
              <a:rPr lang="en-US" sz="1000">
                <a:solidFill>
                  <a:schemeClr val="dk1"/>
                </a:solidFill>
                <a:latin typeface="Lato"/>
                <a:ea typeface="Lato"/>
                <a:cs typeface="Lato"/>
                <a:sym typeface="Lato"/>
              </a:rPr>
              <a:t>🇦🇺 Australia</a:t>
            </a:r>
            <a:br>
              <a:rPr lang="en-US" sz="1000">
                <a:solidFill>
                  <a:schemeClr val="dk1"/>
                </a:solidFill>
                <a:latin typeface="Lato"/>
                <a:ea typeface="Lato"/>
                <a:cs typeface="Lato"/>
                <a:sym typeface="Lato"/>
              </a:rPr>
            </a:br>
            <a:endParaRPr sz="1000">
              <a:solidFill>
                <a:schemeClr val="dk1"/>
              </a:solidFill>
              <a:latin typeface="Lato"/>
              <a:ea typeface="Lato"/>
              <a:cs typeface="Lato"/>
              <a:sym typeface="Lato"/>
            </a:endParaRPr>
          </a:p>
          <a:p>
            <a:pPr marL="457200" lvl="0" indent="-292100" algn="l" rtl="0">
              <a:lnSpc>
                <a:spcPct val="115000"/>
              </a:lnSpc>
              <a:spcBef>
                <a:spcPts val="0"/>
              </a:spcBef>
              <a:spcAft>
                <a:spcPts val="0"/>
              </a:spcAft>
              <a:buClr>
                <a:schemeClr val="dk1"/>
              </a:buClr>
              <a:buSzPts val="1000"/>
              <a:buFont typeface="Lato"/>
              <a:buAutoNum type="arabicPeriod"/>
            </a:pPr>
            <a:r>
              <a:rPr lang="en-US" sz="1000">
                <a:solidFill>
                  <a:schemeClr val="dk1"/>
                </a:solidFill>
                <a:latin typeface="Lato"/>
                <a:ea typeface="Lato"/>
                <a:cs typeface="Lato"/>
                <a:sym typeface="Lato"/>
              </a:rPr>
              <a:t>🇸🇬 Singapore</a:t>
            </a:r>
            <a:br>
              <a:rPr lang="en-US" sz="1000">
                <a:solidFill>
                  <a:schemeClr val="dk1"/>
                </a:solidFill>
                <a:latin typeface="Lato"/>
                <a:ea typeface="Lato"/>
                <a:cs typeface="Lato"/>
                <a:sym typeface="Lato"/>
              </a:rPr>
            </a:br>
            <a:endParaRPr sz="1000">
              <a:solidFill>
                <a:schemeClr val="dk1"/>
              </a:solidFill>
              <a:latin typeface="Lato"/>
              <a:ea typeface="Lato"/>
              <a:cs typeface="Lato"/>
              <a:sym typeface="Lato"/>
            </a:endParaRPr>
          </a:p>
          <a:p>
            <a:pPr marL="457200" lvl="0" indent="-292100" algn="l" rtl="0">
              <a:lnSpc>
                <a:spcPct val="115000"/>
              </a:lnSpc>
              <a:spcBef>
                <a:spcPts val="0"/>
              </a:spcBef>
              <a:spcAft>
                <a:spcPts val="0"/>
              </a:spcAft>
              <a:buClr>
                <a:schemeClr val="dk1"/>
              </a:buClr>
              <a:buSzPts val="1000"/>
              <a:buFont typeface="Lato"/>
              <a:buAutoNum type="arabicPeriod"/>
            </a:pPr>
            <a:r>
              <a:rPr lang="en-US" sz="1000">
                <a:solidFill>
                  <a:schemeClr val="dk1"/>
                </a:solidFill>
                <a:latin typeface="Lato"/>
                <a:ea typeface="Lato"/>
                <a:cs typeface="Lato"/>
                <a:sym typeface="Lato"/>
              </a:rPr>
              <a:t>🇬🇧 United Kingdom</a:t>
            </a:r>
            <a:br>
              <a:rPr lang="en-US" sz="1000">
                <a:solidFill>
                  <a:schemeClr val="dk1"/>
                </a:solidFill>
                <a:latin typeface="Lato"/>
                <a:ea typeface="Lato"/>
                <a:cs typeface="Lato"/>
                <a:sym typeface="Lato"/>
              </a:rPr>
            </a:br>
            <a:endParaRPr sz="1000">
              <a:solidFill>
                <a:schemeClr val="dk1"/>
              </a:solidFill>
              <a:latin typeface="Lato"/>
              <a:ea typeface="Lato"/>
              <a:cs typeface="Lato"/>
              <a:sym typeface="Lato"/>
            </a:endParaRPr>
          </a:p>
          <a:p>
            <a:pPr marL="457200" lvl="0" indent="-292100" algn="l" rtl="0">
              <a:lnSpc>
                <a:spcPct val="115000"/>
              </a:lnSpc>
              <a:spcBef>
                <a:spcPts val="0"/>
              </a:spcBef>
              <a:spcAft>
                <a:spcPts val="0"/>
              </a:spcAft>
              <a:buClr>
                <a:schemeClr val="dk1"/>
              </a:buClr>
              <a:buSzPts val="1000"/>
              <a:buFont typeface="Lato"/>
              <a:buAutoNum type="arabicPeriod"/>
            </a:pPr>
            <a:r>
              <a:rPr lang="en-US" sz="1000">
                <a:solidFill>
                  <a:schemeClr val="dk1"/>
                </a:solidFill>
                <a:latin typeface="Lato"/>
                <a:ea typeface="Lato"/>
                <a:cs typeface="Lato"/>
                <a:sym typeface="Lato"/>
              </a:rPr>
              <a:t>🇨🇦 Canada</a:t>
            </a:r>
            <a:endParaRPr sz="1000">
              <a:solidFill>
                <a:schemeClr val="dk1"/>
              </a:solidFill>
              <a:latin typeface="Lato"/>
              <a:ea typeface="Lato"/>
              <a:cs typeface="Lato"/>
              <a:sym typeface="Lato"/>
            </a:endParaRPr>
          </a:p>
          <a:p>
            <a:pPr marL="0" marR="0" lvl="0" indent="0" algn="just" rtl="0">
              <a:lnSpc>
                <a:spcPct val="115000"/>
              </a:lnSpc>
              <a:spcBef>
                <a:spcPts val="1200"/>
              </a:spcBef>
              <a:spcAft>
                <a:spcPts val="0"/>
              </a:spcAft>
              <a:buClr>
                <a:srgbClr val="000000"/>
              </a:buClr>
              <a:buSzPts val="1200"/>
              <a:buFont typeface="Arial"/>
              <a:buNone/>
            </a:pPr>
            <a:endParaRPr sz="1000">
              <a:solidFill>
                <a:schemeClr val="dk1"/>
              </a:solidFill>
              <a:latin typeface="Lato"/>
              <a:ea typeface="Lato"/>
              <a:cs typeface="Lato"/>
              <a:sym typeface="Lato"/>
            </a:endParaRPr>
          </a:p>
        </p:txBody>
      </p:sp>
      <p:sp>
        <p:nvSpPr>
          <p:cNvPr id="610" name="Google Shape;610;p10"/>
          <p:cNvSpPr txBox="1"/>
          <p:nvPr/>
        </p:nvSpPr>
        <p:spPr>
          <a:xfrm>
            <a:off x="8556840" y="4749840"/>
            <a:ext cx="548280" cy="39312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13</a:t>
            </a:fld>
            <a:endParaRPr sz="1300" b="0" i="0" u="none" strike="noStrike" cap="none">
              <a:solidFill>
                <a:srgbClr val="000000"/>
              </a:solidFill>
              <a:latin typeface="Times New Roman"/>
              <a:ea typeface="Times New Roman"/>
              <a:cs typeface="Times New Roman"/>
              <a:sym typeface="Times New Roman"/>
            </a:endParaRPr>
          </a:p>
        </p:txBody>
      </p:sp>
      <p:pic>
        <p:nvPicPr>
          <p:cNvPr id="611" name="Google Shape;611;p10"/>
          <p:cNvPicPr preferRelativeResize="0"/>
          <p:nvPr/>
        </p:nvPicPr>
        <p:blipFill>
          <a:blip r:embed="rId3">
            <a:alphaModFix/>
          </a:blip>
          <a:stretch>
            <a:fillRect/>
          </a:stretch>
        </p:blipFill>
        <p:spPr>
          <a:xfrm>
            <a:off x="4634950" y="1841775"/>
            <a:ext cx="4196924" cy="260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g3693edc67a7_1_136"/>
          <p:cNvSpPr txBox="1"/>
          <p:nvPr/>
        </p:nvSpPr>
        <p:spPr>
          <a:xfrm>
            <a:off x="311947" y="101375"/>
            <a:ext cx="8520000" cy="57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a:solidFill>
                  <a:srgbClr val="CC6462"/>
                </a:solidFill>
                <a:latin typeface="Lexend Deca"/>
                <a:ea typeface="Lexend Deca"/>
                <a:cs typeface="Lexend Deca"/>
                <a:sym typeface="Lexend Deca"/>
              </a:rPr>
              <a:t>5. Findings - </a:t>
            </a:r>
            <a:r>
              <a:rPr lang="en-US" sz="2900" b="0" i="0" u="none" strike="noStrike" cap="none">
                <a:solidFill>
                  <a:srgbClr val="CC6462"/>
                </a:solidFill>
                <a:latin typeface="Lexend Deca"/>
                <a:ea typeface="Lexend Deca"/>
                <a:cs typeface="Lexend Deca"/>
                <a:sym typeface="Lexend Deca"/>
              </a:rPr>
              <a:t>Question </a:t>
            </a:r>
            <a:r>
              <a:rPr lang="en-US" sz="2900">
                <a:solidFill>
                  <a:srgbClr val="CC6462"/>
                </a:solidFill>
                <a:latin typeface="Lexend Deca"/>
                <a:ea typeface="Lexend Deca"/>
                <a:cs typeface="Lexend Deca"/>
                <a:sym typeface="Lexend Deca"/>
              </a:rPr>
              <a:t>2</a:t>
            </a:r>
            <a:endParaRPr sz="3000" b="0" i="0" u="none" strike="noStrike" cap="none">
              <a:solidFill>
                <a:srgbClr val="CC6462"/>
              </a:solidFill>
              <a:latin typeface="Lexend Deca"/>
              <a:ea typeface="Lexend Deca"/>
              <a:cs typeface="Lexend Deca"/>
              <a:sym typeface="Lexend Deca"/>
            </a:endParaRPr>
          </a:p>
        </p:txBody>
      </p:sp>
      <p:grpSp>
        <p:nvGrpSpPr>
          <p:cNvPr id="617" name="Google Shape;617;g3693edc67a7_1_136"/>
          <p:cNvGrpSpPr/>
          <p:nvPr/>
        </p:nvGrpSpPr>
        <p:grpSpPr>
          <a:xfrm>
            <a:off x="103680" y="3532680"/>
            <a:ext cx="784780" cy="1140848"/>
            <a:chOff x="103680" y="3532680"/>
            <a:chExt cx="784780" cy="1140848"/>
          </a:xfrm>
        </p:grpSpPr>
        <p:sp>
          <p:nvSpPr>
            <p:cNvPr id="618" name="Google Shape;618;g3693edc67a7_1_136"/>
            <p:cNvSpPr/>
            <p:nvPr/>
          </p:nvSpPr>
          <p:spPr>
            <a:xfrm>
              <a:off x="147600" y="4504320"/>
              <a:ext cx="714227" cy="169208"/>
            </a:xfrm>
            <a:custGeom>
              <a:avLst/>
              <a:gdLst/>
              <a:ahLst/>
              <a:cxnLst/>
              <a:rect l="l" t="t" r="r" b="b"/>
              <a:pathLst>
                <a:path w="45319" h="10757" extrusionOk="0">
                  <a:moveTo>
                    <a:pt x="18128" y="1"/>
                  </a:moveTo>
                  <a:lnTo>
                    <a:pt x="13898" y="363"/>
                  </a:lnTo>
                  <a:lnTo>
                    <a:pt x="10031" y="847"/>
                  </a:lnTo>
                  <a:lnTo>
                    <a:pt x="6647" y="1572"/>
                  </a:lnTo>
                  <a:lnTo>
                    <a:pt x="5197" y="1934"/>
                  </a:lnTo>
                  <a:lnTo>
                    <a:pt x="3868" y="2297"/>
                  </a:lnTo>
                  <a:lnTo>
                    <a:pt x="2780" y="2780"/>
                  </a:lnTo>
                  <a:lnTo>
                    <a:pt x="1813" y="3264"/>
                  </a:lnTo>
                  <a:lnTo>
                    <a:pt x="1088" y="3747"/>
                  </a:lnTo>
                  <a:lnTo>
                    <a:pt x="484" y="4230"/>
                  </a:lnTo>
                  <a:lnTo>
                    <a:pt x="121" y="4835"/>
                  </a:lnTo>
                  <a:lnTo>
                    <a:pt x="0" y="5318"/>
                  </a:lnTo>
                  <a:lnTo>
                    <a:pt x="121" y="5922"/>
                  </a:lnTo>
                  <a:lnTo>
                    <a:pt x="484" y="6406"/>
                  </a:lnTo>
                  <a:lnTo>
                    <a:pt x="1088" y="7010"/>
                  </a:lnTo>
                  <a:lnTo>
                    <a:pt x="1813" y="7493"/>
                  </a:lnTo>
                  <a:lnTo>
                    <a:pt x="2780" y="7977"/>
                  </a:lnTo>
                  <a:lnTo>
                    <a:pt x="3868" y="8339"/>
                  </a:lnTo>
                  <a:lnTo>
                    <a:pt x="5197" y="8823"/>
                  </a:lnTo>
                  <a:lnTo>
                    <a:pt x="6647" y="9185"/>
                  </a:lnTo>
                  <a:lnTo>
                    <a:pt x="10031" y="9910"/>
                  </a:lnTo>
                  <a:lnTo>
                    <a:pt x="13898" y="10394"/>
                  </a:lnTo>
                  <a:lnTo>
                    <a:pt x="18128" y="10635"/>
                  </a:lnTo>
                  <a:lnTo>
                    <a:pt x="22720" y="10756"/>
                  </a:lnTo>
                  <a:lnTo>
                    <a:pt x="27191" y="10635"/>
                  </a:lnTo>
                  <a:lnTo>
                    <a:pt x="31421" y="10394"/>
                  </a:lnTo>
                  <a:lnTo>
                    <a:pt x="35288" y="9910"/>
                  </a:lnTo>
                  <a:lnTo>
                    <a:pt x="38672" y="9185"/>
                  </a:lnTo>
                  <a:lnTo>
                    <a:pt x="40122" y="8823"/>
                  </a:lnTo>
                  <a:lnTo>
                    <a:pt x="41451" y="8339"/>
                  </a:lnTo>
                  <a:lnTo>
                    <a:pt x="42539" y="7977"/>
                  </a:lnTo>
                  <a:lnTo>
                    <a:pt x="43505" y="7493"/>
                  </a:lnTo>
                  <a:lnTo>
                    <a:pt x="44231" y="7010"/>
                  </a:lnTo>
                  <a:lnTo>
                    <a:pt x="44835" y="6406"/>
                  </a:lnTo>
                  <a:lnTo>
                    <a:pt x="45197" y="5922"/>
                  </a:lnTo>
                  <a:lnTo>
                    <a:pt x="45318" y="5318"/>
                  </a:lnTo>
                  <a:lnTo>
                    <a:pt x="45197" y="4835"/>
                  </a:lnTo>
                  <a:lnTo>
                    <a:pt x="44835" y="4230"/>
                  </a:lnTo>
                  <a:lnTo>
                    <a:pt x="44231" y="3747"/>
                  </a:lnTo>
                  <a:lnTo>
                    <a:pt x="43505" y="3264"/>
                  </a:lnTo>
                  <a:lnTo>
                    <a:pt x="42539" y="2780"/>
                  </a:lnTo>
                  <a:lnTo>
                    <a:pt x="41451" y="2297"/>
                  </a:lnTo>
                  <a:lnTo>
                    <a:pt x="40122" y="1934"/>
                  </a:lnTo>
                  <a:lnTo>
                    <a:pt x="38672" y="1572"/>
                  </a:lnTo>
                  <a:lnTo>
                    <a:pt x="35288" y="847"/>
                  </a:lnTo>
                  <a:lnTo>
                    <a:pt x="31421" y="363"/>
                  </a:lnTo>
                  <a:lnTo>
                    <a:pt x="27191" y="1"/>
                  </a:lnTo>
                  <a:close/>
                </a:path>
              </a:pathLst>
            </a:custGeom>
            <a:solidFill>
              <a:srgbClr val="F9DDC5"/>
            </a:solidFill>
            <a:ln>
              <a:noFill/>
            </a:ln>
          </p:spPr>
          <p:txBody>
            <a:bodyPr/>
            <a:lstStyle/>
            <a:p>
              <a:endParaRPr lang="en-US"/>
            </a:p>
          </p:txBody>
        </p:sp>
        <p:sp>
          <p:nvSpPr>
            <p:cNvPr id="619" name="Google Shape;619;g3693edc67a7_1_136"/>
            <p:cNvSpPr/>
            <p:nvPr/>
          </p:nvSpPr>
          <p:spPr>
            <a:xfrm>
              <a:off x="162720" y="3532680"/>
              <a:ext cx="325438" cy="466548"/>
            </a:xfrm>
            <a:custGeom>
              <a:avLst/>
              <a:gdLst/>
              <a:ahLst/>
              <a:cxnLst/>
              <a:rect l="l" t="t" r="r" b="b"/>
              <a:pathLst>
                <a:path w="20666" h="29608" extrusionOk="0">
                  <a:moveTo>
                    <a:pt x="8339" y="0"/>
                  </a:moveTo>
                  <a:lnTo>
                    <a:pt x="7372" y="121"/>
                  </a:lnTo>
                  <a:lnTo>
                    <a:pt x="6405" y="242"/>
                  </a:lnTo>
                  <a:lnTo>
                    <a:pt x="5438" y="484"/>
                  </a:lnTo>
                  <a:lnTo>
                    <a:pt x="4592" y="846"/>
                  </a:lnTo>
                  <a:lnTo>
                    <a:pt x="3867" y="1330"/>
                  </a:lnTo>
                  <a:lnTo>
                    <a:pt x="3142" y="1934"/>
                  </a:lnTo>
                  <a:lnTo>
                    <a:pt x="2538" y="2538"/>
                  </a:lnTo>
                  <a:lnTo>
                    <a:pt x="1934" y="3263"/>
                  </a:lnTo>
                  <a:lnTo>
                    <a:pt x="1450" y="3988"/>
                  </a:lnTo>
                  <a:lnTo>
                    <a:pt x="1088" y="4834"/>
                  </a:lnTo>
                  <a:lnTo>
                    <a:pt x="725" y="5680"/>
                  </a:lnTo>
                  <a:lnTo>
                    <a:pt x="484" y="6526"/>
                  </a:lnTo>
                  <a:lnTo>
                    <a:pt x="242" y="7614"/>
                  </a:lnTo>
                  <a:lnTo>
                    <a:pt x="121" y="8701"/>
                  </a:lnTo>
                  <a:lnTo>
                    <a:pt x="0" y="10756"/>
                  </a:lnTo>
                  <a:lnTo>
                    <a:pt x="121" y="12931"/>
                  </a:lnTo>
                  <a:lnTo>
                    <a:pt x="363" y="15106"/>
                  </a:lnTo>
                  <a:lnTo>
                    <a:pt x="725" y="17040"/>
                  </a:lnTo>
                  <a:lnTo>
                    <a:pt x="1330" y="18853"/>
                  </a:lnTo>
                  <a:lnTo>
                    <a:pt x="1692" y="19698"/>
                  </a:lnTo>
                  <a:lnTo>
                    <a:pt x="2175" y="20544"/>
                  </a:lnTo>
                  <a:lnTo>
                    <a:pt x="2659" y="21390"/>
                  </a:lnTo>
                  <a:lnTo>
                    <a:pt x="3263" y="22236"/>
                  </a:lnTo>
                  <a:lnTo>
                    <a:pt x="3867" y="22961"/>
                  </a:lnTo>
                  <a:lnTo>
                    <a:pt x="4713" y="23566"/>
                  </a:lnTo>
                  <a:lnTo>
                    <a:pt x="5438" y="24170"/>
                  </a:lnTo>
                  <a:lnTo>
                    <a:pt x="6284" y="24774"/>
                  </a:lnTo>
                  <a:lnTo>
                    <a:pt x="7976" y="25620"/>
                  </a:lnTo>
                  <a:lnTo>
                    <a:pt x="9789" y="26466"/>
                  </a:lnTo>
                  <a:lnTo>
                    <a:pt x="13535" y="27795"/>
                  </a:lnTo>
                  <a:lnTo>
                    <a:pt x="15348" y="28641"/>
                  </a:lnTo>
                  <a:lnTo>
                    <a:pt x="17161" y="29487"/>
                  </a:lnTo>
                  <a:lnTo>
                    <a:pt x="17161" y="29608"/>
                  </a:lnTo>
                  <a:lnTo>
                    <a:pt x="17523" y="29608"/>
                  </a:lnTo>
                  <a:lnTo>
                    <a:pt x="17523" y="28883"/>
                  </a:lnTo>
                  <a:lnTo>
                    <a:pt x="17523" y="28279"/>
                  </a:lnTo>
                  <a:lnTo>
                    <a:pt x="17765" y="27070"/>
                  </a:lnTo>
                  <a:lnTo>
                    <a:pt x="18248" y="25983"/>
                  </a:lnTo>
                  <a:lnTo>
                    <a:pt x="18732" y="24774"/>
                  </a:lnTo>
                  <a:lnTo>
                    <a:pt x="19457" y="22961"/>
                  </a:lnTo>
                  <a:lnTo>
                    <a:pt x="20061" y="21028"/>
                  </a:lnTo>
                  <a:lnTo>
                    <a:pt x="20423" y="18973"/>
                  </a:lnTo>
                  <a:lnTo>
                    <a:pt x="20665" y="16798"/>
                  </a:lnTo>
                  <a:lnTo>
                    <a:pt x="20665" y="14623"/>
                  </a:lnTo>
                  <a:lnTo>
                    <a:pt x="20423" y="12568"/>
                  </a:lnTo>
                  <a:lnTo>
                    <a:pt x="20061" y="10635"/>
                  </a:lnTo>
                  <a:lnTo>
                    <a:pt x="19577" y="8822"/>
                  </a:lnTo>
                  <a:lnTo>
                    <a:pt x="18852" y="7009"/>
                  </a:lnTo>
                  <a:lnTo>
                    <a:pt x="17886" y="5318"/>
                  </a:lnTo>
                  <a:lnTo>
                    <a:pt x="16798" y="3747"/>
                  </a:lnTo>
                  <a:lnTo>
                    <a:pt x="16194" y="3022"/>
                  </a:lnTo>
                  <a:lnTo>
                    <a:pt x="15469" y="2417"/>
                  </a:lnTo>
                  <a:lnTo>
                    <a:pt x="14744" y="1813"/>
                  </a:lnTo>
                  <a:lnTo>
                    <a:pt x="13898" y="1330"/>
                  </a:lnTo>
                  <a:lnTo>
                    <a:pt x="13052" y="846"/>
                  </a:lnTo>
                  <a:lnTo>
                    <a:pt x="12085" y="605"/>
                  </a:lnTo>
                  <a:lnTo>
                    <a:pt x="11239" y="363"/>
                  </a:lnTo>
                  <a:lnTo>
                    <a:pt x="10272" y="121"/>
                  </a:lnTo>
                  <a:lnTo>
                    <a:pt x="9305" y="0"/>
                  </a:lnTo>
                  <a:close/>
                </a:path>
              </a:pathLst>
            </a:custGeom>
            <a:solidFill>
              <a:srgbClr val="E6AA35"/>
            </a:solidFill>
            <a:ln>
              <a:noFill/>
            </a:ln>
          </p:spPr>
          <p:txBody>
            <a:bodyPr/>
            <a:lstStyle/>
            <a:p>
              <a:endParaRPr lang="en-US"/>
            </a:p>
          </p:txBody>
        </p:sp>
        <p:sp>
          <p:nvSpPr>
            <p:cNvPr id="620" name="Google Shape;620;g3693edc67a7_1_136"/>
            <p:cNvSpPr/>
            <p:nvPr/>
          </p:nvSpPr>
          <p:spPr>
            <a:xfrm>
              <a:off x="223920" y="3612600"/>
              <a:ext cx="323635" cy="740893"/>
            </a:xfrm>
            <a:custGeom>
              <a:avLst/>
              <a:gdLst/>
              <a:ahLst/>
              <a:cxnLst/>
              <a:rect l="l" t="t" r="r" b="b"/>
              <a:pathLst>
                <a:path w="20545" h="47011" extrusionOk="0">
                  <a:moveTo>
                    <a:pt x="2538" y="1"/>
                  </a:moveTo>
                  <a:lnTo>
                    <a:pt x="2417" y="122"/>
                  </a:lnTo>
                  <a:lnTo>
                    <a:pt x="2417" y="243"/>
                  </a:lnTo>
                  <a:lnTo>
                    <a:pt x="4955" y="5197"/>
                  </a:lnTo>
                  <a:lnTo>
                    <a:pt x="7251" y="10273"/>
                  </a:lnTo>
                  <a:lnTo>
                    <a:pt x="7251" y="10273"/>
                  </a:lnTo>
                  <a:lnTo>
                    <a:pt x="5559" y="8944"/>
                  </a:lnTo>
                  <a:lnTo>
                    <a:pt x="3867" y="7856"/>
                  </a:lnTo>
                  <a:lnTo>
                    <a:pt x="2055" y="6889"/>
                  </a:lnTo>
                  <a:lnTo>
                    <a:pt x="121" y="6164"/>
                  </a:lnTo>
                  <a:lnTo>
                    <a:pt x="0" y="6164"/>
                  </a:lnTo>
                  <a:lnTo>
                    <a:pt x="0" y="6285"/>
                  </a:lnTo>
                  <a:lnTo>
                    <a:pt x="2176" y="7373"/>
                  </a:lnTo>
                  <a:lnTo>
                    <a:pt x="4109" y="8460"/>
                  </a:lnTo>
                  <a:lnTo>
                    <a:pt x="6043" y="9910"/>
                  </a:lnTo>
                  <a:lnTo>
                    <a:pt x="7735" y="11361"/>
                  </a:lnTo>
                  <a:lnTo>
                    <a:pt x="9306" y="15107"/>
                  </a:lnTo>
                  <a:lnTo>
                    <a:pt x="10756" y="18974"/>
                  </a:lnTo>
                  <a:lnTo>
                    <a:pt x="9668" y="17886"/>
                  </a:lnTo>
                  <a:lnTo>
                    <a:pt x="8460" y="17040"/>
                  </a:lnTo>
                  <a:lnTo>
                    <a:pt x="7251" y="16195"/>
                  </a:lnTo>
                  <a:lnTo>
                    <a:pt x="5922" y="15469"/>
                  </a:lnTo>
                  <a:lnTo>
                    <a:pt x="4472" y="14744"/>
                  </a:lnTo>
                  <a:lnTo>
                    <a:pt x="3142" y="14261"/>
                  </a:lnTo>
                  <a:lnTo>
                    <a:pt x="1692" y="13778"/>
                  </a:lnTo>
                  <a:lnTo>
                    <a:pt x="242" y="13294"/>
                  </a:lnTo>
                  <a:lnTo>
                    <a:pt x="242" y="13415"/>
                  </a:lnTo>
                  <a:lnTo>
                    <a:pt x="242" y="13536"/>
                  </a:lnTo>
                  <a:lnTo>
                    <a:pt x="1813" y="14140"/>
                  </a:lnTo>
                  <a:lnTo>
                    <a:pt x="3384" y="14744"/>
                  </a:lnTo>
                  <a:lnTo>
                    <a:pt x="4834" y="15469"/>
                  </a:lnTo>
                  <a:lnTo>
                    <a:pt x="6164" y="16315"/>
                  </a:lnTo>
                  <a:lnTo>
                    <a:pt x="7493" y="17161"/>
                  </a:lnTo>
                  <a:lnTo>
                    <a:pt x="8822" y="18128"/>
                  </a:lnTo>
                  <a:lnTo>
                    <a:pt x="11360" y="20303"/>
                  </a:lnTo>
                  <a:lnTo>
                    <a:pt x="12448" y="23325"/>
                  </a:lnTo>
                  <a:lnTo>
                    <a:pt x="14502" y="29246"/>
                  </a:lnTo>
                  <a:lnTo>
                    <a:pt x="16436" y="35168"/>
                  </a:lnTo>
                  <a:lnTo>
                    <a:pt x="18248" y="40727"/>
                  </a:lnTo>
                  <a:lnTo>
                    <a:pt x="19215" y="43869"/>
                  </a:lnTo>
                  <a:lnTo>
                    <a:pt x="19698" y="45440"/>
                  </a:lnTo>
                  <a:lnTo>
                    <a:pt x="20182" y="46890"/>
                  </a:lnTo>
                  <a:lnTo>
                    <a:pt x="20303" y="47011"/>
                  </a:lnTo>
                  <a:lnTo>
                    <a:pt x="20544" y="47011"/>
                  </a:lnTo>
                  <a:lnTo>
                    <a:pt x="20544" y="46890"/>
                  </a:lnTo>
                  <a:lnTo>
                    <a:pt x="19819" y="43990"/>
                  </a:lnTo>
                  <a:lnTo>
                    <a:pt x="18973" y="41089"/>
                  </a:lnTo>
                  <a:lnTo>
                    <a:pt x="17040" y="34926"/>
                  </a:lnTo>
                  <a:lnTo>
                    <a:pt x="15106" y="28884"/>
                  </a:lnTo>
                  <a:lnTo>
                    <a:pt x="13052" y="22841"/>
                  </a:lnTo>
                  <a:lnTo>
                    <a:pt x="11723" y="19337"/>
                  </a:lnTo>
                  <a:lnTo>
                    <a:pt x="10393" y="15832"/>
                  </a:lnTo>
                  <a:lnTo>
                    <a:pt x="10635" y="13536"/>
                  </a:lnTo>
                  <a:lnTo>
                    <a:pt x="10877" y="11361"/>
                  </a:lnTo>
                  <a:lnTo>
                    <a:pt x="11602" y="8823"/>
                  </a:lnTo>
                  <a:lnTo>
                    <a:pt x="12327" y="6164"/>
                  </a:lnTo>
                  <a:lnTo>
                    <a:pt x="12327" y="6043"/>
                  </a:lnTo>
                  <a:lnTo>
                    <a:pt x="12206" y="6164"/>
                  </a:lnTo>
                  <a:lnTo>
                    <a:pt x="11360" y="7977"/>
                  </a:lnTo>
                  <a:lnTo>
                    <a:pt x="10635" y="10031"/>
                  </a:lnTo>
                  <a:lnTo>
                    <a:pt x="10031" y="12207"/>
                  </a:lnTo>
                  <a:lnTo>
                    <a:pt x="9910" y="13294"/>
                  </a:lnTo>
                  <a:lnTo>
                    <a:pt x="9789" y="14382"/>
                  </a:lnTo>
                  <a:lnTo>
                    <a:pt x="8097" y="10394"/>
                  </a:lnTo>
                  <a:lnTo>
                    <a:pt x="6164" y="6527"/>
                  </a:lnTo>
                  <a:lnTo>
                    <a:pt x="6164" y="4956"/>
                  </a:lnTo>
                  <a:lnTo>
                    <a:pt x="6164" y="3264"/>
                  </a:lnTo>
                  <a:lnTo>
                    <a:pt x="6284" y="1693"/>
                  </a:lnTo>
                  <a:lnTo>
                    <a:pt x="6405" y="1"/>
                  </a:lnTo>
                  <a:lnTo>
                    <a:pt x="6284" y="1"/>
                  </a:lnTo>
                  <a:lnTo>
                    <a:pt x="6043" y="1451"/>
                  </a:lnTo>
                  <a:lnTo>
                    <a:pt x="5801" y="2901"/>
                  </a:lnTo>
                  <a:lnTo>
                    <a:pt x="5801" y="4351"/>
                  </a:lnTo>
                  <a:lnTo>
                    <a:pt x="5801" y="5802"/>
                  </a:lnTo>
                  <a:lnTo>
                    <a:pt x="4351" y="2901"/>
                  </a:lnTo>
                  <a:lnTo>
                    <a:pt x="2659" y="1"/>
                  </a:lnTo>
                  <a:close/>
                </a:path>
              </a:pathLst>
            </a:custGeom>
            <a:solidFill>
              <a:srgbClr val="112925"/>
            </a:solidFill>
            <a:ln>
              <a:noFill/>
            </a:ln>
          </p:spPr>
          <p:txBody>
            <a:bodyPr/>
            <a:lstStyle/>
            <a:p>
              <a:endParaRPr lang="en-US"/>
            </a:p>
          </p:txBody>
        </p:sp>
        <p:sp>
          <p:nvSpPr>
            <p:cNvPr id="621" name="Google Shape;621;g3693edc67a7_1_136"/>
            <p:cNvSpPr/>
            <p:nvPr/>
          </p:nvSpPr>
          <p:spPr>
            <a:xfrm>
              <a:off x="378000" y="3665880"/>
              <a:ext cx="28081" cy="64445"/>
            </a:xfrm>
            <a:custGeom>
              <a:avLst/>
              <a:gdLst/>
              <a:ahLst/>
              <a:cxnLst/>
              <a:rect l="l" t="t" r="r" b="b"/>
              <a:pathLst>
                <a:path w="1814" h="4110" extrusionOk="0">
                  <a:moveTo>
                    <a:pt x="1814" y="1"/>
                  </a:moveTo>
                  <a:lnTo>
                    <a:pt x="1572" y="122"/>
                  </a:lnTo>
                  <a:lnTo>
                    <a:pt x="1089" y="1088"/>
                  </a:lnTo>
                  <a:lnTo>
                    <a:pt x="605" y="2055"/>
                  </a:lnTo>
                  <a:lnTo>
                    <a:pt x="243" y="3143"/>
                  </a:lnTo>
                  <a:lnTo>
                    <a:pt x="1" y="4109"/>
                  </a:lnTo>
                  <a:lnTo>
                    <a:pt x="1" y="4109"/>
                  </a:lnTo>
                  <a:lnTo>
                    <a:pt x="847" y="2176"/>
                  </a:lnTo>
                  <a:lnTo>
                    <a:pt x="1814" y="122"/>
                  </a:lnTo>
                  <a:lnTo>
                    <a:pt x="1814" y="1"/>
                  </a:lnTo>
                  <a:close/>
                </a:path>
              </a:pathLst>
            </a:custGeom>
            <a:solidFill>
              <a:srgbClr val="112925"/>
            </a:solidFill>
            <a:ln>
              <a:noFill/>
            </a:ln>
          </p:spPr>
          <p:txBody>
            <a:bodyPr/>
            <a:lstStyle/>
            <a:p>
              <a:endParaRPr lang="en-US"/>
            </a:p>
          </p:txBody>
        </p:sp>
        <p:sp>
          <p:nvSpPr>
            <p:cNvPr id="622" name="Google Shape;622;g3693edc67a7_1_136"/>
            <p:cNvSpPr/>
            <p:nvPr/>
          </p:nvSpPr>
          <p:spPr>
            <a:xfrm>
              <a:off x="210600" y="3795480"/>
              <a:ext cx="66236" cy="24480"/>
            </a:xfrm>
            <a:custGeom>
              <a:avLst/>
              <a:gdLst/>
              <a:ahLst/>
              <a:cxnLst/>
              <a:rect l="l" t="t" r="r" b="b"/>
              <a:pathLst>
                <a:path w="4231" h="1572" extrusionOk="0">
                  <a:moveTo>
                    <a:pt x="0" y="0"/>
                  </a:moveTo>
                  <a:lnTo>
                    <a:pt x="2055" y="725"/>
                  </a:lnTo>
                  <a:lnTo>
                    <a:pt x="3988" y="1571"/>
                  </a:lnTo>
                  <a:lnTo>
                    <a:pt x="4230" y="1450"/>
                  </a:lnTo>
                  <a:lnTo>
                    <a:pt x="4109" y="1330"/>
                  </a:lnTo>
                  <a:lnTo>
                    <a:pt x="3142" y="846"/>
                  </a:lnTo>
                  <a:lnTo>
                    <a:pt x="2176" y="484"/>
                  </a:lnTo>
                  <a:lnTo>
                    <a:pt x="1088" y="121"/>
                  </a:lnTo>
                  <a:lnTo>
                    <a:pt x="121" y="0"/>
                  </a:lnTo>
                  <a:close/>
                </a:path>
              </a:pathLst>
            </a:custGeom>
            <a:solidFill>
              <a:srgbClr val="112925"/>
            </a:solidFill>
            <a:ln>
              <a:noFill/>
            </a:ln>
          </p:spPr>
          <p:txBody>
            <a:bodyPr/>
            <a:lstStyle/>
            <a:p>
              <a:endParaRPr lang="en-US"/>
            </a:p>
          </p:txBody>
        </p:sp>
        <p:sp>
          <p:nvSpPr>
            <p:cNvPr id="623" name="Google Shape;623;g3693edc67a7_1_136"/>
            <p:cNvSpPr/>
            <p:nvPr/>
          </p:nvSpPr>
          <p:spPr>
            <a:xfrm>
              <a:off x="218160" y="3624120"/>
              <a:ext cx="20521" cy="14759"/>
            </a:xfrm>
            <a:custGeom>
              <a:avLst/>
              <a:gdLst/>
              <a:ahLst/>
              <a:cxnLst/>
              <a:rect l="l" t="t" r="r" b="b"/>
              <a:pathLst>
                <a:path w="1331" h="967" extrusionOk="0">
                  <a:moveTo>
                    <a:pt x="1" y="0"/>
                  </a:moveTo>
                  <a:lnTo>
                    <a:pt x="1" y="121"/>
                  </a:lnTo>
                  <a:lnTo>
                    <a:pt x="1330" y="967"/>
                  </a:lnTo>
                  <a:lnTo>
                    <a:pt x="1330" y="846"/>
                  </a:lnTo>
                  <a:lnTo>
                    <a:pt x="726" y="363"/>
                  </a:lnTo>
                  <a:lnTo>
                    <a:pt x="1" y="0"/>
                  </a:lnTo>
                  <a:close/>
                </a:path>
              </a:pathLst>
            </a:custGeom>
            <a:solidFill>
              <a:srgbClr val="112925"/>
            </a:solidFill>
            <a:ln>
              <a:noFill/>
            </a:ln>
          </p:spPr>
          <p:txBody>
            <a:bodyPr/>
            <a:lstStyle/>
            <a:p>
              <a:endParaRPr lang="en-US"/>
            </a:p>
          </p:txBody>
        </p:sp>
        <p:sp>
          <p:nvSpPr>
            <p:cNvPr id="624" name="Google Shape;624;g3693edc67a7_1_136"/>
            <p:cNvSpPr/>
            <p:nvPr/>
          </p:nvSpPr>
          <p:spPr>
            <a:xfrm>
              <a:off x="505800" y="3582000"/>
              <a:ext cx="382660" cy="435950"/>
            </a:xfrm>
            <a:custGeom>
              <a:avLst/>
              <a:gdLst/>
              <a:ahLst/>
              <a:cxnLst/>
              <a:rect l="l" t="t" r="r" b="b"/>
              <a:pathLst>
                <a:path w="24292" h="27675" extrusionOk="0">
                  <a:moveTo>
                    <a:pt x="16315" y="0"/>
                  </a:moveTo>
                  <a:lnTo>
                    <a:pt x="15348" y="121"/>
                  </a:lnTo>
                  <a:lnTo>
                    <a:pt x="13294" y="605"/>
                  </a:lnTo>
                  <a:lnTo>
                    <a:pt x="11481" y="1088"/>
                  </a:lnTo>
                  <a:lnTo>
                    <a:pt x="9669" y="1813"/>
                  </a:lnTo>
                  <a:lnTo>
                    <a:pt x="7856" y="2780"/>
                  </a:lnTo>
                  <a:lnTo>
                    <a:pt x="6285" y="3867"/>
                  </a:lnTo>
                  <a:lnTo>
                    <a:pt x="4714" y="5197"/>
                  </a:lnTo>
                  <a:lnTo>
                    <a:pt x="3384" y="6526"/>
                  </a:lnTo>
                  <a:lnTo>
                    <a:pt x="2176" y="8097"/>
                  </a:lnTo>
                  <a:lnTo>
                    <a:pt x="1209" y="9789"/>
                  </a:lnTo>
                  <a:lnTo>
                    <a:pt x="363" y="11723"/>
                  </a:lnTo>
                  <a:lnTo>
                    <a:pt x="122" y="12689"/>
                  </a:lnTo>
                  <a:lnTo>
                    <a:pt x="1" y="13898"/>
                  </a:lnTo>
                  <a:lnTo>
                    <a:pt x="1" y="15227"/>
                  </a:lnTo>
                  <a:lnTo>
                    <a:pt x="122" y="16436"/>
                  </a:lnTo>
                  <a:lnTo>
                    <a:pt x="363" y="17765"/>
                  </a:lnTo>
                  <a:lnTo>
                    <a:pt x="605" y="19094"/>
                  </a:lnTo>
                  <a:lnTo>
                    <a:pt x="1451" y="21753"/>
                  </a:lnTo>
                  <a:lnTo>
                    <a:pt x="2297" y="24049"/>
                  </a:lnTo>
                  <a:lnTo>
                    <a:pt x="3264" y="25983"/>
                  </a:lnTo>
                  <a:lnTo>
                    <a:pt x="3868" y="27191"/>
                  </a:lnTo>
                  <a:lnTo>
                    <a:pt x="4230" y="27674"/>
                  </a:lnTo>
                  <a:lnTo>
                    <a:pt x="14019" y="24774"/>
                  </a:lnTo>
                  <a:lnTo>
                    <a:pt x="15832" y="24170"/>
                  </a:lnTo>
                  <a:lnTo>
                    <a:pt x="17644" y="23324"/>
                  </a:lnTo>
                  <a:lnTo>
                    <a:pt x="18370" y="22841"/>
                  </a:lnTo>
                  <a:lnTo>
                    <a:pt x="19095" y="22236"/>
                  </a:lnTo>
                  <a:lnTo>
                    <a:pt x="19820" y="21632"/>
                  </a:lnTo>
                  <a:lnTo>
                    <a:pt x="20545" y="20907"/>
                  </a:lnTo>
                  <a:lnTo>
                    <a:pt x="21753" y="19215"/>
                  </a:lnTo>
                  <a:lnTo>
                    <a:pt x="22599" y="17402"/>
                  </a:lnTo>
                  <a:lnTo>
                    <a:pt x="23324" y="15590"/>
                  </a:lnTo>
                  <a:lnTo>
                    <a:pt x="23808" y="13535"/>
                  </a:lnTo>
                  <a:lnTo>
                    <a:pt x="24049" y="11360"/>
                  </a:lnTo>
                  <a:lnTo>
                    <a:pt x="24291" y="9064"/>
                  </a:lnTo>
                  <a:lnTo>
                    <a:pt x="24291" y="7855"/>
                  </a:lnTo>
                  <a:lnTo>
                    <a:pt x="24170" y="6768"/>
                  </a:lnTo>
                  <a:lnTo>
                    <a:pt x="23929" y="5559"/>
                  </a:lnTo>
                  <a:lnTo>
                    <a:pt x="23687" y="4593"/>
                  </a:lnTo>
                  <a:lnTo>
                    <a:pt x="23324" y="3747"/>
                  </a:lnTo>
                  <a:lnTo>
                    <a:pt x="22962" y="3022"/>
                  </a:lnTo>
                  <a:lnTo>
                    <a:pt x="22478" y="2417"/>
                  </a:lnTo>
                  <a:lnTo>
                    <a:pt x="21995" y="1813"/>
                  </a:lnTo>
                  <a:lnTo>
                    <a:pt x="21391" y="1209"/>
                  </a:lnTo>
                  <a:lnTo>
                    <a:pt x="20666" y="846"/>
                  </a:lnTo>
                  <a:lnTo>
                    <a:pt x="19941" y="484"/>
                  </a:lnTo>
                  <a:lnTo>
                    <a:pt x="19215" y="242"/>
                  </a:lnTo>
                  <a:lnTo>
                    <a:pt x="18249" y="0"/>
                  </a:lnTo>
                  <a:close/>
                </a:path>
              </a:pathLst>
            </a:custGeom>
            <a:solidFill>
              <a:srgbClr val="E6AA35"/>
            </a:solidFill>
            <a:ln>
              <a:noFill/>
            </a:ln>
          </p:spPr>
          <p:txBody>
            <a:bodyPr/>
            <a:lstStyle/>
            <a:p>
              <a:endParaRPr lang="en-US"/>
            </a:p>
          </p:txBody>
        </p:sp>
        <p:sp>
          <p:nvSpPr>
            <p:cNvPr id="625" name="Google Shape;625;g3693edc67a7_1_136"/>
            <p:cNvSpPr/>
            <p:nvPr/>
          </p:nvSpPr>
          <p:spPr>
            <a:xfrm>
              <a:off x="496440" y="3684960"/>
              <a:ext cx="306350" cy="691250"/>
            </a:xfrm>
            <a:custGeom>
              <a:avLst/>
              <a:gdLst/>
              <a:ahLst/>
              <a:cxnLst/>
              <a:rect l="l" t="t" r="r" b="b"/>
              <a:pathLst>
                <a:path w="19457" h="43868" extrusionOk="0">
                  <a:moveTo>
                    <a:pt x="18974" y="0"/>
                  </a:moveTo>
                  <a:lnTo>
                    <a:pt x="17644" y="846"/>
                  </a:lnTo>
                  <a:lnTo>
                    <a:pt x="16315" y="1571"/>
                  </a:lnTo>
                  <a:lnTo>
                    <a:pt x="13415" y="2780"/>
                  </a:lnTo>
                  <a:lnTo>
                    <a:pt x="14744" y="363"/>
                  </a:lnTo>
                  <a:lnTo>
                    <a:pt x="14744" y="242"/>
                  </a:lnTo>
                  <a:lnTo>
                    <a:pt x="14623" y="121"/>
                  </a:lnTo>
                  <a:lnTo>
                    <a:pt x="14381" y="121"/>
                  </a:lnTo>
                  <a:lnTo>
                    <a:pt x="13173" y="2055"/>
                  </a:lnTo>
                  <a:lnTo>
                    <a:pt x="11964" y="3988"/>
                  </a:lnTo>
                  <a:lnTo>
                    <a:pt x="10756" y="5922"/>
                  </a:lnTo>
                  <a:lnTo>
                    <a:pt x="9789" y="7976"/>
                  </a:lnTo>
                  <a:lnTo>
                    <a:pt x="9547" y="6163"/>
                  </a:lnTo>
                  <a:lnTo>
                    <a:pt x="9427" y="4472"/>
                  </a:lnTo>
                  <a:lnTo>
                    <a:pt x="9306" y="2659"/>
                  </a:lnTo>
                  <a:lnTo>
                    <a:pt x="9427" y="846"/>
                  </a:lnTo>
                  <a:lnTo>
                    <a:pt x="9306" y="846"/>
                  </a:lnTo>
                  <a:lnTo>
                    <a:pt x="9064" y="2780"/>
                  </a:lnTo>
                  <a:lnTo>
                    <a:pt x="9064" y="4713"/>
                  </a:lnTo>
                  <a:lnTo>
                    <a:pt x="9185" y="6768"/>
                  </a:lnTo>
                  <a:lnTo>
                    <a:pt x="9427" y="8701"/>
                  </a:lnTo>
                  <a:lnTo>
                    <a:pt x="7735" y="12206"/>
                  </a:lnTo>
                  <a:lnTo>
                    <a:pt x="6285" y="15710"/>
                  </a:lnTo>
                  <a:lnTo>
                    <a:pt x="5680" y="13535"/>
                  </a:lnTo>
                  <a:lnTo>
                    <a:pt x="5076" y="11481"/>
                  </a:lnTo>
                  <a:lnTo>
                    <a:pt x="4714" y="9910"/>
                  </a:lnTo>
                  <a:lnTo>
                    <a:pt x="4593" y="8339"/>
                  </a:lnTo>
                  <a:lnTo>
                    <a:pt x="4472" y="6768"/>
                  </a:lnTo>
                  <a:lnTo>
                    <a:pt x="4593" y="5197"/>
                  </a:lnTo>
                  <a:lnTo>
                    <a:pt x="4593" y="5076"/>
                  </a:lnTo>
                  <a:lnTo>
                    <a:pt x="4472" y="5197"/>
                  </a:lnTo>
                  <a:lnTo>
                    <a:pt x="4351" y="6647"/>
                  </a:lnTo>
                  <a:lnTo>
                    <a:pt x="4230" y="8097"/>
                  </a:lnTo>
                  <a:lnTo>
                    <a:pt x="4351" y="9547"/>
                  </a:lnTo>
                  <a:lnTo>
                    <a:pt x="4472" y="10997"/>
                  </a:lnTo>
                  <a:lnTo>
                    <a:pt x="4593" y="12447"/>
                  </a:lnTo>
                  <a:lnTo>
                    <a:pt x="4955" y="13898"/>
                  </a:lnTo>
                  <a:lnTo>
                    <a:pt x="5318" y="15348"/>
                  </a:lnTo>
                  <a:lnTo>
                    <a:pt x="5922" y="16677"/>
                  </a:lnTo>
                  <a:lnTo>
                    <a:pt x="4351" y="21028"/>
                  </a:lnTo>
                  <a:lnTo>
                    <a:pt x="3505" y="23807"/>
                  </a:lnTo>
                  <a:lnTo>
                    <a:pt x="2659" y="26587"/>
                  </a:lnTo>
                  <a:lnTo>
                    <a:pt x="1934" y="29366"/>
                  </a:lnTo>
                  <a:lnTo>
                    <a:pt x="1330" y="32266"/>
                  </a:lnTo>
                  <a:lnTo>
                    <a:pt x="846" y="35046"/>
                  </a:lnTo>
                  <a:lnTo>
                    <a:pt x="484" y="37946"/>
                  </a:lnTo>
                  <a:lnTo>
                    <a:pt x="242" y="40847"/>
                  </a:lnTo>
                  <a:lnTo>
                    <a:pt x="0" y="43747"/>
                  </a:lnTo>
                  <a:lnTo>
                    <a:pt x="0" y="43868"/>
                  </a:lnTo>
                  <a:lnTo>
                    <a:pt x="242" y="43868"/>
                  </a:lnTo>
                  <a:lnTo>
                    <a:pt x="242" y="43747"/>
                  </a:lnTo>
                  <a:lnTo>
                    <a:pt x="605" y="40847"/>
                  </a:lnTo>
                  <a:lnTo>
                    <a:pt x="1088" y="38067"/>
                  </a:lnTo>
                  <a:lnTo>
                    <a:pt x="1572" y="35167"/>
                  </a:lnTo>
                  <a:lnTo>
                    <a:pt x="2176" y="32387"/>
                  </a:lnTo>
                  <a:lnTo>
                    <a:pt x="2780" y="29608"/>
                  </a:lnTo>
                  <a:lnTo>
                    <a:pt x="3505" y="26828"/>
                  </a:lnTo>
                  <a:lnTo>
                    <a:pt x="4230" y="24049"/>
                  </a:lnTo>
                  <a:lnTo>
                    <a:pt x="5197" y="21269"/>
                  </a:lnTo>
                  <a:lnTo>
                    <a:pt x="6647" y="17040"/>
                  </a:lnTo>
                  <a:lnTo>
                    <a:pt x="8339" y="12931"/>
                  </a:lnTo>
                  <a:lnTo>
                    <a:pt x="11239" y="11964"/>
                  </a:lnTo>
                  <a:lnTo>
                    <a:pt x="14140" y="10997"/>
                  </a:lnTo>
                  <a:lnTo>
                    <a:pt x="15590" y="10393"/>
                  </a:lnTo>
                  <a:lnTo>
                    <a:pt x="16919" y="9910"/>
                  </a:lnTo>
                  <a:lnTo>
                    <a:pt x="18248" y="9185"/>
                  </a:lnTo>
                  <a:lnTo>
                    <a:pt x="19457" y="8339"/>
                  </a:lnTo>
                  <a:lnTo>
                    <a:pt x="19457" y="8218"/>
                  </a:lnTo>
                  <a:lnTo>
                    <a:pt x="19336" y="8218"/>
                  </a:lnTo>
                  <a:lnTo>
                    <a:pt x="16194" y="9668"/>
                  </a:lnTo>
                  <a:lnTo>
                    <a:pt x="12931" y="10756"/>
                  </a:lnTo>
                  <a:lnTo>
                    <a:pt x="10756" y="11481"/>
                  </a:lnTo>
                  <a:lnTo>
                    <a:pt x="8702" y="12327"/>
                  </a:lnTo>
                  <a:lnTo>
                    <a:pt x="10877" y="7734"/>
                  </a:lnTo>
                  <a:lnTo>
                    <a:pt x="13173" y="3263"/>
                  </a:lnTo>
                  <a:lnTo>
                    <a:pt x="14744" y="2659"/>
                  </a:lnTo>
                  <a:lnTo>
                    <a:pt x="16315" y="2055"/>
                  </a:lnTo>
                  <a:lnTo>
                    <a:pt x="17886" y="1209"/>
                  </a:lnTo>
                  <a:lnTo>
                    <a:pt x="18490" y="725"/>
                  </a:lnTo>
                  <a:lnTo>
                    <a:pt x="19094" y="121"/>
                  </a:lnTo>
                  <a:lnTo>
                    <a:pt x="19094" y="0"/>
                  </a:lnTo>
                  <a:close/>
                </a:path>
              </a:pathLst>
            </a:custGeom>
            <a:solidFill>
              <a:srgbClr val="112925"/>
            </a:solidFill>
            <a:ln>
              <a:noFill/>
            </a:ln>
          </p:spPr>
          <p:txBody>
            <a:bodyPr/>
            <a:lstStyle/>
            <a:p>
              <a:endParaRPr lang="en-US"/>
            </a:p>
          </p:txBody>
        </p:sp>
        <p:sp>
          <p:nvSpPr>
            <p:cNvPr id="626" name="Google Shape;626;g3693edc67a7_1_136"/>
            <p:cNvSpPr/>
            <p:nvPr/>
          </p:nvSpPr>
          <p:spPr>
            <a:xfrm>
              <a:off x="755280" y="3764880"/>
              <a:ext cx="95042" cy="41403"/>
            </a:xfrm>
            <a:custGeom>
              <a:avLst/>
              <a:gdLst/>
              <a:ahLst/>
              <a:cxnLst/>
              <a:rect l="l" t="t" r="r" b="b"/>
              <a:pathLst>
                <a:path w="6044" h="2660" extrusionOk="0">
                  <a:moveTo>
                    <a:pt x="6043" y="1"/>
                  </a:moveTo>
                  <a:lnTo>
                    <a:pt x="4472" y="605"/>
                  </a:lnTo>
                  <a:lnTo>
                    <a:pt x="3022" y="1209"/>
                  </a:lnTo>
                  <a:lnTo>
                    <a:pt x="1572" y="1934"/>
                  </a:lnTo>
                  <a:lnTo>
                    <a:pt x="122" y="2418"/>
                  </a:lnTo>
                  <a:lnTo>
                    <a:pt x="1" y="2539"/>
                  </a:lnTo>
                  <a:lnTo>
                    <a:pt x="122" y="2659"/>
                  </a:lnTo>
                  <a:lnTo>
                    <a:pt x="1693" y="2297"/>
                  </a:lnTo>
                  <a:lnTo>
                    <a:pt x="3264" y="1813"/>
                  </a:lnTo>
                  <a:lnTo>
                    <a:pt x="4714" y="1088"/>
                  </a:lnTo>
                  <a:lnTo>
                    <a:pt x="5439" y="605"/>
                  </a:lnTo>
                  <a:lnTo>
                    <a:pt x="6043" y="122"/>
                  </a:lnTo>
                  <a:lnTo>
                    <a:pt x="6043" y="1"/>
                  </a:lnTo>
                  <a:close/>
                </a:path>
              </a:pathLst>
            </a:custGeom>
            <a:solidFill>
              <a:srgbClr val="112925"/>
            </a:solidFill>
            <a:ln>
              <a:noFill/>
            </a:ln>
          </p:spPr>
          <p:txBody>
            <a:bodyPr/>
            <a:lstStyle/>
            <a:p>
              <a:endParaRPr lang="en-US"/>
            </a:p>
          </p:txBody>
        </p:sp>
        <p:sp>
          <p:nvSpPr>
            <p:cNvPr id="627" name="Google Shape;627;g3693edc67a7_1_136"/>
            <p:cNvSpPr/>
            <p:nvPr/>
          </p:nvSpPr>
          <p:spPr>
            <a:xfrm>
              <a:off x="579960" y="3696480"/>
              <a:ext cx="11160" cy="91076"/>
            </a:xfrm>
            <a:custGeom>
              <a:avLst/>
              <a:gdLst/>
              <a:ahLst/>
              <a:cxnLst/>
              <a:rect l="l" t="t" r="r" b="b"/>
              <a:pathLst>
                <a:path w="726" h="5801" extrusionOk="0">
                  <a:moveTo>
                    <a:pt x="605" y="0"/>
                  </a:moveTo>
                  <a:lnTo>
                    <a:pt x="242" y="1450"/>
                  </a:lnTo>
                  <a:lnTo>
                    <a:pt x="1" y="2901"/>
                  </a:lnTo>
                  <a:lnTo>
                    <a:pt x="1" y="4351"/>
                  </a:lnTo>
                  <a:lnTo>
                    <a:pt x="1" y="4955"/>
                  </a:lnTo>
                  <a:lnTo>
                    <a:pt x="242" y="5680"/>
                  </a:lnTo>
                  <a:lnTo>
                    <a:pt x="242" y="5801"/>
                  </a:lnTo>
                  <a:lnTo>
                    <a:pt x="363" y="5680"/>
                  </a:lnTo>
                  <a:lnTo>
                    <a:pt x="484" y="2901"/>
                  </a:lnTo>
                  <a:lnTo>
                    <a:pt x="605" y="1450"/>
                  </a:lnTo>
                  <a:lnTo>
                    <a:pt x="726" y="121"/>
                  </a:lnTo>
                  <a:lnTo>
                    <a:pt x="726" y="0"/>
                  </a:lnTo>
                  <a:close/>
                </a:path>
              </a:pathLst>
            </a:custGeom>
            <a:solidFill>
              <a:srgbClr val="112925"/>
            </a:solidFill>
            <a:ln>
              <a:noFill/>
            </a:ln>
          </p:spPr>
          <p:txBody>
            <a:bodyPr/>
            <a:lstStyle/>
            <a:p>
              <a:endParaRPr lang="en-US"/>
            </a:p>
          </p:txBody>
        </p:sp>
        <p:sp>
          <p:nvSpPr>
            <p:cNvPr id="628" name="Google Shape;628;g3693edc67a7_1_136"/>
            <p:cNvSpPr/>
            <p:nvPr/>
          </p:nvSpPr>
          <p:spPr>
            <a:xfrm>
              <a:off x="709560" y="3629520"/>
              <a:ext cx="16920" cy="51122"/>
            </a:xfrm>
            <a:custGeom>
              <a:avLst/>
              <a:gdLst/>
              <a:ahLst/>
              <a:cxnLst/>
              <a:rect l="l" t="t" r="r" b="b"/>
              <a:pathLst>
                <a:path w="1089" h="3264" extrusionOk="0">
                  <a:moveTo>
                    <a:pt x="846" y="1"/>
                  </a:moveTo>
                  <a:lnTo>
                    <a:pt x="363" y="726"/>
                  </a:lnTo>
                  <a:lnTo>
                    <a:pt x="121" y="1572"/>
                  </a:lnTo>
                  <a:lnTo>
                    <a:pt x="0" y="2418"/>
                  </a:lnTo>
                  <a:lnTo>
                    <a:pt x="0" y="3143"/>
                  </a:lnTo>
                  <a:lnTo>
                    <a:pt x="0" y="3263"/>
                  </a:lnTo>
                  <a:lnTo>
                    <a:pt x="121" y="3263"/>
                  </a:lnTo>
                  <a:lnTo>
                    <a:pt x="605" y="1692"/>
                  </a:lnTo>
                  <a:lnTo>
                    <a:pt x="1088" y="121"/>
                  </a:lnTo>
                  <a:lnTo>
                    <a:pt x="967" y="1"/>
                  </a:lnTo>
                  <a:close/>
                </a:path>
              </a:pathLst>
            </a:custGeom>
            <a:solidFill>
              <a:srgbClr val="112925"/>
            </a:solidFill>
            <a:ln>
              <a:noFill/>
            </a:ln>
          </p:spPr>
          <p:txBody>
            <a:bodyPr/>
            <a:lstStyle/>
            <a:p>
              <a:endParaRPr lang="en-US"/>
            </a:p>
          </p:txBody>
        </p:sp>
        <p:sp>
          <p:nvSpPr>
            <p:cNvPr id="629" name="Google Shape;629;g3693edc67a7_1_136"/>
            <p:cNvSpPr/>
            <p:nvPr/>
          </p:nvSpPr>
          <p:spPr>
            <a:xfrm>
              <a:off x="103680" y="3944160"/>
              <a:ext cx="348493" cy="216728"/>
            </a:xfrm>
            <a:custGeom>
              <a:avLst/>
              <a:gdLst/>
              <a:ahLst/>
              <a:cxnLst/>
              <a:rect l="l" t="t" r="r" b="b"/>
              <a:pathLst>
                <a:path w="22116" h="13778" extrusionOk="0">
                  <a:moveTo>
                    <a:pt x="3264" y="0"/>
                  </a:moveTo>
                  <a:lnTo>
                    <a:pt x="2297" y="121"/>
                  </a:lnTo>
                  <a:lnTo>
                    <a:pt x="1451" y="363"/>
                  </a:lnTo>
                  <a:lnTo>
                    <a:pt x="1089" y="605"/>
                  </a:lnTo>
                  <a:lnTo>
                    <a:pt x="726" y="846"/>
                  </a:lnTo>
                  <a:lnTo>
                    <a:pt x="484" y="1330"/>
                  </a:lnTo>
                  <a:lnTo>
                    <a:pt x="243" y="1813"/>
                  </a:lnTo>
                  <a:lnTo>
                    <a:pt x="122" y="2297"/>
                  </a:lnTo>
                  <a:lnTo>
                    <a:pt x="1" y="2901"/>
                  </a:lnTo>
                  <a:lnTo>
                    <a:pt x="122" y="4109"/>
                  </a:lnTo>
                  <a:lnTo>
                    <a:pt x="243" y="5318"/>
                  </a:lnTo>
                  <a:lnTo>
                    <a:pt x="605" y="6526"/>
                  </a:lnTo>
                  <a:lnTo>
                    <a:pt x="1089" y="7735"/>
                  </a:lnTo>
                  <a:lnTo>
                    <a:pt x="1572" y="8943"/>
                  </a:lnTo>
                  <a:lnTo>
                    <a:pt x="2297" y="10152"/>
                  </a:lnTo>
                  <a:lnTo>
                    <a:pt x="3022" y="11360"/>
                  </a:lnTo>
                  <a:lnTo>
                    <a:pt x="3989" y="12327"/>
                  </a:lnTo>
                  <a:lnTo>
                    <a:pt x="4956" y="13052"/>
                  </a:lnTo>
                  <a:lnTo>
                    <a:pt x="5560" y="13415"/>
                  </a:lnTo>
                  <a:lnTo>
                    <a:pt x="6164" y="13656"/>
                  </a:lnTo>
                  <a:lnTo>
                    <a:pt x="6768" y="13777"/>
                  </a:lnTo>
                  <a:lnTo>
                    <a:pt x="9185" y="13777"/>
                  </a:lnTo>
                  <a:lnTo>
                    <a:pt x="10998" y="13656"/>
                  </a:lnTo>
                  <a:lnTo>
                    <a:pt x="14503" y="13535"/>
                  </a:lnTo>
                  <a:lnTo>
                    <a:pt x="18249" y="13535"/>
                  </a:lnTo>
                  <a:lnTo>
                    <a:pt x="21995" y="13656"/>
                  </a:lnTo>
                  <a:lnTo>
                    <a:pt x="22116" y="13294"/>
                  </a:lnTo>
                  <a:lnTo>
                    <a:pt x="21995" y="12448"/>
                  </a:lnTo>
                  <a:lnTo>
                    <a:pt x="21753" y="11118"/>
                  </a:lnTo>
                  <a:lnTo>
                    <a:pt x="21270" y="9427"/>
                  </a:lnTo>
                  <a:lnTo>
                    <a:pt x="20424" y="7614"/>
                  </a:lnTo>
                  <a:lnTo>
                    <a:pt x="19941" y="6647"/>
                  </a:lnTo>
                  <a:lnTo>
                    <a:pt x="19216" y="5801"/>
                  </a:lnTo>
                  <a:lnTo>
                    <a:pt x="18491" y="4834"/>
                  </a:lnTo>
                  <a:lnTo>
                    <a:pt x="17765" y="3988"/>
                  </a:lnTo>
                  <a:lnTo>
                    <a:pt x="16799" y="3142"/>
                  </a:lnTo>
                  <a:lnTo>
                    <a:pt x="15711" y="2417"/>
                  </a:lnTo>
                  <a:lnTo>
                    <a:pt x="14382" y="1813"/>
                  </a:lnTo>
                  <a:lnTo>
                    <a:pt x="12932" y="1330"/>
                  </a:lnTo>
                  <a:lnTo>
                    <a:pt x="10031" y="726"/>
                  </a:lnTo>
                  <a:lnTo>
                    <a:pt x="8339" y="363"/>
                  </a:lnTo>
                  <a:lnTo>
                    <a:pt x="6648" y="121"/>
                  </a:lnTo>
                  <a:lnTo>
                    <a:pt x="4956" y="0"/>
                  </a:lnTo>
                  <a:close/>
                </a:path>
              </a:pathLst>
            </a:custGeom>
            <a:solidFill>
              <a:srgbClr val="E6AA35"/>
            </a:solidFill>
            <a:ln>
              <a:noFill/>
            </a:ln>
          </p:spPr>
          <p:txBody>
            <a:bodyPr/>
            <a:lstStyle/>
            <a:p>
              <a:endParaRPr lang="en-US"/>
            </a:p>
          </p:txBody>
        </p:sp>
        <p:sp>
          <p:nvSpPr>
            <p:cNvPr id="630" name="Google Shape;630;g3693edc67a7_1_136"/>
            <p:cNvSpPr/>
            <p:nvPr/>
          </p:nvSpPr>
          <p:spPr>
            <a:xfrm>
              <a:off x="151560" y="3965040"/>
              <a:ext cx="394190" cy="424463"/>
            </a:xfrm>
            <a:custGeom>
              <a:avLst/>
              <a:gdLst/>
              <a:ahLst/>
              <a:cxnLst/>
              <a:rect l="l" t="t" r="r" b="b"/>
              <a:pathLst>
                <a:path w="25016" h="26950" extrusionOk="0">
                  <a:moveTo>
                    <a:pt x="1329" y="1"/>
                  </a:moveTo>
                  <a:lnTo>
                    <a:pt x="1329" y="122"/>
                  </a:lnTo>
                  <a:lnTo>
                    <a:pt x="2417" y="726"/>
                  </a:lnTo>
                  <a:lnTo>
                    <a:pt x="3384" y="1451"/>
                  </a:lnTo>
                  <a:lnTo>
                    <a:pt x="4592" y="2659"/>
                  </a:lnTo>
                  <a:lnTo>
                    <a:pt x="242" y="1330"/>
                  </a:lnTo>
                  <a:lnTo>
                    <a:pt x="0" y="1330"/>
                  </a:lnTo>
                  <a:lnTo>
                    <a:pt x="0" y="1451"/>
                  </a:lnTo>
                  <a:lnTo>
                    <a:pt x="121" y="1572"/>
                  </a:lnTo>
                  <a:lnTo>
                    <a:pt x="4230" y="3143"/>
                  </a:lnTo>
                  <a:lnTo>
                    <a:pt x="8459" y="4593"/>
                  </a:lnTo>
                  <a:lnTo>
                    <a:pt x="6526" y="4835"/>
                  </a:lnTo>
                  <a:lnTo>
                    <a:pt x="4713" y="5076"/>
                  </a:lnTo>
                  <a:lnTo>
                    <a:pt x="2780" y="5197"/>
                  </a:lnTo>
                  <a:lnTo>
                    <a:pt x="1813" y="5076"/>
                  </a:lnTo>
                  <a:lnTo>
                    <a:pt x="846" y="4956"/>
                  </a:lnTo>
                  <a:lnTo>
                    <a:pt x="846" y="5076"/>
                  </a:lnTo>
                  <a:lnTo>
                    <a:pt x="1813" y="5318"/>
                  </a:lnTo>
                  <a:lnTo>
                    <a:pt x="2900" y="5439"/>
                  </a:lnTo>
                  <a:lnTo>
                    <a:pt x="4955" y="5439"/>
                  </a:lnTo>
                  <a:lnTo>
                    <a:pt x="7009" y="5197"/>
                  </a:lnTo>
                  <a:lnTo>
                    <a:pt x="9064" y="4835"/>
                  </a:lnTo>
                  <a:lnTo>
                    <a:pt x="9547" y="5076"/>
                  </a:lnTo>
                  <a:lnTo>
                    <a:pt x="11239" y="5801"/>
                  </a:lnTo>
                  <a:lnTo>
                    <a:pt x="12810" y="6768"/>
                  </a:lnTo>
                  <a:lnTo>
                    <a:pt x="14381" y="7856"/>
                  </a:lnTo>
                  <a:lnTo>
                    <a:pt x="15831" y="9064"/>
                  </a:lnTo>
                  <a:lnTo>
                    <a:pt x="15831" y="9064"/>
                  </a:lnTo>
                  <a:lnTo>
                    <a:pt x="14139" y="8823"/>
                  </a:lnTo>
                  <a:lnTo>
                    <a:pt x="12568" y="8823"/>
                  </a:lnTo>
                  <a:lnTo>
                    <a:pt x="9305" y="9064"/>
                  </a:lnTo>
                  <a:lnTo>
                    <a:pt x="7734" y="9185"/>
                  </a:lnTo>
                  <a:lnTo>
                    <a:pt x="6042" y="9185"/>
                  </a:lnTo>
                  <a:lnTo>
                    <a:pt x="4471" y="9064"/>
                  </a:lnTo>
                  <a:lnTo>
                    <a:pt x="3626" y="8823"/>
                  </a:lnTo>
                  <a:lnTo>
                    <a:pt x="2900" y="8581"/>
                  </a:lnTo>
                  <a:lnTo>
                    <a:pt x="2780" y="8581"/>
                  </a:lnTo>
                  <a:lnTo>
                    <a:pt x="2780" y="8702"/>
                  </a:lnTo>
                  <a:lnTo>
                    <a:pt x="3505" y="9064"/>
                  </a:lnTo>
                  <a:lnTo>
                    <a:pt x="4230" y="9306"/>
                  </a:lnTo>
                  <a:lnTo>
                    <a:pt x="5076" y="9548"/>
                  </a:lnTo>
                  <a:lnTo>
                    <a:pt x="5922" y="9669"/>
                  </a:lnTo>
                  <a:lnTo>
                    <a:pt x="7493" y="9669"/>
                  </a:lnTo>
                  <a:lnTo>
                    <a:pt x="9064" y="9548"/>
                  </a:lnTo>
                  <a:lnTo>
                    <a:pt x="11118" y="9427"/>
                  </a:lnTo>
                  <a:lnTo>
                    <a:pt x="12931" y="9306"/>
                  </a:lnTo>
                  <a:lnTo>
                    <a:pt x="14623" y="9427"/>
                  </a:lnTo>
                  <a:lnTo>
                    <a:pt x="16315" y="9548"/>
                  </a:lnTo>
                  <a:lnTo>
                    <a:pt x="17160" y="10515"/>
                  </a:lnTo>
                  <a:lnTo>
                    <a:pt x="18611" y="12327"/>
                  </a:lnTo>
                  <a:lnTo>
                    <a:pt x="19940" y="14261"/>
                  </a:lnTo>
                  <a:lnTo>
                    <a:pt x="21028" y="16194"/>
                  </a:lnTo>
                  <a:lnTo>
                    <a:pt x="22115" y="18249"/>
                  </a:lnTo>
                  <a:lnTo>
                    <a:pt x="22961" y="20303"/>
                  </a:lnTo>
                  <a:lnTo>
                    <a:pt x="23686" y="22478"/>
                  </a:lnTo>
                  <a:lnTo>
                    <a:pt x="24290" y="24654"/>
                  </a:lnTo>
                  <a:lnTo>
                    <a:pt x="24774" y="26950"/>
                  </a:lnTo>
                  <a:lnTo>
                    <a:pt x="25016" y="26950"/>
                  </a:lnTo>
                  <a:lnTo>
                    <a:pt x="25016" y="26829"/>
                  </a:lnTo>
                  <a:lnTo>
                    <a:pt x="24895" y="24533"/>
                  </a:lnTo>
                  <a:lnTo>
                    <a:pt x="24532" y="22237"/>
                  </a:lnTo>
                  <a:lnTo>
                    <a:pt x="23807" y="20061"/>
                  </a:lnTo>
                  <a:lnTo>
                    <a:pt x="22961" y="17886"/>
                  </a:lnTo>
                  <a:lnTo>
                    <a:pt x="21873" y="15832"/>
                  </a:lnTo>
                  <a:lnTo>
                    <a:pt x="20665" y="13777"/>
                  </a:lnTo>
                  <a:lnTo>
                    <a:pt x="19336" y="11844"/>
                  </a:lnTo>
                  <a:lnTo>
                    <a:pt x="17886" y="10152"/>
                  </a:lnTo>
                  <a:lnTo>
                    <a:pt x="16315" y="8460"/>
                  </a:lnTo>
                  <a:lnTo>
                    <a:pt x="14502" y="7010"/>
                  </a:lnTo>
                  <a:lnTo>
                    <a:pt x="14139" y="6164"/>
                  </a:lnTo>
                  <a:lnTo>
                    <a:pt x="13777" y="5318"/>
                  </a:lnTo>
                  <a:lnTo>
                    <a:pt x="13172" y="4593"/>
                  </a:lnTo>
                  <a:lnTo>
                    <a:pt x="12689" y="3989"/>
                  </a:lnTo>
                  <a:lnTo>
                    <a:pt x="12085" y="3264"/>
                  </a:lnTo>
                  <a:lnTo>
                    <a:pt x="11360" y="2780"/>
                  </a:lnTo>
                  <a:lnTo>
                    <a:pt x="10514" y="2297"/>
                  </a:lnTo>
                  <a:lnTo>
                    <a:pt x="9789" y="1934"/>
                  </a:lnTo>
                  <a:lnTo>
                    <a:pt x="9668" y="1934"/>
                  </a:lnTo>
                  <a:lnTo>
                    <a:pt x="9668" y="2055"/>
                  </a:lnTo>
                  <a:lnTo>
                    <a:pt x="11239" y="3143"/>
                  </a:lnTo>
                  <a:lnTo>
                    <a:pt x="11964" y="3747"/>
                  </a:lnTo>
                  <a:lnTo>
                    <a:pt x="12568" y="4351"/>
                  </a:lnTo>
                  <a:lnTo>
                    <a:pt x="13293" y="5439"/>
                  </a:lnTo>
                  <a:lnTo>
                    <a:pt x="13898" y="6527"/>
                  </a:lnTo>
                  <a:lnTo>
                    <a:pt x="12206" y="5560"/>
                  </a:lnTo>
                  <a:lnTo>
                    <a:pt x="10393" y="4714"/>
                  </a:lnTo>
                  <a:lnTo>
                    <a:pt x="7734" y="3747"/>
                  </a:lnTo>
                  <a:lnTo>
                    <a:pt x="4955" y="2780"/>
                  </a:lnTo>
                  <a:lnTo>
                    <a:pt x="4230" y="1934"/>
                  </a:lnTo>
                  <a:lnTo>
                    <a:pt x="3384" y="1088"/>
                  </a:lnTo>
                  <a:lnTo>
                    <a:pt x="2417" y="484"/>
                  </a:lnTo>
                  <a:lnTo>
                    <a:pt x="1450" y="1"/>
                  </a:lnTo>
                  <a:close/>
                </a:path>
              </a:pathLst>
            </a:custGeom>
            <a:solidFill>
              <a:srgbClr val="112925"/>
            </a:solidFill>
            <a:ln>
              <a:noFill/>
            </a:ln>
          </p:spPr>
          <p:txBody>
            <a:bodyPr/>
            <a:lstStyle/>
            <a:p>
              <a:endParaRPr lang="en-US"/>
            </a:p>
          </p:txBody>
        </p:sp>
        <p:sp>
          <p:nvSpPr>
            <p:cNvPr id="631" name="Google Shape;631;g3693edc67a7_1_136"/>
            <p:cNvSpPr/>
            <p:nvPr/>
          </p:nvSpPr>
          <p:spPr>
            <a:xfrm>
              <a:off x="134280" y="4029840"/>
              <a:ext cx="62637" cy="7200"/>
            </a:xfrm>
            <a:custGeom>
              <a:avLst/>
              <a:gdLst/>
              <a:ahLst/>
              <a:cxnLst/>
              <a:rect l="l" t="t" r="r" b="b"/>
              <a:pathLst>
                <a:path w="3989" h="484" extrusionOk="0">
                  <a:moveTo>
                    <a:pt x="0" y="1"/>
                  </a:moveTo>
                  <a:lnTo>
                    <a:pt x="967" y="363"/>
                  </a:lnTo>
                  <a:lnTo>
                    <a:pt x="2055" y="484"/>
                  </a:lnTo>
                  <a:lnTo>
                    <a:pt x="3022" y="484"/>
                  </a:lnTo>
                  <a:lnTo>
                    <a:pt x="3988" y="363"/>
                  </a:lnTo>
                  <a:lnTo>
                    <a:pt x="3988" y="242"/>
                  </a:lnTo>
                  <a:lnTo>
                    <a:pt x="2055" y="121"/>
                  </a:lnTo>
                  <a:lnTo>
                    <a:pt x="121" y="1"/>
                  </a:lnTo>
                  <a:close/>
                </a:path>
              </a:pathLst>
            </a:custGeom>
            <a:solidFill>
              <a:srgbClr val="112925"/>
            </a:solidFill>
            <a:ln>
              <a:noFill/>
            </a:ln>
          </p:spPr>
          <p:txBody>
            <a:bodyPr/>
            <a:lstStyle/>
            <a:p>
              <a:endParaRPr lang="en-US"/>
            </a:p>
          </p:txBody>
        </p:sp>
        <p:sp>
          <p:nvSpPr>
            <p:cNvPr id="632" name="Google Shape;632;g3693edc67a7_1_136"/>
            <p:cNvSpPr/>
            <p:nvPr/>
          </p:nvSpPr>
          <p:spPr>
            <a:xfrm>
              <a:off x="273240" y="3987720"/>
              <a:ext cx="33842" cy="22680"/>
            </a:xfrm>
            <a:custGeom>
              <a:avLst/>
              <a:gdLst/>
              <a:ahLst/>
              <a:cxnLst/>
              <a:rect l="l" t="t" r="r" b="b"/>
              <a:pathLst>
                <a:path w="2176" h="1452" extrusionOk="0">
                  <a:moveTo>
                    <a:pt x="0" y="1"/>
                  </a:moveTo>
                  <a:lnTo>
                    <a:pt x="0" y="243"/>
                  </a:lnTo>
                  <a:lnTo>
                    <a:pt x="967" y="847"/>
                  </a:lnTo>
                  <a:lnTo>
                    <a:pt x="2055" y="1451"/>
                  </a:lnTo>
                  <a:lnTo>
                    <a:pt x="2176" y="1451"/>
                  </a:lnTo>
                  <a:lnTo>
                    <a:pt x="2176" y="1330"/>
                  </a:lnTo>
                  <a:lnTo>
                    <a:pt x="1209" y="605"/>
                  </a:lnTo>
                  <a:lnTo>
                    <a:pt x="242" y="1"/>
                  </a:lnTo>
                  <a:close/>
                </a:path>
              </a:pathLst>
            </a:custGeom>
            <a:solidFill>
              <a:srgbClr val="112925"/>
            </a:solidFill>
            <a:ln>
              <a:noFill/>
            </a:ln>
          </p:spPr>
          <p:txBody>
            <a:bodyPr/>
            <a:lstStyle/>
            <a:p>
              <a:endParaRPr lang="en-US"/>
            </a:p>
          </p:txBody>
        </p:sp>
        <p:sp>
          <p:nvSpPr>
            <p:cNvPr id="633" name="Google Shape;633;g3693edc67a7_1_136"/>
            <p:cNvSpPr/>
            <p:nvPr/>
          </p:nvSpPr>
          <p:spPr>
            <a:xfrm>
              <a:off x="612360" y="3989880"/>
              <a:ext cx="264610" cy="176749"/>
            </a:xfrm>
            <a:custGeom>
              <a:avLst/>
              <a:gdLst/>
              <a:ahLst/>
              <a:cxnLst/>
              <a:rect l="l" t="t" r="r" b="b"/>
              <a:pathLst>
                <a:path w="16798" h="11240" extrusionOk="0">
                  <a:moveTo>
                    <a:pt x="12447" y="1"/>
                  </a:moveTo>
                  <a:lnTo>
                    <a:pt x="11239" y="242"/>
                  </a:lnTo>
                  <a:lnTo>
                    <a:pt x="10031" y="605"/>
                  </a:lnTo>
                  <a:lnTo>
                    <a:pt x="8943" y="1088"/>
                  </a:lnTo>
                  <a:lnTo>
                    <a:pt x="7976" y="1451"/>
                  </a:lnTo>
                  <a:lnTo>
                    <a:pt x="6647" y="2176"/>
                  </a:lnTo>
                  <a:lnTo>
                    <a:pt x="5438" y="3022"/>
                  </a:lnTo>
                  <a:lnTo>
                    <a:pt x="4351" y="3868"/>
                  </a:lnTo>
                  <a:lnTo>
                    <a:pt x="3263" y="4956"/>
                  </a:lnTo>
                  <a:lnTo>
                    <a:pt x="2296" y="5922"/>
                  </a:lnTo>
                  <a:lnTo>
                    <a:pt x="1450" y="7131"/>
                  </a:lnTo>
                  <a:lnTo>
                    <a:pt x="604" y="8339"/>
                  </a:lnTo>
                  <a:lnTo>
                    <a:pt x="0" y="9669"/>
                  </a:lnTo>
                  <a:lnTo>
                    <a:pt x="0" y="9789"/>
                  </a:lnTo>
                  <a:lnTo>
                    <a:pt x="242" y="9789"/>
                  </a:lnTo>
                  <a:lnTo>
                    <a:pt x="3867" y="10635"/>
                  </a:lnTo>
                  <a:lnTo>
                    <a:pt x="7614" y="11119"/>
                  </a:lnTo>
                  <a:lnTo>
                    <a:pt x="9185" y="11240"/>
                  </a:lnTo>
                  <a:lnTo>
                    <a:pt x="10756" y="11240"/>
                  </a:lnTo>
                  <a:lnTo>
                    <a:pt x="11481" y="11119"/>
                  </a:lnTo>
                  <a:lnTo>
                    <a:pt x="12327" y="10877"/>
                  </a:lnTo>
                  <a:lnTo>
                    <a:pt x="13052" y="10635"/>
                  </a:lnTo>
                  <a:lnTo>
                    <a:pt x="13656" y="10273"/>
                  </a:lnTo>
                  <a:lnTo>
                    <a:pt x="14502" y="9548"/>
                  </a:lnTo>
                  <a:lnTo>
                    <a:pt x="15227" y="8702"/>
                  </a:lnTo>
                  <a:lnTo>
                    <a:pt x="15831" y="7614"/>
                  </a:lnTo>
                  <a:lnTo>
                    <a:pt x="16315" y="6406"/>
                  </a:lnTo>
                  <a:lnTo>
                    <a:pt x="16677" y="5197"/>
                  </a:lnTo>
                  <a:lnTo>
                    <a:pt x="16798" y="3989"/>
                  </a:lnTo>
                  <a:lnTo>
                    <a:pt x="16677" y="2901"/>
                  </a:lnTo>
                  <a:lnTo>
                    <a:pt x="16315" y="1813"/>
                  </a:lnTo>
                  <a:lnTo>
                    <a:pt x="15952" y="1330"/>
                  </a:lnTo>
                  <a:lnTo>
                    <a:pt x="15590" y="847"/>
                  </a:lnTo>
                  <a:lnTo>
                    <a:pt x="15227" y="484"/>
                  </a:lnTo>
                  <a:lnTo>
                    <a:pt x="14744" y="242"/>
                  </a:lnTo>
                  <a:lnTo>
                    <a:pt x="14139" y="122"/>
                  </a:lnTo>
                  <a:lnTo>
                    <a:pt x="13656" y="1"/>
                  </a:lnTo>
                  <a:close/>
                </a:path>
              </a:pathLst>
            </a:custGeom>
            <a:solidFill>
              <a:srgbClr val="E6AA35"/>
            </a:solidFill>
            <a:ln>
              <a:noFill/>
            </a:ln>
          </p:spPr>
          <p:txBody>
            <a:bodyPr/>
            <a:lstStyle/>
            <a:p>
              <a:endParaRPr lang="en-US"/>
            </a:p>
          </p:txBody>
        </p:sp>
        <p:sp>
          <p:nvSpPr>
            <p:cNvPr id="634" name="Google Shape;634;g3693edc67a7_1_136"/>
            <p:cNvSpPr/>
            <p:nvPr/>
          </p:nvSpPr>
          <p:spPr>
            <a:xfrm>
              <a:off x="467640" y="4018320"/>
              <a:ext cx="365405" cy="382705"/>
            </a:xfrm>
            <a:custGeom>
              <a:avLst/>
              <a:gdLst/>
              <a:ahLst/>
              <a:cxnLst/>
              <a:rect l="l" t="t" r="r" b="b"/>
              <a:pathLst>
                <a:path w="23204" h="24291" extrusionOk="0">
                  <a:moveTo>
                    <a:pt x="21149" y="0"/>
                  </a:moveTo>
                  <a:lnTo>
                    <a:pt x="20182" y="605"/>
                  </a:lnTo>
                  <a:lnTo>
                    <a:pt x="19457" y="1330"/>
                  </a:lnTo>
                  <a:lnTo>
                    <a:pt x="18732" y="2176"/>
                  </a:lnTo>
                  <a:lnTo>
                    <a:pt x="18128" y="3022"/>
                  </a:lnTo>
                  <a:lnTo>
                    <a:pt x="15348" y="4230"/>
                  </a:lnTo>
                  <a:lnTo>
                    <a:pt x="12569" y="5559"/>
                  </a:lnTo>
                  <a:lnTo>
                    <a:pt x="12569" y="5559"/>
                  </a:lnTo>
                  <a:lnTo>
                    <a:pt x="13415" y="4472"/>
                  </a:lnTo>
                  <a:lnTo>
                    <a:pt x="14382" y="3384"/>
                  </a:lnTo>
                  <a:lnTo>
                    <a:pt x="15348" y="2417"/>
                  </a:lnTo>
                  <a:lnTo>
                    <a:pt x="16315" y="1572"/>
                  </a:lnTo>
                  <a:lnTo>
                    <a:pt x="16436" y="1451"/>
                  </a:lnTo>
                  <a:lnTo>
                    <a:pt x="16315" y="1451"/>
                  </a:lnTo>
                  <a:lnTo>
                    <a:pt x="14986" y="2417"/>
                  </a:lnTo>
                  <a:lnTo>
                    <a:pt x="13777" y="3505"/>
                  </a:lnTo>
                  <a:lnTo>
                    <a:pt x="12690" y="4714"/>
                  </a:lnTo>
                  <a:lnTo>
                    <a:pt x="11844" y="6043"/>
                  </a:lnTo>
                  <a:lnTo>
                    <a:pt x="10635" y="6768"/>
                  </a:lnTo>
                  <a:lnTo>
                    <a:pt x="9548" y="7493"/>
                  </a:lnTo>
                  <a:lnTo>
                    <a:pt x="8460" y="8460"/>
                  </a:lnTo>
                  <a:lnTo>
                    <a:pt x="7372" y="9306"/>
                  </a:lnTo>
                  <a:lnTo>
                    <a:pt x="6043" y="10877"/>
                  </a:lnTo>
                  <a:lnTo>
                    <a:pt x="4714" y="12569"/>
                  </a:lnTo>
                  <a:lnTo>
                    <a:pt x="3626" y="14261"/>
                  </a:lnTo>
                  <a:lnTo>
                    <a:pt x="2659" y="16194"/>
                  </a:lnTo>
                  <a:lnTo>
                    <a:pt x="1813" y="18128"/>
                  </a:lnTo>
                  <a:lnTo>
                    <a:pt x="1088" y="20182"/>
                  </a:lnTo>
                  <a:lnTo>
                    <a:pt x="484" y="22236"/>
                  </a:lnTo>
                  <a:lnTo>
                    <a:pt x="1" y="24170"/>
                  </a:lnTo>
                  <a:lnTo>
                    <a:pt x="122" y="24291"/>
                  </a:lnTo>
                  <a:lnTo>
                    <a:pt x="242" y="24291"/>
                  </a:lnTo>
                  <a:lnTo>
                    <a:pt x="1693" y="20182"/>
                  </a:lnTo>
                  <a:lnTo>
                    <a:pt x="2418" y="18249"/>
                  </a:lnTo>
                  <a:lnTo>
                    <a:pt x="3264" y="16315"/>
                  </a:lnTo>
                  <a:lnTo>
                    <a:pt x="4230" y="14502"/>
                  </a:lnTo>
                  <a:lnTo>
                    <a:pt x="5197" y="12810"/>
                  </a:lnTo>
                  <a:lnTo>
                    <a:pt x="6527" y="11239"/>
                  </a:lnTo>
                  <a:lnTo>
                    <a:pt x="7856" y="9789"/>
                  </a:lnTo>
                  <a:lnTo>
                    <a:pt x="9306" y="8460"/>
                  </a:lnTo>
                  <a:lnTo>
                    <a:pt x="10998" y="7251"/>
                  </a:lnTo>
                  <a:lnTo>
                    <a:pt x="12086" y="7131"/>
                  </a:lnTo>
                  <a:lnTo>
                    <a:pt x="13173" y="7251"/>
                  </a:lnTo>
                  <a:lnTo>
                    <a:pt x="15469" y="7493"/>
                  </a:lnTo>
                  <a:lnTo>
                    <a:pt x="17645" y="7735"/>
                  </a:lnTo>
                  <a:lnTo>
                    <a:pt x="18853" y="7856"/>
                  </a:lnTo>
                  <a:lnTo>
                    <a:pt x="19941" y="7735"/>
                  </a:lnTo>
                  <a:lnTo>
                    <a:pt x="19941" y="7614"/>
                  </a:lnTo>
                  <a:lnTo>
                    <a:pt x="18611" y="7493"/>
                  </a:lnTo>
                  <a:lnTo>
                    <a:pt x="17282" y="7493"/>
                  </a:lnTo>
                  <a:lnTo>
                    <a:pt x="15953" y="7251"/>
                  </a:lnTo>
                  <a:lnTo>
                    <a:pt x="14623" y="7010"/>
                  </a:lnTo>
                  <a:lnTo>
                    <a:pt x="13173" y="6768"/>
                  </a:lnTo>
                  <a:lnTo>
                    <a:pt x="11723" y="6768"/>
                  </a:lnTo>
                  <a:lnTo>
                    <a:pt x="13536" y="5680"/>
                  </a:lnTo>
                  <a:lnTo>
                    <a:pt x="15348" y="4714"/>
                  </a:lnTo>
                  <a:lnTo>
                    <a:pt x="17282" y="5076"/>
                  </a:lnTo>
                  <a:lnTo>
                    <a:pt x="19336" y="5197"/>
                  </a:lnTo>
                  <a:lnTo>
                    <a:pt x="21270" y="4955"/>
                  </a:lnTo>
                  <a:lnTo>
                    <a:pt x="23203" y="4593"/>
                  </a:lnTo>
                  <a:lnTo>
                    <a:pt x="23203" y="4472"/>
                  </a:lnTo>
                  <a:lnTo>
                    <a:pt x="21270" y="4714"/>
                  </a:lnTo>
                  <a:lnTo>
                    <a:pt x="17645" y="4714"/>
                  </a:lnTo>
                  <a:lnTo>
                    <a:pt x="15832" y="4472"/>
                  </a:lnTo>
                  <a:lnTo>
                    <a:pt x="18853" y="3143"/>
                  </a:lnTo>
                  <a:lnTo>
                    <a:pt x="21874" y="1813"/>
                  </a:lnTo>
                  <a:lnTo>
                    <a:pt x="21874" y="1692"/>
                  </a:lnTo>
                  <a:lnTo>
                    <a:pt x="18490" y="2901"/>
                  </a:lnTo>
                  <a:lnTo>
                    <a:pt x="19095" y="2176"/>
                  </a:lnTo>
                  <a:lnTo>
                    <a:pt x="19699" y="1330"/>
                  </a:lnTo>
                  <a:lnTo>
                    <a:pt x="20424" y="726"/>
                  </a:lnTo>
                  <a:lnTo>
                    <a:pt x="21149" y="121"/>
                  </a:lnTo>
                  <a:lnTo>
                    <a:pt x="21149" y="0"/>
                  </a:lnTo>
                  <a:close/>
                </a:path>
              </a:pathLst>
            </a:custGeom>
            <a:solidFill>
              <a:srgbClr val="112925"/>
            </a:solidFill>
            <a:ln>
              <a:noFill/>
            </a:ln>
          </p:spPr>
          <p:txBody>
            <a:bodyPr/>
            <a:lstStyle/>
            <a:p>
              <a:endParaRPr lang="en-US"/>
            </a:p>
          </p:txBody>
        </p:sp>
        <p:sp>
          <p:nvSpPr>
            <p:cNvPr id="635" name="Google Shape;635;g3693edc67a7_1_136"/>
            <p:cNvSpPr/>
            <p:nvPr/>
          </p:nvSpPr>
          <p:spPr>
            <a:xfrm>
              <a:off x="730800" y="4025880"/>
              <a:ext cx="26280" cy="26280"/>
            </a:xfrm>
            <a:custGeom>
              <a:avLst/>
              <a:gdLst/>
              <a:ahLst/>
              <a:cxnLst/>
              <a:rect l="l" t="t" r="r" b="b"/>
              <a:pathLst>
                <a:path w="1693" h="1693" extrusionOk="0">
                  <a:moveTo>
                    <a:pt x="1572" y="1"/>
                  </a:moveTo>
                  <a:lnTo>
                    <a:pt x="1209" y="243"/>
                  </a:lnTo>
                  <a:lnTo>
                    <a:pt x="726" y="605"/>
                  </a:lnTo>
                  <a:lnTo>
                    <a:pt x="242" y="1089"/>
                  </a:lnTo>
                  <a:lnTo>
                    <a:pt x="1" y="1572"/>
                  </a:lnTo>
                  <a:lnTo>
                    <a:pt x="1" y="1693"/>
                  </a:lnTo>
                  <a:lnTo>
                    <a:pt x="847" y="847"/>
                  </a:lnTo>
                  <a:lnTo>
                    <a:pt x="1693" y="1"/>
                  </a:lnTo>
                  <a:close/>
                </a:path>
              </a:pathLst>
            </a:custGeom>
            <a:solidFill>
              <a:srgbClr val="112925"/>
            </a:solidFill>
            <a:ln>
              <a:noFill/>
            </a:ln>
          </p:spPr>
          <p:txBody>
            <a:bodyPr/>
            <a:lstStyle/>
            <a:p>
              <a:endParaRPr lang="en-US"/>
            </a:p>
          </p:txBody>
        </p:sp>
        <p:sp>
          <p:nvSpPr>
            <p:cNvPr id="636" name="Google Shape;636;g3693edc67a7_1_136"/>
            <p:cNvSpPr/>
            <p:nvPr/>
          </p:nvSpPr>
          <p:spPr>
            <a:xfrm>
              <a:off x="806760" y="4068000"/>
              <a:ext cx="45357" cy="11160"/>
            </a:xfrm>
            <a:custGeom>
              <a:avLst/>
              <a:gdLst/>
              <a:ahLst/>
              <a:cxnLst/>
              <a:rect l="l" t="t" r="r" b="b"/>
              <a:pathLst>
                <a:path w="2901" h="726" extrusionOk="0">
                  <a:moveTo>
                    <a:pt x="2901" y="1"/>
                  </a:moveTo>
                  <a:lnTo>
                    <a:pt x="1572" y="363"/>
                  </a:lnTo>
                  <a:lnTo>
                    <a:pt x="847" y="484"/>
                  </a:lnTo>
                  <a:lnTo>
                    <a:pt x="121" y="605"/>
                  </a:lnTo>
                  <a:lnTo>
                    <a:pt x="1" y="605"/>
                  </a:lnTo>
                  <a:lnTo>
                    <a:pt x="121" y="726"/>
                  </a:lnTo>
                  <a:lnTo>
                    <a:pt x="847" y="726"/>
                  </a:lnTo>
                  <a:lnTo>
                    <a:pt x="1572" y="605"/>
                  </a:lnTo>
                  <a:lnTo>
                    <a:pt x="2297" y="363"/>
                  </a:lnTo>
                  <a:lnTo>
                    <a:pt x="2901" y="121"/>
                  </a:lnTo>
                  <a:lnTo>
                    <a:pt x="2901" y="1"/>
                  </a:lnTo>
                  <a:close/>
                </a:path>
              </a:pathLst>
            </a:custGeom>
            <a:solidFill>
              <a:srgbClr val="112925"/>
            </a:solidFill>
            <a:ln>
              <a:noFill/>
            </a:ln>
          </p:spPr>
          <p:txBody>
            <a:bodyPr/>
            <a:lstStyle/>
            <a:p>
              <a:endParaRPr lang="en-US"/>
            </a:p>
          </p:txBody>
        </p:sp>
        <p:sp>
          <p:nvSpPr>
            <p:cNvPr id="637" name="Google Shape;637;g3693edc67a7_1_136"/>
            <p:cNvSpPr/>
            <p:nvPr/>
          </p:nvSpPr>
          <p:spPr>
            <a:xfrm>
              <a:off x="385920" y="4296600"/>
              <a:ext cx="253085" cy="313921"/>
            </a:xfrm>
            <a:custGeom>
              <a:avLst/>
              <a:gdLst/>
              <a:ahLst/>
              <a:cxnLst/>
              <a:rect l="l" t="t" r="r" b="b"/>
              <a:pathLst>
                <a:path w="16074" h="19941" extrusionOk="0">
                  <a:moveTo>
                    <a:pt x="0" y="0"/>
                  </a:moveTo>
                  <a:lnTo>
                    <a:pt x="484" y="4592"/>
                  </a:lnTo>
                  <a:lnTo>
                    <a:pt x="1813" y="19940"/>
                  </a:lnTo>
                  <a:lnTo>
                    <a:pt x="13777" y="19940"/>
                  </a:lnTo>
                  <a:lnTo>
                    <a:pt x="15469" y="4592"/>
                  </a:lnTo>
                  <a:lnTo>
                    <a:pt x="16073" y="0"/>
                  </a:lnTo>
                  <a:close/>
                </a:path>
              </a:pathLst>
            </a:custGeom>
            <a:solidFill>
              <a:srgbClr val="22514A"/>
            </a:solidFill>
            <a:ln>
              <a:noFill/>
            </a:ln>
          </p:spPr>
          <p:txBody>
            <a:bodyPr/>
            <a:lstStyle/>
            <a:p>
              <a:endParaRPr lang="en-US"/>
            </a:p>
          </p:txBody>
        </p:sp>
        <p:sp>
          <p:nvSpPr>
            <p:cNvPr id="638" name="Google Shape;638;g3693edc67a7_1_136"/>
            <p:cNvSpPr/>
            <p:nvPr/>
          </p:nvSpPr>
          <p:spPr>
            <a:xfrm>
              <a:off x="385920" y="4296600"/>
              <a:ext cx="253085" cy="71995"/>
            </a:xfrm>
            <a:custGeom>
              <a:avLst/>
              <a:gdLst/>
              <a:ahLst/>
              <a:cxnLst/>
              <a:rect l="l" t="t" r="r" b="b"/>
              <a:pathLst>
                <a:path w="16074" h="4593" extrusionOk="0">
                  <a:moveTo>
                    <a:pt x="0" y="0"/>
                  </a:moveTo>
                  <a:lnTo>
                    <a:pt x="484" y="4592"/>
                  </a:lnTo>
                  <a:lnTo>
                    <a:pt x="15469" y="4592"/>
                  </a:lnTo>
                  <a:lnTo>
                    <a:pt x="16073" y="0"/>
                  </a:lnTo>
                  <a:close/>
                </a:path>
              </a:pathLst>
            </a:custGeom>
            <a:solidFill>
              <a:srgbClr val="112925"/>
            </a:solidFill>
            <a:ln>
              <a:noFill/>
            </a:ln>
          </p:spPr>
          <p:txBody>
            <a:bodyPr/>
            <a:lstStyle/>
            <a:p>
              <a:endParaRPr lang="en-US"/>
            </a:p>
          </p:txBody>
        </p:sp>
        <p:sp>
          <p:nvSpPr>
            <p:cNvPr id="639" name="Google Shape;639;g3693edc67a7_1_136"/>
            <p:cNvSpPr/>
            <p:nvPr/>
          </p:nvSpPr>
          <p:spPr>
            <a:xfrm>
              <a:off x="366840" y="4277520"/>
              <a:ext cx="289098" cy="58684"/>
            </a:xfrm>
            <a:custGeom>
              <a:avLst/>
              <a:gdLst/>
              <a:ahLst/>
              <a:cxnLst/>
              <a:rect l="l" t="t" r="r" b="b"/>
              <a:pathLst>
                <a:path w="18370" h="3748" extrusionOk="0">
                  <a:moveTo>
                    <a:pt x="1" y="1"/>
                  </a:moveTo>
                  <a:lnTo>
                    <a:pt x="1" y="3747"/>
                  </a:lnTo>
                  <a:lnTo>
                    <a:pt x="18370" y="3747"/>
                  </a:lnTo>
                  <a:lnTo>
                    <a:pt x="18370" y="1"/>
                  </a:lnTo>
                  <a:close/>
                </a:path>
              </a:pathLst>
            </a:custGeom>
            <a:solidFill>
              <a:srgbClr val="22514A"/>
            </a:solidFill>
            <a:ln>
              <a:noFill/>
            </a:ln>
          </p:spPr>
          <p:txBody>
            <a:bodyPr/>
            <a:lstStyle/>
            <a:p>
              <a:endParaRPr lang="en-US"/>
            </a:p>
          </p:txBody>
        </p:sp>
      </p:grpSp>
      <p:sp>
        <p:nvSpPr>
          <p:cNvPr id="640" name="Google Shape;640;g3693edc67a7_1_136"/>
          <p:cNvSpPr/>
          <p:nvPr/>
        </p:nvSpPr>
        <p:spPr>
          <a:xfrm>
            <a:off x="740733" y="1177013"/>
            <a:ext cx="7966200" cy="3267900"/>
          </a:xfrm>
          <a:prstGeom prst="rect">
            <a:avLst/>
          </a:prstGeom>
          <a:noFill/>
          <a:ln>
            <a:noFill/>
          </a:ln>
        </p:spPr>
        <p:txBody>
          <a:bodyPr spcFirstLastPara="1" wrap="square" lIns="91425" tIns="91425" rIns="91425" bIns="91425" anchor="ctr" anchorCtr="0">
            <a:noAutofit/>
          </a:bodyPr>
          <a:lstStyle/>
          <a:p>
            <a:pPr marL="0" marR="381000" lvl="0" indent="0" algn="l" rtl="0">
              <a:lnSpc>
                <a:spcPct val="115000"/>
              </a:lnSpc>
              <a:spcBef>
                <a:spcPts val="1200"/>
              </a:spcBef>
              <a:spcAft>
                <a:spcPts val="0"/>
              </a:spcAft>
              <a:buNone/>
            </a:pPr>
            <a:r>
              <a:rPr lang="en-US" sz="1100" b="1">
                <a:solidFill>
                  <a:schemeClr val="dk1"/>
                </a:solidFill>
              </a:rPr>
              <a:t>Research Question:</a:t>
            </a:r>
            <a:r>
              <a:rPr lang="en-US" sz="1100">
                <a:solidFill>
                  <a:schemeClr val="dk1"/>
                </a:solidFill>
              </a:rPr>
              <a:t> </a:t>
            </a:r>
            <a:r>
              <a:rPr lang="en-US" sz="1100" i="1">
                <a:solidFill>
                  <a:schemeClr val="dk1"/>
                </a:solidFill>
              </a:rPr>
              <a:t>How does the average total cost compare by program level (Bachelor’s, Master’s, PhD)?</a:t>
            </a:r>
            <a:endParaRPr sz="1000" b="1">
              <a:solidFill>
                <a:schemeClr val="dk1"/>
              </a:solidFill>
              <a:latin typeface="Lato"/>
              <a:ea typeface="Lato"/>
              <a:cs typeface="Lato"/>
              <a:sym typeface="Lato"/>
            </a:endParaRPr>
          </a:p>
          <a:p>
            <a:pPr marL="457200" lvl="0" indent="-292100" algn="l" rtl="0">
              <a:lnSpc>
                <a:spcPct val="115000"/>
              </a:lnSpc>
              <a:spcBef>
                <a:spcPts val="1200"/>
              </a:spcBef>
              <a:spcAft>
                <a:spcPts val="0"/>
              </a:spcAft>
              <a:buClr>
                <a:schemeClr val="dk1"/>
              </a:buClr>
              <a:buSzPts val="1000"/>
              <a:buFont typeface="Lato"/>
              <a:buChar char="●"/>
            </a:pPr>
            <a:r>
              <a:rPr lang="en-US" sz="1100">
                <a:solidFill>
                  <a:schemeClr val="dk1"/>
                </a:solidFill>
              </a:rPr>
              <a:t>Calculated a </a:t>
            </a:r>
            <a:r>
              <a:rPr lang="en-US" sz="1100">
                <a:solidFill>
                  <a:srgbClr val="188038"/>
                </a:solidFill>
                <a:latin typeface="Roboto Mono"/>
                <a:ea typeface="Roboto Mono"/>
                <a:cs typeface="Roboto Mono"/>
                <a:sym typeface="Roboto Mono"/>
              </a:rPr>
              <a:t>Total_Cost_USD</a:t>
            </a:r>
            <a:r>
              <a:rPr lang="en-US" sz="1100">
                <a:solidFill>
                  <a:schemeClr val="dk1"/>
                </a:solidFill>
              </a:rPr>
              <a:t> column (tuition + rent + visa + insurance)</a:t>
            </a:r>
            <a:br>
              <a:rPr lang="en-US" sz="1100">
                <a:solidFill>
                  <a:schemeClr val="dk1"/>
                </a:solidFill>
              </a:rPr>
            </a:br>
            <a:endParaRPr sz="1100">
              <a:solidFill>
                <a:schemeClr val="dk1"/>
              </a:solidFill>
            </a:endParaRPr>
          </a:p>
          <a:p>
            <a:pPr marL="457200" lvl="0" indent="-292100" algn="l" rtl="0">
              <a:lnSpc>
                <a:spcPct val="115000"/>
              </a:lnSpc>
              <a:spcBef>
                <a:spcPts val="0"/>
              </a:spcBef>
              <a:spcAft>
                <a:spcPts val="0"/>
              </a:spcAft>
              <a:buClr>
                <a:schemeClr val="dk1"/>
              </a:buClr>
              <a:buSzPts val="1000"/>
              <a:buFont typeface="Lato"/>
              <a:buChar char="●"/>
            </a:pPr>
            <a:r>
              <a:rPr lang="en-US" sz="1100">
                <a:solidFill>
                  <a:schemeClr val="dk1"/>
                </a:solidFill>
              </a:rPr>
              <a:t>Grouped the data by </a:t>
            </a:r>
            <a:r>
              <a:rPr lang="en-US" sz="1100">
                <a:solidFill>
                  <a:srgbClr val="188038"/>
                </a:solidFill>
                <a:latin typeface="Roboto Mono"/>
                <a:ea typeface="Roboto Mono"/>
                <a:cs typeface="Roboto Mono"/>
                <a:sym typeface="Roboto Mono"/>
              </a:rPr>
              <a:t>Level</a:t>
            </a:r>
            <a:br>
              <a:rPr lang="en-US"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marL="457200" lvl="0" indent="-292100" algn="l" rtl="0">
              <a:lnSpc>
                <a:spcPct val="115000"/>
              </a:lnSpc>
              <a:spcBef>
                <a:spcPts val="0"/>
              </a:spcBef>
              <a:spcAft>
                <a:spcPts val="0"/>
              </a:spcAft>
              <a:buClr>
                <a:schemeClr val="dk1"/>
              </a:buClr>
              <a:buSzPts val="1000"/>
              <a:buFont typeface="Lato"/>
              <a:buChar char="●"/>
            </a:pPr>
            <a:r>
              <a:rPr lang="en-US" sz="1100">
                <a:solidFill>
                  <a:schemeClr val="dk1"/>
                </a:solidFill>
              </a:rPr>
              <a:t>Aggregated the </a:t>
            </a:r>
            <a:r>
              <a:rPr lang="en-US" sz="1100" b="1">
                <a:solidFill>
                  <a:schemeClr val="dk1"/>
                </a:solidFill>
              </a:rPr>
              <a:t>mean</a:t>
            </a:r>
            <a:r>
              <a:rPr lang="en-US" sz="1100">
                <a:solidFill>
                  <a:schemeClr val="dk1"/>
                </a:solidFill>
              </a:rPr>
              <a:t> total cost per level</a:t>
            </a:r>
            <a:br>
              <a:rPr lang="en-US" sz="1100">
                <a:solidFill>
                  <a:schemeClr val="dk1"/>
                </a:solidFill>
              </a:rPr>
            </a:br>
            <a:endParaRPr sz="1100">
              <a:solidFill>
                <a:schemeClr val="dk1"/>
              </a:solidFill>
            </a:endParaRPr>
          </a:p>
          <a:p>
            <a:pPr marL="457200" lvl="0" indent="-292100" algn="l" rtl="0">
              <a:lnSpc>
                <a:spcPct val="115000"/>
              </a:lnSpc>
              <a:spcBef>
                <a:spcPts val="0"/>
              </a:spcBef>
              <a:spcAft>
                <a:spcPts val="0"/>
              </a:spcAft>
              <a:buClr>
                <a:schemeClr val="dk1"/>
              </a:buClr>
              <a:buSzPts val="1000"/>
              <a:buFont typeface="Lato"/>
              <a:buChar char="●"/>
            </a:pPr>
            <a:r>
              <a:rPr lang="en-US" sz="1100">
                <a:solidFill>
                  <a:schemeClr val="dk1"/>
                </a:solidFill>
              </a:rPr>
              <a:t>Sorted to identify the most and least expensive levels</a:t>
            </a:r>
            <a:endParaRPr sz="1100">
              <a:solidFill>
                <a:schemeClr val="dk1"/>
              </a:solidFill>
            </a:endParaRPr>
          </a:p>
          <a:p>
            <a:pPr marL="0" marR="381000" lvl="0" indent="0" algn="l" rtl="0">
              <a:lnSpc>
                <a:spcPct val="115000"/>
              </a:lnSpc>
              <a:spcBef>
                <a:spcPts val="1200"/>
              </a:spcBef>
              <a:spcAft>
                <a:spcPts val="0"/>
              </a:spcAft>
              <a:buNone/>
            </a:pPr>
            <a:r>
              <a:rPr lang="en-US" sz="1100">
                <a:solidFill>
                  <a:schemeClr val="dk1"/>
                </a:solidFill>
              </a:rPr>
              <a:t>📈 </a:t>
            </a:r>
            <a:r>
              <a:rPr lang="en-US" sz="1100" b="1">
                <a:solidFill>
                  <a:schemeClr val="dk1"/>
                </a:solidFill>
              </a:rPr>
              <a:t>Key Insight</a:t>
            </a:r>
            <a:endParaRPr sz="1000">
              <a:solidFill>
                <a:schemeClr val="dk1"/>
              </a:solidFill>
              <a:latin typeface="Lato"/>
              <a:ea typeface="Lato"/>
              <a:cs typeface="Lato"/>
              <a:sym typeface="Lato"/>
            </a:endParaRPr>
          </a:p>
          <a:p>
            <a:pPr marL="381000" marR="381000" lvl="0" indent="0" algn="l" rtl="0">
              <a:lnSpc>
                <a:spcPct val="115000"/>
              </a:lnSpc>
              <a:spcBef>
                <a:spcPts val="1200"/>
              </a:spcBef>
              <a:spcAft>
                <a:spcPts val="0"/>
              </a:spcAft>
              <a:buNone/>
            </a:pPr>
            <a:r>
              <a:rPr lang="en-US" sz="1100">
                <a:solidFill>
                  <a:schemeClr val="dk1"/>
                </a:solidFill>
              </a:rPr>
              <a:t>On average, </a:t>
            </a:r>
            <a:r>
              <a:rPr lang="en-US" sz="1100" b="1">
                <a:solidFill>
                  <a:schemeClr val="dk1"/>
                </a:solidFill>
              </a:rPr>
              <a:t>Bachelor’s programs</a:t>
            </a:r>
            <a:r>
              <a:rPr lang="en-US" sz="1100">
                <a:solidFill>
                  <a:schemeClr val="dk1"/>
                </a:solidFill>
              </a:rPr>
              <a:t> are the most expensive, </a:t>
            </a:r>
            <a:endParaRPr sz="1100">
              <a:solidFill>
                <a:schemeClr val="dk1"/>
              </a:solidFill>
            </a:endParaRPr>
          </a:p>
          <a:p>
            <a:pPr marL="381000" marR="381000" lvl="0" indent="0" algn="l" rtl="0">
              <a:lnSpc>
                <a:spcPct val="115000"/>
              </a:lnSpc>
              <a:spcBef>
                <a:spcPts val="1200"/>
              </a:spcBef>
              <a:spcAft>
                <a:spcPts val="0"/>
              </a:spcAft>
              <a:buNone/>
            </a:pPr>
            <a:r>
              <a:rPr lang="en-US" sz="1100">
                <a:solidFill>
                  <a:schemeClr val="dk1"/>
                </a:solidFill>
              </a:rPr>
              <a:t>followed by </a:t>
            </a:r>
            <a:r>
              <a:rPr lang="en-US" sz="1100" b="1">
                <a:solidFill>
                  <a:schemeClr val="dk1"/>
                </a:solidFill>
              </a:rPr>
              <a:t>PhD</a:t>
            </a:r>
            <a:r>
              <a:rPr lang="en-US" sz="1100">
                <a:solidFill>
                  <a:schemeClr val="dk1"/>
                </a:solidFill>
              </a:rPr>
              <a:t>, then </a:t>
            </a:r>
            <a:r>
              <a:rPr lang="en-US" sz="1100" b="1">
                <a:solidFill>
                  <a:schemeClr val="dk1"/>
                </a:solidFill>
              </a:rPr>
              <a:t>Master’s</a:t>
            </a:r>
            <a:r>
              <a:rPr lang="en-US" sz="1100">
                <a:solidFill>
                  <a:schemeClr val="dk1"/>
                </a:solidFill>
              </a:rPr>
              <a:t> programs.</a:t>
            </a:r>
            <a:endParaRPr sz="1000">
              <a:solidFill>
                <a:schemeClr val="dk1"/>
              </a:solidFill>
              <a:latin typeface="Lato"/>
              <a:ea typeface="Lato"/>
              <a:cs typeface="Lato"/>
              <a:sym typeface="Lato"/>
            </a:endParaRPr>
          </a:p>
          <a:p>
            <a:pPr marL="457200" lvl="0" indent="0" algn="l" rtl="0">
              <a:lnSpc>
                <a:spcPct val="115000"/>
              </a:lnSpc>
              <a:spcBef>
                <a:spcPts val="1200"/>
              </a:spcBef>
              <a:spcAft>
                <a:spcPts val="0"/>
              </a:spcAft>
              <a:buNone/>
            </a:pPr>
            <a:endParaRPr sz="1000">
              <a:solidFill>
                <a:schemeClr val="dk1"/>
              </a:solidFill>
              <a:latin typeface="Lato"/>
              <a:ea typeface="Lato"/>
              <a:cs typeface="Lato"/>
              <a:sym typeface="Lato"/>
            </a:endParaRPr>
          </a:p>
          <a:p>
            <a:pPr marL="0" marR="0" lvl="0" indent="0" algn="just" rtl="0">
              <a:lnSpc>
                <a:spcPct val="115000"/>
              </a:lnSpc>
              <a:spcBef>
                <a:spcPts val="1200"/>
              </a:spcBef>
              <a:spcAft>
                <a:spcPts val="0"/>
              </a:spcAft>
              <a:buClr>
                <a:srgbClr val="000000"/>
              </a:buClr>
              <a:buSzPts val="1200"/>
              <a:buFont typeface="Arial"/>
              <a:buNone/>
            </a:pPr>
            <a:endParaRPr sz="1000">
              <a:solidFill>
                <a:schemeClr val="dk1"/>
              </a:solidFill>
              <a:latin typeface="Lato"/>
              <a:ea typeface="Lato"/>
              <a:cs typeface="Lato"/>
              <a:sym typeface="Lato"/>
            </a:endParaRPr>
          </a:p>
        </p:txBody>
      </p:sp>
      <p:sp>
        <p:nvSpPr>
          <p:cNvPr id="641" name="Google Shape;641;g3693edc67a7_1_136"/>
          <p:cNvSpPr txBox="1"/>
          <p:nvPr/>
        </p:nvSpPr>
        <p:spPr>
          <a:xfrm>
            <a:off x="8556840" y="4749840"/>
            <a:ext cx="548400" cy="393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14</a:t>
            </a:fld>
            <a:endParaRPr sz="1300" b="0" i="0" u="none" strike="noStrike" cap="none">
              <a:solidFill>
                <a:srgbClr val="000000"/>
              </a:solidFill>
              <a:latin typeface="Times New Roman"/>
              <a:ea typeface="Times New Roman"/>
              <a:cs typeface="Times New Roman"/>
              <a:sym typeface="Times New Roman"/>
            </a:endParaRPr>
          </a:p>
        </p:txBody>
      </p:sp>
      <p:pic>
        <p:nvPicPr>
          <p:cNvPr id="642" name="Google Shape;642;g3693edc67a7_1_136"/>
          <p:cNvPicPr preferRelativeResize="0"/>
          <p:nvPr/>
        </p:nvPicPr>
        <p:blipFill>
          <a:blip r:embed="rId3">
            <a:alphaModFix/>
          </a:blip>
          <a:stretch>
            <a:fillRect/>
          </a:stretch>
        </p:blipFill>
        <p:spPr>
          <a:xfrm>
            <a:off x="5388641" y="1841775"/>
            <a:ext cx="3443234" cy="2568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g3693edc67a7_1_172"/>
          <p:cNvSpPr txBox="1"/>
          <p:nvPr/>
        </p:nvSpPr>
        <p:spPr>
          <a:xfrm>
            <a:off x="311947" y="101375"/>
            <a:ext cx="8520000" cy="57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a:solidFill>
                  <a:srgbClr val="CC6462"/>
                </a:solidFill>
                <a:latin typeface="Lexend Deca"/>
                <a:ea typeface="Lexend Deca"/>
                <a:cs typeface="Lexend Deca"/>
                <a:sym typeface="Lexend Deca"/>
              </a:rPr>
              <a:t>5. Findings - </a:t>
            </a:r>
            <a:r>
              <a:rPr lang="en-US" sz="2900" b="0" i="0" u="none" strike="noStrike" cap="none">
                <a:solidFill>
                  <a:srgbClr val="CC6462"/>
                </a:solidFill>
                <a:latin typeface="Lexend Deca"/>
                <a:ea typeface="Lexend Deca"/>
                <a:cs typeface="Lexend Deca"/>
                <a:sym typeface="Lexend Deca"/>
              </a:rPr>
              <a:t>Question </a:t>
            </a:r>
            <a:r>
              <a:rPr lang="en-US" sz="2900">
                <a:solidFill>
                  <a:srgbClr val="CC6462"/>
                </a:solidFill>
                <a:latin typeface="Lexend Deca"/>
                <a:ea typeface="Lexend Deca"/>
                <a:cs typeface="Lexend Deca"/>
                <a:sym typeface="Lexend Deca"/>
              </a:rPr>
              <a:t>3</a:t>
            </a:r>
            <a:endParaRPr sz="3000" b="0" i="0" u="none" strike="noStrike" cap="none">
              <a:solidFill>
                <a:srgbClr val="CC6462"/>
              </a:solidFill>
              <a:latin typeface="Lexend Deca"/>
              <a:ea typeface="Lexend Deca"/>
              <a:cs typeface="Lexend Deca"/>
              <a:sym typeface="Lexend Deca"/>
            </a:endParaRPr>
          </a:p>
        </p:txBody>
      </p:sp>
      <p:grpSp>
        <p:nvGrpSpPr>
          <p:cNvPr id="648" name="Google Shape;648;g3693edc67a7_1_172"/>
          <p:cNvGrpSpPr/>
          <p:nvPr/>
        </p:nvGrpSpPr>
        <p:grpSpPr>
          <a:xfrm>
            <a:off x="103680" y="3532680"/>
            <a:ext cx="784780" cy="1140848"/>
            <a:chOff x="103680" y="3532680"/>
            <a:chExt cx="784780" cy="1140848"/>
          </a:xfrm>
        </p:grpSpPr>
        <p:sp>
          <p:nvSpPr>
            <p:cNvPr id="649" name="Google Shape;649;g3693edc67a7_1_172"/>
            <p:cNvSpPr/>
            <p:nvPr/>
          </p:nvSpPr>
          <p:spPr>
            <a:xfrm>
              <a:off x="147600" y="4504320"/>
              <a:ext cx="714227" cy="169208"/>
            </a:xfrm>
            <a:custGeom>
              <a:avLst/>
              <a:gdLst/>
              <a:ahLst/>
              <a:cxnLst/>
              <a:rect l="l" t="t" r="r" b="b"/>
              <a:pathLst>
                <a:path w="45319" h="10757" extrusionOk="0">
                  <a:moveTo>
                    <a:pt x="18128" y="1"/>
                  </a:moveTo>
                  <a:lnTo>
                    <a:pt x="13898" y="363"/>
                  </a:lnTo>
                  <a:lnTo>
                    <a:pt x="10031" y="847"/>
                  </a:lnTo>
                  <a:lnTo>
                    <a:pt x="6647" y="1572"/>
                  </a:lnTo>
                  <a:lnTo>
                    <a:pt x="5197" y="1934"/>
                  </a:lnTo>
                  <a:lnTo>
                    <a:pt x="3868" y="2297"/>
                  </a:lnTo>
                  <a:lnTo>
                    <a:pt x="2780" y="2780"/>
                  </a:lnTo>
                  <a:lnTo>
                    <a:pt x="1813" y="3264"/>
                  </a:lnTo>
                  <a:lnTo>
                    <a:pt x="1088" y="3747"/>
                  </a:lnTo>
                  <a:lnTo>
                    <a:pt x="484" y="4230"/>
                  </a:lnTo>
                  <a:lnTo>
                    <a:pt x="121" y="4835"/>
                  </a:lnTo>
                  <a:lnTo>
                    <a:pt x="0" y="5318"/>
                  </a:lnTo>
                  <a:lnTo>
                    <a:pt x="121" y="5922"/>
                  </a:lnTo>
                  <a:lnTo>
                    <a:pt x="484" y="6406"/>
                  </a:lnTo>
                  <a:lnTo>
                    <a:pt x="1088" y="7010"/>
                  </a:lnTo>
                  <a:lnTo>
                    <a:pt x="1813" y="7493"/>
                  </a:lnTo>
                  <a:lnTo>
                    <a:pt x="2780" y="7977"/>
                  </a:lnTo>
                  <a:lnTo>
                    <a:pt x="3868" y="8339"/>
                  </a:lnTo>
                  <a:lnTo>
                    <a:pt x="5197" y="8823"/>
                  </a:lnTo>
                  <a:lnTo>
                    <a:pt x="6647" y="9185"/>
                  </a:lnTo>
                  <a:lnTo>
                    <a:pt x="10031" y="9910"/>
                  </a:lnTo>
                  <a:lnTo>
                    <a:pt x="13898" y="10394"/>
                  </a:lnTo>
                  <a:lnTo>
                    <a:pt x="18128" y="10635"/>
                  </a:lnTo>
                  <a:lnTo>
                    <a:pt x="22720" y="10756"/>
                  </a:lnTo>
                  <a:lnTo>
                    <a:pt x="27191" y="10635"/>
                  </a:lnTo>
                  <a:lnTo>
                    <a:pt x="31421" y="10394"/>
                  </a:lnTo>
                  <a:lnTo>
                    <a:pt x="35288" y="9910"/>
                  </a:lnTo>
                  <a:lnTo>
                    <a:pt x="38672" y="9185"/>
                  </a:lnTo>
                  <a:lnTo>
                    <a:pt x="40122" y="8823"/>
                  </a:lnTo>
                  <a:lnTo>
                    <a:pt x="41451" y="8339"/>
                  </a:lnTo>
                  <a:lnTo>
                    <a:pt x="42539" y="7977"/>
                  </a:lnTo>
                  <a:lnTo>
                    <a:pt x="43505" y="7493"/>
                  </a:lnTo>
                  <a:lnTo>
                    <a:pt x="44231" y="7010"/>
                  </a:lnTo>
                  <a:lnTo>
                    <a:pt x="44835" y="6406"/>
                  </a:lnTo>
                  <a:lnTo>
                    <a:pt x="45197" y="5922"/>
                  </a:lnTo>
                  <a:lnTo>
                    <a:pt x="45318" y="5318"/>
                  </a:lnTo>
                  <a:lnTo>
                    <a:pt x="45197" y="4835"/>
                  </a:lnTo>
                  <a:lnTo>
                    <a:pt x="44835" y="4230"/>
                  </a:lnTo>
                  <a:lnTo>
                    <a:pt x="44231" y="3747"/>
                  </a:lnTo>
                  <a:lnTo>
                    <a:pt x="43505" y="3264"/>
                  </a:lnTo>
                  <a:lnTo>
                    <a:pt x="42539" y="2780"/>
                  </a:lnTo>
                  <a:lnTo>
                    <a:pt x="41451" y="2297"/>
                  </a:lnTo>
                  <a:lnTo>
                    <a:pt x="40122" y="1934"/>
                  </a:lnTo>
                  <a:lnTo>
                    <a:pt x="38672" y="1572"/>
                  </a:lnTo>
                  <a:lnTo>
                    <a:pt x="35288" y="847"/>
                  </a:lnTo>
                  <a:lnTo>
                    <a:pt x="31421" y="363"/>
                  </a:lnTo>
                  <a:lnTo>
                    <a:pt x="27191" y="1"/>
                  </a:lnTo>
                  <a:close/>
                </a:path>
              </a:pathLst>
            </a:custGeom>
            <a:solidFill>
              <a:srgbClr val="F9DDC5"/>
            </a:solidFill>
            <a:ln>
              <a:noFill/>
            </a:ln>
          </p:spPr>
          <p:txBody>
            <a:bodyPr/>
            <a:lstStyle/>
            <a:p>
              <a:endParaRPr lang="en-US"/>
            </a:p>
          </p:txBody>
        </p:sp>
        <p:sp>
          <p:nvSpPr>
            <p:cNvPr id="650" name="Google Shape;650;g3693edc67a7_1_172"/>
            <p:cNvSpPr/>
            <p:nvPr/>
          </p:nvSpPr>
          <p:spPr>
            <a:xfrm>
              <a:off x="162720" y="3532680"/>
              <a:ext cx="325438" cy="466548"/>
            </a:xfrm>
            <a:custGeom>
              <a:avLst/>
              <a:gdLst/>
              <a:ahLst/>
              <a:cxnLst/>
              <a:rect l="l" t="t" r="r" b="b"/>
              <a:pathLst>
                <a:path w="20666" h="29608" extrusionOk="0">
                  <a:moveTo>
                    <a:pt x="8339" y="0"/>
                  </a:moveTo>
                  <a:lnTo>
                    <a:pt x="7372" y="121"/>
                  </a:lnTo>
                  <a:lnTo>
                    <a:pt x="6405" y="242"/>
                  </a:lnTo>
                  <a:lnTo>
                    <a:pt x="5438" y="484"/>
                  </a:lnTo>
                  <a:lnTo>
                    <a:pt x="4592" y="846"/>
                  </a:lnTo>
                  <a:lnTo>
                    <a:pt x="3867" y="1330"/>
                  </a:lnTo>
                  <a:lnTo>
                    <a:pt x="3142" y="1934"/>
                  </a:lnTo>
                  <a:lnTo>
                    <a:pt x="2538" y="2538"/>
                  </a:lnTo>
                  <a:lnTo>
                    <a:pt x="1934" y="3263"/>
                  </a:lnTo>
                  <a:lnTo>
                    <a:pt x="1450" y="3988"/>
                  </a:lnTo>
                  <a:lnTo>
                    <a:pt x="1088" y="4834"/>
                  </a:lnTo>
                  <a:lnTo>
                    <a:pt x="725" y="5680"/>
                  </a:lnTo>
                  <a:lnTo>
                    <a:pt x="484" y="6526"/>
                  </a:lnTo>
                  <a:lnTo>
                    <a:pt x="242" y="7614"/>
                  </a:lnTo>
                  <a:lnTo>
                    <a:pt x="121" y="8701"/>
                  </a:lnTo>
                  <a:lnTo>
                    <a:pt x="0" y="10756"/>
                  </a:lnTo>
                  <a:lnTo>
                    <a:pt x="121" y="12931"/>
                  </a:lnTo>
                  <a:lnTo>
                    <a:pt x="363" y="15106"/>
                  </a:lnTo>
                  <a:lnTo>
                    <a:pt x="725" y="17040"/>
                  </a:lnTo>
                  <a:lnTo>
                    <a:pt x="1330" y="18853"/>
                  </a:lnTo>
                  <a:lnTo>
                    <a:pt x="1692" y="19698"/>
                  </a:lnTo>
                  <a:lnTo>
                    <a:pt x="2175" y="20544"/>
                  </a:lnTo>
                  <a:lnTo>
                    <a:pt x="2659" y="21390"/>
                  </a:lnTo>
                  <a:lnTo>
                    <a:pt x="3263" y="22236"/>
                  </a:lnTo>
                  <a:lnTo>
                    <a:pt x="3867" y="22961"/>
                  </a:lnTo>
                  <a:lnTo>
                    <a:pt x="4713" y="23566"/>
                  </a:lnTo>
                  <a:lnTo>
                    <a:pt x="5438" y="24170"/>
                  </a:lnTo>
                  <a:lnTo>
                    <a:pt x="6284" y="24774"/>
                  </a:lnTo>
                  <a:lnTo>
                    <a:pt x="7976" y="25620"/>
                  </a:lnTo>
                  <a:lnTo>
                    <a:pt x="9789" y="26466"/>
                  </a:lnTo>
                  <a:lnTo>
                    <a:pt x="13535" y="27795"/>
                  </a:lnTo>
                  <a:lnTo>
                    <a:pt x="15348" y="28641"/>
                  </a:lnTo>
                  <a:lnTo>
                    <a:pt x="17161" y="29487"/>
                  </a:lnTo>
                  <a:lnTo>
                    <a:pt x="17161" y="29608"/>
                  </a:lnTo>
                  <a:lnTo>
                    <a:pt x="17523" y="29608"/>
                  </a:lnTo>
                  <a:lnTo>
                    <a:pt x="17523" y="28883"/>
                  </a:lnTo>
                  <a:lnTo>
                    <a:pt x="17523" y="28279"/>
                  </a:lnTo>
                  <a:lnTo>
                    <a:pt x="17765" y="27070"/>
                  </a:lnTo>
                  <a:lnTo>
                    <a:pt x="18248" y="25983"/>
                  </a:lnTo>
                  <a:lnTo>
                    <a:pt x="18732" y="24774"/>
                  </a:lnTo>
                  <a:lnTo>
                    <a:pt x="19457" y="22961"/>
                  </a:lnTo>
                  <a:lnTo>
                    <a:pt x="20061" y="21028"/>
                  </a:lnTo>
                  <a:lnTo>
                    <a:pt x="20423" y="18973"/>
                  </a:lnTo>
                  <a:lnTo>
                    <a:pt x="20665" y="16798"/>
                  </a:lnTo>
                  <a:lnTo>
                    <a:pt x="20665" y="14623"/>
                  </a:lnTo>
                  <a:lnTo>
                    <a:pt x="20423" y="12568"/>
                  </a:lnTo>
                  <a:lnTo>
                    <a:pt x="20061" y="10635"/>
                  </a:lnTo>
                  <a:lnTo>
                    <a:pt x="19577" y="8822"/>
                  </a:lnTo>
                  <a:lnTo>
                    <a:pt x="18852" y="7009"/>
                  </a:lnTo>
                  <a:lnTo>
                    <a:pt x="17886" y="5318"/>
                  </a:lnTo>
                  <a:lnTo>
                    <a:pt x="16798" y="3747"/>
                  </a:lnTo>
                  <a:lnTo>
                    <a:pt x="16194" y="3022"/>
                  </a:lnTo>
                  <a:lnTo>
                    <a:pt x="15469" y="2417"/>
                  </a:lnTo>
                  <a:lnTo>
                    <a:pt x="14744" y="1813"/>
                  </a:lnTo>
                  <a:lnTo>
                    <a:pt x="13898" y="1330"/>
                  </a:lnTo>
                  <a:lnTo>
                    <a:pt x="13052" y="846"/>
                  </a:lnTo>
                  <a:lnTo>
                    <a:pt x="12085" y="605"/>
                  </a:lnTo>
                  <a:lnTo>
                    <a:pt x="11239" y="363"/>
                  </a:lnTo>
                  <a:lnTo>
                    <a:pt x="10272" y="121"/>
                  </a:lnTo>
                  <a:lnTo>
                    <a:pt x="9305" y="0"/>
                  </a:lnTo>
                  <a:close/>
                </a:path>
              </a:pathLst>
            </a:custGeom>
            <a:solidFill>
              <a:srgbClr val="E6AA35"/>
            </a:solidFill>
            <a:ln>
              <a:noFill/>
            </a:ln>
          </p:spPr>
          <p:txBody>
            <a:bodyPr/>
            <a:lstStyle/>
            <a:p>
              <a:endParaRPr lang="en-US"/>
            </a:p>
          </p:txBody>
        </p:sp>
        <p:sp>
          <p:nvSpPr>
            <p:cNvPr id="651" name="Google Shape;651;g3693edc67a7_1_172"/>
            <p:cNvSpPr/>
            <p:nvPr/>
          </p:nvSpPr>
          <p:spPr>
            <a:xfrm>
              <a:off x="223920" y="3612600"/>
              <a:ext cx="323635" cy="740893"/>
            </a:xfrm>
            <a:custGeom>
              <a:avLst/>
              <a:gdLst/>
              <a:ahLst/>
              <a:cxnLst/>
              <a:rect l="l" t="t" r="r" b="b"/>
              <a:pathLst>
                <a:path w="20545" h="47011" extrusionOk="0">
                  <a:moveTo>
                    <a:pt x="2538" y="1"/>
                  </a:moveTo>
                  <a:lnTo>
                    <a:pt x="2417" y="122"/>
                  </a:lnTo>
                  <a:lnTo>
                    <a:pt x="2417" y="243"/>
                  </a:lnTo>
                  <a:lnTo>
                    <a:pt x="4955" y="5197"/>
                  </a:lnTo>
                  <a:lnTo>
                    <a:pt x="7251" y="10273"/>
                  </a:lnTo>
                  <a:lnTo>
                    <a:pt x="7251" y="10273"/>
                  </a:lnTo>
                  <a:lnTo>
                    <a:pt x="5559" y="8944"/>
                  </a:lnTo>
                  <a:lnTo>
                    <a:pt x="3867" y="7856"/>
                  </a:lnTo>
                  <a:lnTo>
                    <a:pt x="2055" y="6889"/>
                  </a:lnTo>
                  <a:lnTo>
                    <a:pt x="121" y="6164"/>
                  </a:lnTo>
                  <a:lnTo>
                    <a:pt x="0" y="6164"/>
                  </a:lnTo>
                  <a:lnTo>
                    <a:pt x="0" y="6285"/>
                  </a:lnTo>
                  <a:lnTo>
                    <a:pt x="2176" y="7373"/>
                  </a:lnTo>
                  <a:lnTo>
                    <a:pt x="4109" y="8460"/>
                  </a:lnTo>
                  <a:lnTo>
                    <a:pt x="6043" y="9910"/>
                  </a:lnTo>
                  <a:lnTo>
                    <a:pt x="7735" y="11361"/>
                  </a:lnTo>
                  <a:lnTo>
                    <a:pt x="9306" y="15107"/>
                  </a:lnTo>
                  <a:lnTo>
                    <a:pt x="10756" y="18974"/>
                  </a:lnTo>
                  <a:lnTo>
                    <a:pt x="9668" y="17886"/>
                  </a:lnTo>
                  <a:lnTo>
                    <a:pt x="8460" y="17040"/>
                  </a:lnTo>
                  <a:lnTo>
                    <a:pt x="7251" y="16195"/>
                  </a:lnTo>
                  <a:lnTo>
                    <a:pt x="5922" y="15469"/>
                  </a:lnTo>
                  <a:lnTo>
                    <a:pt x="4472" y="14744"/>
                  </a:lnTo>
                  <a:lnTo>
                    <a:pt x="3142" y="14261"/>
                  </a:lnTo>
                  <a:lnTo>
                    <a:pt x="1692" y="13778"/>
                  </a:lnTo>
                  <a:lnTo>
                    <a:pt x="242" y="13294"/>
                  </a:lnTo>
                  <a:lnTo>
                    <a:pt x="242" y="13415"/>
                  </a:lnTo>
                  <a:lnTo>
                    <a:pt x="242" y="13536"/>
                  </a:lnTo>
                  <a:lnTo>
                    <a:pt x="1813" y="14140"/>
                  </a:lnTo>
                  <a:lnTo>
                    <a:pt x="3384" y="14744"/>
                  </a:lnTo>
                  <a:lnTo>
                    <a:pt x="4834" y="15469"/>
                  </a:lnTo>
                  <a:lnTo>
                    <a:pt x="6164" y="16315"/>
                  </a:lnTo>
                  <a:lnTo>
                    <a:pt x="7493" y="17161"/>
                  </a:lnTo>
                  <a:lnTo>
                    <a:pt x="8822" y="18128"/>
                  </a:lnTo>
                  <a:lnTo>
                    <a:pt x="11360" y="20303"/>
                  </a:lnTo>
                  <a:lnTo>
                    <a:pt x="12448" y="23325"/>
                  </a:lnTo>
                  <a:lnTo>
                    <a:pt x="14502" y="29246"/>
                  </a:lnTo>
                  <a:lnTo>
                    <a:pt x="16436" y="35168"/>
                  </a:lnTo>
                  <a:lnTo>
                    <a:pt x="18248" y="40727"/>
                  </a:lnTo>
                  <a:lnTo>
                    <a:pt x="19215" y="43869"/>
                  </a:lnTo>
                  <a:lnTo>
                    <a:pt x="19698" y="45440"/>
                  </a:lnTo>
                  <a:lnTo>
                    <a:pt x="20182" y="46890"/>
                  </a:lnTo>
                  <a:lnTo>
                    <a:pt x="20303" y="47011"/>
                  </a:lnTo>
                  <a:lnTo>
                    <a:pt x="20544" y="47011"/>
                  </a:lnTo>
                  <a:lnTo>
                    <a:pt x="20544" y="46890"/>
                  </a:lnTo>
                  <a:lnTo>
                    <a:pt x="19819" y="43990"/>
                  </a:lnTo>
                  <a:lnTo>
                    <a:pt x="18973" y="41089"/>
                  </a:lnTo>
                  <a:lnTo>
                    <a:pt x="17040" y="34926"/>
                  </a:lnTo>
                  <a:lnTo>
                    <a:pt x="15106" y="28884"/>
                  </a:lnTo>
                  <a:lnTo>
                    <a:pt x="13052" y="22841"/>
                  </a:lnTo>
                  <a:lnTo>
                    <a:pt x="11723" y="19337"/>
                  </a:lnTo>
                  <a:lnTo>
                    <a:pt x="10393" y="15832"/>
                  </a:lnTo>
                  <a:lnTo>
                    <a:pt x="10635" y="13536"/>
                  </a:lnTo>
                  <a:lnTo>
                    <a:pt x="10877" y="11361"/>
                  </a:lnTo>
                  <a:lnTo>
                    <a:pt x="11602" y="8823"/>
                  </a:lnTo>
                  <a:lnTo>
                    <a:pt x="12327" y="6164"/>
                  </a:lnTo>
                  <a:lnTo>
                    <a:pt x="12327" y="6043"/>
                  </a:lnTo>
                  <a:lnTo>
                    <a:pt x="12206" y="6164"/>
                  </a:lnTo>
                  <a:lnTo>
                    <a:pt x="11360" y="7977"/>
                  </a:lnTo>
                  <a:lnTo>
                    <a:pt x="10635" y="10031"/>
                  </a:lnTo>
                  <a:lnTo>
                    <a:pt x="10031" y="12207"/>
                  </a:lnTo>
                  <a:lnTo>
                    <a:pt x="9910" y="13294"/>
                  </a:lnTo>
                  <a:lnTo>
                    <a:pt x="9789" y="14382"/>
                  </a:lnTo>
                  <a:lnTo>
                    <a:pt x="8097" y="10394"/>
                  </a:lnTo>
                  <a:lnTo>
                    <a:pt x="6164" y="6527"/>
                  </a:lnTo>
                  <a:lnTo>
                    <a:pt x="6164" y="4956"/>
                  </a:lnTo>
                  <a:lnTo>
                    <a:pt x="6164" y="3264"/>
                  </a:lnTo>
                  <a:lnTo>
                    <a:pt x="6284" y="1693"/>
                  </a:lnTo>
                  <a:lnTo>
                    <a:pt x="6405" y="1"/>
                  </a:lnTo>
                  <a:lnTo>
                    <a:pt x="6284" y="1"/>
                  </a:lnTo>
                  <a:lnTo>
                    <a:pt x="6043" y="1451"/>
                  </a:lnTo>
                  <a:lnTo>
                    <a:pt x="5801" y="2901"/>
                  </a:lnTo>
                  <a:lnTo>
                    <a:pt x="5801" y="4351"/>
                  </a:lnTo>
                  <a:lnTo>
                    <a:pt x="5801" y="5802"/>
                  </a:lnTo>
                  <a:lnTo>
                    <a:pt x="4351" y="2901"/>
                  </a:lnTo>
                  <a:lnTo>
                    <a:pt x="2659" y="1"/>
                  </a:lnTo>
                  <a:close/>
                </a:path>
              </a:pathLst>
            </a:custGeom>
            <a:solidFill>
              <a:srgbClr val="112925"/>
            </a:solidFill>
            <a:ln>
              <a:noFill/>
            </a:ln>
          </p:spPr>
          <p:txBody>
            <a:bodyPr/>
            <a:lstStyle/>
            <a:p>
              <a:endParaRPr lang="en-US"/>
            </a:p>
          </p:txBody>
        </p:sp>
        <p:sp>
          <p:nvSpPr>
            <p:cNvPr id="652" name="Google Shape;652;g3693edc67a7_1_172"/>
            <p:cNvSpPr/>
            <p:nvPr/>
          </p:nvSpPr>
          <p:spPr>
            <a:xfrm>
              <a:off x="378000" y="3665880"/>
              <a:ext cx="28081" cy="64445"/>
            </a:xfrm>
            <a:custGeom>
              <a:avLst/>
              <a:gdLst/>
              <a:ahLst/>
              <a:cxnLst/>
              <a:rect l="l" t="t" r="r" b="b"/>
              <a:pathLst>
                <a:path w="1814" h="4110" extrusionOk="0">
                  <a:moveTo>
                    <a:pt x="1814" y="1"/>
                  </a:moveTo>
                  <a:lnTo>
                    <a:pt x="1572" y="122"/>
                  </a:lnTo>
                  <a:lnTo>
                    <a:pt x="1089" y="1088"/>
                  </a:lnTo>
                  <a:lnTo>
                    <a:pt x="605" y="2055"/>
                  </a:lnTo>
                  <a:lnTo>
                    <a:pt x="243" y="3143"/>
                  </a:lnTo>
                  <a:lnTo>
                    <a:pt x="1" y="4109"/>
                  </a:lnTo>
                  <a:lnTo>
                    <a:pt x="1" y="4109"/>
                  </a:lnTo>
                  <a:lnTo>
                    <a:pt x="847" y="2176"/>
                  </a:lnTo>
                  <a:lnTo>
                    <a:pt x="1814" y="122"/>
                  </a:lnTo>
                  <a:lnTo>
                    <a:pt x="1814" y="1"/>
                  </a:lnTo>
                  <a:close/>
                </a:path>
              </a:pathLst>
            </a:custGeom>
            <a:solidFill>
              <a:srgbClr val="112925"/>
            </a:solidFill>
            <a:ln>
              <a:noFill/>
            </a:ln>
          </p:spPr>
          <p:txBody>
            <a:bodyPr/>
            <a:lstStyle/>
            <a:p>
              <a:endParaRPr lang="en-US"/>
            </a:p>
          </p:txBody>
        </p:sp>
        <p:sp>
          <p:nvSpPr>
            <p:cNvPr id="653" name="Google Shape;653;g3693edc67a7_1_172"/>
            <p:cNvSpPr/>
            <p:nvPr/>
          </p:nvSpPr>
          <p:spPr>
            <a:xfrm>
              <a:off x="210600" y="3795480"/>
              <a:ext cx="66236" cy="24480"/>
            </a:xfrm>
            <a:custGeom>
              <a:avLst/>
              <a:gdLst/>
              <a:ahLst/>
              <a:cxnLst/>
              <a:rect l="l" t="t" r="r" b="b"/>
              <a:pathLst>
                <a:path w="4231" h="1572" extrusionOk="0">
                  <a:moveTo>
                    <a:pt x="0" y="0"/>
                  </a:moveTo>
                  <a:lnTo>
                    <a:pt x="2055" y="725"/>
                  </a:lnTo>
                  <a:lnTo>
                    <a:pt x="3988" y="1571"/>
                  </a:lnTo>
                  <a:lnTo>
                    <a:pt x="4230" y="1450"/>
                  </a:lnTo>
                  <a:lnTo>
                    <a:pt x="4109" y="1330"/>
                  </a:lnTo>
                  <a:lnTo>
                    <a:pt x="3142" y="846"/>
                  </a:lnTo>
                  <a:lnTo>
                    <a:pt x="2176" y="484"/>
                  </a:lnTo>
                  <a:lnTo>
                    <a:pt x="1088" y="121"/>
                  </a:lnTo>
                  <a:lnTo>
                    <a:pt x="121" y="0"/>
                  </a:lnTo>
                  <a:close/>
                </a:path>
              </a:pathLst>
            </a:custGeom>
            <a:solidFill>
              <a:srgbClr val="112925"/>
            </a:solidFill>
            <a:ln>
              <a:noFill/>
            </a:ln>
          </p:spPr>
          <p:txBody>
            <a:bodyPr/>
            <a:lstStyle/>
            <a:p>
              <a:endParaRPr lang="en-US"/>
            </a:p>
          </p:txBody>
        </p:sp>
        <p:sp>
          <p:nvSpPr>
            <p:cNvPr id="654" name="Google Shape;654;g3693edc67a7_1_172"/>
            <p:cNvSpPr/>
            <p:nvPr/>
          </p:nvSpPr>
          <p:spPr>
            <a:xfrm>
              <a:off x="218160" y="3624120"/>
              <a:ext cx="20521" cy="14759"/>
            </a:xfrm>
            <a:custGeom>
              <a:avLst/>
              <a:gdLst/>
              <a:ahLst/>
              <a:cxnLst/>
              <a:rect l="l" t="t" r="r" b="b"/>
              <a:pathLst>
                <a:path w="1331" h="967" extrusionOk="0">
                  <a:moveTo>
                    <a:pt x="1" y="0"/>
                  </a:moveTo>
                  <a:lnTo>
                    <a:pt x="1" y="121"/>
                  </a:lnTo>
                  <a:lnTo>
                    <a:pt x="1330" y="967"/>
                  </a:lnTo>
                  <a:lnTo>
                    <a:pt x="1330" y="846"/>
                  </a:lnTo>
                  <a:lnTo>
                    <a:pt x="726" y="363"/>
                  </a:lnTo>
                  <a:lnTo>
                    <a:pt x="1" y="0"/>
                  </a:lnTo>
                  <a:close/>
                </a:path>
              </a:pathLst>
            </a:custGeom>
            <a:solidFill>
              <a:srgbClr val="112925"/>
            </a:solidFill>
            <a:ln>
              <a:noFill/>
            </a:ln>
          </p:spPr>
          <p:txBody>
            <a:bodyPr/>
            <a:lstStyle/>
            <a:p>
              <a:endParaRPr lang="en-US"/>
            </a:p>
          </p:txBody>
        </p:sp>
        <p:sp>
          <p:nvSpPr>
            <p:cNvPr id="655" name="Google Shape;655;g3693edc67a7_1_172"/>
            <p:cNvSpPr/>
            <p:nvPr/>
          </p:nvSpPr>
          <p:spPr>
            <a:xfrm>
              <a:off x="505800" y="3582000"/>
              <a:ext cx="382660" cy="435950"/>
            </a:xfrm>
            <a:custGeom>
              <a:avLst/>
              <a:gdLst/>
              <a:ahLst/>
              <a:cxnLst/>
              <a:rect l="l" t="t" r="r" b="b"/>
              <a:pathLst>
                <a:path w="24292" h="27675" extrusionOk="0">
                  <a:moveTo>
                    <a:pt x="16315" y="0"/>
                  </a:moveTo>
                  <a:lnTo>
                    <a:pt x="15348" y="121"/>
                  </a:lnTo>
                  <a:lnTo>
                    <a:pt x="13294" y="605"/>
                  </a:lnTo>
                  <a:lnTo>
                    <a:pt x="11481" y="1088"/>
                  </a:lnTo>
                  <a:lnTo>
                    <a:pt x="9669" y="1813"/>
                  </a:lnTo>
                  <a:lnTo>
                    <a:pt x="7856" y="2780"/>
                  </a:lnTo>
                  <a:lnTo>
                    <a:pt x="6285" y="3867"/>
                  </a:lnTo>
                  <a:lnTo>
                    <a:pt x="4714" y="5197"/>
                  </a:lnTo>
                  <a:lnTo>
                    <a:pt x="3384" y="6526"/>
                  </a:lnTo>
                  <a:lnTo>
                    <a:pt x="2176" y="8097"/>
                  </a:lnTo>
                  <a:lnTo>
                    <a:pt x="1209" y="9789"/>
                  </a:lnTo>
                  <a:lnTo>
                    <a:pt x="363" y="11723"/>
                  </a:lnTo>
                  <a:lnTo>
                    <a:pt x="122" y="12689"/>
                  </a:lnTo>
                  <a:lnTo>
                    <a:pt x="1" y="13898"/>
                  </a:lnTo>
                  <a:lnTo>
                    <a:pt x="1" y="15227"/>
                  </a:lnTo>
                  <a:lnTo>
                    <a:pt x="122" y="16436"/>
                  </a:lnTo>
                  <a:lnTo>
                    <a:pt x="363" y="17765"/>
                  </a:lnTo>
                  <a:lnTo>
                    <a:pt x="605" y="19094"/>
                  </a:lnTo>
                  <a:lnTo>
                    <a:pt x="1451" y="21753"/>
                  </a:lnTo>
                  <a:lnTo>
                    <a:pt x="2297" y="24049"/>
                  </a:lnTo>
                  <a:lnTo>
                    <a:pt x="3264" y="25983"/>
                  </a:lnTo>
                  <a:lnTo>
                    <a:pt x="3868" y="27191"/>
                  </a:lnTo>
                  <a:lnTo>
                    <a:pt x="4230" y="27674"/>
                  </a:lnTo>
                  <a:lnTo>
                    <a:pt x="14019" y="24774"/>
                  </a:lnTo>
                  <a:lnTo>
                    <a:pt x="15832" y="24170"/>
                  </a:lnTo>
                  <a:lnTo>
                    <a:pt x="17644" y="23324"/>
                  </a:lnTo>
                  <a:lnTo>
                    <a:pt x="18370" y="22841"/>
                  </a:lnTo>
                  <a:lnTo>
                    <a:pt x="19095" y="22236"/>
                  </a:lnTo>
                  <a:lnTo>
                    <a:pt x="19820" y="21632"/>
                  </a:lnTo>
                  <a:lnTo>
                    <a:pt x="20545" y="20907"/>
                  </a:lnTo>
                  <a:lnTo>
                    <a:pt x="21753" y="19215"/>
                  </a:lnTo>
                  <a:lnTo>
                    <a:pt x="22599" y="17402"/>
                  </a:lnTo>
                  <a:lnTo>
                    <a:pt x="23324" y="15590"/>
                  </a:lnTo>
                  <a:lnTo>
                    <a:pt x="23808" y="13535"/>
                  </a:lnTo>
                  <a:lnTo>
                    <a:pt x="24049" y="11360"/>
                  </a:lnTo>
                  <a:lnTo>
                    <a:pt x="24291" y="9064"/>
                  </a:lnTo>
                  <a:lnTo>
                    <a:pt x="24291" y="7855"/>
                  </a:lnTo>
                  <a:lnTo>
                    <a:pt x="24170" y="6768"/>
                  </a:lnTo>
                  <a:lnTo>
                    <a:pt x="23929" y="5559"/>
                  </a:lnTo>
                  <a:lnTo>
                    <a:pt x="23687" y="4593"/>
                  </a:lnTo>
                  <a:lnTo>
                    <a:pt x="23324" y="3747"/>
                  </a:lnTo>
                  <a:lnTo>
                    <a:pt x="22962" y="3022"/>
                  </a:lnTo>
                  <a:lnTo>
                    <a:pt x="22478" y="2417"/>
                  </a:lnTo>
                  <a:lnTo>
                    <a:pt x="21995" y="1813"/>
                  </a:lnTo>
                  <a:lnTo>
                    <a:pt x="21391" y="1209"/>
                  </a:lnTo>
                  <a:lnTo>
                    <a:pt x="20666" y="846"/>
                  </a:lnTo>
                  <a:lnTo>
                    <a:pt x="19941" y="484"/>
                  </a:lnTo>
                  <a:lnTo>
                    <a:pt x="19215" y="242"/>
                  </a:lnTo>
                  <a:lnTo>
                    <a:pt x="18249" y="0"/>
                  </a:lnTo>
                  <a:close/>
                </a:path>
              </a:pathLst>
            </a:custGeom>
            <a:solidFill>
              <a:srgbClr val="E6AA35"/>
            </a:solidFill>
            <a:ln>
              <a:noFill/>
            </a:ln>
          </p:spPr>
          <p:txBody>
            <a:bodyPr/>
            <a:lstStyle/>
            <a:p>
              <a:endParaRPr lang="en-US"/>
            </a:p>
          </p:txBody>
        </p:sp>
        <p:sp>
          <p:nvSpPr>
            <p:cNvPr id="656" name="Google Shape;656;g3693edc67a7_1_172"/>
            <p:cNvSpPr/>
            <p:nvPr/>
          </p:nvSpPr>
          <p:spPr>
            <a:xfrm>
              <a:off x="496440" y="3684960"/>
              <a:ext cx="306350" cy="691250"/>
            </a:xfrm>
            <a:custGeom>
              <a:avLst/>
              <a:gdLst/>
              <a:ahLst/>
              <a:cxnLst/>
              <a:rect l="l" t="t" r="r" b="b"/>
              <a:pathLst>
                <a:path w="19457" h="43868" extrusionOk="0">
                  <a:moveTo>
                    <a:pt x="18974" y="0"/>
                  </a:moveTo>
                  <a:lnTo>
                    <a:pt x="17644" y="846"/>
                  </a:lnTo>
                  <a:lnTo>
                    <a:pt x="16315" y="1571"/>
                  </a:lnTo>
                  <a:lnTo>
                    <a:pt x="13415" y="2780"/>
                  </a:lnTo>
                  <a:lnTo>
                    <a:pt x="14744" y="363"/>
                  </a:lnTo>
                  <a:lnTo>
                    <a:pt x="14744" y="242"/>
                  </a:lnTo>
                  <a:lnTo>
                    <a:pt x="14623" y="121"/>
                  </a:lnTo>
                  <a:lnTo>
                    <a:pt x="14381" y="121"/>
                  </a:lnTo>
                  <a:lnTo>
                    <a:pt x="13173" y="2055"/>
                  </a:lnTo>
                  <a:lnTo>
                    <a:pt x="11964" y="3988"/>
                  </a:lnTo>
                  <a:lnTo>
                    <a:pt x="10756" y="5922"/>
                  </a:lnTo>
                  <a:lnTo>
                    <a:pt x="9789" y="7976"/>
                  </a:lnTo>
                  <a:lnTo>
                    <a:pt x="9547" y="6163"/>
                  </a:lnTo>
                  <a:lnTo>
                    <a:pt x="9427" y="4472"/>
                  </a:lnTo>
                  <a:lnTo>
                    <a:pt x="9306" y="2659"/>
                  </a:lnTo>
                  <a:lnTo>
                    <a:pt x="9427" y="846"/>
                  </a:lnTo>
                  <a:lnTo>
                    <a:pt x="9306" y="846"/>
                  </a:lnTo>
                  <a:lnTo>
                    <a:pt x="9064" y="2780"/>
                  </a:lnTo>
                  <a:lnTo>
                    <a:pt x="9064" y="4713"/>
                  </a:lnTo>
                  <a:lnTo>
                    <a:pt x="9185" y="6768"/>
                  </a:lnTo>
                  <a:lnTo>
                    <a:pt x="9427" y="8701"/>
                  </a:lnTo>
                  <a:lnTo>
                    <a:pt x="7735" y="12206"/>
                  </a:lnTo>
                  <a:lnTo>
                    <a:pt x="6285" y="15710"/>
                  </a:lnTo>
                  <a:lnTo>
                    <a:pt x="5680" y="13535"/>
                  </a:lnTo>
                  <a:lnTo>
                    <a:pt x="5076" y="11481"/>
                  </a:lnTo>
                  <a:lnTo>
                    <a:pt x="4714" y="9910"/>
                  </a:lnTo>
                  <a:lnTo>
                    <a:pt x="4593" y="8339"/>
                  </a:lnTo>
                  <a:lnTo>
                    <a:pt x="4472" y="6768"/>
                  </a:lnTo>
                  <a:lnTo>
                    <a:pt x="4593" y="5197"/>
                  </a:lnTo>
                  <a:lnTo>
                    <a:pt x="4593" y="5076"/>
                  </a:lnTo>
                  <a:lnTo>
                    <a:pt x="4472" y="5197"/>
                  </a:lnTo>
                  <a:lnTo>
                    <a:pt x="4351" y="6647"/>
                  </a:lnTo>
                  <a:lnTo>
                    <a:pt x="4230" y="8097"/>
                  </a:lnTo>
                  <a:lnTo>
                    <a:pt x="4351" y="9547"/>
                  </a:lnTo>
                  <a:lnTo>
                    <a:pt x="4472" y="10997"/>
                  </a:lnTo>
                  <a:lnTo>
                    <a:pt x="4593" y="12447"/>
                  </a:lnTo>
                  <a:lnTo>
                    <a:pt x="4955" y="13898"/>
                  </a:lnTo>
                  <a:lnTo>
                    <a:pt x="5318" y="15348"/>
                  </a:lnTo>
                  <a:lnTo>
                    <a:pt x="5922" y="16677"/>
                  </a:lnTo>
                  <a:lnTo>
                    <a:pt x="4351" y="21028"/>
                  </a:lnTo>
                  <a:lnTo>
                    <a:pt x="3505" y="23807"/>
                  </a:lnTo>
                  <a:lnTo>
                    <a:pt x="2659" y="26587"/>
                  </a:lnTo>
                  <a:lnTo>
                    <a:pt x="1934" y="29366"/>
                  </a:lnTo>
                  <a:lnTo>
                    <a:pt x="1330" y="32266"/>
                  </a:lnTo>
                  <a:lnTo>
                    <a:pt x="846" y="35046"/>
                  </a:lnTo>
                  <a:lnTo>
                    <a:pt x="484" y="37946"/>
                  </a:lnTo>
                  <a:lnTo>
                    <a:pt x="242" y="40847"/>
                  </a:lnTo>
                  <a:lnTo>
                    <a:pt x="0" y="43747"/>
                  </a:lnTo>
                  <a:lnTo>
                    <a:pt x="0" y="43868"/>
                  </a:lnTo>
                  <a:lnTo>
                    <a:pt x="242" y="43868"/>
                  </a:lnTo>
                  <a:lnTo>
                    <a:pt x="242" y="43747"/>
                  </a:lnTo>
                  <a:lnTo>
                    <a:pt x="605" y="40847"/>
                  </a:lnTo>
                  <a:lnTo>
                    <a:pt x="1088" y="38067"/>
                  </a:lnTo>
                  <a:lnTo>
                    <a:pt x="1572" y="35167"/>
                  </a:lnTo>
                  <a:lnTo>
                    <a:pt x="2176" y="32387"/>
                  </a:lnTo>
                  <a:lnTo>
                    <a:pt x="2780" y="29608"/>
                  </a:lnTo>
                  <a:lnTo>
                    <a:pt x="3505" y="26828"/>
                  </a:lnTo>
                  <a:lnTo>
                    <a:pt x="4230" y="24049"/>
                  </a:lnTo>
                  <a:lnTo>
                    <a:pt x="5197" y="21269"/>
                  </a:lnTo>
                  <a:lnTo>
                    <a:pt x="6647" y="17040"/>
                  </a:lnTo>
                  <a:lnTo>
                    <a:pt x="8339" y="12931"/>
                  </a:lnTo>
                  <a:lnTo>
                    <a:pt x="11239" y="11964"/>
                  </a:lnTo>
                  <a:lnTo>
                    <a:pt x="14140" y="10997"/>
                  </a:lnTo>
                  <a:lnTo>
                    <a:pt x="15590" y="10393"/>
                  </a:lnTo>
                  <a:lnTo>
                    <a:pt x="16919" y="9910"/>
                  </a:lnTo>
                  <a:lnTo>
                    <a:pt x="18248" y="9185"/>
                  </a:lnTo>
                  <a:lnTo>
                    <a:pt x="19457" y="8339"/>
                  </a:lnTo>
                  <a:lnTo>
                    <a:pt x="19457" y="8218"/>
                  </a:lnTo>
                  <a:lnTo>
                    <a:pt x="19336" y="8218"/>
                  </a:lnTo>
                  <a:lnTo>
                    <a:pt x="16194" y="9668"/>
                  </a:lnTo>
                  <a:lnTo>
                    <a:pt x="12931" y="10756"/>
                  </a:lnTo>
                  <a:lnTo>
                    <a:pt x="10756" y="11481"/>
                  </a:lnTo>
                  <a:lnTo>
                    <a:pt x="8702" y="12327"/>
                  </a:lnTo>
                  <a:lnTo>
                    <a:pt x="10877" y="7734"/>
                  </a:lnTo>
                  <a:lnTo>
                    <a:pt x="13173" y="3263"/>
                  </a:lnTo>
                  <a:lnTo>
                    <a:pt x="14744" y="2659"/>
                  </a:lnTo>
                  <a:lnTo>
                    <a:pt x="16315" y="2055"/>
                  </a:lnTo>
                  <a:lnTo>
                    <a:pt x="17886" y="1209"/>
                  </a:lnTo>
                  <a:lnTo>
                    <a:pt x="18490" y="725"/>
                  </a:lnTo>
                  <a:lnTo>
                    <a:pt x="19094" y="121"/>
                  </a:lnTo>
                  <a:lnTo>
                    <a:pt x="19094" y="0"/>
                  </a:lnTo>
                  <a:close/>
                </a:path>
              </a:pathLst>
            </a:custGeom>
            <a:solidFill>
              <a:srgbClr val="112925"/>
            </a:solidFill>
            <a:ln>
              <a:noFill/>
            </a:ln>
          </p:spPr>
          <p:txBody>
            <a:bodyPr/>
            <a:lstStyle/>
            <a:p>
              <a:endParaRPr lang="en-US"/>
            </a:p>
          </p:txBody>
        </p:sp>
        <p:sp>
          <p:nvSpPr>
            <p:cNvPr id="657" name="Google Shape;657;g3693edc67a7_1_172"/>
            <p:cNvSpPr/>
            <p:nvPr/>
          </p:nvSpPr>
          <p:spPr>
            <a:xfrm>
              <a:off x="755280" y="3764880"/>
              <a:ext cx="95042" cy="41403"/>
            </a:xfrm>
            <a:custGeom>
              <a:avLst/>
              <a:gdLst/>
              <a:ahLst/>
              <a:cxnLst/>
              <a:rect l="l" t="t" r="r" b="b"/>
              <a:pathLst>
                <a:path w="6044" h="2660" extrusionOk="0">
                  <a:moveTo>
                    <a:pt x="6043" y="1"/>
                  </a:moveTo>
                  <a:lnTo>
                    <a:pt x="4472" y="605"/>
                  </a:lnTo>
                  <a:lnTo>
                    <a:pt x="3022" y="1209"/>
                  </a:lnTo>
                  <a:lnTo>
                    <a:pt x="1572" y="1934"/>
                  </a:lnTo>
                  <a:lnTo>
                    <a:pt x="122" y="2418"/>
                  </a:lnTo>
                  <a:lnTo>
                    <a:pt x="1" y="2539"/>
                  </a:lnTo>
                  <a:lnTo>
                    <a:pt x="122" y="2659"/>
                  </a:lnTo>
                  <a:lnTo>
                    <a:pt x="1693" y="2297"/>
                  </a:lnTo>
                  <a:lnTo>
                    <a:pt x="3264" y="1813"/>
                  </a:lnTo>
                  <a:lnTo>
                    <a:pt x="4714" y="1088"/>
                  </a:lnTo>
                  <a:lnTo>
                    <a:pt x="5439" y="605"/>
                  </a:lnTo>
                  <a:lnTo>
                    <a:pt x="6043" y="122"/>
                  </a:lnTo>
                  <a:lnTo>
                    <a:pt x="6043" y="1"/>
                  </a:lnTo>
                  <a:close/>
                </a:path>
              </a:pathLst>
            </a:custGeom>
            <a:solidFill>
              <a:srgbClr val="112925"/>
            </a:solidFill>
            <a:ln>
              <a:noFill/>
            </a:ln>
          </p:spPr>
          <p:txBody>
            <a:bodyPr/>
            <a:lstStyle/>
            <a:p>
              <a:endParaRPr lang="en-US"/>
            </a:p>
          </p:txBody>
        </p:sp>
        <p:sp>
          <p:nvSpPr>
            <p:cNvPr id="658" name="Google Shape;658;g3693edc67a7_1_172"/>
            <p:cNvSpPr/>
            <p:nvPr/>
          </p:nvSpPr>
          <p:spPr>
            <a:xfrm>
              <a:off x="579960" y="3696480"/>
              <a:ext cx="11160" cy="91076"/>
            </a:xfrm>
            <a:custGeom>
              <a:avLst/>
              <a:gdLst/>
              <a:ahLst/>
              <a:cxnLst/>
              <a:rect l="l" t="t" r="r" b="b"/>
              <a:pathLst>
                <a:path w="726" h="5801" extrusionOk="0">
                  <a:moveTo>
                    <a:pt x="605" y="0"/>
                  </a:moveTo>
                  <a:lnTo>
                    <a:pt x="242" y="1450"/>
                  </a:lnTo>
                  <a:lnTo>
                    <a:pt x="1" y="2901"/>
                  </a:lnTo>
                  <a:lnTo>
                    <a:pt x="1" y="4351"/>
                  </a:lnTo>
                  <a:lnTo>
                    <a:pt x="1" y="4955"/>
                  </a:lnTo>
                  <a:lnTo>
                    <a:pt x="242" y="5680"/>
                  </a:lnTo>
                  <a:lnTo>
                    <a:pt x="242" y="5801"/>
                  </a:lnTo>
                  <a:lnTo>
                    <a:pt x="363" y="5680"/>
                  </a:lnTo>
                  <a:lnTo>
                    <a:pt x="484" y="2901"/>
                  </a:lnTo>
                  <a:lnTo>
                    <a:pt x="605" y="1450"/>
                  </a:lnTo>
                  <a:lnTo>
                    <a:pt x="726" y="121"/>
                  </a:lnTo>
                  <a:lnTo>
                    <a:pt x="726" y="0"/>
                  </a:lnTo>
                  <a:close/>
                </a:path>
              </a:pathLst>
            </a:custGeom>
            <a:solidFill>
              <a:srgbClr val="112925"/>
            </a:solidFill>
            <a:ln>
              <a:noFill/>
            </a:ln>
          </p:spPr>
          <p:txBody>
            <a:bodyPr/>
            <a:lstStyle/>
            <a:p>
              <a:endParaRPr lang="en-US"/>
            </a:p>
          </p:txBody>
        </p:sp>
        <p:sp>
          <p:nvSpPr>
            <p:cNvPr id="659" name="Google Shape;659;g3693edc67a7_1_172"/>
            <p:cNvSpPr/>
            <p:nvPr/>
          </p:nvSpPr>
          <p:spPr>
            <a:xfrm>
              <a:off x="709560" y="3629520"/>
              <a:ext cx="16920" cy="51122"/>
            </a:xfrm>
            <a:custGeom>
              <a:avLst/>
              <a:gdLst/>
              <a:ahLst/>
              <a:cxnLst/>
              <a:rect l="l" t="t" r="r" b="b"/>
              <a:pathLst>
                <a:path w="1089" h="3264" extrusionOk="0">
                  <a:moveTo>
                    <a:pt x="846" y="1"/>
                  </a:moveTo>
                  <a:lnTo>
                    <a:pt x="363" y="726"/>
                  </a:lnTo>
                  <a:lnTo>
                    <a:pt x="121" y="1572"/>
                  </a:lnTo>
                  <a:lnTo>
                    <a:pt x="0" y="2418"/>
                  </a:lnTo>
                  <a:lnTo>
                    <a:pt x="0" y="3143"/>
                  </a:lnTo>
                  <a:lnTo>
                    <a:pt x="0" y="3263"/>
                  </a:lnTo>
                  <a:lnTo>
                    <a:pt x="121" y="3263"/>
                  </a:lnTo>
                  <a:lnTo>
                    <a:pt x="605" y="1692"/>
                  </a:lnTo>
                  <a:lnTo>
                    <a:pt x="1088" y="121"/>
                  </a:lnTo>
                  <a:lnTo>
                    <a:pt x="967" y="1"/>
                  </a:lnTo>
                  <a:close/>
                </a:path>
              </a:pathLst>
            </a:custGeom>
            <a:solidFill>
              <a:srgbClr val="112925"/>
            </a:solidFill>
            <a:ln>
              <a:noFill/>
            </a:ln>
          </p:spPr>
          <p:txBody>
            <a:bodyPr/>
            <a:lstStyle/>
            <a:p>
              <a:endParaRPr lang="en-US"/>
            </a:p>
          </p:txBody>
        </p:sp>
        <p:sp>
          <p:nvSpPr>
            <p:cNvPr id="660" name="Google Shape;660;g3693edc67a7_1_172"/>
            <p:cNvSpPr/>
            <p:nvPr/>
          </p:nvSpPr>
          <p:spPr>
            <a:xfrm>
              <a:off x="103680" y="3944160"/>
              <a:ext cx="348493" cy="216728"/>
            </a:xfrm>
            <a:custGeom>
              <a:avLst/>
              <a:gdLst/>
              <a:ahLst/>
              <a:cxnLst/>
              <a:rect l="l" t="t" r="r" b="b"/>
              <a:pathLst>
                <a:path w="22116" h="13778" extrusionOk="0">
                  <a:moveTo>
                    <a:pt x="3264" y="0"/>
                  </a:moveTo>
                  <a:lnTo>
                    <a:pt x="2297" y="121"/>
                  </a:lnTo>
                  <a:lnTo>
                    <a:pt x="1451" y="363"/>
                  </a:lnTo>
                  <a:lnTo>
                    <a:pt x="1089" y="605"/>
                  </a:lnTo>
                  <a:lnTo>
                    <a:pt x="726" y="846"/>
                  </a:lnTo>
                  <a:lnTo>
                    <a:pt x="484" y="1330"/>
                  </a:lnTo>
                  <a:lnTo>
                    <a:pt x="243" y="1813"/>
                  </a:lnTo>
                  <a:lnTo>
                    <a:pt x="122" y="2297"/>
                  </a:lnTo>
                  <a:lnTo>
                    <a:pt x="1" y="2901"/>
                  </a:lnTo>
                  <a:lnTo>
                    <a:pt x="122" y="4109"/>
                  </a:lnTo>
                  <a:lnTo>
                    <a:pt x="243" y="5318"/>
                  </a:lnTo>
                  <a:lnTo>
                    <a:pt x="605" y="6526"/>
                  </a:lnTo>
                  <a:lnTo>
                    <a:pt x="1089" y="7735"/>
                  </a:lnTo>
                  <a:lnTo>
                    <a:pt x="1572" y="8943"/>
                  </a:lnTo>
                  <a:lnTo>
                    <a:pt x="2297" y="10152"/>
                  </a:lnTo>
                  <a:lnTo>
                    <a:pt x="3022" y="11360"/>
                  </a:lnTo>
                  <a:lnTo>
                    <a:pt x="3989" y="12327"/>
                  </a:lnTo>
                  <a:lnTo>
                    <a:pt x="4956" y="13052"/>
                  </a:lnTo>
                  <a:lnTo>
                    <a:pt x="5560" y="13415"/>
                  </a:lnTo>
                  <a:lnTo>
                    <a:pt x="6164" y="13656"/>
                  </a:lnTo>
                  <a:lnTo>
                    <a:pt x="6768" y="13777"/>
                  </a:lnTo>
                  <a:lnTo>
                    <a:pt x="9185" y="13777"/>
                  </a:lnTo>
                  <a:lnTo>
                    <a:pt x="10998" y="13656"/>
                  </a:lnTo>
                  <a:lnTo>
                    <a:pt x="14503" y="13535"/>
                  </a:lnTo>
                  <a:lnTo>
                    <a:pt x="18249" y="13535"/>
                  </a:lnTo>
                  <a:lnTo>
                    <a:pt x="21995" y="13656"/>
                  </a:lnTo>
                  <a:lnTo>
                    <a:pt x="22116" y="13294"/>
                  </a:lnTo>
                  <a:lnTo>
                    <a:pt x="21995" y="12448"/>
                  </a:lnTo>
                  <a:lnTo>
                    <a:pt x="21753" y="11118"/>
                  </a:lnTo>
                  <a:lnTo>
                    <a:pt x="21270" y="9427"/>
                  </a:lnTo>
                  <a:lnTo>
                    <a:pt x="20424" y="7614"/>
                  </a:lnTo>
                  <a:lnTo>
                    <a:pt x="19941" y="6647"/>
                  </a:lnTo>
                  <a:lnTo>
                    <a:pt x="19216" y="5801"/>
                  </a:lnTo>
                  <a:lnTo>
                    <a:pt x="18491" y="4834"/>
                  </a:lnTo>
                  <a:lnTo>
                    <a:pt x="17765" y="3988"/>
                  </a:lnTo>
                  <a:lnTo>
                    <a:pt x="16799" y="3142"/>
                  </a:lnTo>
                  <a:lnTo>
                    <a:pt x="15711" y="2417"/>
                  </a:lnTo>
                  <a:lnTo>
                    <a:pt x="14382" y="1813"/>
                  </a:lnTo>
                  <a:lnTo>
                    <a:pt x="12932" y="1330"/>
                  </a:lnTo>
                  <a:lnTo>
                    <a:pt x="10031" y="726"/>
                  </a:lnTo>
                  <a:lnTo>
                    <a:pt x="8339" y="363"/>
                  </a:lnTo>
                  <a:lnTo>
                    <a:pt x="6648" y="121"/>
                  </a:lnTo>
                  <a:lnTo>
                    <a:pt x="4956" y="0"/>
                  </a:lnTo>
                  <a:close/>
                </a:path>
              </a:pathLst>
            </a:custGeom>
            <a:solidFill>
              <a:srgbClr val="E6AA35"/>
            </a:solidFill>
            <a:ln>
              <a:noFill/>
            </a:ln>
          </p:spPr>
          <p:txBody>
            <a:bodyPr/>
            <a:lstStyle/>
            <a:p>
              <a:endParaRPr lang="en-US"/>
            </a:p>
          </p:txBody>
        </p:sp>
        <p:sp>
          <p:nvSpPr>
            <p:cNvPr id="661" name="Google Shape;661;g3693edc67a7_1_172"/>
            <p:cNvSpPr/>
            <p:nvPr/>
          </p:nvSpPr>
          <p:spPr>
            <a:xfrm>
              <a:off x="151560" y="3965040"/>
              <a:ext cx="394190" cy="424463"/>
            </a:xfrm>
            <a:custGeom>
              <a:avLst/>
              <a:gdLst/>
              <a:ahLst/>
              <a:cxnLst/>
              <a:rect l="l" t="t" r="r" b="b"/>
              <a:pathLst>
                <a:path w="25016" h="26950" extrusionOk="0">
                  <a:moveTo>
                    <a:pt x="1329" y="1"/>
                  </a:moveTo>
                  <a:lnTo>
                    <a:pt x="1329" y="122"/>
                  </a:lnTo>
                  <a:lnTo>
                    <a:pt x="2417" y="726"/>
                  </a:lnTo>
                  <a:lnTo>
                    <a:pt x="3384" y="1451"/>
                  </a:lnTo>
                  <a:lnTo>
                    <a:pt x="4592" y="2659"/>
                  </a:lnTo>
                  <a:lnTo>
                    <a:pt x="242" y="1330"/>
                  </a:lnTo>
                  <a:lnTo>
                    <a:pt x="0" y="1330"/>
                  </a:lnTo>
                  <a:lnTo>
                    <a:pt x="0" y="1451"/>
                  </a:lnTo>
                  <a:lnTo>
                    <a:pt x="121" y="1572"/>
                  </a:lnTo>
                  <a:lnTo>
                    <a:pt x="4230" y="3143"/>
                  </a:lnTo>
                  <a:lnTo>
                    <a:pt x="8459" y="4593"/>
                  </a:lnTo>
                  <a:lnTo>
                    <a:pt x="6526" y="4835"/>
                  </a:lnTo>
                  <a:lnTo>
                    <a:pt x="4713" y="5076"/>
                  </a:lnTo>
                  <a:lnTo>
                    <a:pt x="2780" y="5197"/>
                  </a:lnTo>
                  <a:lnTo>
                    <a:pt x="1813" y="5076"/>
                  </a:lnTo>
                  <a:lnTo>
                    <a:pt x="846" y="4956"/>
                  </a:lnTo>
                  <a:lnTo>
                    <a:pt x="846" y="5076"/>
                  </a:lnTo>
                  <a:lnTo>
                    <a:pt x="1813" y="5318"/>
                  </a:lnTo>
                  <a:lnTo>
                    <a:pt x="2900" y="5439"/>
                  </a:lnTo>
                  <a:lnTo>
                    <a:pt x="4955" y="5439"/>
                  </a:lnTo>
                  <a:lnTo>
                    <a:pt x="7009" y="5197"/>
                  </a:lnTo>
                  <a:lnTo>
                    <a:pt x="9064" y="4835"/>
                  </a:lnTo>
                  <a:lnTo>
                    <a:pt x="9547" y="5076"/>
                  </a:lnTo>
                  <a:lnTo>
                    <a:pt x="11239" y="5801"/>
                  </a:lnTo>
                  <a:lnTo>
                    <a:pt x="12810" y="6768"/>
                  </a:lnTo>
                  <a:lnTo>
                    <a:pt x="14381" y="7856"/>
                  </a:lnTo>
                  <a:lnTo>
                    <a:pt x="15831" y="9064"/>
                  </a:lnTo>
                  <a:lnTo>
                    <a:pt x="15831" y="9064"/>
                  </a:lnTo>
                  <a:lnTo>
                    <a:pt x="14139" y="8823"/>
                  </a:lnTo>
                  <a:lnTo>
                    <a:pt x="12568" y="8823"/>
                  </a:lnTo>
                  <a:lnTo>
                    <a:pt x="9305" y="9064"/>
                  </a:lnTo>
                  <a:lnTo>
                    <a:pt x="7734" y="9185"/>
                  </a:lnTo>
                  <a:lnTo>
                    <a:pt x="6042" y="9185"/>
                  </a:lnTo>
                  <a:lnTo>
                    <a:pt x="4471" y="9064"/>
                  </a:lnTo>
                  <a:lnTo>
                    <a:pt x="3626" y="8823"/>
                  </a:lnTo>
                  <a:lnTo>
                    <a:pt x="2900" y="8581"/>
                  </a:lnTo>
                  <a:lnTo>
                    <a:pt x="2780" y="8581"/>
                  </a:lnTo>
                  <a:lnTo>
                    <a:pt x="2780" y="8702"/>
                  </a:lnTo>
                  <a:lnTo>
                    <a:pt x="3505" y="9064"/>
                  </a:lnTo>
                  <a:lnTo>
                    <a:pt x="4230" y="9306"/>
                  </a:lnTo>
                  <a:lnTo>
                    <a:pt x="5076" y="9548"/>
                  </a:lnTo>
                  <a:lnTo>
                    <a:pt x="5922" y="9669"/>
                  </a:lnTo>
                  <a:lnTo>
                    <a:pt x="7493" y="9669"/>
                  </a:lnTo>
                  <a:lnTo>
                    <a:pt x="9064" y="9548"/>
                  </a:lnTo>
                  <a:lnTo>
                    <a:pt x="11118" y="9427"/>
                  </a:lnTo>
                  <a:lnTo>
                    <a:pt x="12931" y="9306"/>
                  </a:lnTo>
                  <a:lnTo>
                    <a:pt x="14623" y="9427"/>
                  </a:lnTo>
                  <a:lnTo>
                    <a:pt x="16315" y="9548"/>
                  </a:lnTo>
                  <a:lnTo>
                    <a:pt x="17160" y="10515"/>
                  </a:lnTo>
                  <a:lnTo>
                    <a:pt x="18611" y="12327"/>
                  </a:lnTo>
                  <a:lnTo>
                    <a:pt x="19940" y="14261"/>
                  </a:lnTo>
                  <a:lnTo>
                    <a:pt x="21028" y="16194"/>
                  </a:lnTo>
                  <a:lnTo>
                    <a:pt x="22115" y="18249"/>
                  </a:lnTo>
                  <a:lnTo>
                    <a:pt x="22961" y="20303"/>
                  </a:lnTo>
                  <a:lnTo>
                    <a:pt x="23686" y="22478"/>
                  </a:lnTo>
                  <a:lnTo>
                    <a:pt x="24290" y="24654"/>
                  </a:lnTo>
                  <a:lnTo>
                    <a:pt x="24774" y="26950"/>
                  </a:lnTo>
                  <a:lnTo>
                    <a:pt x="25016" y="26950"/>
                  </a:lnTo>
                  <a:lnTo>
                    <a:pt x="25016" y="26829"/>
                  </a:lnTo>
                  <a:lnTo>
                    <a:pt x="24895" y="24533"/>
                  </a:lnTo>
                  <a:lnTo>
                    <a:pt x="24532" y="22237"/>
                  </a:lnTo>
                  <a:lnTo>
                    <a:pt x="23807" y="20061"/>
                  </a:lnTo>
                  <a:lnTo>
                    <a:pt x="22961" y="17886"/>
                  </a:lnTo>
                  <a:lnTo>
                    <a:pt x="21873" y="15832"/>
                  </a:lnTo>
                  <a:lnTo>
                    <a:pt x="20665" y="13777"/>
                  </a:lnTo>
                  <a:lnTo>
                    <a:pt x="19336" y="11844"/>
                  </a:lnTo>
                  <a:lnTo>
                    <a:pt x="17886" y="10152"/>
                  </a:lnTo>
                  <a:lnTo>
                    <a:pt x="16315" y="8460"/>
                  </a:lnTo>
                  <a:lnTo>
                    <a:pt x="14502" y="7010"/>
                  </a:lnTo>
                  <a:lnTo>
                    <a:pt x="14139" y="6164"/>
                  </a:lnTo>
                  <a:lnTo>
                    <a:pt x="13777" y="5318"/>
                  </a:lnTo>
                  <a:lnTo>
                    <a:pt x="13172" y="4593"/>
                  </a:lnTo>
                  <a:lnTo>
                    <a:pt x="12689" y="3989"/>
                  </a:lnTo>
                  <a:lnTo>
                    <a:pt x="12085" y="3264"/>
                  </a:lnTo>
                  <a:lnTo>
                    <a:pt x="11360" y="2780"/>
                  </a:lnTo>
                  <a:lnTo>
                    <a:pt x="10514" y="2297"/>
                  </a:lnTo>
                  <a:lnTo>
                    <a:pt x="9789" y="1934"/>
                  </a:lnTo>
                  <a:lnTo>
                    <a:pt x="9668" y="1934"/>
                  </a:lnTo>
                  <a:lnTo>
                    <a:pt x="9668" y="2055"/>
                  </a:lnTo>
                  <a:lnTo>
                    <a:pt x="11239" y="3143"/>
                  </a:lnTo>
                  <a:lnTo>
                    <a:pt x="11964" y="3747"/>
                  </a:lnTo>
                  <a:lnTo>
                    <a:pt x="12568" y="4351"/>
                  </a:lnTo>
                  <a:lnTo>
                    <a:pt x="13293" y="5439"/>
                  </a:lnTo>
                  <a:lnTo>
                    <a:pt x="13898" y="6527"/>
                  </a:lnTo>
                  <a:lnTo>
                    <a:pt x="12206" y="5560"/>
                  </a:lnTo>
                  <a:lnTo>
                    <a:pt x="10393" y="4714"/>
                  </a:lnTo>
                  <a:lnTo>
                    <a:pt x="7734" y="3747"/>
                  </a:lnTo>
                  <a:lnTo>
                    <a:pt x="4955" y="2780"/>
                  </a:lnTo>
                  <a:lnTo>
                    <a:pt x="4230" y="1934"/>
                  </a:lnTo>
                  <a:lnTo>
                    <a:pt x="3384" y="1088"/>
                  </a:lnTo>
                  <a:lnTo>
                    <a:pt x="2417" y="484"/>
                  </a:lnTo>
                  <a:lnTo>
                    <a:pt x="1450" y="1"/>
                  </a:lnTo>
                  <a:close/>
                </a:path>
              </a:pathLst>
            </a:custGeom>
            <a:solidFill>
              <a:srgbClr val="112925"/>
            </a:solidFill>
            <a:ln>
              <a:noFill/>
            </a:ln>
          </p:spPr>
          <p:txBody>
            <a:bodyPr/>
            <a:lstStyle/>
            <a:p>
              <a:endParaRPr lang="en-US"/>
            </a:p>
          </p:txBody>
        </p:sp>
        <p:sp>
          <p:nvSpPr>
            <p:cNvPr id="662" name="Google Shape;662;g3693edc67a7_1_172"/>
            <p:cNvSpPr/>
            <p:nvPr/>
          </p:nvSpPr>
          <p:spPr>
            <a:xfrm>
              <a:off x="134280" y="4029840"/>
              <a:ext cx="62637" cy="7200"/>
            </a:xfrm>
            <a:custGeom>
              <a:avLst/>
              <a:gdLst/>
              <a:ahLst/>
              <a:cxnLst/>
              <a:rect l="l" t="t" r="r" b="b"/>
              <a:pathLst>
                <a:path w="3989" h="484" extrusionOk="0">
                  <a:moveTo>
                    <a:pt x="0" y="1"/>
                  </a:moveTo>
                  <a:lnTo>
                    <a:pt x="967" y="363"/>
                  </a:lnTo>
                  <a:lnTo>
                    <a:pt x="2055" y="484"/>
                  </a:lnTo>
                  <a:lnTo>
                    <a:pt x="3022" y="484"/>
                  </a:lnTo>
                  <a:lnTo>
                    <a:pt x="3988" y="363"/>
                  </a:lnTo>
                  <a:lnTo>
                    <a:pt x="3988" y="242"/>
                  </a:lnTo>
                  <a:lnTo>
                    <a:pt x="2055" y="121"/>
                  </a:lnTo>
                  <a:lnTo>
                    <a:pt x="121" y="1"/>
                  </a:lnTo>
                  <a:close/>
                </a:path>
              </a:pathLst>
            </a:custGeom>
            <a:solidFill>
              <a:srgbClr val="112925"/>
            </a:solidFill>
            <a:ln>
              <a:noFill/>
            </a:ln>
          </p:spPr>
          <p:txBody>
            <a:bodyPr/>
            <a:lstStyle/>
            <a:p>
              <a:endParaRPr lang="en-US"/>
            </a:p>
          </p:txBody>
        </p:sp>
        <p:sp>
          <p:nvSpPr>
            <p:cNvPr id="663" name="Google Shape;663;g3693edc67a7_1_172"/>
            <p:cNvSpPr/>
            <p:nvPr/>
          </p:nvSpPr>
          <p:spPr>
            <a:xfrm>
              <a:off x="273240" y="3987720"/>
              <a:ext cx="33842" cy="22680"/>
            </a:xfrm>
            <a:custGeom>
              <a:avLst/>
              <a:gdLst/>
              <a:ahLst/>
              <a:cxnLst/>
              <a:rect l="l" t="t" r="r" b="b"/>
              <a:pathLst>
                <a:path w="2176" h="1452" extrusionOk="0">
                  <a:moveTo>
                    <a:pt x="0" y="1"/>
                  </a:moveTo>
                  <a:lnTo>
                    <a:pt x="0" y="243"/>
                  </a:lnTo>
                  <a:lnTo>
                    <a:pt x="967" y="847"/>
                  </a:lnTo>
                  <a:lnTo>
                    <a:pt x="2055" y="1451"/>
                  </a:lnTo>
                  <a:lnTo>
                    <a:pt x="2176" y="1451"/>
                  </a:lnTo>
                  <a:lnTo>
                    <a:pt x="2176" y="1330"/>
                  </a:lnTo>
                  <a:lnTo>
                    <a:pt x="1209" y="605"/>
                  </a:lnTo>
                  <a:lnTo>
                    <a:pt x="242" y="1"/>
                  </a:lnTo>
                  <a:close/>
                </a:path>
              </a:pathLst>
            </a:custGeom>
            <a:solidFill>
              <a:srgbClr val="112925"/>
            </a:solidFill>
            <a:ln>
              <a:noFill/>
            </a:ln>
          </p:spPr>
          <p:txBody>
            <a:bodyPr/>
            <a:lstStyle/>
            <a:p>
              <a:endParaRPr lang="en-US"/>
            </a:p>
          </p:txBody>
        </p:sp>
        <p:sp>
          <p:nvSpPr>
            <p:cNvPr id="664" name="Google Shape;664;g3693edc67a7_1_172"/>
            <p:cNvSpPr/>
            <p:nvPr/>
          </p:nvSpPr>
          <p:spPr>
            <a:xfrm>
              <a:off x="612360" y="3989880"/>
              <a:ext cx="264610" cy="176749"/>
            </a:xfrm>
            <a:custGeom>
              <a:avLst/>
              <a:gdLst/>
              <a:ahLst/>
              <a:cxnLst/>
              <a:rect l="l" t="t" r="r" b="b"/>
              <a:pathLst>
                <a:path w="16798" h="11240" extrusionOk="0">
                  <a:moveTo>
                    <a:pt x="12447" y="1"/>
                  </a:moveTo>
                  <a:lnTo>
                    <a:pt x="11239" y="242"/>
                  </a:lnTo>
                  <a:lnTo>
                    <a:pt x="10031" y="605"/>
                  </a:lnTo>
                  <a:lnTo>
                    <a:pt x="8943" y="1088"/>
                  </a:lnTo>
                  <a:lnTo>
                    <a:pt x="7976" y="1451"/>
                  </a:lnTo>
                  <a:lnTo>
                    <a:pt x="6647" y="2176"/>
                  </a:lnTo>
                  <a:lnTo>
                    <a:pt x="5438" y="3022"/>
                  </a:lnTo>
                  <a:lnTo>
                    <a:pt x="4351" y="3868"/>
                  </a:lnTo>
                  <a:lnTo>
                    <a:pt x="3263" y="4956"/>
                  </a:lnTo>
                  <a:lnTo>
                    <a:pt x="2296" y="5922"/>
                  </a:lnTo>
                  <a:lnTo>
                    <a:pt x="1450" y="7131"/>
                  </a:lnTo>
                  <a:lnTo>
                    <a:pt x="604" y="8339"/>
                  </a:lnTo>
                  <a:lnTo>
                    <a:pt x="0" y="9669"/>
                  </a:lnTo>
                  <a:lnTo>
                    <a:pt x="0" y="9789"/>
                  </a:lnTo>
                  <a:lnTo>
                    <a:pt x="242" y="9789"/>
                  </a:lnTo>
                  <a:lnTo>
                    <a:pt x="3867" y="10635"/>
                  </a:lnTo>
                  <a:lnTo>
                    <a:pt x="7614" y="11119"/>
                  </a:lnTo>
                  <a:lnTo>
                    <a:pt x="9185" y="11240"/>
                  </a:lnTo>
                  <a:lnTo>
                    <a:pt x="10756" y="11240"/>
                  </a:lnTo>
                  <a:lnTo>
                    <a:pt x="11481" y="11119"/>
                  </a:lnTo>
                  <a:lnTo>
                    <a:pt x="12327" y="10877"/>
                  </a:lnTo>
                  <a:lnTo>
                    <a:pt x="13052" y="10635"/>
                  </a:lnTo>
                  <a:lnTo>
                    <a:pt x="13656" y="10273"/>
                  </a:lnTo>
                  <a:lnTo>
                    <a:pt x="14502" y="9548"/>
                  </a:lnTo>
                  <a:lnTo>
                    <a:pt x="15227" y="8702"/>
                  </a:lnTo>
                  <a:lnTo>
                    <a:pt x="15831" y="7614"/>
                  </a:lnTo>
                  <a:lnTo>
                    <a:pt x="16315" y="6406"/>
                  </a:lnTo>
                  <a:lnTo>
                    <a:pt x="16677" y="5197"/>
                  </a:lnTo>
                  <a:lnTo>
                    <a:pt x="16798" y="3989"/>
                  </a:lnTo>
                  <a:lnTo>
                    <a:pt x="16677" y="2901"/>
                  </a:lnTo>
                  <a:lnTo>
                    <a:pt x="16315" y="1813"/>
                  </a:lnTo>
                  <a:lnTo>
                    <a:pt x="15952" y="1330"/>
                  </a:lnTo>
                  <a:lnTo>
                    <a:pt x="15590" y="847"/>
                  </a:lnTo>
                  <a:lnTo>
                    <a:pt x="15227" y="484"/>
                  </a:lnTo>
                  <a:lnTo>
                    <a:pt x="14744" y="242"/>
                  </a:lnTo>
                  <a:lnTo>
                    <a:pt x="14139" y="122"/>
                  </a:lnTo>
                  <a:lnTo>
                    <a:pt x="13656" y="1"/>
                  </a:lnTo>
                  <a:close/>
                </a:path>
              </a:pathLst>
            </a:custGeom>
            <a:solidFill>
              <a:srgbClr val="E6AA35"/>
            </a:solidFill>
            <a:ln>
              <a:noFill/>
            </a:ln>
          </p:spPr>
          <p:txBody>
            <a:bodyPr/>
            <a:lstStyle/>
            <a:p>
              <a:endParaRPr lang="en-US"/>
            </a:p>
          </p:txBody>
        </p:sp>
        <p:sp>
          <p:nvSpPr>
            <p:cNvPr id="665" name="Google Shape;665;g3693edc67a7_1_172"/>
            <p:cNvSpPr/>
            <p:nvPr/>
          </p:nvSpPr>
          <p:spPr>
            <a:xfrm>
              <a:off x="467640" y="4018320"/>
              <a:ext cx="365405" cy="382705"/>
            </a:xfrm>
            <a:custGeom>
              <a:avLst/>
              <a:gdLst/>
              <a:ahLst/>
              <a:cxnLst/>
              <a:rect l="l" t="t" r="r" b="b"/>
              <a:pathLst>
                <a:path w="23204" h="24291" extrusionOk="0">
                  <a:moveTo>
                    <a:pt x="21149" y="0"/>
                  </a:moveTo>
                  <a:lnTo>
                    <a:pt x="20182" y="605"/>
                  </a:lnTo>
                  <a:lnTo>
                    <a:pt x="19457" y="1330"/>
                  </a:lnTo>
                  <a:lnTo>
                    <a:pt x="18732" y="2176"/>
                  </a:lnTo>
                  <a:lnTo>
                    <a:pt x="18128" y="3022"/>
                  </a:lnTo>
                  <a:lnTo>
                    <a:pt x="15348" y="4230"/>
                  </a:lnTo>
                  <a:lnTo>
                    <a:pt x="12569" y="5559"/>
                  </a:lnTo>
                  <a:lnTo>
                    <a:pt x="12569" y="5559"/>
                  </a:lnTo>
                  <a:lnTo>
                    <a:pt x="13415" y="4472"/>
                  </a:lnTo>
                  <a:lnTo>
                    <a:pt x="14382" y="3384"/>
                  </a:lnTo>
                  <a:lnTo>
                    <a:pt x="15348" y="2417"/>
                  </a:lnTo>
                  <a:lnTo>
                    <a:pt x="16315" y="1572"/>
                  </a:lnTo>
                  <a:lnTo>
                    <a:pt x="16436" y="1451"/>
                  </a:lnTo>
                  <a:lnTo>
                    <a:pt x="16315" y="1451"/>
                  </a:lnTo>
                  <a:lnTo>
                    <a:pt x="14986" y="2417"/>
                  </a:lnTo>
                  <a:lnTo>
                    <a:pt x="13777" y="3505"/>
                  </a:lnTo>
                  <a:lnTo>
                    <a:pt x="12690" y="4714"/>
                  </a:lnTo>
                  <a:lnTo>
                    <a:pt x="11844" y="6043"/>
                  </a:lnTo>
                  <a:lnTo>
                    <a:pt x="10635" y="6768"/>
                  </a:lnTo>
                  <a:lnTo>
                    <a:pt x="9548" y="7493"/>
                  </a:lnTo>
                  <a:lnTo>
                    <a:pt x="8460" y="8460"/>
                  </a:lnTo>
                  <a:lnTo>
                    <a:pt x="7372" y="9306"/>
                  </a:lnTo>
                  <a:lnTo>
                    <a:pt x="6043" y="10877"/>
                  </a:lnTo>
                  <a:lnTo>
                    <a:pt x="4714" y="12569"/>
                  </a:lnTo>
                  <a:lnTo>
                    <a:pt x="3626" y="14261"/>
                  </a:lnTo>
                  <a:lnTo>
                    <a:pt x="2659" y="16194"/>
                  </a:lnTo>
                  <a:lnTo>
                    <a:pt x="1813" y="18128"/>
                  </a:lnTo>
                  <a:lnTo>
                    <a:pt x="1088" y="20182"/>
                  </a:lnTo>
                  <a:lnTo>
                    <a:pt x="484" y="22236"/>
                  </a:lnTo>
                  <a:lnTo>
                    <a:pt x="1" y="24170"/>
                  </a:lnTo>
                  <a:lnTo>
                    <a:pt x="122" y="24291"/>
                  </a:lnTo>
                  <a:lnTo>
                    <a:pt x="242" y="24291"/>
                  </a:lnTo>
                  <a:lnTo>
                    <a:pt x="1693" y="20182"/>
                  </a:lnTo>
                  <a:lnTo>
                    <a:pt x="2418" y="18249"/>
                  </a:lnTo>
                  <a:lnTo>
                    <a:pt x="3264" y="16315"/>
                  </a:lnTo>
                  <a:lnTo>
                    <a:pt x="4230" y="14502"/>
                  </a:lnTo>
                  <a:lnTo>
                    <a:pt x="5197" y="12810"/>
                  </a:lnTo>
                  <a:lnTo>
                    <a:pt x="6527" y="11239"/>
                  </a:lnTo>
                  <a:lnTo>
                    <a:pt x="7856" y="9789"/>
                  </a:lnTo>
                  <a:lnTo>
                    <a:pt x="9306" y="8460"/>
                  </a:lnTo>
                  <a:lnTo>
                    <a:pt x="10998" y="7251"/>
                  </a:lnTo>
                  <a:lnTo>
                    <a:pt x="12086" y="7131"/>
                  </a:lnTo>
                  <a:lnTo>
                    <a:pt x="13173" y="7251"/>
                  </a:lnTo>
                  <a:lnTo>
                    <a:pt x="15469" y="7493"/>
                  </a:lnTo>
                  <a:lnTo>
                    <a:pt x="17645" y="7735"/>
                  </a:lnTo>
                  <a:lnTo>
                    <a:pt x="18853" y="7856"/>
                  </a:lnTo>
                  <a:lnTo>
                    <a:pt x="19941" y="7735"/>
                  </a:lnTo>
                  <a:lnTo>
                    <a:pt x="19941" y="7614"/>
                  </a:lnTo>
                  <a:lnTo>
                    <a:pt x="18611" y="7493"/>
                  </a:lnTo>
                  <a:lnTo>
                    <a:pt x="17282" y="7493"/>
                  </a:lnTo>
                  <a:lnTo>
                    <a:pt x="15953" y="7251"/>
                  </a:lnTo>
                  <a:lnTo>
                    <a:pt x="14623" y="7010"/>
                  </a:lnTo>
                  <a:lnTo>
                    <a:pt x="13173" y="6768"/>
                  </a:lnTo>
                  <a:lnTo>
                    <a:pt x="11723" y="6768"/>
                  </a:lnTo>
                  <a:lnTo>
                    <a:pt x="13536" y="5680"/>
                  </a:lnTo>
                  <a:lnTo>
                    <a:pt x="15348" y="4714"/>
                  </a:lnTo>
                  <a:lnTo>
                    <a:pt x="17282" y="5076"/>
                  </a:lnTo>
                  <a:lnTo>
                    <a:pt x="19336" y="5197"/>
                  </a:lnTo>
                  <a:lnTo>
                    <a:pt x="21270" y="4955"/>
                  </a:lnTo>
                  <a:lnTo>
                    <a:pt x="23203" y="4593"/>
                  </a:lnTo>
                  <a:lnTo>
                    <a:pt x="23203" y="4472"/>
                  </a:lnTo>
                  <a:lnTo>
                    <a:pt x="21270" y="4714"/>
                  </a:lnTo>
                  <a:lnTo>
                    <a:pt x="17645" y="4714"/>
                  </a:lnTo>
                  <a:lnTo>
                    <a:pt x="15832" y="4472"/>
                  </a:lnTo>
                  <a:lnTo>
                    <a:pt x="18853" y="3143"/>
                  </a:lnTo>
                  <a:lnTo>
                    <a:pt x="21874" y="1813"/>
                  </a:lnTo>
                  <a:lnTo>
                    <a:pt x="21874" y="1692"/>
                  </a:lnTo>
                  <a:lnTo>
                    <a:pt x="18490" y="2901"/>
                  </a:lnTo>
                  <a:lnTo>
                    <a:pt x="19095" y="2176"/>
                  </a:lnTo>
                  <a:lnTo>
                    <a:pt x="19699" y="1330"/>
                  </a:lnTo>
                  <a:lnTo>
                    <a:pt x="20424" y="726"/>
                  </a:lnTo>
                  <a:lnTo>
                    <a:pt x="21149" y="121"/>
                  </a:lnTo>
                  <a:lnTo>
                    <a:pt x="21149" y="0"/>
                  </a:lnTo>
                  <a:close/>
                </a:path>
              </a:pathLst>
            </a:custGeom>
            <a:solidFill>
              <a:srgbClr val="112925"/>
            </a:solidFill>
            <a:ln>
              <a:noFill/>
            </a:ln>
          </p:spPr>
          <p:txBody>
            <a:bodyPr/>
            <a:lstStyle/>
            <a:p>
              <a:endParaRPr lang="en-US"/>
            </a:p>
          </p:txBody>
        </p:sp>
        <p:sp>
          <p:nvSpPr>
            <p:cNvPr id="666" name="Google Shape;666;g3693edc67a7_1_172"/>
            <p:cNvSpPr/>
            <p:nvPr/>
          </p:nvSpPr>
          <p:spPr>
            <a:xfrm>
              <a:off x="730800" y="4025880"/>
              <a:ext cx="26280" cy="26280"/>
            </a:xfrm>
            <a:custGeom>
              <a:avLst/>
              <a:gdLst/>
              <a:ahLst/>
              <a:cxnLst/>
              <a:rect l="l" t="t" r="r" b="b"/>
              <a:pathLst>
                <a:path w="1693" h="1693" extrusionOk="0">
                  <a:moveTo>
                    <a:pt x="1572" y="1"/>
                  </a:moveTo>
                  <a:lnTo>
                    <a:pt x="1209" y="243"/>
                  </a:lnTo>
                  <a:lnTo>
                    <a:pt x="726" y="605"/>
                  </a:lnTo>
                  <a:lnTo>
                    <a:pt x="242" y="1089"/>
                  </a:lnTo>
                  <a:lnTo>
                    <a:pt x="1" y="1572"/>
                  </a:lnTo>
                  <a:lnTo>
                    <a:pt x="1" y="1693"/>
                  </a:lnTo>
                  <a:lnTo>
                    <a:pt x="847" y="847"/>
                  </a:lnTo>
                  <a:lnTo>
                    <a:pt x="1693" y="1"/>
                  </a:lnTo>
                  <a:close/>
                </a:path>
              </a:pathLst>
            </a:custGeom>
            <a:solidFill>
              <a:srgbClr val="112925"/>
            </a:solidFill>
            <a:ln>
              <a:noFill/>
            </a:ln>
          </p:spPr>
          <p:txBody>
            <a:bodyPr/>
            <a:lstStyle/>
            <a:p>
              <a:endParaRPr lang="en-US"/>
            </a:p>
          </p:txBody>
        </p:sp>
        <p:sp>
          <p:nvSpPr>
            <p:cNvPr id="667" name="Google Shape;667;g3693edc67a7_1_172"/>
            <p:cNvSpPr/>
            <p:nvPr/>
          </p:nvSpPr>
          <p:spPr>
            <a:xfrm>
              <a:off x="806760" y="4068000"/>
              <a:ext cx="45357" cy="11160"/>
            </a:xfrm>
            <a:custGeom>
              <a:avLst/>
              <a:gdLst/>
              <a:ahLst/>
              <a:cxnLst/>
              <a:rect l="l" t="t" r="r" b="b"/>
              <a:pathLst>
                <a:path w="2901" h="726" extrusionOk="0">
                  <a:moveTo>
                    <a:pt x="2901" y="1"/>
                  </a:moveTo>
                  <a:lnTo>
                    <a:pt x="1572" y="363"/>
                  </a:lnTo>
                  <a:lnTo>
                    <a:pt x="847" y="484"/>
                  </a:lnTo>
                  <a:lnTo>
                    <a:pt x="121" y="605"/>
                  </a:lnTo>
                  <a:lnTo>
                    <a:pt x="1" y="605"/>
                  </a:lnTo>
                  <a:lnTo>
                    <a:pt x="121" y="726"/>
                  </a:lnTo>
                  <a:lnTo>
                    <a:pt x="847" y="726"/>
                  </a:lnTo>
                  <a:lnTo>
                    <a:pt x="1572" y="605"/>
                  </a:lnTo>
                  <a:lnTo>
                    <a:pt x="2297" y="363"/>
                  </a:lnTo>
                  <a:lnTo>
                    <a:pt x="2901" y="121"/>
                  </a:lnTo>
                  <a:lnTo>
                    <a:pt x="2901" y="1"/>
                  </a:lnTo>
                  <a:close/>
                </a:path>
              </a:pathLst>
            </a:custGeom>
            <a:solidFill>
              <a:srgbClr val="112925"/>
            </a:solidFill>
            <a:ln>
              <a:noFill/>
            </a:ln>
          </p:spPr>
          <p:txBody>
            <a:bodyPr/>
            <a:lstStyle/>
            <a:p>
              <a:endParaRPr lang="en-US"/>
            </a:p>
          </p:txBody>
        </p:sp>
        <p:sp>
          <p:nvSpPr>
            <p:cNvPr id="668" name="Google Shape;668;g3693edc67a7_1_172"/>
            <p:cNvSpPr/>
            <p:nvPr/>
          </p:nvSpPr>
          <p:spPr>
            <a:xfrm>
              <a:off x="385920" y="4296600"/>
              <a:ext cx="253085" cy="313921"/>
            </a:xfrm>
            <a:custGeom>
              <a:avLst/>
              <a:gdLst/>
              <a:ahLst/>
              <a:cxnLst/>
              <a:rect l="l" t="t" r="r" b="b"/>
              <a:pathLst>
                <a:path w="16074" h="19941" extrusionOk="0">
                  <a:moveTo>
                    <a:pt x="0" y="0"/>
                  </a:moveTo>
                  <a:lnTo>
                    <a:pt x="484" y="4592"/>
                  </a:lnTo>
                  <a:lnTo>
                    <a:pt x="1813" y="19940"/>
                  </a:lnTo>
                  <a:lnTo>
                    <a:pt x="13777" y="19940"/>
                  </a:lnTo>
                  <a:lnTo>
                    <a:pt x="15469" y="4592"/>
                  </a:lnTo>
                  <a:lnTo>
                    <a:pt x="16073" y="0"/>
                  </a:lnTo>
                  <a:close/>
                </a:path>
              </a:pathLst>
            </a:custGeom>
            <a:solidFill>
              <a:srgbClr val="22514A"/>
            </a:solidFill>
            <a:ln>
              <a:noFill/>
            </a:ln>
          </p:spPr>
          <p:txBody>
            <a:bodyPr/>
            <a:lstStyle/>
            <a:p>
              <a:endParaRPr lang="en-US"/>
            </a:p>
          </p:txBody>
        </p:sp>
        <p:sp>
          <p:nvSpPr>
            <p:cNvPr id="669" name="Google Shape;669;g3693edc67a7_1_172"/>
            <p:cNvSpPr/>
            <p:nvPr/>
          </p:nvSpPr>
          <p:spPr>
            <a:xfrm>
              <a:off x="385920" y="4296600"/>
              <a:ext cx="253085" cy="71995"/>
            </a:xfrm>
            <a:custGeom>
              <a:avLst/>
              <a:gdLst/>
              <a:ahLst/>
              <a:cxnLst/>
              <a:rect l="l" t="t" r="r" b="b"/>
              <a:pathLst>
                <a:path w="16074" h="4593" extrusionOk="0">
                  <a:moveTo>
                    <a:pt x="0" y="0"/>
                  </a:moveTo>
                  <a:lnTo>
                    <a:pt x="484" y="4592"/>
                  </a:lnTo>
                  <a:lnTo>
                    <a:pt x="15469" y="4592"/>
                  </a:lnTo>
                  <a:lnTo>
                    <a:pt x="16073" y="0"/>
                  </a:lnTo>
                  <a:close/>
                </a:path>
              </a:pathLst>
            </a:custGeom>
            <a:solidFill>
              <a:srgbClr val="112925"/>
            </a:solidFill>
            <a:ln>
              <a:noFill/>
            </a:ln>
          </p:spPr>
          <p:txBody>
            <a:bodyPr/>
            <a:lstStyle/>
            <a:p>
              <a:endParaRPr lang="en-US"/>
            </a:p>
          </p:txBody>
        </p:sp>
        <p:sp>
          <p:nvSpPr>
            <p:cNvPr id="670" name="Google Shape;670;g3693edc67a7_1_172"/>
            <p:cNvSpPr/>
            <p:nvPr/>
          </p:nvSpPr>
          <p:spPr>
            <a:xfrm>
              <a:off x="366840" y="4277520"/>
              <a:ext cx="289098" cy="58684"/>
            </a:xfrm>
            <a:custGeom>
              <a:avLst/>
              <a:gdLst/>
              <a:ahLst/>
              <a:cxnLst/>
              <a:rect l="l" t="t" r="r" b="b"/>
              <a:pathLst>
                <a:path w="18370" h="3748" extrusionOk="0">
                  <a:moveTo>
                    <a:pt x="1" y="1"/>
                  </a:moveTo>
                  <a:lnTo>
                    <a:pt x="1" y="3747"/>
                  </a:lnTo>
                  <a:lnTo>
                    <a:pt x="18370" y="3747"/>
                  </a:lnTo>
                  <a:lnTo>
                    <a:pt x="18370" y="1"/>
                  </a:lnTo>
                  <a:close/>
                </a:path>
              </a:pathLst>
            </a:custGeom>
            <a:solidFill>
              <a:srgbClr val="22514A"/>
            </a:solidFill>
            <a:ln>
              <a:noFill/>
            </a:ln>
          </p:spPr>
          <p:txBody>
            <a:bodyPr/>
            <a:lstStyle/>
            <a:p>
              <a:endParaRPr lang="en-US"/>
            </a:p>
          </p:txBody>
        </p:sp>
      </p:grpSp>
      <p:sp>
        <p:nvSpPr>
          <p:cNvPr id="671" name="Google Shape;671;g3693edc67a7_1_172"/>
          <p:cNvSpPr/>
          <p:nvPr/>
        </p:nvSpPr>
        <p:spPr>
          <a:xfrm>
            <a:off x="740733" y="1177013"/>
            <a:ext cx="7966200" cy="3267900"/>
          </a:xfrm>
          <a:prstGeom prst="rect">
            <a:avLst/>
          </a:prstGeom>
          <a:noFill/>
          <a:ln>
            <a:noFill/>
          </a:ln>
        </p:spPr>
        <p:txBody>
          <a:bodyPr spcFirstLastPara="1" wrap="square" lIns="91425" tIns="91425" rIns="91425" bIns="91425" anchor="ctr" anchorCtr="0">
            <a:noAutofit/>
          </a:bodyPr>
          <a:lstStyle/>
          <a:p>
            <a:pPr marL="0" marR="38100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Research Question:</a:t>
            </a:r>
            <a:r>
              <a:rPr lang="en-US" sz="1100" dirty="0">
                <a:solidFill>
                  <a:schemeClr val="dk1"/>
                </a:solidFill>
              </a:rPr>
              <a:t> </a:t>
            </a:r>
            <a:r>
              <a:rPr lang="en-US" sz="1100" i="1" dirty="0">
                <a:solidFill>
                  <a:schemeClr val="dk1"/>
                </a:solidFill>
              </a:rPr>
              <a:t>Which cities offer the most affordable study options?</a:t>
            </a:r>
          </a:p>
          <a:p>
            <a:pPr marR="381000">
              <a:lnSpc>
                <a:spcPct val="115000"/>
              </a:lnSpc>
              <a:spcBef>
                <a:spcPts val="1200"/>
              </a:spcBef>
              <a:buClr>
                <a:schemeClr val="dk1"/>
              </a:buClr>
              <a:buSzPts val="1100"/>
            </a:pPr>
            <a:r>
              <a:rPr lang="en-US" sz="1100" dirty="0">
                <a:solidFill>
                  <a:srgbClr val="000000"/>
                </a:solidFill>
                <a:effectLst/>
                <a:latin typeface="+mn-lt"/>
              </a:rPr>
              <a:t>Grouped the dataset by City   Calculated the average </a:t>
            </a:r>
            <a:r>
              <a:rPr lang="en-US" sz="1100" dirty="0" err="1">
                <a:solidFill>
                  <a:srgbClr val="008100"/>
                </a:solidFill>
                <a:effectLst/>
                <a:latin typeface="+mn-lt"/>
              </a:rPr>
              <a:t>Total_Cost_USD</a:t>
            </a:r>
            <a:r>
              <a:rPr lang="en-US" sz="1100" dirty="0">
                <a:solidFill>
                  <a:srgbClr val="008100"/>
                </a:solidFill>
                <a:effectLst/>
                <a:latin typeface="+mn-lt"/>
              </a:rPr>
              <a:t> </a:t>
            </a:r>
          </a:p>
          <a:p>
            <a:pPr marR="381000">
              <a:lnSpc>
                <a:spcPct val="115000"/>
              </a:lnSpc>
              <a:spcBef>
                <a:spcPts val="1200"/>
              </a:spcBef>
              <a:buClr>
                <a:schemeClr val="dk1"/>
              </a:buClr>
              <a:buSzPts val="1100"/>
            </a:pPr>
            <a:r>
              <a:rPr lang="en-US" sz="1100" dirty="0">
                <a:solidFill>
                  <a:srgbClr val="000000"/>
                </a:solidFill>
                <a:effectLst/>
                <a:latin typeface="+mn-lt"/>
              </a:rPr>
              <a:t>for each city   Sorted to find cities with the lowest average total costs   </a:t>
            </a:r>
          </a:p>
          <a:p>
            <a:pPr marR="381000">
              <a:lnSpc>
                <a:spcPct val="115000"/>
              </a:lnSpc>
              <a:spcBef>
                <a:spcPts val="1200"/>
              </a:spcBef>
              <a:buClr>
                <a:schemeClr val="dk1"/>
              </a:buClr>
              <a:buSzPts val="1100"/>
            </a:pPr>
            <a:r>
              <a:rPr lang="en-US" sz="1100" dirty="0">
                <a:solidFill>
                  <a:srgbClr val="000000"/>
                </a:solidFill>
                <a:effectLst/>
                <a:latin typeface="+mn-lt"/>
              </a:rPr>
              <a:t>Focused on the top 5 most affordable cities</a:t>
            </a:r>
            <a:endParaRPr sz="1100" i="1" dirty="0">
              <a:solidFill>
                <a:schemeClr val="dk1"/>
              </a:solidFill>
              <a:latin typeface="+mn-lt"/>
            </a:endParaRPr>
          </a:p>
          <a:p>
            <a:pPr marL="0" lvl="0" indent="0" algn="l" rtl="0">
              <a:lnSpc>
                <a:spcPct val="115000"/>
              </a:lnSpc>
              <a:spcBef>
                <a:spcPts val="1400"/>
              </a:spcBef>
              <a:spcAft>
                <a:spcPts val="0"/>
              </a:spcAft>
              <a:buClr>
                <a:schemeClr val="dk1"/>
              </a:buClr>
              <a:buSzPts val="1100"/>
              <a:buFont typeface="Arial"/>
              <a:buNone/>
            </a:pPr>
            <a:r>
              <a:rPr lang="en-US" sz="1300" b="1" dirty="0">
                <a:solidFill>
                  <a:schemeClr val="dk1"/>
                </a:solidFill>
              </a:rPr>
              <a:t>📈 Key Insight</a:t>
            </a:r>
            <a:endParaRPr sz="1300" b="1" dirty="0">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US" sz="1100" dirty="0">
                <a:solidFill>
                  <a:schemeClr val="dk1"/>
                </a:solidFill>
              </a:rPr>
              <a:t>The cities with the </a:t>
            </a:r>
            <a:r>
              <a:rPr lang="en-US" sz="1100" b="1" dirty="0">
                <a:solidFill>
                  <a:schemeClr val="dk1"/>
                </a:solidFill>
              </a:rPr>
              <a:t>lowest average study costs</a:t>
            </a:r>
            <a:r>
              <a:rPr lang="en-US" sz="1100" dirty="0">
                <a:solidFill>
                  <a:schemeClr val="dk1"/>
                </a:solidFill>
              </a:rPr>
              <a:t> </a:t>
            </a:r>
            <a:endParaRPr sz="1100" dirty="0">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US" sz="1100" dirty="0">
                <a:solidFill>
                  <a:schemeClr val="dk1"/>
                </a:solidFill>
              </a:rPr>
              <a:t>offer total affordability in both tuition and living expenses.</a:t>
            </a:r>
            <a:endParaRPr sz="1100" dirty="0">
              <a:solidFill>
                <a:schemeClr val="dk1"/>
              </a:solidFill>
            </a:endParaRPr>
          </a:p>
          <a:p>
            <a:pPr marL="0" marR="0" lvl="0" indent="0" algn="just" rtl="0">
              <a:lnSpc>
                <a:spcPct val="115000"/>
              </a:lnSpc>
              <a:spcBef>
                <a:spcPts val="1200"/>
              </a:spcBef>
              <a:spcAft>
                <a:spcPts val="0"/>
              </a:spcAft>
              <a:buClr>
                <a:srgbClr val="000000"/>
              </a:buClr>
              <a:buSzPts val="1200"/>
              <a:buFont typeface="Arial"/>
              <a:buNone/>
            </a:pPr>
            <a:endParaRPr sz="1100" dirty="0">
              <a:solidFill>
                <a:schemeClr val="dk1"/>
              </a:solidFill>
            </a:endParaRPr>
          </a:p>
        </p:txBody>
      </p:sp>
      <p:sp>
        <p:nvSpPr>
          <p:cNvPr id="672" name="Google Shape;672;g3693edc67a7_1_172"/>
          <p:cNvSpPr txBox="1"/>
          <p:nvPr/>
        </p:nvSpPr>
        <p:spPr>
          <a:xfrm>
            <a:off x="8556840" y="4749840"/>
            <a:ext cx="548400" cy="393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15</a:t>
            </a:fld>
            <a:endParaRPr sz="1300" b="0" i="0" u="none" strike="noStrike" cap="none">
              <a:solidFill>
                <a:srgbClr val="000000"/>
              </a:solidFill>
              <a:latin typeface="Times New Roman"/>
              <a:ea typeface="Times New Roman"/>
              <a:cs typeface="Times New Roman"/>
              <a:sym typeface="Times New Roman"/>
            </a:endParaRPr>
          </a:p>
        </p:txBody>
      </p:sp>
      <p:pic>
        <p:nvPicPr>
          <p:cNvPr id="673" name="Google Shape;673;g3693edc67a7_1_172"/>
          <p:cNvPicPr preferRelativeResize="0"/>
          <p:nvPr/>
        </p:nvPicPr>
        <p:blipFill>
          <a:blip r:embed="rId3">
            <a:alphaModFix/>
          </a:blip>
          <a:stretch>
            <a:fillRect/>
          </a:stretch>
        </p:blipFill>
        <p:spPr>
          <a:xfrm>
            <a:off x="5405025" y="1854000"/>
            <a:ext cx="3426850" cy="255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g3693edc67a7_1_206"/>
          <p:cNvSpPr txBox="1"/>
          <p:nvPr/>
        </p:nvSpPr>
        <p:spPr>
          <a:xfrm>
            <a:off x="311947" y="101375"/>
            <a:ext cx="8520000" cy="57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a:solidFill>
                  <a:srgbClr val="CC6462"/>
                </a:solidFill>
                <a:latin typeface="Lexend Deca"/>
                <a:ea typeface="Lexend Deca"/>
                <a:cs typeface="Lexend Deca"/>
                <a:sym typeface="Lexend Deca"/>
              </a:rPr>
              <a:t>5. Findings - </a:t>
            </a:r>
            <a:r>
              <a:rPr lang="en-US" sz="2900" b="0" i="0" u="none" strike="noStrike" cap="none">
                <a:solidFill>
                  <a:srgbClr val="CC6462"/>
                </a:solidFill>
                <a:latin typeface="Lexend Deca"/>
                <a:ea typeface="Lexend Deca"/>
                <a:cs typeface="Lexend Deca"/>
                <a:sym typeface="Lexend Deca"/>
              </a:rPr>
              <a:t>Question </a:t>
            </a:r>
            <a:r>
              <a:rPr lang="en-US" sz="2900">
                <a:solidFill>
                  <a:srgbClr val="CC6462"/>
                </a:solidFill>
                <a:latin typeface="Lexend Deca"/>
                <a:ea typeface="Lexend Deca"/>
                <a:cs typeface="Lexend Deca"/>
                <a:sym typeface="Lexend Deca"/>
              </a:rPr>
              <a:t>4</a:t>
            </a:r>
            <a:endParaRPr sz="3000" b="0" i="0" u="none" strike="noStrike" cap="none">
              <a:solidFill>
                <a:srgbClr val="CC6462"/>
              </a:solidFill>
              <a:latin typeface="Lexend Deca"/>
              <a:ea typeface="Lexend Deca"/>
              <a:cs typeface="Lexend Deca"/>
              <a:sym typeface="Lexend Deca"/>
            </a:endParaRPr>
          </a:p>
        </p:txBody>
      </p:sp>
      <p:grpSp>
        <p:nvGrpSpPr>
          <p:cNvPr id="679" name="Google Shape;679;g3693edc67a7_1_206"/>
          <p:cNvGrpSpPr/>
          <p:nvPr/>
        </p:nvGrpSpPr>
        <p:grpSpPr>
          <a:xfrm>
            <a:off x="103680" y="3532680"/>
            <a:ext cx="784780" cy="1140848"/>
            <a:chOff x="103680" y="3532680"/>
            <a:chExt cx="784780" cy="1140848"/>
          </a:xfrm>
        </p:grpSpPr>
        <p:sp>
          <p:nvSpPr>
            <p:cNvPr id="680" name="Google Shape;680;g3693edc67a7_1_206"/>
            <p:cNvSpPr/>
            <p:nvPr/>
          </p:nvSpPr>
          <p:spPr>
            <a:xfrm>
              <a:off x="147600" y="4504320"/>
              <a:ext cx="714227" cy="169208"/>
            </a:xfrm>
            <a:custGeom>
              <a:avLst/>
              <a:gdLst/>
              <a:ahLst/>
              <a:cxnLst/>
              <a:rect l="l" t="t" r="r" b="b"/>
              <a:pathLst>
                <a:path w="45319" h="10757" extrusionOk="0">
                  <a:moveTo>
                    <a:pt x="18128" y="1"/>
                  </a:moveTo>
                  <a:lnTo>
                    <a:pt x="13898" y="363"/>
                  </a:lnTo>
                  <a:lnTo>
                    <a:pt x="10031" y="847"/>
                  </a:lnTo>
                  <a:lnTo>
                    <a:pt x="6647" y="1572"/>
                  </a:lnTo>
                  <a:lnTo>
                    <a:pt x="5197" y="1934"/>
                  </a:lnTo>
                  <a:lnTo>
                    <a:pt x="3868" y="2297"/>
                  </a:lnTo>
                  <a:lnTo>
                    <a:pt x="2780" y="2780"/>
                  </a:lnTo>
                  <a:lnTo>
                    <a:pt x="1813" y="3264"/>
                  </a:lnTo>
                  <a:lnTo>
                    <a:pt x="1088" y="3747"/>
                  </a:lnTo>
                  <a:lnTo>
                    <a:pt x="484" y="4230"/>
                  </a:lnTo>
                  <a:lnTo>
                    <a:pt x="121" y="4835"/>
                  </a:lnTo>
                  <a:lnTo>
                    <a:pt x="0" y="5318"/>
                  </a:lnTo>
                  <a:lnTo>
                    <a:pt x="121" y="5922"/>
                  </a:lnTo>
                  <a:lnTo>
                    <a:pt x="484" y="6406"/>
                  </a:lnTo>
                  <a:lnTo>
                    <a:pt x="1088" y="7010"/>
                  </a:lnTo>
                  <a:lnTo>
                    <a:pt x="1813" y="7493"/>
                  </a:lnTo>
                  <a:lnTo>
                    <a:pt x="2780" y="7977"/>
                  </a:lnTo>
                  <a:lnTo>
                    <a:pt x="3868" y="8339"/>
                  </a:lnTo>
                  <a:lnTo>
                    <a:pt x="5197" y="8823"/>
                  </a:lnTo>
                  <a:lnTo>
                    <a:pt x="6647" y="9185"/>
                  </a:lnTo>
                  <a:lnTo>
                    <a:pt x="10031" y="9910"/>
                  </a:lnTo>
                  <a:lnTo>
                    <a:pt x="13898" y="10394"/>
                  </a:lnTo>
                  <a:lnTo>
                    <a:pt x="18128" y="10635"/>
                  </a:lnTo>
                  <a:lnTo>
                    <a:pt x="22720" y="10756"/>
                  </a:lnTo>
                  <a:lnTo>
                    <a:pt x="27191" y="10635"/>
                  </a:lnTo>
                  <a:lnTo>
                    <a:pt x="31421" y="10394"/>
                  </a:lnTo>
                  <a:lnTo>
                    <a:pt x="35288" y="9910"/>
                  </a:lnTo>
                  <a:lnTo>
                    <a:pt x="38672" y="9185"/>
                  </a:lnTo>
                  <a:lnTo>
                    <a:pt x="40122" y="8823"/>
                  </a:lnTo>
                  <a:lnTo>
                    <a:pt x="41451" y="8339"/>
                  </a:lnTo>
                  <a:lnTo>
                    <a:pt x="42539" y="7977"/>
                  </a:lnTo>
                  <a:lnTo>
                    <a:pt x="43505" y="7493"/>
                  </a:lnTo>
                  <a:lnTo>
                    <a:pt x="44231" y="7010"/>
                  </a:lnTo>
                  <a:lnTo>
                    <a:pt x="44835" y="6406"/>
                  </a:lnTo>
                  <a:lnTo>
                    <a:pt x="45197" y="5922"/>
                  </a:lnTo>
                  <a:lnTo>
                    <a:pt x="45318" y="5318"/>
                  </a:lnTo>
                  <a:lnTo>
                    <a:pt x="45197" y="4835"/>
                  </a:lnTo>
                  <a:lnTo>
                    <a:pt x="44835" y="4230"/>
                  </a:lnTo>
                  <a:lnTo>
                    <a:pt x="44231" y="3747"/>
                  </a:lnTo>
                  <a:lnTo>
                    <a:pt x="43505" y="3264"/>
                  </a:lnTo>
                  <a:lnTo>
                    <a:pt x="42539" y="2780"/>
                  </a:lnTo>
                  <a:lnTo>
                    <a:pt x="41451" y="2297"/>
                  </a:lnTo>
                  <a:lnTo>
                    <a:pt x="40122" y="1934"/>
                  </a:lnTo>
                  <a:lnTo>
                    <a:pt x="38672" y="1572"/>
                  </a:lnTo>
                  <a:lnTo>
                    <a:pt x="35288" y="847"/>
                  </a:lnTo>
                  <a:lnTo>
                    <a:pt x="31421" y="363"/>
                  </a:lnTo>
                  <a:lnTo>
                    <a:pt x="27191" y="1"/>
                  </a:lnTo>
                  <a:close/>
                </a:path>
              </a:pathLst>
            </a:custGeom>
            <a:solidFill>
              <a:srgbClr val="F9DDC5"/>
            </a:solidFill>
            <a:ln>
              <a:noFill/>
            </a:ln>
          </p:spPr>
          <p:txBody>
            <a:bodyPr/>
            <a:lstStyle/>
            <a:p>
              <a:endParaRPr lang="en-US"/>
            </a:p>
          </p:txBody>
        </p:sp>
        <p:sp>
          <p:nvSpPr>
            <p:cNvPr id="681" name="Google Shape;681;g3693edc67a7_1_206"/>
            <p:cNvSpPr/>
            <p:nvPr/>
          </p:nvSpPr>
          <p:spPr>
            <a:xfrm>
              <a:off x="162720" y="3532680"/>
              <a:ext cx="325438" cy="466548"/>
            </a:xfrm>
            <a:custGeom>
              <a:avLst/>
              <a:gdLst/>
              <a:ahLst/>
              <a:cxnLst/>
              <a:rect l="l" t="t" r="r" b="b"/>
              <a:pathLst>
                <a:path w="20666" h="29608" extrusionOk="0">
                  <a:moveTo>
                    <a:pt x="8339" y="0"/>
                  </a:moveTo>
                  <a:lnTo>
                    <a:pt x="7372" y="121"/>
                  </a:lnTo>
                  <a:lnTo>
                    <a:pt x="6405" y="242"/>
                  </a:lnTo>
                  <a:lnTo>
                    <a:pt x="5438" y="484"/>
                  </a:lnTo>
                  <a:lnTo>
                    <a:pt x="4592" y="846"/>
                  </a:lnTo>
                  <a:lnTo>
                    <a:pt x="3867" y="1330"/>
                  </a:lnTo>
                  <a:lnTo>
                    <a:pt x="3142" y="1934"/>
                  </a:lnTo>
                  <a:lnTo>
                    <a:pt x="2538" y="2538"/>
                  </a:lnTo>
                  <a:lnTo>
                    <a:pt x="1934" y="3263"/>
                  </a:lnTo>
                  <a:lnTo>
                    <a:pt x="1450" y="3988"/>
                  </a:lnTo>
                  <a:lnTo>
                    <a:pt x="1088" y="4834"/>
                  </a:lnTo>
                  <a:lnTo>
                    <a:pt x="725" y="5680"/>
                  </a:lnTo>
                  <a:lnTo>
                    <a:pt x="484" y="6526"/>
                  </a:lnTo>
                  <a:lnTo>
                    <a:pt x="242" y="7614"/>
                  </a:lnTo>
                  <a:lnTo>
                    <a:pt x="121" y="8701"/>
                  </a:lnTo>
                  <a:lnTo>
                    <a:pt x="0" y="10756"/>
                  </a:lnTo>
                  <a:lnTo>
                    <a:pt x="121" y="12931"/>
                  </a:lnTo>
                  <a:lnTo>
                    <a:pt x="363" y="15106"/>
                  </a:lnTo>
                  <a:lnTo>
                    <a:pt x="725" y="17040"/>
                  </a:lnTo>
                  <a:lnTo>
                    <a:pt x="1330" y="18853"/>
                  </a:lnTo>
                  <a:lnTo>
                    <a:pt x="1692" y="19698"/>
                  </a:lnTo>
                  <a:lnTo>
                    <a:pt x="2175" y="20544"/>
                  </a:lnTo>
                  <a:lnTo>
                    <a:pt x="2659" y="21390"/>
                  </a:lnTo>
                  <a:lnTo>
                    <a:pt x="3263" y="22236"/>
                  </a:lnTo>
                  <a:lnTo>
                    <a:pt x="3867" y="22961"/>
                  </a:lnTo>
                  <a:lnTo>
                    <a:pt x="4713" y="23566"/>
                  </a:lnTo>
                  <a:lnTo>
                    <a:pt x="5438" y="24170"/>
                  </a:lnTo>
                  <a:lnTo>
                    <a:pt x="6284" y="24774"/>
                  </a:lnTo>
                  <a:lnTo>
                    <a:pt x="7976" y="25620"/>
                  </a:lnTo>
                  <a:lnTo>
                    <a:pt x="9789" y="26466"/>
                  </a:lnTo>
                  <a:lnTo>
                    <a:pt x="13535" y="27795"/>
                  </a:lnTo>
                  <a:lnTo>
                    <a:pt x="15348" y="28641"/>
                  </a:lnTo>
                  <a:lnTo>
                    <a:pt x="17161" y="29487"/>
                  </a:lnTo>
                  <a:lnTo>
                    <a:pt x="17161" y="29608"/>
                  </a:lnTo>
                  <a:lnTo>
                    <a:pt x="17523" y="29608"/>
                  </a:lnTo>
                  <a:lnTo>
                    <a:pt x="17523" y="28883"/>
                  </a:lnTo>
                  <a:lnTo>
                    <a:pt x="17523" y="28279"/>
                  </a:lnTo>
                  <a:lnTo>
                    <a:pt x="17765" y="27070"/>
                  </a:lnTo>
                  <a:lnTo>
                    <a:pt x="18248" y="25983"/>
                  </a:lnTo>
                  <a:lnTo>
                    <a:pt x="18732" y="24774"/>
                  </a:lnTo>
                  <a:lnTo>
                    <a:pt x="19457" y="22961"/>
                  </a:lnTo>
                  <a:lnTo>
                    <a:pt x="20061" y="21028"/>
                  </a:lnTo>
                  <a:lnTo>
                    <a:pt x="20423" y="18973"/>
                  </a:lnTo>
                  <a:lnTo>
                    <a:pt x="20665" y="16798"/>
                  </a:lnTo>
                  <a:lnTo>
                    <a:pt x="20665" y="14623"/>
                  </a:lnTo>
                  <a:lnTo>
                    <a:pt x="20423" y="12568"/>
                  </a:lnTo>
                  <a:lnTo>
                    <a:pt x="20061" y="10635"/>
                  </a:lnTo>
                  <a:lnTo>
                    <a:pt x="19577" y="8822"/>
                  </a:lnTo>
                  <a:lnTo>
                    <a:pt x="18852" y="7009"/>
                  </a:lnTo>
                  <a:lnTo>
                    <a:pt x="17886" y="5318"/>
                  </a:lnTo>
                  <a:lnTo>
                    <a:pt x="16798" y="3747"/>
                  </a:lnTo>
                  <a:lnTo>
                    <a:pt x="16194" y="3022"/>
                  </a:lnTo>
                  <a:lnTo>
                    <a:pt x="15469" y="2417"/>
                  </a:lnTo>
                  <a:lnTo>
                    <a:pt x="14744" y="1813"/>
                  </a:lnTo>
                  <a:lnTo>
                    <a:pt x="13898" y="1330"/>
                  </a:lnTo>
                  <a:lnTo>
                    <a:pt x="13052" y="846"/>
                  </a:lnTo>
                  <a:lnTo>
                    <a:pt x="12085" y="605"/>
                  </a:lnTo>
                  <a:lnTo>
                    <a:pt x="11239" y="363"/>
                  </a:lnTo>
                  <a:lnTo>
                    <a:pt x="10272" y="121"/>
                  </a:lnTo>
                  <a:lnTo>
                    <a:pt x="9305" y="0"/>
                  </a:lnTo>
                  <a:close/>
                </a:path>
              </a:pathLst>
            </a:custGeom>
            <a:solidFill>
              <a:srgbClr val="E6AA35"/>
            </a:solidFill>
            <a:ln>
              <a:noFill/>
            </a:ln>
          </p:spPr>
          <p:txBody>
            <a:bodyPr/>
            <a:lstStyle/>
            <a:p>
              <a:endParaRPr lang="en-US"/>
            </a:p>
          </p:txBody>
        </p:sp>
        <p:sp>
          <p:nvSpPr>
            <p:cNvPr id="682" name="Google Shape;682;g3693edc67a7_1_206"/>
            <p:cNvSpPr/>
            <p:nvPr/>
          </p:nvSpPr>
          <p:spPr>
            <a:xfrm>
              <a:off x="223920" y="3612600"/>
              <a:ext cx="323635" cy="740893"/>
            </a:xfrm>
            <a:custGeom>
              <a:avLst/>
              <a:gdLst/>
              <a:ahLst/>
              <a:cxnLst/>
              <a:rect l="l" t="t" r="r" b="b"/>
              <a:pathLst>
                <a:path w="20545" h="47011" extrusionOk="0">
                  <a:moveTo>
                    <a:pt x="2538" y="1"/>
                  </a:moveTo>
                  <a:lnTo>
                    <a:pt x="2417" y="122"/>
                  </a:lnTo>
                  <a:lnTo>
                    <a:pt x="2417" y="243"/>
                  </a:lnTo>
                  <a:lnTo>
                    <a:pt x="4955" y="5197"/>
                  </a:lnTo>
                  <a:lnTo>
                    <a:pt x="7251" y="10273"/>
                  </a:lnTo>
                  <a:lnTo>
                    <a:pt x="7251" y="10273"/>
                  </a:lnTo>
                  <a:lnTo>
                    <a:pt x="5559" y="8944"/>
                  </a:lnTo>
                  <a:lnTo>
                    <a:pt x="3867" y="7856"/>
                  </a:lnTo>
                  <a:lnTo>
                    <a:pt x="2055" y="6889"/>
                  </a:lnTo>
                  <a:lnTo>
                    <a:pt x="121" y="6164"/>
                  </a:lnTo>
                  <a:lnTo>
                    <a:pt x="0" y="6164"/>
                  </a:lnTo>
                  <a:lnTo>
                    <a:pt x="0" y="6285"/>
                  </a:lnTo>
                  <a:lnTo>
                    <a:pt x="2176" y="7373"/>
                  </a:lnTo>
                  <a:lnTo>
                    <a:pt x="4109" y="8460"/>
                  </a:lnTo>
                  <a:lnTo>
                    <a:pt x="6043" y="9910"/>
                  </a:lnTo>
                  <a:lnTo>
                    <a:pt x="7735" y="11361"/>
                  </a:lnTo>
                  <a:lnTo>
                    <a:pt x="9306" y="15107"/>
                  </a:lnTo>
                  <a:lnTo>
                    <a:pt x="10756" y="18974"/>
                  </a:lnTo>
                  <a:lnTo>
                    <a:pt x="9668" y="17886"/>
                  </a:lnTo>
                  <a:lnTo>
                    <a:pt x="8460" y="17040"/>
                  </a:lnTo>
                  <a:lnTo>
                    <a:pt x="7251" y="16195"/>
                  </a:lnTo>
                  <a:lnTo>
                    <a:pt x="5922" y="15469"/>
                  </a:lnTo>
                  <a:lnTo>
                    <a:pt x="4472" y="14744"/>
                  </a:lnTo>
                  <a:lnTo>
                    <a:pt x="3142" y="14261"/>
                  </a:lnTo>
                  <a:lnTo>
                    <a:pt x="1692" y="13778"/>
                  </a:lnTo>
                  <a:lnTo>
                    <a:pt x="242" y="13294"/>
                  </a:lnTo>
                  <a:lnTo>
                    <a:pt x="242" y="13415"/>
                  </a:lnTo>
                  <a:lnTo>
                    <a:pt x="242" y="13536"/>
                  </a:lnTo>
                  <a:lnTo>
                    <a:pt x="1813" y="14140"/>
                  </a:lnTo>
                  <a:lnTo>
                    <a:pt x="3384" y="14744"/>
                  </a:lnTo>
                  <a:lnTo>
                    <a:pt x="4834" y="15469"/>
                  </a:lnTo>
                  <a:lnTo>
                    <a:pt x="6164" y="16315"/>
                  </a:lnTo>
                  <a:lnTo>
                    <a:pt x="7493" y="17161"/>
                  </a:lnTo>
                  <a:lnTo>
                    <a:pt x="8822" y="18128"/>
                  </a:lnTo>
                  <a:lnTo>
                    <a:pt x="11360" y="20303"/>
                  </a:lnTo>
                  <a:lnTo>
                    <a:pt x="12448" y="23325"/>
                  </a:lnTo>
                  <a:lnTo>
                    <a:pt x="14502" y="29246"/>
                  </a:lnTo>
                  <a:lnTo>
                    <a:pt x="16436" y="35168"/>
                  </a:lnTo>
                  <a:lnTo>
                    <a:pt x="18248" y="40727"/>
                  </a:lnTo>
                  <a:lnTo>
                    <a:pt x="19215" y="43869"/>
                  </a:lnTo>
                  <a:lnTo>
                    <a:pt x="19698" y="45440"/>
                  </a:lnTo>
                  <a:lnTo>
                    <a:pt x="20182" y="46890"/>
                  </a:lnTo>
                  <a:lnTo>
                    <a:pt x="20303" y="47011"/>
                  </a:lnTo>
                  <a:lnTo>
                    <a:pt x="20544" y="47011"/>
                  </a:lnTo>
                  <a:lnTo>
                    <a:pt x="20544" y="46890"/>
                  </a:lnTo>
                  <a:lnTo>
                    <a:pt x="19819" y="43990"/>
                  </a:lnTo>
                  <a:lnTo>
                    <a:pt x="18973" y="41089"/>
                  </a:lnTo>
                  <a:lnTo>
                    <a:pt x="17040" y="34926"/>
                  </a:lnTo>
                  <a:lnTo>
                    <a:pt x="15106" y="28884"/>
                  </a:lnTo>
                  <a:lnTo>
                    <a:pt x="13052" y="22841"/>
                  </a:lnTo>
                  <a:lnTo>
                    <a:pt x="11723" y="19337"/>
                  </a:lnTo>
                  <a:lnTo>
                    <a:pt x="10393" y="15832"/>
                  </a:lnTo>
                  <a:lnTo>
                    <a:pt x="10635" y="13536"/>
                  </a:lnTo>
                  <a:lnTo>
                    <a:pt x="10877" y="11361"/>
                  </a:lnTo>
                  <a:lnTo>
                    <a:pt x="11602" y="8823"/>
                  </a:lnTo>
                  <a:lnTo>
                    <a:pt x="12327" y="6164"/>
                  </a:lnTo>
                  <a:lnTo>
                    <a:pt x="12327" y="6043"/>
                  </a:lnTo>
                  <a:lnTo>
                    <a:pt x="12206" y="6164"/>
                  </a:lnTo>
                  <a:lnTo>
                    <a:pt x="11360" y="7977"/>
                  </a:lnTo>
                  <a:lnTo>
                    <a:pt x="10635" y="10031"/>
                  </a:lnTo>
                  <a:lnTo>
                    <a:pt x="10031" y="12207"/>
                  </a:lnTo>
                  <a:lnTo>
                    <a:pt x="9910" y="13294"/>
                  </a:lnTo>
                  <a:lnTo>
                    <a:pt x="9789" y="14382"/>
                  </a:lnTo>
                  <a:lnTo>
                    <a:pt x="8097" y="10394"/>
                  </a:lnTo>
                  <a:lnTo>
                    <a:pt x="6164" y="6527"/>
                  </a:lnTo>
                  <a:lnTo>
                    <a:pt x="6164" y="4956"/>
                  </a:lnTo>
                  <a:lnTo>
                    <a:pt x="6164" y="3264"/>
                  </a:lnTo>
                  <a:lnTo>
                    <a:pt x="6284" y="1693"/>
                  </a:lnTo>
                  <a:lnTo>
                    <a:pt x="6405" y="1"/>
                  </a:lnTo>
                  <a:lnTo>
                    <a:pt x="6284" y="1"/>
                  </a:lnTo>
                  <a:lnTo>
                    <a:pt x="6043" y="1451"/>
                  </a:lnTo>
                  <a:lnTo>
                    <a:pt x="5801" y="2901"/>
                  </a:lnTo>
                  <a:lnTo>
                    <a:pt x="5801" y="4351"/>
                  </a:lnTo>
                  <a:lnTo>
                    <a:pt x="5801" y="5802"/>
                  </a:lnTo>
                  <a:lnTo>
                    <a:pt x="4351" y="2901"/>
                  </a:lnTo>
                  <a:lnTo>
                    <a:pt x="2659" y="1"/>
                  </a:lnTo>
                  <a:close/>
                </a:path>
              </a:pathLst>
            </a:custGeom>
            <a:solidFill>
              <a:srgbClr val="112925"/>
            </a:solidFill>
            <a:ln>
              <a:noFill/>
            </a:ln>
          </p:spPr>
          <p:txBody>
            <a:bodyPr/>
            <a:lstStyle/>
            <a:p>
              <a:endParaRPr lang="en-US"/>
            </a:p>
          </p:txBody>
        </p:sp>
        <p:sp>
          <p:nvSpPr>
            <p:cNvPr id="683" name="Google Shape;683;g3693edc67a7_1_206"/>
            <p:cNvSpPr/>
            <p:nvPr/>
          </p:nvSpPr>
          <p:spPr>
            <a:xfrm>
              <a:off x="378000" y="3665880"/>
              <a:ext cx="28081" cy="64445"/>
            </a:xfrm>
            <a:custGeom>
              <a:avLst/>
              <a:gdLst/>
              <a:ahLst/>
              <a:cxnLst/>
              <a:rect l="l" t="t" r="r" b="b"/>
              <a:pathLst>
                <a:path w="1814" h="4110" extrusionOk="0">
                  <a:moveTo>
                    <a:pt x="1814" y="1"/>
                  </a:moveTo>
                  <a:lnTo>
                    <a:pt x="1572" y="122"/>
                  </a:lnTo>
                  <a:lnTo>
                    <a:pt x="1089" y="1088"/>
                  </a:lnTo>
                  <a:lnTo>
                    <a:pt x="605" y="2055"/>
                  </a:lnTo>
                  <a:lnTo>
                    <a:pt x="243" y="3143"/>
                  </a:lnTo>
                  <a:lnTo>
                    <a:pt x="1" y="4109"/>
                  </a:lnTo>
                  <a:lnTo>
                    <a:pt x="1" y="4109"/>
                  </a:lnTo>
                  <a:lnTo>
                    <a:pt x="847" y="2176"/>
                  </a:lnTo>
                  <a:lnTo>
                    <a:pt x="1814" y="122"/>
                  </a:lnTo>
                  <a:lnTo>
                    <a:pt x="1814" y="1"/>
                  </a:lnTo>
                  <a:close/>
                </a:path>
              </a:pathLst>
            </a:custGeom>
            <a:solidFill>
              <a:srgbClr val="112925"/>
            </a:solidFill>
            <a:ln>
              <a:noFill/>
            </a:ln>
          </p:spPr>
          <p:txBody>
            <a:bodyPr/>
            <a:lstStyle/>
            <a:p>
              <a:endParaRPr lang="en-US"/>
            </a:p>
          </p:txBody>
        </p:sp>
        <p:sp>
          <p:nvSpPr>
            <p:cNvPr id="684" name="Google Shape;684;g3693edc67a7_1_206"/>
            <p:cNvSpPr/>
            <p:nvPr/>
          </p:nvSpPr>
          <p:spPr>
            <a:xfrm>
              <a:off x="210600" y="3795480"/>
              <a:ext cx="66236" cy="24480"/>
            </a:xfrm>
            <a:custGeom>
              <a:avLst/>
              <a:gdLst/>
              <a:ahLst/>
              <a:cxnLst/>
              <a:rect l="l" t="t" r="r" b="b"/>
              <a:pathLst>
                <a:path w="4231" h="1572" extrusionOk="0">
                  <a:moveTo>
                    <a:pt x="0" y="0"/>
                  </a:moveTo>
                  <a:lnTo>
                    <a:pt x="2055" y="725"/>
                  </a:lnTo>
                  <a:lnTo>
                    <a:pt x="3988" y="1571"/>
                  </a:lnTo>
                  <a:lnTo>
                    <a:pt x="4230" y="1450"/>
                  </a:lnTo>
                  <a:lnTo>
                    <a:pt x="4109" y="1330"/>
                  </a:lnTo>
                  <a:lnTo>
                    <a:pt x="3142" y="846"/>
                  </a:lnTo>
                  <a:lnTo>
                    <a:pt x="2176" y="484"/>
                  </a:lnTo>
                  <a:lnTo>
                    <a:pt x="1088" y="121"/>
                  </a:lnTo>
                  <a:lnTo>
                    <a:pt x="121" y="0"/>
                  </a:lnTo>
                  <a:close/>
                </a:path>
              </a:pathLst>
            </a:custGeom>
            <a:solidFill>
              <a:srgbClr val="112925"/>
            </a:solidFill>
            <a:ln>
              <a:noFill/>
            </a:ln>
          </p:spPr>
          <p:txBody>
            <a:bodyPr/>
            <a:lstStyle/>
            <a:p>
              <a:endParaRPr lang="en-US"/>
            </a:p>
          </p:txBody>
        </p:sp>
        <p:sp>
          <p:nvSpPr>
            <p:cNvPr id="685" name="Google Shape;685;g3693edc67a7_1_206"/>
            <p:cNvSpPr/>
            <p:nvPr/>
          </p:nvSpPr>
          <p:spPr>
            <a:xfrm>
              <a:off x="218160" y="3624120"/>
              <a:ext cx="20521" cy="14759"/>
            </a:xfrm>
            <a:custGeom>
              <a:avLst/>
              <a:gdLst/>
              <a:ahLst/>
              <a:cxnLst/>
              <a:rect l="l" t="t" r="r" b="b"/>
              <a:pathLst>
                <a:path w="1331" h="967" extrusionOk="0">
                  <a:moveTo>
                    <a:pt x="1" y="0"/>
                  </a:moveTo>
                  <a:lnTo>
                    <a:pt x="1" y="121"/>
                  </a:lnTo>
                  <a:lnTo>
                    <a:pt x="1330" y="967"/>
                  </a:lnTo>
                  <a:lnTo>
                    <a:pt x="1330" y="846"/>
                  </a:lnTo>
                  <a:lnTo>
                    <a:pt x="726" y="363"/>
                  </a:lnTo>
                  <a:lnTo>
                    <a:pt x="1" y="0"/>
                  </a:lnTo>
                  <a:close/>
                </a:path>
              </a:pathLst>
            </a:custGeom>
            <a:solidFill>
              <a:srgbClr val="112925"/>
            </a:solidFill>
            <a:ln>
              <a:noFill/>
            </a:ln>
          </p:spPr>
          <p:txBody>
            <a:bodyPr/>
            <a:lstStyle/>
            <a:p>
              <a:endParaRPr lang="en-US"/>
            </a:p>
          </p:txBody>
        </p:sp>
        <p:sp>
          <p:nvSpPr>
            <p:cNvPr id="686" name="Google Shape;686;g3693edc67a7_1_206"/>
            <p:cNvSpPr/>
            <p:nvPr/>
          </p:nvSpPr>
          <p:spPr>
            <a:xfrm>
              <a:off x="505800" y="3582000"/>
              <a:ext cx="382660" cy="435950"/>
            </a:xfrm>
            <a:custGeom>
              <a:avLst/>
              <a:gdLst/>
              <a:ahLst/>
              <a:cxnLst/>
              <a:rect l="l" t="t" r="r" b="b"/>
              <a:pathLst>
                <a:path w="24292" h="27675" extrusionOk="0">
                  <a:moveTo>
                    <a:pt x="16315" y="0"/>
                  </a:moveTo>
                  <a:lnTo>
                    <a:pt x="15348" y="121"/>
                  </a:lnTo>
                  <a:lnTo>
                    <a:pt x="13294" y="605"/>
                  </a:lnTo>
                  <a:lnTo>
                    <a:pt x="11481" y="1088"/>
                  </a:lnTo>
                  <a:lnTo>
                    <a:pt x="9669" y="1813"/>
                  </a:lnTo>
                  <a:lnTo>
                    <a:pt x="7856" y="2780"/>
                  </a:lnTo>
                  <a:lnTo>
                    <a:pt x="6285" y="3867"/>
                  </a:lnTo>
                  <a:lnTo>
                    <a:pt x="4714" y="5197"/>
                  </a:lnTo>
                  <a:lnTo>
                    <a:pt x="3384" y="6526"/>
                  </a:lnTo>
                  <a:lnTo>
                    <a:pt x="2176" y="8097"/>
                  </a:lnTo>
                  <a:lnTo>
                    <a:pt x="1209" y="9789"/>
                  </a:lnTo>
                  <a:lnTo>
                    <a:pt x="363" y="11723"/>
                  </a:lnTo>
                  <a:lnTo>
                    <a:pt x="122" y="12689"/>
                  </a:lnTo>
                  <a:lnTo>
                    <a:pt x="1" y="13898"/>
                  </a:lnTo>
                  <a:lnTo>
                    <a:pt x="1" y="15227"/>
                  </a:lnTo>
                  <a:lnTo>
                    <a:pt x="122" y="16436"/>
                  </a:lnTo>
                  <a:lnTo>
                    <a:pt x="363" y="17765"/>
                  </a:lnTo>
                  <a:lnTo>
                    <a:pt x="605" y="19094"/>
                  </a:lnTo>
                  <a:lnTo>
                    <a:pt x="1451" y="21753"/>
                  </a:lnTo>
                  <a:lnTo>
                    <a:pt x="2297" y="24049"/>
                  </a:lnTo>
                  <a:lnTo>
                    <a:pt x="3264" y="25983"/>
                  </a:lnTo>
                  <a:lnTo>
                    <a:pt x="3868" y="27191"/>
                  </a:lnTo>
                  <a:lnTo>
                    <a:pt x="4230" y="27674"/>
                  </a:lnTo>
                  <a:lnTo>
                    <a:pt x="14019" y="24774"/>
                  </a:lnTo>
                  <a:lnTo>
                    <a:pt x="15832" y="24170"/>
                  </a:lnTo>
                  <a:lnTo>
                    <a:pt x="17644" y="23324"/>
                  </a:lnTo>
                  <a:lnTo>
                    <a:pt x="18370" y="22841"/>
                  </a:lnTo>
                  <a:lnTo>
                    <a:pt x="19095" y="22236"/>
                  </a:lnTo>
                  <a:lnTo>
                    <a:pt x="19820" y="21632"/>
                  </a:lnTo>
                  <a:lnTo>
                    <a:pt x="20545" y="20907"/>
                  </a:lnTo>
                  <a:lnTo>
                    <a:pt x="21753" y="19215"/>
                  </a:lnTo>
                  <a:lnTo>
                    <a:pt x="22599" y="17402"/>
                  </a:lnTo>
                  <a:lnTo>
                    <a:pt x="23324" y="15590"/>
                  </a:lnTo>
                  <a:lnTo>
                    <a:pt x="23808" y="13535"/>
                  </a:lnTo>
                  <a:lnTo>
                    <a:pt x="24049" y="11360"/>
                  </a:lnTo>
                  <a:lnTo>
                    <a:pt x="24291" y="9064"/>
                  </a:lnTo>
                  <a:lnTo>
                    <a:pt x="24291" y="7855"/>
                  </a:lnTo>
                  <a:lnTo>
                    <a:pt x="24170" y="6768"/>
                  </a:lnTo>
                  <a:lnTo>
                    <a:pt x="23929" y="5559"/>
                  </a:lnTo>
                  <a:lnTo>
                    <a:pt x="23687" y="4593"/>
                  </a:lnTo>
                  <a:lnTo>
                    <a:pt x="23324" y="3747"/>
                  </a:lnTo>
                  <a:lnTo>
                    <a:pt x="22962" y="3022"/>
                  </a:lnTo>
                  <a:lnTo>
                    <a:pt x="22478" y="2417"/>
                  </a:lnTo>
                  <a:lnTo>
                    <a:pt x="21995" y="1813"/>
                  </a:lnTo>
                  <a:lnTo>
                    <a:pt x="21391" y="1209"/>
                  </a:lnTo>
                  <a:lnTo>
                    <a:pt x="20666" y="846"/>
                  </a:lnTo>
                  <a:lnTo>
                    <a:pt x="19941" y="484"/>
                  </a:lnTo>
                  <a:lnTo>
                    <a:pt x="19215" y="242"/>
                  </a:lnTo>
                  <a:lnTo>
                    <a:pt x="18249" y="0"/>
                  </a:lnTo>
                  <a:close/>
                </a:path>
              </a:pathLst>
            </a:custGeom>
            <a:solidFill>
              <a:srgbClr val="E6AA35"/>
            </a:solidFill>
            <a:ln>
              <a:noFill/>
            </a:ln>
          </p:spPr>
          <p:txBody>
            <a:bodyPr/>
            <a:lstStyle/>
            <a:p>
              <a:endParaRPr lang="en-US"/>
            </a:p>
          </p:txBody>
        </p:sp>
        <p:sp>
          <p:nvSpPr>
            <p:cNvPr id="687" name="Google Shape;687;g3693edc67a7_1_206"/>
            <p:cNvSpPr/>
            <p:nvPr/>
          </p:nvSpPr>
          <p:spPr>
            <a:xfrm>
              <a:off x="496440" y="3684960"/>
              <a:ext cx="306350" cy="691250"/>
            </a:xfrm>
            <a:custGeom>
              <a:avLst/>
              <a:gdLst/>
              <a:ahLst/>
              <a:cxnLst/>
              <a:rect l="l" t="t" r="r" b="b"/>
              <a:pathLst>
                <a:path w="19457" h="43868" extrusionOk="0">
                  <a:moveTo>
                    <a:pt x="18974" y="0"/>
                  </a:moveTo>
                  <a:lnTo>
                    <a:pt x="17644" y="846"/>
                  </a:lnTo>
                  <a:lnTo>
                    <a:pt x="16315" y="1571"/>
                  </a:lnTo>
                  <a:lnTo>
                    <a:pt x="13415" y="2780"/>
                  </a:lnTo>
                  <a:lnTo>
                    <a:pt x="14744" y="363"/>
                  </a:lnTo>
                  <a:lnTo>
                    <a:pt x="14744" y="242"/>
                  </a:lnTo>
                  <a:lnTo>
                    <a:pt x="14623" y="121"/>
                  </a:lnTo>
                  <a:lnTo>
                    <a:pt x="14381" y="121"/>
                  </a:lnTo>
                  <a:lnTo>
                    <a:pt x="13173" y="2055"/>
                  </a:lnTo>
                  <a:lnTo>
                    <a:pt x="11964" y="3988"/>
                  </a:lnTo>
                  <a:lnTo>
                    <a:pt x="10756" y="5922"/>
                  </a:lnTo>
                  <a:lnTo>
                    <a:pt x="9789" y="7976"/>
                  </a:lnTo>
                  <a:lnTo>
                    <a:pt x="9547" y="6163"/>
                  </a:lnTo>
                  <a:lnTo>
                    <a:pt x="9427" y="4472"/>
                  </a:lnTo>
                  <a:lnTo>
                    <a:pt x="9306" y="2659"/>
                  </a:lnTo>
                  <a:lnTo>
                    <a:pt x="9427" y="846"/>
                  </a:lnTo>
                  <a:lnTo>
                    <a:pt x="9306" y="846"/>
                  </a:lnTo>
                  <a:lnTo>
                    <a:pt x="9064" y="2780"/>
                  </a:lnTo>
                  <a:lnTo>
                    <a:pt x="9064" y="4713"/>
                  </a:lnTo>
                  <a:lnTo>
                    <a:pt x="9185" y="6768"/>
                  </a:lnTo>
                  <a:lnTo>
                    <a:pt x="9427" y="8701"/>
                  </a:lnTo>
                  <a:lnTo>
                    <a:pt x="7735" y="12206"/>
                  </a:lnTo>
                  <a:lnTo>
                    <a:pt x="6285" y="15710"/>
                  </a:lnTo>
                  <a:lnTo>
                    <a:pt x="5680" y="13535"/>
                  </a:lnTo>
                  <a:lnTo>
                    <a:pt x="5076" y="11481"/>
                  </a:lnTo>
                  <a:lnTo>
                    <a:pt x="4714" y="9910"/>
                  </a:lnTo>
                  <a:lnTo>
                    <a:pt x="4593" y="8339"/>
                  </a:lnTo>
                  <a:lnTo>
                    <a:pt x="4472" y="6768"/>
                  </a:lnTo>
                  <a:lnTo>
                    <a:pt x="4593" y="5197"/>
                  </a:lnTo>
                  <a:lnTo>
                    <a:pt x="4593" y="5076"/>
                  </a:lnTo>
                  <a:lnTo>
                    <a:pt x="4472" y="5197"/>
                  </a:lnTo>
                  <a:lnTo>
                    <a:pt x="4351" y="6647"/>
                  </a:lnTo>
                  <a:lnTo>
                    <a:pt x="4230" y="8097"/>
                  </a:lnTo>
                  <a:lnTo>
                    <a:pt x="4351" y="9547"/>
                  </a:lnTo>
                  <a:lnTo>
                    <a:pt x="4472" y="10997"/>
                  </a:lnTo>
                  <a:lnTo>
                    <a:pt x="4593" y="12447"/>
                  </a:lnTo>
                  <a:lnTo>
                    <a:pt x="4955" y="13898"/>
                  </a:lnTo>
                  <a:lnTo>
                    <a:pt x="5318" y="15348"/>
                  </a:lnTo>
                  <a:lnTo>
                    <a:pt x="5922" y="16677"/>
                  </a:lnTo>
                  <a:lnTo>
                    <a:pt x="4351" y="21028"/>
                  </a:lnTo>
                  <a:lnTo>
                    <a:pt x="3505" y="23807"/>
                  </a:lnTo>
                  <a:lnTo>
                    <a:pt x="2659" y="26587"/>
                  </a:lnTo>
                  <a:lnTo>
                    <a:pt x="1934" y="29366"/>
                  </a:lnTo>
                  <a:lnTo>
                    <a:pt x="1330" y="32266"/>
                  </a:lnTo>
                  <a:lnTo>
                    <a:pt x="846" y="35046"/>
                  </a:lnTo>
                  <a:lnTo>
                    <a:pt x="484" y="37946"/>
                  </a:lnTo>
                  <a:lnTo>
                    <a:pt x="242" y="40847"/>
                  </a:lnTo>
                  <a:lnTo>
                    <a:pt x="0" y="43747"/>
                  </a:lnTo>
                  <a:lnTo>
                    <a:pt x="0" y="43868"/>
                  </a:lnTo>
                  <a:lnTo>
                    <a:pt x="242" y="43868"/>
                  </a:lnTo>
                  <a:lnTo>
                    <a:pt x="242" y="43747"/>
                  </a:lnTo>
                  <a:lnTo>
                    <a:pt x="605" y="40847"/>
                  </a:lnTo>
                  <a:lnTo>
                    <a:pt x="1088" y="38067"/>
                  </a:lnTo>
                  <a:lnTo>
                    <a:pt x="1572" y="35167"/>
                  </a:lnTo>
                  <a:lnTo>
                    <a:pt x="2176" y="32387"/>
                  </a:lnTo>
                  <a:lnTo>
                    <a:pt x="2780" y="29608"/>
                  </a:lnTo>
                  <a:lnTo>
                    <a:pt x="3505" y="26828"/>
                  </a:lnTo>
                  <a:lnTo>
                    <a:pt x="4230" y="24049"/>
                  </a:lnTo>
                  <a:lnTo>
                    <a:pt x="5197" y="21269"/>
                  </a:lnTo>
                  <a:lnTo>
                    <a:pt x="6647" y="17040"/>
                  </a:lnTo>
                  <a:lnTo>
                    <a:pt x="8339" y="12931"/>
                  </a:lnTo>
                  <a:lnTo>
                    <a:pt x="11239" y="11964"/>
                  </a:lnTo>
                  <a:lnTo>
                    <a:pt x="14140" y="10997"/>
                  </a:lnTo>
                  <a:lnTo>
                    <a:pt x="15590" y="10393"/>
                  </a:lnTo>
                  <a:lnTo>
                    <a:pt x="16919" y="9910"/>
                  </a:lnTo>
                  <a:lnTo>
                    <a:pt x="18248" y="9185"/>
                  </a:lnTo>
                  <a:lnTo>
                    <a:pt x="19457" y="8339"/>
                  </a:lnTo>
                  <a:lnTo>
                    <a:pt x="19457" y="8218"/>
                  </a:lnTo>
                  <a:lnTo>
                    <a:pt x="19336" y="8218"/>
                  </a:lnTo>
                  <a:lnTo>
                    <a:pt x="16194" y="9668"/>
                  </a:lnTo>
                  <a:lnTo>
                    <a:pt x="12931" y="10756"/>
                  </a:lnTo>
                  <a:lnTo>
                    <a:pt x="10756" y="11481"/>
                  </a:lnTo>
                  <a:lnTo>
                    <a:pt x="8702" y="12327"/>
                  </a:lnTo>
                  <a:lnTo>
                    <a:pt x="10877" y="7734"/>
                  </a:lnTo>
                  <a:lnTo>
                    <a:pt x="13173" y="3263"/>
                  </a:lnTo>
                  <a:lnTo>
                    <a:pt x="14744" y="2659"/>
                  </a:lnTo>
                  <a:lnTo>
                    <a:pt x="16315" y="2055"/>
                  </a:lnTo>
                  <a:lnTo>
                    <a:pt x="17886" y="1209"/>
                  </a:lnTo>
                  <a:lnTo>
                    <a:pt x="18490" y="725"/>
                  </a:lnTo>
                  <a:lnTo>
                    <a:pt x="19094" y="121"/>
                  </a:lnTo>
                  <a:lnTo>
                    <a:pt x="19094" y="0"/>
                  </a:lnTo>
                  <a:close/>
                </a:path>
              </a:pathLst>
            </a:custGeom>
            <a:solidFill>
              <a:srgbClr val="112925"/>
            </a:solidFill>
            <a:ln>
              <a:noFill/>
            </a:ln>
          </p:spPr>
          <p:txBody>
            <a:bodyPr/>
            <a:lstStyle/>
            <a:p>
              <a:endParaRPr lang="en-US"/>
            </a:p>
          </p:txBody>
        </p:sp>
        <p:sp>
          <p:nvSpPr>
            <p:cNvPr id="688" name="Google Shape;688;g3693edc67a7_1_206"/>
            <p:cNvSpPr/>
            <p:nvPr/>
          </p:nvSpPr>
          <p:spPr>
            <a:xfrm>
              <a:off x="755280" y="3764880"/>
              <a:ext cx="95042" cy="41403"/>
            </a:xfrm>
            <a:custGeom>
              <a:avLst/>
              <a:gdLst/>
              <a:ahLst/>
              <a:cxnLst/>
              <a:rect l="l" t="t" r="r" b="b"/>
              <a:pathLst>
                <a:path w="6044" h="2660" extrusionOk="0">
                  <a:moveTo>
                    <a:pt x="6043" y="1"/>
                  </a:moveTo>
                  <a:lnTo>
                    <a:pt x="4472" y="605"/>
                  </a:lnTo>
                  <a:lnTo>
                    <a:pt x="3022" y="1209"/>
                  </a:lnTo>
                  <a:lnTo>
                    <a:pt x="1572" y="1934"/>
                  </a:lnTo>
                  <a:lnTo>
                    <a:pt x="122" y="2418"/>
                  </a:lnTo>
                  <a:lnTo>
                    <a:pt x="1" y="2539"/>
                  </a:lnTo>
                  <a:lnTo>
                    <a:pt x="122" y="2659"/>
                  </a:lnTo>
                  <a:lnTo>
                    <a:pt x="1693" y="2297"/>
                  </a:lnTo>
                  <a:lnTo>
                    <a:pt x="3264" y="1813"/>
                  </a:lnTo>
                  <a:lnTo>
                    <a:pt x="4714" y="1088"/>
                  </a:lnTo>
                  <a:lnTo>
                    <a:pt x="5439" y="605"/>
                  </a:lnTo>
                  <a:lnTo>
                    <a:pt x="6043" y="122"/>
                  </a:lnTo>
                  <a:lnTo>
                    <a:pt x="6043" y="1"/>
                  </a:lnTo>
                  <a:close/>
                </a:path>
              </a:pathLst>
            </a:custGeom>
            <a:solidFill>
              <a:srgbClr val="112925"/>
            </a:solidFill>
            <a:ln>
              <a:noFill/>
            </a:ln>
          </p:spPr>
          <p:txBody>
            <a:bodyPr/>
            <a:lstStyle/>
            <a:p>
              <a:endParaRPr lang="en-US"/>
            </a:p>
          </p:txBody>
        </p:sp>
        <p:sp>
          <p:nvSpPr>
            <p:cNvPr id="689" name="Google Shape;689;g3693edc67a7_1_206"/>
            <p:cNvSpPr/>
            <p:nvPr/>
          </p:nvSpPr>
          <p:spPr>
            <a:xfrm>
              <a:off x="579960" y="3696480"/>
              <a:ext cx="11160" cy="91076"/>
            </a:xfrm>
            <a:custGeom>
              <a:avLst/>
              <a:gdLst/>
              <a:ahLst/>
              <a:cxnLst/>
              <a:rect l="l" t="t" r="r" b="b"/>
              <a:pathLst>
                <a:path w="726" h="5801" extrusionOk="0">
                  <a:moveTo>
                    <a:pt x="605" y="0"/>
                  </a:moveTo>
                  <a:lnTo>
                    <a:pt x="242" y="1450"/>
                  </a:lnTo>
                  <a:lnTo>
                    <a:pt x="1" y="2901"/>
                  </a:lnTo>
                  <a:lnTo>
                    <a:pt x="1" y="4351"/>
                  </a:lnTo>
                  <a:lnTo>
                    <a:pt x="1" y="4955"/>
                  </a:lnTo>
                  <a:lnTo>
                    <a:pt x="242" y="5680"/>
                  </a:lnTo>
                  <a:lnTo>
                    <a:pt x="242" y="5801"/>
                  </a:lnTo>
                  <a:lnTo>
                    <a:pt x="363" y="5680"/>
                  </a:lnTo>
                  <a:lnTo>
                    <a:pt x="484" y="2901"/>
                  </a:lnTo>
                  <a:lnTo>
                    <a:pt x="605" y="1450"/>
                  </a:lnTo>
                  <a:lnTo>
                    <a:pt x="726" y="121"/>
                  </a:lnTo>
                  <a:lnTo>
                    <a:pt x="726" y="0"/>
                  </a:lnTo>
                  <a:close/>
                </a:path>
              </a:pathLst>
            </a:custGeom>
            <a:solidFill>
              <a:srgbClr val="112925"/>
            </a:solidFill>
            <a:ln>
              <a:noFill/>
            </a:ln>
          </p:spPr>
          <p:txBody>
            <a:bodyPr/>
            <a:lstStyle/>
            <a:p>
              <a:endParaRPr lang="en-US"/>
            </a:p>
          </p:txBody>
        </p:sp>
        <p:sp>
          <p:nvSpPr>
            <p:cNvPr id="690" name="Google Shape;690;g3693edc67a7_1_206"/>
            <p:cNvSpPr/>
            <p:nvPr/>
          </p:nvSpPr>
          <p:spPr>
            <a:xfrm>
              <a:off x="709560" y="3629520"/>
              <a:ext cx="16920" cy="51122"/>
            </a:xfrm>
            <a:custGeom>
              <a:avLst/>
              <a:gdLst/>
              <a:ahLst/>
              <a:cxnLst/>
              <a:rect l="l" t="t" r="r" b="b"/>
              <a:pathLst>
                <a:path w="1089" h="3264" extrusionOk="0">
                  <a:moveTo>
                    <a:pt x="846" y="1"/>
                  </a:moveTo>
                  <a:lnTo>
                    <a:pt x="363" y="726"/>
                  </a:lnTo>
                  <a:lnTo>
                    <a:pt x="121" y="1572"/>
                  </a:lnTo>
                  <a:lnTo>
                    <a:pt x="0" y="2418"/>
                  </a:lnTo>
                  <a:lnTo>
                    <a:pt x="0" y="3143"/>
                  </a:lnTo>
                  <a:lnTo>
                    <a:pt x="0" y="3263"/>
                  </a:lnTo>
                  <a:lnTo>
                    <a:pt x="121" y="3263"/>
                  </a:lnTo>
                  <a:lnTo>
                    <a:pt x="605" y="1692"/>
                  </a:lnTo>
                  <a:lnTo>
                    <a:pt x="1088" y="121"/>
                  </a:lnTo>
                  <a:lnTo>
                    <a:pt x="967" y="1"/>
                  </a:lnTo>
                  <a:close/>
                </a:path>
              </a:pathLst>
            </a:custGeom>
            <a:solidFill>
              <a:srgbClr val="112925"/>
            </a:solidFill>
            <a:ln>
              <a:noFill/>
            </a:ln>
          </p:spPr>
          <p:txBody>
            <a:bodyPr/>
            <a:lstStyle/>
            <a:p>
              <a:endParaRPr lang="en-US"/>
            </a:p>
          </p:txBody>
        </p:sp>
        <p:sp>
          <p:nvSpPr>
            <p:cNvPr id="691" name="Google Shape;691;g3693edc67a7_1_206"/>
            <p:cNvSpPr/>
            <p:nvPr/>
          </p:nvSpPr>
          <p:spPr>
            <a:xfrm>
              <a:off x="103680" y="3944160"/>
              <a:ext cx="348493" cy="216728"/>
            </a:xfrm>
            <a:custGeom>
              <a:avLst/>
              <a:gdLst/>
              <a:ahLst/>
              <a:cxnLst/>
              <a:rect l="l" t="t" r="r" b="b"/>
              <a:pathLst>
                <a:path w="22116" h="13778" extrusionOk="0">
                  <a:moveTo>
                    <a:pt x="3264" y="0"/>
                  </a:moveTo>
                  <a:lnTo>
                    <a:pt x="2297" y="121"/>
                  </a:lnTo>
                  <a:lnTo>
                    <a:pt x="1451" y="363"/>
                  </a:lnTo>
                  <a:lnTo>
                    <a:pt x="1089" y="605"/>
                  </a:lnTo>
                  <a:lnTo>
                    <a:pt x="726" y="846"/>
                  </a:lnTo>
                  <a:lnTo>
                    <a:pt x="484" y="1330"/>
                  </a:lnTo>
                  <a:lnTo>
                    <a:pt x="243" y="1813"/>
                  </a:lnTo>
                  <a:lnTo>
                    <a:pt x="122" y="2297"/>
                  </a:lnTo>
                  <a:lnTo>
                    <a:pt x="1" y="2901"/>
                  </a:lnTo>
                  <a:lnTo>
                    <a:pt x="122" y="4109"/>
                  </a:lnTo>
                  <a:lnTo>
                    <a:pt x="243" y="5318"/>
                  </a:lnTo>
                  <a:lnTo>
                    <a:pt x="605" y="6526"/>
                  </a:lnTo>
                  <a:lnTo>
                    <a:pt x="1089" y="7735"/>
                  </a:lnTo>
                  <a:lnTo>
                    <a:pt x="1572" y="8943"/>
                  </a:lnTo>
                  <a:lnTo>
                    <a:pt x="2297" y="10152"/>
                  </a:lnTo>
                  <a:lnTo>
                    <a:pt x="3022" y="11360"/>
                  </a:lnTo>
                  <a:lnTo>
                    <a:pt x="3989" y="12327"/>
                  </a:lnTo>
                  <a:lnTo>
                    <a:pt x="4956" y="13052"/>
                  </a:lnTo>
                  <a:lnTo>
                    <a:pt x="5560" y="13415"/>
                  </a:lnTo>
                  <a:lnTo>
                    <a:pt x="6164" y="13656"/>
                  </a:lnTo>
                  <a:lnTo>
                    <a:pt x="6768" y="13777"/>
                  </a:lnTo>
                  <a:lnTo>
                    <a:pt x="9185" y="13777"/>
                  </a:lnTo>
                  <a:lnTo>
                    <a:pt x="10998" y="13656"/>
                  </a:lnTo>
                  <a:lnTo>
                    <a:pt x="14503" y="13535"/>
                  </a:lnTo>
                  <a:lnTo>
                    <a:pt x="18249" y="13535"/>
                  </a:lnTo>
                  <a:lnTo>
                    <a:pt x="21995" y="13656"/>
                  </a:lnTo>
                  <a:lnTo>
                    <a:pt x="22116" y="13294"/>
                  </a:lnTo>
                  <a:lnTo>
                    <a:pt x="21995" y="12448"/>
                  </a:lnTo>
                  <a:lnTo>
                    <a:pt x="21753" y="11118"/>
                  </a:lnTo>
                  <a:lnTo>
                    <a:pt x="21270" y="9427"/>
                  </a:lnTo>
                  <a:lnTo>
                    <a:pt x="20424" y="7614"/>
                  </a:lnTo>
                  <a:lnTo>
                    <a:pt x="19941" y="6647"/>
                  </a:lnTo>
                  <a:lnTo>
                    <a:pt x="19216" y="5801"/>
                  </a:lnTo>
                  <a:lnTo>
                    <a:pt x="18491" y="4834"/>
                  </a:lnTo>
                  <a:lnTo>
                    <a:pt x="17765" y="3988"/>
                  </a:lnTo>
                  <a:lnTo>
                    <a:pt x="16799" y="3142"/>
                  </a:lnTo>
                  <a:lnTo>
                    <a:pt x="15711" y="2417"/>
                  </a:lnTo>
                  <a:lnTo>
                    <a:pt x="14382" y="1813"/>
                  </a:lnTo>
                  <a:lnTo>
                    <a:pt x="12932" y="1330"/>
                  </a:lnTo>
                  <a:lnTo>
                    <a:pt x="10031" y="726"/>
                  </a:lnTo>
                  <a:lnTo>
                    <a:pt x="8339" y="363"/>
                  </a:lnTo>
                  <a:lnTo>
                    <a:pt x="6648" y="121"/>
                  </a:lnTo>
                  <a:lnTo>
                    <a:pt x="4956" y="0"/>
                  </a:lnTo>
                  <a:close/>
                </a:path>
              </a:pathLst>
            </a:custGeom>
            <a:solidFill>
              <a:srgbClr val="E6AA35"/>
            </a:solidFill>
            <a:ln>
              <a:noFill/>
            </a:ln>
          </p:spPr>
          <p:txBody>
            <a:bodyPr/>
            <a:lstStyle/>
            <a:p>
              <a:endParaRPr lang="en-US"/>
            </a:p>
          </p:txBody>
        </p:sp>
        <p:sp>
          <p:nvSpPr>
            <p:cNvPr id="692" name="Google Shape;692;g3693edc67a7_1_206"/>
            <p:cNvSpPr/>
            <p:nvPr/>
          </p:nvSpPr>
          <p:spPr>
            <a:xfrm>
              <a:off x="151560" y="3965040"/>
              <a:ext cx="394190" cy="424463"/>
            </a:xfrm>
            <a:custGeom>
              <a:avLst/>
              <a:gdLst/>
              <a:ahLst/>
              <a:cxnLst/>
              <a:rect l="l" t="t" r="r" b="b"/>
              <a:pathLst>
                <a:path w="25016" h="26950" extrusionOk="0">
                  <a:moveTo>
                    <a:pt x="1329" y="1"/>
                  </a:moveTo>
                  <a:lnTo>
                    <a:pt x="1329" y="122"/>
                  </a:lnTo>
                  <a:lnTo>
                    <a:pt x="2417" y="726"/>
                  </a:lnTo>
                  <a:lnTo>
                    <a:pt x="3384" y="1451"/>
                  </a:lnTo>
                  <a:lnTo>
                    <a:pt x="4592" y="2659"/>
                  </a:lnTo>
                  <a:lnTo>
                    <a:pt x="242" y="1330"/>
                  </a:lnTo>
                  <a:lnTo>
                    <a:pt x="0" y="1330"/>
                  </a:lnTo>
                  <a:lnTo>
                    <a:pt x="0" y="1451"/>
                  </a:lnTo>
                  <a:lnTo>
                    <a:pt x="121" y="1572"/>
                  </a:lnTo>
                  <a:lnTo>
                    <a:pt x="4230" y="3143"/>
                  </a:lnTo>
                  <a:lnTo>
                    <a:pt x="8459" y="4593"/>
                  </a:lnTo>
                  <a:lnTo>
                    <a:pt x="6526" y="4835"/>
                  </a:lnTo>
                  <a:lnTo>
                    <a:pt x="4713" y="5076"/>
                  </a:lnTo>
                  <a:lnTo>
                    <a:pt x="2780" y="5197"/>
                  </a:lnTo>
                  <a:lnTo>
                    <a:pt x="1813" y="5076"/>
                  </a:lnTo>
                  <a:lnTo>
                    <a:pt x="846" y="4956"/>
                  </a:lnTo>
                  <a:lnTo>
                    <a:pt x="846" y="5076"/>
                  </a:lnTo>
                  <a:lnTo>
                    <a:pt x="1813" y="5318"/>
                  </a:lnTo>
                  <a:lnTo>
                    <a:pt x="2900" y="5439"/>
                  </a:lnTo>
                  <a:lnTo>
                    <a:pt x="4955" y="5439"/>
                  </a:lnTo>
                  <a:lnTo>
                    <a:pt x="7009" y="5197"/>
                  </a:lnTo>
                  <a:lnTo>
                    <a:pt x="9064" y="4835"/>
                  </a:lnTo>
                  <a:lnTo>
                    <a:pt x="9547" y="5076"/>
                  </a:lnTo>
                  <a:lnTo>
                    <a:pt x="11239" y="5801"/>
                  </a:lnTo>
                  <a:lnTo>
                    <a:pt x="12810" y="6768"/>
                  </a:lnTo>
                  <a:lnTo>
                    <a:pt x="14381" y="7856"/>
                  </a:lnTo>
                  <a:lnTo>
                    <a:pt x="15831" y="9064"/>
                  </a:lnTo>
                  <a:lnTo>
                    <a:pt x="15831" y="9064"/>
                  </a:lnTo>
                  <a:lnTo>
                    <a:pt x="14139" y="8823"/>
                  </a:lnTo>
                  <a:lnTo>
                    <a:pt x="12568" y="8823"/>
                  </a:lnTo>
                  <a:lnTo>
                    <a:pt x="9305" y="9064"/>
                  </a:lnTo>
                  <a:lnTo>
                    <a:pt x="7734" y="9185"/>
                  </a:lnTo>
                  <a:lnTo>
                    <a:pt x="6042" y="9185"/>
                  </a:lnTo>
                  <a:lnTo>
                    <a:pt x="4471" y="9064"/>
                  </a:lnTo>
                  <a:lnTo>
                    <a:pt x="3626" y="8823"/>
                  </a:lnTo>
                  <a:lnTo>
                    <a:pt x="2900" y="8581"/>
                  </a:lnTo>
                  <a:lnTo>
                    <a:pt x="2780" y="8581"/>
                  </a:lnTo>
                  <a:lnTo>
                    <a:pt x="2780" y="8702"/>
                  </a:lnTo>
                  <a:lnTo>
                    <a:pt x="3505" y="9064"/>
                  </a:lnTo>
                  <a:lnTo>
                    <a:pt x="4230" y="9306"/>
                  </a:lnTo>
                  <a:lnTo>
                    <a:pt x="5076" y="9548"/>
                  </a:lnTo>
                  <a:lnTo>
                    <a:pt x="5922" y="9669"/>
                  </a:lnTo>
                  <a:lnTo>
                    <a:pt x="7493" y="9669"/>
                  </a:lnTo>
                  <a:lnTo>
                    <a:pt x="9064" y="9548"/>
                  </a:lnTo>
                  <a:lnTo>
                    <a:pt x="11118" y="9427"/>
                  </a:lnTo>
                  <a:lnTo>
                    <a:pt x="12931" y="9306"/>
                  </a:lnTo>
                  <a:lnTo>
                    <a:pt x="14623" y="9427"/>
                  </a:lnTo>
                  <a:lnTo>
                    <a:pt x="16315" y="9548"/>
                  </a:lnTo>
                  <a:lnTo>
                    <a:pt x="17160" y="10515"/>
                  </a:lnTo>
                  <a:lnTo>
                    <a:pt x="18611" y="12327"/>
                  </a:lnTo>
                  <a:lnTo>
                    <a:pt x="19940" y="14261"/>
                  </a:lnTo>
                  <a:lnTo>
                    <a:pt x="21028" y="16194"/>
                  </a:lnTo>
                  <a:lnTo>
                    <a:pt x="22115" y="18249"/>
                  </a:lnTo>
                  <a:lnTo>
                    <a:pt x="22961" y="20303"/>
                  </a:lnTo>
                  <a:lnTo>
                    <a:pt x="23686" y="22478"/>
                  </a:lnTo>
                  <a:lnTo>
                    <a:pt x="24290" y="24654"/>
                  </a:lnTo>
                  <a:lnTo>
                    <a:pt x="24774" y="26950"/>
                  </a:lnTo>
                  <a:lnTo>
                    <a:pt x="25016" y="26950"/>
                  </a:lnTo>
                  <a:lnTo>
                    <a:pt x="25016" y="26829"/>
                  </a:lnTo>
                  <a:lnTo>
                    <a:pt x="24895" y="24533"/>
                  </a:lnTo>
                  <a:lnTo>
                    <a:pt x="24532" y="22237"/>
                  </a:lnTo>
                  <a:lnTo>
                    <a:pt x="23807" y="20061"/>
                  </a:lnTo>
                  <a:lnTo>
                    <a:pt x="22961" y="17886"/>
                  </a:lnTo>
                  <a:lnTo>
                    <a:pt x="21873" y="15832"/>
                  </a:lnTo>
                  <a:lnTo>
                    <a:pt x="20665" y="13777"/>
                  </a:lnTo>
                  <a:lnTo>
                    <a:pt x="19336" y="11844"/>
                  </a:lnTo>
                  <a:lnTo>
                    <a:pt x="17886" y="10152"/>
                  </a:lnTo>
                  <a:lnTo>
                    <a:pt x="16315" y="8460"/>
                  </a:lnTo>
                  <a:lnTo>
                    <a:pt x="14502" y="7010"/>
                  </a:lnTo>
                  <a:lnTo>
                    <a:pt x="14139" y="6164"/>
                  </a:lnTo>
                  <a:lnTo>
                    <a:pt x="13777" y="5318"/>
                  </a:lnTo>
                  <a:lnTo>
                    <a:pt x="13172" y="4593"/>
                  </a:lnTo>
                  <a:lnTo>
                    <a:pt x="12689" y="3989"/>
                  </a:lnTo>
                  <a:lnTo>
                    <a:pt x="12085" y="3264"/>
                  </a:lnTo>
                  <a:lnTo>
                    <a:pt x="11360" y="2780"/>
                  </a:lnTo>
                  <a:lnTo>
                    <a:pt x="10514" y="2297"/>
                  </a:lnTo>
                  <a:lnTo>
                    <a:pt x="9789" y="1934"/>
                  </a:lnTo>
                  <a:lnTo>
                    <a:pt x="9668" y="1934"/>
                  </a:lnTo>
                  <a:lnTo>
                    <a:pt x="9668" y="2055"/>
                  </a:lnTo>
                  <a:lnTo>
                    <a:pt x="11239" y="3143"/>
                  </a:lnTo>
                  <a:lnTo>
                    <a:pt x="11964" y="3747"/>
                  </a:lnTo>
                  <a:lnTo>
                    <a:pt x="12568" y="4351"/>
                  </a:lnTo>
                  <a:lnTo>
                    <a:pt x="13293" y="5439"/>
                  </a:lnTo>
                  <a:lnTo>
                    <a:pt x="13898" y="6527"/>
                  </a:lnTo>
                  <a:lnTo>
                    <a:pt x="12206" y="5560"/>
                  </a:lnTo>
                  <a:lnTo>
                    <a:pt x="10393" y="4714"/>
                  </a:lnTo>
                  <a:lnTo>
                    <a:pt x="7734" y="3747"/>
                  </a:lnTo>
                  <a:lnTo>
                    <a:pt x="4955" y="2780"/>
                  </a:lnTo>
                  <a:lnTo>
                    <a:pt x="4230" y="1934"/>
                  </a:lnTo>
                  <a:lnTo>
                    <a:pt x="3384" y="1088"/>
                  </a:lnTo>
                  <a:lnTo>
                    <a:pt x="2417" y="484"/>
                  </a:lnTo>
                  <a:lnTo>
                    <a:pt x="1450" y="1"/>
                  </a:lnTo>
                  <a:close/>
                </a:path>
              </a:pathLst>
            </a:custGeom>
            <a:solidFill>
              <a:srgbClr val="112925"/>
            </a:solidFill>
            <a:ln>
              <a:noFill/>
            </a:ln>
          </p:spPr>
          <p:txBody>
            <a:bodyPr/>
            <a:lstStyle/>
            <a:p>
              <a:endParaRPr lang="en-US"/>
            </a:p>
          </p:txBody>
        </p:sp>
        <p:sp>
          <p:nvSpPr>
            <p:cNvPr id="693" name="Google Shape;693;g3693edc67a7_1_206"/>
            <p:cNvSpPr/>
            <p:nvPr/>
          </p:nvSpPr>
          <p:spPr>
            <a:xfrm>
              <a:off x="134280" y="4029840"/>
              <a:ext cx="62637" cy="7200"/>
            </a:xfrm>
            <a:custGeom>
              <a:avLst/>
              <a:gdLst/>
              <a:ahLst/>
              <a:cxnLst/>
              <a:rect l="l" t="t" r="r" b="b"/>
              <a:pathLst>
                <a:path w="3989" h="484" extrusionOk="0">
                  <a:moveTo>
                    <a:pt x="0" y="1"/>
                  </a:moveTo>
                  <a:lnTo>
                    <a:pt x="967" y="363"/>
                  </a:lnTo>
                  <a:lnTo>
                    <a:pt x="2055" y="484"/>
                  </a:lnTo>
                  <a:lnTo>
                    <a:pt x="3022" y="484"/>
                  </a:lnTo>
                  <a:lnTo>
                    <a:pt x="3988" y="363"/>
                  </a:lnTo>
                  <a:lnTo>
                    <a:pt x="3988" y="242"/>
                  </a:lnTo>
                  <a:lnTo>
                    <a:pt x="2055" y="121"/>
                  </a:lnTo>
                  <a:lnTo>
                    <a:pt x="121" y="1"/>
                  </a:lnTo>
                  <a:close/>
                </a:path>
              </a:pathLst>
            </a:custGeom>
            <a:solidFill>
              <a:srgbClr val="112925"/>
            </a:solidFill>
            <a:ln>
              <a:noFill/>
            </a:ln>
          </p:spPr>
          <p:txBody>
            <a:bodyPr/>
            <a:lstStyle/>
            <a:p>
              <a:endParaRPr lang="en-US"/>
            </a:p>
          </p:txBody>
        </p:sp>
        <p:sp>
          <p:nvSpPr>
            <p:cNvPr id="694" name="Google Shape;694;g3693edc67a7_1_206"/>
            <p:cNvSpPr/>
            <p:nvPr/>
          </p:nvSpPr>
          <p:spPr>
            <a:xfrm>
              <a:off x="273240" y="3987720"/>
              <a:ext cx="33842" cy="22680"/>
            </a:xfrm>
            <a:custGeom>
              <a:avLst/>
              <a:gdLst/>
              <a:ahLst/>
              <a:cxnLst/>
              <a:rect l="l" t="t" r="r" b="b"/>
              <a:pathLst>
                <a:path w="2176" h="1452" extrusionOk="0">
                  <a:moveTo>
                    <a:pt x="0" y="1"/>
                  </a:moveTo>
                  <a:lnTo>
                    <a:pt x="0" y="243"/>
                  </a:lnTo>
                  <a:lnTo>
                    <a:pt x="967" y="847"/>
                  </a:lnTo>
                  <a:lnTo>
                    <a:pt x="2055" y="1451"/>
                  </a:lnTo>
                  <a:lnTo>
                    <a:pt x="2176" y="1451"/>
                  </a:lnTo>
                  <a:lnTo>
                    <a:pt x="2176" y="1330"/>
                  </a:lnTo>
                  <a:lnTo>
                    <a:pt x="1209" y="605"/>
                  </a:lnTo>
                  <a:lnTo>
                    <a:pt x="242" y="1"/>
                  </a:lnTo>
                  <a:close/>
                </a:path>
              </a:pathLst>
            </a:custGeom>
            <a:solidFill>
              <a:srgbClr val="112925"/>
            </a:solidFill>
            <a:ln>
              <a:noFill/>
            </a:ln>
          </p:spPr>
          <p:txBody>
            <a:bodyPr/>
            <a:lstStyle/>
            <a:p>
              <a:endParaRPr lang="en-US"/>
            </a:p>
          </p:txBody>
        </p:sp>
        <p:sp>
          <p:nvSpPr>
            <p:cNvPr id="695" name="Google Shape;695;g3693edc67a7_1_206"/>
            <p:cNvSpPr/>
            <p:nvPr/>
          </p:nvSpPr>
          <p:spPr>
            <a:xfrm>
              <a:off x="612360" y="3989880"/>
              <a:ext cx="264610" cy="176749"/>
            </a:xfrm>
            <a:custGeom>
              <a:avLst/>
              <a:gdLst/>
              <a:ahLst/>
              <a:cxnLst/>
              <a:rect l="l" t="t" r="r" b="b"/>
              <a:pathLst>
                <a:path w="16798" h="11240" extrusionOk="0">
                  <a:moveTo>
                    <a:pt x="12447" y="1"/>
                  </a:moveTo>
                  <a:lnTo>
                    <a:pt x="11239" y="242"/>
                  </a:lnTo>
                  <a:lnTo>
                    <a:pt x="10031" y="605"/>
                  </a:lnTo>
                  <a:lnTo>
                    <a:pt x="8943" y="1088"/>
                  </a:lnTo>
                  <a:lnTo>
                    <a:pt x="7976" y="1451"/>
                  </a:lnTo>
                  <a:lnTo>
                    <a:pt x="6647" y="2176"/>
                  </a:lnTo>
                  <a:lnTo>
                    <a:pt x="5438" y="3022"/>
                  </a:lnTo>
                  <a:lnTo>
                    <a:pt x="4351" y="3868"/>
                  </a:lnTo>
                  <a:lnTo>
                    <a:pt x="3263" y="4956"/>
                  </a:lnTo>
                  <a:lnTo>
                    <a:pt x="2296" y="5922"/>
                  </a:lnTo>
                  <a:lnTo>
                    <a:pt x="1450" y="7131"/>
                  </a:lnTo>
                  <a:lnTo>
                    <a:pt x="604" y="8339"/>
                  </a:lnTo>
                  <a:lnTo>
                    <a:pt x="0" y="9669"/>
                  </a:lnTo>
                  <a:lnTo>
                    <a:pt x="0" y="9789"/>
                  </a:lnTo>
                  <a:lnTo>
                    <a:pt x="242" y="9789"/>
                  </a:lnTo>
                  <a:lnTo>
                    <a:pt x="3867" y="10635"/>
                  </a:lnTo>
                  <a:lnTo>
                    <a:pt x="7614" y="11119"/>
                  </a:lnTo>
                  <a:lnTo>
                    <a:pt x="9185" y="11240"/>
                  </a:lnTo>
                  <a:lnTo>
                    <a:pt x="10756" y="11240"/>
                  </a:lnTo>
                  <a:lnTo>
                    <a:pt x="11481" y="11119"/>
                  </a:lnTo>
                  <a:lnTo>
                    <a:pt x="12327" y="10877"/>
                  </a:lnTo>
                  <a:lnTo>
                    <a:pt x="13052" y="10635"/>
                  </a:lnTo>
                  <a:lnTo>
                    <a:pt x="13656" y="10273"/>
                  </a:lnTo>
                  <a:lnTo>
                    <a:pt x="14502" y="9548"/>
                  </a:lnTo>
                  <a:lnTo>
                    <a:pt x="15227" y="8702"/>
                  </a:lnTo>
                  <a:lnTo>
                    <a:pt x="15831" y="7614"/>
                  </a:lnTo>
                  <a:lnTo>
                    <a:pt x="16315" y="6406"/>
                  </a:lnTo>
                  <a:lnTo>
                    <a:pt x="16677" y="5197"/>
                  </a:lnTo>
                  <a:lnTo>
                    <a:pt x="16798" y="3989"/>
                  </a:lnTo>
                  <a:lnTo>
                    <a:pt x="16677" y="2901"/>
                  </a:lnTo>
                  <a:lnTo>
                    <a:pt x="16315" y="1813"/>
                  </a:lnTo>
                  <a:lnTo>
                    <a:pt x="15952" y="1330"/>
                  </a:lnTo>
                  <a:lnTo>
                    <a:pt x="15590" y="847"/>
                  </a:lnTo>
                  <a:lnTo>
                    <a:pt x="15227" y="484"/>
                  </a:lnTo>
                  <a:lnTo>
                    <a:pt x="14744" y="242"/>
                  </a:lnTo>
                  <a:lnTo>
                    <a:pt x="14139" y="122"/>
                  </a:lnTo>
                  <a:lnTo>
                    <a:pt x="13656" y="1"/>
                  </a:lnTo>
                  <a:close/>
                </a:path>
              </a:pathLst>
            </a:custGeom>
            <a:solidFill>
              <a:srgbClr val="E6AA35"/>
            </a:solidFill>
            <a:ln>
              <a:noFill/>
            </a:ln>
          </p:spPr>
          <p:txBody>
            <a:bodyPr/>
            <a:lstStyle/>
            <a:p>
              <a:endParaRPr lang="en-US"/>
            </a:p>
          </p:txBody>
        </p:sp>
        <p:sp>
          <p:nvSpPr>
            <p:cNvPr id="696" name="Google Shape;696;g3693edc67a7_1_206"/>
            <p:cNvSpPr/>
            <p:nvPr/>
          </p:nvSpPr>
          <p:spPr>
            <a:xfrm>
              <a:off x="467640" y="4018320"/>
              <a:ext cx="365405" cy="382705"/>
            </a:xfrm>
            <a:custGeom>
              <a:avLst/>
              <a:gdLst/>
              <a:ahLst/>
              <a:cxnLst/>
              <a:rect l="l" t="t" r="r" b="b"/>
              <a:pathLst>
                <a:path w="23204" h="24291" extrusionOk="0">
                  <a:moveTo>
                    <a:pt x="21149" y="0"/>
                  </a:moveTo>
                  <a:lnTo>
                    <a:pt x="20182" y="605"/>
                  </a:lnTo>
                  <a:lnTo>
                    <a:pt x="19457" y="1330"/>
                  </a:lnTo>
                  <a:lnTo>
                    <a:pt x="18732" y="2176"/>
                  </a:lnTo>
                  <a:lnTo>
                    <a:pt x="18128" y="3022"/>
                  </a:lnTo>
                  <a:lnTo>
                    <a:pt x="15348" y="4230"/>
                  </a:lnTo>
                  <a:lnTo>
                    <a:pt x="12569" y="5559"/>
                  </a:lnTo>
                  <a:lnTo>
                    <a:pt x="12569" y="5559"/>
                  </a:lnTo>
                  <a:lnTo>
                    <a:pt x="13415" y="4472"/>
                  </a:lnTo>
                  <a:lnTo>
                    <a:pt x="14382" y="3384"/>
                  </a:lnTo>
                  <a:lnTo>
                    <a:pt x="15348" y="2417"/>
                  </a:lnTo>
                  <a:lnTo>
                    <a:pt x="16315" y="1572"/>
                  </a:lnTo>
                  <a:lnTo>
                    <a:pt x="16436" y="1451"/>
                  </a:lnTo>
                  <a:lnTo>
                    <a:pt x="16315" y="1451"/>
                  </a:lnTo>
                  <a:lnTo>
                    <a:pt x="14986" y="2417"/>
                  </a:lnTo>
                  <a:lnTo>
                    <a:pt x="13777" y="3505"/>
                  </a:lnTo>
                  <a:lnTo>
                    <a:pt x="12690" y="4714"/>
                  </a:lnTo>
                  <a:lnTo>
                    <a:pt x="11844" y="6043"/>
                  </a:lnTo>
                  <a:lnTo>
                    <a:pt x="10635" y="6768"/>
                  </a:lnTo>
                  <a:lnTo>
                    <a:pt x="9548" y="7493"/>
                  </a:lnTo>
                  <a:lnTo>
                    <a:pt x="8460" y="8460"/>
                  </a:lnTo>
                  <a:lnTo>
                    <a:pt x="7372" y="9306"/>
                  </a:lnTo>
                  <a:lnTo>
                    <a:pt x="6043" y="10877"/>
                  </a:lnTo>
                  <a:lnTo>
                    <a:pt x="4714" y="12569"/>
                  </a:lnTo>
                  <a:lnTo>
                    <a:pt x="3626" y="14261"/>
                  </a:lnTo>
                  <a:lnTo>
                    <a:pt x="2659" y="16194"/>
                  </a:lnTo>
                  <a:lnTo>
                    <a:pt x="1813" y="18128"/>
                  </a:lnTo>
                  <a:lnTo>
                    <a:pt x="1088" y="20182"/>
                  </a:lnTo>
                  <a:lnTo>
                    <a:pt x="484" y="22236"/>
                  </a:lnTo>
                  <a:lnTo>
                    <a:pt x="1" y="24170"/>
                  </a:lnTo>
                  <a:lnTo>
                    <a:pt x="122" y="24291"/>
                  </a:lnTo>
                  <a:lnTo>
                    <a:pt x="242" y="24291"/>
                  </a:lnTo>
                  <a:lnTo>
                    <a:pt x="1693" y="20182"/>
                  </a:lnTo>
                  <a:lnTo>
                    <a:pt x="2418" y="18249"/>
                  </a:lnTo>
                  <a:lnTo>
                    <a:pt x="3264" y="16315"/>
                  </a:lnTo>
                  <a:lnTo>
                    <a:pt x="4230" y="14502"/>
                  </a:lnTo>
                  <a:lnTo>
                    <a:pt x="5197" y="12810"/>
                  </a:lnTo>
                  <a:lnTo>
                    <a:pt x="6527" y="11239"/>
                  </a:lnTo>
                  <a:lnTo>
                    <a:pt x="7856" y="9789"/>
                  </a:lnTo>
                  <a:lnTo>
                    <a:pt x="9306" y="8460"/>
                  </a:lnTo>
                  <a:lnTo>
                    <a:pt x="10998" y="7251"/>
                  </a:lnTo>
                  <a:lnTo>
                    <a:pt x="12086" y="7131"/>
                  </a:lnTo>
                  <a:lnTo>
                    <a:pt x="13173" y="7251"/>
                  </a:lnTo>
                  <a:lnTo>
                    <a:pt x="15469" y="7493"/>
                  </a:lnTo>
                  <a:lnTo>
                    <a:pt x="17645" y="7735"/>
                  </a:lnTo>
                  <a:lnTo>
                    <a:pt x="18853" y="7856"/>
                  </a:lnTo>
                  <a:lnTo>
                    <a:pt x="19941" y="7735"/>
                  </a:lnTo>
                  <a:lnTo>
                    <a:pt x="19941" y="7614"/>
                  </a:lnTo>
                  <a:lnTo>
                    <a:pt x="18611" y="7493"/>
                  </a:lnTo>
                  <a:lnTo>
                    <a:pt x="17282" y="7493"/>
                  </a:lnTo>
                  <a:lnTo>
                    <a:pt x="15953" y="7251"/>
                  </a:lnTo>
                  <a:lnTo>
                    <a:pt x="14623" y="7010"/>
                  </a:lnTo>
                  <a:lnTo>
                    <a:pt x="13173" y="6768"/>
                  </a:lnTo>
                  <a:lnTo>
                    <a:pt x="11723" y="6768"/>
                  </a:lnTo>
                  <a:lnTo>
                    <a:pt x="13536" y="5680"/>
                  </a:lnTo>
                  <a:lnTo>
                    <a:pt x="15348" y="4714"/>
                  </a:lnTo>
                  <a:lnTo>
                    <a:pt x="17282" y="5076"/>
                  </a:lnTo>
                  <a:lnTo>
                    <a:pt x="19336" y="5197"/>
                  </a:lnTo>
                  <a:lnTo>
                    <a:pt x="21270" y="4955"/>
                  </a:lnTo>
                  <a:lnTo>
                    <a:pt x="23203" y="4593"/>
                  </a:lnTo>
                  <a:lnTo>
                    <a:pt x="23203" y="4472"/>
                  </a:lnTo>
                  <a:lnTo>
                    <a:pt x="21270" y="4714"/>
                  </a:lnTo>
                  <a:lnTo>
                    <a:pt x="17645" y="4714"/>
                  </a:lnTo>
                  <a:lnTo>
                    <a:pt x="15832" y="4472"/>
                  </a:lnTo>
                  <a:lnTo>
                    <a:pt x="18853" y="3143"/>
                  </a:lnTo>
                  <a:lnTo>
                    <a:pt x="21874" y="1813"/>
                  </a:lnTo>
                  <a:lnTo>
                    <a:pt x="21874" y="1692"/>
                  </a:lnTo>
                  <a:lnTo>
                    <a:pt x="18490" y="2901"/>
                  </a:lnTo>
                  <a:lnTo>
                    <a:pt x="19095" y="2176"/>
                  </a:lnTo>
                  <a:lnTo>
                    <a:pt x="19699" y="1330"/>
                  </a:lnTo>
                  <a:lnTo>
                    <a:pt x="20424" y="726"/>
                  </a:lnTo>
                  <a:lnTo>
                    <a:pt x="21149" y="121"/>
                  </a:lnTo>
                  <a:lnTo>
                    <a:pt x="21149" y="0"/>
                  </a:lnTo>
                  <a:close/>
                </a:path>
              </a:pathLst>
            </a:custGeom>
            <a:solidFill>
              <a:srgbClr val="112925"/>
            </a:solidFill>
            <a:ln>
              <a:noFill/>
            </a:ln>
          </p:spPr>
          <p:txBody>
            <a:bodyPr/>
            <a:lstStyle/>
            <a:p>
              <a:endParaRPr lang="en-US"/>
            </a:p>
          </p:txBody>
        </p:sp>
        <p:sp>
          <p:nvSpPr>
            <p:cNvPr id="697" name="Google Shape;697;g3693edc67a7_1_206"/>
            <p:cNvSpPr/>
            <p:nvPr/>
          </p:nvSpPr>
          <p:spPr>
            <a:xfrm>
              <a:off x="730800" y="4025880"/>
              <a:ext cx="26280" cy="26280"/>
            </a:xfrm>
            <a:custGeom>
              <a:avLst/>
              <a:gdLst/>
              <a:ahLst/>
              <a:cxnLst/>
              <a:rect l="l" t="t" r="r" b="b"/>
              <a:pathLst>
                <a:path w="1693" h="1693" extrusionOk="0">
                  <a:moveTo>
                    <a:pt x="1572" y="1"/>
                  </a:moveTo>
                  <a:lnTo>
                    <a:pt x="1209" y="243"/>
                  </a:lnTo>
                  <a:lnTo>
                    <a:pt x="726" y="605"/>
                  </a:lnTo>
                  <a:lnTo>
                    <a:pt x="242" y="1089"/>
                  </a:lnTo>
                  <a:lnTo>
                    <a:pt x="1" y="1572"/>
                  </a:lnTo>
                  <a:lnTo>
                    <a:pt x="1" y="1693"/>
                  </a:lnTo>
                  <a:lnTo>
                    <a:pt x="847" y="847"/>
                  </a:lnTo>
                  <a:lnTo>
                    <a:pt x="1693" y="1"/>
                  </a:lnTo>
                  <a:close/>
                </a:path>
              </a:pathLst>
            </a:custGeom>
            <a:solidFill>
              <a:srgbClr val="112925"/>
            </a:solidFill>
            <a:ln>
              <a:noFill/>
            </a:ln>
          </p:spPr>
          <p:txBody>
            <a:bodyPr/>
            <a:lstStyle/>
            <a:p>
              <a:endParaRPr lang="en-US"/>
            </a:p>
          </p:txBody>
        </p:sp>
        <p:sp>
          <p:nvSpPr>
            <p:cNvPr id="698" name="Google Shape;698;g3693edc67a7_1_206"/>
            <p:cNvSpPr/>
            <p:nvPr/>
          </p:nvSpPr>
          <p:spPr>
            <a:xfrm>
              <a:off x="806760" y="4068000"/>
              <a:ext cx="45357" cy="11160"/>
            </a:xfrm>
            <a:custGeom>
              <a:avLst/>
              <a:gdLst/>
              <a:ahLst/>
              <a:cxnLst/>
              <a:rect l="l" t="t" r="r" b="b"/>
              <a:pathLst>
                <a:path w="2901" h="726" extrusionOk="0">
                  <a:moveTo>
                    <a:pt x="2901" y="1"/>
                  </a:moveTo>
                  <a:lnTo>
                    <a:pt x="1572" y="363"/>
                  </a:lnTo>
                  <a:lnTo>
                    <a:pt x="847" y="484"/>
                  </a:lnTo>
                  <a:lnTo>
                    <a:pt x="121" y="605"/>
                  </a:lnTo>
                  <a:lnTo>
                    <a:pt x="1" y="605"/>
                  </a:lnTo>
                  <a:lnTo>
                    <a:pt x="121" y="726"/>
                  </a:lnTo>
                  <a:lnTo>
                    <a:pt x="847" y="726"/>
                  </a:lnTo>
                  <a:lnTo>
                    <a:pt x="1572" y="605"/>
                  </a:lnTo>
                  <a:lnTo>
                    <a:pt x="2297" y="363"/>
                  </a:lnTo>
                  <a:lnTo>
                    <a:pt x="2901" y="121"/>
                  </a:lnTo>
                  <a:lnTo>
                    <a:pt x="2901" y="1"/>
                  </a:lnTo>
                  <a:close/>
                </a:path>
              </a:pathLst>
            </a:custGeom>
            <a:solidFill>
              <a:srgbClr val="112925"/>
            </a:solidFill>
            <a:ln>
              <a:noFill/>
            </a:ln>
          </p:spPr>
          <p:txBody>
            <a:bodyPr/>
            <a:lstStyle/>
            <a:p>
              <a:endParaRPr lang="en-US"/>
            </a:p>
          </p:txBody>
        </p:sp>
        <p:sp>
          <p:nvSpPr>
            <p:cNvPr id="699" name="Google Shape;699;g3693edc67a7_1_206"/>
            <p:cNvSpPr/>
            <p:nvPr/>
          </p:nvSpPr>
          <p:spPr>
            <a:xfrm>
              <a:off x="385920" y="4296600"/>
              <a:ext cx="253085" cy="313921"/>
            </a:xfrm>
            <a:custGeom>
              <a:avLst/>
              <a:gdLst/>
              <a:ahLst/>
              <a:cxnLst/>
              <a:rect l="l" t="t" r="r" b="b"/>
              <a:pathLst>
                <a:path w="16074" h="19941" extrusionOk="0">
                  <a:moveTo>
                    <a:pt x="0" y="0"/>
                  </a:moveTo>
                  <a:lnTo>
                    <a:pt x="484" y="4592"/>
                  </a:lnTo>
                  <a:lnTo>
                    <a:pt x="1813" y="19940"/>
                  </a:lnTo>
                  <a:lnTo>
                    <a:pt x="13777" y="19940"/>
                  </a:lnTo>
                  <a:lnTo>
                    <a:pt x="15469" y="4592"/>
                  </a:lnTo>
                  <a:lnTo>
                    <a:pt x="16073" y="0"/>
                  </a:lnTo>
                  <a:close/>
                </a:path>
              </a:pathLst>
            </a:custGeom>
            <a:solidFill>
              <a:srgbClr val="22514A"/>
            </a:solidFill>
            <a:ln>
              <a:noFill/>
            </a:ln>
          </p:spPr>
          <p:txBody>
            <a:bodyPr/>
            <a:lstStyle/>
            <a:p>
              <a:endParaRPr lang="en-US"/>
            </a:p>
          </p:txBody>
        </p:sp>
        <p:sp>
          <p:nvSpPr>
            <p:cNvPr id="700" name="Google Shape;700;g3693edc67a7_1_206"/>
            <p:cNvSpPr/>
            <p:nvPr/>
          </p:nvSpPr>
          <p:spPr>
            <a:xfrm>
              <a:off x="385920" y="4296600"/>
              <a:ext cx="253085" cy="71995"/>
            </a:xfrm>
            <a:custGeom>
              <a:avLst/>
              <a:gdLst/>
              <a:ahLst/>
              <a:cxnLst/>
              <a:rect l="l" t="t" r="r" b="b"/>
              <a:pathLst>
                <a:path w="16074" h="4593" extrusionOk="0">
                  <a:moveTo>
                    <a:pt x="0" y="0"/>
                  </a:moveTo>
                  <a:lnTo>
                    <a:pt x="484" y="4592"/>
                  </a:lnTo>
                  <a:lnTo>
                    <a:pt x="15469" y="4592"/>
                  </a:lnTo>
                  <a:lnTo>
                    <a:pt x="16073" y="0"/>
                  </a:lnTo>
                  <a:close/>
                </a:path>
              </a:pathLst>
            </a:custGeom>
            <a:solidFill>
              <a:srgbClr val="112925"/>
            </a:solidFill>
            <a:ln>
              <a:noFill/>
            </a:ln>
          </p:spPr>
          <p:txBody>
            <a:bodyPr/>
            <a:lstStyle/>
            <a:p>
              <a:endParaRPr lang="en-US"/>
            </a:p>
          </p:txBody>
        </p:sp>
        <p:sp>
          <p:nvSpPr>
            <p:cNvPr id="701" name="Google Shape;701;g3693edc67a7_1_206"/>
            <p:cNvSpPr/>
            <p:nvPr/>
          </p:nvSpPr>
          <p:spPr>
            <a:xfrm>
              <a:off x="366840" y="4277520"/>
              <a:ext cx="289098" cy="58684"/>
            </a:xfrm>
            <a:custGeom>
              <a:avLst/>
              <a:gdLst/>
              <a:ahLst/>
              <a:cxnLst/>
              <a:rect l="l" t="t" r="r" b="b"/>
              <a:pathLst>
                <a:path w="18370" h="3748" extrusionOk="0">
                  <a:moveTo>
                    <a:pt x="1" y="1"/>
                  </a:moveTo>
                  <a:lnTo>
                    <a:pt x="1" y="3747"/>
                  </a:lnTo>
                  <a:lnTo>
                    <a:pt x="18370" y="3747"/>
                  </a:lnTo>
                  <a:lnTo>
                    <a:pt x="18370" y="1"/>
                  </a:lnTo>
                  <a:close/>
                </a:path>
              </a:pathLst>
            </a:custGeom>
            <a:solidFill>
              <a:srgbClr val="22514A"/>
            </a:solidFill>
            <a:ln>
              <a:noFill/>
            </a:ln>
          </p:spPr>
          <p:txBody>
            <a:bodyPr/>
            <a:lstStyle/>
            <a:p>
              <a:endParaRPr lang="en-US"/>
            </a:p>
          </p:txBody>
        </p:sp>
      </p:grpSp>
      <p:sp>
        <p:nvSpPr>
          <p:cNvPr id="702" name="Google Shape;702;g3693edc67a7_1_206"/>
          <p:cNvSpPr/>
          <p:nvPr/>
        </p:nvSpPr>
        <p:spPr>
          <a:xfrm>
            <a:off x="740733" y="1177013"/>
            <a:ext cx="7966200" cy="3267900"/>
          </a:xfrm>
          <a:prstGeom prst="rect">
            <a:avLst/>
          </a:prstGeom>
          <a:noFill/>
          <a:ln>
            <a:noFill/>
          </a:ln>
        </p:spPr>
        <p:txBody>
          <a:bodyPr spcFirstLastPara="1" wrap="square" lIns="91425" tIns="91425" rIns="91425" bIns="91425" anchor="ctr" anchorCtr="0">
            <a:noAutofit/>
          </a:bodyPr>
          <a:lstStyle/>
          <a:p>
            <a:pPr marL="0" marR="381000" lvl="0" indent="0" algn="l" rtl="0">
              <a:lnSpc>
                <a:spcPct val="115000"/>
              </a:lnSpc>
              <a:spcBef>
                <a:spcPts val="1200"/>
              </a:spcBef>
              <a:spcAft>
                <a:spcPts val="0"/>
              </a:spcAft>
              <a:buClr>
                <a:schemeClr val="dk1"/>
              </a:buClr>
              <a:buSzPts val="1100"/>
              <a:buFont typeface="Arial"/>
              <a:buNone/>
            </a:pPr>
            <a:r>
              <a:rPr lang="en-US" sz="1100" b="1" dirty="0">
                <a:solidFill>
                  <a:schemeClr val="dk1"/>
                </a:solidFill>
              </a:rPr>
              <a:t>Research Question:</a:t>
            </a:r>
            <a:r>
              <a:rPr lang="en-US" sz="1100" dirty="0">
                <a:solidFill>
                  <a:schemeClr val="dk1"/>
                </a:solidFill>
              </a:rPr>
              <a:t> </a:t>
            </a:r>
            <a:r>
              <a:rPr lang="en-US" sz="1100" i="1" dirty="0">
                <a:solidFill>
                  <a:schemeClr val="dk1"/>
                </a:solidFill>
              </a:rPr>
              <a:t>Which countries offer the most university programs for international students?</a:t>
            </a:r>
            <a:endParaRPr sz="1100" i="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sz="1100" dirty="0">
                <a:solidFill>
                  <a:schemeClr val="dk1"/>
                </a:solidFill>
              </a:rPr>
              <a:t>Grouped the data by </a:t>
            </a:r>
            <a:r>
              <a:rPr lang="en-US" sz="1100" dirty="0">
                <a:solidFill>
                  <a:srgbClr val="188038"/>
                </a:solidFill>
                <a:latin typeface="Roboto Mono"/>
                <a:ea typeface="Roboto Mono"/>
                <a:cs typeface="Roboto Mono"/>
                <a:sym typeface="Roboto Mono"/>
              </a:rPr>
              <a:t>Country</a:t>
            </a:r>
            <a:br>
              <a:rPr lang="en-US" sz="1100" dirty="0">
                <a:solidFill>
                  <a:srgbClr val="188038"/>
                </a:solidFill>
                <a:latin typeface="Roboto Mono"/>
                <a:ea typeface="Roboto Mono"/>
                <a:cs typeface="Roboto Mono"/>
                <a:sym typeface="Roboto Mono"/>
              </a:rPr>
            </a:br>
            <a:endParaRPr sz="1100" dirty="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US" sz="1100" dirty="0">
                <a:solidFill>
                  <a:schemeClr val="dk1"/>
                </a:solidFill>
              </a:rPr>
              <a:t>Counted the number of </a:t>
            </a:r>
            <a:r>
              <a:rPr lang="en-US" sz="1100" dirty="0">
                <a:solidFill>
                  <a:srgbClr val="188038"/>
                </a:solidFill>
                <a:latin typeface="Roboto Mono"/>
                <a:ea typeface="Roboto Mono"/>
                <a:cs typeface="Roboto Mono"/>
                <a:sym typeface="Roboto Mono"/>
              </a:rPr>
              <a:t>Program</a:t>
            </a:r>
            <a:r>
              <a:rPr lang="en-US" sz="1100" dirty="0">
                <a:solidFill>
                  <a:schemeClr val="dk1"/>
                </a:solidFill>
              </a:rPr>
              <a:t> entries per country</a:t>
            </a:r>
            <a:br>
              <a:rPr lang="en-US" sz="1100" dirty="0">
                <a:solidFill>
                  <a:schemeClr val="dk1"/>
                </a:solidFill>
              </a:rPr>
            </a:b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US" sz="1100" dirty="0">
                <a:solidFill>
                  <a:schemeClr val="dk1"/>
                </a:solidFill>
              </a:rPr>
              <a:t>Sorted countries by program count in </a:t>
            </a:r>
            <a:r>
              <a:rPr lang="en-US" sz="1100" b="1" dirty="0">
                <a:solidFill>
                  <a:schemeClr val="dk1"/>
                </a:solidFill>
              </a:rPr>
              <a:t>descending order</a:t>
            </a:r>
            <a:br>
              <a:rPr lang="en-US" sz="1100" b="1" dirty="0">
                <a:solidFill>
                  <a:schemeClr val="dk1"/>
                </a:solidFill>
              </a:rPr>
            </a:br>
            <a:endParaRPr sz="1100" b="1"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US" sz="1100" dirty="0">
                <a:solidFill>
                  <a:schemeClr val="dk1"/>
                </a:solidFill>
              </a:rPr>
              <a:t>Focused on the top 5 countries offering the </a:t>
            </a:r>
            <a:r>
              <a:rPr lang="en-US" sz="1100" b="1" dirty="0">
                <a:solidFill>
                  <a:schemeClr val="dk1"/>
                </a:solidFill>
              </a:rPr>
              <a:t>widest program </a:t>
            </a:r>
            <a:endParaRPr sz="1100" b="1" dirty="0">
              <a:solidFill>
                <a:schemeClr val="dk1"/>
              </a:solidFill>
            </a:endParaRPr>
          </a:p>
          <a:p>
            <a:pPr marL="457200" lvl="0" indent="0" algn="l" rtl="0">
              <a:lnSpc>
                <a:spcPct val="115000"/>
              </a:lnSpc>
              <a:spcBef>
                <a:spcPts val="1200"/>
              </a:spcBef>
              <a:spcAft>
                <a:spcPts val="0"/>
              </a:spcAft>
              <a:buNone/>
            </a:pPr>
            <a:r>
              <a:rPr lang="en-US" sz="1100" b="1" dirty="0">
                <a:solidFill>
                  <a:schemeClr val="dk1"/>
                </a:solidFill>
              </a:rPr>
              <a:t>selection</a:t>
            </a:r>
            <a:endParaRPr sz="1100" dirty="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US" sz="1300" b="1" dirty="0">
                <a:solidFill>
                  <a:schemeClr val="dk1"/>
                </a:solidFill>
              </a:rPr>
              <a:t>📈 Key Insight</a:t>
            </a:r>
            <a:endParaRPr sz="1300" b="1" dirty="0">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US" sz="1100" dirty="0">
                <a:solidFill>
                  <a:schemeClr val="dk1"/>
                </a:solidFill>
              </a:rPr>
              <a:t>The countries with the </a:t>
            </a:r>
            <a:r>
              <a:rPr lang="en-US" sz="1100" b="1" dirty="0">
                <a:solidFill>
                  <a:schemeClr val="dk1"/>
                </a:solidFill>
              </a:rPr>
              <a:t>most international programs</a:t>
            </a:r>
            <a:r>
              <a:rPr lang="en-US" sz="1100" dirty="0">
                <a:solidFill>
                  <a:schemeClr val="dk1"/>
                </a:solidFill>
              </a:rPr>
              <a:t> </a:t>
            </a:r>
            <a:endParaRPr sz="1100" dirty="0">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US" sz="1100" dirty="0">
                <a:solidFill>
                  <a:schemeClr val="dk1"/>
                </a:solidFill>
              </a:rPr>
              <a:t>provide the greatest variety and flexibility for students.</a:t>
            </a:r>
            <a:endParaRPr sz="1100" dirty="0">
              <a:solidFill>
                <a:schemeClr val="dk1"/>
              </a:solidFill>
            </a:endParaRPr>
          </a:p>
          <a:p>
            <a:pPr marL="0" marR="0" lvl="0" indent="0" algn="just" rtl="0">
              <a:lnSpc>
                <a:spcPct val="115000"/>
              </a:lnSpc>
              <a:spcBef>
                <a:spcPts val="1200"/>
              </a:spcBef>
              <a:spcAft>
                <a:spcPts val="0"/>
              </a:spcAft>
              <a:buClr>
                <a:srgbClr val="000000"/>
              </a:buClr>
              <a:buSzPts val="1200"/>
              <a:buFont typeface="Arial"/>
              <a:buNone/>
            </a:pPr>
            <a:endParaRPr sz="1100" dirty="0">
              <a:solidFill>
                <a:schemeClr val="dk1"/>
              </a:solidFill>
            </a:endParaRPr>
          </a:p>
        </p:txBody>
      </p:sp>
      <p:sp>
        <p:nvSpPr>
          <p:cNvPr id="703" name="Google Shape;703;g3693edc67a7_1_206"/>
          <p:cNvSpPr txBox="1"/>
          <p:nvPr/>
        </p:nvSpPr>
        <p:spPr>
          <a:xfrm>
            <a:off x="8556840" y="4749840"/>
            <a:ext cx="548400" cy="393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16</a:t>
            </a:fld>
            <a:endParaRPr sz="1300" b="0" i="0" u="none" strike="noStrike" cap="none">
              <a:solidFill>
                <a:srgbClr val="000000"/>
              </a:solidFill>
              <a:latin typeface="Times New Roman"/>
              <a:ea typeface="Times New Roman"/>
              <a:cs typeface="Times New Roman"/>
              <a:sym typeface="Times New Roman"/>
            </a:endParaRPr>
          </a:p>
        </p:txBody>
      </p:sp>
      <p:pic>
        <p:nvPicPr>
          <p:cNvPr id="704" name="Google Shape;704;g3693edc67a7_1_206"/>
          <p:cNvPicPr preferRelativeResize="0"/>
          <p:nvPr/>
        </p:nvPicPr>
        <p:blipFill>
          <a:blip r:embed="rId3">
            <a:alphaModFix/>
          </a:blip>
          <a:stretch>
            <a:fillRect/>
          </a:stretch>
        </p:blipFill>
        <p:spPr>
          <a:xfrm>
            <a:off x="5355725" y="2028075"/>
            <a:ext cx="3476149" cy="2416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g3693edc67a7_1_240"/>
          <p:cNvSpPr txBox="1"/>
          <p:nvPr/>
        </p:nvSpPr>
        <p:spPr>
          <a:xfrm>
            <a:off x="311947" y="101375"/>
            <a:ext cx="8520000" cy="57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a:solidFill>
                  <a:srgbClr val="CC6462"/>
                </a:solidFill>
                <a:latin typeface="Lexend Deca"/>
                <a:ea typeface="Lexend Deca"/>
                <a:cs typeface="Lexend Deca"/>
                <a:sym typeface="Lexend Deca"/>
              </a:rPr>
              <a:t>5. Findings - </a:t>
            </a:r>
            <a:r>
              <a:rPr lang="en-US" sz="2900" b="0" i="0" u="none" strike="noStrike" cap="none">
                <a:solidFill>
                  <a:srgbClr val="CC6462"/>
                </a:solidFill>
                <a:latin typeface="Lexend Deca"/>
                <a:ea typeface="Lexend Deca"/>
                <a:cs typeface="Lexend Deca"/>
                <a:sym typeface="Lexend Deca"/>
              </a:rPr>
              <a:t>Question </a:t>
            </a:r>
            <a:r>
              <a:rPr lang="en-US" sz="2900">
                <a:solidFill>
                  <a:srgbClr val="CC6462"/>
                </a:solidFill>
                <a:latin typeface="Lexend Deca"/>
                <a:ea typeface="Lexend Deca"/>
                <a:cs typeface="Lexend Deca"/>
                <a:sym typeface="Lexend Deca"/>
              </a:rPr>
              <a:t>5</a:t>
            </a:r>
            <a:endParaRPr sz="3000" b="0" i="0" u="none" strike="noStrike" cap="none">
              <a:solidFill>
                <a:srgbClr val="CC6462"/>
              </a:solidFill>
              <a:latin typeface="Lexend Deca"/>
              <a:ea typeface="Lexend Deca"/>
              <a:cs typeface="Lexend Deca"/>
              <a:sym typeface="Lexend Deca"/>
            </a:endParaRPr>
          </a:p>
        </p:txBody>
      </p:sp>
      <p:grpSp>
        <p:nvGrpSpPr>
          <p:cNvPr id="710" name="Google Shape;710;g3693edc67a7_1_240"/>
          <p:cNvGrpSpPr/>
          <p:nvPr/>
        </p:nvGrpSpPr>
        <p:grpSpPr>
          <a:xfrm>
            <a:off x="103680" y="3532680"/>
            <a:ext cx="784780" cy="1140848"/>
            <a:chOff x="103680" y="3532680"/>
            <a:chExt cx="784780" cy="1140848"/>
          </a:xfrm>
        </p:grpSpPr>
        <p:sp>
          <p:nvSpPr>
            <p:cNvPr id="711" name="Google Shape;711;g3693edc67a7_1_240"/>
            <p:cNvSpPr/>
            <p:nvPr/>
          </p:nvSpPr>
          <p:spPr>
            <a:xfrm>
              <a:off x="147600" y="4504320"/>
              <a:ext cx="714227" cy="169208"/>
            </a:xfrm>
            <a:custGeom>
              <a:avLst/>
              <a:gdLst/>
              <a:ahLst/>
              <a:cxnLst/>
              <a:rect l="l" t="t" r="r" b="b"/>
              <a:pathLst>
                <a:path w="45319" h="10757" extrusionOk="0">
                  <a:moveTo>
                    <a:pt x="18128" y="1"/>
                  </a:moveTo>
                  <a:lnTo>
                    <a:pt x="13898" y="363"/>
                  </a:lnTo>
                  <a:lnTo>
                    <a:pt x="10031" y="847"/>
                  </a:lnTo>
                  <a:lnTo>
                    <a:pt x="6647" y="1572"/>
                  </a:lnTo>
                  <a:lnTo>
                    <a:pt x="5197" y="1934"/>
                  </a:lnTo>
                  <a:lnTo>
                    <a:pt x="3868" y="2297"/>
                  </a:lnTo>
                  <a:lnTo>
                    <a:pt x="2780" y="2780"/>
                  </a:lnTo>
                  <a:lnTo>
                    <a:pt x="1813" y="3264"/>
                  </a:lnTo>
                  <a:lnTo>
                    <a:pt x="1088" y="3747"/>
                  </a:lnTo>
                  <a:lnTo>
                    <a:pt x="484" y="4230"/>
                  </a:lnTo>
                  <a:lnTo>
                    <a:pt x="121" y="4835"/>
                  </a:lnTo>
                  <a:lnTo>
                    <a:pt x="0" y="5318"/>
                  </a:lnTo>
                  <a:lnTo>
                    <a:pt x="121" y="5922"/>
                  </a:lnTo>
                  <a:lnTo>
                    <a:pt x="484" y="6406"/>
                  </a:lnTo>
                  <a:lnTo>
                    <a:pt x="1088" y="7010"/>
                  </a:lnTo>
                  <a:lnTo>
                    <a:pt x="1813" y="7493"/>
                  </a:lnTo>
                  <a:lnTo>
                    <a:pt x="2780" y="7977"/>
                  </a:lnTo>
                  <a:lnTo>
                    <a:pt x="3868" y="8339"/>
                  </a:lnTo>
                  <a:lnTo>
                    <a:pt x="5197" y="8823"/>
                  </a:lnTo>
                  <a:lnTo>
                    <a:pt x="6647" y="9185"/>
                  </a:lnTo>
                  <a:lnTo>
                    <a:pt x="10031" y="9910"/>
                  </a:lnTo>
                  <a:lnTo>
                    <a:pt x="13898" y="10394"/>
                  </a:lnTo>
                  <a:lnTo>
                    <a:pt x="18128" y="10635"/>
                  </a:lnTo>
                  <a:lnTo>
                    <a:pt x="22720" y="10756"/>
                  </a:lnTo>
                  <a:lnTo>
                    <a:pt x="27191" y="10635"/>
                  </a:lnTo>
                  <a:lnTo>
                    <a:pt x="31421" y="10394"/>
                  </a:lnTo>
                  <a:lnTo>
                    <a:pt x="35288" y="9910"/>
                  </a:lnTo>
                  <a:lnTo>
                    <a:pt x="38672" y="9185"/>
                  </a:lnTo>
                  <a:lnTo>
                    <a:pt x="40122" y="8823"/>
                  </a:lnTo>
                  <a:lnTo>
                    <a:pt x="41451" y="8339"/>
                  </a:lnTo>
                  <a:lnTo>
                    <a:pt x="42539" y="7977"/>
                  </a:lnTo>
                  <a:lnTo>
                    <a:pt x="43505" y="7493"/>
                  </a:lnTo>
                  <a:lnTo>
                    <a:pt x="44231" y="7010"/>
                  </a:lnTo>
                  <a:lnTo>
                    <a:pt x="44835" y="6406"/>
                  </a:lnTo>
                  <a:lnTo>
                    <a:pt x="45197" y="5922"/>
                  </a:lnTo>
                  <a:lnTo>
                    <a:pt x="45318" y="5318"/>
                  </a:lnTo>
                  <a:lnTo>
                    <a:pt x="45197" y="4835"/>
                  </a:lnTo>
                  <a:lnTo>
                    <a:pt x="44835" y="4230"/>
                  </a:lnTo>
                  <a:lnTo>
                    <a:pt x="44231" y="3747"/>
                  </a:lnTo>
                  <a:lnTo>
                    <a:pt x="43505" y="3264"/>
                  </a:lnTo>
                  <a:lnTo>
                    <a:pt x="42539" y="2780"/>
                  </a:lnTo>
                  <a:lnTo>
                    <a:pt x="41451" y="2297"/>
                  </a:lnTo>
                  <a:lnTo>
                    <a:pt x="40122" y="1934"/>
                  </a:lnTo>
                  <a:lnTo>
                    <a:pt x="38672" y="1572"/>
                  </a:lnTo>
                  <a:lnTo>
                    <a:pt x="35288" y="847"/>
                  </a:lnTo>
                  <a:lnTo>
                    <a:pt x="31421" y="363"/>
                  </a:lnTo>
                  <a:lnTo>
                    <a:pt x="27191" y="1"/>
                  </a:lnTo>
                  <a:close/>
                </a:path>
              </a:pathLst>
            </a:custGeom>
            <a:solidFill>
              <a:srgbClr val="F9DDC5"/>
            </a:solidFill>
            <a:ln>
              <a:noFill/>
            </a:ln>
          </p:spPr>
          <p:txBody>
            <a:bodyPr/>
            <a:lstStyle/>
            <a:p>
              <a:endParaRPr lang="en-US"/>
            </a:p>
          </p:txBody>
        </p:sp>
        <p:sp>
          <p:nvSpPr>
            <p:cNvPr id="712" name="Google Shape;712;g3693edc67a7_1_240"/>
            <p:cNvSpPr/>
            <p:nvPr/>
          </p:nvSpPr>
          <p:spPr>
            <a:xfrm>
              <a:off x="162720" y="3532680"/>
              <a:ext cx="325438" cy="466548"/>
            </a:xfrm>
            <a:custGeom>
              <a:avLst/>
              <a:gdLst/>
              <a:ahLst/>
              <a:cxnLst/>
              <a:rect l="l" t="t" r="r" b="b"/>
              <a:pathLst>
                <a:path w="20666" h="29608" extrusionOk="0">
                  <a:moveTo>
                    <a:pt x="8339" y="0"/>
                  </a:moveTo>
                  <a:lnTo>
                    <a:pt x="7372" y="121"/>
                  </a:lnTo>
                  <a:lnTo>
                    <a:pt x="6405" y="242"/>
                  </a:lnTo>
                  <a:lnTo>
                    <a:pt x="5438" y="484"/>
                  </a:lnTo>
                  <a:lnTo>
                    <a:pt x="4592" y="846"/>
                  </a:lnTo>
                  <a:lnTo>
                    <a:pt x="3867" y="1330"/>
                  </a:lnTo>
                  <a:lnTo>
                    <a:pt x="3142" y="1934"/>
                  </a:lnTo>
                  <a:lnTo>
                    <a:pt x="2538" y="2538"/>
                  </a:lnTo>
                  <a:lnTo>
                    <a:pt x="1934" y="3263"/>
                  </a:lnTo>
                  <a:lnTo>
                    <a:pt x="1450" y="3988"/>
                  </a:lnTo>
                  <a:lnTo>
                    <a:pt x="1088" y="4834"/>
                  </a:lnTo>
                  <a:lnTo>
                    <a:pt x="725" y="5680"/>
                  </a:lnTo>
                  <a:lnTo>
                    <a:pt x="484" y="6526"/>
                  </a:lnTo>
                  <a:lnTo>
                    <a:pt x="242" y="7614"/>
                  </a:lnTo>
                  <a:lnTo>
                    <a:pt x="121" y="8701"/>
                  </a:lnTo>
                  <a:lnTo>
                    <a:pt x="0" y="10756"/>
                  </a:lnTo>
                  <a:lnTo>
                    <a:pt x="121" y="12931"/>
                  </a:lnTo>
                  <a:lnTo>
                    <a:pt x="363" y="15106"/>
                  </a:lnTo>
                  <a:lnTo>
                    <a:pt x="725" y="17040"/>
                  </a:lnTo>
                  <a:lnTo>
                    <a:pt x="1330" y="18853"/>
                  </a:lnTo>
                  <a:lnTo>
                    <a:pt x="1692" y="19698"/>
                  </a:lnTo>
                  <a:lnTo>
                    <a:pt x="2175" y="20544"/>
                  </a:lnTo>
                  <a:lnTo>
                    <a:pt x="2659" y="21390"/>
                  </a:lnTo>
                  <a:lnTo>
                    <a:pt x="3263" y="22236"/>
                  </a:lnTo>
                  <a:lnTo>
                    <a:pt x="3867" y="22961"/>
                  </a:lnTo>
                  <a:lnTo>
                    <a:pt x="4713" y="23566"/>
                  </a:lnTo>
                  <a:lnTo>
                    <a:pt x="5438" y="24170"/>
                  </a:lnTo>
                  <a:lnTo>
                    <a:pt x="6284" y="24774"/>
                  </a:lnTo>
                  <a:lnTo>
                    <a:pt x="7976" y="25620"/>
                  </a:lnTo>
                  <a:lnTo>
                    <a:pt x="9789" y="26466"/>
                  </a:lnTo>
                  <a:lnTo>
                    <a:pt x="13535" y="27795"/>
                  </a:lnTo>
                  <a:lnTo>
                    <a:pt x="15348" y="28641"/>
                  </a:lnTo>
                  <a:lnTo>
                    <a:pt x="17161" y="29487"/>
                  </a:lnTo>
                  <a:lnTo>
                    <a:pt x="17161" y="29608"/>
                  </a:lnTo>
                  <a:lnTo>
                    <a:pt x="17523" y="29608"/>
                  </a:lnTo>
                  <a:lnTo>
                    <a:pt x="17523" y="28883"/>
                  </a:lnTo>
                  <a:lnTo>
                    <a:pt x="17523" y="28279"/>
                  </a:lnTo>
                  <a:lnTo>
                    <a:pt x="17765" y="27070"/>
                  </a:lnTo>
                  <a:lnTo>
                    <a:pt x="18248" y="25983"/>
                  </a:lnTo>
                  <a:lnTo>
                    <a:pt x="18732" y="24774"/>
                  </a:lnTo>
                  <a:lnTo>
                    <a:pt x="19457" y="22961"/>
                  </a:lnTo>
                  <a:lnTo>
                    <a:pt x="20061" y="21028"/>
                  </a:lnTo>
                  <a:lnTo>
                    <a:pt x="20423" y="18973"/>
                  </a:lnTo>
                  <a:lnTo>
                    <a:pt x="20665" y="16798"/>
                  </a:lnTo>
                  <a:lnTo>
                    <a:pt x="20665" y="14623"/>
                  </a:lnTo>
                  <a:lnTo>
                    <a:pt x="20423" y="12568"/>
                  </a:lnTo>
                  <a:lnTo>
                    <a:pt x="20061" y="10635"/>
                  </a:lnTo>
                  <a:lnTo>
                    <a:pt x="19577" y="8822"/>
                  </a:lnTo>
                  <a:lnTo>
                    <a:pt x="18852" y="7009"/>
                  </a:lnTo>
                  <a:lnTo>
                    <a:pt x="17886" y="5318"/>
                  </a:lnTo>
                  <a:lnTo>
                    <a:pt x="16798" y="3747"/>
                  </a:lnTo>
                  <a:lnTo>
                    <a:pt x="16194" y="3022"/>
                  </a:lnTo>
                  <a:lnTo>
                    <a:pt x="15469" y="2417"/>
                  </a:lnTo>
                  <a:lnTo>
                    <a:pt x="14744" y="1813"/>
                  </a:lnTo>
                  <a:lnTo>
                    <a:pt x="13898" y="1330"/>
                  </a:lnTo>
                  <a:lnTo>
                    <a:pt x="13052" y="846"/>
                  </a:lnTo>
                  <a:lnTo>
                    <a:pt x="12085" y="605"/>
                  </a:lnTo>
                  <a:lnTo>
                    <a:pt x="11239" y="363"/>
                  </a:lnTo>
                  <a:lnTo>
                    <a:pt x="10272" y="121"/>
                  </a:lnTo>
                  <a:lnTo>
                    <a:pt x="9305" y="0"/>
                  </a:lnTo>
                  <a:close/>
                </a:path>
              </a:pathLst>
            </a:custGeom>
            <a:solidFill>
              <a:srgbClr val="E6AA35"/>
            </a:solidFill>
            <a:ln>
              <a:noFill/>
            </a:ln>
          </p:spPr>
          <p:txBody>
            <a:bodyPr/>
            <a:lstStyle/>
            <a:p>
              <a:endParaRPr lang="en-US"/>
            </a:p>
          </p:txBody>
        </p:sp>
        <p:sp>
          <p:nvSpPr>
            <p:cNvPr id="713" name="Google Shape;713;g3693edc67a7_1_240"/>
            <p:cNvSpPr/>
            <p:nvPr/>
          </p:nvSpPr>
          <p:spPr>
            <a:xfrm>
              <a:off x="223920" y="3612600"/>
              <a:ext cx="323635" cy="740893"/>
            </a:xfrm>
            <a:custGeom>
              <a:avLst/>
              <a:gdLst/>
              <a:ahLst/>
              <a:cxnLst/>
              <a:rect l="l" t="t" r="r" b="b"/>
              <a:pathLst>
                <a:path w="20545" h="47011" extrusionOk="0">
                  <a:moveTo>
                    <a:pt x="2538" y="1"/>
                  </a:moveTo>
                  <a:lnTo>
                    <a:pt x="2417" y="122"/>
                  </a:lnTo>
                  <a:lnTo>
                    <a:pt x="2417" y="243"/>
                  </a:lnTo>
                  <a:lnTo>
                    <a:pt x="4955" y="5197"/>
                  </a:lnTo>
                  <a:lnTo>
                    <a:pt x="7251" y="10273"/>
                  </a:lnTo>
                  <a:lnTo>
                    <a:pt x="7251" y="10273"/>
                  </a:lnTo>
                  <a:lnTo>
                    <a:pt x="5559" y="8944"/>
                  </a:lnTo>
                  <a:lnTo>
                    <a:pt x="3867" y="7856"/>
                  </a:lnTo>
                  <a:lnTo>
                    <a:pt x="2055" y="6889"/>
                  </a:lnTo>
                  <a:lnTo>
                    <a:pt x="121" y="6164"/>
                  </a:lnTo>
                  <a:lnTo>
                    <a:pt x="0" y="6164"/>
                  </a:lnTo>
                  <a:lnTo>
                    <a:pt x="0" y="6285"/>
                  </a:lnTo>
                  <a:lnTo>
                    <a:pt x="2176" y="7373"/>
                  </a:lnTo>
                  <a:lnTo>
                    <a:pt x="4109" y="8460"/>
                  </a:lnTo>
                  <a:lnTo>
                    <a:pt x="6043" y="9910"/>
                  </a:lnTo>
                  <a:lnTo>
                    <a:pt x="7735" y="11361"/>
                  </a:lnTo>
                  <a:lnTo>
                    <a:pt x="9306" y="15107"/>
                  </a:lnTo>
                  <a:lnTo>
                    <a:pt x="10756" y="18974"/>
                  </a:lnTo>
                  <a:lnTo>
                    <a:pt x="9668" y="17886"/>
                  </a:lnTo>
                  <a:lnTo>
                    <a:pt x="8460" y="17040"/>
                  </a:lnTo>
                  <a:lnTo>
                    <a:pt x="7251" y="16195"/>
                  </a:lnTo>
                  <a:lnTo>
                    <a:pt x="5922" y="15469"/>
                  </a:lnTo>
                  <a:lnTo>
                    <a:pt x="4472" y="14744"/>
                  </a:lnTo>
                  <a:lnTo>
                    <a:pt x="3142" y="14261"/>
                  </a:lnTo>
                  <a:lnTo>
                    <a:pt x="1692" y="13778"/>
                  </a:lnTo>
                  <a:lnTo>
                    <a:pt x="242" y="13294"/>
                  </a:lnTo>
                  <a:lnTo>
                    <a:pt x="242" y="13415"/>
                  </a:lnTo>
                  <a:lnTo>
                    <a:pt x="242" y="13536"/>
                  </a:lnTo>
                  <a:lnTo>
                    <a:pt x="1813" y="14140"/>
                  </a:lnTo>
                  <a:lnTo>
                    <a:pt x="3384" y="14744"/>
                  </a:lnTo>
                  <a:lnTo>
                    <a:pt x="4834" y="15469"/>
                  </a:lnTo>
                  <a:lnTo>
                    <a:pt x="6164" y="16315"/>
                  </a:lnTo>
                  <a:lnTo>
                    <a:pt x="7493" y="17161"/>
                  </a:lnTo>
                  <a:lnTo>
                    <a:pt x="8822" y="18128"/>
                  </a:lnTo>
                  <a:lnTo>
                    <a:pt x="11360" y="20303"/>
                  </a:lnTo>
                  <a:lnTo>
                    <a:pt x="12448" y="23325"/>
                  </a:lnTo>
                  <a:lnTo>
                    <a:pt x="14502" y="29246"/>
                  </a:lnTo>
                  <a:lnTo>
                    <a:pt x="16436" y="35168"/>
                  </a:lnTo>
                  <a:lnTo>
                    <a:pt x="18248" y="40727"/>
                  </a:lnTo>
                  <a:lnTo>
                    <a:pt x="19215" y="43869"/>
                  </a:lnTo>
                  <a:lnTo>
                    <a:pt x="19698" y="45440"/>
                  </a:lnTo>
                  <a:lnTo>
                    <a:pt x="20182" y="46890"/>
                  </a:lnTo>
                  <a:lnTo>
                    <a:pt x="20303" y="47011"/>
                  </a:lnTo>
                  <a:lnTo>
                    <a:pt x="20544" y="47011"/>
                  </a:lnTo>
                  <a:lnTo>
                    <a:pt x="20544" y="46890"/>
                  </a:lnTo>
                  <a:lnTo>
                    <a:pt x="19819" y="43990"/>
                  </a:lnTo>
                  <a:lnTo>
                    <a:pt x="18973" y="41089"/>
                  </a:lnTo>
                  <a:lnTo>
                    <a:pt x="17040" y="34926"/>
                  </a:lnTo>
                  <a:lnTo>
                    <a:pt x="15106" y="28884"/>
                  </a:lnTo>
                  <a:lnTo>
                    <a:pt x="13052" y="22841"/>
                  </a:lnTo>
                  <a:lnTo>
                    <a:pt x="11723" y="19337"/>
                  </a:lnTo>
                  <a:lnTo>
                    <a:pt x="10393" y="15832"/>
                  </a:lnTo>
                  <a:lnTo>
                    <a:pt x="10635" y="13536"/>
                  </a:lnTo>
                  <a:lnTo>
                    <a:pt x="10877" y="11361"/>
                  </a:lnTo>
                  <a:lnTo>
                    <a:pt x="11602" y="8823"/>
                  </a:lnTo>
                  <a:lnTo>
                    <a:pt x="12327" y="6164"/>
                  </a:lnTo>
                  <a:lnTo>
                    <a:pt x="12327" y="6043"/>
                  </a:lnTo>
                  <a:lnTo>
                    <a:pt x="12206" y="6164"/>
                  </a:lnTo>
                  <a:lnTo>
                    <a:pt x="11360" y="7977"/>
                  </a:lnTo>
                  <a:lnTo>
                    <a:pt x="10635" y="10031"/>
                  </a:lnTo>
                  <a:lnTo>
                    <a:pt x="10031" y="12207"/>
                  </a:lnTo>
                  <a:lnTo>
                    <a:pt x="9910" y="13294"/>
                  </a:lnTo>
                  <a:lnTo>
                    <a:pt x="9789" y="14382"/>
                  </a:lnTo>
                  <a:lnTo>
                    <a:pt x="8097" y="10394"/>
                  </a:lnTo>
                  <a:lnTo>
                    <a:pt x="6164" y="6527"/>
                  </a:lnTo>
                  <a:lnTo>
                    <a:pt x="6164" y="4956"/>
                  </a:lnTo>
                  <a:lnTo>
                    <a:pt x="6164" y="3264"/>
                  </a:lnTo>
                  <a:lnTo>
                    <a:pt x="6284" y="1693"/>
                  </a:lnTo>
                  <a:lnTo>
                    <a:pt x="6405" y="1"/>
                  </a:lnTo>
                  <a:lnTo>
                    <a:pt x="6284" y="1"/>
                  </a:lnTo>
                  <a:lnTo>
                    <a:pt x="6043" y="1451"/>
                  </a:lnTo>
                  <a:lnTo>
                    <a:pt x="5801" y="2901"/>
                  </a:lnTo>
                  <a:lnTo>
                    <a:pt x="5801" y="4351"/>
                  </a:lnTo>
                  <a:lnTo>
                    <a:pt x="5801" y="5802"/>
                  </a:lnTo>
                  <a:lnTo>
                    <a:pt x="4351" y="2901"/>
                  </a:lnTo>
                  <a:lnTo>
                    <a:pt x="2659" y="1"/>
                  </a:lnTo>
                  <a:close/>
                </a:path>
              </a:pathLst>
            </a:custGeom>
            <a:solidFill>
              <a:srgbClr val="112925"/>
            </a:solidFill>
            <a:ln>
              <a:noFill/>
            </a:ln>
          </p:spPr>
          <p:txBody>
            <a:bodyPr/>
            <a:lstStyle/>
            <a:p>
              <a:endParaRPr lang="en-US"/>
            </a:p>
          </p:txBody>
        </p:sp>
        <p:sp>
          <p:nvSpPr>
            <p:cNvPr id="714" name="Google Shape;714;g3693edc67a7_1_240"/>
            <p:cNvSpPr/>
            <p:nvPr/>
          </p:nvSpPr>
          <p:spPr>
            <a:xfrm>
              <a:off x="378000" y="3665880"/>
              <a:ext cx="28081" cy="64445"/>
            </a:xfrm>
            <a:custGeom>
              <a:avLst/>
              <a:gdLst/>
              <a:ahLst/>
              <a:cxnLst/>
              <a:rect l="l" t="t" r="r" b="b"/>
              <a:pathLst>
                <a:path w="1814" h="4110" extrusionOk="0">
                  <a:moveTo>
                    <a:pt x="1814" y="1"/>
                  </a:moveTo>
                  <a:lnTo>
                    <a:pt x="1572" y="122"/>
                  </a:lnTo>
                  <a:lnTo>
                    <a:pt x="1089" y="1088"/>
                  </a:lnTo>
                  <a:lnTo>
                    <a:pt x="605" y="2055"/>
                  </a:lnTo>
                  <a:lnTo>
                    <a:pt x="243" y="3143"/>
                  </a:lnTo>
                  <a:lnTo>
                    <a:pt x="1" y="4109"/>
                  </a:lnTo>
                  <a:lnTo>
                    <a:pt x="1" y="4109"/>
                  </a:lnTo>
                  <a:lnTo>
                    <a:pt x="847" y="2176"/>
                  </a:lnTo>
                  <a:lnTo>
                    <a:pt x="1814" y="122"/>
                  </a:lnTo>
                  <a:lnTo>
                    <a:pt x="1814" y="1"/>
                  </a:lnTo>
                  <a:close/>
                </a:path>
              </a:pathLst>
            </a:custGeom>
            <a:solidFill>
              <a:srgbClr val="112925"/>
            </a:solidFill>
            <a:ln>
              <a:noFill/>
            </a:ln>
          </p:spPr>
          <p:txBody>
            <a:bodyPr/>
            <a:lstStyle/>
            <a:p>
              <a:endParaRPr lang="en-US"/>
            </a:p>
          </p:txBody>
        </p:sp>
        <p:sp>
          <p:nvSpPr>
            <p:cNvPr id="715" name="Google Shape;715;g3693edc67a7_1_240"/>
            <p:cNvSpPr/>
            <p:nvPr/>
          </p:nvSpPr>
          <p:spPr>
            <a:xfrm>
              <a:off x="210600" y="3795480"/>
              <a:ext cx="66236" cy="24480"/>
            </a:xfrm>
            <a:custGeom>
              <a:avLst/>
              <a:gdLst/>
              <a:ahLst/>
              <a:cxnLst/>
              <a:rect l="l" t="t" r="r" b="b"/>
              <a:pathLst>
                <a:path w="4231" h="1572" extrusionOk="0">
                  <a:moveTo>
                    <a:pt x="0" y="0"/>
                  </a:moveTo>
                  <a:lnTo>
                    <a:pt x="2055" y="725"/>
                  </a:lnTo>
                  <a:lnTo>
                    <a:pt x="3988" y="1571"/>
                  </a:lnTo>
                  <a:lnTo>
                    <a:pt x="4230" y="1450"/>
                  </a:lnTo>
                  <a:lnTo>
                    <a:pt x="4109" y="1330"/>
                  </a:lnTo>
                  <a:lnTo>
                    <a:pt x="3142" y="846"/>
                  </a:lnTo>
                  <a:lnTo>
                    <a:pt x="2176" y="484"/>
                  </a:lnTo>
                  <a:lnTo>
                    <a:pt x="1088" y="121"/>
                  </a:lnTo>
                  <a:lnTo>
                    <a:pt x="121" y="0"/>
                  </a:lnTo>
                  <a:close/>
                </a:path>
              </a:pathLst>
            </a:custGeom>
            <a:solidFill>
              <a:srgbClr val="112925"/>
            </a:solidFill>
            <a:ln>
              <a:noFill/>
            </a:ln>
          </p:spPr>
          <p:txBody>
            <a:bodyPr/>
            <a:lstStyle/>
            <a:p>
              <a:endParaRPr lang="en-US"/>
            </a:p>
          </p:txBody>
        </p:sp>
        <p:sp>
          <p:nvSpPr>
            <p:cNvPr id="716" name="Google Shape;716;g3693edc67a7_1_240"/>
            <p:cNvSpPr/>
            <p:nvPr/>
          </p:nvSpPr>
          <p:spPr>
            <a:xfrm>
              <a:off x="218160" y="3624120"/>
              <a:ext cx="20521" cy="14759"/>
            </a:xfrm>
            <a:custGeom>
              <a:avLst/>
              <a:gdLst/>
              <a:ahLst/>
              <a:cxnLst/>
              <a:rect l="l" t="t" r="r" b="b"/>
              <a:pathLst>
                <a:path w="1331" h="967" extrusionOk="0">
                  <a:moveTo>
                    <a:pt x="1" y="0"/>
                  </a:moveTo>
                  <a:lnTo>
                    <a:pt x="1" y="121"/>
                  </a:lnTo>
                  <a:lnTo>
                    <a:pt x="1330" y="967"/>
                  </a:lnTo>
                  <a:lnTo>
                    <a:pt x="1330" y="846"/>
                  </a:lnTo>
                  <a:lnTo>
                    <a:pt x="726" y="363"/>
                  </a:lnTo>
                  <a:lnTo>
                    <a:pt x="1" y="0"/>
                  </a:lnTo>
                  <a:close/>
                </a:path>
              </a:pathLst>
            </a:custGeom>
            <a:solidFill>
              <a:srgbClr val="112925"/>
            </a:solidFill>
            <a:ln>
              <a:noFill/>
            </a:ln>
          </p:spPr>
          <p:txBody>
            <a:bodyPr/>
            <a:lstStyle/>
            <a:p>
              <a:endParaRPr lang="en-US"/>
            </a:p>
          </p:txBody>
        </p:sp>
        <p:sp>
          <p:nvSpPr>
            <p:cNvPr id="717" name="Google Shape;717;g3693edc67a7_1_240"/>
            <p:cNvSpPr/>
            <p:nvPr/>
          </p:nvSpPr>
          <p:spPr>
            <a:xfrm>
              <a:off x="505800" y="3582000"/>
              <a:ext cx="382660" cy="435950"/>
            </a:xfrm>
            <a:custGeom>
              <a:avLst/>
              <a:gdLst/>
              <a:ahLst/>
              <a:cxnLst/>
              <a:rect l="l" t="t" r="r" b="b"/>
              <a:pathLst>
                <a:path w="24292" h="27675" extrusionOk="0">
                  <a:moveTo>
                    <a:pt x="16315" y="0"/>
                  </a:moveTo>
                  <a:lnTo>
                    <a:pt x="15348" y="121"/>
                  </a:lnTo>
                  <a:lnTo>
                    <a:pt x="13294" y="605"/>
                  </a:lnTo>
                  <a:lnTo>
                    <a:pt x="11481" y="1088"/>
                  </a:lnTo>
                  <a:lnTo>
                    <a:pt x="9669" y="1813"/>
                  </a:lnTo>
                  <a:lnTo>
                    <a:pt x="7856" y="2780"/>
                  </a:lnTo>
                  <a:lnTo>
                    <a:pt x="6285" y="3867"/>
                  </a:lnTo>
                  <a:lnTo>
                    <a:pt x="4714" y="5197"/>
                  </a:lnTo>
                  <a:lnTo>
                    <a:pt x="3384" y="6526"/>
                  </a:lnTo>
                  <a:lnTo>
                    <a:pt x="2176" y="8097"/>
                  </a:lnTo>
                  <a:lnTo>
                    <a:pt x="1209" y="9789"/>
                  </a:lnTo>
                  <a:lnTo>
                    <a:pt x="363" y="11723"/>
                  </a:lnTo>
                  <a:lnTo>
                    <a:pt x="122" y="12689"/>
                  </a:lnTo>
                  <a:lnTo>
                    <a:pt x="1" y="13898"/>
                  </a:lnTo>
                  <a:lnTo>
                    <a:pt x="1" y="15227"/>
                  </a:lnTo>
                  <a:lnTo>
                    <a:pt x="122" y="16436"/>
                  </a:lnTo>
                  <a:lnTo>
                    <a:pt x="363" y="17765"/>
                  </a:lnTo>
                  <a:lnTo>
                    <a:pt x="605" y="19094"/>
                  </a:lnTo>
                  <a:lnTo>
                    <a:pt x="1451" y="21753"/>
                  </a:lnTo>
                  <a:lnTo>
                    <a:pt x="2297" y="24049"/>
                  </a:lnTo>
                  <a:lnTo>
                    <a:pt x="3264" y="25983"/>
                  </a:lnTo>
                  <a:lnTo>
                    <a:pt x="3868" y="27191"/>
                  </a:lnTo>
                  <a:lnTo>
                    <a:pt x="4230" y="27674"/>
                  </a:lnTo>
                  <a:lnTo>
                    <a:pt x="14019" y="24774"/>
                  </a:lnTo>
                  <a:lnTo>
                    <a:pt x="15832" y="24170"/>
                  </a:lnTo>
                  <a:lnTo>
                    <a:pt x="17644" y="23324"/>
                  </a:lnTo>
                  <a:lnTo>
                    <a:pt x="18370" y="22841"/>
                  </a:lnTo>
                  <a:lnTo>
                    <a:pt x="19095" y="22236"/>
                  </a:lnTo>
                  <a:lnTo>
                    <a:pt x="19820" y="21632"/>
                  </a:lnTo>
                  <a:lnTo>
                    <a:pt x="20545" y="20907"/>
                  </a:lnTo>
                  <a:lnTo>
                    <a:pt x="21753" y="19215"/>
                  </a:lnTo>
                  <a:lnTo>
                    <a:pt x="22599" y="17402"/>
                  </a:lnTo>
                  <a:lnTo>
                    <a:pt x="23324" y="15590"/>
                  </a:lnTo>
                  <a:lnTo>
                    <a:pt x="23808" y="13535"/>
                  </a:lnTo>
                  <a:lnTo>
                    <a:pt x="24049" y="11360"/>
                  </a:lnTo>
                  <a:lnTo>
                    <a:pt x="24291" y="9064"/>
                  </a:lnTo>
                  <a:lnTo>
                    <a:pt x="24291" y="7855"/>
                  </a:lnTo>
                  <a:lnTo>
                    <a:pt x="24170" y="6768"/>
                  </a:lnTo>
                  <a:lnTo>
                    <a:pt x="23929" y="5559"/>
                  </a:lnTo>
                  <a:lnTo>
                    <a:pt x="23687" y="4593"/>
                  </a:lnTo>
                  <a:lnTo>
                    <a:pt x="23324" y="3747"/>
                  </a:lnTo>
                  <a:lnTo>
                    <a:pt x="22962" y="3022"/>
                  </a:lnTo>
                  <a:lnTo>
                    <a:pt x="22478" y="2417"/>
                  </a:lnTo>
                  <a:lnTo>
                    <a:pt x="21995" y="1813"/>
                  </a:lnTo>
                  <a:lnTo>
                    <a:pt x="21391" y="1209"/>
                  </a:lnTo>
                  <a:lnTo>
                    <a:pt x="20666" y="846"/>
                  </a:lnTo>
                  <a:lnTo>
                    <a:pt x="19941" y="484"/>
                  </a:lnTo>
                  <a:lnTo>
                    <a:pt x="19215" y="242"/>
                  </a:lnTo>
                  <a:lnTo>
                    <a:pt x="18249" y="0"/>
                  </a:lnTo>
                  <a:close/>
                </a:path>
              </a:pathLst>
            </a:custGeom>
            <a:solidFill>
              <a:srgbClr val="E6AA35"/>
            </a:solidFill>
            <a:ln>
              <a:noFill/>
            </a:ln>
          </p:spPr>
          <p:txBody>
            <a:bodyPr/>
            <a:lstStyle/>
            <a:p>
              <a:endParaRPr lang="en-US"/>
            </a:p>
          </p:txBody>
        </p:sp>
        <p:sp>
          <p:nvSpPr>
            <p:cNvPr id="718" name="Google Shape;718;g3693edc67a7_1_240"/>
            <p:cNvSpPr/>
            <p:nvPr/>
          </p:nvSpPr>
          <p:spPr>
            <a:xfrm>
              <a:off x="496440" y="3684960"/>
              <a:ext cx="306350" cy="691250"/>
            </a:xfrm>
            <a:custGeom>
              <a:avLst/>
              <a:gdLst/>
              <a:ahLst/>
              <a:cxnLst/>
              <a:rect l="l" t="t" r="r" b="b"/>
              <a:pathLst>
                <a:path w="19457" h="43868" extrusionOk="0">
                  <a:moveTo>
                    <a:pt x="18974" y="0"/>
                  </a:moveTo>
                  <a:lnTo>
                    <a:pt x="17644" y="846"/>
                  </a:lnTo>
                  <a:lnTo>
                    <a:pt x="16315" y="1571"/>
                  </a:lnTo>
                  <a:lnTo>
                    <a:pt x="13415" y="2780"/>
                  </a:lnTo>
                  <a:lnTo>
                    <a:pt x="14744" y="363"/>
                  </a:lnTo>
                  <a:lnTo>
                    <a:pt x="14744" y="242"/>
                  </a:lnTo>
                  <a:lnTo>
                    <a:pt x="14623" y="121"/>
                  </a:lnTo>
                  <a:lnTo>
                    <a:pt x="14381" y="121"/>
                  </a:lnTo>
                  <a:lnTo>
                    <a:pt x="13173" y="2055"/>
                  </a:lnTo>
                  <a:lnTo>
                    <a:pt x="11964" y="3988"/>
                  </a:lnTo>
                  <a:lnTo>
                    <a:pt x="10756" y="5922"/>
                  </a:lnTo>
                  <a:lnTo>
                    <a:pt x="9789" y="7976"/>
                  </a:lnTo>
                  <a:lnTo>
                    <a:pt x="9547" y="6163"/>
                  </a:lnTo>
                  <a:lnTo>
                    <a:pt x="9427" y="4472"/>
                  </a:lnTo>
                  <a:lnTo>
                    <a:pt x="9306" y="2659"/>
                  </a:lnTo>
                  <a:lnTo>
                    <a:pt x="9427" y="846"/>
                  </a:lnTo>
                  <a:lnTo>
                    <a:pt x="9306" y="846"/>
                  </a:lnTo>
                  <a:lnTo>
                    <a:pt x="9064" y="2780"/>
                  </a:lnTo>
                  <a:lnTo>
                    <a:pt x="9064" y="4713"/>
                  </a:lnTo>
                  <a:lnTo>
                    <a:pt x="9185" y="6768"/>
                  </a:lnTo>
                  <a:lnTo>
                    <a:pt x="9427" y="8701"/>
                  </a:lnTo>
                  <a:lnTo>
                    <a:pt x="7735" y="12206"/>
                  </a:lnTo>
                  <a:lnTo>
                    <a:pt x="6285" y="15710"/>
                  </a:lnTo>
                  <a:lnTo>
                    <a:pt x="5680" y="13535"/>
                  </a:lnTo>
                  <a:lnTo>
                    <a:pt x="5076" y="11481"/>
                  </a:lnTo>
                  <a:lnTo>
                    <a:pt x="4714" y="9910"/>
                  </a:lnTo>
                  <a:lnTo>
                    <a:pt x="4593" y="8339"/>
                  </a:lnTo>
                  <a:lnTo>
                    <a:pt x="4472" y="6768"/>
                  </a:lnTo>
                  <a:lnTo>
                    <a:pt x="4593" y="5197"/>
                  </a:lnTo>
                  <a:lnTo>
                    <a:pt x="4593" y="5076"/>
                  </a:lnTo>
                  <a:lnTo>
                    <a:pt x="4472" y="5197"/>
                  </a:lnTo>
                  <a:lnTo>
                    <a:pt x="4351" y="6647"/>
                  </a:lnTo>
                  <a:lnTo>
                    <a:pt x="4230" y="8097"/>
                  </a:lnTo>
                  <a:lnTo>
                    <a:pt x="4351" y="9547"/>
                  </a:lnTo>
                  <a:lnTo>
                    <a:pt x="4472" y="10997"/>
                  </a:lnTo>
                  <a:lnTo>
                    <a:pt x="4593" y="12447"/>
                  </a:lnTo>
                  <a:lnTo>
                    <a:pt x="4955" y="13898"/>
                  </a:lnTo>
                  <a:lnTo>
                    <a:pt x="5318" y="15348"/>
                  </a:lnTo>
                  <a:lnTo>
                    <a:pt x="5922" y="16677"/>
                  </a:lnTo>
                  <a:lnTo>
                    <a:pt x="4351" y="21028"/>
                  </a:lnTo>
                  <a:lnTo>
                    <a:pt x="3505" y="23807"/>
                  </a:lnTo>
                  <a:lnTo>
                    <a:pt x="2659" y="26587"/>
                  </a:lnTo>
                  <a:lnTo>
                    <a:pt x="1934" y="29366"/>
                  </a:lnTo>
                  <a:lnTo>
                    <a:pt x="1330" y="32266"/>
                  </a:lnTo>
                  <a:lnTo>
                    <a:pt x="846" y="35046"/>
                  </a:lnTo>
                  <a:lnTo>
                    <a:pt x="484" y="37946"/>
                  </a:lnTo>
                  <a:lnTo>
                    <a:pt x="242" y="40847"/>
                  </a:lnTo>
                  <a:lnTo>
                    <a:pt x="0" y="43747"/>
                  </a:lnTo>
                  <a:lnTo>
                    <a:pt x="0" y="43868"/>
                  </a:lnTo>
                  <a:lnTo>
                    <a:pt x="242" y="43868"/>
                  </a:lnTo>
                  <a:lnTo>
                    <a:pt x="242" y="43747"/>
                  </a:lnTo>
                  <a:lnTo>
                    <a:pt x="605" y="40847"/>
                  </a:lnTo>
                  <a:lnTo>
                    <a:pt x="1088" y="38067"/>
                  </a:lnTo>
                  <a:lnTo>
                    <a:pt x="1572" y="35167"/>
                  </a:lnTo>
                  <a:lnTo>
                    <a:pt x="2176" y="32387"/>
                  </a:lnTo>
                  <a:lnTo>
                    <a:pt x="2780" y="29608"/>
                  </a:lnTo>
                  <a:lnTo>
                    <a:pt x="3505" y="26828"/>
                  </a:lnTo>
                  <a:lnTo>
                    <a:pt x="4230" y="24049"/>
                  </a:lnTo>
                  <a:lnTo>
                    <a:pt x="5197" y="21269"/>
                  </a:lnTo>
                  <a:lnTo>
                    <a:pt x="6647" y="17040"/>
                  </a:lnTo>
                  <a:lnTo>
                    <a:pt x="8339" y="12931"/>
                  </a:lnTo>
                  <a:lnTo>
                    <a:pt x="11239" y="11964"/>
                  </a:lnTo>
                  <a:lnTo>
                    <a:pt x="14140" y="10997"/>
                  </a:lnTo>
                  <a:lnTo>
                    <a:pt x="15590" y="10393"/>
                  </a:lnTo>
                  <a:lnTo>
                    <a:pt x="16919" y="9910"/>
                  </a:lnTo>
                  <a:lnTo>
                    <a:pt x="18248" y="9185"/>
                  </a:lnTo>
                  <a:lnTo>
                    <a:pt x="19457" y="8339"/>
                  </a:lnTo>
                  <a:lnTo>
                    <a:pt x="19457" y="8218"/>
                  </a:lnTo>
                  <a:lnTo>
                    <a:pt x="19336" y="8218"/>
                  </a:lnTo>
                  <a:lnTo>
                    <a:pt x="16194" y="9668"/>
                  </a:lnTo>
                  <a:lnTo>
                    <a:pt x="12931" y="10756"/>
                  </a:lnTo>
                  <a:lnTo>
                    <a:pt x="10756" y="11481"/>
                  </a:lnTo>
                  <a:lnTo>
                    <a:pt x="8702" y="12327"/>
                  </a:lnTo>
                  <a:lnTo>
                    <a:pt x="10877" y="7734"/>
                  </a:lnTo>
                  <a:lnTo>
                    <a:pt x="13173" y="3263"/>
                  </a:lnTo>
                  <a:lnTo>
                    <a:pt x="14744" y="2659"/>
                  </a:lnTo>
                  <a:lnTo>
                    <a:pt x="16315" y="2055"/>
                  </a:lnTo>
                  <a:lnTo>
                    <a:pt x="17886" y="1209"/>
                  </a:lnTo>
                  <a:lnTo>
                    <a:pt x="18490" y="725"/>
                  </a:lnTo>
                  <a:lnTo>
                    <a:pt x="19094" y="121"/>
                  </a:lnTo>
                  <a:lnTo>
                    <a:pt x="19094" y="0"/>
                  </a:lnTo>
                  <a:close/>
                </a:path>
              </a:pathLst>
            </a:custGeom>
            <a:solidFill>
              <a:srgbClr val="112925"/>
            </a:solidFill>
            <a:ln>
              <a:noFill/>
            </a:ln>
          </p:spPr>
          <p:txBody>
            <a:bodyPr/>
            <a:lstStyle/>
            <a:p>
              <a:endParaRPr lang="en-US"/>
            </a:p>
          </p:txBody>
        </p:sp>
        <p:sp>
          <p:nvSpPr>
            <p:cNvPr id="719" name="Google Shape;719;g3693edc67a7_1_240"/>
            <p:cNvSpPr/>
            <p:nvPr/>
          </p:nvSpPr>
          <p:spPr>
            <a:xfrm>
              <a:off x="755280" y="3764880"/>
              <a:ext cx="95042" cy="41403"/>
            </a:xfrm>
            <a:custGeom>
              <a:avLst/>
              <a:gdLst/>
              <a:ahLst/>
              <a:cxnLst/>
              <a:rect l="l" t="t" r="r" b="b"/>
              <a:pathLst>
                <a:path w="6044" h="2660" extrusionOk="0">
                  <a:moveTo>
                    <a:pt x="6043" y="1"/>
                  </a:moveTo>
                  <a:lnTo>
                    <a:pt x="4472" y="605"/>
                  </a:lnTo>
                  <a:lnTo>
                    <a:pt x="3022" y="1209"/>
                  </a:lnTo>
                  <a:lnTo>
                    <a:pt x="1572" y="1934"/>
                  </a:lnTo>
                  <a:lnTo>
                    <a:pt x="122" y="2418"/>
                  </a:lnTo>
                  <a:lnTo>
                    <a:pt x="1" y="2539"/>
                  </a:lnTo>
                  <a:lnTo>
                    <a:pt x="122" y="2659"/>
                  </a:lnTo>
                  <a:lnTo>
                    <a:pt x="1693" y="2297"/>
                  </a:lnTo>
                  <a:lnTo>
                    <a:pt x="3264" y="1813"/>
                  </a:lnTo>
                  <a:lnTo>
                    <a:pt x="4714" y="1088"/>
                  </a:lnTo>
                  <a:lnTo>
                    <a:pt x="5439" y="605"/>
                  </a:lnTo>
                  <a:lnTo>
                    <a:pt x="6043" y="122"/>
                  </a:lnTo>
                  <a:lnTo>
                    <a:pt x="6043" y="1"/>
                  </a:lnTo>
                  <a:close/>
                </a:path>
              </a:pathLst>
            </a:custGeom>
            <a:solidFill>
              <a:srgbClr val="112925"/>
            </a:solidFill>
            <a:ln>
              <a:noFill/>
            </a:ln>
          </p:spPr>
          <p:txBody>
            <a:bodyPr/>
            <a:lstStyle/>
            <a:p>
              <a:endParaRPr lang="en-US"/>
            </a:p>
          </p:txBody>
        </p:sp>
        <p:sp>
          <p:nvSpPr>
            <p:cNvPr id="720" name="Google Shape;720;g3693edc67a7_1_240"/>
            <p:cNvSpPr/>
            <p:nvPr/>
          </p:nvSpPr>
          <p:spPr>
            <a:xfrm>
              <a:off x="579960" y="3696480"/>
              <a:ext cx="11160" cy="91076"/>
            </a:xfrm>
            <a:custGeom>
              <a:avLst/>
              <a:gdLst/>
              <a:ahLst/>
              <a:cxnLst/>
              <a:rect l="l" t="t" r="r" b="b"/>
              <a:pathLst>
                <a:path w="726" h="5801" extrusionOk="0">
                  <a:moveTo>
                    <a:pt x="605" y="0"/>
                  </a:moveTo>
                  <a:lnTo>
                    <a:pt x="242" y="1450"/>
                  </a:lnTo>
                  <a:lnTo>
                    <a:pt x="1" y="2901"/>
                  </a:lnTo>
                  <a:lnTo>
                    <a:pt x="1" y="4351"/>
                  </a:lnTo>
                  <a:lnTo>
                    <a:pt x="1" y="4955"/>
                  </a:lnTo>
                  <a:lnTo>
                    <a:pt x="242" y="5680"/>
                  </a:lnTo>
                  <a:lnTo>
                    <a:pt x="242" y="5801"/>
                  </a:lnTo>
                  <a:lnTo>
                    <a:pt x="363" y="5680"/>
                  </a:lnTo>
                  <a:lnTo>
                    <a:pt x="484" y="2901"/>
                  </a:lnTo>
                  <a:lnTo>
                    <a:pt x="605" y="1450"/>
                  </a:lnTo>
                  <a:lnTo>
                    <a:pt x="726" y="121"/>
                  </a:lnTo>
                  <a:lnTo>
                    <a:pt x="726" y="0"/>
                  </a:lnTo>
                  <a:close/>
                </a:path>
              </a:pathLst>
            </a:custGeom>
            <a:solidFill>
              <a:srgbClr val="112925"/>
            </a:solidFill>
            <a:ln>
              <a:noFill/>
            </a:ln>
          </p:spPr>
          <p:txBody>
            <a:bodyPr/>
            <a:lstStyle/>
            <a:p>
              <a:endParaRPr lang="en-US"/>
            </a:p>
          </p:txBody>
        </p:sp>
        <p:sp>
          <p:nvSpPr>
            <p:cNvPr id="721" name="Google Shape;721;g3693edc67a7_1_240"/>
            <p:cNvSpPr/>
            <p:nvPr/>
          </p:nvSpPr>
          <p:spPr>
            <a:xfrm>
              <a:off x="709560" y="3629520"/>
              <a:ext cx="16920" cy="51122"/>
            </a:xfrm>
            <a:custGeom>
              <a:avLst/>
              <a:gdLst/>
              <a:ahLst/>
              <a:cxnLst/>
              <a:rect l="l" t="t" r="r" b="b"/>
              <a:pathLst>
                <a:path w="1089" h="3264" extrusionOk="0">
                  <a:moveTo>
                    <a:pt x="846" y="1"/>
                  </a:moveTo>
                  <a:lnTo>
                    <a:pt x="363" y="726"/>
                  </a:lnTo>
                  <a:lnTo>
                    <a:pt x="121" y="1572"/>
                  </a:lnTo>
                  <a:lnTo>
                    <a:pt x="0" y="2418"/>
                  </a:lnTo>
                  <a:lnTo>
                    <a:pt x="0" y="3143"/>
                  </a:lnTo>
                  <a:lnTo>
                    <a:pt x="0" y="3263"/>
                  </a:lnTo>
                  <a:lnTo>
                    <a:pt x="121" y="3263"/>
                  </a:lnTo>
                  <a:lnTo>
                    <a:pt x="605" y="1692"/>
                  </a:lnTo>
                  <a:lnTo>
                    <a:pt x="1088" y="121"/>
                  </a:lnTo>
                  <a:lnTo>
                    <a:pt x="967" y="1"/>
                  </a:lnTo>
                  <a:close/>
                </a:path>
              </a:pathLst>
            </a:custGeom>
            <a:solidFill>
              <a:srgbClr val="112925"/>
            </a:solidFill>
            <a:ln>
              <a:noFill/>
            </a:ln>
          </p:spPr>
          <p:txBody>
            <a:bodyPr/>
            <a:lstStyle/>
            <a:p>
              <a:endParaRPr lang="en-US"/>
            </a:p>
          </p:txBody>
        </p:sp>
        <p:sp>
          <p:nvSpPr>
            <p:cNvPr id="722" name="Google Shape;722;g3693edc67a7_1_240"/>
            <p:cNvSpPr/>
            <p:nvPr/>
          </p:nvSpPr>
          <p:spPr>
            <a:xfrm>
              <a:off x="103680" y="3944160"/>
              <a:ext cx="348493" cy="216728"/>
            </a:xfrm>
            <a:custGeom>
              <a:avLst/>
              <a:gdLst/>
              <a:ahLst/>
              <a:cxnLst/>
              <a:rect l="l" t="t" r="r" b="b"/>
              <a:pathLst>
                <a:path w="22116" h="13778" extrusionOk="0">
                  <a:moveTo>
                    <a:pt x="3264" y="0"/>
                  </a:moveTo>
                  <a:lnTo>
                    <a:pt x="2297" y="121"/>
                  </a:lnTo>
                  <a:lnTo>
                    <a:pt x="1451" y="363"/>
                  </a:lnTo>
                  <a:lnTo>
                    <a:pt x="1089" y="605"/>
                  </a:lnTo>
                  <a:lnTo>
                    <a:pt x="726" y="846"/>
                  </a:lnTo>
                  <a:lnTo>
                    <a:pt x="484" y="1330"/>
                  </a:lnTo>
                  <a:lnTo>
                    <a:pt x="243" y="1813"/>
                  </a:lnTo>
                  <a:lnTo>
                    <a:pt x="122" y="2297"/>
                  </a:lnTo>
                  <a:lnTo>
                    <a:pt x="1" y="2901"/>
                  </a:lnTo>
                  <a:lnTo>
                    <a:pt x="122" y="4109"/>
                  </a:lnTo>
                  <a:lnTo>
                    <a:pt x="243" y="5318"/>
                  </a:lnTo>
                  <a:lnTo>
                    <a:pt x="605" y="6526"/>
                  </a:lnTo>
                  <a:lnTo>
                    <a:pt x="1089" y="7735"/>
                  </a:lnTo>
                  <a:lnTo>
                    <a:pt x="1572" y="8943"/>
                  </a:lnTo>
                  <a:lnTo>
                    <a:pt x="2297" y="10152"/>
                  </a:lnTo>
                  <a:lnTo>
                    <a:pt x="3022" y="11360"/>
                  </a:lnTo>
                  <a:lnTo>
                    <a:pt x="3989" y="12327"/>
                  </a:lnTo>
                  <a:lnTo>
                    <a:pt x="4956" y="13052"/>
                  </a:lnTo>
                  <a:lnTo>
                    <a:pt x="5560" y="13415"/>
                  </a:lnTo>
                  <a:lnTo>
                    <a:pt x="6164" y="13656"/>
                  </a:lnTo>
                  <a:lnTo>
                    <a:pt x="6768" y="13777"/>
                  </a:lnTo>
                  <a:lnTo>
                    <a:pt x="9185" y="13777"/>
                  </a:lnTo>
                  <a:lnTo>
                    <a:pt x="10998" y="13656"/>
                  </a:lnTo>
                  <a:lnTo>
                    <a:pt x="14503" y="13535"/>
                  </a:lnTo>
                  <a:lnTo>
                    <a:pt x="18249" y="13535"/>
                  </a:lnTo>
                  <a:lnTo>
                    <a:pt x="21995" y="13656"/>
                  </a:lnTo>
                  <a:lnTo>
                    <a:pt x="22116" y="13294"/>
                  </a:lnTo>
                  <a:lnTo>
                    <a:pt x="21995" y="12448"/>
                  </a:lnTo>
                  <a:lnTo>
                    <a:pt x="21753" y="11118"/>
                  </a:lnTo>
                  <a:lnTo>
                    <a:pt x="21270" y="9427"/>
                  </a:lnTo>
                  <a:lnTo>
                    <a:pt x="20424" y="7614"/>
                  </a:lnTo>
                  <a:lnTo>
                    <a:pt x="19941" y="6647"/>
                  </a:lnTo>
                  <a:lnTo>
                    <a:pt x="19216" y="5801"/>
                  </a:lnTo>
                  <a:lnTo>
                    <a:pt x="18491" y="4834"/>
                  </a:lnTo>
                  <a:lnTo>
                    <a:pt x="17765" y="3988"/>
                  </a:lnTo>
                  <a:lnTo>
                    <a:pt x="16799" y="3142"/>
                  </a:lnTo>
                  <a:lnTo>
                    <a:pt x="15711" y="2417"/>
                  </a:lnTo>
                  <a:lnTo>
                    <a:pt x="14382" y="1813"/>
                  </a:lnTo>
                  <a:lnTo>
                    <a:pt x="12932" y="1330"/>
                  </a:lnTo>
                  <a:lnTo>
                    <a:pt x="10031" y="726"/>
                  </a:lnTo>
                  <a:lnTo>
                    <a:pt x="8339" y="363"/>
                  </a:lnTo>
                  <a:lnTo>
                    <a:pt x="6648" y="121"/>
                  </a:lnTo>
                  <a:lnTo>
                    <a:pt x="4956" y="0"/>
                  </a:lnTo>
                  <a:close/>
                </a:path>
              </a:pathLst>
            </a:custGeom>
            <a:solidFill>
              <a:srgbClr val="E6AA35"/>
            </a:solidFill>
            <a:ln>
              <a:noFill/>
            </a:ln>
          </p:spPr>
          <p:txBody>
            <a:bodyPr/>
            <a:lstStyle/>
            <a:p>
              <a:endParaRPr lang="en-US"/>
            </a:p>
          </p:txBody>
        </p:sp>
        <p:sp>
          <p:nvSpPr>
            <p:cNvPr id="723" name="Google Shape;723;g3693edc67a7_1_240"/>
            <p:cNvSpPr/>
            <p:nvPr/>
          </p:nvSpPr>
          <p:spPr>
            <a:xfrm>
              <a:off x="151560" y="3965040"/>
              <a:ext cx="394190" cy="424463"/>
            </a:xfrm>
            <a:custGeom>
              <a:avLst/>
              <a:gdLst/>
              <a:ahLst/>
              <a:cxnLst/>
              <a:rect l="l" t="t" r="r" b="b"/>
              <a:pathLst>
                <a:path w="25016" h="26950" extrusionOk="0">
                  <a:moveTo>
                    <a:pt x="1329" y="1"/>
                  </a:moveTo>
                  <a:lnTo>
                    <a:pt x="1329" y="122"/>
                  </a:lnTo>
                  <a:lnTo>
                    <a:pt x="2417" y="726"/>
                  </a:lnTo>
                  <a:lnTo>
                    <a:pt x="3384" y="1451"/>
                  </a:lnTo>
                  <a:lnTo>
                    <a:pt x="4592" y="2659"/>
                  </a:lnTo>
                  <a:lnTo>
                    <a:pt x="242" y="1330"/>
                  </a:lnTo>
                  <a:lnTo>
                    <a:pt x="0" y="1330"/>
                  </a:lnTo>
                  <a:lnTo>
                    <a:pt x="0" y="1451"/>
                  </a:lnTo>
                  <a:lnTo>
                    <a:pt x="121" y="1572"/>
                  </a:lnTo>
                  <a:lnTo>
                    <a:pt x="4230" y="3143"/>
                  </a:lnTo>
                  <a:lnTo>
                    <a:pt x="8459" y="4593"/>
                  </a:lnTo>
                  <a:lnTo>
                    <a:pt x="6526" y="4835"/>
                  </a:lnTo>
                  <a:lnTo>
                    <a:pt x="4713" y="5076"/>
                  </a:lnTo>
                  <a:lnTo>
                    <a:pt x="2780" y="5197"/>
                  </a:lnTo>
                  <a:lnTo>
                    <a:pt x="1813" y="5076"/>
                  </a:lnTo>
                  <a:lnTo>
                    <a:pt x="846" y="4956"/>
                  </a:lnTo>
                  <a:lnTo>
                    <a:pt x="846" y="5076"/>
                  </a:lnTo>
                  <a:lnTo>
                    <a:pt x="1813" y="5318"/>
                  </a:lnTo>
                  <a:lnTo>
                    <a:pt x="2900" y="5439"/>
                  </a:lnTo>
                  <a:lnTo>
                    <a:pt x="4955" y="5439"/>
                  </a:lnTo>
                  <a:lnTo>
                    <a:pt x="7009" y="5197"/>
                  </a:lnTo>
                  <a:lnTo>
                    <a:pt x="9064" y="4835"/>
                  </a:lnTo>
                  <a:lnTo>
                    <a:pt x="9547" y="5076"/>
                  </a:lnTo>
                  <a:lnTo>
                    <a:pt x="11239" y="5801"/>
                  </a:lnTo>
                  <a:lnTo>
                    <a:pt x="12810" y="6768"/>
                  </a:lnTo>
                  <a:lnTo>
                    <a:pt x="14381" y="7856"/>
                  </a:lnTo>
                  <a:lnTo>
                    <a:pt x="15831" y="9064"/>
                  </a:lnTo>
                  <a:lnTo>
                    <a:pt x="15831" y="9064"/>
                  </a:lnTo>
                  <a:lnTo>
                    <a:pt x="14139" y="8823"/>
                  </a:lnTo>
                  <a:lnTo>
                    <a:pt x="12568" y="8823"/>
                  </a:lnTo>
                  <a:lnTo>
                    <a:pt x="9305" y="9064"/>
                  </a:lnTo>
                  <a:lnTo>
                    <a:pt x="7734" y="9185"/>
                  </a:lnTo>
                  <a:lnTo>
                    <a:pt x="6042" y="9185"/>
                  </a:lnTo>
                  <a:lnTo>
                    <a:pt x="4471" y="9064"/>
                  </a:lnTo>
                  <a:lnTo>
                    <a:pt x="3626" y="8823"/>
                  </a:lnTo>
                  <a:lnTo>
                    <a:pt x="2900" y="8581"/>
                  </a:lnTo>
                  <a:lnTo>
                    <a:pt x="2780" y="8581"/>
                  </a:lnTo>
                  <a:lnTo>
                    <a:pt x="2780" y="8702"/>
                  </a:lnTo>
                  <a:lnTo>
                    <a:pt x="3505" y="9064"/>
                  </a:lnTo>
                  <a:lnTo>
                    <a:pt x="4230" y="9306"/>
                  </a:lnTo>
                  <a:lnTo>
                    <a:pt x="5076" y="9548"/>
                  </a:lnTo>
                  <a:lnTo>
                    <a:pt x="5922" y="9669"/>
                  </a:lnTo>
                  <a:lnTo>
                    <a:pt x="7493" y="9669"/>
                  </a:lnTo>
                  <a:lnTo>
                    <a:pt x="9064" y="9548"/>
                  </a:lnTo>
                  <a:lnTo>
                    <a:pt x="11118" y="9427"/>
                  </a:lnTo>
                  <a:lnTo>
                    <a:pt x="12931" y="9306"/>
                  </a:lnTo>
                  <a:lnTo>
                    <a:pt x="14623" y="9427"/>
                  </a:lnTo>
                  <a:lnTo>
                    <a:pt x="16315" y="9548"/>
                  </a:lnTo>
                  <a:lnTo>
                    <a:pt x="17160" y="10515"/>
                  </a:lnTo>
                  <a:lnTo>
                    <a:pt x="18611" y="12327"/>
                  </a:lnTo>
                  <a:lnTo>
                    <a:pt x="19940" y="14261"/>
                  </a:lnTo>
                  <a:lnTo>
                    <a:pt x="21028" y="16194"/>
                  </a:lnTo>
                  <a:lnTo>
                    <a:pt x="22115" y="18249"/>
                  </a:lnTo>
                  <a:lnTo>
                    <a:pt x="22961" y="20303"/>
                  </a:lnTo>
                  <a:lnTo>
                    <a:pt x="23686" y="22478"/>
                  </a:lnTo>
                  <a:lnTo>
                    <a:pt x="24290" y="24654"/>
                  </a:lnTo>
                  <a:lnTo>
                    <a:pt x="24774" y="26950"/>
                  </a:lnTo>
                  <a:lnTo>
                    <a:pt x="25016" y="26950"/>
                  </a:lnTo>
                  <a:lnTo>
                    <a:pt x="25016" y="26829"/>
                  </a:lnTo>
                  <a:lnTo>
                    <a:pt x="24895" y="24533"/>
                  </a:lnTo>
                  <a:lnTo>
                    <a:pt x="24532" y="22237"/>
                  </a:lnTo>
                  <a:lnTo>
                    <a:pt x="23807" y="20061"/>
                  </a:lnTo>
                  <a:lnTo>
                    <a:pt x="22961" y="17886"/>
                  </a:lnTo>
                  <a:lnTo>
                    <a:pt x="21873" y="15832"/>
                  </a:lnTo>
                  <a:lnTo>
                    <a:pt x="20665" y="13777"/>
                  </a:lnTo>
                  <a:lnTo>
                    <a:pt x="19336" y="11844"/>
                  </a:lnTo>
                  <a:lnTo>
                    <a:pt x="17886" y="10152"/>
                  </a:lnTo>
                  <a:lnTo>
                    <a:pt x="16315" y="8460"/>
                  </a:lnTo>
                  <a:lnTo>
                    <a:pt x="14502" y="7010"/>
                  </a:lnTo>
                  <a:lnTo>
                    <a:pt x="14139" y="6164"/>
                  </a:lnTo>
                  <a:lnTo>
                    <a:pt x="13777" y="5318"/>
                  </a:lnTo>
                  <a:lnTo>
                    <a:pt x="13172" y="4593"/>
                  </a:lnTo>
                  <a:lnTo>
                    <a:pt x="12689" y="3989"/>
                  </a:lnTo>
                  <a:lnTo>
                    <a:pt x="12085" y="3264"/>
                  </a:lnTo>
                  <a:lnTo>
                    <a:pt x="11360" y="2780"/>
                  </a:lnTo>
                  <a:lnTo>
                    <a:pt x="10514" y="2297"/>
                  </a:lnTo>
                  <a:lnTo>
                    <a:pt x="9789" y="1934"/>
                  </a:lnTo>
                  <a:lnTo>
                    <a:pt x="9668" y="1934"/>
                  </a:lnTo>
                  <a:lnTo>
                    <a:pt x="9668" y="2055"/>
                  </a:lnTo>
                  <a:lnTo>
                    <a:pt x="11239" y="3143"/>
                  </a:lnTo>
                  <a:lnTo>
                    <a:pt x="11964" y="3747"/>
                  </a:lnTo>
                  <a:lnTo>
                    <a:pt x="12568" y="4351"/>
                  </a:lnTo>
                  <a:lnTo>
                    <a:pt x="13293" y="5439"/>
                  </a:lnTo>
                  <a:lnTo>
                    <a:pt x="13898" y="6527"/>
                  </a:lnTo>
                  <a:lnTo>
                    <a:pt x="12206" y="5560"/>
                  </a:lnTo>
                  <a:lnTo>
                    <a:pt x="10393" y="4714"/>
                  </a:lnTo>
                  <a:lnTo>
                    <a:pt x="7734" y="3747"/>
                  </a:lnTo>
                  <a:lnTo>
                    <a:pt x="4955" y="2780"/>
                  </a:lnTo>
                  <a:lnTo>
                    <a:pt x="4230" y="1934"/>
                  </a:lnTo>
                  <a:lnTo>
                    <a:pt x="3384" y="1088"/>
                  </a:lnTo>
                  <a:lnTo>
                    <a:pt x="2417" y="484"/>
                  </a:lnTo>
                  <a:lnTo>
                    <a:pt x="1450" y="1"/>
                  </a:lnTo>
                  <a:close/>
                </a:path>
              </a:pathLst>
            </a:custGeom>
            <a:solidFill>
              <a:srgbClr val="112925"/>
            </a:solidFill>
            <a:ln>
              <a:noFill/>
            </a:ln>
          </p:spPr>
          <p:txBody>
            <a:bodyPr/>
            <a:lstStyle/>
            <a:p>
              <a:endParaRPr lang="en-US"/>
            </a:p>
          </p:txBody>
        </p:sp>
        <p:sp>
          <p:nvSpPr>
            <p:cNvPr id="724" name="Google Shape;724;g3693edc67a7_1_240"/>
            <p:cNvSpPr/>
            <p:nvPr/>
          </p:nvSpPr>
          <p:spPr>
            <a:xfrm>
              <a:off x="134280" y="4029840"/>
              <a:ext cx="62637" cy="7200"/>
            </a:xfrm>
            <a:custGeom>
              <a:avLst/>
              <a:gdLst/>
              <a:ahLst/>
              <a:cxnLst/>
              <a:rect l="l" t="t" r="r" b="b"/>
              <a:pathLst>
                <a:path w="3989" h="484" extrusionOk="0">
                  <a:moveTo>
                    <a:pt x="0" y="1"/>
                  </a:moveTo>
                  <a:lnTo>
                    <a:pt x="967" y="363"/>
                  </a:lnTo>
                  <a:lnTo>
                    <a:pt x="2055" y="484"/>
                  </a:lnTo>
                  <a:lnTo>
                    <a:pt x="3022" y="484"/>
                  </a:lnTo>
                  <a:lnTo>
                    <a:pt x="3988" y="363"/>
                  </a:lnTo>
                  <a:lnTo>
                    <a:pt x="3988" y="242"/>
                  </a:lnTo>
                  <a:lnTo>
                    <a:pt x="2055" y="121"/>
                  </a:lnTo>
                  <a:lnTo>
                    <a:pt x="121" y="1"/>
                  </a:lnTo>
                  <a:close/>
                </a:path>
              </a:pathLst>
            </a:custGeom>
            <a:solidFill>
              <a:srgbClr val="112925"/>
            </a:solidFill>
            <a:ln>
              <a:noFill/>
            </a:ln>
          </p:spPr>
          <p:txBody>
            <a:bodyPr/>
            <a:lstStyle/>
            <a:p>
              <a:endParaRPr lang="en-US"/>
            </a:p>
          </p:txBody>
        </p:sp>
        <p:sp>
          <p:nvSpPr>
            <p:cNvPr id="725" name="Google Shape;725;g3693edc67a7_1_240"/>
            <p:cNvSpPr/>
            <p:nvPr/>
          </p:nvSpPr>
          <p:spPr>
            <a:xfrm>
              <a:off x="273240" y="3987720"/>
              <a:ext cx="33842" cy="22680"/>
            </a:xfrm>
            <a:custGeom>
              <a:avLst/>
              <a:gdLst/>
              <a:ahLst/>
              <a:cxnLst/>
              <a:rect l="l" t="t" r="r" b="b"/>
              <a:pathLst>
                <a:path w="2176" h="1452" extrusionOk="0">
                  <a:moveTo>
                    <a:pt x="0" y="1"/>
                  </a:moveTo>
                  <a:lnTo>
                    <a:pt x="0" y="243"/>
                  </a:lnTo>
                  <a:lnTo>
                    <a:pt x="967" y="847"/>
                  </a:lnTo>
                  <a:lnTo>
                    <a:pt x="2055" y="1451"/>
                  </a:lnTo>
                  <a:lnTo>
                    <a:pt x="2176" y="1451"/>
                  </a:lnTo>
                  <a:lnTo>
                    <a:pt x="2176" y="1330"/>
                  </a:lnTo>
                  <a:lnTo>
                    <a:pt x="1209" y="605"/>
                  </a:lnTo>
                  <a:lnTo>
                    <a:pt x="242" y="1"/>
                  </a:lnTo>
                  <a:close/>
                </a:path>
              </a:pathLst>
            </a:custGeom>
            <a:solidFill>
              <a:srgbClr val="112925"/>
            </a:solidFill>
            <a:ln>
              <a:noFill/>
            </a:ln>
          </p:spPr>
          <p:txBody>
            <a:bodyPr/>
            <a:lstStyle/>
            <a:p>
              <a:endParaRPr lang="en-US"/>
            </a:p>
          </p:txBody>
        </p:sp>
        <p:sp>
          <p:nvSpPr>
            <p:cNvPr id="726" name="Google Shape;726;g3693edc67a7_1_240"/>
            <p:cNvSpPr/>
            <p:nvPr/>
          </p:nvSpPr>
          <p:spPr>
            <a:xfrm>
              <a:off x="612360" y="3989880"/>
              <a:ext cx="264610" cy="176749"/>
            </a:xfrm>
            <a:custGeom>
              <a:avLst/>
              <a:gdLst/>
              <a:ahLst/>
              <a:cxnLst/>
              <a:rect l="l" t="t" r="r" b="b"/>
              <a:pathLst>
                <a:path w="16798" h="11240" extrusionOk="0">
                  <a:moveTo>
                    <a:pt x="12447" y="1"/>
                  </a:moveTo>
                  <a:lnTo>
                    <a:pt x="11239" y="242"/>
                  </a:lnTo>
                  <a:lnTo>
                    <a:pt x="10031" y="605"/>
                  </a:lnTo>
                  <a:lnTo>
                    <a:pt x="8943" y="1088"/>
                  </a:lnTo>
                  <a:lnTo>
                    <a:pt x="7976" y="1451"/>
                  </a:lnTo>
                  <a:lnTo>
                    <a:pt x="6647" y="2176"/>
                  </a:lnTo>
                  <a:lnTo>
                    <a:pt x="5438" y="3022"/>
                  </a:lnTo>
                  <a:lnTo>
                    <a:pt x="4351" y="3868"/>
                  </a:lnTo>
                  <a:lnTo>
                    <a:pt x="3263" y="4956"/>
                  </a:lnTo>
                  <a:lnTo>
                    <a:pt x="2296" y="5922"/>
                  </a:lnTo>
                  <a:lnTo>
                    <a:pt x="1450" y="7131"/>
                  </a:lnTo>
                  <a:lnTo>
                    <a:pt x="604" y="8339"/>
                  </a:lnTo>
                  <a:lnTo>
                    <a:pt x="0" y="9669"/>
                  </a:lnTo>
                  <a:lnTo>
                    <a:pt x="0" y="9789"/>
                  </a:lnTo>
                  <a:lnTo>
                    <a:pt x="242" y="9789"/>
                  </a:lnTo>
                  <a:lnTo>
                    <a:pt x="3867" y="10635"/>
                  </a:lnTo>
                  <a:lnTo>
                    <a:pt x="7614" y="11119"/>
                  </a:lnTo>
                  <a:lnTo>
                    <a:pt x="9185" y="11240"/>
                  </a:lnTo>
                  <a:lnTo>
                    <a:pt x="10756" y="11240"/>
                  </a:lnTo>
                  <a:lnTo>
                    <a:pt x="11481" y="11119"/>
                  </a:lnTo>
                  <a:lnTo>
                    <a:pt x="12327" y="10877"/>
                  </a:lnTo>
                  <a:lnTo>
                    <a:pt x="13052" y="10635"/>
                  </a:lnTo>
                  <a:lnTo>
                    <a:pt x="13656" y="10273"/>
                  </a:lnTo>
                  <a:lnTo>
                    <a:pt x="14502" y="9548"/>
                  </a:lnTo>
                  <a:lnTo>
                    <a:pt x="15227" y="8702"/>
                  </a:lnTo>
                  <a:lnTo>
                    <a:pt x="15831" y="7614"/>
                  </a:lnTo>
                  <a:lnTo>
                    <a:pt x="16315" y="6406"/>
                  </a:lnTo>
                  <a:lnTo>
                    <a:pt x="16677" y="5197"/>
                  </a:lnTo>
                  <a:lnTo>
                    <a:pt x="16798" y="3989"/>
                  </a:lnTo>
                  <a:lnTo>
                    <a:pt x="16677" y="2901"/>
                  </a:lnTo>
                  <a:lnTo>
                    <a:pt x="16315" y="1813"/>
                  </a:lnTo>
                  <a:lnTo>
                    <a:pt x="15952" y="1330"/>
                  </a:lnTo>
                  <a:lnTo>
                    <a:pt x="15590" y="847"/>
                  </a:lnTo>
                  <a:lnTo>
                    <a:pt x="15227" y="484"/>
                  </a:lnTo>
                  <a:lnTo>
                    <a:pt x="14744" y="242"/>
                  </a:lnTo>
                  <a:lnTo>
                    <a:pt x="14139" y="122"/>
                  </a:lnTo>
                  <a:lnTo>
                    <a:pt x="13656" y="1"/>
                  </a:lnTo>
                  <a:close/>
                </a:path>
              </a:pathLst>
            </a:custGeom>
            <a:solidFill>
              <a:srgbClr val="E6AA35"/>
            </a:solidFill>
            <a:ln>
              <a:noFill/>
            </a:ln>
          </p:spPr>
          <p:txBody>
            <a:bodyPr/>
            <a:lstStyle/>
            <a:p>
              <a:endParaRPr lang="en-US"/>
            </a:p>
          </p:txBody>
        </p:sp>
        <p:sp>
          <p:nvSpPr>
            <p:cNvPr id="727" name="Google Shape;727;g3693edc67a7_1_240"/>
            <p:cNvSpPr/>
            <p:nvPr/>
          </p:nvSpPr>
          <p:spPr>
            <a:xfrm>
              <a:off x="467640" y="4018320"/>
              <a:ext cx="365405" cy="382705"/>
            </a:xfrm>
            <a:custGeom>
              <a:avLst/>
              <a:gdLst/>
              <a:ahLst/>
              <a:cxnLst/>
              <a:rect l="l" t="t" r="r" b="b"/>
              <a:pathLst>
                <a:path w="23204" h="24291" extrusionOk="0">
                  <a:moveTo>
                    <a:pt x="21149" y="0"/>
                  </a:moveTo>
                  <a:lnTo>
                    <a:pt x="20182" y="605"/>
                  </a:lnTo>
                  <a:lnTo>
                    <a:pt x="19457" y="1330"/>
                  </a:lnTo>
                  <a:lnTo>
                    <a:pt x="18732" y="2176"/>
                  </a:lnTo>
                  <a:lnTo>
                    <a:pt x="18128" y="3022"/>
                  </a:lnTo>
                  <a:lnTo>
                    <a:pt x="15348" y="4230"/>
                  </a:lnTo>
                  <a:lnTo>
                    <a:pt x="12569" y="5559"/>
                  </a:lnTo>
                  <a:lnTo>
                    <a:pt x="12569" y="5559"/>
                  </a:lnTo>
                  <a:lnTo>
                    <a:pt x="13415" y="4472"/>
                  </a:lnTo>
                  <a:lnTo>
                    <a:pt x="14382" y="3384"/>
                  </a:lnTo>
                  <a:lnTo>
                    <a:pt x="15348" y="2417"/>
                  </a:lnTo>
                  <a:lnTo>
                    <a:pt x="16315" y="1572"/>
                  </a:lnTo>
                  <a:lnTo>
                    <a:pt x="16436" y="1451"/>
                  </a:lnTo>
                  <a:lnTo>
                    <a:pt x="16315" y="1451"/>
                  </a:lnTo>
                  <a:lnTo>
                    <a:pt x="14986" y="2417"/>
                  </a:lnTo>
                  <a:lnTo>
                    <a:pt x="13777" y="3505"/>
                  </a:lnTo>
                  <a:lnTo>
                    <a:pt x="12690" y="4714"/>
                  </a:lnTo>
                  <a:lnTo>
                    <a:pt x="11844" y="6043"/>
                  </a:lnTo>
                  <a:lnTo>
                    <a:pt x="10635" y="6768"/>
                  </a:lnTo>
                  <a:lnTo>
                    <a:pt x="9548" y="7493"/>
                  </a:lnTo>
                  <a:lnTo>
                    <a:pt x="8460" y="8460"/>
                  </a:lnTo>
                  <a:lnTo>
                    <a:pt x="7372" y="9306"/>
                  </a:lnTo>
                  <a:lnTo>
                    <a:pt x="6043" y="10877"/>
                  </a:lnTo>
                  <a:lnTo>
                    <a:pt x="4714" y="12569"/>
                  </a:lnTo>
                  <a:lnTo>
                    <a:pt x="3626" y="14261"/>
                  </a:lnTo>
                  <a:lnTo>
                    <a:pt x="2659" y="16194"/>
                  </a:lnTo>
                  <a:lnTo>
                    <a:pt x="1813" y="18128"/>
                  </a:lnTo>
                  <a:lnTo>
                    <a:pt x="1088" y="20182"/>
                  </a:lnTo>
                  <a:lnTo>
                    <a:pt x="484" y="22236"/>
                  </a:lnTo>
                  <a:lnTo>
                    <a:pt x="1" y="24170"/>
                  </a:lnTo>
                  <a:lnTo>
                    <a:pt x="122" y="24291"/>
                  </a:lnTo>
                  <a:lnTo>
                    <a:pt x="242" y="24291"/>
                  </a:lnTo>
                  <a:lnTo>
                    <a:pt x="1693" y="20182"/>
                  </a:lnTo>
                  <a:lnTo>
                    <a:pt x="2418" y="18249"/>
                  </a:lnTo>
                  <a:lnTo>
                    <a:pt x="3264" y="16315"/>
                  </a:lnTo>
                  <a:lnTo>
                    <a:pt x="4230" y="14502"/>
                  </a:lnTo>
                  <a:lnTo>
                    <a:pt x="5197" y="12810"/>
                  </a:lnTo>
                  <a:lnTo>
                    <a:pt x="6527" y="11239"/>
                  </a:lnTo>
                  <a:lnTo>
                    <a:pt x="7856" y="9789"/>
                  </a:lnTo>
                  <a:lnTo>
                    <a:pt x="9306" y="8460"/>
                  </a:lnTo>
                  <a:lnTo>
                    <a:pt x="10998" y="7251"/>
                  </a:lnTo>
                  <a:lnTo>
                    <a:pt x="12086" y="7131"/>
                  </a:lnTo>
                  <a:lnTo>
                    <a:pt x="13173" y="7251"/>
                  </a:lnTo>
                  <a:lnTo>
                    <a:pt x="15469" y="7493"/>
                  </a:lnTo>
                  <a:lnTo>
                    <a:pt x="17645" y="7735"/>
                  </a:lnTo>
                  <a:lnTo>
                    <a:pt x="18853" y="7856"/>
                  </a:lnTo>
                  <a:lnTo>
                    <a:pt x="19941" y="7735"/>
                  </a:lnTo>
                  <a:lnTo>
                    <a:pt x="19941" y="7614"/>
                  </a:lnTo>
                  <a:lnTo>
                    <a:pt x="18611" y="7493"/>
                  </a:lnTo>
                  <a:lnTo>
                    <a:pt x="17282" y="7493"/>
                  </a:lnTo>
                  <a:lnTo>
                    <a:pt x="15953" y="7251"/>
                  </a:lnTo>
                  <a:lnTo>
                    <a:pt x="14623" y="7010"/>
                  </a:lnTo>
                  <a:lnTo>
                    <a:pt x="13173" y="6768"/>
                  </a:lnTo>
                  <a:lnTo>
                    <a:pt x="11723" y="6768"/>
                  </a:lnTo>
                  <a:lnTo>
                    <a:pt x="13536" y="5680"/>
                  </a:lnTo>
                  <a:lnTo>
                    <a:pt x="15348" y="4714"/>
                  </a:lnTo>
                  <a:lnTo>
                    <a:pt x="17282" y="5076"/>
                  </a:lnTo>
                  <a:lnTo>
                    <a:pt x="19336" y="5197"/>
                  </a:lnTo>
                  <a:lnTo>
                    <a:pt x="21270" y="4955"/>
                  </a:lnTo>
                  <a:lnTo>
                    <a:pt x="23203" y="4593"/>
                  </a:lnTo>
                  <a:lnTo>
                    <a:pt x="23203" y="4472"/>
                  </a:lnTo>
                  <a:lnTo>
                    <a:pt x="21270" y="4714"/>
                  </a:lnTo>
                  <a:lnTo>
                    <a:pt x="17645" y="4714"/>
                  </a:lnTo>
                  <a:lnTo>
                    <a:pt x="15832" y="4472"/>
                  </a:lnTo>
                  <a:lnTo>
                    <a:pt x="18853" y="3143"/>
                  </a:lnTo>
                  <a:lnTo>
                    <a:pt x="21874" y="1813"/>
                  </a:lnTo>
                  <a:lnTo>
                    <a:pt x="21874" y="1692"/>
                  </a:lnTo>
                  <a:lnTo>
                    <a:pt x="18490" y="2901"/>
                  </a:lnTo>
                  <a:lnTo>
                    <a:pt x="19095" y="2176"/>
                  </a:lnTo>
                  <a:lnTo>
                    <a:pt x="19699" y="1330"/>
                  </a:lnTo>
                  <a:lnTo>
                    <a:pt x="20424" y="726"/>
                  </a:lnTo>
                  <a:lnTo>
                    <a:pt x="21149" y="121"/>
                  </a:lnTo>
                  <a:lnTo>
                    <a:pt x="21149" y="0"/>
                  </a:lnTo>
                  <a:close/>
                </a:path>
              </a:pathLst>
            </a:custGeom>
            <a:solidFill>
              <a:srgbClr val="112925"/>
            </a:solidFill>
            <a:ln>
              <a:noFill/>
            </a:ln>
          </p:spPr>
          <p:txBody>
            <a:bodyPr/>
            <a:lstStyle/>
            <a:p>
              <a:endParaRPr lang="en-US"/>
            </a:p>
          </p:txBody>
        </p:sp>
        <p:sp>
          <p:nvSpPr>
            <p:cNvPr id="728" name="Google Shape;728;g3693edc67a7_1_240"/>
            <p:cNvSpPr/>
            <p:nvPr/>
          </p:nvSpPr>
          <p:spPr>
            <a:xfrm>
              <a:off x="730800" y="4025880"/>
              <a:ext cx="26280" cy="26280"/>
            </a:xfrm>
            <a:custGeom>
              <a:avLst/>
              <a:gdLst/>
              <a:ahLst/>
              <a:cxnLst/>
              <a:rect l="l" t="t" r="r" b="b"/>
              <a:pathLst>
                <a:path w="1693" h="1693" extrusionOk="0">
                  <a:moveTo>
                    <a:pt x="1572" y="1"/>
                  </a:moveTo>
                  <a:lnTo>
                    <a:pt x="1209" y="243"/>
                  </a:lnTo>
                  <a:lnTo>
                    <a:pt x="726" y="605"/>
                  </a:lnTo>
                  <a:lnTo>
                    <a:pt x="242" y="1089"/>
                  </a:lnTo>
                  <a:lnTo>
                    <a:pt x="1" y="1572"/>
                  </a:lnTo>
                  <a:lnTo>
                    <a:pt x="1" y="1693"/>
                  </a:lnTo>
                  <a:lnTo>
                    <a:pt x="847" y="847"/>
                  </a:lnTo>
                  <a:lnTo>
                    <a:pt x="1693" y="1"/>
                  </a:lnTo>
                  <a:close/>
                </a:path>
              </a:pathLst>
            </a:custGeom>
            <a:solidFill>
              <a:srgbClr val="112925"/>
            </a:solidFill>
            <a:ln>
              <a:noFill/>
            </a:ln>
          </p:spPr>
          <p:txBody>
            <a:bodyPr/>
            <a:lstStyle/>
            <a:p>
              <a:endParaRPr lang="en-US"/>
            </a:p>
          </p:txBody>
        </p:sp>
        <p:sp>
          <p:nvSpPr>
            <p:cNvPr id="729" name="Google Shape;729;g3693edc67a7_1_240"/>
            <p:cNvSpPr/>
            <p:nvPr/>
          </p:nvSpPr>
          <p:spPr>
            <a:xfrm>
              <a:off x="806760" y="4068000"/>
              <a:ext cx="45357" cy="11160"/>
            </a:xfrm>
            <a:custGeom>
              <a:avLst/>
              <a:gdLst/>
              <a:ahLst/>
              <a:cxnLst/>
              <a:rect l="l" t="t" r="r" b="b"/>
              <a:pathLst>
                <a:path w="2901" h="726" extrusionOk="0">
                  <a:moveTo>
                    <a:pt x="2901" y="1"/>
                  </a:moveTo>
                  <a:lnTo>
                    <a:pt x="1572" y="363"/>
                  </a:lnTo>
                  <a:lnTo>
                    <a:pt x="847" y="484"/>
                  </a:lnTo>
                  <a:lnTo>
                    <a:pt x="121" y="605"/>
                  </a:lnTo>
                  <a:lnTo>
                    <a:pt x="1" y="605"/>
                  </a:lnTo>
                  <a:lnTo>
                    <a:pt x="121" y="726"/>
                  </a:lnTo>
                  <a:lnTo>
                    <a:pt x="847" y="726"/>
                  </a:lnTo>
                  <a:lnTo>
                    <a:pt x="1572" y="605"/>
                  </a:lnTo>
                  <a:lnTo>
                    <a:pt x="2297" y="363"/>
                  </a:lnTo>
                  <a:lnTo>
                    <a:pt x="2901" y="121"/>
                  </a:lnTo>
                  <a:lnTo>
                    <a:pt x="2901" y="1"/>
                  </a:lnTo>
                  <a:close/>
                </a:path>
              </a:pathLst>
            </a:custGeom>
            <a:solidFill>
              <a:srgbClr val="112925"/>
            </a:solidFill>
            <a:ln>
              <a:noFill/>
            </a:ln>
          </p:spPr>
          <p:txBody>
            <a:bodyPr/>
            <a:lstStyle/>
            <a:p>
              <a:endParaRPr lang="en-US"/>
            </a:p>
          </p:txBody>
        </p:sp>
        <p:sp>
          <p:nvSpPr>
            <p:cNvPr id="730" name="Google Shape;730;g3693edc67a7_1_240"/>
            <p:cNvSpPr/>
            <p:nvPr/>
          </p:nvSpPr>
          <p:spPr>
            <a:xfrm>
              <a:off x="385920" y="4296600"/>
              <a:ext cx="253085" cy="313921"/>
            </a:xfrm>
            <a:custGeom>
              <a:avLst/>
              <a:gdLst/>
              <a:ahLst/>
              <a:cxnLst/>
              <a:rect l="l" t="t" r="r" b="b"/>
              <a:pathLst>
                <a:path w="16074" h="19941" extrusionOk="0">
                  <a:moveTo>
                    <a:pt x="0" y="0"/>
                  </a:moveTo>
                  <a:lnTo>
                    <a:pt x="484" y="4592"/>
                  </a:lnTo>
                  <a:lnTo>
                    <a:pt x="1813" y="19940"/>
                  </a:lnTo>
                  <a:lnTo>
                    <a:pt x="13777" y="19940"/>
                  </a:lnTo>
                  <a:lnTo>
                    <a:pt x="15469" y="4592"/>
                  </a:lnTo>
                  <a:lnTo>
                    <a:pt x="16073" y="0"/>
                  </a:lnTo>
                  <a:close/>
                </a:path>
              </a:pathLst>
            </a:custGeom>
            <a:solidFill>
              <a:srgbClr val="22514A"/>
            </a:solidFill>
            <a:ln>
              <a:noFill/>
            </a:ln>
          </p:spPr>
          <p:txBody>
            <a:bodyPr/>
            <a:lstStyle/>
            <a:p>
              <a:endParaRPr lang="en-US"/>
            </a:p>
          </p:txBody>
        </p:sp>
        <p:sp>
          <p:nvSpPr>
            <p:cNvPr id="731" name="Google Shape;731;g3693edc67a7_1_240"/>
            <p:cNvSpPr/>
            <p:nvPr/>
          </p:nvSpPr>
          <p:spPr>
            <a:xfrm>
              <a:off x="385920" y="4296600"/>
              <a:ext cx="253085" cy="71995"/>
            </a:xfrm>
            <a:custGeom>
              <a:avLst/>
              <a:gdLst/>
              <a:ahLst/>
              <a:cxnLst/>
              <a:rect l="l" t="t" r="r" b="b"/>
              <a:pathLst>
                <a:path w="16074" h="4593" extrusionOk="0">
                  <a:moveTo>
                    <a:pt x="0" y="0"/>
                  </a:moveTo>
                  <a:lnTo>
                    <a:pt x="484" y="4592"/>
                  </a:lnTo>
                  <a:lnTo>
                    <a:pt x="15469" y="4592"/>
                  </a:lnTo>
                  <a:lnTo>
                    <a:pt x="16073" y="0"/>
                  </a:lnTo>
                  <a:close/>
                </a:path>
              </a:pathLst>
            </a:custGeom>
            <a:solidFill>
              <a:srgbClr val="112925"/>
            </a:solidFill>
            <a:ln>
              <a:noFill/>
            </a:ln>
          </p:spPr>
          <p:txBody>
            <a:bodyPr/>
            <a:lstStyle/>
            <a:p>
              <a:endParaRPr lang="en-US"/>
            </a:p>
          </p:txBody>
        </p:sp>
        <p:sp>
          <p:nvSpPr>
            <p:cNvPr id="732" name="Google Shape;732;g3693edc67a7_1_240"/>
            <p:cNvSpPr/>
            <p:nvPr/>
          </p:nvSpPr>
          <p:spPr>
            <a:xfrm>
              <a:off x="366840" y="4277520"/>
              <a:ext cx="289098" cy="58684"/>
            </a:xfrm>
            <a:custGeom>
              <a:avLst/>
              <a:gdLst/>
              <a:ahLst/>
              <a:cxnLst/>
              <a:rect l="l" t="t" r="r" b="b"/>
              <a:pathLst>
                <a:path w="18370" h="3748" extrusionOk="0">
                  <a:moveTo>
                    <a:pt x="1" y="1"/>
                  </a:moveTo>
                  <a:lnTo>
                    <a:pt x="1" y="3747"/>
                  </a:lnTo>
                  <a:lnTo>
                    <a:pt x="18370" y="3747"/>
                  </a:lnTo>
                  <a:lnTo>
                    <a:pt x="18370" y="1"/>
                  </a:lnTo>
                  <a:close/>
                </a:path>
              </a:pathLst>
            </a:custGeom>
            <a:solidFill>
              <a:srgbClr val="22514A"/>
            </a:solidFill>
            <a:ln>
              <a:noFill/>
            </a:ln>
          </p:spPr>
          <p:txBody>
            <a:bodyPr/>
            <a:lstStyle/>
            <a:p>
              <a:endParaRPr lang="en-US"/>
            </a:p>
          </p:txBody>
        </p:sp>
      </p:grpSp>
      <p:sp>
        <p:nvSpPr>
          <p:cNvPr id="733" name="Google Shape;733;g3693edc67a7_1_240"/>
          <p:cNvSpPr/>
          <p:nvPr/>
        </p:nvSpPr>
        <p:spPr>
          <a:xfrm>
            <a:off x="740733" y="1177013"/>
            <a:ext cx="7966200" cy="3267900"/>
          </a:xfrm>
          <a:prstGeom prst="rect">
            <a:avLst/>
          </a:prstGeom>
          <a:noFill/>
          <a:ln>
            <a:noFill/>
          </a:ln>
        </p:spPr>
        <p:txBody>
          <a:bodyPr spcFirstLastPara="1" wrap="square" lIns="91425" tIns="91425" rIns="91425" bIns="91425" anchor="ctr" anchorCtr="0">
            <a:noAutofit/>
          </a:bodyPr>
          <a:lstStyle/>
          <a:p>
            <a:pPr marL="0" marR="381000" lvl="0" indent="0" algn="l" rtl="0">
              <a:lnSpc>
                <a:spcPct val="115000"/>
              </a:lnSpc>
              <a:spcBef>
                <a:spcPts val="1200"/>
              </a:spcBef>
              <a:spcAft>
                <a:spcPts val="0"/>
              </a:spcAft>
              <a:buClr>
                <a:schemeClr val="dk1"/>
              </a:buClr>
              <a:buSzPts val="1100"/>
              <a:buFont typeface="Arial"/>
              <a:buNone/>
            </a:pPr>
            <a:r>
              <a:rPr lang="en-US" sz="1100" b="1">
                <a:solidFill>
                  <a:schemeClr val="dk1"/>
                </a:solidFill>
              </a:rPr>
              <a:t>Research Question:</a:t>
            </a:r>
            <a:r>
              <a:rPr lang="en-US" sz="1100">
                <a:solidFill>
                  <a:schemeClr val="dk1"/>
                </a:solidFill>
              </a:rPr>
              <a:t> </a:t>
            </a:r>
            <a:r>
              <a:rPr lang="en-US" sz="1100" i="1">
                <a:solidFill>
                  <a:schemeClr val="dk1"/>
                </a:solidFill>
              </a:rPr>
              <a:t>Which country provides the best value in cost per study year?</a:t>
            </a:r>
            <a:endParaRPr sz="1100" i="1">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sz="1100">
                <a:solidFill>
                  <a:schemeClr val="dk1"/>
                </a:solidFill>
              </a:rPr>
              <a:t>Created a new column: </a:t>
            </a:r>
            <a:r>
              <a:rPr lang="en-US" sz="1100">
                <a:solidFill>
                  <a:srgbClr val="188038"/>
                </a:solidFill>
                <a:latin typeface="Roboto Mono"/>
                <a:ea typeface="Roboto Mono"/>
                <a:cs typeface="Roboto Mono"/>
                <a:sym typeface="Roboto Mono"/>
              </a:rPr>
              <a:t>Cost_Per_Year = Total_Cost_USD / Duration_Years</a:t>
            </a:r>
            <a:br>
              <a:rPr lang="en-US"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US" sz="1100">
                <a:solidFill>
                  <a:schemeClr val="dk1"/>
                </a:solidFill>
              </a:rPr>
              <a:t>Grouped data by </a:t>
            </a:r>
            <a:r>
              <a:rPr lang="en-US" sz="1100">
                <a:solidFill>
                  <a:srgbClr val="188038"/>
                </a:solidFill>
                <a:latin typeface="Roboto Mono"/>
                <a:ea typeface="Roboto Mono"/>
                <a:cs typeface="Roboto Mono"/>
                <a:sym typeface="Roboto Mono"/>
              </a:rPr>
              <a:t>Country</a:t>
            </a:r>
            <a:br>
              <a:rPr lang="en-US"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US" sz="1100">
                <a:solidFill>
                  <a:schemeClr val="dk1"/>
                </a:solidFill>
              </a:rPr>
              <a:t>Aggregated the </a:t>
            </a:r>
            <a:r>
              <a:rPr lang="en-US" sz="1100" b="1">
                <a:solidFill>
                  <a:schemeClr val="dk1"/>
                </a:solidFill>
              </a:rPr>
              <a:t>average cost per study year</a:t>
            </a:r>
            <a:br>
              <a:rPr lang="en-US" sz="1100" b="1">
                <a:solidFill>
                  <a:schemeClr val="dk1"/>
                </a:solidFill>
              </a:rPr>
            </a:br>
            <a:endParaRPr sz="1100" b="1">
              <a:solidFill>
                <a:schemeClr val="dk1"/>
              </a:solidFill>
            </a:endParaRPr>
          </a:p>
          <a:p>
            <a:pPr marL="457200" lvl="0" indent="-298450" algn="l" rtl="0">
              <a:lnSpc>
                <a:spcPct val="115000"/>
              </a:lnSpc>
              <a:spcBef>
                <a:spcPts val="0"/>
              </a:spcBef>
              <a:spcAft>
                <a:spcPts val="0"/>
              </a:spcAft>
              <a:buClr>
                <a:schemeClr val="dk1"/>
              </a:buClr>
              <a:buSzPts val="1100"/>
              <a:buChar char="●"/>
            </a:pPr>
            <a:r>
              <a:rPr lang="en-US" sz="1100">
                <a:solidFill>
                  <a:schemeClr val="dk1"/>
                </a:solidFill>
              </a:rPr>
              <a:t>Sorted results to find countries offering </a:t>
            </a:r>
            <a:r>
              <a:rPr lang="en-US" sz="1100" b="1">
                <a:solidFill>
                  <a:schemeClr val="dk1"/>
                </a:solidFill>
              </a:rPr>
              <a:t>lowest yearly </a:t>
            </a:r>
            <a:endParaRPr sz="1100" b="1">
              <a:solidFill>
                <a:schemeClr val="dk1"/>
              </a:solidFill>
            </a:endParaRPr>
          </a:p>
          <a:p>
            <a:pPr marL="457200" lvl="0" indent="0" algn="l" rtl="0">
              <a:lnSpc>
                <a:spcPct val="115000"/>
              </a:lnSpc>
              <a:spcBef>
                <a:spcPts val="1200"/>
              </a:spcBef>
              <a:spcAft>
                <a:spcPts val="0"/>
              </a:spcAft>
              <a:buNone/>
            </a:pPr>
            <a:r>
              <a:rPr lang="en-US" sz="1100" b="1">
                <a:solidFill>
                  <a:schemeClr val="dk1"/>
                </a:solidFill>
              </a:rPr>
              <a:t>study costs</a:t>
            </a:r>
            <a:endParaRPr sz="110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US" sz="1300" b="1">
                <a:solidFill>
                  <a:schemeClr val="dk1"/>
                </a:solidFill>
              </a:rPr>
              <a:t>📈 Key Insight</a:t>
            </a:r>
            <a:endParaRPr sz="1300" b="1">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US" sz="1100">
                <a:solidFill>
                  <a:schemeClr val="dk1"/>
                </a:solidFill>
              </a:rPr>
              <a:t>Some countries offer </a:t>
            </a:r>
            <a:r>
              <a:rPr lang="en-US" sz="1100" b="1">
                <a:solidFill>
                  <a:schemeClr val="dk1"/>
                </a:solidFill>
              </a:rPr>
              <a:t>better value per year</a:t>
            </a:r>
            <a:r>
              <a:rPr lang="en-US" sz="1100">
                <a:solidFill>
                  <a:schemeClr val="dk1"/>
                </a:solidFill>
              </a:rPr>
              <a:t>, </a:t>
            </a:r>
            <a:endParaRPr sz="1100">
              <a:solidFill>
                <a:schemeClr val="dk1"/>
              </a:solidFill>
            </a:endParaRPr>
          </a:p>
          <a:p>
            <a:pPr marL="381000" marR="381000" lvl="0" indent="0" algn="l" rtl="0">
              <a:lnSpc>
                <a:spcPct val="115000"/>
              </a:lnSpc>
              <a:spcBef>
                <a:spcPts val="1200"/>
              </a:spcBef>
              <a:spcAft>
                <a:spcPts val="0"/>
              </a:spcAft>
              <a:buClr>
                <a:schemeClr val="dk1"/>
              </a:buClr>
              <a:buSzPts val="1100"/>
              <a:buFont typeface="Arial"/>
              <a:buNone/>
            </a:pPr>
            <a:r>
              <a:rPr lang="en-US" sz="1100">
                <a:solidFill>
                  <a:schemeClr val="dk1"/>
                </a:solidFill>
              </a:rPr>
              <a:t>especially where total cost is low and duration is longer.</a:t>
            </a:r>
            <a:endParaRPr sz="1100">
              <a:solidFill>
                <a:schemeClr val="dk1"/>
              </a:solidFill>
            </a:endParaRPr>
          </a:p>
          <a:p>
            <a:pPr marL="0" marR="0" lvl="0" indent="0" algn="just" rtl="0">
              <a:lnSpc>
                <a:spcPct val="115000"/>
              </a:lnSpc>
              <a:spcBef>
                <a:spcPts val="1200"/>
              </a:spcBef>
              <a:spcAft>
                <a:spcPts val="0"/>
              </a:spcAft>
              <a:buClr>
                <a:srgbClr val="000000"/>
              </a:buClr>
              <a:buSzPts val="1200"/>
              <a:buFont typeface="Arial"/>
              <a:buNone/>
            </a:pPr>
            <a:endParaRPr sz="1100">
              <a:solidFill>
                <a:schemeClr val="dk1"/>
              </a:solidFill>
            </a:endParaRPr>
          </a:p>
        </p:txBody>
      </p:sp>
      <p:sp>
        <p:nvSpPr>
          <p:cNvPr id="734" name="Google Shape;734;g3693edc67a7_1_240"/>
          <p:cNvSpPr txBox="1"/>
          <p:nvPr/>
        </p:nvSpPr>
        <p:spPr>
          <a:xfrm>
            <a:off x="8556840" y="4749840"/>
            <a:ext cx="548400" cy="393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17</a:t>
            </a:fld>
            <a:endParaRPr sz="1300" b="0" i="0" u="none" strike="noStrike" cap="none">
              <a:solidFill>
                <a:srgbClr val="000000"/>
              </a:solidFill>
              <a:latin typeface="Times New Roman"/>
              <a:ea typeface="Times New Roman"/>
              <a:cs typeface="Times New Roman"/>
              <a:sym typeface="Times New Roman"/>
            </a:endParaRPr>
          </a:p>
        </p:txBody>
      </p:sp>
      <p:pic>
        <p:nvPicPr>
          <p:cNvPr id="735" name="Google Shape;735;g3693edc67a7_1_240"/>
          <p:cNvPicPr preferRelativeResize="0"/>
          <p:nvPr/>
        </p:nvPicPr>
        <p:blipFill>
          <a:blip r:embed="rId3">
            <a:alphaModFix/>
          </a:blip>
          <a:stretch>
            <a:fillRect/>
          </a:stretch>
        </p:blipFill>
        <p:spPr>
          <a:xfrm>
            <a:off x="4755400" y="2055950"/>
            <a:ext cx="4076476" cy="2388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g365917bbf7c_0_171"/>
          <p:cNvSpPr txBox="1"/>
          <p:nvPr/>
        </p:nvSpPr>
        <p:spPr>
          <a:xfrm>
            <a:off x="2340000" y="810360"/>
            <a:ext cx="4463400" cy="705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700"/>
              <a:buFont typeface="Arial"/>
              <a:buNone/>
            </a:pPr>
            <a:r>
              <a:rPr lang="en-US" sz="2700" b="0" i="0" u="none" strike="noStrike" cap="none">
                <a:solidFill>
                  <a:srgbClr val="595959"/>
                </a:solidFill>
                <a:latin typeface="Lexend Deca"/>
                <a:ea typeface="Lexend Deca"/>
                <a:cs typeface="Lexend Deca"/>
                <a:sym typeface="Lexend Deca"/>
              </a:rPr>
              <a:t>6. Conclusion</a:t>
            </a:r>
            <a:endParaRPr sz="2700" b="0" i="0" u="none" strike="noStrike" cap="none">
              <a:solidFill>
                <a:srgbClr val="000000"/>
              </a:solidFill>
              <a:latin typeface="Arial"/>
              <a:ea typeface="Arial"/>
              <a:cs typeface="Arial"/>
              <a:sym typeface="Arial"/>
            </a:endParaRPr>
          </a:p>
        </p:txBody>
      </p:sp>
      <p:sp>
        <p:nvSpPr>
          <p:cNvPr id="741" name="Google Shape;741;g365917bbf7c_0_171"/>
          <p:cNvSpPr txBox="1"/>
          <p:nvPr/>
        </p:nvSpPr>
        <p:spPr>
          <a:xfrm>
            <a:off x="8556840" y="4749840"/>
            <a:ext cx="548400" cy="393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18</a:t>
            </a:fld>
            <a:endParaRPr sz="1300" b="0" i="0" u="none" strike="noStrike" cap="none">
              <a:solidFill>
                <a:srgbClr val="000000"/>
              </a:solidFill>
              <a:latin typeface="Times New Roman"/>
              <a:ea typeface="Times New Roman"/>
              <a:cs typeface="Times New Roman"/>
              <a:sym typeface="Times New Roman"/>
            </a:endParaRPr>
          </a:p>
        </p:txBody>
      </p:sp>
      <p:sp>
        <p:nvSpPr>
          <p:cNvPr id="742" name="Google Shape;742;g365917bbf7c_0_171"/>
          <p:cNvSpPr/>
          <p:nvPr/>
        </p:nvSpPr>
        <p:spPr>
          <a:xfrm>
            <a:off x="1621440" y="1515600"/>
            <a:ext cx="5895000" cy="2649600"/>
          </a:xfrm>
          <a:prstGeom prst="rect">
            <a:avLst/>
          </a:prstGeom>
          <a:noFill/>
          <a:ln>
            <a:noFill/>
          </a:ln>
        </p:spPr>
        <p:txBody>
          <a:bodyPr spcFirstLastPara="1" wrap="square" lIns="91425" tIns="91425" rIns="91425" bIns="91425" anchor="t" anchorCtr="0">
            <a:noAutofit/>
          </a:bodyPr>
          <a:lstStyle/>
          <a:p>
            <a:pPr marL="457200" marR="0" lvl="0" indent="-361708" algn="l" rtl="0">
              <a:lnSpc>
                <a:spcPct val="115000"/>
              </a:lnSpc>
              <a:spcBef>
                <a:spcPts val="0"/>
              </a:spcBef>
              <a:spcAft>
                <a:spcPts val="0"/>
              </a:spcAft>
              <a:buClr>
                <a:srgbClr val="112925"/>
              </a:buClr>
              <a:buSzPts val="2100"/>
              <a:buFont typeface="Lexend Deca"/>
              <a:buChar char="-"/>
            </a:pPr>
            <a:r>
              <a:rPr lang="en-US" sz="2100">
                <a:solidFill>
                  <a:srgbClr val="112925"/>
                </a:solidFill>
                <a:latin typeface="Lexend Deca"/>
                <a:ea typeface="Lexend Deca"/>
                <a:cs typeface="Lexend Deca"/>
                <a:sym typeface="Lexend Deca"/>
              </a:rPr>
              <a:t>The goal of this project was to analyze the costs of studying abroad using real data from 907 international university programs, and answer questions related to affordability, program variety, and value per study year.</a:t>
            </a:r>
            <a:endParaRPr sz="2100">
              <a:solidFill>
                <a:srgbClr val="112925"/>
              </a:solidFill>
              <a:latin typeface="Lexend Deca"/>
              <a:ea typeface="Lexend Deca"/>
              <a:cs typeface="Lexend Deca"/>
              <a:sym typeface="Lexend Deca"/>
            </a:endParaRPr>
          </a:p>
          <a:p>
            <a:pPr marL="457200" marR="0" lvl="0" indent="0" algn="l" rtl="0">
              <a:lnSpc>
                <a:spcPct val="115000"/>
              </a:lnSpc>
              <a:spcBef>
                <a:spcPts val="0"/>
              </a:spcBef>
              <a:spcAft>
                <a:spcPts val="0"/>
              </a:spcAft>
              <a:buNone/>
            </a:pPr>
            <a:endParaRPr sz="1200">
              <a:solidFill>
                <a:srgbClr val="112925"/>
              </a:solidFill>
              <a:latin typeface="Lexend Deca"/>
              <a:ea typeface="Lexend Deca"/>
              <a:cs typeface="Lexend Deca"/>
              <a:sym typeface="Lexend Dec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g36968bf47db_0_2"/>
          <p:cNvSpPr txBox="1"/>
          <p:nvPr/>
        </p:nvSpPr>
        <p:spPr>
          <a:xfrm>
            <a:off x="8556840" y="4749840"/>
            <a:ext cx="548400" cy="393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19</a:t>
            </a:fld>
            <a:endParaRPr sz="1300" b="0" i="0" u="none" strike="noStrike" cap="none">
              <a:solidFill>
                <a:srgbClr val="000000"/>
              </a:solidFill>
              <a:latin typeface="Times New Roman"/>
              <a:ea typeface="Times New Roman"/>
              <a:cs typeface="Times New Roman"/>
              <a:sym typeface="Times New Roman"/>
            </a:endParaRPr>
          </a:p>
        </p:txBody>
      </p:sp>
      <p:sp>
        <p:nvSpPr>
          <p:cNvPr id="748" name="Google Shape;748;g36968bf47db_0_2"/>
          <p:cNvSpPr/>
          <p:nvPr/>
        </p:nvSpPr>
        <p:spPr>
          <a:xfrm>
            <a:off x="1314925" y="671227"/>
            <a:ext cx="6465600" cy="353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000" b="1" dirty="0">
                <a:solidFill>
                  <a:schemeClr val="dk1"/>
                </a:solidFill>
                <a:latin typeface="Lato"/>
                <a:ea typeface="Lato"/>
                <a:cs typeface="Lato"/>
                <a:sym typeface="Lato"/>
              </a:rPr>
              <a:t>🔍 Key Findings Summary</a:t>
            </a:r>
            <a:endParaRPr sz="1000" b="1" dirty="0">
              <a:solidFill>
                <a:schemeClr val="dk1"/>
              </a:solidFill>
              <a:latin typeface="Lato"/>
              <a:ea typeface="Lato"/>
              <a:cs typeface="Lato"/>
              <a:sym typeface="Lato"/>
            </a:endParaRPr>
          </a:p>
          <a:p>
            <a:pPr marL="457200" lvl="0" indent="-292100" algn="l" rtl="0">
              <a:lnSpc>
                <a:spcPct val="115000"/>
              </a:lnSpc>
              <a:spcBef>
                <a:spcPts val="1200"/>
              </a:spcBef>
              <a:spcAft>
                <a:spcPts val="0"/>
              </a:spcAft>
              <a:buClr>
                <a:schemeClr val="dk1"/>
              </a:buClr>
              <a:buSzPts val="1000"/>
              <a:buChar char="●"/>
            </a:pPr>
            <a:r>
              <a:rPr lang="en-US" sz="1000" dirty="0">
                <a:solidFill>
                  <a:schemeClr val="dk1"/>
                </a:solidFill>
                <a:latin typeface="Lato"/>
                <a:ea typeface="Lato"/>
                <a:cs typeface="Lato"/>
                <a:sym typeface="Lato"/>
              </a:rPr>
              <a:t>🌍 </a:t>
            </a:r>
            <a:r>
              <a:rPr lang="en-US" sz="1000" b="1" dirty="0">
                <a:solidFill>
                  <a:schemeClr val="dk1"/>
                </a:solidFill>
                <a:latin typeface="Lato"/>
                <a:ea typeface="Lato"/>
                <a:cs typeface="Lato"/>
                <a:sym typeface="Lato"/>
              </a:rPr>
              <a:t>Most Expensive Countries</a:t>
            </a:r>
            <a:r>
              <a:rPr lang="en-US" sz="1000" dirty="0">
                <a:solidFill>
                  <a:schemeClr val="dk1"/>
                </a:solidFill>
                <a:latin typeface="Lato"/>
                <a:ea typeface="Lato"/>
                <a:cs typeface="Lato"/>
                <a:sym typeface="Lato"/>
              </a:rPr>
              <a:t>: The USA, Australia, Singapore, UK, Canada, and have the highest average total costs for international students.</a:t>
            </a:r>
            <a:br>
              <a:rPr lang="en-US" sz="1000" dirty="0">
                <a:solidFill>
                  <a:schemeClr val="dk1"/>
                </a:solidFill>
                <a:latin typeface="Lato"/>
                <a:ea typeface="Lato"/>
                <a:cs typeface="Lato"/>
                <a:sym typeface="Lato"/>
              </a:rPr>
            </a:br>
            <a:endParaRPr sz="1000" dirty="0">
              <a:solidFill>
                <a:schemeClr val="dk1"/>
              </a:solidFill>
              <a:latin typeface="Lato"/>
              <a:ea typeface="Lato"/>
              <a:cs typeface="Lato"/>
              <a:sym typeface="Lato"/>
            </a:endParaRPr>
          </a:p>
          <a:p>
            <a:pPr marL="457200" lvl="0" indent="-292100" algn="l" rtl="0">
              <a:lnSpc>
                <a:spcPct val="115000"/>
              </a:lnSpc>
              <a:spcBef>
                <a:spcPts val="0"/>
              </a:spcBef>
              <a:spcAft>
                <a:spcPts val="0"/>
              </a:spcAft>
              <a:buClr>
                <a:schemeClr val="dk1"/>
              </a:buClr>
              <a:buSzPts val="1000"/>
              <a:buChar char="●"/>
            </a:pPr>
            <a:r>
              <a:rPr lang="en-US" sz="1000" dirty="0">
                <a:solidFill>
                  <a:schemeClr val="dk1"/>
                </a:solidFill>
                <a:latin typeface="Lato"/>
                <a:ea typeface="Lato"/>
                <a:cs typeface="Lato"/>
                <a:sym typeface="Lato"/>
              </a:rPr>
              <a:t>🎓 </a:t>
            </a:r>
            <a:r>
              <a:rPr lang="en-US" sz="1000" b="1" dirty="0">
                <a:solidFill>
                  <a:schemeClr val="dk1"/>
                </a:solidFill>
                <a:latin typeface="Lato"/>
                <a:ea typeface="Lato"/>
                <a:cs typeface="Lato"/>
                <a:sym typeface="Lato"/>
              </a:rPr>
              <a:t>Program Cost by Level</a:t>
            </a:r>
            <a:r>
              <a:rPr lang="en-US" sz="1000" dirty="0">
                <a:solidFill>
                  <a:schemeClr val="dk1"/>
                </a:solidFill>
                <a:latin typeface="Lato"/>
                <a:ea typeface="Lato"/>
                <a:cs typeface="Lato"/>
                <a:sym typeface="Lato"/>
              </a:rPr>
              <a:t>: Bachelor’s programs are the most expensive overall, likely due to their longer durations.</a:t>
            </a:r>
            <a:br>
              <a:rPr lang="en-US" sz="1000" dirty="0">
                <a:solidFill>
                  <a:schemeClr val="dk1"/>
                </a:solidFill>
                <a:latin typeface="Lato"/>
                <a:ea typeface="Lato"/>
                <a:cs typeface="Lato"/>
                <a:sym typeface="Lato"/>
              </a:rPr>
            </a:br>
            <a:endParaRPr sz="1000" dirty="0">
              <a:solidFill>
                <a:schemeClr val="dk1"/>
              </a:solidFill>
              <a:latin typeface="Lato"/>
              <a:ea typeface="Lato"/>
              <a:cs typeface="Lato"/>
              <a:sym typeface="Lato"/>
            </a:endParaRPr>
          </a:p>
          <a:p>
            <a:pPr marL="457200" lvl="0" indent="-292100" algn="l" rtl="0">
              <a:lnSpc>
                <a:spcPct val="115000"/>
              </a:lnSpc>
              <a:spcBef>
                <a:spcPts val="0"/>
              </a:spcBef>
              <a:spcAft>
                <a:spcPts val="0"/>
              </a:spcAft>
              <a:buClr>
                <a:schemeClr val="dk1"/>
              </a:buClr>
              <a:buSzPts val="1000"/>
              <a:buChar char="●"/>
            </a:pPr>
            <a:r>
              <a:rPr lang="en-US" sz="1000" dirty="0">
                <a:solidFill>
                  <a:schemeClr val="dk1"/>
                </a:solidFill>
                <a:latin typeface="Lato"/>
                <a:ea typeface="Lato"/>
                <a:cs typeface="Lato"/>
                <a:sym typeface="Lato"/>
              </a:rPr>
              <a:t>🌆 </a:t>
            </a:r>
            <a:r>
              <a:rPr lang="en-US" sz="1000" b="1" dirty="0">
                <a:solidFill>
                  <a:schemeClr val="dk1"/>
                </a:solidFill>
                <a:latin typeface="Lato"/>
                <a:ea typeface="Lato"/>
                <a:cs typeface="Lato"/>
                <a:sym typeface="Lato"/>
              </a:rPr>
              <a:t>Affordable Cities</a:t>
            </a:r>
            <a:r>
              <a:rPr lang="en-US" sz="1000" dirty="0">
                <a:solidFill>
                  <a:schemeClr val="dk1"/>
                </a:solidFill>
                <a:latin typeface="Lato"/>
                <a:ea typeface="Lato"/>
                <a:cs typeface="Lato"/>
                <a:sym typeface="Lato"/>
              </a:rPr>
              <a:t>: Some cities offer surprisingly low total study costs, making them ideal for budget-conscious students.</a:t>
            </a:r>
            <a:br>
              <a:rPr lang="en-US" sz="1000" dirty="0">
                <a:solidFill>
                  <a:schemeClr val="dk1"/>
                </a:solidFill>
                <a:latin typeface="Lato"/>
                <a:ea typeface="Lato"/>
                <a:cs typeface="Lato"/>
                <a:sym typeface="Lato"/>
              </a:rPr>
            </a:br>
            <a:endParaRPr sz="1000" dirty="0">
              <a:solidFill>
                <a:schemeClr val="dk1"/>
              </a:solidFill>
              <a:latin typeface="Lato"/>
              <a:ea typeface="Lato"/>
              <a:cs typeface="Lato"/>
              <a:sym typeface="Lato"/>
            </a:endParaRPr>
          </a:p>
          <a:p>
            <a:pPr marL="457200" lvl="0" indent="-292100" algn="l" rtl="0">
              <a:lnSpc>
                <a:spcPct val="115000"/>
              </a:lnSpc>
              <a:spcBef>
                <a:spcPts val="0"/>
              </a:spcBef>
              <a:spcAft>
                <a:spcPts val="0"/>
              </a:spcAft>
              <a:buClr>
                <a:schemeClr val="dk1"/>
              </a:buClr>
              <a:buSzPts val="1000"/>
              <a:buChar char="●"/>
            </a:pPr>
            <a:r>
              <a:rPr lang="en-US" sz="1000" dirty="0">
                <a:solidFill>
                  <a:schemeClr val="dk1"/>
                </a:solidFill>
                <a:latin typeface="Lato"/>
                <a:ea typeface="Lato"/>
                <a:cs typeface="Lato"/>
                <a:sym typeface="Lato"/>
              </a:rPr>
              <a:t>📚 </a:t>
            </a:r>
            <a:r>
              <a:rPr lang="en-US" sz="1000" b="1" dirty="0">
                <a:solidFill>
                  <a:schemeClr val="dk1"/>
                </a:solidFill>
                <a:latin typeface="Lato"/>
                <a:ea typeface="Lato"/>
                <a:cs typeface="Lato"/>
                <a:sym typeface="Lato"/>
              </a:rPr>
              <a:t>Program Variety</a:t>
            </a:r>
            <a:r>
              <a:rPr lang="en-US" sz="1000" dirty="0">
                <a:solidFill>
                  <a:schemeClr val="dk1"/>
                </a:solidFill>
                <a:latin typeface="Lato"/>
                <a:ea typeface="Lato"/>
                <a:cs typeface="Lato"/>
                <a:sym typeface="Lato"/>
              </a:rPr>
              <a:t>: Countries like the USA and UK offer the most international programs, giving students more choices.</a:t>
            </a:r>
            <a:br>
              <a:rPr lang="en-US" sz="1000" dirty="0">
                <a:solidFill>
                  <a:schemeClr val="dk1"/>
                </a:solidFill>
                <a:latin typeface="Lato"/>
                <a:ea typeface="Lato"/>
                <a:cs typeface="Lato"/>
                <a:sym typeface="Lato"/>
              </a:rPr>
            </a:br>
            <a:endParaRPr sz="1000" dirty="0">
              <a:solidFill>
                <a:schemeClr val="dk1"/>
              </a:solidFill>
              <a:latin typeface="Lato"/>
              <a:ea typeface="Lato"/>
              <a:cs typeface="Lato"/>
              <a:sym typeface="Lato"/>
            </a:endParaRPr>
          </a:p>
          <a:p>
            <a:pPr marL="457200" lvl="0" indent="-304800" algn="l" rtl="0">
              <a:lnSpc>
                <a:spcPct val="115000"/>
              </a:lnSpc>
              <a:spcBef>
                <a:spcPts val="0"/>
              </a:spcBef>
              <a:spcAft>
                <a:spcPts val="0"/>
              </a:spcAft>
              <a:buClr>
                <a:schemeClr val="dk1"/>
              </a:buClr>
              <a:buSzPts val="1200"/>
              <a:buChar char="●"/>
            </a:pPr>
            <a:r>
              <a:rPr lang="en-US" sz="1000" dirty="0">
                <a:solidFill>
                  <a:schemeClr val="dk1"/>
                </a:solidFill>
                <a:latin typeface="Lato"/>
                <a:ea typeface="Lato"/>
                <a:cs typeface="Lato"/>
                <a:sym typeface="Lato"/>
              </a:rPr>
              <a:t>💰 </a:t>
            </a:r>
            <a:r>
              <a:rPr lang="en-US" sz="1000" b="1" dirty="0">
                <a:solidFill>
                  <a:schemeClr val="dk1"/>
                </a:solidFill>
                <a:latin typeface="Lato"/>
                <a:ea typeface="Lato"/>
                <a:cs typeface="Lato"/>
                <a:sym typeface="Lato"/>
              </a:rPr>
              <a:t>Best Value per Year</a:t>
            </a:r>
            <a:r>
              <a:rPr lang="en-US" sz="1000" dirty="0">
                <a:solidFill>
                  <a:schemeClr val="dk1"/>
                </a:solidFill>
                <a:latin typeface="Lato"/>
                <a:ea typeface="Lato"/>
                <a:cs typeface="Lato"/>
                <a:sym typeface="Lato"/>
              </a:rPr>
              <a:t>: Countries with longer durations and lower annual expenses provide the best value for money.</a:t>
            </a:r>
            <a:endParaRPr sz="1200" dirty="0">
              <a:solidFill>
                <a:schemeClr val="dk1"/>
              </a:solidFill>
              <a:latin typeface="Lato"/>
              <a:ea typeface="Lato"/>
              <a:cs typeface="Lato"/>
              <a:sym typeface="Lato"/>
            </a:endParaRPr>
          </a:p>
          <a:p>
            <a:pPr marL="0" lvl="0" indent="0" algn="l" rtl="0">
              <a:lnSpc>
                <a:spcPct val="115000"/>
              </a:lnSpc>
              <a:spcBef>
                <a:spcPts val="1200"/>
              </a:spcBef>
              <a:spcAft>
                <a:spcPts val="0"/>
              </a:spcAft>
              <a:buNone/>
            </a:pPr>
            <a:r>
              <a:rPr lang="en-US" sz="1100" dirty="0">
                <a:solidFill>
                  <a:schemeClr val="dk1"/>
                </a:solidFill>
              </a:rPr>
              <a:t>🧠 </a:t>
            </a:r>
            <a:r>
              <a:rPr lang="en-US" sz="1100" dirty="0">
                <a:solidFill>
                  <a:schemeClr val="dk1"/>
                </a:solidFill>
                <a:latin typeface="Lato"/>
                <a:ea typeface="Lato"/>
                <a:cs typeface="Lato"/>
                <a:sym typeface="Lato"/>
              </a:rPr>
              <a:t>Studying abroad can vary widely in cost depending on the country, city, and program level. This analysis helps students make informed decisions based on both budget and academic goals.</a:t>
            </a:r>
            <a:endParaRPr sz="1100" dirty="0">
              <a:solidFill>
                <a:schemeClr val="dk1"/>
              </a:solidFill>
              <a:latin typeface="Lato"/>
              <a:ea typeface="Lato"/>
              <a:cs typeface="Lato"/>
              <a:sym typeface="Lato"/>
            </a:endParaRPr>
          </a:p>
          <a:p>
            <a:pPr marL="457200" marR="0" lvl="0" indent="0" algn="l" rtl="0">
              <a:lnSpc>
                <a:spcPct val="115000"/>
              </a:lnSpc>
              <a:spcBef>
                <a:spcPts val="1200"/>
              </a:spcBef>
              <a:spcAft>
                <a:spcPts val="0"/>
              </a:spcAft>
              <a:buNone/>
            </a:pPr>
            <a:endParaRPr sz="1200" dirty="0">
              <a:solidFill>
                <a:srgbClr val="112925"/>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
          <p:cNvSpPr txBox="1"/>
          <p:nvPr/>
        </p:nvSpPr>
        <p:spPr>
          <a:xfrm>
            <a:off x="8556840" y="4749840"/>
            <a:ext cx="548280" cy="39312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2</a:t>
            </a:fld>
            <a:endParaRPr sz="1300" b="0" i="0" u="none" strike="noStrike" cap="none">
              <a:solidFill>
                <a:srgbClr val="000000"/>
              </a:solidFill>
              <a:latin typeface="Times New Roman"/>
              <a:ea typeface="Times New Roman"/>
              <a:cs typeface="Times New Roman"/>
              <a:sym typeface="Times New Roman"/>
            </a:endParaRPr>
          </a:p>
        </p:txBody>
      </p:sp>
      <p:sp>
        <p:nvSpPr>
          <p:cNvPr id="327" name="Google Shape;327;p2"/>
          <p:cNvSpPr txBox="1"/>
          <p:nvPr/>
        </p:nvSpPr>
        <p:spPr>
          <a:xfrm>
            <a:off x="2340000" y="790200"/>
            <a:ext cx="4463280" cy="70488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3000" b="0" i="0" u="none" strike="noStrike" cap="none">
                <a:solidFill>
                  <a:srgbClr val="595959"/>
                </a:solidFill>
                <a:latin typeface="Lexend Deca"/>
                <a:ea typeface="Lexend Deca"/>
                <a:cs typeface="Lexend Deca"/>
                <a:sym typeface="Lexend Deca"/>
              </a:rPr>
              <a:t>Content</a:t>
            </a:r>
            <a:endParaRPr sz="3000" b="0" i="0" u="none" strike="noStrike" cap="none">
              <a:solidFill>
                <a:srgbClr val="000000"/>
              </a:solidFill>
              <a:latin typeface="Arial"/>
              <a:ea typeface="Arial"/>
              <a:cs typeface="Arial"/>
              <a:sym typeface="Arial"/>
            </a:endParaRPr>
          </a:p>
        </p:txBody>
      </p:sp>
      <p:grpSp>
        <p:nvGrpSpPr>
          <p:cNvPr id="328" name="Google Shape;328;p2"/>
          <p:cNvGrpSpPr/>
          <p:nvPr/>
        </p:nvGrpSpPr>
        <p:grpSpPr>
          <a:xfrm>
            <a:off x="6135120" y="651960"/>
            <a:ext cx="2302920" cy="3577320"/>
            <a:chOff x="6135120" y="651960"/>
            <a:chExt cx="2302920" cy="3577320"/>
          </a:xfrm>
        </p:grpSpPr>
        <p:sp>
          <p:nvSpPr>
            <p:cNvPr id="329" name="Google Shape;329;p2"/>
            <p:cNvSpPr/>
            <p:nvPr/>
          </p:nvSpPr>
          <p:spPr>
            <a:xfrm>
              <a:off x="6135120" y="3829680"/>
              <a:ext cx="2302920" cy="399600"/>
            </a:xfrm>
            <a:custGeom>
              <a:avLst/>
              <a:gdLst/>
              <a:ahLst/>
              <a:cxnLst/>
              <a:rect l="l" t="t" r="r" b="b"/>
              <a:pathLst>
                <a:path w="102722" h="17765" extrusionOk="0">
                  <a:moveTo>
                    <a:pt x="46164" y="0"/>
                  </a:moveTo>
                  <a:lnTo>
                    <a:pt x="41089" y="121"/>
                  </a:lnTo>
                  <a:lnTo>
                    <a:pt x="36134" y="363"/>
                  </a:lnTo>
                  <a:lnTo>
                    <a:pt x="31421" y="725"/>
                  </a:lnTo>
                  <a:lnTo>
                    <a:pt x="26950" y="1088"/>
                  </a:lnTo>
                  <a:lnTo>
                    <a:pt x="22720" y="1451"/>
                  </a:lnTo>
                  <a:lnTo>
                    <a:pt x="18732" y="2055"/>
                  </a:lnTo>
                  <a:lnTo>
                    <a:pt x="15107" y="2538"/>
                  </a:lnTo>
                  <a:lnTo>
                    <a:pt x="11723" y="3263"/>
                  </a:lnTo>
                  <a:lnTo>
                    <a:pt x="8823" y="3868"/>
                  </a:lnTo>
                  <a:lnTo>
                    <a:pt x="6285" y="4713"/>
                  </a:lnTo>
                  <a:lnTo>
                    <a:pt x="4110" y="5439"/>
                  </a:lnTo>
                  <a:lnTo>
                    <a:pt x="2418" y="6284"/>
                  </a:lnTo>
                  <a:lnTo>
                    <a:pt x="1693" y="6647"/>
                  </a:lnTo>
                  <a:lnTo>
                    <a:pt x="1088" y="7130"/>
                  </a:lnTo>
                  <a:lnTo>
                    <a:pt x="605" y="7493"/>
                  </a:lnTo>
                  <a:lnTo>
                    <a:pt x="363" y="7976"/>
                  </a:lnTo>
                  <a:lnTo>
                    <a:pt x="122" y="8460"/>
                  </a:lnTo>
                  <a:lnTo>
                    <a:pt x="1" y="8943"/>
                  </a:lnTo>
                  <a:lnTo>
                    <a:pt x="122" y="9306"/>
                  </a:lnTo>
                  <a:lnTo>
                    <a:pt x="363" y="9789"/>
                  </a:lnTo>
                  <a:lnTo>
                    <a:pt x="605" y="10272"/>
                  </a:lnTo>
                  <a:lnTo>
                    <a:pt x="1088" y="10756"/>
                  </a:lnTo>
                  <a:lnTo>
                    <a:pt x="1693" y="11118"/>
                  </a:lnTo>
                  <a:lnTo>
                    <a:pt x="2418" y="11602"/>
                  </a:lnTo>
                  <a:lnTo>
                    <a:pt x="4110" y="12327"/>
                  </a:lnTo>
                  <a:lnTo>
                    <a:pt x="6285" y="13173"/>
                  </a:lnTo>
                  <a:lnTo>
                    <a:pt x="8823" y="13898"/>
                  </a:lnTo>
                  <a:lnTo>
                    <a:pt x="11723" y="14623"/>
                  </a:lnTo>
                  <a:lnTo>
                    <a:pt x="15107" y="15227"/>
                  </a:lnTo>
                  <a:lnTo>
                    <a:pt x="18732" y="15831"/>
                  </a:lnTo>
                  <a:lnTo>
                    <a:pt x="22720" y="16315"/>
                  </a:lnTo>
                  <a:lnTo>
                    <a:pt x="26950" y="16798"/>
                  </a:lnTo>
                  <a:lnTo>
                    <a:pt x="31421" y="17161"/>
                  </a:lnTo>
                  <a:lnTo>
                    <a:pt x="36134" y="17402"/>
                  </a:lnTo>
                  <a:lnTo>
                    <a:pt x="41089" y="17644"/>
                  </a:lnTo>
                  <a:lnTo>
                    <a:pt x="46164" y="17765"/>
                  </a:lnTo>
                  <a:lnTo>
                    <a:pt x="56678" y="17765"/>
                  </a:lnTo>
                  <a:lnTo>
                    <a:pt x="61754" y="17644"/>
                  </a:lnTo>
                  <a:lnTo>
                    <a:pt x="66709" y="17402"/>
                  </a:lnTo>
                  <a:lnTo>
                    <a:pt x="71422" y="17161"/>
                  </a:lnTo>
                  <a:lnTo>
                    <a:pt x="75893" y="16798"/>
                  </a:lnTo>
                  <a:lnTo>
                    <a:pt x="80123" y="16315"/>
                  </a:lnTo>
                  <a:lnTo>
                    <a:pt x="84111" y="15831"/>
                  </a:lnTo>
                  <a:lnTo>
                    <a:pt x="87736" y="15227"/>
                  </a:lnTo>
                  <a:lnTo>
                    <a:pt x="90999" y="14623"/>
                  </a:lnTo>
                  <a:lnTo>
                    <a:pt x="94020" y="13898"/>
                  </a:lnTo>
                  <a:lnTo>
                    <a:pt x="96558" y="13173"/>
                  </a:lnTo>
                  <a:lnTo>
                    <a:pt x="98733" y="12327"/>
                  </a:lnTo>
                  <a:lnTo>
                    <a:pt x="100425" y="11602"/>
                  </a:lnTo>
                  <a:lnTo>
                    <a:pt x="101150" y="11118"/>
                  </a:lnTo>
                  <a:lnTo>
                    <a:pt x="101754" y="10756"/>
                  </a:lnTo>
                  <a:lnTo>
                    <a:pt x="102238" y="10272"/>
                  </a:lnTo>
                  <a:lnTo>
                    <a:pt x="102479" y="9789"/>
                  </a:lnTo>
                  <a:lnTo>
                    <a:pt x="102721" y="9306"/>
                  </a:lnTo>
                  <a:lnTo>
                    <a:pt x="102721" y="8943"/>
                  </a:lnTo>
                  <a:lnTo>
                    <a:pt x="102721" y="8460"/>
                  </a:lnTo>
                  <a:lnTo>
                    <a:pt x="102479" y="7976"/>
                  </a:lnTo>
                  <a:lnTo>
                    <a:pt x="102238" y="7493"/>
                  </a:lnTo>
                  <a:lnTo>
                    <a:pt x="101754" y="7130"/>
                  </a:lnTo>
                  <a:lnTo>
                    <a:pt x="101150" y="6647"/>
                  </a:lnTo>
                  <a:lnTo>
                    <a:pt x="100425" y="6284"/>
                  </a:lnTo>
                  <a:lnTo>
                    <a:pt x="98733" y="5439"/>
                  </a:lnTo>
                  <a:lnTo>
                    <a:pt x="96558" y="4713"/>
                  </a:lnTo>
                  <a:lnTo>
                    <a:pt x="94020" y="3868"/>
                  </a:lnTo>
                  <a:lnTo>
                    <a:pt x="90999" y="3263"/>
                  </a:lnTo>
                  <a:lnTo>
                    <a:pt x="87736" y="2538"/>
                  </a:lnTo>
                  <a:lnTo>
                    <a:pt x="84111" y="2055"/>
                  </a:lnTo>
                  <a:lnTo>
                    <a:pt x="80123" y="1451"/>
                  </a:lnTo>
                  <a:lnTo>
                    <a:pt x="75893" y="1088"/>
                  </a:lnTo>
                  <a:lnTo>
                    <a:pt x="71422" y="725"/>
                  </a:lnTo>
                  <a:lnTo>
                    <a:pt x="66709" y="363"/>
                  </a:lnTo>
                  <a:lnTo>
                    <a:pt x="61754" y="121"/>
                  </a:lnTo>
                  <a:lnTo>
                    <a:pt x="56678" y="0"/>
                  </a:lnTo>
                  <a:close/>
                </a:path>
              </a:pathLst>
            </a:custGeom>
            <a:solidFill>
              <a:srgbClr val="F9DDC5"/>
            </a:solidFill>
            <a:ln>
              <a:noFill/>
            </a:ln>
          </p:spPr>
          <p:txBody>
            <a:bodyPr/>
            <a:lstStyle/>
            <a:p>
              <a:endParaRPr lang="en-US"/>
            </a:p>
          </p:txBody>
        </p:sp>
        <p:sp>
          <p:nvSpPr>
            <p:cNvPr id="330" name="Google Shape;330;p2"/>
            <p:cNvSpPr/>
            <p:nvPr/>
          </p:nvSpPr>
          <p:spPr>
            <a:xfrm>
              <a:off x="6988680" y="3756240"/>
              <a:ext cx="693360" cy="307080"/>
            </a:xfrm>
            <a:custGeom>
              <a:avLst/>
              <a:gdLst/>
              <a:ahLst/>
              <a:cxnLst/>
              <a:rect l="l" t="t" r="r" b="b"/>
              <a:pathLst>
                <a:path w="30938" h="13657" extrusionOk="0">
                  <a:moveTo>
                    <a:pt x="12810" y="0"/>
                  </a:moveTo>
                  <a:lnTo>
                    <a:pt x="12810" y="605"/>
                  </a:lnTo>
                  <a:lnTo>
                    <a:pt x="12931" y="3505"/>
                  </a:lnTo>
                  <a:lnTo>
                    <a:pt x="12931" y="3868"/>
                  </a:lnTo>
                  <a:lnTo>
                    <a:pt x="7614" y="6405"/>
                  </a:lnTo>
                  <a:lnTo>
                    <a:pt x="3626" y="8339"/>
                  </a:lnTo>
                  <a:lnTo>
                    <a:pt x="2176" y="9064"/>
                  </a:lnTo>
                  <a:lnTo>
                    <a:pt x="1330" y="9547"/>
                  </a:lnTo>
                  <a:lnTo>
                    <a:pt x="967" y="10031"/>
                  </a:lnTo>
                  <a:lnTo>
                    <a:pt x="605" y="10514"/>
                  </a:lnTo>
                  <a:lnTo>
                    <a:pt x="363" y="11118"/>
                  </a:lnTo>
                  <a:lnTo>
                    <a:pt x="122" y="11844"/>
                  </a:lnTo>
                  <a:lnTo>
                    <a:pt x="1" y="12448"/>
                  </a:lnTo>
                  <a:lnTo>
                    <a:pt x="122" y="12931"/>
                  </a:lnTo>
                  <a:lnTo>
                    <a:pt x="242" y="13294"/>
                  </a:lnTo>
                  <a:lnTo>
                    <a:pt x="484" y="13535"/>
                  </a:lnTo>
                  <a:lnTo>
                    <a:pt x="2055" y="13656"/>
                  </a:lnTo>
                  <a:lnTo>
                    <a:pt x="5439" y="13656"/>
                  </a:lnTo>
                  <a:lnTo>
                    <a:pt x="15348" y="13535"/>
                  </a:lnTo>
                  <a:lnTo>
                    <a:pt x="25258" y="13294"/>
                  </a:lnTo>
                  <a:lnTo>
                    <a:pt x="28642" y="13052"/>
                  </a:lnTo>
                  <a:lnTo>
                    <a:pt x="29729" y="12931"/>
                  </a:lnTo>
                  <a:lnTo>
                    <a:pt x="30213" y="12810"/>
                  </a:lnTo>
                  <a:lnTo>
                    <a:pt x="30333" y="12569"/>
                  </a:lnTo>
                  <a:lnTo>
                    <a:pt x="30454" y="11964"/>
                  </a:lnTo>
                  <a:lnTo>
                    <a:pt x="30696" y="10031"/>
                  </a:lnTo>
                  <a:lnTo>
                    <a:pt x="30817" y="7131"/>
                  </a:lnTo>
                  <a:lnTo>
                    <a:pt x="30817" y="3626"/>
                  </a:lnTo>
                  <a:lnTo>
                    <a:pt x="30817" y="3505"/>
                  </a:lnTo>
                  <a:lnTo>
                    <a:pt x="30938" y="363"/>
                  </a:lnTo>
                  <a:lnTo>
                    <a:pt x="30938" y="0"/>
                  </a:lnTo>
                  <a:close/>
                </a:path>
              </a:pathLst>
            </a:custGeom>
            <a:solidFill>
              <a:srgbClr val="F9DDC5"/>
            </a:solidFill>
            <a:ln>
              <a:noFill/>
            </a:ln>
          </p:spPr>
          <p:txBody>
            <a:bodyPr/>
            <a:lstStyle/>
            <a:p>
              <a:endParaRPr lang="en-US"/>
            </a:p>
          </p:txBody>
        </p:sp>
        <p:sp>
          <p:nvSpPr>
            <p:cNvPr id="331" name="Google Shape;331;p2"/>
            <p:cNvSpPr/>
            <p:nvPr/>
          </p:nvSpPr>
          <p:spPr>
            <a:xfrm>
              <a:off x="6991200" y="3835440"/>
              <a:ext cx="687960" cy="228240"/>
            </a:xfrm>
            <a:custGeom>
              <a:avLst/>
              <a:gdLst/>
              <a:ahLst/>
              <a:cxnLst/>
              <a:rect l="l" t="t" r="r" b="b"/>
              <a:pathLst>
                <a:path w="30696" h="10152" extrusionOk="0">
                  <a:moveTo>
                    <a:pt x="12810" y="0"/>
                  </a:moveTo>
                  <a:lnTo>
                    <a:pt x="12810" y="363"/>
                  </a:lnTo>
                  <a:lnTo>
                    <a:pt x="7493" y="2900"/>
                  </a:lnTo>
                  <a:lnTo>
                    <a:pt x="3505" y="4834"/>
                  </a:lnTo>
                  <a:lnTo>
                    <a:pt x="2055" y="5559"/>
                  </a:lnTo>
                  <a:lnTo>
                    <a:pt x="1209" y="6042"/>
                  </a:lnTo>
                  <a:lnTo>
                    <a:pt x="846" y="6526"/>
                  </a:lnTo>
                  <a:lnTo>
                    <a:pt x="484" y="7009"/>
                  </a:lnTo>
                  <a:lnTo>
                    <a:pt x="242" y="7613"/>
                  </a:lnTo>
                  <a:lnTo>
                    <a:pt x="1" y="8339"/>
                  </a:lnTo>
                  <a:lnTo>
                    <a:pt x="1" y="8943"/>
                  </a:lnTo>
                  <a:lnTo>
                    <a:pt x="1" y="9426"/>
                  </a:lnTo>
                  <a:lnTo>
                    <a:pt x="121" y="9789"/>
                  </a:lnTo>
                  <a:lnTo>
                    <a:pt x="363" y="10030"/>
                  </a:lnTo>
                  <a:lnTo>
                    <a:pt x="1934" y="10151"/>
                  </a:lnTo>
                  <a:lnTo>
                    <a:pt x="5439" y="10151"/>
                  </a:lnTo>
                  <a:lnTo>
                    <a:pt x="15711" y="10030"/>
                  </a:lnTo>
                  <a:lnTo>
                    <a:pt x="20061" y="9910"/>
                  </a:lnTo>
                  <a:lnTo>
                    <a:pt x="26949" y="9668"/>
                  </a:lnTo>
                  <a:lnTo>
                    <a:pt x="29125" y="9547"/>
                  </a:lnTo>
                  <a:lnTo>
                    <a:pt x="30092" y="9305"/>
                  </a:lnTo>
                  <a:lnTo>
                    <a:pt x="30212" y="9064"/>
                  </a:lnTo>
                  <a:lnTo>
                    <a:pt x="30333" y="8459"/>
                  </a:lnTo>
                  <a:lnTo>
                    <a:pt x="30454" y="6526"/>
                  </a:lnTo>
                  <a:lnTo>
                    <a:pt x="30696" y="3746"/>
                  </a:lnTo>
                  <a:lnTo>
                    <a:pt x="30696" y="363"/>
                  </a:lnTo>
                  <a:lnTo>
                    <a:pt x="30696" y="121"/>
                  </a:lnTo>
                  <a:lnTo>
                    <a:pt x="30696" y="0"/>
                  </a:lnTo>
                  <a:close/>
                </a:path>
              </a:pathLst>
            </a:custGeom>
            <a:solidFill>
              <a:srgbClr val="E6AA35"/>
            </a:solidFill>
            <a:ln>
              <a:noFill/>
            </a:ln>
          </p:spPr>
          <p:txBody>
            <a:bodyPr/>
            <a:lstStyle/>
            <a:p>
              <a:endParaRPr lang="en-US"/>
            </a:p>
          </p:txBody>
        </p:sp>
        <p:sp>
          <p:nvSpPr>
            <p:cNvPr id="332" name="Google Shape;332;p2"/>
            <p:cNvSpPr/>
            <p:nvPr/>
          </p:nvSpPr>
          <p:spPr>
            <a:xfrm>
              <a:off x="7004880" y="4031280"/>
              <a:ext cx="631080" cy="7920"/>
            </a:xfrm>
            <a:custGeom>
              <a:avLst/>
              <a:gdLst/>
              <a:ahLst/>
              <a:cxnLst/>
              <a:rect l="l" t="t" r="r" b="b"/>
              <a:pathLst>
                <a:path w="28159" h="363" extrusionOk="0">
                  <a:moveTo>
                    <a:pt x="14140" y="0"/>
                  </a:moveTo>
                  <a:lnTo>
                    <a:pt x="122" y="242"/>
                  </a:lnTo>
                  <a:lnTo>
                    <a:pt x="1" y="363"/>
                  </a:lnTo>
                  <a:lnTo>
                    <a:pt x="14140" y="363"/>
                  </a:lnTo>
                  <a:lnTo>
                    <a:pt x="22478" y="242"/>
                  </a:lnTo>
                  <a:lnTo>
                    <a:pt x="28158" y="0"/>
                  </a:lnTo>
                  <a:close/>
                </a:path>
              </a:pathLst>
            </a:custGeom>
            <a:solidFill>
              <a:srgbClr val="112925"/>
            </a:solidFill>
            <a:ln>
              <a:noFill/>
            </a:ln>
          </p:spPr>
          <p:txBody>
            <a:bodyPr/>
            <a:lstStyle/>
            <a:p>
              <a:endParaRPr lang="en-US"/>
            </a:p>
          </p:txBody>
        </p:sp>
        <p:sp>
          <p:nvSpPr>
            <p:cNvPr id="333" name="Google Shape;333;p2"/>
            <p:cNvSpPr/>
            <p:nvPr/>
          </p:nvSpPr>
          <p:spPr>
            <a:xfrm>
              <a:off x="7232400" y="3835440"/>
              <a:ext cx="127080" cy="32400"/>
            </a:xfrm>
            <a:custGeom>
              <a:avLst/>
              <a:gdLst/>
              <a:ahLst/>
              <a:cxnLst/>
              <a:rect l="l" t="t" r="r" b="b"/>
              <a:pathLst>
                <a:path w="5681" h="1451" extrusionOk="0">
                  <a:moveTo>
                    <a:pt x="1572" y="0"/>
                  </a:moveTo>
                  <a:lnTo>
                    <a:pt x="122" y="121"/>
                  </a:lnTo>
                  <a:lnTo>
                    <a:pt x="1" y="242"/>
                  </a:lnTo>
                  <a:lnTo>
                    <a:pt x="122" y="363"/>
                  </a:lnTo>
                  <a:lnTo>
                    <a:pt x="1572" y="483"/>
                  </a:lnTo>
                  <a:lnTo>
                    <a:pt x="2901" y="725"/>
                  </a:lnTo>
                  <a:lnTo>
                    <a:pt x="4231" y="967"/>
                  </a:lnTo>
                  <a:lnTo>
                    <a:pt x="5560" y="1450"/>
                  </a:lnTo>
                  <a:lnTo>
                    <a:pt x="5681" y="1329"/>
                  </a:lnTo>
                  <a:lnTo>
                    <a:pt x="5077" y="846"/>
                  </a:lnTo>
                  <a:lnTo>
                    <a:pt x="4472" y="483"/>
                  </a:lnTo>
                  <a:lnTo>
                    <a:pt x="3747" y="242"/>
                  </a:lnTo>
                  <a:lnTo>
                    <a:pt x="3022" y="121"/>
                  </a:lnTo>
                  <a:lnTo>
                    <a:pt x="2297" y="0"/>
                  </a:lnTo>
                  <a:close/>
                </a:path>
              </a:pathLst>
            </a:custGeom>
            <a:solidFill>
              <a:srgbClr val="112925"/>
            </a:solidFill>
            <a:ln>
              <a:noFill/>
            </a:ln>
          </p:spPr>
          <p:txBody>
            <a:bodyPr/>
            <a:lstStyle/>
            <a:p>
              <a:endParaRPr lang="en-US"/>
            </a:p>
          </p:txBody>
        </p:sp>
        <p:sp>
          <p:nvSpPr>
            <p:cNvPr id="334" name="Google Shape;334;p2"/>
            <p:cNvSpPr/>
            <p:nvPr/>
          </p:nvSpPr>
          <p:spPr>
            <a:xfrm>
              <a:off x="7202520" y="3851640"/>
              <a:ext cx="127080" cy="32400"/>
            </a:xfrm>
            <a:custGeom>
              <a:avLst/>
              <a:gdLst/>
              <a:ahLst/>
              <a:cxnLst/>
              <a:rect l="l" t="t" r="r" b="b"/>
              <a:pathLst>
                <a:path w="5681" h="1451" extrusionOk="0">
                  <a:moveTo>
                    <a:pt x="1572" y="0"/>
                  </a:moveTo>
                  <a:lnTo>
                    <a:pt x="121" y="242"/>
                  </a:lnTo>
                  <a:lnTo>
                    <a:pt x="1" y="363"/>
                  </a:lnTo>
                  <a:lnTo>
                    <a:pt x="121" y="484"/>
                  </a:lnTo>
                  <a:lnTo>
                    <a:pt x="1572" y="604"/>
                  </a:lnTo>
                  <a:lnTo>
                    <a:pt x="2901" y="846"/>
                  </a:lnTo>
                  <a:lnTo>
                    <a:pt x="4230" y="1088"/>
                  </a:lnTo>
                  <a:lnTo>
                    <a:pt x="5560" y="1450"/>
                  </a:lnTo>
                  <a:lnTo>
                    <a:pt x="5680" y="1450"/>
                  </a:lnTo>
                  <a:lnTo>
                    <a:pt x="5680" y="1329"/>
                  </a:lnTo>
                  <a:lnTo>
                    <a:pt x="5076" y="967"/>
                  </a:lnTo>
                  <a:lnTo>
                    <a:pt x="4472" y="604"/>
                  </a:lnTo>
                  <a:lnTo>
                    <a:pt x="3747" y="363"/>
                  </a:lnTo>
                  <a:lnTo>
                    <a:pt x="3022" y="121"/>
                  </a:lnTo>
                  <a:lnTo>
                    <a:pt x="2297" y="121"/>
                  </a:lnTo>
                  <a:lnTo>
                    <a:pt x="1572" y="0"/>
                  </a:lnTo>
                  <a:close/>
                </a:path>
              </a:pathLst>
            </a:custGeom>
            <a:solidFill>
              <a:srgbClr val="112925"/>
            </a:solidFill>
            <a:ln>
              <a:noFill/>
            </a:ln>
          </p:spPr>
          <p:txBody>
            <a:bodyPr/>
            <a:lstStyle/>
            <a:p>
              <a:endParaRPr lang="en-US"/>
            </a:p>
          </p:txBody>
        </p:sp>
        <p:sp>
          <p:nvSpPr>
            <p:cNvPr id="335" name="Google Shape;335;p2"/>
            <p:cNvSpPr/>
            <p:nvPr/>
          </p:nvSpPr>
          <p:spPr>
            <a:xfrm>
              <a:off x="7173000" y="3870720"/>
              <a:ext cx="127080" cy="32400"/>
            </a:xfrm>
            <a:custGeom>
              <a:avLst/>
              <a:gdLst/>
              <a:ahLst/>
              <a:cxnLst/>
              <a:rect l="l" t="t" r="r" b="b"/>
              <a:pathLst>
                <a:path w="5681" h="1451" extrusionOk="0">
                  <a:moveTo>
                    <a:pt x="1571" y="0"/>
                  </a:moveTo>
                  <a:lnTo>
                    <a:pt x="121" y="121"/>
                  </a:lnTo>
                  <a:lnTo>
                    <a:pt x="0" y="242"/>
                  </a:lnTo>
                  <a:lnTo>
                    <a:pt x="121" y="363"/>
                  </a:lnTo>
                  <a:lnTo>
                    <a:pt x="1571" y="604"/>
                  </a:lnTo>
                  <a:lnTo>
                    <a:pt x="2901" y="846"/>
                  </a:lnTo>
                  <a:lnTo>
                    <a:pt x="4230" y="1088"/>
                  </a:lnTo>
                  <a:lnTo>
                    <a:pt x="5559" y="1450"/>
                  </a:lnTo>
                  <a:lnTo>
                    <a:pt x="5680" y="1450"/>
                  </a:lnTo>
                  <a:lnTo>
                    <a:pt x="5680" y="1329"/>
                  </a:lnTo>
                  <a:lnTo>
                    <a:pt x="5076" y="967"/>
                  </a:lnTo>
                  <a:lnTo>
                    <a:pt x="4472" y="604"/>
                  </a:lnTo>
                  <a:lnTo>
                    <a:pt x="3747" y="363"/>
                  </a:lnTo>
                  <a:lnTo>
                    <a:pt x="3021" y="121"/>
                  </a:lnTo>
                  <a:lnTo>
                    <a:pt x="2296" y="0"/>
                  </a:lnTo>
                  <a:close/>
                </a:path>
              </a:pathLst>
            </a:custGeom>
            <a:solidFill>
              <a:srgbClr val="112925"/>
            </a:solidFill>
            <a:ln>
              <a:noFill/>
            </a:ln>
          </p:spPr>
          <p:txBody>
            <a:bodyPr/>
            <a:lstStyle/>
            <a:p>
              <a:endParaRPr lang="en-US"/>
            </a:p>
          </p:txBody>
        </p:sp>
        <p:sp>
          <p:nvSpPr>
            <p:cNvPr id="336" name="Google Shape;336;p2"/>
            <p:cNvSpPr/>
            <p:nvPr/>
          </p:nvSpPr>
          <p:spPr>
            <a:xfrm>
              <a:off x="7343640" y="3835440"/>
              <a:ext cx="335520" cy="225360"/>
            </a:xfrm>
            <a:custGeom>
              <a:avLst/>
              <a:gdLst/>
              <a:ahLst/>
              <a:cxnLst/>
              <a:rect l="l" t="t" r="r" b="b"/>
              <a:pathLst>
                <a:path w="14986" h="10031" extrusionOk="0">
                  <a:moveTo>
                    <a:pt x="14986" y="0"/>
                  </a:moveTo>
                  <a:lnTo>
                    <a:pt x="8097" y="4713"/>
                  </a:lnTo>
                  <a:lnTo>
                    <a:pt x="1" y="10030"/>
                  </a:lnTo>
                  <a:lnTo>
                    <a:pt x="1" y="10030"/>
                  </a:lnTo>
                  <a:lnTo>
                    <a:pt x="4351" y="9910"/>
                  </a:lnTo>
                  <a:lnTo>
                    <a:pt x="11239" y="9668"/>
                  </a:lnTo>
                  <a:lnTo>
                    <a:pt x="13415" y="9547"/>
                  </a:lnTo>
                  <a:lnTo>
                    <a:pt x="14382" y="9305"/>
                  </a:lnTo>
                  <a:lnTo>
                    <a:pt x="14502" y="9064"/>
                  </a:lnTo>
                  <a:lnTo>
                    <a:pt x="14623" y="8459"/>
                  </a:lnTo>
                  <a:lnTo>
                    <a:pt x="14744" y="6526"/>
                  </a:lnTo>
                  <a:lnTo>
                    <a:pt x="14986" y="3746"/>
                  </a:lnTo>
                  <a:lnTo>
                    <a:pt x="14986" y="363"/>
                  </a:lnTo>
                  <a:lnTo>
                    <a:pt x="14986" y="121"/>
                  </a:lnTo>
                  <a:lnTo>
                    <a:pt x="14986" y="0"/>
                  </a:lnTo>
                  <a:close/>
                </a:path>
              </a:pathLst>
            </a:custGeom>
            <a:solidFill>
              <a:srgbClr val="112925"/>
            </a:solidFill>
            <a:ln>
              <a:noFill/>
            </a:ln>
          </p:spPr>
          <p:txBody>
            <a:bodyPr/>
            <a:lstStyle/>
            <a:p>
              <a:endParaRPr lang="en-US"/>
            </a:p>
          </p:txBody>
        </p:sp>
        <p:sp>
          <p:nvSpPr>
            <p:cNvPr id="337" name="Google Shape;337;p2"/>
            <p:cNvSpPr/>
            <p:nvPr/>
          </p:nvSpPr>
          <p:spPr>
            <a:xfrm>
              <a:off x="7197120" y="1636920"/>
              <a:ext cx="704160" cy="2200680"/>
            </a:xfrm>
            <a:custGeom>
              <a:avLst/>
              <a:gdLst/>
              <a:ahLst/>
              <a:cxnLst/>
              <a:rect l="l" t="t" r="r" b="b"/>
              <a:pathLst>
                <a:path w="31422" h="97766" extrusionOk="0">
                  <a:moveTo>
                    <a:pt x="14503" y="0"/>
                  </a:moveTo>
                  <a:lnTo>
                    <a:pt x="10031" y="14381"/>
                  </a:lnTo>
                  <a:lnTo>
                    <a:pt x="6889" y="24895"/>
                  </a:lnTo>
                  <a:lnTo>
                    <a:pt x="3747" y="35529"/>
                  </a:lnTo>
                  <a:lnTo>
                    <a:pt x="1330" y="44593"/>
                  </a:lnTo>
                  <a:lnTo>
                    <a:pt x="484" y="47856"/>
                  </a:lnTo>
                  <a:lnTo>
                    <a:pt x="122" y="50152"/>
                  </a:lnTo>
                  <a:lnTo>
                    <a:pt x="1" y="51844"/>
                  </a:lnTo>
                  <a:lnTo>
                    <a:pt x="1" y="54261"/>
                  </a:lnTo>
                  <a:lnTo>
                    <a:pt x="122" y="60666"/>
                  </a:lnTo>
                  <a:lnTo>
                    <a:pt x="484" y="68400"/>
                  </a:lnTo>
                  <a:lnTo>
                    <a:pt x="968" y="76618"/>
                  </a:lnTo>
                  <a:lnTo>
                    <a:pt x="1934" y="91361"/>
                  </a:lnTo>
                  <a:lnTo>
                    <a:pt x="2418" y="97766"/>
                  </a:lnTo>
                  <a:lnTo>
                    <a:pt x="22358" y="97766"/>
                  </a:lnTo>
                  <a:lnTo>
                    <a:pt x="20424" y="74321"/>
                  </a:lnTo>
                  <a:lnTo>
                    <a:pt x="19095" y="58128"/>
                  </a:lnTo>
                  <a:lnTo>
                    <a:pt x="18611" y="52690"/>
                  </a:lnTo>
                  <a:lnTo>
                    <a:pt x="18491" y="50394"/>
                  </a:lnTo>
                  <a:lnTo>
                    <a:pt x="19457" y="46285"/>
                  </a:lnTo>
                  <a:lnTo>
                    <a:pt x="21512" y="38430"/>
                  </a:lnTo>
                  <a:lnTo>
                    <a:pt x="23083" y="32266"/>
                  </a:lnTo>
                  <a:lnTo>
                    <a:pt x="27554" y="14744"/>
                  </a:lnTo>
                  <a:lnTo>
                    <a:pt x="31421" y="0"/>
                  </a:lnTo>
                  <a:close/>
                </a:path>
              </a:pathLst>
            </a:custGeom>
            <a:solidFill>
              <a:srgbClr val="193D37"/>
            </a:solidFill>
            <a:ln>
              <a:noFill/>
            </a:ln>
          </p:spPr>
          <p:txBody>
            <a:bodyPr/>
            <a:lstStyle/>
            <a:p>
              <a:endParaRPr lang="en-US"/>
            </a:p>
          </p:txBody>
        </p:sp>
        <p:sp>
          <p:nvSpPr>
            <p:cNvPr id="338" name="Google Shape;338;p2"/>
            <p:cNvSpPr/>
            <p:nvPr/>
          </p:nvSpPr>
          <p:spPr>
            <a:xfrm>
              <a:off x="7273080" y="3759120"/>
              <a:ext cx="400680" cy="7920"/>
            </a:xfrm>
            <a:custGeom>
              <a:avLst/>
              <a:gdLst/>
              <a:ahLst/>
              <a:cxnLst/>
              <a:rect l="l" t="t" r="r" b="b"/>
              <a:pathLst>
                <a:path w="17887" h="363" extrusionOk="0">
                  <a:moveTo>
                    <a:pt x="5197" y="0"/>
                  </a:moveTo>
                  <a:lnTo>
                    <a:pt x="1" y="121"/>
                  </a:lnTo>
                  <a:lnTo>
                    <a:pt x="5197" y="242"/>
                  </a:lnTo>
                  <a:lnTo>
                    <a:pt x="11602" y="363"/>
                  </a:lnTo>
                  <a:lnTo>
                    <a:pt x="15469" y="242"/>
                  </a:lnTo>
                  <a:lnTo>
                    <a:pt x="17886" y="121"/>
                  </a:lnTo>
                  <a:lnTo>
                    <a:pt x="15469" y="0"/>
                  </a:lnTo>
                  <a:close/>
                </a:path>
              </a:pathLst>
            </a:custGeom>
            <a:solidFill>
              <a:srgbClr val="112925"/>
            </a:solidFill>
            <a:ln>
              <a:noFill/>
            </a:ln>
          </p:spPr>
          <p:txBody>
            <a:bodyPr/>
            <a:lstStyle/>
            <a:p>
              <a:endParaRPr lang="en-US"/>
            </a:p>
          </p:txBody>
        </p:sp>
        <p:sp>
          <p:nvSpPr>
            <p:cNvPr id="339" name="Google Shape;339;p2"/>
            <p:cNvSpPr/>
            <p:nvPr/>
          </p:nvSpPr>
          <p:spPr>
            <a:xfrm>
              <a:off x="7519680" y="1732320"/>
              <a:ext cx="306000" cy="1982880"/>
            </a:xfrm>
            <a:custGeom>
              <a:avLst/>
              <a:gdLst/>
              <a:ahLst/>
              <a:cxnLst/>
              <a:rect l="l" t="t" r="r" b="b"/>
              <a:pathLst>
                <a:path w="13657" h="88099" extrusionOk="0">
                  <a:moveTo>
                    <a:pt x="13536" y="1"/>
                  </a:moveTo>
                  <a:lnTo>
                    <a:pt x="13415" y="363"/>
                  </a:lnTo>
                  <a:lnTo>
                    <a:pt x="12811" y="2418"/>
                  </a:lnTo>
                  <a:lnTo>
                    <a:pt x="12086" y="4593"/>
                  </a:lnTo>
                  <a:lnTo>
                    <a:pt x="10756" y="8944"/>
                  </a:lnTo>
                  <a:lnTo>
                    <a:pt x="8098" y="17524"/>
                  </a:lnTo>
                  <a:lnTo>
                    <a:pt x="2901" y="34805"/>
                  </a:lnTo>
                  <a:lnTo>
                    <a:pt x="1572" y="39035"/>
                  </a:lnTo>
                  <a:lnTo>
                    <a:pt x="968" y="41089"/>
                  </a:lnTo>
                  <a:lnTo>
                    <a:pt x="363" y="43264"/>
                  </a:lnTo>
                  <a:lnTo>
                    <a:pt x="122" y="45319"/>
                  </a:lnTo>
                  <a:lnTo>
                    <a:pt x="1" y="47494"/>
                  </a:lnTo>
                  <a:lnTo>
                    <a:pt x="1" y="49669"/>
                  </a:lnTo>
                  <a:lnTo>
                    <a:pt x="242" y="51965"/>
                  </a:lnTo>
                  <a:lnTo>
                    <a:pt x="1934" y="69851"/>
                  </a:lnTo>
                  <a:lnTo>
                    <a:pt x="2780" y="78914"/>
                  </a:lnTo>
                  <a:lnTo>
                    <a:pt x="3626" y="87978"/>
                  </a:lnTo>
                  <a:lnTo>
                    <a:pt x="3747" y="88099"/>
                  </a:lnTo>
                  <a:lnTo>
                    <a:pt x="3989" y="88099"/>
                  </a:lnTo>
                  <a:lnTo>
                    <a:pt x="3989" y="87978"/>
                  </a:lnTo>
                  <a:lnTo>
                    <a:pt x="3868" y="85682"/>
                  </a:lnTo>
                  <a:lnTo>
                    <a:pt x="2176" y="67434"/>
                  </a:lnTo>
                  <a:lnTo>
                    <a:pt x="1330" y="58249"/>
                  </a:lnTo>
                  <a:lnTo>
                    <a:pt x="847" y="53657"/>
                  </a:lnTo>
                  <a:lnTo>
                    <a:pt x="484" y="49186"/>
                  </a:lnTo>
                  <a:lnTo>
                    <a:pt x="484" y="46890"/>
                  </a:lnTo>
                  <a:lnTo>
                    <a:pt x="726" y="44594"/>
                  </a:lnTo>
                  <a:lnTo>
                    <a:pt x="1088" y="42418"/>
                  </a:lnTo>
                  <a:lnTo>
                    <a:pt x="1693" y="40364"/>
                  </a:lnTo>
                  <a:lnTo>
                    <a:pt x="4351" y="31542"/>
                  </a:lnTo>
                  <a:lnTo>
                    <a:pt x="9669" y="14019"/>
                  </a:lnTo>
                  <a:lnTo>
                    <a:pt x="12206" y="5318"/>
                  </a:lnTo>
                  <a:lnTo>
                    <a:pt x="13536" y="847"/>
                  </a:lnTo>
                  <a:lnTo>
                    <a:pt x="13657" y="122"/>
                  </a:lnTo>
                  <a:lnTo>
                    <a:pt x="13536" y="1"/>
                  </a:lnTo>
                  <a:close/>
                </a:path>
              </a:pathLst>
            </a:custGeom>
            <a:solidFill>
              <a:srgbClr val="112925"/>
            </a:solidFill>
            <a:ln>
              <a:noFill/>
            </a:ln>
          </p:spPr>
          <p:txBody>
            <a:bodyPr/>
            <a:lstStyle/>
            <a:p>
              <a:endParaRPr lang="en-US"/>
            </a:p>
          </p:txBody>
        </p:sp>
        <p:sp>
          <p:nvSpPr>
            <p:cNvPr id="340" name="Google Shape;340;p2"/>
            <p:cNvSpPr/>
            <p:nvPr/>
          </p:nvSpPr>
          <p:spPr>
            <a:xfrm>
              <a:off x="7565760" y="1636920"/>
              <a:ext cx="335520" cy="864720"/>
            </a:xfrm>
            <a:custGeom>
              <a:avLst/>
              <a:gdLst/>
              <a:ahLst/>
              <a:cxnLst/>
              <a:rect l="l" t="t" r="r" b="b"/>
              <a:pathLst>
                <a:path w="14986" h="38430" extrusionOk="0">
                  <a:moveTo>
                    <a:pt x="0" y="0"/>
                  </a:moveTo>
                  <a:lnTo>
                    <a:pt x="5076" y="38430"/>
                  </a:lnTo>
                  <a:lnTo>
                    <a:pt x="11481" y="13656"/>
                  </a:lnTo>
                  <a:lnTo>
                    <a:pt x="14985" y="0"/>
                  </a:lnTo>
                  <a:close/>
                </a:path>
              </a:pathLst>
            </a:custGeom>
            <a:solidFill>
              <a:srgbClr val="112925"/>
            </a:solidFill>
            <a:ln>
              <a:noFill/>
            </a:ln>
          </p:spPr>
          <p:txBody>
            <a:bodyPr/>
            <a:lstStyle/>
            <a:p>
              <a:endParaRPr lang="en-US"/>
            </a:p>
          </p:txBody>
        </p:sp>
        <p:sp>
          <p:nvSpPr>
            <p:cNvPr id="341" name="Google Shape;341;p2"/>
            <p:cNvSpPr/>
            <p:nvPr/>
          </p:nvSpPr>
          <p:spPr>
            <a:xfrm>
              <a:off x="7462800" y="3764520"/>
              <a:ext cx="693360" cy="307080"/>
            </a:xfrm>
            <a:custGeom>
              <a:avLst/>
              <a:gdLst/>
              <a:ahLst/>
              <a:cxnLst/>
              <a:rect l="l" t="t" r="r" b="b"/>
              <a:pathLst>
                <a:path w="30938" h="13656" extrusionOk="0">
                  <a:moveTo>
                    <a:pt x="12811" y="0"/>
                  </a:moveTo>
                  <a:lnTo>
                    <a:pt x="12811" y="604"/>
                  </a:lnTo>
                  <a:lnTo>
                    <a:pt x="12932" y="3505"/>
                  </a:lnTo>
                  <a:lnTo>
                    <a:pt x="12932" y="3746"/>
                  </a:lnTo>
                  <a:lnTo>
                    <a:pt x="7614" y="6284"/>
                  </a:lnTo>
                  <a:lnTo>
                    <a:pt x="3626" y="8218"/>
                  </a:lnTo>
                  <a:lnTo>
                    <a:pt x="2176" y="9064"/>
                  </a:lnTo>
                  <a:lnTo>
                    <a:pt x="1330" y="9547"/>
                  </a:lnTo>
                  <a:lnTo>
                    <a:pt x="968" y="9910"/>
                  </a:lnTo>
                  <a:lnTo>
                    <a:pt x="605" y="10393"/>
                  </a:lnTo>
                  <a:lnTo>
                    <a:pt x="364" y="10997"/>
                  </a:lnTo>
                  <a:lnTo>
                    <a:pt x="122" y="11722"/>
                  </a:lnTo>
                  <a:lnTo>
                    <a:pt x="1" y="12327"/>
                  </a:lnTo>
                  <a:lnTo>
                    <a:pt x="1" y="12810"/>
                  </a:lnTo>
                  <a:lnTo>
                    <a:pt x="122" y="13293"/>
                  </a:lnTo>
                  <a:lnTo>
                    <a:pt x="484" y="13414"/>
                  </a:lnTo>
                  <a:lnTo>
                    <a:pt x="1935" y="13535"/>
                  </a:lnTo>
                  <a:lnTo>
                    <a:pt x="5318" y="13656"/>
                  </a:lnTo>
                  <a:lnTo>
                    <a:pt x="15228" y="13535"/>
                  </a:lnTo>
                  <a:lnTo>
                    <a:pt x="25258" y="13293"/>
                  </a:lnTo>
                  <a:lnTo>
                    <a:pt x="28642" y="13052"/>
                  </a:lnTo>
                  <a:lnTo>
                    <a:pt x="29609" y="12931"/>
                  </a:lnTo>
                  <a:lnTo>
                    <a:pt x="30213" y="12810"/>
                  </a:lnTo>
                  <a:lnTo>
                    <a:pt x="30334" y="12568"/>
                  </a:lnTo>
                  <a:lnTo>
                    <a:pt x="30455" y="11964"/>
                  </a:lnTo>
                  <a:lnTo>
                    <a:pt x="30575" y="10030"/>
                  </a:lnTo>
                  <a:lnTo>
                    <a:pt x="30817" y="7130"/>
                  </a:lnTo>
                  <a:lnTo>
                    <a:pt x="30817" y="3625"/>
                  </a:lnTo>
                  <a:lnTo>
                    <a:pt x="30817" y="3505"/>
                  </a:lnTo>
                  <a:lnTo>
                    <a:pt x="30938" y="363"/>
                  </a:lnTo>
                  <a:lnTo>
                    <a:pt x="30938" y="0"/>
                  </a:lnTo>
                  <a:close/>
                </a:path>
              </a:pathLst>
            </a:custGeom>
            <a:solidFill>
              <a:srgbClr val="F9DDC5"/>
            </a:solidFill>
            <a:ln>
              <a:noFill/>
            </a:ln>
          </p:spPr>
          <p:txBody>
            <a:bodyPr/>
            <a:lstStyle/>
            <a:p>
              <a:endParaRPr lang="en-US"/>
            </a:p>
          </p:txBody>
        </p:sp>
        <p:sp>
          <p:nvSpPr>
            <p:cNvPr id="342" name="Google Shape;342;p2"/>
            <p:cNvSpPr/>
            <p:nvPr/>
          </p:nvSpPr>
          <p:spPr>
            <a:xfrm>
              <a:off x="7462800" y="3843360"/>
              <a:ext cx="690480" cy="228240"/>
            </a:xfrm>
            <a:custGeom>
              <a:avLst/>
              <a:gdLst/>
              <a:ahLst/>
              <a:cxnLst/>
              <a:rect l="l" t="t" r="r" b="b"/>
              <a:pathLst>
                <a:path w="30818" h="10152" extrusionOk="0">
                  <a:moveTo>
                    <a:pt x="13052" y="1"/>
                  </a:moveTo>
                  <a:lnTo>
                    <a:pt x="13052" y="242"/>
                  </a:lnTo>
                  <a:lnTo>
                    <a:pt x="7614" y="2780"/>
                  </a:lnTo>
                  <a:lnTo>
                    <a:pt x="3626" y="4714"/>
                  </a:lnTo>
                  <a:lnTo>
                    <a:pt x="2176" y="5439"/>
                  </a:lnTo>
                  <a:lnTo>
                    <a:pt x="1330" y="5922"/>
                  </a:lnTo>
                  <a:lnTo>
                    <a:pt x="968" y="6406"/>
                  </a:lnTo>
                  <a:lnTo>
                    <a:pt x="605" y="6889"/>
                  </a:lnTo>
                  <a:lnTo>
                    <a:pt x="364" y="7493"/>
                  </a:lnTo>
                  <a:lnTo>
                    <a:pt x="122" y="8218"/>
                  </a:lnTo>
                  <a:lnTo>
                    <a:pt x="1" y="8823"/>
                  </a:lnTo>
                  <a:lnTo>
                    <a:pt x="1" y="9306"/>
                  </a:lnTo>
                  <a:lnTo>
                    <a:pt x="122" y="9789"/>
                  </a:lnTo>
                  <a:lnTo>
                    <a:pt x="484" y="9910"/>
                  </a:lnTo>
                  <a:lnTo>
                    <a:pt x="1935" y="10031"/>
                  </a:lnTo>
                  <a:lnTo>
                    <a:pt x="5318" y="10152"/>
                  </a:lnTo>
                  <a:lnTo>
                    <a:pt x="15228" y="10031"/>
                  </a:lnTo>
                  <a:lnTo>
                    <a:pt x="25258" y="9789"/>
                  </a:lnTo>
                  <a:lnTo>
                    <a:pt x="28642" y="9548"/>
                  </a:lnTo>
                  <a:lnTo>
                    <a:pt x="29609" y="9427"/>
                  </a:lnTo>
                  <a:lnTo>
                    <a:pt x="30213" y="9306"/>
                  </a:lnTo>
                  <a:lnTo>
                    <a:pt x="30334" y="9064"/>
                  </a:lnTo>
                  <a:lnTo>
                    <a:pt x="30455" y="8460"/>
                  </a:lnTo>
                  <a:lnTo>
                    <a:pt x="30575" y="6526"/>
                  </a:lnTo>
                  <a:lnTo>
                    <a:pt x="30817" y="3626"/>
                  </a:lnTo>
                  <a:lnTo>
                    <a:pt x="30817" y="121"/>
                  </a:lnTo>
                  <a:lnTo>
                    <a:pt x="30817" y="1"/>
                  </a:lnTo>
                  <a:close/>
                </a:path>
              </a:pathLst>
            </a:custGeom>
            <a:solidFill>
              <a:srgbClr val="E6AA35"/>
            </a:solidFill>
            <a:ln>
              <a:noFill/>
            </a:ln>
          </p:spPr>
          <p:txBody>
            <a:bodyPr/>
            <a:lstStyle/>
            <a:p>
              <a:endParaRPr lang="en-US"/>
            </a:p>
          </p:txBody>
        </p:sp>
        <p:sp>
          <p:nvSpPr>
            <p:cNvPr id="343" name="Google Shape;343;p2"/>
            <p:cNvSpPr/>
            <p:nvPr/>
          </p:nvSpPr>
          <p:spPr>
            <a:xfrm>
              <a:off x="7479000" y="4039200"/>
              <a:ext cx="631080" cy="5040"/>
            </a:xfrm>
            <a:custGeom>
              <a:avLst/>
              <a:gdLst/>
              <a:ahLst/>
              <a:cxnLst/>
              <a:rect l="l" t="t" r="r" b="b"/>
              <a:pathLst>
                <a:path w="28158" h="243" extrusionOk="0">
                  <a:moveTo>
                    <a:pt x="14139" y="1"/>
                  </a:moveTo>
                  <a:lnTo>
                    <a:pt x="0" y="242"/>
                  </a:lnTo>
                  <a:lnTo>
                    <a:pt x="22478" y="242"/>
                  </a:lnTo>
                  <a:lnTo>
                    <a:pt x="28158" y="1"/>
                  </a:lnTo>
                  <a:close/>
                </a:path>
              </a:pathLst>
            </a:custGeom>
            <a:solidFill>
              <a:srgbClr val="112925"/>
            </a:solidFill>
            <a:ln>
              <a:noFill/>
            </a:ln>
          </p:spPr>
          <p:txBody>
            <a:bodyPr/>
            <a:lstStyle/>
            <a:p>
              <a:endParaRPr lang="en-US"/>
            </a:p>
          </p:txBody>
        </p:sp>
        <p:sp>
          <p:nvSpPr>
            <p:cNvPr id="344" name="Google Shape;344;p2"/>
            <p:cNvSpPr/>
            <p:nvPr/>
          </p:nvSpPr>
          <p:spPr>
            <a:xfrm>
              <a:off x="7706520" y="3840840"/>
              <a:ext cx="127080" cy="32400"/>
            </a:xfrm>
            <a:custGeom>
              <a:avLst/>
              <a:gdLst/>
              <a:ahLst/>
              <a:cxnLst/>
              <a:rect l="l" t="t" r="r" b="b"/>
              <a:pathLst>
                <a:path w="5681" h="1451" extrusionOk="0">
                  <a:moveTo>
                    <a:pt x="1571" y="1"/>
                  </a:moveTo>
                  <a:lnTo>
                    <a:pt x="121" y="122"/>
                  </a:lnTo>
                  <a:lnTo>
                    <a:pt x="0" y="242"/>
                  </a:lnTo>
                  <a:lnTo>
                    <a:pt x="121" y="363"/>
                  </a:lnTo>
                  <a:lnTo>
                    <a:pt x="1450" y="605"/>
                  </a:lnTo>
                  <a:lnTo>
                    <a:pt x="2901" y="847"/>
                  </a:lnTo>
                  <a:lnTo>
                    <a:pt x="4230" y="1088"/>
                  </a:lnTo>
                  <a:lnTo>
                    <a:pt x="5559" y="1451"/>
                  </a:lnTo>
                  <a:lnTo>
                    <a:pt x="5680" y="1451"/>
                  </a:lnTo>
                  <a:lnTo>
                    <a:pt x="5559" y="1330"/>
                  </a:lnTo>
                  <a:lnTo>
                    <a:pt x="5076" y="968"/>
                  </a:lnTo>
                  <a:lnTo>
                    <a:pt x="4472" y="605"/>
                  </a:lnTo>
                  <a:lnTo>
                    <a:pt x="3747" y="363"/>
                  </a:lnTo>
                  <a:lnTo>
                    <a:pt x="3021" y="122"/>
                  </a:lnTo>
                  <a:lnTo>
                    <a:pt x="2296" y="1"/>
                  </a:lnTo>
                  <a:close/>
                </a:path>
              </a:pathLst>
            </a:custGeom>
            <a:solidFill>
              <a:srgbClr val="112925"/>
            </a:solidFill>
            <a:ln>
              <a:noFill/>
            </a:ln>
          </p:spPr>
          <p:txBody>
            <a:bodyPr/>
            <a:lstStyle/>
            <a:p>
              <a:endParaRPr lang="en-US"/>
            </a:p>
          </p:txBody>
        </p:sp>
        <p:sp>
          <p:nvSpPr>
            <p:cNvPr id="345" name="Google Shape;345;p2"/>
            <p:cNvSpPr/>
            <p:nvPr/>
          </p:nvSpPr>
          <p:spPr>
            <a:xfrm>
              <a:off x="7679520" y="3859920"/>
              <a:ext cx="124200" cy="32400"/>
            </a:xfrm>
            <a:custGeom>
              <a:avLst/>
              <a:gdLst/>
              <a:ahLst/>
              <a:cxnLst/>
              <a:rect l="l" t="t" r="r" b="b"/>
              <a:pathLst>
                <a:path w="5560" h="1451" extrusionOk="0">
                  <a:moveTo>
                    <a:pt x="1451" y="1"/>
                  </a:moveTo>
                  <a:lnTo>
                    <a:pt x="1" y="122"/>
                  </a:lnTo>
                  <a:lnTo>
                    <a:pt x="1" y="242"/>
                  </a:lnTo>
                  <a:lnTo>
                    <a:pt x="1" y="363"/>
                  </a:lnTo>
                  <a:lnTo>
                    <a:pt x="1451" y="484"/>
                  </a:lnTo>
                  <a:lnTo>
                    <a:pt x="2780" y="726"/>
                  </a:lnTo>
                  <a:lnTo>
                    <a:pt x="4110" y="1088"/>
                  </a:lnTo>
                  <a:lnTo>
                    <a:pt x="5439" y="1451"/>
                  </a:lnTo>
                  <a:lnTo>
                    <a:pt x="5560" y="1451"/>
                  </a:lnTo>
                  <a:lnTo>
                    <a:pt x="5560" y="1330"/>
                  </a:lnTo>
                  <a:lnTo>
                    <a:pt x="4956" y="847"/>
                  </a:lnTo>
                  <a:lnTo>
                    <a:pt x="4351" y="605"/>
                  </a:lnTo>
                  <a:lnTo>
                    <a:pt x="3626" y="242"/>
                  </a:lnTo>
                  <a:lnTo>
                    <a:pt x="2901" y="122"/>
                  </a:lnTo>
                  <a:lnTo>
                    <a:pt x="2176" y="1"/>
                  </a:lnTo>
                  <a:close/>
                </a:path>
              </a:pathLst>
            </a:custGeom>
            <a:solidFill>
              <a:srgbClr val="112925"/>
            </a:solidFill>
            <a:ln>
              <a:noFill/>
            </a:ln>
          </p:spPr>
          <p:txBody>
            <a:bodyPr/>
            <a:lstStyle/>
            <a:p>
              <a:endParaRPr lang="en-US"/>
            </a:p>
          </p:txBody>
        </p:sp>
        <p:sp>
          <p:nvSpPr>
            <p:cNvPr id="346" name="Google Shape;346;p2"/>
            <p:cNvSpPr/>
            <p:nvPr/>
          </p:nvSpPr>
          <p:spPr>
            <a:xfrm>
              <a:off x="7647120" y="3878640"/>
              <a:ext cx="127080" cy="32400"/>
            </a:xfrm>
            <a:custGeom>
              <a:avLst/>
              <a:gdLst/>
              <a:ahLst/>
              <a:cxnLst/>
              <a:rect l="l" t="t" r="r" b="b"/>
              <a:pathLst>
                <a:path w="5681" h="1451" extrusionOk="0">
                  <a:moveTo>
                    <a:pt x="1572" y="1"/>
                  </a:moveTo>
                  <a:lnTo>
                    <a:pt x="121" y="121"/>
                  </a:lnTo>
                  <a:lnTo>
                    <a:pt x="1" y="242"/>
                  </a:lnTo>
                  <a:lnTo>
                    <a:pt x="121" y="363"/>
                  </a:lnTo>
                  <a:lnTo>
                    <a:pt x="1572" y="484"/>
                  </a:lnTo>
                  <a:lnTo>
                    <a:pt x="2901" y="726"/>
                  </a:lnTo>
                  <a:lnTo>
                    <a:pt x="4230" y="1088"/>
                  </a:lnTo>
                  <a:lnTo>
                    <a:pt x="5560" y="1451"/>
                  </a:lnTo>
                  <a:lnTo>
                    <a:pt x="5680" y="1330"/>
                  </a:lnTo>
                  <a:lnTo>
                    <a:pt x="5076" y="847"/>
                  </a:lnTo>
                  <a:lnTo>
                    <a:pt x="4472" y="484"/>
                  </a:lnTo>
                  <a:lnTo>
                    <a:pt x="3747" y="242"/>
                  </a:lnTo>
                  <a:lnTo>
                    <a:pt x="3022" y="121"/>
                  </a:lnTo>
                  <a:lnTo>
                    <a:pt x="2297" y="1"/>
                  </a:lnTo>
                  <a:close/>
                </a:path>
              </a:pathLst>
            </a:custGeom>
            <a:solidFill>
              <a:srgbClr val="112925"/>
            </a:solidFill>
            <a:ln>
              <a:noFill/>
            </a:ln>
          </p:spPr>
          <p:txBody>
            <a:bodyPr/>
            <a:lstStyle/>
            <a:p>
              <a:endParaRPr lang="en-US"/>
            </a:p>
          </p:txBody>
        </p:sp>
        <p:sp>
          <p:nvSpPr>
            <p:cNvPr id="347" name="Google Shape;347;p2"/>
            <p:cNvSpPr/>
            <p:nvPr/>
          </p:nvSpPr>
          <p:spPr>
            <a:xfrm>
              <a:off x="7535880" y="1636920"/>
              <a:ext cx="655560" cy="2208960"/>
            </a:xfrm>
            <a:custGeom>
              <a:avLst/>
              <a:gdLst/>
              <a:ahLst/>
              <a:cxnLst/>
              <a:rect l="l" t="t" r="r" b="b"/>
              <a:pathLst>
                <a:path w="29246" h="98129" extrusionOk="0">
                  <a:moveTo>
                    <a:pt x="1" y="0"/>
                  </a:moveTo>
                  <a:lnTo>
                    <a:pt x="122" y="1450"/>
                  </a:lnTo>
                  <a:lnTo>
                    <a:pt x="484" y="4834"/>
                  </a:lnTo>
                  <a:lnTo>
                    <a:pt x="726" y="7130"/>
                  </a:lnTo>
                  <a:lnTo>
                    <a:pt x="1088" y="9547"/>
                  </a:lnTo>
                  <a:lnTo>
                    <a:pt x="1572" y="12085"/>
                  </a:lnTo>
                  <a:lnTo>
                    <a:pt x="2297" y="14502"/>
                  </a:lnTo>
                  <a:lnTo>
                    <a:pt x="2780" y="16073"/>
                  </a:lnTo>
                  <a:lnTo>
                    <a:pt x="5197" y="17281"/>
                  </a:lnTo>
                  <a:lnTo>
                    <a:pt x="7614" y="18611"/>
                  </a:lnTo>
                  <a:lnTo>
                    <a:pt x="7977" y="32387"/>
                  </a:lnTo>
                  <a:lnTo>
                    <a:pt x="8218" y="44230"/>
                  </a:lnTo>
                  <a:lnTo>
                    <a:pt x="8339" y="51360"/>
                  </a:lnTo>
                  <a:lnTo>
                    <a:pt x="8339" y="55469"/>
                  </a:lnTo>
                  <a:lnTo>
                    <a:pt x="8460" y="61753"/>
                  </a:lnTo>
                  <a:lnTo>
                    <a:pt x="8702" y="77464"/>
                  </a:lnTo>
                  <a:lnTo>
                    <a:pt x="9306" y="98008"/>
                  </a:lnTo>
                  <a:lnTo>
                    <a:pt x="29246" y="98128"/>
                  </a:lnTo>
                  <a:lnTo>
                    <a:pt x="27433" y="75772"/>
                  </a:lnTo>
                  <a:lnTo>
                    <a:pt x="26225" y="59820"/>
                  </a:lnTo>
                  <a:lnTo>
                    <a:pt x="25741" y="54140"/>
                  </a:lnTo>
                  <a:lnTo>
                    <a:pt x="25621" y="51481"/>
                  </a:lnTo>
                  <a:lnTo>
                    <a:pt x="25500" y="45922"/>
                  </a:lnTo>
                  <a:lnTo>
                    <a:pt x="25016" y="36738"/>
                  </a:lnTo>
                  <a:lnTo>
                    <a:pt x="23929" y="14864"/>
                  </a:lnTo>
                  <a:lnTo>
                    <a:pt x="22962" y="0"/>
                  </a:lnTo>
                  <a:close/>
                </a:path>
              </a:pathLst>
            </a:custGeom>
            <a:solidFill>
              <a:srgbClr val="193D37"/>
            </a:solidFill>
            <a:ln>
              <a:noFill/>
            </a:ln>
          </p:spPr>
          <p:txBody>
            <a:bodyPr/>
            <a:lstStyle/>
            <a:p>
              <a:endParaRPr lang="en-US"/>
            </a:p>
          </p:txBody>
        </p:sp>
        <p:sp>
          <p:nvSpPr>
            <p:cNvPr id="348" name="Google Shape;348;p2"/>
            <p:cNvSpPr/>
            <p:nvPr/>
          </p:nvSpPr>
          <p:spPr>
            <a:xfrm>
              <a:off x="7758000" y="3762000"/>
              <a:ext cx="400680" cy="7920"/>
            </a:xfrm>
            <a:custGeom>
              <a:avLst/>
              <a:gdLst/>
              <a:ahLst/>
              <a:cxnLst/>
              <a:rect l="l" t="t" r="r" b="b"/>
              <a:pathLst>
                <a:path w="17886" h="363" extrusionOk="0">
                  <a:moveTo>
                    <a:pt x="5197" y="0"/>
                  </a:moveTo>
                  <a:lnTo>
                    <a:pt x="0" y="121"/>
                  </a:lnTo>
                  <a:lnTo>
                    <a:pt x="0" y="242"/>
                  </a:lnTo>
                  <a:lnTo>
                    <a:pt x="5197" y="363"/>
                  </a:lnTo>
                  <a:lnTo>
                    <a:pt x="15590" y="363"/>
                  </a:lnTo>
                  <a:lnTo>
                    <a:pt x="17886" y="242"/>
                  </a:lnTo>
                  <a:lnTo>
                    <a:pt x="15590" y="121"/>
                  </a:lnTo>
                  <a:lnTo>
                    <a:pt x="11602" y="0"/>
                  </a:lnTo>
                  <a:close/>
                </a:path>
              </a:pathLst>
            </a:custGeom>
            <a:solidFill>
              <a:srgbClr val="112925"/>
            </a:solidFill>
            <a:ln>
              <a:noFill/>
            </a:ln>
          </p:spPr>
          <p:txBody>
            <a:bodyPr/>
            <a:lstStyle/>
            <a:p>
              <a:endParaRPr lang="en-US"/>
            </a:p>
          </p:txBody>
        </p:sp>
        <p:sp>
          <p:nvSpPr>
            <p:cNvPr id="349" name="Google Shape;349;p2"/>
            <p:cNvSpPr/>
            <p:nvPr/>
          </p:nvSpPr>
          <p:spPr>
            <a:xfrm>
              <a:off x="8010000" y="1702440"/>
              <a:ext cx="116280" cy="1980360"/>
            </a:xfrm>
            <a:custGeom>
              <a:avLst/>
              <a:gdLst/>
              <a:ahLst/>
              <a:cxnLst/>
              <a:rect l="l" t="t" r="r" b="b"/>
              <a:pathLst>
                <a:path w="5197" h="87978" extrusionOk="0">
                  <a:moveTo>
                    <a:pt x="0" y="0"/>
                  </a:moveTo>
                  <a:lnTo>
                    <a:pt x="604" y="18853"/>
                  </a:lnTo>
                  <a:lnTo>
                    <a:pt x="1209" y="35530"/>
                  </a:lnTo>
                  <a:lnTo>
                    <a:pt x="1692" y="43868"/>
                  </a:lnTo>
                  <a:lnTo>
                    <a:pt x="2175" y="52207"/>
                  </a:lnTo>
                  <a:lnTo>
                    <a:pt x="2780" y="60908"/>
                  </a:lnTo>
                  <a:lnTo>
                    <a:pt x="3384" y="70092"/>
                  </a:lnTo>
                  <a:lnTo>
                    <a:pt x="4230" y="79277"/>
                  </a:lnTo>
                  <a:lnTo>
                    <a:pt x="4592" y="83748"/>
                  </a:lnTo>
                  <a:lnTo>
                    <a:pt x="5197" y="87978"/>
                  </a:lnTo>
                  <a:lnTo>
                    <a:pt x="4713" y="82902"/>
                  </a:lnTo>
                  <a:lnTo>
                    <a:pt x="4351" y="77343"/>
                  </a:lnTo>
                  <a:lnTo>
                    <a:pt x="3505" y="66829"/>
                  </a:lnTo>
                  <a:lnTo>
                    <a:pt x="2900" y="58370"/>
                  </a:lnTo>
                  <a:lnTo>
                    <a:pt x="2296" y="50031"/>
                  </a:lnTo>
                  <a:lnTo>
                    <a:pt x="1813" y="41693"/>
                  </a:lnTo>
                  <a:lnTo>
                    <a:pt x="1450" y="33354"/>
                  </a:lnTo>
                  <a:lnTo>
                    <a:pt x="725" y="16677"/>
                  </a:lnTo>
                  <a:lnTo>
                    <a:pt x="121" y="0"/>
                  </a:lnTo>
                  <a:close/>
                </a:path>
              </a:pathLst>
            </a:custGeom>
            <a:solidFill>
              <a:srgbClr val="112925"/>
            </a:solidFill>
            <a:ln>
              <a:noFill/>
            </a:ln>
          </p:spPr>
          <p:txBody>
            <a:bodyPr/>
            <a:lstStyle/>
            <a:p>
              <a:endParaRPr lang="en-US"/>
            </a:p>
          </p:txBody>
        </p:sp>
        <p:sp>
          <p:nvSpPr>
            <p:cNvPr id="350" name="Google Shape;350;p2"/>
            <p:cNvSpPr/>
            <p:nvPr/>
          </p:nvSpPr>
          <p:spPr>
            <a:xfrm>
              <a:off x="7574040" y="1987920"/>
              <a:ext cx="132480" cy="70560"/>
            </a:xfrm>
            <a:custGeom>
              <a:avLst/>
              <a:gdLst/>
              <a:ahLst/>
              <a:cxnLst/>
              <a:rect l="l" t="t" r="r" b="b"/>
              <a:pathLst>
                <a:path w="5923" h="3143" extrusionOk="0">
                  <a:moveTo>
                    <a:pt x="1" y="0"/>
                  </a:moveTo>
                  <a:lnTo>
                    <a:pt x="1" y="121"/>
                  </a:lnTo>
                  <a:lnTo>
                    <a:pt x="122" y="242"/>
                  </a:lnTo>
                  <a:lnTo>
                    <a:pt x="2901" y="1692"/>
                  </a:lnTo>
                  <a:lnTo>
                    <a:pt x="5801" y="3142"/>
                  </a:lnTo>
                  <a:lnTo>
                    <a:pt x="5922" y="3022"/>
                  </a:lnTo>
                  <a:lnTo>
                    <a:pt x="3143" y="1330"/>
                  </a:lnTo>
                  <a:lnTo>
                    <a:pt x="122" y="0"/>
                  </a:lnTo>
                  <a:close/>
                </a:path>
              </a:pathLst>
            </a:custGeom>
            <a:solidFill>
              <a:srgbClr val="112925"/>
            </a:solidFill>
            <a:ln>
              <a:noFill/>
            </a:ln>
          </p:spPr>
          <p:txBody>
            <a:bodyPr/>
            <a:lstStyle/>
            <a:p>
              <a:endParaRPr lang="en-US"/>
            </a:p>
          </p:txBody>
        </p:sp>
        <p:sp>
          <p:nvSpPr>
            <p:cNvPr id="351" name="Google Shape;351;p2"/>
            <p:cNvSpPr/>
            <p:nvPr/>
          </p:nvSpPr>
          <p:spPr>
            <a:xfrm>
              <a:off x="7574040" y="1832760"/>
              <a:ext cx="83520" cy="195480"/>
            </a:xfrm>
            <a:custGeom>
              <a:avLst/>
              <a:gdLst/>
              <a:ahLst/>
              <a:cxnLst/>
              <a:rect l="l" t="t" r="r" b="b"/>
              <a:pathLst>
                <a:path w="3747" h="8702" extrusionOk="0">
                  <a:moveTo>
                    <a:pt x="1" y="0"/>
                  </a:moveTo>
                  <a:lnTo>
                    <a:pt x="242" y="2417"/>
                  </a:lnTo>
                  <a:lnTo>
                    <a:pt x="363" y="3505"/>
                  </a:lnTo>
                  <a:lnTo>
                    <a:pt x="605" y="4472"/>
                  </a:lnTo>
                  <a:lnTo>
                    <a:pt x="967" y="5317"/>
                  </a:lnTo>
                  <a:lnTo>
                    <a:pt x="1572" y="6043"/>
                  </a:lnTo>
                  <a:lnTo>
                    <a:pt x="2418" y="6647"/>
                  </a:lnTo>
                  <a:lnTo>
                    <a:pt x="3264" y="7251"/>
                  </a:lnTo>
                  <a:lnTo>
                    <a:pt x="3264" y="7493"/>
                  </a:lnTo>
                  <a:lnTo>
                    <a:pt x="3384" y="8097"/>
                  </a:lnTo>
                  <a:lnTo>
                    <a:pt x="3626" y="8701"/>
                  </a:lnTo>
                  <a:lnTo>
                    <a:pt x="3747" y="8701"/>
                  </a:lnTo>
                  <a:lnTo>
                    <a:pt x="3747" y="8097"/>
                  </a:lnTo>
                  <a:lnTo>
                    <a:pt x="3626" y="7493"/>
                  </a:lnTo>
                  <a:lnTo>
                    <a:pt x="3022" y="3867"/>
                  </a:lnTo>
                  <a:lnTo>
                    <a:pt x="2176" y="363"/>
                  </a:lnTo>
                  <a:lnTo>
                    <a:pt x="2055" y="363"/>
                  </a:lnTo>
                  <a:lnTo>
                    <a:pt x="2418" y="2175"/>
                  </a:lnTo>
                  <a:lnTo>
                    <a:pt x="2659" y="3988"/>
                  </a:lnTo>
                  <a:lnTo>
                    <a:pt x="3022" y="5680"/>
                  </a:lnTo>
                  <a:lnTo>
                    <a:pt x="3143" y="6526"/>
                  </a:lnTo>
                  <a:lnTo>
                    <a:pt x="3143" y="6768"/>
                  </a:lnTo>
                  <a:lnTo>
                    <a:pt x="2659" y="6526"/>
                  </a:lnTo>
                  <a:lnTo>
                    <a:pt x="1813" y="5801"/>
                  </a:lnTo>
                  <a:lnTo>
                    <a:pt x="1330" y="5076"/>
                  </a:lnTo>
                  <a:lnTo>
                    <a:pt x="967" y="4109"/>
                  </a:lnTo>
                  <a:lnTo>
                    <a:pt x="484" y="2175"/>
                  </a:lnTo>
                  <a:lnTo>
                    <a:pt x="122" y="0"/>
                  </a:lnTo>
                  <a:close/>
                </a:path>
              </a:pathLst>
            </a:custGeom>
            <a:solidFill>
              <a:srgbClr val="112925"/>
            </a:solidFill>
            <a:ln>
              <a:noFill/>
            </a:ln>
          </p:spPr>
          <p:txBody>
            <a:bodyPr/>
            <a:lstStyle/>
            <a:p>
              <a:endParaRPr lang="en-US"/>
            </a:p>
          </p:txBody>
        </p:sp>
        <p:sp>
          <p:nvSpPr>
            <p:cNvPr id="352" name="Google Shape;352;p2"/>
            <p:cNvSpPr/>
            <p:nvPr/>
          </p:nvSpPr>
          <p:spPr>
            <a:xfrm>
              <a:off x="6985800" y="1049400"/>
              <a:ext cx="807120" cy="448560"/>
            </a:xfrm>
            <a:custGeom>
              <a:avLst/>
              <a:gdLst/>
              <a:ahLst/>
              <a:cxnLst/>
              <a:rect l="l" t="t" r="r" b="b"/>
              <a:pathLst>
                <a:path w="36014" h="19941" extrusionOk="0">
                  <a:moveTo>
                    <a:pt x="8823" y="1"/>
                  </a:moveTo>
                  <a:lnTo>
                    <a:pt x="8218" y="122"/>
                  </a:lnTo>
                  <a:lnTo>
                    <a:pt x="7493" y="243"/>
                  </a:lnTo>
                  <a:lnTo>
                    <a:pt x="6768" y="605"/>
                  </a:lnTo>
                  <a:lnTo>
                    <a:pt x="5922" y="1089"/>
                  </a:lnTo>
                  <a:lnTo>
                    <a:pt x="4956" y="1572"/>
                  </a:lnTo>
                  <a:lnTo>
                    <a:pt x="3143" y="3022"/>
                  </a:lnTo>
                  <a:lnTo>
                    <a:pt x="2297" y="3868"/>
                  </a:lnTo>
                  <a:lnTo>
                    <a:pt x="1572" y="4593"/>
                  </a:lnTo>
                  <a:lnTo>
                    <a:pt x="968" y="5439"/>
                  </a:lnTo>
                  <a:lnTo>
                    <a:pt x="484" y="6285"/>
                  </a:lnTo>
                  <a:lnTo>
                    <a:pt x="122" y="7131"/>
                  </a:lnTo>
                  <a:lnTo>
                    <a:pt x="1" y="7856"/>
                  </a:lnTo>
                  <a:lnTo>
                    <a:pt x="122" y="8460"/>
                  </a:lnTo>
                  <a:lnTo>
                    <a:pt x="243" y="8823"/>
                  </a:lnTo>
                  <a:lnTo>
                    <a:pt x="484" y="9065"/>
                  </a:lnTo>
                  <a:lnTo>
                    <a:pt x="1814" y="10394"/>
                  </a:lnTo>
                  <a:lnTo>
                    <a:pt x="3747" y="11965"/>
                  </a:lnTo>
                  <a:lnTo>
                    <a:pt x="6043" y="13898"/>
                  </a:lnTo>
                  <a:lnTo>
                    <a:pt x="8460" y="15711"/>
                  </a:lnTo>
                  <a:lnTo>
                    <a:pt x="10877" y="17403"/>
                  </a:lnTo>
                  <a:lnTo>
                    <a:pt x="13173" y="18732"/>
                  </a:lnTo>
                  <a:lnTo>
                    <a:pt x="14261" y="19337"/>
                  </a:lnTo>
                  <a:lnTo>
                    <a:pt x="15107" y="19699"/>
                  </a:lnTo>
                  <a:lnTo>
                    <a:pt x="15953" y="19941"/>
                  </a:lnTo>
                  <a:lnTo>
                    <a:pt x="16557" y="19941"/>
                  </a:lnTo>
                  <a:lnTo>
                    <a:pt x="17524" y="19820"/>
                  </a:lnTo>
                  <a:lnTo>
                    <a:pt x="18490" y="19457"/>
                  </a:lnTo>
                  <a:lnTo>
                    <a:pt x="19578" y="18974"/>
                  </a:lnTo>
                  <a:lnTo>
                    <a:pt x="20907" y="18249"/>
                  </a:lnTo>
                  <a:lnTo>
                    <a:pt x="23566" y="16436"/>
                  </a:lnTo>
                  <a:lnTo>
                    <a:pt x="26466" y="14261"/>
                  </a:lnTo>
                  <a:lnTo>
                    <a:pt x="29246" y="11844"/>
                  </a:lnTo>
                  <a:lnTo>
                    <a:pt x="31784" y="9427"/>
                  </a:lnTo>
                  <a:lnTo>
                    <a:pt x="33838" y="7252"/>
                  </a:lnTo>
                  <a:lnTo>
                    <a:pt x="34563" y="6164"/>
                  </a:lnTo>
                  <a:lnTo>
                    <a:pt x="35288" y="5318"/>
                  </a:lnTo>
                  <a:lnTo>
                    <a:pt x="35772" y="4231"/>
                  </a:lnTo>
                  <a:lnTo>
                    <a:pt x="36013" y="3264"/>
                  </a:lnTo>
                  <a:lnTo>
                    <a:pt x="35893" y="2418"/>
                  </a:lnTo>
                  <a:lnTo>
                    <a:pt x="35772" y="2055"/>
                  </a:lnTo>
                  <a:lnTo>
                    <a:pt x="35651" y="1814"/>
                  </a:lnTo>
                  <a:lnTo>
                    <a:pt x="35288" y="1572"/>
                  </a:lnTo>
                  <a:lnTo>
                    <a:pt x="35047" y="1330"/>
                  </a:lnTo>
                  <a:lnTo>
                    <a:pt x="34563" y="1209"/>
                  </a:lnTo>
                  <a:lnTo>
                    <a:pt x="34201" y="1209"/>
                  </a:lnTo>
                  <a:lnTo>
                    <a:pt x="33596" y="1330"/>
                  </a:lnTo>
                  <a:lnTo>
                    <a:pt x="32992" y="1451"/>
                  </a:lnTo>
                  <a:lnTo>
                    <a:pt x="32267" y="1814"/>
                  </a:lnTo>
                  <a:lnTo>
                    <a:pt x="31542" y="2176"/>
                  </a:lnTo>
                  <a:lnTo>
                    <a:pt x="26225" y="5077"/>
                  </a:lnTo>
                  <a:lnTo>
                    <a:pt x="22116" y="7252"/>
                  </a:lnTo>
                  <a:lnTo>
                    <a:pt x="19336" y="8460"/>
                  </a:lnTo>
                  <a:lnTo>
                    <a:pt x="18490" y="8702"/>
                  </a:lnTo>
                  <a:lnTo>
                    <a:pt x="18007" y="8823"/>
                  </a:lnTo>
                  <a:lnTo>
                    <a:pt x="17403" y="8460"/>
                  </a:lnTo>
                  <a:lnTo>
                    <a:pt x="16436" y="7735"/>
                  </a:lnTo>
                  <a:lnTo>
                    <a:pt x="14019" y="5197"/>
                  </a:lnTo>
                  <a:lnTo>
                    <a:pt x="11360" y="2418"/>
                  </a:lnTo>
                  <a:lnTo>
                    <a:pt x="9185" y="243"/>
                  </a:lnTo>
                  <a:lnTo>
                    <a:pt x="8823" y="1"/>
                  </a:lnTo>
                  <a:close/>
                </a:path>
              </a:pathLst>
            </a:custGeom>
            <a:solidFill>
              <a:srgbClr val="99584F"/>
            </a:solidFill>
            <a:ln>
              <a:noFill/>
            </a:ln>
          </p:spPr>
          <p:txBody>
            <a:bodyPr/>
            <a:lstStyle/>
            <a:p>
              <a:endParaRPr lang="en-US"/>
            </a:p>
          </p:txBody>
        </p:sp>
        <p:sp>
          <p:nvSpPr>
            <p:cNvPr id="353" name="Google Shape;353;p2"/>
            <p:cNvSpPr/>
            <p:nvPr/>
          </p:nvSpPr>
          <p:spPr>
            <a:xfrm>
              <a:off x="6896520" y="902520"/>
              <a:ext cx="232560" cy="192960"/>
            </a:xfrm>
            <a:custGeom>
              <a:avLst/>
              <a:gdLst/>
              <a:ahLst/>
              <a:cxnLst/>
              <a:rect l="l" t="t" r="r" b="b"/>
              <a:pathLst>
                <a:path w="10394" h="8581" extrusionOk="0">
                  <a:moveTo>
                    <a:pt x="3505" y="0"/>
                  </a:moveTo>
                  <a:lnTo>
                    <a:pt x="2780" y="121"/>
                  </a:lnTo>
                  <a:lnTo>
                    <a:pt x="2055" y="484"/>
                  </a:lnTo>
                  <a:lnTo>
                    <a:pt x="1451" y="967"/>
                  </a:lnTo>
                  <a:lnTo>
                    <a:pt x="847" y="1450"/>
                  </a:lnTo>
                  <a:lnTo>
                    <a:pt x="484" y="1934"/>
                  </a:lnTo>
                  <a:lnTo>
                    <a:pt x="122" y="2417"/>
                  </a:lnTo>
                  <a:lnTo>
                    <a:pt x="1" y="2659"/>
                  </a:lnTo>
                  <a:lnTo>
                    <a:pt x="1" y="3867"/>
                  </a:lnTo>
                  <a:lnTo>
                    <a:pt x="1" y="4834"/>
                  </a:lnTo>
                  <a:lnTo>
                    <a:pt x="122" y="5801"/>
                  </a:lnTo>
                  <a:lnTo>
                    <a:pt x="363" y="6768"/>
                  </a:lnTo>
                  <a:lnTo>
                    <a:pt x="605" y="7614"/>
                  </a:lnTo>
                  <a:lnTo>
                    <a:pt x="847" y="7976"/>
                  </a:lnTo>
                  <a:lnTo>
                    <a:pt x="1088" y="8218"/>
                  </a:lnTo>
                  <a:lnTo>
                    <a:pt x="1451" y="8460"/>
                  </a:lnTo>
                  <a:lnTo>
                    <a:pt x="1814" y="8580"/>
                  </a:lnTo>
                  <a:lnTo>
                    <a:pt x="2418" y="8580"/>
                  </a:lnTo>
                  <a:lnTo>
                    <a:pt x="2659" y="8339"/>
                  </a:lnTo>
                  <a:lnTo>
                    <a:pt x="2780" y="8218"/>
                  </a:lnTo>
                  <a:lnTo>
                    <a:pt x="3143" y="7614"/>
                  </a:lnTo>
                  <a:lnTo>
                    <a:pt x="3264" y="6889"/>
                  </a:lnTo>
                  <a:lnTo>
                    <a:pt x="3264" y="5559"/>
                  </a:lnTo>
                  <a:lnTo>
                    <a:pt x="3385" y="4713"/>
                  </a:lnTo>
                  <a:lnTo>
                    <a:pt x="3626" y="4109"/>
                  </a:lnTo>
                  <a:lnTo>
                    <a:pt x="3747" y="3988"/>
                  </a:lnTo>
                  <a:lnTo>
                    <a:pt x="3989" y="3988"/>
                  </a:lnTo>
                  <a:lnTo>
                    <a:pt x="5197" y="4713"/>
                  </a:lnTo>
                  <a:lnTo>
                    <a:pt x="7373" y="6163"/>
                  </a:lnTo>
                  <a:lnTo>
                    <a:pt x="10394" y="8339"/>
                  </a:lnTo>
                  <a:lnTo>
                    <a:pt x="9669" y="2417"/>
                  </a:lnTo>
                  <a:lnTo>
                    <a:pt x="8460" y="1692"/>
                  </a:lnTo>
                  <a:lnTo>
                    <a:pt x="7010" y="967"/>
                  </a:lnTo>
                  <a:lnTo>
                    <a:pt x="5681" y="363"/>
                  </a:lnTo>
                  <a:lnTo>
                    <a:pt x="4956" y="121"/>
                  </a:lnTo>
                  <a:lnTo>
                    <a:pt x="4231" y="0"/>
                  </a:lnTo>
                  <a:close/>
                </a:path>
              </a:pathLst>
            </a:custGeom>
            <a:solidFill>
              <a:srgbClr val="99584F"/>
            </a:solidFill>
            <a:ln>
              <a:noFill/>
            </a:ln>
          </p:spPr>
          <p:txBody>
            <a:bodyPr/>
            <a:lstStyle/>
            <a:p>
              <a:endParaRPr lang="en-US"/>
            </a:p>
          </p:txBody>
        </p:sp>
        <p:sp>
          <p:nvSpPr>
            <p:cNvPr id="354" name="Google Shape;354;p2"/>
            <p:cNvSpPr/>
            <p:nvPr/>
          </p:nvSpPr>
          <p:spPr>
            <a:xfrm>
              <a:off x="6855840" y="885960"/>
              <a:ext cx="254520" cy="195480"/>
            </a:xfrm>
            <a:custGeom>
              <a:avLst/>
              <a:gdLst/>
              <a:ahLst/>
              <a:cxnLst/>
              <a:rect l="l" t="t" r="r" b="b"/>
              <a:pathLst>
                <a:path w="11360" h="8702" extrusionOk="0">
                  <a:moveTo>
                    <a:pt x="3626" y="0"/>
                  </a:moveTo>
                  <a:lnTo>
                    <a:pt x="2900" y="242"/>
                  </a:lnTo>
                  <a:lnTo>
                    <a:pt x="2175" y="604"/>
                  </a:lnTo>
                  <a:lnTo>
                    <a:pt x="1571" y="1088"/>
                  </a:lnTo>
                  <a:lnTo>
                    <a:pt x="967" y="1571"/>
                  </a:lnTo>
                  <a:lnTo>
                    <a:pt x="604" y="2055"/>
                  </a:lnTo>
                  <a:lnTo>
                    <a:pt x="242" y="2417"/>
                  </a:lnTo>
                  <a:lnTo>
                    <a:pt x="121" y="2780"/>
                  </a:lnTo>
                  <a:lnTo>
                    <a:pt x="0" y="3988"/>
                  </a:lnTo>
                  <a:lnTo>
                    <a:pt x="121" y="4834"/>
                  </a:lnTo>
                  <a:lnTo>
                    <a:pt x="242" y="5922"/>
                  </a:lnTo>
                  <a:lnTo>
                    <a:pt x="363" y="6888"/>
                  </a:lnTo>
                  <a:lnTo>
                    <a:pt x="725" y="7734"/>
                  </a:lnTo>
                  <a:lnTo>
                    <a:pt x="967" y="8097"/>
                  </a:lnTo>
                  <a:lnTo>
                    <a:pt x="1209" y="8339"/>
                  </a:lnTo>
                  <a:lnTo>
                    <a:pt x="1571" y="8580"/>
                  </a:lnTo>
                  <a:lnTo>
                    <a:pt x="1934" y="8701"/>
                  </a:lnTo>
                  <a:lnTo>
                    <a:pt x="2175" y="8701"/>
                  </a:lnTo>
                  <a:lnTo>
                    <a:pt x="2538" y="8580"/>
                  </a:lnTo>
                  <a:lnTo>
                    <a:pt x="2780" y="8459"/>
                  </a:lnTo>
                  <a:lnTo>
                    <a:pt x="2900" y="8339"/>
                  </a:lnTo>
                  <a:lnTo>
                    <a:pt x="3263" y="7734"/>
                  </a:lnTo>
                  <a:lnTo>
                    <a:pt x="3384" y="7009"/>
                  </a:lnTo>
                  <a:lnTo>
                    <a:pt x="3384" y="5680"/>
                  </a:lnTo>
                  <a:lnTo>
                    <a:pt x="3384" y="4834"/>
                  </a:lnTo>
                  <a:lnTo>
                    <a:pt x="3746" y="4230"/>
                  </a:lnTo>
                  <a:lnTo>
                    <a:pt x="3867" y="4109"/>
                  </a:lnTo>
                  <a:lnTo>
                    <a:pt x="4109" y="3988"/>
                  </a:lnTo>
                  <a:lnTo>
                    <a:pt x="5317" y="4713"/>
                  </a:lnTo>
                  <a:lnTo>
                    <a:pt x="7372" y="6284"/>
                  </a:lnTo>
                  <a:lnTo>
                    <a:pt x="10514" y="8339"/>
                  </a:lnTo>
                  <a:lnTo>
                    <a:pt x="11360" y="3384"/>
                  </a:lnTo>
                  <a:lnTo>
                    <a:pt x="8580" y="1813"/>
                  </a:lnTo>
                  <a:lnTo>
                    <a:pt x="6284" y="725"/>
                  </a:lnTo>
                  <a:lnTo>
                    <a:pt x="5197" y="242"/>
                  </a:lnTo>
                  <a:lnTo>
                    <a:pt x="4351" y="0"/>
                  </a:lnTo>
                  <a:close/>
                </a:path>
              </a:pathLst>
            </a:custGeom>
            <a:solidFill>
              <a:srgbClr val="99584F"/>
            </a:solidFill>
            <a:ln>
              <a:noFill/>
            </a:ln>
          </p:spPr>
          <p:txBody>
            <a:bodyPr/>
            <a:lstStyle/>
            <a:p>
              <a:endParaRPr lang="en-US"/>
            </a:p>
          </p:txBody>
        </p:sp>
        <p:sp>
          <p:nvSpPr>
            <p:cNvPr id="355" name="Google Shape;355;p2"/>
            <p:cNvSpPr/>
            <p:nvPr/>
          </p:nvSpPr>
          <p:spPr>
            <a:xfrm>
              <a:off x="6912720" y="973080"/>
              <a:ext cx="110880" cy="105840"/>
            </a:xfrm>
            <a:custGeom>
              <a:avLst/>
              <a:gdLst/>
              <a:ahLst/>
              <a:cxnLst/>
              <a:rect l="l" t="t" r="r" b="b"/>
              <a:pathLst>
                <a:path w="4956" h="4714" extrusionOk="0">
                  <a:moveTo>
                    <a:pt x="1330" y="0"/>
                  </a:moveTo>
                  <a:lnTo>
                    <a:pt x="1209" y="121"/>
                  </a:lnTo>
                  <a:lnTo>
                    <a:pt x="847" y="604"/>
                  </a:lnTo>
                  <a:lnTo>
                    <a:pt x="726" y="1209"/>
                  </a:lnTo>
                  <a:lnTo>
                    <a:pt x="726" y="2296"/>
                  </a:lnTo>
                  <a:lnTo>
                    <a:pt x="726" y="2901"/>
                  </a:lnTo>
                  <a:lnTo>
                    <a:pt x="605" y="3626"/>
                  </a:lnTo>
                  <a:lnTo>
                    <a:pt x="363" y="4109"/>
                  </a:lnTo>
                  <a:lnTo>
                    <a:pt x="1" y="4713"/>
                  </a:lnTo>
                  <a:lnTo>
                    <a:pt x="122" y="4713"/>
                  </a:lnTo>
                  <a:lnTo>
                    <a:pt x="726" y="3988"/>
                  </a:lnTo>
                  <a:lnTo>
                    <a:pt x="847" y="3384"/>
                  </a:lnTo>
                  <a:lnTo>
                    <a:pt x="968" y="2901"/>
                  </a:lnTo>
                  <a:lnTo>
                    <a:pt x="968" y="1813"/>
                  </a:lnTo>
                  <a:lnTo>
                    <a:pt x="968" y="1209"/>
                  </a:lnTo>
                  <a:lnTo>
                    <a:pt x="1089" y="725"/>
                  </a:lnTo>
                  <a:lnTo>
                    <a:pt x="1209" y="484"/>
                  </a:lnTo>
                  <a:lnTo>
                    <a:pt x="1451" y="242"/>
                  </a:lnTo>
                  <a:lnTo>
                    <a:pt x="1693" y="363"/>
                  </a:lnTo>
                  <a:lnTo>
                    <a:pt x="1934" y="484"/>
                  </a:lnTo>
                  <a:lnTo>
                    <a:pt x="2901" y="1209"/>
                  </a:lnTo>
                  <a:lnTo>
                    <a:pt x="3989" y="1934"/>
                  </a:lnTo>
                  <a:lnTo>
                    <a:pt x="4835" y="2538"/>
                  </a:lnTo>
                  <a:lnTo>
                    <a:pt x="4956" y="2417"/>
                  </a:lnTo>
                  <a:lnTo>
                    <a:pt x="3868" y="1571"/>
                  </a:lnTo>
                  <a:lnTo>
                    <a:pt x="2901" y="846"/>
                  </a:lnTo>
                  <a:lnTo>
                    <a:pt x="1814" y="121"/>
                  </a:lnTo>
                  <a:lnTo>
                    <a:pt x="1451" y="0"/>
                  </a:lnTo>
                  <a:close/>
                </a:path>
              </a:pathLst>
            </a:custGeom>
            <a:solidFill>
              <a:srgbClr val="112925"/>
            </a:solidFill>
            <a:ln>
              <a:noFill/>
            </a:ln>
          </p:spPr>
          <p:txBody>
            <a:bodyPr/>
            <a:lstStyle/>
            <a:p>
              <a:endParaRPr lang="en-US"/>
            </a:p>
          </p:txBody>
        </p:sp>
        <p:sp>
          <p:nvSpPr>
            <p:cNvPr id="356" name="Google Shape;356;p2"/>
            <p:cNvSpPr/>
            <p:nvPr/>
          </p:nvSpPr>
          <p:spPr>
            <a:xfrm>
              <a:off x="6793560" y="755640"/>
              <a:ext cx="435960" cy="527400"/>
            </a:xfrm>
            <a:custGeom>
              <a:avLst/>
              <a:gdLst/>
              <a:ahLst/>
              <a:cxnLst/>
              <a:rect l="l" t="t" r="r" b="b"/>
              <a:pathLst>
                <a:path w="19458" h="23445" extrusionOk="0">
                  <a:moveTo>
                    <a:pt x="1088" y="0"/>
                  </a:moveTo>
                  <a:lnTo>
                    <a:pt x="847" y="242"/>
                  </a:lnTo>
                  <a:lnTo>
                    <a:pt x="847" y="484"/>
                  </a:lnTo>
                  <a:lnTo>
                    <a:pt x="726" y="726"/>
                  </a:lnTo>
                  <a:lnTo>
                    <a:pt x="847" y="1451"/>
                  </a:lnTo>
                  <a:lnTo>
                    <a:pt x="1330" y="2417"/>
                  </a:lnTo>
                  <a:lnTo>
                    <a:pt x="2176" y="3505"/>
                  </a:lnTo>
                  <a:lnTo>
                    <a:pt x="3505" y="4834"/>
                  </a:lnTo>
                  <a:lnTo>
                    <a:pt x="5439" y="6285"/>
                  </a:lnTo>
                  <a:lnTo>
                    <a:pt x="6526" y="7010"/>
                  </a:lnTo>
                  <a:lnTo>
                    <a:pt x="7372" y="7856"/>
                  </a:lnTo>
                  <a:lnTo>
                    <a:pt x="7977" y="8581"/>
                  </a:lnTo>
                  <a:lnTo>
                    <a:pt x="8339" y="9306"/>
                  </a:lnTo>
                  <a:lnTo>
                    <a:pt x="8581" y="9910"/>
                  </a:lnTo>
                  <a:lnTo>
                    <a:pt x="8702" y="10514"/>
                  </a:lnTo>
                  <a:lnTo>
                    <a:pt x="8702" y="11118"/>
                  </a:lnTo>
                  <a:lnTo>
                    <a:pt x="8702" y="11481"/>
                  </a:lnTo>
                  <a:lnTo>
                    <a:pt x="8460" y="11964"/>
                  </a:lnTo>
                  <a:lnTo>
                    <a:pt x="8218" y="12448"/>
                  </a:lnTo>
                  <a:lnTo>
                    <a:pt x="7977" y="12931"/>
                  </a:lnTo>
                  <a:lnTo>
                    <a:pt x="7493" y="13294"/>
                  </a:lnTo>
                  <a:lnTo>
                    <a:pt x="7010" y="13656"/>
                  </a:lnTo>
                  <a:lnTo>
                    <a:pt x="6406" y="14019"/>
                  </a:lnTo>
                  <a:lnTo>
                    <a:pt x="5801" y="14140"/>
                  </a:lnTo>
                  <a:lnTo>
                    <a:pt x="5197" y="14019"/>
                  </a:lnTo>
                  <a:lnTo>
                    <a:pt x="4593" y="13777"/>
                  </a:lnTo>
                  <a:lnTo>
                    <a:pt x="3989" y="13415"/>
                  </a:lnTo>
                  <a:lnTo>
                    <a:pt x="3505" y="12810"/>
                  </a:lnTo>
                  <a:lnTo>
                    <a:pt x="3022" y="12206"/>
                  </a:lnTo>
                  <a:lnTo>
                    <a:pt x="2055" y="10998"/>
                  </a:lnTo>
                  <a:lnTo>
                    <a:pt x="1572" y="10514"/>
                  </a:lnTo>
                  <a:lnTo>
                    <a:pt x="967" y="10152"/>
                  </a:lnTo>
                  <a:lnTo>
                    <a:pt x="484" y="10152"/>
                  </a:lnTo>
                  <a:lnTo>
                    <a:pt x="242" y="10272"/>
                  </a:lnTo>
                  <a:lnTo>
                    <a:pt x="121" y="10393"/>
                  </a:lnTo>
                  <a:lnTo>
                    <a:pt x="1" y="10877"/>
                  </a:lnTo>
                  <a:lnTo>
                    <a:pt x="1" y="11602"/>
                  </a:lnTo>
                  <a:lnTo>
                    <a:pt x="1" y="12327"/>
                  </a:lnTo>
                  <a:lnTo>
                    <a:pt x="242" y="13294"/>
                  </a:lnTo>
                  <a:lnTo>
                    <a:pt x="847" y="14865"/>
                  </a:lnTo>
                  <a:lnTo>
                    <a:pt x="1572" y="16315"/>
                  </a:lnTo>
                  <a:lnTo>
                    <a:pt x="2659" y="17523"/>
                  </a:lnTo>
                  <a:lnTo>
                    <a:pt x="3747" y="18732"/>
                  </a:lnTo>
                  <a:lnTo>
                    <a:pt x="5076" y="19578"/>
                  </a:lnTo>
                  <a:lnTo>
                    <a:pt x="8702" y="21874"/>
                  </a:lnTo>
                  <a:lnTo>
                    <a:pt x="11119" y="23445"/>
                  </a:lnTo>
                  <a:lnTo>
                    <a:pt x="19457" y="15469"/>
                  </a:lnTo>
                  <a:lnTo>
                    <a:pt x="13898" y="8339"/>
                  </a:lnTo>
                  <a:lnTo>
                    <a:pt x="12931" y="7251"/>
                  </a:lnTo>
                  <a:lnTo>
                    <a:pt x="11360" y="6043"/>
                  </a:lnTo>
                  <a:lnTo>
                    <a:pt x="9548" y="4713"/>
                  </a:lnTo>
                  <a:lnTo>
                    <a:pt x="7614" y="3384"/>
                  </a:lnTo>
                  <a:lnTo>
                    <a:pt x="3868" y="1088"/>
                  </a:lnTo>
                  <a:lnTo>
                    <a:pt x="2538" y="363"/>
                  </a:lnTo>
                  <a:lnTo>
                    <a:pt x="1693" y="0"/>
                  </a:lnTo>
                  <a:close/>
                </a:path>
              </a:pathLst>
            </a:custGeom>
            <a:solidFill>
              <a:srgbClr val="99584F"/>
            </a:solidFill>
            <a:ln>
              <a:noFill/>
            </a:ln>
          </p:spPr>
          <p:txBody>
            <a:bodyPr/>
            <a:lstStyle/>
            <a:p>
              <a:endParaRPr lang="en-US"/>
            </a:p>
          </p:txBody>
        </p:sp>
        <p:sp>
          <p:nvSpPr>
            <p:cNvPr id="357" name="Google Shape;357;p2"/>
            <p:cNvSpPr/>
            <p:nvPr/>
          </p:nvSpPr>
          <p:spPr>
            <a:xfrm>
              <a:off x="6861240" y="894240"/>
              <a:ext cx="127080" cy="184680"/>
            </a:xfrm>
            <a:custGeom>
              <a:avLst/>
              <a:gdLst/>
              <a:ahLst/>
              <a:cxnLst/>
              <a:rect l="l" t="t" r="r" b="b"/>
              <a:pathLst>
                <a:path w="5681" h="8219" extrusionOk="0">
                  <a:moveTo>
                    <a:pt x="2297" y="1"/>
                  </a:moveTo>
                  <a:lnTo>
                    <a:pt x="2297" y="122"/>
                  </a:lnTo>
                  <a:lnTo>
                    <a:pt x="3505" y="1088"/>
                  </a:lnTo>
                  <a:lnTo>
                    <a:pt x="4593" y="2176"/>
                  </a:lnTo>
                  <a:lnTo>
                    <a:pt x="4835" y="2659"/>
                  </a:lnTo>
                  <a:lnTo>
                    <a:pt x="5197" y="3264"/>
                  </a:lnTo>
                  <a:lnTo>
                    <a:pt x="5318" y="3868"/>
                  </a:lnTo>
                  <a:lnTo>
                    <a:pt x="5439" y="4472"/>
                  </a:lnTo>
                  <a:lnTo>
                    <a:pt x="5439" y="5076"/>
                  </a:lnTo>
                  <a:lnTo>
                    <a:pt x="5197" y="5801"/>
                  </a:lnTo>
                  <a:lnTo>
                    <a:pt x="4956" y="6406"/>
                  </a:lnTo>
                  <a:lnTo>
                    <a:pt x="4472" y="6889"/>
                  </a:lnTo>
                  <a:lnTo>
                    <a:pt x="4110" y="7372"/>
                  </a:lnTo>
                  <a:lnTo>
                    <a:pt x="3505" y="7735"/>
                  </a:lnTo>
                  <a:lnTo>
                    <a:pt x="2901" y="7977"/>
                  </a:lnTo>
                  <a:lnTo>
                    <a:pt x="2297" y="7856"/>
                  </a:lnTo>
                  <a:lnTo>
                    <a:pt x="1693" y="7614"/>
                  </a:lnTo>
                  <a:lnTo>
                    <a:pt x="1088" y="7252"/>
                  </a:lnTo>
                  <a:lnTo>
                    <a:pt x="122" y="6164"/>
                  </a:lnTo>
                  <a:lnTo>
                    <a:pt x="1" y="6164"/>
                  </a:lnTo>
                  <a:lnTo>
                    <a:pt x="122" y="6285"/>
                  </a:lnTo>
                  <a:lnTo>
                    <a:pt x="605" y="6889"/>
                  </a:lnTo>
                  <a:lnTo>
                    <a:pt x="1209" y="7493"/>
                  </a:lnTo>
                  <a:lnTo>
                    <a:pt x="1814" y="7977"/>
                  </a:lnTo>
                  <a:lnTo>
                    <a:pt x="2176" y="8097"/>
                  </a:lnTo>
                  <a:lnTo>
                    <a:pt x="2659" y="8218"/>
                  </a:lnTo>
                  <a:lnTo>
                    <a:pt x="3264" y="8097"/>
                  </a:lnTo>
                  <a:lnTo>
                    <a:pt x="3868" y="7856"/>
                  </a:lnTo>
                  <a:lnTo>
                    <a:pt x="4351" y="7493"/>
                  </a:lnTo>
                  <a:lnTo>
                    <a:pt x="4714" y="7010"/>
                  </a:lnTo>
                  <a:lnTo>
                    <a:pt x="5197" y="6406"/>
                  </a:lnTo>
                  <a:lnTo>
                    <a:pt x="5439" y="5801"/>
                  </a:lnTo>
                  <a:lnTo>
                    <a:pt x="5681" y="5197"/>
                  </a:lnTo>
                  <a:lnTo>
                    <a:pt x="5681" y="4472"/>
                  </a:lnTo>
                  <a:lnTo>
                    <a:pt x="5560" y="3626"/>
                  </a:lnTo>
                  <a:lnTo>
                    <a:pt x="5318" y="2901"/>
                  </a:lnTo>
                  <a:lnTo>
                    <a:pt x="4835" y="2176"/>
                  </a:lnTo>
                  <a:lnTo>
                    <a:pt x="4351" y="1572"/>
                  </a:lnTo>
                  <a:lnTo>
                    <a:pt x="3264" y="605"/>
                  </a:lnTo>
                  <a:lnTo>
                    <a:pt x="2418" y="1"/>
                  </a:lnTo>
                  <a:close/>
                </a:path>
              </a:pathLst>
            </a:custGeom>
            <a:solidFill>
              <a:srgbClr val="112925"/>
            </a:solidFill>
            <a:ln>
              <a:noFill/>
            </a:ln>
          </p:spPr>
          <p:txBody>
            <a:bodyPr/>
            <a:lstStyle/>
            <a:p>
              <a:endParaRPr lang="en-US"/>
            </a:p>
          </p:txBody>
        </p:sp>
        <p:sp>
          <p:nvSpPr>
            <p:cNvPr id="358" name="Google Shape;358;p2"/>
            <p:cNvSpPr/>
            <p:nvPr/>
          </p:nvSpPr>
          <p:spPr>
            <a:xfrm>
              <a:off x="7026480" y="1057320"/>
              <a:ext cx="774720" cy="448560"/>
            </a:xfrm>
            <a:custGeom>
              <a:avLst/>
              <a:gdLst/>
              <a:ahLst/>
              <a:cxnLst/>
              <a:rect l="l" t="t" r="r" b="b"/>
              <a:pathLst>
                <a:path w="34563" h="19941" extrusionOk="0">
                  <a:moveTo>
                    <a:pt x="7614" y="1"/>
                  </a:moveTo>
                  <a:lnTo>
                    <a:pt x="1" y="13656"/>
                  </a:lnTo>
                  <a:lnTo>
                    <a:pt x="1813" y="14744"/>
                  </a:lnTo>
                  <a:lnTo>
                    <a:pt x="6164" y="17040"/>
                  </a:lnTo>
                  <a:lnTo>
                    <a:pt x="8581" y="18128"/>
                  </a:lnTo>
                  <a:lnTo>
                    <a:pt x="11118" y="19215"/>
                  </a:lnTo>
                  <a:lnTo>
                    <a:pt x="12206" y="19578"/>
                  </a:lnTo>
                  <a:lnTo>
                    <a:pt x="13294" y="19820"/>
                  </a:lnTo>
                  <a:lnTo>
                    <a:pt x="14261" y="19940"/>
                  </a:lnTo>
                  <a:lnTo>
                    <a:pt x="14986" y="19940"/>
                  </a:lnTo>
                  <a:lnTo>
                    <a:pt x="15711" y="19820"/>
                  </a:lnTo>
                  <a:lnTo>
                    <a:pt x="16677" y="19457"/>
                  </a:lnTo>
                  <a:lnTo>
                    <a:pt x="17644" y="18974"/>
                  </a:lnTo>
                  <a:lnTo>
                    <a:pt x="18853" y="18369"/>
                  </a:lnTo>
                  <a:lnTo>
                    <a:pt x="21391" y="16678"/>
                  </a:lnTo>
                  <a:lnTo>
                    <a:pt x="24049" y="14623"/>
                  </a:lnTo>
                  <a:lnTo>
                    <a:pt x="26708" y="12327"/>
                  </a:lnTo>
                  <a:lnTo>
                    <a:pt x="29366" y="9910"/>
                  </a:lnTo>
                  <a:lnTo>
                    <a:pt x="31663" y="7614"/>
                  </a:lnTo>
                  <a:lnTo>
                    <a:pt x="33475" y="5318"/>
                  </a:lnTo>
                  <a:lnTo>
                    <a:pt x="33838" y="4714"/>
                  </a:lnTo>
                  <a:lnTo>
                    <a:pt x="34200" y="4109"/>
                  </a:lnTo>
                  <a:lnTo>
                    <a:pt x="34442" y="3505"/>
                  </a:lnTo>
                  <a:lnTo>
                    <a:pt x="34563" y="2901"/>
                  </a:lnTo>
                  <a:lnTo>
                    <a:pt x="34563" y="2417"/>
                  </a:lnTo>
                  <a:lnTo>
                    <a:pt x="34563" y="1934"/>
                  </a:lnTo>
                  <a:lnTo>
                    <a:pt x="34442" y="1572"/>
                  </a:lnTo>
                  <a:lnTo>
                    <a:pt x="34200" y="1209"/>
                  </a:lnTo>
                  <a:lnTo>
                    <a:pt x="33838" y="846"/>
                  </a:lnTo>
                  <a:lnTo>
                    <a:pt x="33475" y="726"/>
                  </a:lnTo>
                  <a:lnTo>
                    <a:pt x="32992" y="605"/>
                  </a:lnTo>
                  <a:lnTo>
                    <a:pt x="31663" y="605"/>
                  </a:lnTo>
                  <a:lnTo>
                    <a:pt x="30937" y="846"/>
                  </a:lnTo>
                  <a:lnTo>
                    <a:pt x="30212" y="1088"/>
                  </a:lnTo>
                  <a:lnTo>
                    <a:pt x="29246" y="1572"/>
                  </a:lnTo>
                  <a:lnTo>
                    <a:pt x="21149" y="5680"/>
                  </a:lnTo>
                  <a:lnTo>
                    <a:pt x="18007" y="7251"/>
                  </a:lnTo>
                  <a:lnTo>
                    <a:pt x="16557" y="7976"/>
                  </a:lnTo>
                  <a:lnTo>
                    <a:pt x="16073" y="7614"/>
                  </a:lnTo>
                  <a:lnTo>
                    <a:pt x="14986" y="6768"/>
                  </a:lnTo>
                  <a:lnTo>
                    <a:pt x="11844" y="3989"/>
                  </a:lnTo>
                  <a:lnTo>
                    <a:pt x="7614" y="1"/>
                  </a:lnTo>
                  <a:close/>
                </a:path>
              </a:pathLst>
            </a:custGeom>
            <a:solidFill>
              <a:srgbClr val="E6AA35"/>
            </a:solidFill>
            <a:ln>
              <a:noFill/>
            </a:ln>
          </p:spPr>
          <p:txBody>
            <a:bodyPr/>
            <a:lstStyle/>
            <a:p>
              <a:endParaRPr lang="en-US"/>
            </a:p>
          </p:txBody>
        </p:sp>
        <p:sp>
          <p:nvSpPr>
            <p:cNvPr id="359" name="Google Shape;359;p2"/>
            <p:cNvSpPr/>
            <p:nvPr/>
          </p:nvSpPr>
          <p:spPr>
            <a:xfrm>
              <a:off x="7354440" y="1283400"/>
              <a:ext cx="18720" cy="40320"/>
            </a:xfrm>
            <a:custGeom>
              <a:avLst/>
              <a:gdLst/>
              <a:ahLst/>
              <a:cxnLst/>
              <a:rect l="l" t="t" r="r" b="b"/>
              <a:pathLst>
                <a:path w="846" h="1814" extrusionOk="0">
                  <a:moveTo>
                    <a:pt x="846" y="1"/>
                  </a:moveTo>
                  <a:lnTo>
                    <a:pt x="363" y="847"/>
                  </a:lnTo>
                  <a:lnTo>
                    <a:pt x="0" y="1814"/>
                  </a:lnTo>
                  <a:lnTo>
                    <a:pt x="604" y="968"/>
                  </a:lnTo>
                  <a:lnTo>
                    <a:pt x="846" y="1"/>
                  </a:lnTo>
                  <a:close/>
                </a:path>
              </a:pathLst>
            </a:custGeom>
            <a:solidFill>
              <a:srgbClr val="F9DDC5"/>
            </a:solidFill>
            <a:ln>
              <a:noFill/>
            </a:ln>
          </p:spPr>
          <p:txBody>
            <a:bodyPr/>
            <a:lstStyle/>
            <a:p>
              <a:endParaRPr lang="en-US"/>
            </a:p>
          </p:txBody>
        </p:sp>
        <p:sp>
          <p:nvSpPr>
            <p:cNvPr id="360" name="Google Shape;360;p2"/>
            <p:cNvSpPr/>
            <p:nvPr/>
          </p:nvSpPr>
          <p:spPr>
            <a:xfrm>
              <a:off x="7126920" y="1215360"/>
              <a:ext cx="18720" cy="37800"/>
            </a:xfrm>
            <a:custGeom>
              <a:avLst/>
              <a:gdLst/>
              <a:ahLst/>
              <a:cxnLst/>
              <a:rect l="l" t="t" r="r" b="b"/>
              <a:pathLst>
                <a:path w="847" h="1693" extrusionOk="0">
                  <a:moveTo>
                    <a:pt x="847" y="1"/>
                  </a:moveTo>
                  <a:lnTo>
                    <a:pt x="363" y="847"/>
                  </a:lnTo>
                  <a:lnTo>
                    <a:pt x="1" y="1693"/>
                  </a:lnTo>
                  <a:lnTo>
                    <a:pt x="605" y="967"/>
                  </a:lnTo>
                  <a:lnTo>
                    <a:pt x="847" y="1"/>
                  </a:lnTo>
                  <a:close/>
                </a:path>
              </a:pathLst>
            </a:custGeom>
            <a:solidFill>
              <a:srgbClr val="F9DDC5"/>
            </a:solidFill>
            <a:ln>
              <a:noFill/>
            </a:ln>
          </p:spPr>
          <p:txBody>
            <a:bodyPr/>
            <a:lstStyle/>
            <a:p>
              <a:endParaRPr lang="en-US"/>
            </a:p>
          </p:txBody>
        </p:sp>
        <p:sp>
          <p:nvSpPr>
            <p:cNvPr id="361" name="Google Shape;361;p2"/>
            <p:cNvSpPr/>
            <p:nvPr/>
          </p:nvSpPr>
          <p:spPr>
            <a:xfrm>
              <a:off x="7592760" y="1166400"/>
              <a:ext cx="15840" cy="37800"/>
            </a:xfrm>
            <a:custGeom>
              <a:avLst/>
              <a:gdLst/>
              <a:ahLst/>
              <a:cxnLst/>
              <a:rect l="l" t="t" r="r" b="b"/>
              <a:pathLst>
                <a:path w="726" h="1693" extrusionOk="0">
                  <a:moveTo>
                    <a:pt x="726" y="0"/>
                  </a:moveTo>
                  <a:lnTo>
                    <a:pt x="242" y="846"/>
                  </a:lnTo>
                  <a:lnTo>
                    <a:pt x="1" y="1692"/>
                  </a:lnTo>
                  <a:lnTo>
                    <a:pt x="242" y="1330"/>
                  </a:lnTo>
                  <a:lnTo>
                    <a:pt x="484" y="846"/>
                  </a:lnTo>
                  <a:lnTo>
                    <a:pt x="726" y="0"/>
                  </a:lnTo>
                  <a:close/>
                </a:path>
              </a:pathLst>
            </a:custGeom>
            <a:solidFill>
              <a:srgbClr val="F9DDC5"/>
            </a:solidFill>
            <a:ln>
              <a:noFill/>
            </a:ln>
          </p:spPr>
          <p:txBody>
            <a:bodyPr/>
            <a:lstStyle/>
            <a:p>
              <a:endParaRPr lang="en-US"/>
            </a:p>
          </p:txBody>
        </p:sp>
        <p:sp>
          <p:nvSpPr>
            <p:cNvPr id="362" name="Google Shape;362;p2"/>
            <p:cNvSpPr/>
            <p:nvPr/>
          </p:nvSpPr>
          <p:spPr>
            <a:xfrm>
              <a:off x="7316280" y="1430280"/>
              <a:ext cx="37440" cy="18720"/>
            </a:xfrm>
            <a:custGeom>
              <a:avLst/>
              <a:gdLst/>
              <a:ahLst/>
              <a:cxnLst/>
              <a:rect l="l" t="t" r="r" b="b"/>
              <a:pathLst>
                <a:path w="1693" h="847" extrusionOk="0">
                  <a:moveTo>
                    <a:pt x="0" y="1"/>
                  </a:moveTo>
                  <a:lnTo>
                    <a:pt x="363" y="363"/>
                  </a:lnTo>
                  <a:lnTo>
                    <a:pt x="846" y="605"/>
                  </a:lnTo>
                  <a:lnTo>
                    <a:pt x="1692" y="847"/>
                  </a:lnTo>
                  <a:lnTo>
                    <a:pt x="846" y="363"/>
                  </a:lnTo>
                  <a:lnTo>
                    <a:pt x="0" y="1"/>
                  </a:lnTo>
                  <a:close/>
                </a:path>
              </a:pathLst>
            </a:custGeom>
            <a:solidFill>
              <a:srgbClr val="F9DDC5"/>
            </a:solidFill>
            <a:ln>
              <a:noFill/>
            </a:ln>
          </p:spPr>
          <p:txBody>
            <a:bodyPr/>
            <a:lstStyle/>
            <a:p>
              <a:endParaRPr lang="en-US"/>
            </a:p>
          </p:txBody>
        </p:sp>
        <p:sp>
          <p:nvSpPr>
            <p:cNvPr id="363" name="Google Shape;363;p2"/>
            <p:cNvSpPr/>
            <p:nvPr/>
          </p:nvSpPr>
          <p:spPr>
            <a:xfrm>
              <a:off x="7064280" y="1343160"/>
              <a:ext cx="40320" cy="18720"/>
            </a:xfrm>
            <a:custGeom>
              <a:avLst/>
              <a:gdLst/>
              <a:ahLst/>
              <a:cxnLst/>
              <a:rect l="l" t="t" r="r" b="b"/>
              <a:pathLst>
                <a:path w="1814" h="847" extrusionOk="0">
                  <a:moveTo>
                    <a:pt x="0" y="1"/>
                  </a:moveTo>
                  <a:lnTo>
                    <a:pt x="846" y="605"/>
                  </a:lnTo>
                  <a:lnTo>
                    <a:pt x="1813" y="846"/>
                  </a:lnTo>
                  <a:lnTo>
                    <a:pt x="1813" y="846"/>
                  </a:lnTo>
                  <a:lnTo>
                    <a:pt x="967" y="363"/>
                  </a:lnTo>
                  <a:lnTo>
                    <a:pt x="0" y="1"/>
                  </a:lnTo>
                  <a:close/>
                </a:path>
              </a:pathLst>
            </a:custGeom>
            <a:solidFill>
              <a:srgbClr val="F9DDC5"/>
            </a:solidFill>
            <a:ln>
              <a:noFill/>
            </a:ln>
          </p:spPr>
          <p:txBody>
            <a:bodyPr/>
            <a:lstStyle/>
            <a:p>
              <a:endParaRPr lang="en-US"/>
            </a:p>
          </p:txBody>
        </p:sp>
        <p:sp>
          <p:nvSpPr>
            <p:cNvPr id="364" name="Google Shape;364;p2"/>
            <p:cNvSpPr/>
            <p:nvPr/>
          </p:nvSpPr>
          <p:spPr>
            <a:xfrm>
              <a:off x="7178400" y="1103760"/>
              <a:ext cx="40320" cy="15840"/>
            </a:xfrm>
            <a:custGeom>
              <a:avLst/>
              <a:gdLst/>
              <a:ahLst/>
              <a:cxnLst/>
              <a:rect l="l" t="t" r="r" b="b"/>
              <a:pathLst>
                <a:path w="1814" h="727" extrusionOk="0">
                  <a:moveTo>
                    <a:pt x="1" y="1"/>
                  </a:moveTo>
                  <a:lnTo>
                    <a:pt x="847" y="484"/>
                  </a:lnTo>
                  <a:lnTo>
                    <a:pt x="1814" y="726"/>
                  </a:lnTo>
                  <a:lnTo>
                    <a:pt x="968" y="243"/>
                  </a:lnTo>
                  <a:lnTo>
                    <a:pt x="1" y="1"/>
                  </a:lnTo>
                  <a:close/>
                </a:path>
              </a:pathLst>
            </a:custGeom>
            <a:solidFill>
              <a:srgbClr val="F9DDC5"/>
            </a:solidFill>
            <a:ln>
              <a:noFill/>
            </a:ln>
          </p:spPr>
          <p:txBody>
            <a:bodyPr/>
            <a:lstStyle/>
            <a:p>
              <a:endParaRPr lang="en-US"/>
            </a:p>
          </p:txBody>
        </p:sp>
        <p:sp>
          <p:nvSpPr>
            <p:cNvPr id="365" name="Google Shape;365;p2"/>
            <p:cNvSpPr/>
            <p:nvPr/>
          </p:nvSpPr>
          <p:spPr>
            <a:xfrm>
              <a:off x="7498080" y="1253520"/>
              <a:ext cx="15840" cy="43200"/>
            </a:xfrm>
            <a:custGeom>
              <a:avLst/>
              <a:gdLst/>
              <a:ahLst/>
              <a:cxnLst/>
              <a:rect l="l" t="t" r="r" b="b"/>
              <a:pathLst>
                <a:path w="727" h="1935" extrusionOk="0">
                  <a:moveTo>
                    <a:pt x="1" y="1"/>
                  </a:moveTo>
                  <a:lnTo>
                    <a:pt x="243" y="967"/>
                  </a:lnTo>
                  <a:lnTo>
                    <a:pt x="726" y="1934"/>
                  </a:lnTo>
                  <a:lnTo>
                    <a:pt x="605" y="1330"/>
                  </a:lnTo>
                  <a:lnTo>
                    <a:pt x="484" y="967"/>
                  </a:lnTo>
                  <a:lnTo>
                    <a:pt x="1" y="1"/>
                  </a:lnTo>
                  <a:close/>
                </a:path>
              </a:pathLst>
            </a:custGeom>
            <a:solidFill>
              <a:srgbClr val="F9DDC5"/>
            </a:solidFill>
            <a:ln>
              <a:noFill/>
            </a:ln>
          </p:spPr>
          <p:txBody>
            <a:bodyPr/>
            <a:lstStyle/>
            <a:p>
              <a:endParaRPr lang="en-US"/>
            </a:p>
          </p:txBody>
        </p:sp>
        <p:sp>
          <p:nvSpPr>
            <p:cNvPr id="366" name="Google Shape;366;p2"/>
            <p:cNvSpPr/>
            <p:nvPr/>
          </p:nvSpPr>
          <p:spPr>
            <a:xfrm>
              <a:off x="7235280" y="1302480"/>
              <a:ext cx="13320" cy="43200"/>
            </a:xfrm>
            <a:custGeom>
              <a:avLst/>
              <a:gdLst/>
              <a:ahLst/>
              <a:cxnLst/>
              <a:rect l="l" t="t" r="r" b="b"/>
              <a:pathLst>
                <a:path w="606" h="1935" extrusionOk="0">
                  <a:moveTo>
                    <a:pt x="1" y="1"/>
                  </a:moveTo>
                  <a:lnTo>
                    <a:pt x="242" y="968"/>
                  </a:lnTo>
                  <a:lnTo>
                    <a:pt x="605" y="1934"/>
                  </a:lnTo>
                  <a:lnTo>
                    <a:pt x="363" y="968"/>
                  </a:lnTo>
                  <a:lnTo>
                    <a:pt x="1" y="1"/>
                  </a:lnTo>
                  <a:close/>
                </a:path>
              </a:pathLst>
            </a:custGeom>
            <a:solidFill>
              <a:srgbClr val="F9DDC5"/>
            </a:solidFill>
            <a:ln>
              <a:noFill/>
            </a:ln>
          </p:spPr>
          <p:txBody>
            <a:bodyPr/>
            <a:lstStyle/>
            <a:p>
              <a:endParaRPr lang="en-US"/>
            </a:p>
          </p:txBody>
        </p:sp>
        <p:sp>
          <p:nvSpPr>
            <p:cNvPr id="367" name="Google Shape;367;p2"/>
            <p:cNvSpPr/>
            <p:nvPr/>
          </p:nvSpPr>
          <p:spPr>
            <a:xfrm>
              <a:off x="7704000" y="1177200"/>
              <a:ext cx="13320" cy="40320"/>
            </a:xfrm>
            <a:custGeom>
              <a:avLst/>
              <a:gdLst/>
              <a:ahLst/>
              <a:cxnLst/>
              <a:rect l="l" t="t" r="r" b="b"/>
              <a:pathLst>
                <a:path w="605" h="1814" extrusionOk="0">
                  <a:moveTo>
                    <a:pt x="0" y="1"/>
                  </a:moveTo>
                  <a:lnTo>
                    <a:pt x="242" y="968"/>
                  </a:lnTo>
                  <a:lnTo>
                    <a:pt x="605" y="1814"/>
                  </a:lnTo>
                  <a:lnTo>
                    <a:pt x="484" y="847"/>
                  </a:lnTo>
                  <a:lnTo>
                    <a:pt x="0" y="1"/>
                  </a:lnTo>
                  <a:close/>
                </a:path>
              </a:pathLst>
            </a:custGeom>
            <a:solidFill>
              <a:srgbClr val="F9DDC5"/>
            </a:solidFill>
            <a:ln>
              <a:noFill/>
            </a:ln>
          </p:spPr>
          <p:txBody>
            <a:bodyPr/>
            <a:lstStyle/>
            <a:p>
              <a:endParaRPr lang="en-US"/>
            </a:p>
          </p:txBody>
        </p:sp>
        <p:sp>
          <p:nvSpPr>
            <p:cNvPr id="368" name="Google Shape;368;p2"/>
            <p:cNvSpPr/>
            <p:nvPr/>
          </p:nvSpPr>
          <p:spPr>
            <a:xfrm>
              <a:off x="7617240" y="1307880"/>
              <a:ext cx="40320" cy="13320"/>
            </a:xfrm>
            <a:custGeom>
              <a:avLst/>
              <a:gdLst/>
              <a:ahLst/>
              <a:cxnLst/>
              <a:rect l="l" t="t" r="r" b="b"/>
              <a:pathLst>
                <a:path w="1813" h="605" extrusionOk="0">
                  <a:moveTo>
                    <a:pt x="1813" y="1"/>
                  </a:moveTo>
                  <a:lnTo>
                    <a:pt x="846" y="242"/>
                  </a:lnTo>
                  <a:lnTo>
                    <a:pt x="0" y="605"/>
                  </a:lnTo>
                  <a:lnTo>
                    <a:pt x="0" y="605"/>
                  </a:lnTo>
                  <a:lnTo>
                    <a:pt x="967" y="484"/>
                  </a:lnTo>
                  <a:lnTo>
                    <a:pt x="1813" y="1"/>
                  </a:lnTo>
                  <a:close/>
                </a:path>
              </a:pathLst>
            </a:custGeom>
            <a:solidFill>
              <a:srgbClr val="F9DDC5"/>
            </a:solidFill>
            <a:ln>
              <a:noFill/>
            </a:ln>
          </p:spPr>
          <p:txBody>
            <a:bodyPr/>
            <a:lstStyle/>
            <a:p>
              <a:endParaRPr lang="en-US"/>
            </a:p>
          </p:txBody>
        </p:sp>
        <p:sp>
          <p:nvSpPr>
            <p:cNvPr id="369" name="Google Shape;369;p2"/>
            <p:cNvSpPr/>
            <p:nvPr/>
          </p:nvSpPr>
          <p:spPr>
            <a:xfrm>
              <a:off x="7264800" y="1196280"/>
              <a:ext cx="40320" cy="15840"/>
            </a:xfrm>
            <a:custGeom>
              <a:avLst/>
              <a:gdLst/>
              <a:ahLst/>
              <a:cxnLst/>
              <a:rect l="l" t="t" r="r" b="b"/>
              <a:pathLst>
                <a:path w="1813" h="726" extrusionOk="0">
                  <a:moveTo>
                    <a:pt x="1813" y="1"/>
                  </a:moveTo>
                  <a:lnTo>
                    <a:pt x="846" y="242"/>
                  </a:lnTo>
                  <a:lnTo>
                    <a:pt x="0" y="726"/>
                  </a:lnTo>
                  <a:lnTo>
                    <a:pt x="967" y="484"/>
                  </a:lnTo>
                  <a:lnTo>
                    <a:pt x="1813" y="1"/>
                  </a:lnTo>
                  <a:close/>
                </a:path>
              </a:pathLst>
            </a:custGeom>
            <a:solidFill>
              <a:srgbClr val="F9DDC5"/>
            </a:solidFill>
            <a:ln>
              <a:noFill/>
            </a:ln>
          </p:spPr>
          <p:txBody>
            <a:bodyPr/>
            <a:lstStyle/>
            <a:p>
              <a:endParaRPr lang="en-US"/>
            </a:p>
          </p:txBody>
        </p:sp>
        <p:sp>
          <p:nvSpPr>
            <p:cNvPr id="370" name="Google Shape;370;p2"/>
            <p:cNvSpPr/>
            <p:nvPr/>
          </p:nvSpPr>
          <p:spPr>
            <a:xfrm>
              <a:off x="7435800" y="1370520"/>
              <a:ext cx="40320" cy="13320"/>
            </a:xfrm>
            <a:custGeom>
              <a:avLst/>
              <a:gdLst/>
              <a:ahLst/>
              <a:cxnLst/>
              <a:rect l="l" t="t" r="r" b="b"/>
              <a:pathLst>
                <a:path w="1814" h="605" extrusionOk="0">
                  <a:moveTo>
                    <a:pt x="1813" y="0"/>
                  </a:moveTo>
                  <a:lnTo>
                    <a:pt x="846" y="121"/>
                  </a:lnTo>
                  <a:lnTo>
                    <a:pt x="0" y="604"/>
                  </a:lnTo>
                  <a:lnTo>
                    <a:pt x="967" y="363"/>
                  </a:lnTo>
                  <a:lnTo>
                    <a:pt x="1813" y="0"/>
                  </a:lnTo>
                  <a:close/>
                </a:path>
              </a:pathLst>
            </a:custGeom>
            <a:solidFill>
              <a:srgbClr val="F9DDC5"/>
            </a:solidFill>
            <a:ln>
              <a:noFill/>
            </a:ln>
          </p:spPr>
          <p:txBody>
            <a:bodyPr/>
            <a:lstStyle/>
            <a:p>
              <a:endParaRPr lang="en-US"/>
            </a:p>
          </p:txBody>
        </p:sp>
        <p:sp>
          <p:nvSpPr>
            <p:cNvPr id="371" name="Google Shape;371;p2"/>
            <p:cNvSpPr/>
            <p:nvPr/>
          </p:nvSpPr>
          <p:spPr>
            <a:xfrm>
              <a:off x="7170120" y="1413720"/>
              <a:ext cx="40320" cy="13320"/>
            </a:xfrm>
            <a:custGeom>
              <a:avLst/>
              <a:gdLst/>
              <a:ahLst/>
              <a:cxnLst/>
              <a:rect l="l" t="t" r="r" b="b"/>
              <a:pathLst>
                <a:path w="1814" h="605" extrusionOk="0">
                  <a:moveTo>
                    <a:pt x="1813" y="1"/>
                  </a:moveTo>
                  <a:lnTo>
                    <a:pt x="846" y="242"/>
                  </a:lnTo>
                  <a:lnTo>
                    <a:pt x="0" y="605"/>
                  </a:lnTo>
                  <a:lnTo>
                    <a:pt x="0" y="605"/>
                  </a:lnTo>
                  <a:lnTo>
                    <a:pt x="967" y="484"/>
                  </a:lnTo>
                  <a:lnTo>
                    <a:pt x="1330" y="242"/>
                  </a:lnTo>
                  <a:lnTo>
                    <a:pt x="1813" y="1"/>
                  </a:lnTo>
                  <a:close/>
                </a:path>
              </a:pathLst>
            </a:custGeom>
            <a:solidFill>
              <a:srgbClr val="F9DDC5"/>
            </a:solidFill>
            <a:ln>
              <a:noFill/>
            </a:ln>
          </p:spPr>
          <p:txBody>
            <a:bodyPr/>
            <a:lstStyle/>
            <a:p>
              <a:endParaRPr lang="en-US"/>
            </a:p>
          </p:txBody>
        </p:sp>
        <p:sp>
          <p:nvSpPr>
            <p:cNvPr id="372" name="Google Shape;372;p2"/>
            <p:cNvSpPr/>
            <p:nvPr/>
          </p:nvSpPr>
          <p:spPr>
            <a:xfrm>
              <a:off x="7110360" y="1114560"/>
              <a:ext cx="132480" cy="279720"/>
            </a:xfrm>
            <a:custGeom>
              <a:avLst/>
              <a:gdLst/>
              <a:ahLst/>
              <a:cxnLst/>
              <a:rect l="l" t="t" r="r" b="b"/>
              <a:pathLst>
                <a:path w="5923" h="12448" extrusionOk="0">
                  <a:moveTo>
                    <a:pt x="5922" y="0"/>
                  </a:moveTo>
                  <a:lnTo>
                    <a:pt x="4351" y="3022"/>
                  </a:lnTo>
                  <a:lnTo>
                    <a:pt x="2780" y="6043"/>
                  </a:lnTo>
                  <a:lnTo>
                    <a:pt x="1330" y="9185"/>
                  </a:lnTo>
                  <a:lnTo>
                    <a:pt x="1" y="12327"/>
                  </a:lnTo>
                  <a:lnTo>
                    <a:pt x="1" y="12448"/>
                  </a:lnTo>
                  <a:lnTo>
                    <a:pt x="847" y="10877"/>
                  </a:lnTo>
                  <a:lnTo>
                    <a:pt x="1572" y="9426"/>
                  </a:lnTo>
                  <a:lnTo>
                    <a:pt x="3022" y="6284"/>
                  </a:lnTo>
                  <a:lnTo>
                    <a:pt x="4472" y="3263"/>
                  </a:lnTo>
                  <a:lnTo>
                    <a:pt x="5922" y="0"/>
                  </a:lnTo>
                  <a:close/>
                </a:path>
              </a:pathLst>
            </a:custGeom>
            <a:solidFill>
              <a:srgbClr val="112925"/>
            </a:solidFill>
            <a:ln>
              <a:noFill/>
            </a:ln>
          </p:spPr>
          <p:txBody>
            <a:bodyPr/>
            <a:lstStyle/>
            <a:p>
              <a:endParaRPr lang="en-US"/>
            </a:p>
          </p:txBody>
        </p:sp>
        <p:sp>
          <p:nvSpPr>
            <p:cNvPr id="373" name="Google Shape;373;p2"/>
            <p:cNvSpPr/>
            <p:nvPr/>
          </p:nvSpPr>
          <p:spPr>
            <a:xfrm>
              <a:off x="7425000" y="1071000"/>
              <a:ext cx="376200" cy="413280"/>
            </a:xfrm>
            <a:custGeom>
              <a:avLst/>
              <a:gdLst/>
              <a:ahLst/>
              <a:cxnLst/>
              <a:rect l="l" t="t" r="r" b="b"/>
              <a:pathLst>
                <a:path w="16798" h="18370" extrusionOk="0">
                  <a:moveTo>
                    <a:pt x="14381" y="1"/>
                  </a:moveTo>
                  <a:lnTo>
                    <a:pt x="0" y="18370"/>
                  </a:lnTo>
                  <a:lnTo>
                    <a:pt x="1813" y="17282"/>
                  </a:lnTo>
                  <a:lnTo>
                    <a:pt x="3988" y="15832"/>
                  </a:lnTo>
                  <a:lnTo>
                    <a:pt x="6163" y="14140"/>
                  </a:lnTo>
                  <a:lnTo>
                    <a:pt x="8339" y="12327"/>
                  </a:lnTo>
                  <a:lnTo>
                    <a:pt x="10514" y="10394"/>
                  </a:lnTo>
                  <a:lnTo>
                    <a:pt x="12447" y="8460"/>
                  </a:lnTo>
                  <a:lnTo>
                    <a:pt x="14260" y="6527"/>
                  </a:lnTo>
                  <a:lnTo>
                    <a:pt x="15710" y="4714"/>
                  </a:lnTo>
                  <a:lnTo>
                    <a:pt x="16315" y="3747"/>
                  </a:lnTo>
                  <a:lnTo>
                    <a:pt x="16677" y="2901"/>
                  </a:lnTo>
                  <a:lnTo>
                    <a:pt x="16798" y="2055"/>
                  </a:lnTo>
                  <a:lnTo>
                    <a:pt x="16798" y="1330"/>
                  </a:lnTo>
                  <a:lnTo>
                    <a:pt x="16435" y="726"/>
                  </a:lnTo>
                  <a:lnTo>
                    <a:pt x="15952" y="242"/>
                  </a:lnTo>
                  <a:lnTo>
                    <a:pt x="15348" y="1"/>
                  </a:lnTo>
                  <a:close/>
                </a:path>
              </a:pathLst>
            </a:custGeom>
            <a:solidFill>
              <a:srgbClr val="112925"/>
            </a:solidFill>
            <a:ln>
              <a:noFill/>
            </a:ln>
          </p:spPr>
          <p:txBody>
            <a:bodyPr/>
            <a:lstStyle/>
            <a:p>
              <a:endParaRPr lang="en-US"/>
            </a:p>
          </p:txBody>
        </p:sp>
        <p:sp>
          <p:nvSpPr>
            <p:cNvPr id="374" name="Google Shape;374;p2"/>
            <p:cNvSpPr/>
            <p:nvPr/>
          </p:nvSpPr>
          <p:spPr>
            <a:xfrm>
              <a:off x="7435800" y="1046520"/>
              <a:ext cx="663480" cy="862200"/>
            </a:xfrm>
            <a:custGeom>
              <a:avLst/>
              <a:gdLst/>
              <a:ahLst/>
              <a:cxnLst/>
              <a:rect l="l" t="t" r="r" b="b"/>
              <a:pathLst>
                <a:path w="29609" h="38309" extrusionOk="0">
                  <a:moveTo>
                    <a:pt x="14744" y="0"/>
                  </a:moveTo>
                  <a:lnTo>
                    <a:pt x="13535" y="121"/>
                  </a:lnTo>
                  <a:lnTo>
                    <a:pt x="12569" y="484"/>
                  </a:lnTo>
                  <a:lnTo>
                    <a:pt x="11723" y="967"/>
                  </a:lnTo>
                  <a:lnTo>
                    <a:pt x="11481" y="1209"/>
                  </a:lnTo>
                  <a:lnTo>
                    <a:pt x="11239" y="1571"/>
                  </a:lnTo>
                  <a:lnTo>
                    <a:pt x="10756" y="2659"/>
                  </a:lnTo>
                  <a:lnTo>
                    <a:pt x="10031" y="4230"/>
                  </a:lnTo>
                  <a:lnTo>
                    <a:pt x="8460" y="8701"/>
                  </a:lnTo>
                  <a:lnTo>
                    <a:pt x="6647" y="14260"/>
                  </a:lnTo>
                  <a:lnTo>
                    <a:pt x="4593" y="20303"/>
                  </a:lnTo>
                  <a:lnTo>
                    <a:pt x="1330" y="31058"/>
                  </a:lnTo>
                  <a:lnTo>
                    <a:pt x="363" y="34563"/>
                  </a:lnTo>
                  <a:lnTo>
                    <a:pt x="121" y="35650"/>
                  </a:lnTo>
                  <a:lnTo>
                    <a:pt x="0" y="36013"/>
                  </a:lnTo>
                  <a:lnTo>
                    <a:pt x="1330" y="36254"/>
                  </a:lnTo>
                  <a:lnTo>
                    <a:pt x="4714" y="36496"/>
                  </a:lnTo>
                  <a:lnTo>
                    <a:pt x="14865" y="37342"/>
                  </a:lnTo>
                  <a:lnTo>
                    <a:pt x="29487" y="38309"/>
                  </a:lnTo>
                  <a:lnTo>
                    <a:pt x="29608" y="37825"/>
                  </a:lnTo>
                  <a:lnTo>
                    <a:pt x="29487" y="36980"/>
                  </a:lnTo>
                  <a:lnTo>
                    <a:pt x="29004" y="33717"/>
                  </a:lnTo>
                  <a:lnTo>
                    <a:pt x="27433" y="24049"/>
                  </a:lnTo>
                  <a:lnTo>
                    <a:pt x="27070" y="21994"/>
                  </a:lnTo>
                  <a:lnTo>
                    <a:pt x="26466" y="19336"/>
                  </a:lnTo>
                  <a:lnTo>
                    <a:pt x="25620" y="16073"/>
                  </a:lnTo>
                  <a:lnTo>
                    <a:pt x="24653" y="12689"/>
                  </a:lnTo>
                  <a:lnTo>
                    <a:pt x="23445" y="9185"/>
                  </a:lnTo>
                  <a:lnTo>
                    <a:pt x="22720" y="7614"/>
                  </a:lnTo>
                  <a:lnTo>
                    <a:pt x="21995" y="6043"/>
                  </a:lnTo>
                  <a:lnTo>
                    <a:pt x="21270" y="4592"/>
                  </a:lnTo>
                  <a:lnTo>
                    <a:pt x="20545" y="3263"/>
                  </a:lnTo>
                  <a:lnTo>
                    <a:pt x="19699" y="2055"/>
                  </a:lnTo>
                  <a:lnTo>
                    <a:pt x="18853" y="1209"/>
                  </a:lnTo>
                  <a:lnTo>
                    <a:pt x="18490" y="846"/>
                  </a:lnTo>
                  <a:lnTo>
                    <a:pt x="18007" y="604"/>
                  </a:lnTo>
                  <a:lnTo>
                    <a:pt x="17040" y="242"/>
                  </a:lnTo>
                  <a:lnTo>
                    <a:pt x="15832" y="0"/>
                  </a:lnTo>
                  <a:close/>
                </a:path>
              </a:pathLst>
            </a:custGeom>
            <a:solidFill>
              <a:srgbClr val="E6AA35"/>
            </a:solidFill>
            <a:ln>
              <a:noFill/>
            </a:ln>
          </p:spPr>
          <p:txBody>
            <a:bodyPr/>
            <a:lstStyle/>
            <a:p>
              <a:endParaRPr lang="en-US"/>
            </a:p>
          </p:txBody>
        </p:sp>
        <p:sp>
          <p:nvSpPr>
            <p:cNvPr id="375" name="Google Shape;375;p2"/>
            <p:cNvSpPr/>
            <p:nvPr/>
          </p:nvSpPr>
          <p:spPr>
            <a:xfrm>
              <a:off x="7768800" y="1264320"/>
              <a:ext cx="15840" cy="37800"/>
            </a:xfrm>
            <a:custGeom>
              <a:avLst/>
              <a:gdLst/>
              <a:ahLst/>
              <a:cxnLst/>
              <a:rect l="l" t="t" r="r" b="b"/>
              <a:pathLst>
                <a:path w="726" h="1693" extrusionOk="0">
                  <a:moveTo>
                    <a:pt x="726" y="1"/>
                  </a:moveTo>
                  <a:lnTo>
                    <a:pt x="484" y="363"/>
                  </a:lnTo>
                  <a:lnTo>
                    <a:pt x="242" y="847"/>
                  </a:lnTo>
                  <a:lnTo>
                    <a:pt x="1" y="1693"/>
                  </a:lnTo>
                  <a:lnTo>
                    <a:pt x="1" y="1693"/>
                  </a:lnTo>
                  <a:lnTo>
                    <a:pt x="484" y="968"/>
                  </a:lnTo>
                  <a:lnTo>
                    <a:pt x="726" y="1"/>
                  </a:lnTo>
                  <a:close/>
                </a:path>
              </a:pathLst>
            </a:custGeom>
            <a:solidFill>
              <a:srgbClr val="F9DDC5"/>
            </a:solidFill>
            <a:ln>
              <a:noFill/>
            </a:ln>
          </p:spPr>
          <p:txBody>
            <a:bodyPr/>
            <a:lstStyle/>
            <a:p>
              <a:endParaRPr lang="en-US"/>
            </a:p>
          </p:txBody>
        </p:sp>
        <p:sp>
          <p:nvSpPr>
            <p:cNvPr id="376" name="Google Shape;376;p2"/>
            <p:cNvSpPr/>
            <p:nvPr/>
          </p:nvSpPr>
          <p:spPr>
            <a:xfrm>
              <a:off x="7693200" y="1536480"/>
              <a:ext cx="18720" cy="37800"/>
            </a:xfrm>
            <a:custGeom>
              <a:avLst/>
              <a:gdLst/>
              <a:ahLst/>
              <a:cxnLst/>
              <a:rect l="l" t="t" r="r" b="b"/>
              <a:pathLst>
                <a:path w="846" h="1693" extrusionOk="0">
                  <a:moveTo>
                    <a:pt x="846" y="1"/>
                  </a:moveTo>
                  <a:lnTo>
                    <a:pt x="242" y="847"/>
                  </a:lnTo>
                  <a:lnTo>
                    <a:pt x="0" y="1693"/>
                  </a:lnTo>
                  <a:lnTo>
                    <a:pt x="242" y="1330"/>
                  </a:lnTo>
                  <a:lnTo>
                    <a:pt x="483" y="847"/>
                  </a:lnTo>
                  <a:lnTo>
                    <a:pt x="846" y="1"/>
                  </a:lnTo>
                  <a:close/>
                </a:path>
              </a:pathLst>
            </a:custGeom>
            <a:solidFill>
              <a:srgbClr val="F9DDC5"/>
            </a:solidFill>
            <a:ln>
              <a:noFill/>
            </a:ln>
          </p:spPr>
          <p:txBody>
            <a:bodyPr/>
            <a:lstStyle/>
            <a:p>
              <a:endParaRPr lang="en-US"/>
            </a:p>
          </p:txBody>
        </p:sp>
        <p:sp>
          <p:nvSpPr>
            <p:cNvPr id="377" name="Google Shape;377;p2"/>
            <p:cNvSpPr/>
            <p:nvPr/>
          </p:nvSpPr>
          <p:spPr>
            <a:xfrm>
              <a:off x="7620120" y="1830240"/>
              <a:ext cx="15840" cy="40320"/>
            </a:xfrm>
            <a:custGeom>
              <a:avLst/>
              <a:gdLst/>
              <a:ahLst/>
              <a:cxnLst/>
              <a:rect l="l" t="t" r="r" b="b"/>
              <a:pathLst>
                <a:path w="726" h="1813" extrusionOk="0">
                  <a:moveTo>
                    <a:pt x="725" y="0"/>
                  </a:moveTo>
                  <a:lnTo>
                    <a:pt x="242" y="846"/>
                  </a:lnTo>
                  <a:lnTo>
                    <a:pt x="0" y="1813"/>
                  </a:lnTo>
                  <a:lnTo>
                    <a:pt x="0" y="1813"/>
                  </a:lnTo>
                  <a:lnTo>
                    <a:pt x="484" y="967"/>
                  </a:lnTo>
                  <a:lnTo>
                    <a:pt x="725" y="0"/>
                  </a:lnTo>
                  <a:close/>
                </a:path>
              </a:pathLst>
            </a:custGeom>
            <a:solidFill>
              <a:srgbClr val="F9DDC5"/>
            </a:solidFill>
            <a:ln>
              <a:noFill/>
            </a:ln>
          </p:spPr>
          <p:txBody>
            <a:bodyPr/>
            <a:lstStyle/>
            <a:p>
              <a:endParaRPr lang="en-US"/>
            </a:p>
          </p:txBody>
        </p:sp>
        <p:sp>
          <p:nvSpPr>
            <p:cNvPr id="378" name="Google Shape;378;p2"/>
            <p:cNvSpPr/>
            <p:nvPr/>
          </p:nvSpPr>
          <p:spPr>
            <a:xfrm>
              <a:off x="7920720" y="1470960"/>
              <a:ext cx="18720" cy="37800"/>
            </a:xfrm>
            <a:custGeom>
              <a:avLst/>
              <a:gdLst/>
              <a:ahLst/>
              <a:cxnLst/>
              <a:rect l="l" t="t" r="r" b="b"/>
              <a:pathLst>
                <a:path w="847" h="1693" extrusionOk="0">
                  <a:moveTo>
                    <a:pt x="846" y="0"/>
                  </a:moveTo>
                  <a:lnTo>
                    <a:pt x="604" y="363"/>
                  </a:lnTo>
                  <a:lnTo>
                    <a:pt x="363" y="846"/>
                  </a:lnTo>
                  <a:lnTo>
                    <a:pt x="0" y="1692"/>
                  </a:lnTo>
                  <a:lnTo>
                    <a:pt x="604" y="967"/>
                  </a:lnTo>
                  <a:lnTo>
                    <a:pt x="846" y="0"/>
                  </a:lnTo>
                  <a:close/>
                </a:path>
              </a:pathLst>
            </a:custGeom>
            <a:solidFill>
              <a:srgbClr val="F9DDC5"/>
            </a:solidFill>
            <a:ln>
              <a:noFill/>
            </a:ln>
          </p:spPr>
          <p:txBody>
            <a:bodyPr/>
            <a:lstStyle/>
            <a:p>
              <a:endParaRPr lang="en-US"/>
            </a:p>
          </p:txBody>
        </p:sp>
        <p:sp>
          <p:nvSpPr>
            <p:cNvPr id="379" name="Google Shape;379;p2"/>
            <p:cNvSpPr/>
            <p:nvPr/>
          </p:nvSpPr>
          <p:spPr>
            <a:xfrm>
              <a:off x="8015400" y="1664280"/>
              <a:ext cx="18720" cy="37800"/>
            </a:xfrm>
            <a:custGeom>
              <a:avLst/>
              <a:gdLst/>
              <a:ahLst/>
              <a:cxnLst/>
              <a:rect l="l" t="t" r="r" b="b"/>
              <a:pathLst>
                <a:path w="847" h="1693" extrusionOk="0">
                  <a:moveTo>
                    <a:pt x="847" y="1"/>
                  </a:moveTo>
                  <a:lnTo>
                    <a:pt x="605" y="363"/>
                  </a:lnTo>
                  <a:lnTo>
                    <a:pt x="363" y="847"/>
                  </a:lnTo>
                  <a:lnTo>
                    <a:pt x="1" y="1692"/>
                  </a:lnTo>
                  <a:lnTo>
                    <a:pt x="605" y="847"/>
                  </a:lnTo>
                  <a:lnTo>
                    <a:pt x="847" y="1"/>
                  </a:lnTo>
                  <a:close/>
                </a:path>
              </a:pathLst>
            </a:custGeom>
            <a:solidFill>
              <a:srgbClr val="F9DDC5"/>
            </a:solidFill>
            <a:ln>
              <a:noFill/>
            </a:ln>
          </p:spPr>
          <p:txBody>
            <a:bodyPr/>
            <a:lstStyle/>
            <a:p>
              <a:endParaRPr lang="en-US"/>
            </a:p>
          </p:txBody>
        </p:sp>
        <p:sp>
          <p:nvSpPr>
            <p:cNvPr id="380" name="Google Shape;380;p2"/>
            <p:cNvSpPr/>
            <p:nvPr/>
          </p:nvSpPr>
          <p:spPr>
            <a:xfrm>
              <a:off x="7758000" y="1770120"/>
              <a:ext cx="18720" cy="40320"/>
            </a:xfrm>
            <a:custGeom>
              <a:avLst/>
              <a:gdLst/>
              <a:ahLst/>
              <a:cxnLst/>
              <a:rect l="l" t="t" r="r" b="b"/>
              <a:pathLst>
                <a:path w="847" h="1814" extrusionOk="0">
                  <a:moveTo>
                    <a:pt x="846" y="1"/>
                  </a:moveTo>
                  <a:lnTo>
                    <a:pt x="363" y="847"/>
                  </a:lnTo>
                  <a:lnTo>
                    <a:pt x="0" y="1813"/>
                  </a:lnTo>
                  <a:lnTo>
                    <a:pt x="605" y="967"/>
                  </a:lnTo>
                  <a:lnTo>
                    <a:pt x="846" y="1"/>
                  </a:lnTo>
                  <a:close/>
                </a:path>
              </a:pathLst>
            </a:custGeom>
            <a:solidFill>
              <a:srgbClr val="F9DDC5"/>
            </a:solidFill>
            <a:ln>
              <a:noFill/>
            </a:ln>
          </p:spPr>
          <p:txBody>
            <a:bodyPr/>
            <a:lstStyle/>
            <a:p>
              <a:endParaRPr lang="en-US"/>
            </a:p>
          </p:txBody>
        </p:sp>
        <p:sp>
          <p:nvSpPr>
            <p:cNvPr id="381" name="Google Shape;381;p2"/>
            <p:cNvSpPr/>
            <p:nvPr/>
          </p:nvSpPr>
          <p:spPr>
            <a:xfrm>
              <a:off x="7565760" y="1422000"/>
              <a:ext cx="15840" cy="37800"/>
            </a:xfrm>
            <a:custGeom>
              <a:avLst/>
              <a:gdLst/>
              <a:ahLst/>
              <a:cxnLst/>
              <a:rect l="l" t="t" r="r" b="b"/>
              <a:pathLst>
                <a:path w="726" h="1692" extrusionOk="0">
                  <a:moveTo>
                    <a:pt x="725" y="0"/>
                  </a:moveTo>
                  <a:lnTo>
                    <a:pt x="242" y="725"/>
                  </a:lnTo>
                  <a:lnTo>
                    <a:pt x="0" y="1692"/>
                  </a:lnTo>
                  <a:lnTo>
                    <a:pt x="484" y="846"/>
                  </a:lnTo>
                  <a:lnTo>
                    <a:pt x="725" y="0"/>
                  </a:lnTo>
                  <a:close/>
                </a:path>
              </a:pathLst>
            </a:custGeom>
            <a:solidFill>
              <a:srgbClr val="F9DDC5"/>
            </a:solidFill>
            <a:ln>
              <a:noFill/>
            </a:ln>
          </p:spPr>
          <p:txBody>
            <a:bodyPr/>
            <a:lstStyle/>
            <a:p>
              <a:endParaRPr lang="en-US"/>
            </a:p>
          </p:txBody>
        </p:sp>
        <p:sp>
          <p:nvSpPr>
            <p:cNvPr id="382" name="Google Shape;382;p2"/>
            <p:cNvSpPr/>
            <p:nvPr/>
          </p:nvSpPr>
          <p:spPr>
            <a:xfrm>
              <a:off x="7826040" y="1367640"/>
              <a:ext cx="37440" cy="18720"/>
            </a:xfrm>
            <a:custGeom>
              <a:avLst/>
              <a:gdLst/>
              <a:ahLst/>
              <a:cxnLst/>
              <a:rect l="l" t="t" r="r" b="b"/>
              <a:pathLst>
                <a:path w="1693" h="847" extrusionOk="0">
                  <a:moveTo>
                    <a:pt x="1" y="0"/>
                  </a:moveTo>
                  <a:lnTo>
                    <a:pt x="726" y="604"/>
                  </a:lnTo>
                  <a:lnTo>
                    <a:pt x="1692" y="846"/>
                  </a:lnTo>
                  <a:lnTo>
                    <a:pt x="846" y="363"/>
                  </a:lnTo>
                  <a:lnTo>
                    <a:pt x="1" y="0"/>
                  </a:lnTo>
                  <a:close/>
                </a:path>
              </a:pathLst>
            </a:custGeom>
            <a:solidFill>
              <a:srgbClr val="F9DDC5"/>
            </a:solidFill>
            <a:ln>
              <a:noFill/>
            </a:ln>
          </p:spPr>
          <p:txBody>
            <a:bodyPr/>
            <a:lstStyle/>
            <a:p>
              <a:endParaRPr lang="en-US"/>
            </a:p>
          </p:txBody>
        </p:sp>
        <p:sp>
          <p:nvSpPr>
            <p:cNvPr id="383" name="Google Shape;383;p2"/>
            <p:cNvSpPr/>
            <p:nvPr/>
          </p:nvSpPr>
          <p:spPr>
            <a:xfrm>
              <a:off x="7885440" y="1607040"/>
              <a:ext cx="37440" cy="18720"/>
            </a:xfrm>
            <a:custGeom>
              <a:avLst/>
              <a:gdLst/>
              <a:ahLst/>
              <a:cxnLst/>
              <a:rect l="l" t="t" r="r" b="b"/>
              <a:pathLst>
                <a:path w="1693" h="847" extrusionOk="0">
                  <a:moveTo>
                    <a:pt x="0" y="1"/>
                  </a:moveTo>
                  <a:lnTo>
                    <a:pt x="725" y="605"/>
                  </a:lnTo>
                  <a:lnTo>
                    <a:pt x="1692" y="847"/>
                  </a:lnTo>
                  <a:lnTo>
                    <a:pt x="846" y="363"/>
                  </a:lnTo>
                  <a:lnTo>
                    <a:pt x="0" y="1"/>
                  </a:lnTo>
                  <a:close/>
                </a:path>
              </a:pathLst>
            </a:custGeom>
            <a:solidFill>
              <a:srgbClr val="F9DDC5"/>
            </a:solidFill>
            <a:ln>
              <a:noFill/>
            </a:ln>
          </p:spPr>
          <p:txBody>
            <a:bodyPr/>
            <a:lstStyle/>
            <a:p>
              <a:endParaRPr lang="en-US"/>
            </a:p>
          </p:txBody>
        </p:sp>
        <p:sp>
          <p:nvSpPr>
            <p:cNvPr id="384" name="Google Shape;384;p2"/>
            <p:cNvSpPr/>
            <p:nvPr/>
          </p:nvSpPr>
          <p:spPr>
            <a:xfrm>
              <a:off x="7858440" y="1879200"/>
              <a:ext cx="32040" cy="15840"/>
            </a:xfrm>
            <a:custGeom>
              <a:avLst/>
              <a:gdLst/>
              <a:ahLst/>
              <a:cxnLst/>
              <a:rect l="l" t="t" r="r" b="b"/>
              <a:pathLst>
                <a:path w="1451" h="726" extrusionOk="0">
                  <a:moveTo>
                    <a:pt x="1" y="1"/>
                  </a:moveTo>
                  <a:lnTo>
                    <a:pt x="847" y="605"/>
                  </a:lnTo>
                  <a:lnTo>
                    <a:pt x="967" y="605"/>
                  </a:lnTo>
                  <a:lnTo>
                    <a:pt x="1451" y="726"/>
                  </a:lnTo>
                  <a:lnTo>
                    <a:pt x="847" y="363"/>
                  </a:lnTo>
                  <a:lnTo>
                    <a:pt x="1" y="1"/>
                  </a:lnTo>
                  <a:close/>
                </a:path>
              </a:pathLst>
            </a:custGeom>
            <a:solidFill>
              <a:srgbClr val="F9DDC5"/>
            </a:solidFill>
            <a:ln>
              <a:noFill/>
            </a:ln>
          </p:spPr>
          <p:txBody>
            <a:bodyPr/>
            <a:lstStyle/>
            <a:p>
              <a:endParaRPr lang="en-US"/>
            </a:p>
          </p:txBody>
        </p:sp>
        <p:sp>
          <p:nvSpPr>
            <p:cNvPr id="385" name="Google Shape;385;p2"/>
            <p:cNvSpPr/>
            <p:nvPr/>
          </p:nvSpPr>
          <p:spPr>
            <a:xfrm>
              <a:off x="7608960" y="1650600"/>
              <a:ext cx="37440" cy="15840"/>
            </a:xfrm>
            <a:custGeom>
              <a:avLst/>
              <a:gdLst/>
              <a:ahLst/>
              <a:cxnLst/>
              <a:rect l="l" t="t" r="r" b="b"/>
              <a:pathLst>
                <a:path w="1693" h="726" extrusionOk="0">
                  <a:moveTo>
                    <a:pt x="1" y="0"/>
                  </a:moveTo>
                  <a:lnTo>
                    <a:pt x="726" y="484"/>
                  </a:lnTo>
                  <a:lnTo>
                    <a:pt x="1693" y="725"/>
                  </a:lnTo>
                  <a:lnTo>
                    <a:pt x="847" y="242"/>
                  </a:lnTo>
                  <a:lnTo>
                    <a:pt x="1" y="0"/>
                  </a:lnTo>
                  <a:close/>
                </a:path>
              </a:pathLst>
            </a:custGeom>
            <a:solidFill>
              <a:srgbClr val="F9DDC5"/>
            </a:solidFill>
            <a:ln>
              <a:noFill/>
            </a:ln>
          </p:spPr>
          <p:txBody>
            <a:bodyPr/>
            <a:lstStyle/>
            <a:p>
              <a:endParaRPr lang="en-US"/>
            </a:p>
          </p:txBody>
        </p:sp>
        <p:sp>
          <p:nvSpPr>
            <p:cNvPr id="386" name="Google Shape;386;p2"/>
            <p:cNvSpPr/>
            <p:nvPr/>
          </p:nvSpPr>
          <p:spPr>
            <a:xfrm>
              <a:off x="7826040" y="1161000"/>
              <a:ext cx="37440" cy="15840"/>
            </a:xfrm>
            <a:custGeom>
              <a:avLst/>
              <a:gdLst/>
              <a:ahLst/>
              <a:cxnLst/>
              <a:rect l="l" t="t" r="r" b="b"/>
              <a:pathLst>
                <a:path w="1693" h="726" extrusionOk="0">
                  <a:moveTo>
                    <a:pt x="1" y="1"/>
                  </a:moveTo>
                  <a:lnTo>
                    <a:pt x="726" y="484"/>
                  </a:lnTo>
                  <a:lnTo>
                    <a:pt x="1692" y="726"/>
                  </a:lnTo>
                  <a:lnTo>
                    <a:pt x="846" y="242"/>
                  </a:lnTo>
                  <a:lnTo>
                    <a:pt x="1" y="1"/>
                  </a:lnTo>
                  <a:close/>
                </a:path>
              </a:pathLst>
            </a:custGeom>
            <a:solidFill>
              <a:srgbClr val="F9DDC5"/>
            </a:solidFill>
            <a:ln>
              <a:noFill/>
            </a:ln>
          </p:spPr>
          <p:txBody>
            <a:bodyPr/>
            <a:lstStyle/>
            <a:p>
              <a:endParaRPr lang="en-US"/>
            </a:p>
          </p:txBody>
        </p:sp>
        <p:sp>
          <p:nvSpPr>
            <p:cNvPr id="387" name="Google Shape;387;p2"/>
            <p:cNvSpPr/>
            <p:nvPr/>
          </p:nvSpPr>
          <p:spPr>
            <a:xfrm>
              <a:off x="7923600" y="1212480"/>
              <a:ext cx="13320" cy="40320"/>
            </a:xfrm>
            <a:custGeom>
              <a:avLst/>
              <a:gdLst/>
              <a:ahLst/>
              <a:cxnLst/>
              <a:rect l="l" t="t" r="r" b="b"/>
              <a:pathLst>
                <a:path w="605" h="1814" extrusionOk="0">
                  <a:moveTo>
                    <a:pt x="0" y="1"/>
                  </a:moveTo>
                  <a:lnTo>
                    <a:pt x="242" y="968"/>
                  </a:lnTo>
                  <a:lnTo>
                    <a:pt x="604" y="1814"/>
                  </a:lnTo>
                  <a:lnTo>
                    <a:pt x="483" y="847"/>
                  </a:lnTo>
                  <a:lnTo>
                    <a:pt x="0" y="1"/>
                  </a:lnTo>
                  <a:close/>
                </a:path>
              </a:pathLst>
            </a:custGeom>
            <a:solidFill>
              <a:srgbClr val="F9DDC5"/>
            </a:solidFill>
            <a:ln>
              <a:noFill/>
            </a:ln>
          </p:spPr>
          <p:txBody>
            <a:bodyPr/>
            <a:lstStyle/>
            <a:p>
              <a:endParaRPr lang="en-US"/>
            </a:p>
          </p:txBody>
        </p:sp>
        <p:sp>
          <p:nvSpPr>
            <p:cNvPr id="388" name="Google Shape;388;p2"/>
            <p:cNvSpPr/>
            <p:nvPr/>
          </p:nvSpPr>
          <p:spPr>
            <a:xfrm>
              <a:off x="8010000" y="1519920"/>
              <a:ext cx="15840" cy="40320"/>
            </a:xfrm>
            <a:custGeom>
              <a:avLst/>
              <a:gdLst/>
              <a:ahLst/>
              <a:cxnLst/>
              <a:rect l="l" t="t" r="r" b="b"/>
              <a:pathLst>
                <a:path w="726" h="1814" extrusionOk="0">
                  <a:moveTo>
                    <a:pt x="0" y="1"/>
                  </a:moveTo>
                  <a:lnTo>
                    <a:pt x="242" y="967"/>
                  </a:lnTo>
                  <a:lnTo>
                    <a:pt x="725" y="1813"/>
                  </a:lnTo>
                  <a:lnTo>
                    <a:pt x="484" y="847"/>
                  </a:lnTo>
                  <a:lnTo>
                    <a:pt x="0" y="1"/>
                  </a:lnTo>
                  <a:close/>
                </a:path>
              </a:pathLst>
            </a:custGeom>
            <a:solidFill>
              <a:srgbClr val="F9DDC5"/>
            </a:solidFill>
            <a:ln>
              <a:noFill/>
            </a:ln>
          </p:spPr>
          <p:txBody>
            <a:bodyPr/>
            <a:lstStyle/>
            <a:p>
              <a:endParaRPr lang="en-US"/>
            </a:p>
          </p:txBody>
        </p:sp>
        <p:sp>
          <p:nvSpPr>
            <p:cNvPr id="389" name="Google Shape;389;p2"/>
            <p:cNvSpPr/>
            <p:nvPr/>
          </p:nvSpPr>
          <p:spPr>
            <a:xfrm>
              <a:off x="8002080" y="1797480"/>
              <a:ext cx="15840" cy="40320"/>
            </a:xfrm>
            <a:custGeom>
              <a:avLst/>
              <a:gdLst/>
              <a:ahLst/>
              <a:cxnLst/>
              <a:rect l="l" t="t" r="r" b="b"/>
              <a:pathLst>
                <a:path w="726" h="1813" extrusionOk="0">
                  <a:moveTo>
                    <a:pt x="1" y="0"/>
                  </a:moveTo>
                  <a:lnTo>
                    <a:pt x="242" y="967"/>
                  </a:lnTo>
                  <a:lnTo>
                    <a:pt x="484" y="1450"/>
                  </a:lnTo>
                  <a:lnTo>
                    <a:pt x="726" y="1813"/>
                  </a:lnTo>
                  <a:lnTo>
                    <a:pt x="484" y="846"/>
                  </a:lnTo>
                  <a:lnTo>
                    <a:pt x="1" y="0"/>
                  </a:lnTo>
                  <a:close/>
                </a:path>
              </a:pathLst>
            </a:custGeom>
            <a:solidFill>
              <a:srgbClr val="F9DDC5"/>
            </a:solidFill>
            <a:ln>
              <a:noFill/>
            </a:ln>
          </p:spPr>
          <p:txBody>
            <a:bodyPr/>
            <a:lstStyle/>
            <a:p>
              <a:endParaRPr lang="en-US"/>
            </a:p>
          </p:txBody>
        </p:sp>
        <p:sp>
          <p:nvSpPr>
            <p:cNvPr id="390" name="Google Shape;390;p2"/>
            <p:cNvSpPr/>
            <p:nvPr/>
          </p:nvSpPr>
          <p:spPr>
            <a:xfrm>
              <a:off x="7690320" y="1389240"/>
              <a:ext cx="15840" cy="43200"/>
            </a:xfrm>
            <a:custGeom>
              <a:avLst/>
              <a:gdLst/>
              <a:ahLst/>
              <a:cxnLst/>
              <a:rect l="l" t="t" r="r" b="b"/>
              <a:pathLst>
                <a:path w="726" h="1935" extrusionOk="0">
                  <a:moveTo>
                    <a:pt x="0" y="1"/>
                  </a:moveTo>
                  <a:lnTo>
                    <a:pt x="0" y="122"/>
                  </a:lnTo>
                  <a:lnTo>
                    <a:pt x="242" y="968"/>
                  </a:lnTo>
                  <a:lnTo>
                    <a:pt x="725" y="1935"/>
                  </a:lnTo>
                  <a:lnTo>
                    <a:pt x="484" y="968"/>
                  </a:lnTo>
                  <a:lnTo>
                    <a:pt x="0" y="1"/>
                  </a:lnTo>
                  <a:close/>
                </a:path>
              </a:pathLst>
            </a:custGeom>
            <a:solidFill>
              <a:srgbClr val="F9DDC5"/>
            </a:solidFill>
            <a:ln>
              <a:noFill/>
            </a:ln>
          </p:spPr>
          <p:txBody>
            <a:bodyPr/>
            <a:lstStyle/>
            <a:p>
              <a:endParaRPr lang="en-US"/>
            </a:p>
          </p:txBody>
        </p:sp>
        <p:sp>
          <p:nvSpPr>
            <p:cNvPr id="391" name="Google Shape;391;p2"/>
            <p:cNvSpPr/>
            <p:nvPr/>
          </p:nvSpPr>
          <p:spPr>
            <a:xfrm>
              <a:off x="7787880" y="1639800"/>
              <a:ext cx="13320" cy="40320"/>
            </a:xfrm>
            <a:custGeom>
              <a:avLst/>
              <a:gdLst/>
              <a:ahLst/>
              <a:cxnLst/>
              <a:rect l="l" t="t" r="r" b="b"/>
              <a:pathLst>
                <a:path w="605" h="1814" extrusionOk="0">
                  <a:moveTo>
                    <a:pt x="1" y="1"/>
                  </a:moveTo>
                  <a:lnTo>
                    <a:pt x="122" y="968"/>
                  </a:lnTo>
                  <a:lnTo>
                    <a:pt x="605" y="1814"/>
                  </a:lnTo>
                  <a:lnTo>
                    <a:pt x="363" y="847"/>
                  </a:lnTo>
                  <a:lnTo>
                    <a:pt x="1" y="1"/>
                  </a:lnTo>
                  <a:close/>
                </a:path>
              </a:pathLst>
            </a:custGeom>
            <a:solidFill>
              <a:srgbClr val="F9DDC5"/>
            </a:solidFill>
            <a:ln>
              <a:noFill/>
            </a:ln>
          </p:spPr>
          <p:txBody>
            <a:bodyPr/>
            <a:lstStyle/>
            <a:p>
              <a:endParaRPr lang="en-US"/>
            </a:p>
          </p:txBody>
        </p:sp>
        <p:sp>
          <p:nvSpPr>
            <p:cNvPr id="392" name="Google Shape;392;p2"/>
            <p:cNvSpPr/>
            <p:nvPr/>
          </p:nvSpPr>
          <p:spPr>
            <a:xfrm>
              <a:off x="7527960" y="1740240"/>
              <a:ext cx="15840" cy="40320"/>
            </a:xfrm>
            <a:custGeom>
              <a:avLst/>
              <a:gdLst/>
              <a:ahLst/>
              <a:cxnLst/>
              <a:rect l="l" t="t" r="r" b="b"/>
              <a:pathLst>
                <a:path w="726" h="1814" extrusionOk="0">
                  <a:moveTo>
                    <a:pt x="0" y="0"/>
                  </a:moveTo>
                  <a:lnTo>
                    <a:pt x="242" y="967"/>
                  </a:lnTo>
                  <a:lnTo>
                    <a:pt x="725" y="1813"/>
                  </a:lnTo>
                  <a:lnTo>
                    <a:pt x="484" y="846"/>
                  </a:lnTo>
                  <a:lnTo>
                    <a:pt x="0" y="0"/>
                  </a:lnTo>
                  <a:close/>
                </a:path>
              </a:pathLst>
            </a:custGeom>
            <a:solidFill>
              <a:srgbClr val="F9DDC5"/>
            </a:solidFill>
            <a:ln>
              <a:noFill/>
            </a:ln>
          </p:spPr>
          <p:txBody>
            <a:bodyPr/>
            <a:lstStyle/>
            <a:p>
              <a:endParaRPr lang="en-US"/>
            </a:p>
          </p:txBody>
        </p:sp>
        <p:sp>
          <p:nvSpPr>
            <p:cNvPr id="393" name="Google Shape;393;p2"/>
            <p:cNvSpPr/>
            <p:nvPr/>
          </p:nvSpPr>
          <p:spPr>
            <a:xfrm>
              <a:off x="7704000" y="1177200"/>
              <a:ext cx="13320" cy="40320"/>
            </a:xfrm>
            <a:custGeom>
              <a:avLst/>
              <a:gdLst/>
              <a:ahLst/>
              <a:cxnLst/>
              <a:rect l="l" t="t" r="r" b="b"/>
              <a:pathLst>
                <a:path w="605" h="1814" extrusionOk="0">
                  <a:moveTo>
                    <a:pt x="0" y="1"/>
                  </a:moveTo>
                  <a:lnTo>
                    <a:pt x="242" y="968"/>
                  </a:lnTo>
                  <a:lnTo>
                    <a:pt x="605" y="1814"/>
                  </a:lnTo>
                  <a:lnTo>
                    <a:pt x="484" y="847"/>
                  </a:lnTo>
                  <a:lnTo>
                    <a:pt x="0" y="1"/>
                  </a:lnTo>
                  <a:close/>
                </a:path>
              </a:pathLst>
            </a:custGeom>
            <a:solidFill>
              <a:srgbClr val="F9DDC5"/>
            </a:solidFill>
            <a:ln>
              <a:noFill/>
            </a:ln>
          </p:spPr>
          <p:txBody>
            <a:bodyPr/>
            <a:lstStyle/>
            <a:p>
              <a:endParaRPr lang="en-US"/>
            </a:p>
          </p:txBody>
        </p:sp>
        <p:sp>
          <p:nvSpPr>
            <p:cNvPr id="394" name="Google Shape;394;p2"/>
            <p:cNvSpPr/>
            <p:nvPr/>
          </p:nvSpPr>
          <p:spPr>
            <a:xfrm>
              <a:off x="7617240" y="1307880"/>
              <a:ext cx="40320" cy="13320"/>
            </a:xfrm>
            <a:custGeom>
              <a:avLst/>
              <a:gdLst/>
              <a:ahLst/>
              <a:cxnLst/>
              <a:rect l="l" t="t" r="r" b="b"/>
              <a:pathLst>
                <a:path w="1813" h="605" extrusionOk="0">
                  <a:moveTo>
                    <a:pt x="1813" y="1"/>
                  </a:moveTo>
                  <a:lnTo>
                    <a:pt x="846" y="242"/>
                  </a:lnTo>
                  <a:lnTo>
                    <a:pt x="0" y="605"/>
                  </a:lnTo>
                  <a:lnTo>
                    <a:pt x="0" y="605"/>
                  </a:lnTo>
                  <a:lnTo>
                    <a:pt x="967" y="484"/>
                  </a:lnTo>
                  <a:lnTo>
                    <a:pt x="1813" y="1"/>
                  </a:lnTo>
                  <a:close/>
                </a:path>
              </a:pathLst>
            </a:custGeom>
            <a:solidFill>
              <a:srgbClr val="F9DDC5"/>
            </a:solidFill>
            <a:ln>
              <a:noFill/>
            </a:ln>
          </p:spPr>
          <p:txBody>
            <a:bodyPr/>
            <a:lstStyle/>
            <a:p>
              <a:endParaRPr lang="en-US"/>
            </a:p>
          </p:txBody>
        </p:sp>
        <p:sp>
          <p:nvSpPr>
            <p:cNvPr id="395" name="Google Shape;395;p2"/>
            <p:cNvSpPr/>
            <p:nvPr/>
          </p:nvSpPr>
          <p:spPr>
            <a:xfrm>
              <a:off x="7882920" y="1740240"/>
              <a:ext cx="40320" cy="15840"/>
            </a:xfrm>
            <a:custGeom>
              <a:avLst/>
              <a:gdLst/>
              <a:ahLst/>
              <a:cxnLst/>
              <a:rect l="l" t="t" r="r" b="b"/>
              <a:pathLst>
                <a:path w="1814" h="726" extrusionOk="0">
                  <a:moveTo>
                    <a:pt x="1813" y="0"/>
                  </a:moveTo>
                  <a:lnTo>
                    <a:pt x="846" y="242"/>
                  </a:lnTo>
                  <a:lnTo>
                    <a:pt x="0" y="725"/>
                  </a:lnTo>
                  <a:lnTo>
                    <a:pt x="0" y="725"/>
                  </a:lnTo>
                  <a:lnTo>
                    <a:pt x="967" y="484"/>
                  </a:lnTo>
                  <a:lnTo>
                    <a:pt x="1813" y="0"/>
                  </a:lnTo>
                  <a:close/>
                </a:path>
              </a:pathLst>
            </a:custGeom>
            <a:solidFill>
              <a:srgbClr val="F9DDC5"/>
            </a:solidFill>
            <a:ln>
              <a:noFill/>
            </a:ln>
          </p:spPr>
          <p:txBody>
            <a:bodyPr/>
            <a:lstStyle/>
            <a:p>
              <a:endParaRPr lang="en-US"/>
            </a:p>
          </p:txBody>
        </p:sp>
        <p:sp>
          <p:nvSpPr>
            <p:cNvPr id="396" name="Google Shape;396;p2"/>
            <p:cNvSpPr/>
            <p:nvPr/>
          </p:nvSpPr>
          <p:spPr>
            <a:xfrm>
              <a:off x="7533360" y="1555200"/>
              <a:ext cx="40320" cy="13320"/>
            </a:xfrm>
            <a:custGeom>
              <a:avLst/>
              <a:gdLst/>
              <a:ahLst/>
              <a:cxnLst/>
              <a:rect l="l" t="t" r="r" b="b"/>
              <a:pathLst>
                <a:path w="1813" h="605" extrusionOk="0">
                  <a:moveTo>
                    <a:pt x="1813" y="1"/>
                  </a:moveTo>
                  <a:lnTo>
                    <a:pt x="846" y="242"/>
                  </a:lnTo>
                  <a:lnTo>
                    <a:pt x="0" y="605"/>
                  </a:lnTo>
                  <a:lnTo>
                    <a:pt x="0" y="605"/>
                  </a:lnTo>
                  <a:lnTo>
                    <a:pt x="967" y="363"/>
                  </a:lnTo>
                  <a:lnTo>
                    <a:pt x="1813" y="1"/>
                  </a:lnTo>
                  <a:close/>
                </a:path>
              </a:pathLst>
            </a:custGeom>
            <a:solidFill>
              <a:srgbClr val="F9DDC5"/>
            </a:solidFill>
            <a:ln>
              <a:noFill/>
            </a:ln>
          </p:spPr>
          <p:txBody>
            <a:bodyPr/>
            <a:lstStyle/>
            <a:p>
              <a:endParaRPr lang="en-US"/>
            </a:p>
          </p:txBody>
        </p:sp>
        <p:sp>
          <p:nvSpPr>
            <p:cNvPr id="397" name="Google Shape;397;p2"/>
            <p:cNvSpPr/>
            <p:nvPr/>
          </p:nvSpPr>
          <p:spPr>
            <a:xfrm>
              <a:off x="7953120" y="1343160"/>
              <a:ext cx="37440" cy="15840"/>
            </a:xfrm>
            <a:custGeom>
              <a:avLst/>
              <a:gdLst/>
              <a:ahLst/>
              <a:cxnLst/>
              <a:rect l="l" t="t" r="r" b="b"/>
              <a:pathLst>
                <a:path w="1693" h="726" extrusionOk="0">
                  <a:moveTo>
                    <a:pt x="1692" y="1"/>
                  </a:moveTo>
                  <a:lnTo>
                    <a:pt x="967" y="242"/>
                  </a:lnTo>
                  <a:lnTo>
                    <a:pt x="0" y="726"/>
                  </a:lnTo>
                  <a:lnTo>
                    <a:pt x="967" y="484"/>
                  </a:lnTo>
                  <a:lnTo>
                    <a:pt x="1692" y="121"/>
                  </a:lnTo>
                  <a:lnTo>
                    <a:pt x="1692" y="1"/>
                  </a:lnTo>
                  <a:close/>
                </a:path>
              </a:pathLst>
            </a:custGeom>
            <a:solidFill>
              <a:srgbClr val="F9DDC5"/>
            </a:solidFill>
            <a:ln>
              <a:noFill/>
            </a:ln>
          </p:spPr>
          <p:txBody>
            <a:bodyPr/>
            <a:lstStyle/>
            <a:p>
              <a:endParaRPr lang="en-US"/>
            </a:p>
          </p:txBody>
        </p:sp>
        <p:sp>
          <p:nvSpPr>
            <p:cNvPr id="398" name="Google Shape;398;p2"/>
            <p:cNvSpPr/>
            <p:nvPr/>
          </p:nvSpPr>
          <p:spPr>
            <a:xfrm>
              <a:off x="7679520" y="1740240"/>
              <a:ext cx="40320" cy="15840"/>
            </a:xfrm>
            <a:custGeom>
              <a:avLst/>
              <a:gdLst/>
              <a:ahLst/>
              <a:cxnLst/>
              <a:rect l="l" t="t" r="r" b="b"/>
              <a:pathLst>
                <a:path w="1814" h="726" extrusionOk="0">
                  <a:moveTo>
                    <a:pt x="1813" y="0"/>
                  </a:moveTo>
                  <a:lnTo>
                    <a:pt x="847" y="242"/>
                  </a:lnTo>
                  <a:lnTo>
                    <a:pt x="1" y="725"/>
                  </a:lnTo>
                  <a:lnTo>
                    <a:pt x="1" y="725"/>
                  </a:lnTo>
                  <a:lnTo>
                    <a:pt x="968" y="484"/>
                  </a:lnTo>
                  <a:lnTo>
                    <a:pt x="1813" y="0"/>
                  </a:lnTo>
                  <a:close/>
                </a:path>
              </a:pathLst>
            </a:custGeom>
            <a:solidFill>
              <a:srgbClr val="F9DDC5"/>
            </a:solidFill>
            <a:ln>
              <a:noFill/>
            </a:ln>
          </p:spPr>
          <p:txBody>
            <a:bodyPr/>
            <a:lstStyle/>
            <a:p>
              <a:endParaRPr lang="en-US"/>
            </a:p>
          </p:txBody>
        </p:sp>
        <p:sp>
          <p:nvSpPr>
            <p:cNvPr id="399" name="Google Shape;399;p2"/>
            <p:cNvSpPr/>
            <p:nvPr/>
          </p:nvSpPr>
          <p:spPr>
            <a:xfrm>
              <a:off x="7777080" y="1470960"/>
              <a:ext cx="40320" cy="13320"/>
            </a:xfrm>
            <a:custGeom>
              <a:avLst/>
              <a:gdLst/>
              <a:ahLst/>
              <a:cxnLst/>
              <a:rect l="l" t="t" r="r" b="b"/>
              <a:pathLst>
                <a:path w="1813" h="605" extrusionOk="0">
                  <a:moveTo>
                    <a:pt x="1813" y="0"/>
                  </a:moveTo>
                  <a:lnTo>
                    <a:pt x="846" y="242"/>
                  </a:lnTo>
                  <a:lnTo>
                    <a:pt x="0" y="605"/>
                  </a:lnTo>
                  <a:lnTo>
                    <a:pt x="0" y="605"/>
                  </a:lnTo>
                  <a:lnTo>
                    <a:pt x="967" y="484"/>
                  </a:lnTo>
                  <a:lnTo>
                    <a:pt x="1813" y="0"/>
                  </a:lnTo>
                  <a:close/>
                </a:path>
              </a:pathLst>
            </a:custGeom>
            <a:solidFill>
              <a:srgbClr val="F9DDC5"/>
            </a:solidFill>
            <a:ln>
              <a:noFill/>
            </a:ln>
          </p:spPr>
          <p:txBody>
            <a:bodyPr/>
            <a:lstStyle/>
            <a:p>
              <a:endParaRPr lang="en-US"/>
            </a:p>
          </p:txBody>
        </p:sp>
        <p:sp>
          <p:nvSpPr>
            <p:cNvPr id="400" name="Google Shape;400;p2"/>
            <p:cNvSpPr/>
            <p:nvPr/>
          </p:nvSpPr>
          <p:spPr>
            <a:xfrm>
              <a:off x="7679520" y="1081800"/>
              <a:ext cx="175680" cy="113760"/>
            </a:xfrm>
            <a:custGeom>
              <a:avLst/>
              <a:gdLst/>
              <a:ahLst/>
              <a:cxnLst/>
              <a:rect l="l" t="t" r="r" b="b"/>
              <a:pathLst>
                <a:path w="7856" h="5076" extrusionOk="0">
                  <a:moveTo>
                    <a:pt x="7735" y="0"/>
                  </a:moveTo>
                  <a:lnTo>
                    <a:pt x="6889" y="1088"/>
                  </a:lnTo>
                  <a:lnTo>
                    <a:pt x="6043" y="2175"/>
                  </a:lnTo>
                  <a:lnTo>
                    <a:pt x="5076" y="3021"/>
                  </a:lnTo>
                  <a:lnTo>
                    <a:pt x="4110" y="3867"/>
                  </a:lnTo>
                  <a:lnTo>
                    <a:pt x="3626" y="4230"/>
                  </a:lnTo>
                  <a:lnTo>
                    <a:pt x="3022" y="4472"/>
                  </a:lnTo>
                  <a:lnTo>
                    <a:pt x="2418" y="4713"/>
                  </a:lnTo>
                  <a:lnTo>
                    <a:pt x="1813" y="4834"/>
                  </a:lnTo>
                  <a:lnTo>
                    <a:pt x="1451" y="4713"/>
                  </a:lnTo>
                  <a:lnTo>
                    <a:pt x="1088" y="4713"/>
                  </a:lnTo>
                  <a:lnTo>
                    <a:pt x="605" y="4351"/>
                  </a:lnTo>
                  <a:lnTo>
                    <a:pt x="363" y="3746"/>
                  </a:lnTo>
                  <a:lnTo>
                    <a:pt x="122" y="3142"/>
                  </a:lnTo>
                  <a:lnTo>
                    <a:pt x="122" y="2417"/>
                  </a:lnTo>
                  <a:lnTo>
                    <a:pt x="122" y="1692"/>
                  </a:lnTo>
                  <a:lnTo>
                    <a:pt x="242" y="484"/>
                  </a:lnTo>
                  <a:lnTo>
                    <a:pt x="1" y="1209"/>
                  </a:lnTo>
                  <a:lnTo>
                    <a:pt x="1" y="2055"/>
                  </a:lnTo>
                  <a:lnTo>
                    <a:pt x="1" y="2901"/>
                  </a:lnTo>
                  <a:lnTo>
                    <a:pt x="122" y="3746"/>
                  </a:lnTo>
                  <a:lnTo>
                    <a:pt x="242" y="4230"/>
                  </a:lnTo>
                  <a:lnTo>
                    <a:pt x="605" y="4713"/>
                  </a:lnTo>
                  <a:lnTo>
                    <a:pt x="1088" y="4955"/>
                  </a:lnTo>
                  <a:lnTo>
                    <a:pt x="1693" y="5076"/>
                  </a:lnTo>
                  <a:lnTo>
                    <a:pt x="2418" y="4955"/>
                  </a:lnTo>
                  <a:lnTo>
                    <a:pt x="3022" y="4834"/>
                  </a:lnTo>
                  <a:lnTo>
                    <a:pt x="3626" y="4592"/>
                  </a:lnTo>
                  <a:lnTo>
                    <a:pt x="4110" y="4230"/>
                  </a:lnTo>
                  <a:lnTo>
                    <a:pt x="5197" y="3263"/>
                  </a:lnTo>
                  <a:lnTo>
                    <a:pt x="6164" y="2296"/>
                  </a:lnTo>
                  <a:lnTo>
                    <a:pt x="7010" y="1209"/>
                  </a:lnTo>
                  <a:lnTo>
                    <a:pt x="7856" y="0"/>
                  </a:lnTo>
                  <a:close/>
                </a:path>
              </a:pathLst>
            </a:custGeom>
            <a:solidFill>
              <a:srgbClr val="112925"/>
            </a:solidFill>
            <a:ln>
              <a:noFill/>
            </a:ln>
          </p:spPr>
          <p:txBody>
            <a:bodyPr/>
            <a:lstStyle/>
            <a:p>
              <a:endParaRPr lang="en-US"/>
            </a:p>
          </p:txBody>
        </p:sp>
        <p:sp>
          <p:nvSpPr>
            <p:cNvPr id="401" name="Google Shape;401;p2"/>
            <p:cNvSpPr/>
            <p:nvPr/>
          </p:nvSpPr>
          <p:spPr>
            <a:xfrm>
              <a:off x="6980400" y="1509120"/>
              <a:ext cx="636480" cy="535680"/>
            </a:xfrm>
            <a:custGeom>
              <a:avLst/>
              <a:gdLst/>
              <a:ahLst/>
              <a:cxnLst/>
              <a:rect l="l" t="t" r="r" b="b"/>
              <a:pathLst>
                <a:path w="28400" h="23808" extrusionOk="0">
                  <a:moveTo>
                    <a:pt x="17886" y="0"/>
                  </a:moveTo>
                  <a:lnTo>
                    <a:pt x="0" y="1692"/>
                  </a:lnTo>
                  <a:lnTo>
                    <a:pt x="10635" y="23807"/>
                  </a:lnTo>
                  <a:lnTo>
                    <a:pt x="28399" y="21995"/>
                  </a:lnTo>
                  <a:lnTo>
                    <a:pt x="17886" y="0"/>
                  </a:lnTo>
                  <a:close/>
                </a:path>
              </a:pathLst>
            </a:custGeom>
            <a:solidFill>
              <a:srgbClr val="F9DDC5"/>
            </a:solidFill>
            <a:ln>
              <a:noFill/>
            </a:ln>
          </p:spPr>
          <p:txBody>
            <a:bodyPr/>
            <a:lstStyle/>
            <a:p>
              <a:endParaRPr lang="en-US"/>
            </a:p>
          </p:txBody>
        </p:sp>
        <p:sp>
          <p:nvSpPr>
            <p:cNvPr id="402" name="Google Shape;402;p2"/>
            <p:cNvSpPr/>
            <p:nvPr/>
          </p:nvSpPr>
          <p:spPr>
            <a:xfrm>
              <a:off x="6953400" y="1512000"/>
              <a:ext cx="636480" cy="535680"/>
            </a:xfrm>
            <a:custGeom>
              <a:avLst/>
              <a:gdLst/>
              <a:ahLst/>
              <a:cxnLst/>
              <a:rect l="l" t="t" r="r" b="b"/>
              <a:pathLst>
                <a:path w="28400" h="23808" extrusionOk="0">
                  <a:moveTo>
                    <a:pt x="17765" y="0"/>
                  </a:moveTo>
                  <a:lnTo>
                    <a:pt x="1" y="1692"/>
                  </a:lnTo>
                  <a:lnTo>
                    <a:pt x="10635" y="23807"/>
                  </a:lnTo>
                  <a:lnTo>
                    <a:pt x="28400" y="21994"/>
                  </a:lnTo>
                  <a:lnTo>
                    <a:pt x="17765" y="0"/>
                  </a:lnTo>
                  <a:close/>
                </a:path>
              </a:pathLst>
            </a:custGeom>
            <a:solidFill>
              <a:srgbClr val="DBC2AC"/>
            </a:solidFill>
            <a:ln>
              <a:noFill/>
            </a:ln>
          </p:spPr>
          <p:txBody>
            <a:bodyPr/>
            <a:lstStyle/>
            <a:p>
              <a:endParaRPr lang="en-US"/>
            </a:p>
          </p:txBody>
        </p:sp>
        <p:sp>
          <p:nvSpPr>
            <p:cNvPr id="403" name="Google Shape;403;p2"/>
            <p:cNvSpPr/>
            <p:nvPr/>
          </p:nvSpPr>
          <p:spPr>
            <a:xfrm>
              <a:off x="7308360" y="1495440"/>
              <a:ext cx="29520" cy="37800"/>
            </a:xfrm>
            <a:custGeom>
              <a:avLst/>
              <a:gdLst/>
              <a:ahLst/>
              <a:cxnLst/>
              <a:rect l="l" t="t" r="r" b="b"/>
              <a:pathLst>
                <a:path w="1330" h="1692" extrusionOk="0">
                  <a:moveTo>
                    <a:pt x="363" y="0"/>
                  </a:moveTo>
                  <a:lnTo>
                    <a:pt x="1" y="121"/>
                  </a:lnTo>
                  <a:lnTo>
                    <a:pt x="1" y="363"/>
                  </a:lnTo>
                  <a:lnTo>
                    <a:pt x="122" y="846"/>
                  </a:lnTo>
                  <a:lnTo>
                    <a:pt x="484" y="1450"/>
                  </a:lnTo>
                  <a:lnTo>
                    <a:pt x="967" y="1692"/>
                  </a:lnTo>
                  <a:lnTo>
                    <a:pt x="1088" y="1692"/>
                  </a:lnTo>
                  <a:lnTo>
                    <a:pt x="1088" y="1571"/>
                  </a:lnTo>
                  <a:lnTo>
                    <a:pt x="967" y="1571"/>
                  </a:lnTo>
                  <a:lnTo>
                    <a:pt x="605" y="1329"/>
                  </a:lnTo>
                  <a:lnTo>
                    <a:pt x="363" y="967"/>
                  </a:lnTo>
                  <a:lnTo>
                    <a:pt x="363" y="846"/>
                  </a:lnTo>
                  <a:lnTo>
                    <a:pt x="242" y="483"/>
                  </a:lnTo>
                  <a:lnTo>
                    <a:pt x="363" y="242"/>
                  </a:lnTo>
                  <a:lnTo>
                    <a:pt x="484" y="242"/>
                  </a:lnTo>
                  <a:lnTo>
                    <a:pt x="726" y="363"/>
                  </a:lnTo>
                  <a:lnTo>
                    <a:pt x="967" y="604"/>
                  </a:lnTo>
                  <a:lnTo>
                    <a:pt x="1088" y="725"/>
                  </a:lnTo>
                  <a:lnTo>
                    <a:pt x="1088" y="846"/>
                  </a:lnTo>
                  <a:lnTo>
                    <a:pt x="1330" y="846"/>
                  </a:lnTo>
                  <a:lnTo>
                    <a:pt x="1088" y="363"/>
                  </a:lnTo>
                  <a:lnTo>
                    <a:pt x="726" y="121"/>
                  </a:lnTo>
                  <a:lnTo>
                    <a:pt x="363" y="0"/>
                  </a:lnTo>
                  <a:close/>
                </a:path>
              </a:pathLst>
            </a:custGeom>
            <a:solidFill>
              <a:srgbClr val="DBC2AC"/>
            </a:solidFill>
            <a:ln>
              <a:noFill/>
            </a:ln>
          </p:spPr>
          <p:txBody>
            <a:bodyPr/>
            <a:lstStyle/>
            <a:p>
              <a:endParaRPr lang="en-US"/>
            </a:p>
          </p:txBody>
        </p:sp>
        <p:sp>
          <p:nvSpPr>
            <p:cNvPr id="404" name="Google Shape;404;p2"/>
            <p:cNvSpPr/>
            <p:nvPr/>
          </p:nvSpPr>
          <p:spPr>
            <a:xfrm>
              <a:off x="7275960" y="1498320"/>
              <a:ext cx="32040" cy="40320"/>
            </a:xfrm>
            <a:custGeom>
              <a:avLst/>
              <a:gdLst/>
              <a:ahLst/>
              <a:cxnLst/>
              <a:rect l="l" t="t" r="r" b="b"/>
              <a:pathLst>
                <a:path w="1451" h="1814" extrusionOk="0">
                  <a:moveTo>
                    <a:pt x="363" y="1"/>
                  </a:moveTo>
                  <a:lnTo>
                    <a:pt x="121" y="122"/>
                  </a:lnTo>
                  <a:lnTo>
                    <a:pt x="0" y="484"/>
                  </a:lnTo>
                  <a:lnTo>
                    <a:pt x="121" y="847"/>
                  </a:lnTo>
                  <a:lnTo>
                    <a:pt x="484" y="1451"/>
                  </a:lnTo>
                  <a:lnTo>
                    <a:pt x="967" y="1814"/>
                  </a:lnTo>
                  <a:lnTo>
                    <a:pt x="1088" y="1814"/>
                  </a:lnTo>
                  <a:lnTo>
                    <a:pt x="1209" y="1693"/>
                  </a:lnTo>
                  <a:lnTo>
                    <a:pt x="1088" y="1572"/>
                  </a:lnTo>
                  <a:lnTo>
                    <a:pt x="726" y="1330"/>
                  </a:lnTo>
                  <a:lnTo>
                    <a:pt x="484" y="968"/>
                  </a:lnTo>
                  <a:lnTo>
                    <a:pt x="363" y="847"/>
                  </a:lnTo>
                  <a:lnTo>
                    <a:pt x="363" y="484"/>
                  </a:lnTo>
                  <a:lnTo>
                    <a:pt x="363" y="243"/>
                  </a:lnTo>
                  <a:lnTo>
                    <a:pt x="605" y="243"/>
                  </a:lnTo>
                  <a:lnTo>
                    <a:pt x="846" y="363"/>
                  </a:lnTo>
                  <a:lnTo>
                    <a:pt x="967" y="605"/>
                  </a:lnTo>
                  <a:lnTo>
                    <a:pt x="1088" y="726"/>
                  </a:lnTo>
                  <a:lnTo>
                    <a:pt x="1088" y="847"/>
                  </a:lnTo>
                  <a:lnTo>
                    <a:pt x="1451" y="847"/>
                  </a:lnTo>
                  <a:lnTo>
                    <a:pt x="1088" y="363"/>
                  </a:lnTo>
                  <a:lnTo>
                    <a:pt x="846" y="122"/>
                  </a:lnTo>
                  <a:lnTo>
                    <a:pt x="363" y="1"/>
                  </a:lnTo>
                  <a:close/>
                </a:path>
              </a:pathLst>
            </a:custGeom>
            <a:solidFill>
              <a:srgbClr val="DBC2AC"/>
            </a:solidFill>
            <a:ln>
              <a:noFill/>
            </a:ln>
          </p:spPr>
          <p:txBody>
            <a:bodyPr/>
            <a:lstStyle/>
            <a:p>
              <a:endParaRPr lang="en-US"/>
            </a:p>
          </p:txBody>
        </p:sp>
        <p:sp>
          <p:nvSpPr>
            <p:cNvPr id="405" name="Google Shape;405;p2"/>
            <p:cNvSpPr/>
            <p:nvPr/>
          </p:nvSpPr>
          <p:spPr>
            <a:xfrm>
              <a:off x="7243200" y="1500840"/>
              <a:ext cx="32040" cy="40320"/>
            </a:xfrm>
            <a:custGeom>
              <a:avLst/>
              <a:gdLst/>
              <a:ahLst/>
              <a:cxnLst/>
              <a:rect l="l" t="t" r="r" b="b"/>
              <a:pathLst>
                <a:path w="1451" h="1814" extrusionOk="0">
                  <a:moveTo>
                    <a:pt x="363" y="1"/>
                  </a:moveTo>
                  <a:lnTo>
                    <a:pt x="121" y="122"/>
                  </a:lnTo>
                  <a:lnTo>
                    <a:pt x="0" y="484"/>
                  </a:lnTo>
                  <a:lnTo>
                    <a:pt x="242" y="967"/>
                  </a:lnTo>
                  <a:lnTo>
                    <a:pt x="605" y="1451"/>
                  </a:lnTo>
                  <a:lnTo>
                    <a:pt x="1088" y="1813"/>
                  </a:lnTo>
                  <a:lnTo>
                    <a:pt x="1209" y="1813"/>
                  </a:lnTo>
                  <a:lnTo>
                    <a:pt x="1209" y="1693"/>
                  </a:lnTo>
                  <a:lnTo>
                    <a:pt x="1209" y="1572"/>
                  </a:lnTo>
                  <a:lnTo>
                    <a:pt x="1088" y="1572"/>
                  </a:lnTo>
                  <a:lnTo>
                    <a:pt x="725" y="1330"/>
                  </a:lnTo>
                  <a:lnTo>
                    <a:pt x="484" y="967"/>
                  </a:lnTo>
                  <a:lnTo>
                    <a:pt x="484" y="847"/>
                  </a:lnTo>
                  <a:lnTo>
                    <a:pt x="363" y="484"/>
                  </a:lnTo>
                  <a:lnTo>
                    <a:pt x="484" y="242"/>
                  </a:lnTo>
                  <a:lnTo>
                    <a:pt x="605" y="242"/>
                  </a:lnTo>
                  <a:lnTo>
                    <a:pt x="846" y="363"/>
                  </a:lnTo>
                  <a:lnTo>
                    <a:pt x="1088" y="605"/>
                  </a:lnTo>
                  <a:lnTo>
                    <a:pt x="1209" y="726"/>
                  </a:lnTo>
                  <a:lnTo>
                    <a:pt x="1209" y="847"/>
                  </a:lnTo>
                  <a:lnTo>
                    <a:pt x="1450" y="847"/>
                  </a:lnTo>
                  <a:lnTo>
                    <a:pt x="1088" y="363"/>
                  </a:lnTo>
                  <a:lnTo>
                    <a:pt x="846" y="122"/>
                  </a:lnTo>
                  <a:lnTo>
                    <a:pt x="363" y="1"/>
                  </a:lnTo>
                  <a:close/>
                </a:path>
              </a:pathLst>
            </a:custGeom>
            <a:solidFill>
              <a:srgbClr val="DBC2AC"/>
            </a:solidFill>
            <a:ln>
              <a:noFill/>
            </a:ln>
          </p:spPr>
          <p:txBody>
            <a:bodyPr/>
            <a:lstStyle/>
            <a:p>
              <a:endParaRPr lang="en-US"/>
            </a:p>
          </p:txBody>
        </p:sp>
        <p:sp>
          <p:nvSpPr>
            <p:cNvPr id="406" name="Google Shape;406;p2"/>
            <p:cNvSpPr/>
            <p:nvPr/>
          </p:nvSpPr>
          <p:spPr>
            <a:xfrm>
              <a:off x="7213320" y="1503720"/>
              <a:ext cx="29520" cy="40320"/>
            </a:xfrm>
            <a:custGeom>
              <a:avLst/>
              <a:gdLst/>
              <a:ahLst/>
              <a:cxnLst/>
              <a:rect l="l" t="t" r="r" b="b"/>
              <a:pathLst>
                <a:path w="1330" h="1814" extrusionOk="0">
                  <a:moveTo>
                    <a:pt x="363" y="1"/>
                  </a:moveTo>
                  <a:lnTo>
                    <a:pt x="121" y="242"/>
                  </a:lnTo>
                  <a:lnTo>
                    <a:pt x="0" y="484"/>
                  </a:lnTo>
                  <a:lnTo>
                    <a:pt x="121" y="967"/>
                  </a:lnTo>
                  <a:lnTo>
                    <a:pt x="483" y="1451"/>
                  </a:lnTo>
                  <a:lnTo>
                    <a:pt x="967" y="1813"/>
                  </a:lnTo>
                  <a:lnTo>
                    <a:pt x="1088" y="1813"/>
                  </a:lnTo>
                  <a:lnTo>
                    <a:pt x="1088" y="1692"/>
                  </a:lnTo>
                  <a:lnTo>
                    <a:pt x="967" y="1572"/>
                  </a:lnTo>
                  <a:lnTo>
                    <a:pt x="725" y="1330"/>
                  </a:lnTo>
                  <a:lnTo>
                    <a:pt x="483" y="1088"/>
                  </a:lnTo>
                  <a:lnTo>
                    <a:pt x="363" y="967"/>
                  </a:lnTo>
                  <a:lnTo>
                    <a:pt x="363" y="484"/>
                  </a:lnTo>
                  <a:lnTo>
                    <a:pt x="363" y="363"/>
                  </a:lnTo>
                  <a:lnTo>
                    <a:pt x="846" y="363"/>
                  </a:lnTo>
                  <a:lnTo>
                    <a:pt x="967" y="605"/>
                  </a:lnTo>
                  <a:lnTo>
                    <a:pt x="1088" y="726"/>
                  </a:lnTo>
                  <a:lnTo>
                    <a:pt x="1088" y="846"/>
                  </a:lnTo>
                  <a:lnTo>
                    <a:pt x="1329" y="846"/>
                  </a:lnTo>
                  <a:lnTo>
                    <a:pt x="1088" y="484"/>
                  </a:lnTo>
                  <a:lnTo>
                    <a:pt x="725" y="121"/>
                  </a:lnTo>
                  <a:lnTo>
                    <a:pt x="363" y="1"/>
                  </a:lnTo>
                  <a:close/>
                </a:path>
              </a:pathLst>
            </a:custGeom>
            <a:solidFill>
              <a:srgbClr val="DBC2AC"/>
            </a:solidFill>
            <a:ln>
              <a:noFill/>
            </a:ln>
          </p:spPr>
          <p:txBody>
            <a:bodyPr/>
            <a:lstStyle/>
            <a:p>
              <a:endParaRPr lang="en-US"/>
            </a:p>
          </p:txBody>
        </p:sp>
        <p:sp>
          <p:nvSpPr>
            <p:cNvPr id="407" name="Google Shape;407;p2"/>
            <p:cNvSpPr/>
            <p:nvPr/>
          </p:nvSpPr>
          <p:spPr>
            <a:xfrm>
              <a:off x="7183800" y="1509120"/>
              <a:ext cx="29520" cy="37800"/>
            </a:xfrm>
            <a:custGeom>
              <a:avLst/>
              <a:gdLst/>
              <a:ahLst/>
              <a:cxnLst/>
              <a:rect l="l" t="t" r="r" b="b"/>
              <a:pathLst>
                <a:path w="1330" h="1693" extrusionOk="0">
                  <a:moveTo>
                    <a:pt x="363" y="0"/>
                  </a:moveTo>
                  <a:lnTo>
                    <a:pt x="1" y="121"/>
                  </a:lnTo>
                  <a:lnTo>
                    <a:pt x="1" y="363"/>
                  </a:lnTo>
                  <a:lnTo>
                    <a:pt x="122" y="846"/>
                  </a:lnTo>
                  <a:lnTo>
                    <a:pt x="484" y="1330"/>
                  </a:lnTo>
                  <a:lnTo>
                    <a:pt x="967" y="1692"/>
                  </a:lnTo>
                  <a:lnTo>
                    <a:pt x="1088" y="1692"/>
                  </a:lnTo>
                  <a:lnTo>
                    <a:pt x="1088" y="1571"/>
                  </a:lnTo>
                  <a:lnTo>
                    <a:pt x="967" y="1450"/>
                  </a:lnTo>
                  <a:lnTo>
                    <a:pt x="605" y="1209"/>
                  </a:lnTo>
                  <a:lnTo>
                    <a:pt x="363" y="967"/>
                  </a:lnTo>
                  <a:lnTo>
                    <a:pt x="363" y="846"/>
                  </a:lnTo>
                  <a:lnTo>
                    <a:pt x="242" y="363"/>
                  </a:lnTo>
                  <a:lnTo>
                    <a:pt x="363" y="242"/>
                  </a:lnTo>
                  <a:lnTo>
                    <a:pt x="484" y="242"/>
                  </a:lnTo>
                  <a:lnTo>
                    <a:pt x="726" y="363"/>
                  </a:lnTo>
                  <a:lnTo>
                    <a:pt x="967" y="604"/>
                  </a:lnTo>
                  <a:lnTo>
                    <a:pt x="1088" y="725"/>
                  </a:lnTo>
                  <a:lnTo>
                    <a:pt x="1330" y="725"/>
                  </a:lnTo>
                  <a:lnTo>
                    <a:pt x="1088" y="363"/>
                  </a:lnTo>
                  <a:lnTo>
                    <a:pt x="726" y="121"/>
                  </a:lnTo>
                  <a:lnTo>
                    <a:pt x="363" y="0"/>
                  </a:lnTo>
                  <a:close/>
                </a:path>
              </a:pathLst>
            </a:custGeom>
            <a:solidFill>
              <a:srgbClr val="DBC2AC"/>
            </a:solidFill>
            <a:ln>
              <a:noFill/>
            </a:ln>
          </p:spPr>
          <p:txBody>
            <a:bodyPr/>
            <a:lstStyle/>
            <a:p>
              <a:endParaRPr lang="en-US"/>
            </a:p>
          </p:txBody>
        </p:sp>
        <p:sp>
          <p:nvSpPr>
            <p:cNvPr id="408" name="Google Shape;408;p2"/>
            <p:cNvSpPr/>
            <p:nvPr/>
          </p:nvSpPr>
          <p:spPr>
            <a:xfrm>
              <a:off x="7151040" y="1512000"/>
              <a:ext cx="29520" cy="37800"/>
            </a:xfrm>
            <a:custGeom>
              <a:avLst/>
              <a:gdLst/>
              <a:ahLst/>
              <a:cxnLst/>
              <a:rect l="l" t="t" r="r" b="b"/>
              <a:pathLst>
                <a:path w="1330" h="1692" extrusionOk="0">
                  <a:moveTo>
                    <a:pt x="363" y="0"/>
                  </a:moveTo>
                  <a:lnTo>
                    <a:pt x="121" y="121"/>
                  </a:lnTo>
                  <a:lnTo>
                    <a:pt x="1" y="363"/>
                  </a:lnTo>
                  <a:lnTo>
                    <a:pt x="121" y="846"/>
                  </a:lnTo>
                  <a:lnTo>
                    <a:pt x="484" y="1329"/>
                  </a:lnTo>
                  <a:lnTo>
                    <a:pt x="967" y="1692"/>
                  </a:lnTo>
                  <a:lnTo>
                    <a:pt x="1088" y="1692"/>
                  </a:lnTo>
                  <a:lnTo>
                    <a:pt x="1088" y="1571"/>
                  </a:lnTo>
                  <a:lnTo>
                    <a:pt x="967" y="1450"/>
                  </a:lnTo>
                  <a:lnTo>
                    <a:pt x="726" y="1209"/>
                  </a:lnTo>
                  <a:lnTo>
                    <a:pt x="484" y="967"/>
                  </a:lnTo>
                  <a:lnTo>
                    <a:pt x="363" y="846"/>
                  </a:lnTo>
                  <a:lnTo>
                    <a:pt x="363" y="363"/>
                  </a:lnTo>
                  <a:lnTo>
                    <a:pt x="363" y="242"/>
                  </a:lnTo>
                  <a:lnTo>
                    <a:pt x="605" y="242"/>
                  </a:lnTo>
                  <a:lnTo>
                    <a:pt x="726" y="363"/>
                  </a:lnTo>
                  <a:lnTo>
                    <a:pt x="967" y="604"/>
                  </a:lnTo>
                  <a:lnTo>
                    <a:pt x="1088" y="725"/>
                  </a:lnTo>
                  <a:lnTo>
                    <a:pt x="1330" y="725"/>
                  </a:lnTo>
                  <a:lnTo>
                    <a:pt x="1088" y="363"/>
                  </a:lnTo>
                  <a:lnTo>
                    <a:pt x="726" y="121"/>
                  </a:lnTo>
                  <a:lnTo>
                    <a:pt x="363" y="0"/>
                  </a:lnTo>
                  <a:close/>
                </a:path>
              </a:pathLst>
            </a:custGeom>
            <a:solidFill>
              <a:srgbClr val="DBC2AC"/>
            </a:solidFill>
            <a:ln>
              <a:noFill/>
            </a:ln>
          </p:spPr>
          <p:txBody>
            <a:bodyPr/>
            <a:lstStyle/>
            <a:p>
              <a:endParaRPr lang="en-US"/>
            </a:p>
          </p:txBody>
        </p:sp>
        <p:sp>
          <p:nvSpPr>
            <p:cNvPr id="409" name="Google Shape;409;p2"/>
            <p:cNvSpPr/>
            <p:nvPr/>
          </p:nvSpPr>
          <p:spPr>
            <a:xfrm>
              <a:off x="7118640" y="1514520"/>
              <a:ext cx="32040" cy="37800"/>
            </a:xfrm>
            <a:custGeom>
              <a:avLst/>
              <a:gdLst/>
              <a:ahLst/>
              <a:cxnLst/>
              <a:rect l="l" t="t" r="r" b="b"/>
              <a:pathLst>
                <a:path w="1451" h="1693" extrusionOk="0">
                  <a:moveTo>
                    <a:pt x="363" y="1"/>
                  </a:moveTo>
                  <a:lnTo>
                    <a:pt x="121" y="122"/>
                  </a:lnTo>
                  <a:lnTo>
                    <a:pt x="0" y="363"/>
                  </a:lnTo>
                  <a:lnTo>
                    <a:pt x="242" y="847"/>
                  </a:lnTo>
                  <a:lnTo>
                    <a:pt x="484" y="1330"/>
                  </a:lnTo>
                  <a:lnTo>
                    <a:pt x="1088" y="1693"/>
                  </a:lnTo>
                  <a:lnTo>
                    <a:pt x="1209" y="1693"/>
                  </a:lnTo>
                  <a:lnTo>
                    <a:pt x="1209" y="1572"/>
                  </a:lnTo>
                  <a:lnTo>
                    <a:pt x="1088" y="1451"/>
                  </a:lnTo>
                  <a:lnTo>
                    <a:pt x="725" y="1330"/>
                  </a:lnTo>
                  <a:lnTo>
                    <a:pt x="484" y="968"/>
                  </a:lnTo>
                  <a:lnTo>
                    <a:pt x="484" y="847"/>
                  </a:lnTo>
                  <a:lnTo>
                    <a:pt x="363" y="363"/>
                  </a:lnTo>
                  <a:lnTo>
                    <a:pt x="484" y="243"/>
                  </a:lnTo>
                  <a:lnTo>
                    <a:pt x="605" y="243"/>
                  </a:lnTo>
                  <a:lnTo>
                    <a:pt x="846" y="363"/>
                  </a:lnTo>
                  <a:lnTo>
                    <a:pt x="1088" y="605"/>
                  </a:lnTo>
                  <a:lnTo>
                    <a:pt x="1088" y="726"/>
                  </a:lnTo>
                  <a:lnTo>
                    <a:pt x="1209" y="726"/>
                  </a:lnTo>
                  <a:lnTo>
                    <a:pt x="1209" y="847"/>
                  </a:lnTo>
                  <a:lnTo>
                    <a:pt x="1451" y="726"/>
                  </a:lnTo>
                  <a:lnTo>
                    <a:pt x="1088" y="363"/>
                  </a:lnTo>
                  <a:lnTo>
                    <a:pt x="846" y="122"/>
                  </a:lnTo>
                  <a:lnTo>
                    <a:pt x="363" y="1"/>
                  </a:lnTo>
                  <a:close/>
                </a:path>
              </a:pathLst>
            </a:custGeom>
            <a:solidFill>
              <a:srgbClr val="DBC2AC"/>
            </a:solidFill>
            <a:ln>
              <a:noFill/>
            </a:ln>
          </p:spPr>
          <p:txBody>
            <a:bodyPr/>
            <a:lstStyle/>
            <a:p>
              <a:endParaRPr lang="en-US"/>
            </a:p>
          </p:txBody>
        </p:sp>
        <p:sp>
          <p:nvSpPr>
            <p:cNvPr id="410" name="Google Shape;410;p2"/>
            <p:cNvSpPr/>
            <p:nvPr/>
          </p:nvSpPr>
          <p:spPr>
            <a:xfrm>
              <a:off x="7088760" y="1517400"/>
              <a:ext cx="29520" cy="37800"/>
            </a:xfrm>
            <a:custGeom>
              <a:avLst/>
              <a:gdLst/>
              <a:ahLst/>
              <a:cxnLst/>
              <a:rect l="l" t="t" r="r" b="b"/>
              <a:pathLst>
                <a:path w="1330" h="1693" extrusionOk="0">
                  <a:moveTo>
                    <a:pt x="363" y="1"/>
                  </a:moveTo>
                  <a:lnTo>
                    <a:pt x="121" y="122"/>
                  </a:lnTo>
                  <a:lnTo>
                    <a:pt x="0" y="363"/>
                  </a:lnTo>
                  <a:lnTo>
                    <a:pt x="121" y="847"/>
                  </a:lnTo>
                  <a:lnTo>
                    <a:pt x="483" y="1451"/>
                  </a:lnTo>
                  <a:lnTo>
                    <a:pt x="967" y="1693"/>
                  </a:lnTo>
                  <a:lnTo>
                    <a:pt x="1088" y="1693"/>
                  </a:lnTo>
                  <a:lnTo>
                    <a:pt x="1088" y="1572"/>
                  </a:lnTo>
                  <a:lnTo>
                    <a:pt x="967" y="1572"/>
                  </a:lnTo>
                  <a:lnTo>
                    <a:pt x="725" y="1330"/>
                  </a:lnTo>
                  <a:lnTo>
                    <a:pt x="483" y="968"/>
                  </a:lnTo>
                  <a:lnTo>
                    <a:pt x="363" y="847"/>
                  </a:lnTo>
                  <a:lnTo>
                    <a:pt x="363" y="363"/>
                  </a:lnTo>
                  <a:lnTo>
                    <a:pt x="363" y="242"/>
                  </a:lnTo>
                  <a:lnTo>
                    <a:pt x="604" y="242"/>
                  </a:lnTo>
                  <a:lnTo>
                    <a:pt x="725" y="363"/>
                  </a:lnTo>
                  <a:lnTo>
                    <a:pt x="967" y="605"/>
                  </a:lnTo>
                  <a:lnTo>
                    <a:pt x="1088" y="726"/>
                  </a:lnTo>
                  <a:lnTo>
                    <a:pt x="1088" y="847"/>
                  </a:lnTo>
                  <a:lnTo>
                    <a:pt x="1329" y="847"/>
                  </a:lnTo>
                  <a:lnTo>
                    <a:pt x="1088" y="363"/>
                  </a:lnTo>
                  <a:lnTo>
                    <a:pt x="725" y="122"/>
                  </a:lnTo>
                  <a:lnTo>
                    <a:pt x="363" y="1"/>
                  </a:lnTo>
                  <a:close/>
                </a:path>
              </a:pathLst>
            </a:custGeom>
            <a:solidFill>
              <a:srgbClr val="DBC2AC"/>
            </a:solidFill>
            <a:ln>
              <a:noFill/>
            </a:ln>
          </p:spPr>
          <p:txBody>
            <a:bodyPr/>
            <a:lstStyle/>
            <a:p>
              <a:endParaRPr lang="en-US"/>
            </a:p>
          </p:txBody>
        </p:sp>
        <p:sp>
          <p:nvSpPr>
            <p:cNvPr id="411" name="Google Shape;411;p2"/>
            <p:cNvSpPr/>
            <p:nvPr/>
          </p:nvSpPr>
          <p:spPr>
            <a:xfrm>
              <a:off x="7056360" y="1519920"/>
              <a:ext cx="32040" cy="40320"/>
            </a:xfrm>
            <a:custGeom>
              <a:avLst/>
              <a:gdLst/>
              <a:ahLst/>
              <a:cxnLst/>
              <a:rect l="l" t="t" r="r" b="b"/>
              <a:pathLst>
                <a:path w="1452" h="1814" extrusionOk="0">
                  <a:moveTo>
                    <a:pt x="363" y="1"/>
                  </a:moveTo>
                  <a:lnTo>
                    <a:pt x="122" y="121"/>
                  </a:lnTo>
                  <a:lnTo>
                    <a:pt x="1" y="484"/>
                  </a:lnTo>
                  <a:lnTo>
                    <a:pt x="243" y="847"/>
                  </a:lnTo>
                  <a:lnTo>
                    <a:pt x="484" y="1451"/>
                  </a:lnTo>
                  <a:lnTo>
                    <a:pt x="1088" y="1693"/>
                  </a:lnTo>
                  <a:lnTo>
                    <a:pt x="1088" y="1813"/>
                  </a:lnTo>
                  <a:lnTo>
                    <a:pt x="1209" y="1693"/>
                  </a:lnTo>
                  <a:lnTo>
                    <a:pt x="1209" y="1572"/>
                  </a:lnTo>
                  <a:lnTo>
                    <a:pt x="1088" y="1572"/>
                  </a:lnTo>
                  <a:lnTo>
                    <a:pt x="726" y="1330"/>
                  </a:lnTo>
                  <a:lnTo>
                    <a:pt x="484" y="967"/>
                  </a:lnTo>
                  <a:lnTo>
                    <a:pt x="484" y="847"/>
                  </a:lnTo>
                  <a:lnTo>
                    <a:pt x="363" y="484"/>
                  </a:lnTo>
                  <a:lnTo>
                    <a:pt x="484" y="242"/>
                  </a:lnTo>
                  <a:lnTo>
                    <a:pt x="605" y="242"/>
                  </a:lnTo>
                  <a:lnTo>
                    <a:pt x="847" y="363"/>
                  </a:lnTo>
                  <a:lnTo>
                    <a:pt x="1088" y="605"/>
                  </a:lnTo>
                  <a:lnTo>
                    <a:pt x="1088" y="726"/>
                  </a:lnTo>
                  <a:lnTo>
                    <a:pt x="1088" y="847"/>
                  </a:lnTo>
                  <a:lnTo>
                    <a:pt x="1451" y="847"/>
                  </a:lnTo>
                  <a:lnTo>
                    <a:pt x="1088" y="363"/>
                  </a:lnTo>
                  <a:lnTo>
                    <a:pt x="847" y="121"/>
                  </a:lnTo>
                  <a:lnTo>
                    <a:pt x="363" y="1"/>
                  </a:lnTo>
                  <a:close/>
                </a:path>
              </a:pathLst>
            </a:custGeom>
            <a:solidFill>
              <a:srgbClr val="DBC2AC"/>
            </a:solidFill>
            <a:ln>
              <a:noFill/>
            </a:ln>
          </p:spPr>
          <p:txBody>
            <a:bodyPr/>
            <a:lstStyle/>
            <a:p>
              <a:endParaRPr lang="en-US"/>
            </a:p>
          </p:txBody>
        </p:sp>
        <p:sp>
          <p:nvSpPr>
            <p:cNvPr id="412" name="Google Shape;412;p2"/>
            <p:cNvSpPr/>
            <p:nvPr/>
          </p:nvSpPr>
          <p:spPr>
            <a:xfrm>
              <a:off x="7026480" y="1522800"/>
              <a:ext cx="29520" cy="40320"/>
            </a:xfrm>
            <a:custGeom>
              <a:avLst/>
              <a:gdLst/>
              <a:ahLst/>
              <a:cxnLst/>
              <a:rect l="l" t="t" r="r" b="b"/>
              <a:pathLst>
                <a:path w="1330" h="1814" extrusionOk="0">
                  <a:moveTo>
                    <a:pt x="363" y="0"/>
                  </a:moveTo>
                  <a:lnTo>
                    <a:pt x="121" y="121"/>
                  </a:lnTo>
                  <a:lnTo>
                    <a:pt x="1" y="484"/>
                  </a:lnTo>
                  <a:lnTo>
                    <a:pt x="121" y="967"/>
                  </a:lnTo>
                  <a:lnTo>
                    <a:pt x="484" y="1451"/>
                  </a:lnTo>
                  <a:lnTo>
                    <a:pt x="967" y="1813"/>
                  </a:lnTo>
                  <a:lnTo>
                    <a:pt x="1088" y="1813"/>
                  </a:lnTo>
                  <a:lnTo>
                    <a:pt x="1088" y="1692"/>
                  </a:lnTo>
                  <a:lnTo>
                    <a:pt x="1088" y="1572"/>
                  </a:lnTo>
                  <a:lnTo>
                    <a:pt x="967" y="1572"/>
                  </a:lnTo>
                  <a:lnTo>
                    <a:pt x="726" y="1330"/>
                  </a:lnTo>
                  <a:lnTo>
                    <a:pt x="484" y="967"/>
                  </a:lnTo>
                  <a:lnTo>
                    <a:pt x="363" y="846"/>
                  </a:lnTo>
                  <a:lnTo>
                    <a:pt x="242" y="484"/>
                  </a:lnTo>
                  <a:lnTo>
                    <a:pt x="363" y="242"/>
                  </a:lnTo>
                  <a:lnTo>
                    <a:pt x="605" y="242"/>
                  </a:lnTo>
                  <a:lnTo>
                    <a:pt x="726" y="363"/>
                  </a:lnTo>
                  <a:lnTo>
                    <a:pt x="967" y="605"/>
                  </a:lnTo>
                  <a:lnTo>
                    <a:pt x="1088" y="726"/>
                  </a:lnTo>
                  <a:lnTo>
                    <a:pt x="1088" y="846"/>
                  </a:lnTo>
                  <a:lnTo>
                    <a:pt x="1330" y="846"/>
                  </a:lnTo>
                  <a:lnTo>
                    <a:pt x="1088" y="363"/>
                  </a:lnTo>
                  <a:lnTo>
                    <a:pt x="726" y="121"/>
                  </a:lnTo>
                  <a:lnTo>
                    <a:pt x="363" y="0"/>
                  </a:lnTo>
                  <a:close/>
                </a:path>
              </a:pathLst>
            </a:custGeom>
            <a:solidFill>
              <a:srgbClr val="DBC2AC"/>
            </a:solidFill>
            <a:ln>
              <a:noFill/>
            </a:ln>
          </p:spPr>
          <p:txBody>
            <a:bodyPr/>
            <a:lstStyle/>
            <a:p>
              <a:endParaRPr lang="en-US"/>
            </a:p>
          </p:txBody>
        </p:sp>
        <p:sp>
          <p:nvSpPr>
            <p:cNvPr id="413" name="Google Shape;413;p2"/>
            <p:cNvSpPr/>
            <p:nvPr/>
          </p:nvSpPr>
          <p:spPr>
            <a:xfrm>
              <a:off x="6994080" y="1525320"/>
              <a:ext cx="29520" cy="40320"/>
            </a:xfrm>
            <a:custGeom>
              <a:avLst/>
              <a:gdLst/>
              <a:ahLst/>
              <a:cxnLst/>
              <a:rect l="l" t="t" r="r" b="b"/>
              <a:pathLst>
                <a:path w="1330" h="1814" extrusionOk="0">
                  <a:moveTo>
                    <a:pt x="363" y="0"/>
                  </a:moveTo>
                  <a:lnTo>
                    <a:pt x="121" y="242"/>
                  </a:lnTo>
                  <a:lnTo>
                    <a:pt x="0" y="484"/>
                  </a:lnTo>
                  <a:lnTo>
                    <a:pt x="121" y="967"/>
                  </a:lnTo>
                  <a:lnTo>
                    <a:pt x="484" y="1451"/>
                  </a:lnTo>
                  <a:lnTo>
                    <a:pt x="1088" y="1813"/>
                  </a:lnTo>
                  <a:lnTo>
                    <a:pt x="1209" y="1692"/>
                  </a:lnTo>
                  <a:lnTo>
                    <a:pt x="1088" y="1571"/>
                  </a:lnTo>
                  <a:lnTo>
                    <a:pt x="725" y="1330"/>
                  </a:lnTo>
                  <a:lnTo>
                    <a:pt x="484" y="967"/>
                  </a:lnTo>
                  <a:lnTo>
                    <a:pt x="484" y="846"/>
                  </a:lnTo>
                  <a:lnTo>
                    <a:pt x="363" y="484"/>
                  </a:lnTo>
                  <a:lnTo>
                    <a:pt x="484" y="363"/>
                  </a:lnTo>
                  <a:lnTo>
                    <a:pt x="846" y="363"/>
                  </a:lnTo>
                  <a:lnTo>
                    <a:pt x="967" y="605"/>
                  </a:lnTo>
                  <a:lnTo>
                    <a:pt x="1088" y="725"/>
                  </a:lnTo>
                  <a:lnTo>
                    <a:pt x="1088" y="846"/>
                  </a:lnTo>
                  <a:lnTo>
                    <a:pt x="1330" y="846"/>
                  </a:lnTo>
                  <a:lnTo>
                    <a:pt x="1088" y="363"/>
                  </a:lnTo>
                  <a:lnTo>
                    <a:pt x="725" y="121"/>
                  </a:lnTo>
                  <a:lnTo>
                    <a:pt x="363" y="0"/>
                  </a:lnTo>
                  <a:close/>
                </a:path>
              </a:pathLst>
            </a:custGeom>
            <a:solidFill>
              <a:srgbClr val="DBC2AC"/>
            </a:solidFill>
            <a:ln>
              <a:noFill/>
            </a:ln>
          </p:spPr>
          <p:txBody>
            <a:bodyPr/>
            <a:lstStyle/>
            <a:p>
              <a:endParaRPr lang="en-US"/>
            </a:p>
          </p:txBody>
        </p:sp>
        <p:sp>
          <p:nvSpPr>
            <p:cNvPr id="414" name="Google Shape;414;p2"/>
            <p:cNvSpPr/>
            <p:nvPr/>
          </p:nvSpPr>
          <p:spPr>
            <a:xfrm>
              <a:off x="6964200" y="1530720"/>
              <a:ext cx="29520" cy="37800"/>
            </a:xfrm>
            <a:custGeom>
              <a:avLst/>
              <a:gdLst/>
              <a:ahLst/>
              <a:cxnLst/>
              <a:rect l="l" t="t" r="r" b="b"/>
              <a:pathLst>
                <a:path w="1330" h="1692" extrusionOk="0">
                  <a:moveTo>
                    <a:pt x="363" y="0"/>
                  </a:moveTo>
                  <a:lnTo>
                    <a:pt x="0" y="121"/>
                  </a:lnTo>
                  <a:lnTo>
                    <a:pt x="0" y="363"/>
                  </a:lnTo>
                  <a:lnTo>
                    <a:pt x="121" y="846"/>
                  </a:lnTo>
                  <a:lnTo>
                    <a:pt x="483" y="1329"/>
                  </a:lnTo>
                  <a:lnTo>
                    <a:pt x="967" y="1692"/>
                  </a:lnTo>
                  <a:lnTo>
                    <a:pt x="1088" y="1692"/>
                  </a:lnTo>
                  <a:lnTo>
                    <a:pt x="1088" y="1571"/>
                  </a:lnTo>
                  <a:lnTo>
                    <a:pt x="967" y="1450"/>
                  </a:lnTo>
                  <a:lnTo>
                    <a:pt x="604" y="1209"/>
                  </a:lnTo>
                  <a:lnTo>
                    <a:pt x="363" y="967"/>
                  </a:lnTo>
                  <a:lnTo>
                    <a:pt x="363" y="846"/>
                  </a:lnTo>
                  <a:lnTo>
                    <a:pt x="242" y="363"/>
                  </a:lnTo>
                  <a:lnTo>
                    <a:pt x="363" y="242"/>
                  </a:lnTo>
                  <a:lnTo>
                    <a:pt x="483" y="242"/>
                  </a:lnTo>
                  <a:lnTo>
                    <a:pt x="725" y="363"/>
                  </a:lnTo>
                  <a:lnTo>
                    <a:pt x="967" y="604"/>
                  </a:lnTo>
                  <a:lnTo>
                    <a:pt x="1088" y="725"/>
                  </a:lnTo>
                  <a:lnTo>
                    <a:pt x="1329" y="725"/>
                  </a:lnTo>
                  <a:lnTo>
                    <a:pt x="1088" y="363"/>
                  </a:lnTo>
                  <a:lnTo>
                    <a:pt x="725" y="121"/>
                  </a:lnTo>
                  <a:lnTo>
                    <a:pt x="363" y="0"/>
                  </a:lnTo>
                  <a:close/>
                </a:path>
              </a:pathLst>
            </a:custGeom>
            <a:solidFill>
              <a:srgbClr val="DBC2AC"/>
            </a:solidFill>
            <a:ln>
              <a:noFill/>
            </a:ln>
          </p:spPr>
          <p:txBody>
            <a:bodyPr/>
            <a:lstStyle/>
            <a:p>
              <a:endParaRPr lang="en-US"/>
            </a:p>
          </p:txBody>
        </p:sp>
        <p:sp>
          <p:nvSpPr>
            <p:cNvPr id="415" name="Google Shape;415;p2"/>
            <p:cNvSpPr/>
            <p:nvPr/>
          </p:nvSpPr>
          <p:spPr>
            <a:xfrm>
              <a:off x="7595640" y="1103760"/>
              <a:ext cx="620280" cy="892080"/>
            </a:xfrm>
            <a:custGeom>
              <a:avLst/>
              <a:gdLst/>
              <a:ahLst/>
              <a:cxnLst/>
              <a:rect l="l" t="t" r="r" b="b"/>
              <a:pathLst>
                <a:path w="27675" h="39639" extrusionOk="0">
                  <a:moveTo>
                    <a:pt x="12085" y="1"/>
                  </a:moveTo>
                  <a:lnTo>
                    <a:pt x="11844" y="122"/>
                  </a:lnTo>
                  <a:lnTo>
                    <a:pt x="11481" y="363"/>
                  </a:lnTo>
                  <a:lnTo>
                    <a:pt x="11360" y="726"/>
                  </a:lnTo>
                  <a:lnTo>
                    <a:pt x="11118" y="1330"/>
                  </a:lnTo>
                  <a:lnTo>
                    <a:pt x="10998" y="2055"/>
                  </a:lnTo>
                  <a:lnTo>
                    <a:pt x="10998" y="3022"/>
                  </a:lnTo>
                  <a:lnTo>
                    <a:pt x="11239" y="5560"/>
                  </a:lnTo>
                  <a:lnTo>
                    <a:pt x="11481" y="8098"/>
                  </a:lnTo>
                  <a:lnTo>
                    <a:pt x="11964" y="10636"/>
                  </a:lnTo>
                  <a:lnTo>
                    <a:pt x="12931" y="15349"/>
                  </a:lnTo>
                  <a:lnTo>
                    <a:pt x="13777" y="19095"/>
                  </a:lnTo>
                  <a:lnTo>
                    <a:pt x="14140" y="20787"/>
                  </a:lnTo>
                  <a:lnTo>
                    <a:pt x="13898" y="20908"/>
                  </a:lnTo>
                  <a:lnTo>
                    <a:pt x="13535" y="21149"/>
                  </a:lnTo>
                  <a:lnTo>
                    <a:pt x="12206" y="21874"/>
                  </a:lnTo>
                  <a:lnTo>
                    <a:pt x="7856" y="23808"/>
                  </a:lnTo>
                  <a:lnTo>
                    <a:pt x="3263" y="25862"/>
                  </a:lnTo>
                  <a:lnTo>
                    <a:pt x="1451" y="26587"/>
                  </a:lnTo>
                  <a:lnTo>
                    <a:pt x="242" y="27192"/>
                  </a:lnTo>
                  <a:lnTo>
                    <a:pt x="121" y="27554"/>
                  </a:lnTo>
                  <a:lnTo>
                    <a:pt x="0" y="28038"/>
                  </a:lnTo>
                  <a:lnTo>
                    <a:pt x="121" y="28763"/>
                  </a:lnTo>
                  <a:lnTo>
                    <a:pt x="363" y="29609"/>
                  </a:lnTo>
                  <a:lnTo>
                    <a:pt x="1088" y="31784"/>
                  </a:lnTo>
                  <a:lnTo>
                    <a:pt x="2055" y="33959"/>
                  </a:lnTo>
                  <a:lnTo>
                    <a:pt x="3263" y="36255"/>
                  </a:lnTo>
                  <a:lnTo>
                    <a:pt x="4351" y="38068"/>
                  </a:lnTo>
                  <a:lnTo>
                    <a:pt x="4955" y="38793"/>
                  </a:lnTo>
                  <a:lnTo>
                    <a:pt x="5439" y="39276"/>
                  </a:lnTo>
                  <a:lnTo>
                    <a:pt x="5922" y="39639"/>
                  </a:lnTo>
                  <a:lnTo>
                    <a:pt x="6285" y="39639"/>
                  </a:lnTo>
                  <a:lnTo>
                    <a:pt x="8097" y="39035"/>
                  </a:lnTo>
                  <a:lnTo>
                    <a:pt x="10393" y="38068"/>
                  </a:lnTo>
                  <a:lnTo>
                    <a:pt x="13173" y="36860"/>
                  </a:lnTo>
                  <a:lnTo>
                    <a:pt x="16315" y="35409"/>
                  </a:lnTo>
                  <a:lnTo>
                    <a:pt x="19336" y="33717"/>
                  </a:lnTo>
                  <a:lnTo>
                    <a:pt x="22357" y="31905"/>
                  </a:lnTo>
                  <a:lnTo>
                    <a:pt x="23687" y="30817"/>
                  </a:lnTo>
                  <a:lnTo>
                    <a:pt x="25016" y="29850"/>
                  </a:lnTo>
                  <a:lnTo>
                    <a:pt x="26104" y="28763"/>
                  </a:lnTo>
                  <a:lnTo>
                    <a:pt x="27191" y="27675"/>
                  </a:lnTo>
                  <a:lnTo>
                    <a:pt x="27433" y="27313"/>
                  </a:lnTo>
                  <a:lnTo>
                    <a:pt x="27554" y="26950"/>
                  </a:lnTo>
                  <a:lnTo>
                    <a:pt x="27675" y="26467"/>
                  </a:lnTo>
                  <a:lnTo>
                    <a:pt x="27675" y="25862"/>
                  </a:lnTo>
                  <a:lnTo>
                    <a:pt x="27554" y="24654"/>
                  </a:lnTo>
                  <a:lnTo>
                    <a:pt x="27191" y="23204"/>
                  </a:lnTo>
                  <a:lnTo>
                    <a:pt x="26708" y="21633"/>
                  </a:lnTo>
                  <a:lnTo>
                    <a:pt x="25983" y="19941"/>
                  </a:lnTo>
                  <a:lnTo>
                    <a:pt x="25137" y="18128"/>
                  </a:lnTo>
                  <a:lnTo>
                    <a:pt x="24049" y="16195"/>
                  </a:lnTo>
                  <a:lnTo>
                    <a:pt x="21874" y="12448"/>
                  </a:lnTo>
                  <a:lnTo>
                    <a:pt x="19457" y="8702"/>
                  </a:lnTo>
                  <a:lnTo>
                    <a:pt x="17161" y="5318"/>
                  </a:lnTo>
                  <a:lnTo>
                    <a:pt x="15227" y="2418"/>
                  </a:lnTo>
                  <a:lnTo>
                    <a:pt x="14381" y="1451"/>
                  </a:lnTo>
                  <a:lnTo>
                    <a:pt x="13535" y="605"/>
                  </a:lnTo>
                  <a:lnTo>
                    <a:pt x="12810" y="122"/>
                  </a:lnTo>
                  <a:lnTo>
                    <a:pt x="12448" y="1"/>
                  </a:lnTo>
                  <a:close/>
                </a:path>
              </a:pathLst>
            </a:custGeom>
            <a:solidFill>
              <a:srgbClr val="99584F"/>
            </a:solidFill>
            <a:ln>
              <a:noFill/>
            </a:ln>
          </p:spPr>
          <p:txBody>
            <a:bodyPr/>
            <a:lstStyle/>
            <a:p>
              <a:endParaRPr lang="en-US"/>
            </a:p>
          </p:txBody>
        </p:sp>
        <p:sp>
          <p:nvSpPr>
            <p:cNvPr id="416" name="Google Shape;416;p2"/>
            <p:cNvSpPr/>
            <p:nvPr/>
          </p:nvSpPr>
          <p:spPr>
            <a:xfrm>
              <a:off x="7161840" y="1631520"/>
              <a:ext cx="579600" cy="366840"/>
            </a:xfrm>
            <a:custGeom>
              <a:avLst/>
              <a:gdLst/>
              <a:ahLst/>
              <a:cxnLst/>
              <a:rect l="l" t="t" r="r" b="b"/>
              <a:pathLst>
                <a:path w="25863" h="16315" extrusionOk="0">
                  <a:moveTo>
                    <a:pt x="10635" y="0"/>
                  </a:moveTo>
                  <a:lnTo>
                    <a:pt x="9548" y="363"/>
                  </a:lnTo>
                  <a:lnTo>
                    <a:pt x="7977" y="846"/>
                  </a:lnTo>
                  <a:lnTo>
                    <a:pt x="6043" y="1571"/>
                  </a:lnTo>
                  <a:lnTo>
                    <a:pt x="4231" y="2297"/>
                  </a:lnTo>
                  <a:lnTo>
                    <a:pt x="2418" y="3263"/>
                  </a:lnTo>
                  <a:lnTo>
                    <a:pt x="968" y="4109"/>
                  </a:lnTo>
                  <a:lnTo>
                    <a:pt x="484" y="4593"/>
                  </a:lnTo>
                  <a:lnTo>
                    <a:pt x="122" y="5076"/>
                  </a:lnTo>
                  <a:lnTo>
                    <a:pt x="1" y="5559"/>
                  </a:lnTo>
                  <a:lnTo>
                    <a:pt x="1" y="5922"/>
                  </a:lnTo>
                  <a:lnTo>
                    <a:pt x="243" y="6284"/>
                  </a:lnTo>
                  <a:lnTo>
                    <a:pt x="484" y="6526"/>
                  </a:lnTo>
                  <a:lnTo>
                    <a:pt x="1572" y="6526"/>
                  </a:lnTo>
                  <a:lnTo>
                    <a:pt x="2901" y="6284"/>
                  </a:lnTo>
                  <a:lnTo>
                    <a:pt x="4351" y="5801"/>
                  </a:lnTo>
                  <a:lnTo>
                    <a:pt x="5802" y="5318"/>
                  </a:lnTo>
                  <a:lnTo>
                    <a:pt x="4351" y="6043"/>
                  </a:lnTo>
                  <a:lnTo>
                    <a:pt x="3143" y="6889"/>
                  </a:lnTo>
                  <a:lnTo>
                    <a:pt x="2055" y="7856"/>
                  </a:lnTo>
                  <a:lnTo>
                    <a:pt x="1693" y="8339"/>
                  </a:lnTo>
                  <a:lnTo>
                    <a:pt x="1451" y="8822"/>
                  </a:lnTo>
                  <a:lnTo>
                    <a:pt x="1451" y="9185"/>
                  </a:lnTo>
                  <a:lnTo>
                    <a:pt x="1572" y="9668"/>
                  </a:lnTo>
                  <a:lnTo>
                    <a:pt x="1814" y="10031"/>
                  </a:lnTo>
                  <a:lnTo>
                    <a:pt x="2297" y="10152"/>
                  </a:lnTo>
                  <a:lnTo>
                    <a:pt x="2901" y="10272"/>
                  </a:lnTo>
                  <a:lnTo>
                    <a:pt x="3505" y="10152"/>
                  </a:lnTo>
                  <a:lnTo>
                    <a:pt x="4956" y="9668"/>
                  </a:lnTo>
                  <a:lnTo>
                    <a:pt x="5618" y="9384"/>
                  </a:lnTo>
                  <a:lnTo>
                    <a:pt x="5618" y="9384"/>
                  </a:lnTo>
                  <a:lnTo>
                    <a:pt x="5560" y="9427"/>
                  </a:lnTo>
                  <a:lnTo>
                    <a:pt x="5076" y="9910"/>
                  </a:lnTo>
                  <a:lnTo>
                    <a:pt x="4593" y="10393"/>
                  </a:lnTo>
                  <a:lnTo>
                    <a:pt x="4231" y="10756"/>
                  </a:lnTo>
                  <a:lnTo>
                    <a:pt x="4110" y="11239"/>
                  </a:lnTo>
                  <a:lnTo>
                    <a:pt x="4110" y="11723"/>
                  </a:lnTo>
                  <a:lnTo>
                    <a:pt x="4351" y="12085"/>
                  </a:lnTo>
                  <a:lnTo>
                    <a:pt x="4593" y="12327"/>
                  </a:lnTo>
                  <a:lnTo>
                    <a:pt x="5076" y="12448"/>
                  </a:lnTo>
                  <a:lnTo>
                    <a:pt x="5560" y="12448"/>
                  </a:lnTo>
                  <a:lnTo>
                    <a:pt x="6164" y="12327"/>
                  </a:lnTo>
                  <a:lnTo>
                    <a:pt x="7614" y="11964"/>
                  </a:lnTo>
                  <a:lnTo>
                    <a:pt x="9185" y="11239"/>
                  </a:lnTo>
                  <a:lnTo>
                    <a:pt x="10333" y="10665"/>
                  </a:lnTo>
                  <a:lnTo>
                    <a:pt x="10333" y="10665"/>
                  </a:lnTo>
                  <a:lnTo>
                    <a:pt x="9790" y="10998"/>
                  </a:lnTo>
                  <a:lnTo>
                    <a:pt x="8581" y="11723"/>
                  </a:lnTo>
                  <a:lnTo>
                    <a:pt x="7735" y="12448"/>
                  </a:lnTo>
                  <a:lnTo>
                    <a:pt x="7373" y="12931"/>
                  </a:lnTo>
                  <a:lnTo>
                    <a:pt x="7252" y="13294"/>
                  </a:lnTo>
                  <a:lnTo>
                    <a:pt x="7252" y="13656"/>
                  </a:lnTo>
                  <a:lnTo>
                    <a:pt x="7373" y="14019"/>
                  </a:lnTo>
                  <a:lnTo>
                    <a:pt x="7614" y="14260"/>
                  </a:lnTo>
                  <a:lnTo>
                    <a:pt x="8098" y="14502"/>
                  </a:lnTo>
                  <a:lnTo>
                    <a:pt x="9306" y="14502"/>
                  </a:lnTo>
                  <a:lnTo>
                    <a:pt x="10635" y="14260"/>
                  </a:lnTo>
                  <a:lnTo>
                    <a:pt x="12086" y="13777"/>
                  </a:lnTo>
                  <a:lnTo>
                    <a:pt x="13536" y="13173"/>
                  </a:lnTo>
                  <a:lnTo>
                    <a:pt x="14744" y="12689"/>
                  </a:lnTo>
                  <a:lnTo>
                    <a:pt x="15832" y="12206"/>
                  </a:lnTo>
                  <a:lnTo>
                    <a:pt x="17282" y="13415"/>
                  </a:lnTo>
                  <a:lnTo>
                    <a:pt x="18611" y="14502"/>
                  </a:lnTo>
                  <a:lnTo>
                    <a:pt x="19941" y="15227"/>
                  </a:lnTo>
                  <a:lnTo>
                    <a:pt x="21270" y="15711"/>
                  </a:lnTo>
                  <a:lnTo>
                    <a:pt x="22479" y="16073"/>
                  </a:lnTo>
                  <a:lnTo>
                    <a:pt x="23566" y="16315"/>
                  </a:lnTo>
                  <a:lnTo>
                    <a:pt x="24654" y="16315"/>
                  </a:lnTo>
                  <a:lnTo>
                    <a:pt x="25621" y="16194"/>
                  </a:lnTo>
                  <a:lnTo>
                    <a:pt x="25741" y="16073"/>
                  </a:lnTo>
                  <a:lnTo>
                    <a:pt x="25741" y="15590"/>
                  </a:lnTo>
                  <a:lnTo>
                    <a:pt x="25862" y="14140"/>
                  </a:lnTo>
                  <a:lnTo>
                    <a:pt x="25862" y="9547"/>
                  </a:lnTo>
                  <a:lnTo>
                    <a:pt x="25621" y="2901"/>
                  </a:lnTo>
                  <a:lnTo>
                    <a:pt x="22720" y="2176"/>
                  </a:lnTo>
                  <a:lnTo>
                    <a:pt x="17282" y="725"/>
                  </a:lnTo>
                  <a:lnTo>
                    <a:pt x="15711" y="363"/>
                  </a:lnTo>
                  <a:lnTo>
                    <a:pt x="13898" y="121"/>
                  </a:lnTo>
                  <a:lnTo>
                    <a:pt x="12086" y="0"/>
                  </a:lnTo>
                  <a:close/>
                </a:path>
              </a:pathLst>
            </a:custGeom>
            <a:solidFill>
              <a:srgbClr val="99584F"/>
            </a:solidFill>
            <a:ln>
              <a:noFill/>
            </a:ln>
          </p:spPr>
          <p:txBody>
            <a:bodyPr/>
            <a:lstStyle/>
            <a:p>
              <a:endParaRPr lang="en-US"/>
            </a:p>
          </p:txBody>
        </p:sp>
        <p:sp>
          <p:nvSpPr>
            <p:cNvPr id="417" name="Google Shape;417;p2"/>
            <p:cNvSpPr/>
            <p:nvPr/>
          </p:nvSpPr>
          <p:spPr>
            <a:xfrm>
              <a:off x="7210800" y="1702440"/>
              <a:ext cx="186480" cy="102960"/>
            </a:xfrm>
            <a:custGeom>
              <a:avLst/>
              <a:gdLst/>
              <a:ahLst/>
              <a:cxnLst/>
              <a:rect l="l" t="t" r="r" b="b"/>
              <a:pathLst>
                <a:path w="8339" h="4593" extrusionOk="0">
                  <a:moveTo>
                    <a:pt x="8339" y="0"/>
                  </a:moveTo>
                  <a:lnTo>
                    <a:pt x="6163" y="726"/>
                  </a:lnTo>
                  <a:lnTo>
                    <a:pt x="4472" y="1451"/>
                  </a:lnTo>
                  <a:lnTo>
                    <a:pt x="3021" y="2297"/>
                  </a:lnTo>
                  <a:lnTo>
                    <a:pt x="1813" y="3022"/>
                  </a:lnTo>
                  <a:lnTo>
                    <a:pt x="967" y="3626"/>
                  </a:lnTo>
                  <a:lnTo>
                    <a:pt x="363" y="4109"/>
                  </a:lnTo>
                  <a:lnTo>
                    <a:pt x="0" y="4593"/>
                  </a:lnTo>
                  <a:lnTo>
                    <a:pt x="0" y="4593"/>
                  </a:lnTo>
                  <a:lnTo>
                    <a:pt x="1571" y="3505"/>
                  </a:lnTo>
                  <a:lnTo>
                    <a:pt x="3384" y="2417"/>
                  </a:lnTo>
                  <a:lnTo>
                    <a:pt x="6043" y="1088"/>
                  </a:lnTo>
                  <a:lnTo>
                    <a:pt x="8339" y="0"/>
                  </a:lnTo>
                  <a:close/>
                </a:path>
              </a:pathLst>
            </a:custGeom>
            <a:solidFill>
              <a:srgbClr val="112925"/>
            </a:solidFill>
            <a:ln>
              <a:noFill/>
            </a:ln>
          </p:spPr>
          <p:txBody>
            <a:bodyPr/>
            <a:lstStyle/>
            <a:p>
              <a:endParaRPr lang="en-US"/>
            </a:p>
          </p:txBody>
        </p:sp>
        <p:sp>
          <p:nvSpPr>
            <p:cNvPr id="418" name="Google Shape;418;p2"/>
            <p:cNvSpPr/>
            <p:nvPr/>
          </p:nvSpPr>
          <p:spPr>
            <a:xfrm>
              <a:off x="7286760" y="1770120"/>
              <a:ext cx="154080" cy="73080"/>
            </a:xfrm>
            <a:custGeom>
              <a:avLst/>
              <a:gdLst/>
              <a:ahLst/>
              <a:cxnLst/>
              <a:rect l="l" t="t" r="r" b="b"/>
              <a:pathLst>
                <a:path w="6890" h="3264" extrusionOk="0">
                  <a:moveTo>
                    <a:pt x="6889" y="1"/>
                  </a:moveTo>
                  <a:lnTo>
                    <a:pt x="5076" y="605"/>
                  </a:lnTo>
                  <a:lnTo>
                    <a:pt x="3264" y="1330"/>
                  </a:lnTo>
                  <a:lnTo>
                    <a:pt x="1572" y="2176"/>
                  </a:lnTo>
                  <a:lnTo>
                    <a:pt x="1" y="3264"/>
                  </a:lnTo>
                  <a:lnTo>
                    <a:pt x="6889" y="121"/>
                  </a:lnTo>
                  <a:lnTo>
                    <a:pt x="6889" y="1"/>
                  </a:lnTo>
                  <a:close/>
                </a:path>
              </a:pathLst>
            </a:custGeom>
            <a:solidFill>
              <a:srgbClr val="112925"/>
            </a:solidFill>
            <a:ln>
              <a:noFill/>
            </a:ln>
          </p:spPr>
          <p:txBody>
            <a:bodyPr/>
            <a:lstStyle/>
            <a:p>
              <a:endParaRPr lang="en-US"/>
            </a:p>
          </p:txBody>
        </p:sp>
        <p:sp>
          <p:nvSpPr>
            <p:cNvPr id="419" name="Google Shape;419;p2"/>
            <p:cNvSpPr/>
            <p:nvPr/>
          </p:nvSpPr>
          <p:spPr>
            <a:xfrm>
              <a:off x="7365240" y="1827360"/>
              <a:ext cx="118800" cy="62280"/>
            </a:xfrm>
            <a:custGeom>
              <a:avLst/>
              <a:gdLst/>
              <a:ahLst/>
              <a:cxnLst/>
              <a:rect l="l" t="t" r="r" b="b"/>
              <a:pathLst>
                <a:path w="5318" h="2780" extrusionOk="0">
                  <a:moveTo>
                    <a:pt x="5197" y="0"/>
                  </a:moveTo>
                  <a:lnTo>
                    <a:pt x="3868" y="484"/>
                  </a:lnTo>
                  <a:lnTo>
                    <a:pt x="2538" y="1088"/>
                  </a:lnTo>
                  <a:lnTo>
                    <a:pt x="1209" y="1813"/>
                  </a:lnTo>
                  <a:lnTo>
                    <a:pt x="0" y="2659"/>
                  </a:lnTo>
                  <a:lnTo>
                    <a:pt x="0" y="2780"/>
                  </a:lnTo>
                  <a:lnTo>
                    <a:pt x="2538" y="1451"/>
                  </a:lnTo>
                  <a:lnTo>
                    <a:pt x="5318" y="121"/>
                  </a:lnTo>
                  <a:lnTo>
                    <a:pt x="5197" y="0"/>
                  </a:lnTo>
                  <a:close/>
                </a:path>
              </a:pathLst>
            </a:custGeom>
            <a:solidFill>
              <a:srgbClr val="112925"/>
            </a:solidFill>
            <a:ln>
              <a:noFill/>
            </a:ln>
          </p:spPr>
          <p:txBody>
            <a:bodyPr/>
            <a:lstStyle/>
            <a:p>
              <a:endParaRPr lang="en-US"/>
            </a:p>
          </p:txBody>
        </p:sp>
        <p:sp>
          <p:nvSpPr>
            <p:cNvPr id="420" name="Google Shape;420;p2"/>
            <p:cNvSpPr/>
            <p:nvPr/>
          </p:nvSpPr>
          <p:spPr>
            <a:xfrm>
              <a:off x="7684920" y="1092960"/>
              <a:ext cx="536040" cy="902880"/>
            </a:xfrm>
            <a:custGeom>
              <a:avLst/>
              <a:gdLst/>
              <a:ahLst/>
              <a:cxnLst/>
              <a:rect l="l" t="t" r="r" b="b"/>
              <a:pathLst>
                <a:path w="23929" h="40122" extrusionOk="0">
                  <a:moveTo>
                    <a:pt x="7735" y="1"/>
                  </a:moveTo>
                  <a:lnTo>
                    <a:pt x="7493" y="121"/>
                  </a:lnTo>
                  <a:lnTo>
                    <a:pt x="7251" y="363"/>
                  </a:lnTo>
                  <a:lnTo>
                    <a:pt x="7010" y="605"/>
                  </a:lnTo>
                  <a:lnTo>
                    <a:pt x="6768" y="1451"/>
                  </a:lnTo>
                  <a:lnTo>
                    <a:pt x="6647" y="2659"/>
                  </a:lnTo>
                  <a:lnTo>
                    <a:pt x="6647" y="4109"/>
                  </a:lnTo>
                  <a:lnTo>
                    <a:pt x="6768" y="5922"/>
                  </a:lnTo>
                  <a:lnTo>
                    <a:pt x="7130" y="8460"/>
                  </a:lnTo>
                  <a:lnTo>
                    <a:pt x="8339" y="14140"/>
                  </a:lnTo>
                  <a:lnTo>
                    <a:pt x="9427" y="19094"/>
                  </a:lnTo>
                  <a:lnTo>
                    <a:pt x="9910" y="21270"/>
                  </a:lnTo>
                  <a:lnTo>
                    <a:pt x="8339" y="22116"/>
                  </a:lnTo>
                  <a:lnTo>
                    <a:pt x="4834" y="23687"/>
                  </a:lnTo>
                  <a:lnTo>
                    <a:pt x="0" y="25862"/>
                  </a:lnTo>
                  <a:lnTo>
                    <a:pt x="6647" y="40122"/>
                  </a:lnTo>
                  <a:lnTo>
                    <a:pt x="9185" y="38793"/>
                  </a:lnTo>
                  <a:lnTo>
                    <a:pt x="11723" y="37222"/>
                  </a:lnTo>
                  <a:lnTo>
                    <a:pt x="14744" y="35288"/>
                  </a:lnTo>
                  <a:lnTo>
                    <a:pt x="17886" y="33234"/>
                  </a:lnTo>
                  <a:lnTo>
                    <a:pt x="20665" y="31179"/>
                  </a:lnTo>
                  <a:lnTo>
                    <a:pt x="21753" y="30212"/>
                  </a:lnTo>
                  <a:lnTo>
                    <a:pt x="22720" y="29246"/>
                  </a:lnTo>
                  <a:lnTo>
                    <a:pt x="23445" y="28279"/>
                  </a:lnTo>
                  <a:lnTo>
                    <a:pt x="23807" y="27554"/>
                  </a:lnTo>
                  <a:lnTo>
                    <a:pt x="23928" y="27070"/>
                  </a:lnTo>
                  <a:lnTo>
                    <a:pt x="23928" y="26587"/>
                  </a:lnTo>
                  <a:lnTo>
                    <a:pt x="23807" y="25379"/>
                  </a:lnTo>
                  <a:lnTo>
                    <a:pt x="23324" y="23928"/>
                  </a:lnTo>
                  <a:lnTo>
                    <a:pt x="22720" y="22357"/>
                  </a:lnTo>
                  <a:lnTo>
                    <a:pt x="21995" y="20545"/>
                  </a:lnTo>
                  <a:lnTo>
                    <a:pt x="21149" y="18611"/>
                  </a:lnTo>
                  <a:lnTo>
                    <a:pt x="19094" y="14623"/>
                  </a:lnTo>
                  <a:lnTo>
                    <a:pt x="16677" y="10635"/>
                  </a:lnTo>
                  <a:lnTo>
                    <a:pt x="14502" y="7010"/>
                  </a:lnTo>
                  <a:lnTo>
                    <a:pt x="12448" y="3989"/>
                  </a:lnTo>
                  <a:lnTo>
                    <a:pt x="10877" y="2055"/>
                  </a:lnTo>
                  <a:lnTo>
                    <a:pt x="9789" y="967"/>
                  </a:lnTo>
                  <a:lnTo>
                    <a:pt x="8822" y="242"/>
                  </a:lnTo>
                  <a:lnTo>
                    <a:pt x="8460" y="121"/>
                  </a:lnTo>
                  <a:lnTo>
                    <a:pt x="8097" y="1"/>
                  </a:lnTo>
                  <a:close/>
                </a:path>
              </a:pathLst>
            </a:custGeom>
            <a:solidFill>
              <a:srgbClr val="E6AA35"/>
            </a:solidFill>
            <a:ln>
              <a:noFill/>
            </a:ln>
          </p:spPr>
          <p:txBody>
            <a:bodyPr/>
            <a:lstStyle/>
            <a:p>
              <a:endParaRPr lang="en-US"/>
            </a:p>
          </p:txBody>
        </p:sp>
        <p:sp>
          <p:nvSpPr>
            <p:cNvPr id="421" name="Google Shape;421;p2"/>
            <p:cNvSpPr/>
            <p:nvPr/>
          </p:nvSpPr>
          <p:spPr>
            <a:xfrm>
              <a:off x="7920720" y="1470960"/>
              <a:ext cx="18720" cy="37800"/>
            </a:xfrm>
            <a:custGeom>
              <a:avLst/>
              <a:gdLst/>
              <a:ahLst/>
              <a:cxnLst/>
              <a:rect l="l" t="t" r="r" b="b"/>
              <a:pathLst>
                <a:path w="847" h="1693" extrusionOk="0">
                  <a:moveTo>
                    <a:pt x="846" y="0"/>
                  </a:moveTo>
                  <a:lnTo>
                    <a:pt x="604" y="363"/>
                  </a:lnTo>
                  <a:lnTo>
                    <a:pt x="363" y="846"/>
                  </a:lnTo>
                  <a:lnTo>
                    <a:pt x="0" y="1692"/>
                  </a:lnTo>
                  <a:lnTo>
                    <a:pt x="604" y="967"/>
                  </a:lnTo>
                  <a:lnTo>
                    <a:pt x="846" y="0"/>
                  </a:lnTo>
                  <a:close/>
                </a:path>
              </a:pathLst>
            </a:custGeom>
            <a:solidFill>
              <a:srgbClr val="F9DDC5"/>
            </a:solidFill>
            <a:ln>
              <a:noFill/>
            </a:ln>
          </p:spPr>
          <p:txBody>
            <a:bodyPr/>
            <a:lstStyle/>
            <a:p>
              <a:endParaRPr lang="en-US"/>
            </a:p>
          </p:txBody>
        </p:sp>
        <p:sp>
          <p:nvSpPr>
            <p:cNvPr id="422" name="Google Shape;422;p2"/>
            <p:cNvSpPr/>
            <p:nvPr/>
          </p:nvSpPr>
          <p:spPr>
            <a:xfrm>
              <a:off x="8015400" y="1664280"/>
              <a:ext cx="18720" cy="37800"/>
            </a:xfrm>
            <a:custGeom>
              <a:avLst/>
              <a:gdLst/>
              <a:ahLst/>
              <a:cxnLst/>
              <a:rect l="l" t="t" r="r" b="b"/>
              <a:pathLst>
                <a:path w="847" h="1693" extrusionOk="0">
                  <a:moveTo>
                    <a:pt x="847" y="1"/>
                  </a:moveTo>
                  <a:lnTo>
                    <a:pt x="605" y="363"/>
                  </a:lnTo>
                  <a:lnTo>
                    <a:pt x="363" y="847"/>
                  </a:lnTo>
                  <a:lnTo>
                    <a:pt x="1" y="1692"/>
                  </a:lnTo>
                  <a:lnTo>
                    <a:pt x="605" y="847"/>
                  </a:lnTo>
                  <a:lnTo>
                    <a:pt x="847" y="1"/>
                  </a:lnTo>
                  <a:close/>
                </a:path>
              </a:pathLst>
            </a:custGeom>
            <a:solidFill>
              <a:srgbClr val="F9DDC5"/>
            </a:solidFill>
            <a:ln>
              <a:noFill/>
            </a:ln>
          </p:spPr>
          <p:txBody>
            <a:bodyPr/>
            <a:lstStyle/>
            <a:p>
              <a:endParaRPr lang="en-US"/>
            </a:p>
          </p:txBody>
        </p:sp>
        <p:sp>
          <p:nvSpPr>
            <p:cNvPr id="423" name="Google Shape;423;p2"/>
            <p:cNvSpPr/>
            <p:nvPr/>
          </p:nvSpPr>
          <p:spPr>
            <a:xfrm>
              <a:off x="7758000" y="1770120"/>
              <a:ext cx="18720" cy="40320"/>
            </a:xfrm>
            <a:custGeom>
              <a:avLst/>
              <a:gdLst/>
              <a:ahLst/>
              <a:cxnLst/>
              <a:rect l="l" t="t" r="r" b="b"/>
              <a:pathLst>
                <a:path w="847" h="1814" extrusionOk="0">
                  <a:moveTo>
                    <a:pt x="846" y="1"/>
                  </a:moveTo>
                  <a:lnTo>
                    <a:pt x="363" y="847"/>
                  </a:lnTo>
                  <a:lnTo>
                    <a:pt x="0" y="1813"/>
                  </a:lnTo>
                  <a:lnTo>
                    <a:pt x="605" y="967"/>
                  </a:lnTo>
                  <a:lnTo>
                    <a:pt x="846" y="1"/>
                  </a:lnTo>
                  <a:close/>
                </a:path>
              </a:pathLst>
            </a:custGeom>
            <a:solidFill>
              <a:srgbClr val="F9DDC5"/>
            </a:solidFill>
            <a:ln>
              <a:noFill/>
            </a:ln>
          </p:spPr>
          <p:txBody>
            <a:bodyPr/>
            <a:lstStyle/>
            <a:p>
              <a:endParaRPr lang="en-US"/>
            </a:p>
          </p:txBody>
        </p:sp>
        <p:sp>
          <p:nvSpPr>
            <p:cNvPr id="424" name="Google Shape;424;p2"/>
            <p:cNvSpPr/>
            <p:nvPr/>
          </p:nvSpPr>
          <p:spPr>
            <a:xfrm>
              <a:off x="7885440" y="1607040"/>
              <a:ext cx="37440" cy="18720"/>
            </a:xfrm>
            <a:custGeom>
              <a:avLst/>
              <a:gdLst/>
              <a:ahLst/>
              <a:cxnLst/>
              <a:rect l="l" t="t" r="r" b="b"/>
              <a:pathLst>
                <a:path w="1693" h="847" extrusionOk="0">
                  <a:moveTo>
                    <a:pt x="0" y="1"/>
                  </a:moveTo>
                  <a:lnTo>
                    <a:pt x="725" y="605"/>
                  </a:lnTo>
                  <a:lnTo>
                    <a:pt x="1692" y="847"/>
                  </a:lnTo>
                  <a:lnTo>
                    <a:pt x="846" y="363"/>
                  </a:lnTo>
                  <a:lnTo>
                    <a:pt x="0" y="1"/>
                  </a:lnTo>
                  <a:close/>
                </a:path>
              </a:pathLst>
            </a:custGeom>
            <a:solidFill>
              <a:srgbClr val="F9DDC5"/>
            </a:solidFill>
            <a:ln>
              <a:noFill/>
            </a:ln>
          </p:spPr>
          <p:txBody>
            <a:bodyPr/>
            <a:lstStyle/>
            <a:p>
              <a:endParaRPr lang="en-US"/>
            </a:p>
          </p:txBody>
        </p:sp>
        <p:sp>
          <p:nvSpPr>
            <p:cNvPr id="425" name="Google Shape;425;p2"/>
            <p:cNvSpPr/>
            <p:nvPr/>
          </p:nvSpPr>
          <p:spPr>
            <a:xfrm>
              <a:off x="7858440" y="1879200"/>
              <a:ext cx="37440" cy="18720"/>
            </a:xfrm>
            <a:custGeom>
              <a:avLst/>
              <a:gdLst/>
              <a:ahLst/>
              <a:cxnLst/>
              <a:rect l="l" t="t" r="r" b="b"/>
              <a:pathLst>
                <a:path w="1693" h="847" extrusionOk="0">
                  <a:moveTo>
                    <a:pt x="1" y="1"/>
                  </a:moveTo>
                  <a:lnTo>
                    <a:pt x="847" y="605"/>
                  </a:lnTo>
                  <a:lnTo>
                    <a:pt x="1693" y="846"/>
                  </a:lnTo>
                  <a:lnTo>
                    <a:pt x="847" y="363"/>
                  </a:lnTo>
                  <a:lnTo>
                    <a:pt x="1" y="1"/>
                  </a:lnTo>
                  <a:close/>
                </a:path>
              </a:pathLst>
            </a:custGeom>
            <a:solidFill>
              <a:srgbClr val="F9DDC5"/>
            </a:solidFill>
            <a:ln>
              <a:noFill/>
            </a:ln>
          </p:spPr>
          <p:txBody>
            <a:bodyPr/>
            <a:lstStyle/>
            <a:p>
              <a:endParaRPr lang="en-US"/>
            </a:p>
          </p:txBody>
        </p:sp>
        <p:sp>
          <p:nvSpPr>
            <p:cNvPr id="426" name="Google Shape;426;p2"/>
            <p:cNvSpPr/>
            <p:nvPr/>
          </p:nvSpPr>
          <p:spPr>
            <a:xfrm>
              <a:off x="8134920" y="1702440"/>
              <a:ext cx="37440" cy="15840"/>
            </a:xfrm>
            <a:custGeom>
              <a:avLst/>
              <a:gdLst/>
              <a:ahLst/>
              <a:cxnLst/>
              <a:rect l="l" t="t" r="r" b="b"/>
              <a:pathLst>
                <a:path w="1692" h="726" extrusionOk="0">
                  <a:moveTo>
                    <a:pt x="0" y="0"/>
                  </a:moveTo>
                  <a:lnTo>
                    <a:pt x="846" y="484"/>
                  </a:lnTo>
                  <a:lnTo>
                    <a:pt x="1692" y="726"/>
                  </a:lnTo>
                  <a:lnTo>
                    <a:pt x="1692" y="726"/>
                  </a:lnTo>
                  <a:lnTo>
                    <a:pt x="1329" y="484"/>
                  </a:lnTo>
                  <a:lnTo>
                    <a:pt x="846" y="242"/>
                  </a:lnTo>
                  <a:lnTo>
                    <a:pt x="0" y="0"/>
                  </a:lnTo>
                  <a:close/>
                </a:path>
              </a:pathLst>
            </a:custGeom>
            <a:solidFill>
              <a:srgbClr val="F9DDC5"/>
            </a:solidFill>
            <a:ln>
              <a:noFill/>
            </a:ln>
          </p:spPr>
          <p:txBody>
            <a:bodyPr/>
            <a:lstStyle/>
            <a:p>
              <a:endParaRPr lang="en-US"/>
            </a:p>
          </p:txBody>
        </p:sp>
        <p:sp>
          <p:nvSpPr>
            <p:cNvPr id="427" name="Google Shape;427;p2"/>
            <p:cNvSpPr/>
            <p:nvPr/>
          </p:nvSpPr>
          <p:spPr>
            <a:xfrm>
              <a:off x="8053560" y="1395000"/>
              <a:ext cx="40320" cy="18720"/>
            </a:xfrm>
            <a:custGeom>
              <a:avLst/>
              <a:gdLst/>
              <a:ahLst/>
              <a:cxnLst/>
              <a:rect l="l" t="t" r="r" b="b"/>
              <a:pathLst>
                <a:path w="1814" h="847" extrusionOk="0">
                  <a:moveTo>
                    <a:pt x="1" y="1"/>
                  </a:moveTo>
                  <a:lnTo>
                    <a:pt x="363" y="242"/>
                  </a:lnTo>
                  <a:lnTo>
                    <a:pt x="847" y="484"/>
                  </a:lnTo>
                  <a:lnTo>
                    <a:pt x="1813" y="847"/>
                  </a:lnTo>
                  <a:lnTo>
                    <a:pt x="967" y="242"/>
                  </a:lnTo>
                  <a:lnTo>
                    <a:pt x="1" y="1"/>
                  </a:lnTo>
                  <a:close/>
                </a:path>
              </a:pathLst>
            </a:custGeom>
            <a:solidFill>
              <a:srgbClr val="F9DDC5"/>
            </a:solidFill>
            <a:ln>
              <a:noFill/>
            </a:ln>
          </p:spPr>
          <p:txBody>
            <a:bodyPr/>
            <a:lstStyle/>
            <a:p>
              <a:endParaRPr lang="en-US"/>
            </a:p>
          </p:txBody>
        </p:sp>
        <p:sp>
          <p:nvSpPr>
            <p:cNvPr id="428" name="Google Shape;428;p2"/>
            <p:cNvSpPr/>
            <p:nvPr/>
          </p:nvSpPr>
          <p:spPr>
            <a:xfrm>
              <a:off x="7831440" y="1161000"/>
              <a:ext cx="32040" cy="15840"/>
            </a:xfrm>
            <a:custGeom>
              <a:avLst/>
              <a:gdLst/>
              <a:ahLst/>
              <a:cxnLst/>
              <a:rect l="l" t="t" r="r" b="b"/>
              <a:pathLst>
                <a:path w="1451" h="726" extrusionOk="0">
                  <a:moveTo>
                    <a:pt x="0" y="1"/>
                  </a:moveTo>
                  <a:lnTo>
                    <a:pt x="0" y="242"/>
                  </a:lnTo>
                  <a:lnTo>
                    <a:pt x="484" y="484"/>
                  </a:lnTo>
                  <a:lnTo>
                    <a:pt x="1450" y="726"/>
                  </a:lnTo>
                  <a:lnTo>
                    <a:pt x="604" y="242"/>
                  </a:lnTo>
                  <a:lnTo>
                    <a:pt x="0" y="1"/>
                  </a:lnTo>
                  <a:close/>
                </a:path>
              </a:pathLst>
            </a:custGeom>
            <a:solidFill>
              <a:srgbClr val="F9DDC5"/>
            </a:solidFill>
            <a:ln>
              <a:noFill/>
            </a:ln>
          </p:spPr>
          <p:txBody>
            <a:bodyPr/>
            <a:lstStyle/>
            <a:p>
              <a:endParaRPr lang="en-US"/>
            </a:p>
          </p:txBody>
        </p:sp>
        <p:sp>
          <p:nvSpPr>
            <p:cNvPr id="429" name="Google Shape;429;p2"/>
            <p:cNvSpPr/>
            <p:nvPr/>
          </p:nvSpPr>
          <p:spPr>
            <a:xfrm>
              <a:off x="7923600" y="1212480"/>
              <a:ext cx="13320" cy="40320"/>
            </a:xfrm>
            <a:custGeom>
              <a:avLst/>
              <a:gdLst/>
              <a:ahLst/>
              <a:cxnLst/>
              <a:rect l="l" t="t" r="r" b="b"/>
              <a:pathLst>
                <a:path w="605" h="1814" extrusionOk="0">
                  <a:moveTo>
                    <a:pt x="0" y="1"/>
                  </a:moveTo>
                  <a:lnTo>
                    <a:pt x="242" y="968"/>
                  </a:lnTo>
                  <a:lnTo>
                    <a:pt x="604" y="1814"/>
                  </a:lnTo>
                  <a:lnTo>
                    <a:pt x="483" y="847"/>
                  </a:lnTo>
                  <a:lnTo>
                    <a:pt x="0" y="1"/>
                  </a:lnTo>
                  <a:close/>
                </a:path>
              </a:pathLst>
            </a:custGeom>
            <a:solidFill>
              <a:srgbClr val="F9DDC5"/>
            </a:solidFill>
            <a:ln>
              <a:noFill/>
            </a:ln>
          </p:spPr>
          <p:txBody>
            <a:bodyPr/>
            <a:lstStyle/>
            <a:p>
              <a:endParaRPr lang="en-US"/>
            </a:p>
          </p:txBody>
        </p:sp>
        <p:sp>
          <p:nvSpPr>
            <p:cNvPr id="430" name="Google Shape;430;p2"/>
            <p:cNvSpPr/>
            <p:nvPr/>
          </p:nvSpPr>
          <p:spPr>
            <a:xfrm>
              <a:off x="8010000" y="1519920"/>
              <a:ext cx="15840" cy="40320"/>
            </a:xfrm>
            <a:custGeom>
              <a:avLst/>
              <a:gdLst/>
              <a:ahLst/>
              <a:cxnLst/>
              <a:rect l="l" t="t" r="r" b="b"/>
              <a:pathLst>
                <a:path w="726" h="1814" extrusionOk="0">
                  <a:moveTo>
                    <a:pt x="0" y="1"/>
                  </a:moveTo>
                  <a:lnTo>
                    <a:pt x="242" y="967"/>
                  </a:lnTo>
                  <a:lnTo>
                    <a:pt x="725" y="1813"/>
                  </a:lnTo>
                  <a:lnTo>
                    <a:pt x="484" y="847"/>
                  </a:lnTo>
                  <a:lnTo>
                    <a:pt x="0" y="1"/>
                  </a:lnTo>
                  <a:close/>
                </a:path>
              </a:pathLst>
            </a:custGeom>
            <a:solidFill>
              <a:srgbClr val="F9DDC5"/>
            </a:solidFill>
            <a:ln>
              <a:noFill/>
            </a:ln>
          </p:spPr>
          <p:txBody>
            <a:bodyPr/>
            <a:lstStyle/>
            <a:p>
              <a:endParaRPr lang="en-US"/>
            </a:p>
          </p:txBody>
        </p:sp>
        <p:sp>
          <p:nvSpPr>
            <p:cNvPr id="431" name="Google Shape;431;p2"/>
            <p:cNvSpPr/>
            <p:nvPr/>
          </p:nvSpPr>
          <p:spPr>
            <a:xfrm>
              <a:off x="8002080" y="1797480"/>
              <a:ext cx="15840" cy="40320"/>
            </a:xfrm>
            <a:custGeom>
              <a:avLst/>
              <a:gdLst/>
              <a:ahLst/>
              <a:cxnLst/>
              <a:rect l="l" t="t" r="r" b="b"/>
              <a:pathLst>
                <a:path w="726" h="1813" extrusionOk="0">
                  <a:moveTo>
                    <a:pt x="1" y="0"/>
                  </a:moveTo>
                  <a:lnTo>
                    <a:pt x="242" y="967"/>
                  </a:lnTo>
                  <a:lnTo>
                    <a:pt x="484" y="1450"/>
                  </a:lnTo>
                  <a:lnTo>
                    <a:pt x="726" y="1813"/>
                  </a:lnTo>
                  <a:lnTo>
                    <a:pt x="484" y="846"/>
                  </a:lnTo>
                  <a:lnTo>
                    <a:pt x="1" y="0"/>
                  </a:lnTo>
                  <a:close/>
                </a:path>
              </a:pathLst>
            </a:custGeom>
            <a:solidFill>
              <a:srgbClr val="F9DDC5"/>
            </a:solidFill>
            <a:ln>
              <a:noFill/>
            </a:ln>
          </p:spPr>
          <p:txBody>
            <a:bodyPr/>
            <a:lstStyle/>
            <a:p>
              <a:endParaRPr lang="en-US"/>
            </a:p>
          </p:txBody>
        </p:sp>
        <p:sp>
          <p:nvSpPr>
            <p:cNvPr id="432" name="Google Shape;432;p2"/>
            <p:cNvSpPr/>
            <p:nvPr/>
          </p:nvSpPr>
          <p:spPr>
            <a:xfrm>
              <a:off x="7787880" y="1639800"/>
              <a:ext cx="13320" cy="40320"/>
            </a:xfrm>
            <a:custGeom>
              <a:avLst/>
              <a:gdLst/>
              <a:ahLst/>
              <a:cxnLst/>
              <a:rect l="l" t="t" r="r" b="b"/>
              <a:pathLst>
                <a:path w="605" h="1814" extrusionOk="0">
                  <a:moveTo>
                    <a:pt x="1" y="1"/>
                  </a:moveTo>
                  <a:lnTo>
                    <a:pt x="122" y="968"/>
                  </a:lnTo>
                  <a:lnTo>
                    <a:pt x="605" y="1814"/>
                  </a:lnTo>
                  <a:lnTo>
                    <a:pt x="363" y="847"/>
                  </a:lnTo>
                  <a:lnTo>
                    <a:pt x="1" y="1"/>
                  </a:lnTo>
                  <a:close/>
                </a:path>
              </a:pathLst>
            </a:custGeom>
            <a:solidFill>
              <a:srgbClr val="F9DDC5"/>
            </a:solidFill>
            <a:ln>
              <a:noFill/>
            </a:ln>
          </p:spPr>
          <p:txBody>
            <a:bodyPr/>
            <a:lstStyle/>
            <a:p>
              <a:endParaRPr lang="en-US"/>
            </a:p>
          </p:txBody>
        </p:sp>
        <p:sp>
          <p:nvSpPr>
            <p:cNvPr id="433" name="Google Shape;433;p2"/>
            <p:cNvSpPr/>
            <p:nvPr/>
          </p:nvSpPr>
          <p:spPr>
            <a:xfrm>
              <a:off x="7882920" y="1740240"/>
              <a:ext cx="40320" cy="15840"/>
            </a:xfrm>
            <a:custGeom>
              <a:avLst/>
              <a:gdLst/>
              <a:ahLst/>
              <a:cxnLst/>
              <a:rect l="l" t="t" r="r" b="b"/>
              <a:pathLst>
                <a:path w="1814" h="726" extrusionOk="0">
                  <a:moveTo>
                    <a:pt x="1813" y="0"/>
                  </a:moveTo>
                  <a:lnTo>
                    <a:pt x="846" y="242"/>
                  </a:lnTo>
                  <a:lnTo>
                    <a:pt x="0" y="725"/>
                  </a:lnTo>
                  <a:lnTo>
                    <a:pt x="0" y="725"/>
                  </a:lnTo>
                  <a:lnTo>
                    <a:pt x="967" y="484"/>
                  </a:lnTo>
                  <a:lnTo>
                    <a:pt x="1813" y="0"/>
                  </a:lnTo>
                  <a:close/>
                </a:path>
              </a:pathLst>
            </a:custGeom>
            <a:solidFill>
              <a:srgbClr val="F9DDC5"/>
            </a:solidFill>
            <a:ln>
              <a:noFill/>
            </a:ln>
          </p:spPr>
          <p:txBody>
            <a:bodyPr/>
            <a:lstStyle/>
            <a:p>
              <a:endParaRPr lang="en-US"/>
            </a:p>
          </p:txBody>
        </p:sp>
        <p:sp>
          <p:nvSpPr>
            <p:cNvPr id="434" name="Google Shape;434;p2"/>
            <p:cNvSpPr/>
            <p:nvPr/>
          </p:nvSpPr>
          <p:spPr>
            <a:xfrm>
              <a:off x="7956000" y="1343160"/>
              <a:ext cx="40320" cy="15840"/>
            </a:xfrm>
            <a:custGeom>
              <a:avLst/>
              <a:gdLst/>
              <a:ahLst/>
              <a:cxnLst/>
              <a:rect l="l" t="t" r="r" b="b"/>
              <a:pathLst>
                <a:path w="1813" h="726" extrusionOk="0">
                  <a:moveTo>
                    <a:pt x="1813" y="1"/>
                  </a:moveTo>
                  <a:lnTo>
                    <a:pt x="846" y="242"/>
                  </a:lnTo>
                  <a:lnTo>
                    <a:pt x="0" y="726"/>
                  </a:lnTo>
                  <a:lnTo>
                    <a:pt x="846" y="484"/>
                  </a:lnTo>
                  <a:lnTo>
                    <a:pt x="1813" y="1"/>
                  </a:lnTo>
                  <a:close/>
                </a:path>
              </a:pathLst>
            </a:custGeom>
            <a:solidFill>
              <a:srgbClr val="F9DDC5"/>
            </a:solidFill>
            <a:ln>
              <a:noFill/>
            </a:ln>
          </p:spPr>
          <p:txBody>
            <a:bodyPr/>
            <a:lstStyle/>
            <a:p>
              <a:endParaRPr lang="en-US"/>
            </a:p>
          </p:txBody>
        </p:sp>
        <p:sp>
          <p:nvSpPr>
            <p:cNvPr id="435" name="Google Shape;435;p2"/>
            <p:cNvSpPr/>
            <p:nvPr/>
          </p:nvSpPr>
          <p:spPr>
            <a:xfrm>
              <a:off x="8126640" y="1566360"/>
              <a:ext cx="40320" cy="15840"/>
            </a:xfrm>
            <a:custGeom>
              <a:avLst/>
              <a:gdLst/>
              <a:ahLst/>
              <a:cxnLst/>
              <a:rect l="l" t="t" r="r" b="b"/>
              <a:pathLst>
                <a:path w="1814" h="726" extrusionOk="0">
                  <a:moveTo>
                    <a:pt x="1813" y="0"/>
                  </a:moveTo>
                  <a:lnTo>
                    <a:pt x="847" y="242"/>
                  </a:lnTo>
                  <a:lnTo>
                    <a:pt x="1" y="725"/>
                  </a:lnTo>
                  <a:lnTo>
                    <a:pt x="967" y="483"/>
                  </a:lnTo>
                  <a:lnTo>
                    <a:pt x="1813" y="0"/>
                  </a:lnTo>
                  <a:close/>
                </a:path>
              </a:pathLst>
            </a:custGeom>
            <a:solidFill>
              <a:srgbClr val="F9DDC5"/>
            </a:solidFill>
            <a:ln>
              <a:noFill/>
            </a:ln>
          </p:spPr>
          <p:txBody>
            <a:bodyPr/>
            <a:lstStyle/>
            <a:p>
              <a:endParaRPr lang="en-US"/>
            </a:p>
          </p:txBody>
        </p:sp>
        <p:sp>
          <p:nvSpPr>
            <p:cNvPr id="436" name="Google Shape;436;p2"/>
            <p:cNvSpPr/>
            <p:nvPr/>
          </p:nvSpPr>
          <p:spPr>
            <a:xfrm>
              <a:off x="7714800" y="1740240"/>
              <a:ext cx="5040" cy="2520"/>
            </a:xfrm>
            <a:custGeom>
              <a:avLst/>
              <a:gdLst/>
              <a:ahLst/>
              <a:cxnLst/>
              <a:rect l="l" t="t" r="r" b="b"/>
              <a:pathLst>
                <a:path w="243" h="122" extrusionOk="0">
                  <a:moveTo>
                    <a:pt x="1" y="0"/>
                  </a:moveTo>
                  <a:lnTo>
                    <a:pt x="1" y="121"/>
                  </a:lnTo>
                  <a:lnTo>
                    <a:pt x="242" y="0"/>
                  </a:lnTo>
                  <a:close/>
                </a:path>
              </a:pathLst>
            </a:custGeom>
            <a:solidFill>
              <a:srgbClr val="F9DDC5"/>
            </a:solidFill>
            <a:ln>
              <a:noFill/>
            </a:ln>
          </p:spPr>
          <p:txBody>
            <a:bodyPr/>
            <a:lstStyle/>
            <a:p>
              <a:endParaRPr lang="en-US"/>
            </a:p>
          </p:txBody>
        </p:sp>
        <p:sp>
          <p:nvSpPr>
            <p:cNvPr id="437" name="Google Shape;437;p2"/>
            <p:cNvSpPr/>
            <p:nvPr/>
          </p:nvSpPr>
          <p:spPr>
            <a:xfrm>
              <a:off x="7682400" y="1302480"/>
              <a:ext cx="227160" cy="375120"/>
            </a:xfrm>
            <a:custGeom>
              <a:avLst/>
              <a:gdLst/>
              <a:ahLst/>
              <a:cxnLst/>
              <a:rect l="l" t="t" r="r" b="b"/>
              <a:pathLst>
                <a:path w="10152" h="16678" extrusionOk="0">
                  <a:moveTo>
                    <a:pt x="7372" y="1572"/>
                  </a:moveTo>
                  <a:lnTo>
                    <a:pt x="7372" y="1572"/>
                  </a:lnTo>
                  <a:lnTo>
                    <a:pt x="7372" y="1572"/>
                  </a:lnTo>
                  <a:close/>
                  <a:moveTo>
                    <a:pt x="7493" y="1"/>
                  </a:moveTo>
                  <a:lnTo>
                    <a:pt x="7493" y="363"/>
                  </a:lnTo>
                  <a:lnTo>
                    <a:pt x="7493" y="847"/>
                  </a:lnTo>
                  <a:lnTo>
                    <a:pt x="7614" y="1572"/>
                  </a:lnTo>
                  <a:lnTo>
                    <a:pt x="7799" y="2681"/>
                  </a:lnTo>
                  <a:lnTo>
                    <a:pt x="7372" y="1572"/>
                  </a:lnTo>
                  <a:lnTo>
                    <a:pt x="7856" y="3143"/>
                  </a:lnTo>
                  <a:lnTo>
                    <a:pt x="8097" y="4110"/>
                  </a:lnTo>
                  <a:lnTo>
                    <a:pt x="8460" y="6043"/>
                  </a:lnTo>
                  <a:lnTo>
                    <a:pt x="9185" y="8944"/>
                  </a:lnTo>
                  <a:lnTo>
                    <a:pt x="9910" y="11844"/>
                  </a:lnTo>
                  <a:lnTo>
                    <a:pt x="7372" y="12932"/>
                  </a:lnTo>
                  <a:lnTo>
                    <a:pt x="4955" y="14140"/>
                  </a:lnTo>
                  <a:lnTo>
                    <a:pt x="2418" y="15348"/>
                  </a:lnTo>
                  <a:lnTo>
                    <a:pt x="1209" y="15953"/>
                  </a:lnTo>
                  <a:lnTo>
                    <a:pt x="1" y="16557"/>
                  </a:lnTo>
                  <a:lnTo>
                    <a:pt x="1" y="16678"/>
                  </a:lnTo>
                  <a:lnTo>
                    <a:pt x="1330" y="16074"/>
                  </a:lnTo>
                  <a:lnTo>
                    <a:pt x="2538" y="15590"/>
                  </a:lnTo>
                  <a:lnTo>
                    <a:pt x="5076" y="14503"/>
                  </a:lnTo>
                  <a:lnTo>
                    <a:pt x="7614" y="13294"/>
                  </a:lnTo>
                  <a:lnTo>
                    <a:pt x="10031" y="11965"/>
                  </a:lnTo>
                  <a:lnTo>
                    <a:pt x="10152" y="11844"/>
                  </a:lnTo>
                  <a:lnTo>
                    <a:pt x="9427" y="8944"/>
                  </a:lnTo>
                  <a:lnTo>
                    <a:pt x="8822" y="5922"/>
                  </a:lnTo>
                  <a:lnTo>
                    <a:pt x="8218" y="3022"/>
                  </a:lnTo>
                  <a:lnTo>
                    <a:pt x="7856" y="1572"/>
                  </a:lnTo>
                  <a:lnTo>
                    <a:pt x="7735" y="847"/>
                  </a:lnTo>
                  <a:lnTo>
                    <a:pt x="7614" y="484"/>
                  </a:lnTo>
                  <a:lnTo>
                    <a:pt x="7493" y="1"/>
                  </a:lnTo>
                  <a:close/>
                </a:path>
              </a:pathLst>
            </a:custGeom>
            <a:solidFill>
              <a:srgbClr val="112925"/>
            </a:solidFill>
            <a:ln>
              <a:noFill/>
            </a:ln>
          </p:spPr>
          <p:txBody>
            <a:bodyPr/>
            <a:lstStyle/>
            <a:p>
              <a:endParaRPr lang="en-US"/>
            </a:p>
          </p:txBody>
        </p:sp>
        <p:sp>
          <p:nvSpPr>
            <p:cNvPr id="438" name="Google Shape;438;p2"/>
            <p:cNvSpPr/>
            <p:nvPr/>
          </p:nvSpPr>
          <p:spPr>
            <a:xfrm>
              <a:off x="7847640" y="1302480"/>
              <a:ext cx="32040" cy="132840"/>
            </a:xfrm>
            <a:custGeom>
              <a:avLst/>
              <a:gdLst/>
              <a:ahLst/>
              <a:cxnLst/>
              <a:rect l="l" t="t" r="r" b="b"/>
              <a:pathLst>
                <a:path w="1451" h="5923" extrusionOk="0">
                  <a:moveTo>
                    <a:pt x="1450" y="5922"/>
                  </a:moveTo>
                  <a:lnTo>
                    <a:pt x="1450" y="5922"/>
                  </a:lnTo>
                  <a:lnTo>
                    <a:pt x="846" y="3022"/>
                  </a:lnTo>
                  <a:lnTo>
                    <a:pt x="846" y="3022"/>
                  </a:lnTo>
                  <a:lnTo>
                    <a:pt x="484" y="1572"/>
                  </a:lnTo>
                  <a:lnTo>
                    <a:pt x="363" y="847"/>
                  </a:lnTo>
                  <a:lnTo>
                    <a:pt x="363" y="847"/>
                  </a:lnTo>
                  <a:lnTo>
                    <a:pt x="242" y="484"/>
                  </a:lnTo>
                  <a:lnTo>
                    <a:pt x="242" y="484"/>
                  </a:lnTo>
                  <a:lnTo>
                    <a:pt x="121" y="1"/>
                  </a:lnTo>
                  <a:lnTo>
                    <a:pt x="121" y="1"/>
                  </a:lnTo>
                  <a:lnTo>
                    <a:pt x="121" y="1"/>
                  </a:lnTo>
                  <a:lnTo>
                    <a:pt x="121" y="1"/>
                  </a:lnTo>
                  <a:lnTo>
                    <a:pt x="121" y="363"/>
                  </a:lnTo>
                  <a:lnTo>
                    <a:pt x="121" y="363"/>
                  </a:lnTo>
                  <a:lnTo>
                    <a:pt x="121" y="847"/>
                  </a:lnTo>
                  <a:lnTo>
                    <a:pt x="121" y="847"/>
                  </a:lnTo>
                  <a:lnTo>
                    <a:pt x="242" y="1572"/>
                  </a:lnTo>
                  <a:lnTo>
                    <a:pt x="242" y="1572"/>
                  </a:lnTo>
                  <a:lnTo>
                    <a:pt x="484" y="3022"/>
                  </a:lnTo>
                  <a:lnTo>
                    <a:pt x="484" y="3022"/>
                  </a:lnTo>
                  <a:lnTo>
                    <a:pt x="605" y="3143"/>
                  </a:lnTo>
                  <a:lnTo>
                    <a:pt x="605" y="3143"/>
                  </a:lnTo>
                  <a:lnTo>
                    <a:pt x="605" y="3143"/>
                  </a:lnTo>
                  <a:lnTo>
                    <a:pt x="605" y="3143"/>
                  </a:lnTo>
                  <a:lnTo>
                    <a:pt x="0" y="1572"/>
                  </a:lnTo>
                </a:path>
              </a:pathLst>
            </a:custGeom>
            <a:noFill/>
            <a:ln>
              <a:noFill/>
            </a:ln>
          </p:spPr>
          <p:txBody>
            <a:bodyPr/>
            <a:lstStyle/>
            <a:p>
              <a:endParaRPr lang="en-US"/>
            </a:p>
          </p:txBody>
        </p:sp>
        <p:sp>
          <p:nvSpPr>
            <p:cNvPr id="439" name="Google Shape;439;p2"/>
            <p:cNvSpPr/>
            <p:nvPr/>
          </p:nvSpPr>
          <p:spPr>
            <a:xfrm>
              <a:off x="7682400" y="1337760"/>
              <a:ext cx="227160" cy="339840"/>
            </a:xfrm>
            <a:custGeom>
              <a:avLst/>
              <a:gdLst/>
              <a:ahLst/>
              <a:cxnLst/>
              <a:rect l="l" t="t" r="r" b="b"/>
              <a:pathLst>
                <a:path w="10152" h="15107" extrusionOk="0">
                  <a:moveTo>
                    <a:pt x="7372" y="1"/>
                  </a:moveTo>
                  <a:lnTo>
                    <a:pt x="7372" y="1"/>
                  </a:lnTo>
                  <a:lnTo>
                    <a:pt x="7856" y="1572"/>
                  </a:lnTo>
                  <a:lnTo>
                    <a:pt x="7856" y="1572"/>
                  </a:lnTo>
                  <a:lnTo>
                    <a:pt x="8097" y="2539"/>
                  </a:lnTo>
                  <a:lnTo>
                    <a:pt x="8097" y="2539"/>
                  </a:lnTo>
                  <a:lnTo>
                    <a:pt x="8460" y="4472"/>
                  </a:lnTo>
                  <a:lnTo>
                    <a:pt x="8460" y="4472"/>
                  </a:lnTo>
                  <a:lnTo>
                    <a:pt x="9185" y="7373"/>
                  </a:lnTo>
                  <a:lnTo>
                    <a:pt x="9910" y="10273"/>
                  </a:lnTo>
                  <a:lnTo>
                    <a:pt x="9910" y="10273"/>
                  </a:lnTo>
                  <a:lnTo>
                    <a:pt x="7372" y="11361"/>
                  </a:lnTo>
                  <a:lnTo>
                    <a:pt x="7372" y="11361"/>
                  </a:lnTo>
                  <a:lnTo>
                    <a:pt x="4955" y="12569"/>
                  </a:lnTo>
                  <a:lnTo>
                    <a:pt x="4955" y="12569"/>
                  </a:lnTo>
                  <a:lnTo>
                    <a:pt x="2418" y="13777"/>
                  </a:lnTo>
                  <a:lnTo>
                    <a:pt x="1209" y="14382"/>
                  </a:lnTo>
                  <a:lnTo>
                    <a:pt x="1209" y="14382"/>
                  </a:lnTo>
                  <a:lnTo>
                    <a:pt x="1" y="14986"/>
                  </a:lnTo>
                  <a:lnTo>
                    <a:pt x="1" y="14986"/>
                  </a:lnTo>
                  <a:lnTo>
                    <a:pt x="1" y="15107"/>
                  </a:lnTo>
                  <a:lnTo>
                    <a:pt x="1" y="15107"/>
                  </a:lnTo>
                  <a:lnTo>
                    <a:pt x="1330" y="14503"/>
                  </a:lnTo>
                  <a:lnTo>
                    <a:pt x="1330" y="14503"/>
                  </a:lnTo>
                  <a:lnTo>
                    <a:pt x="2538" y="14019"/>
                  </a:lnTo>
                  <a:lnTo>
                    <a:pt x="2538" y="14019"/>
                  </a:lnTo>
                  <a:lnTo>
                    <a:pt x="5076" y="12932"/>
                  </a:lnTo>
                  <a:lnTo>
                    <a:pt x="5076" y="12932"/>
                  </a:lnTo>
                  <a:lnTo>
                    <a:pt x="7614" y="11723"/>
                  </a:lnTo>
                  <a:lnTo>
                    <a:pt x="7614" y="11723"/>
                  </a:lnTo>
                  <a:lnTo>
                    <a:pt x="10031" y="10394"/>
                  </a:lnTo>
                  <a:lnTo>
                    <a:pt x="10031" y="10394"/>
                  </a:lnTo>
                  <a:lnTo>
                    <a:pt x="10152" y="10273"/>
                  </a:lnTo>
                  <a:lnTo>
                    <a:pt x="10152" y="10273"/>
                  </a:lnTo>
                  <a:lnTo>
                    <a:pt x="9427" y="7373"/>
                  </a:lnTo>
                  <a:lnTo>
                    <a:pt x="8822" y="4351"/>
                  </a:lnTo>
                  <a:lnTo>
                    <a:pt x="7372" y="1"/>
                  </a:lnTo>
                </a:path>
              </a:pathLst>
            </a:custGeom>
            <a:noFill/>
            <a:ln>
              <a:noFill/>
            </a:ln>
          </p:spPr>
          <p:txBody>
            <a:bodyPr/>
            <a:lstStyle/>
            <a:p>
              <a:endParaRPr lang="en-US"/>
            </a:p>
          </p:txBody>
        </p:sp>
        <p:sp>
          <p:nvSpPr>
            <p:cNvPr id="440" name="Google Shape;440;p2"/>
            <p:cNvSpPr/>
            <p:nvPr/>
          </p:nvSpPr>
          <p:spPr>
            <a:xfrm>
              <a:off x="7763400" y="1664280"/>
              <a:ext cx="132480" cy="277200"/>
            </a:xfrm>
            <a:custGeom>
              <a:avLst/>
              <a:gdLst/>
              <a:ahLst/>
              <a:cxnLst/>
              <a:rect l="l" t="t" r="r" b="b"/>
              <a:pathLst>
                <a:path w="5922" h="12328" extrusionOk="0">
                  <a:moveTo>
                    <a:pt x="0" y="1"/>
                  </a:moveTo>
                  <a:lnTo>
                    <a:pt x="1329" y="3143"/>
                  </a:lnTo>
                  <a:lnTo>
                    <a:pt x="2659" y="6164"/>
                  </a:lnTo>
                  <a:lnTo>
                    <a:pt x="4230" y="9306"/>
                  </a:lnTo>
                  <a:lnTo>
                    <a:pt x="5922" y="12327"/>
                  </a:lnTo>
                  <a:lnTo>
                    <a:pt x="5317" y="10756"/>
                  </a:lnTo>
                  <a:lnTo>
                    <a:pt x="4592" y="9185"/>
                  </a:lnTo>
                  <a:lnTo>
                    <a:pt x="3142" y="6164"/>
                  </a:lnTo>
                  <a:lnTo>
                    <a:pt x="1571" y="3022"/>
                  </a:lnTo>
                  <a:lnTo>
                    <a:pt x="0" y="1"/>
                  </a:lnTo>
                  <a:lnTo>
                    <a:pt x="0" y="1"/>
                  </a:lnTo>
                  <a:close/>
                </a:path>
              </a:pathLst>
            </a:custGeom>
            <a:solidFill>
              <a:srgbClr val="112925"/>
            </a:solidFill>
            <a:ln>
              <a:noFill/>
            </a:ln>
          </p:spPr>
          <p:txBody>
            <a:bodyPr/>
            <a:lstStyle/>
            <a:p>
              <a:endParaRPr lang="en-US"/>
            </a:p>
          </p:txBody>
        </p:sp>
        <p:sp>
          <p:nvSpPr>
            <p:cNvPr id="441" name="Google Shape;441;p2"/>
            <p:cNvSpPr/>
            <p:nvPr/>
          </p:nvSpPr>
          <p:spPr>
            <a:xfrm>
              <a:off x="7763400" y="1664280"/>
              <a:ext cx="70200" cy="138240"/>
            </a:xfrm>
            <a:custGeom>
              <a:avLst/>
              <a:gdLst/>
              <a:ahLst/>
              <a:cxnLst/>
              <a:rect l="l" t="t" r="r" b="b"/>
              <a:pathLst>
                <a:path w="3143" h="6164" extrusionOk="0">
                  <a:moveTo>
                    <a:pt x="3142" y="6164"/>
                  </a:moveTo>
                  <a:lnTo>
                    <a:pt x="3142" y="6164"/>
                  </a:lnTo>
                  <a:lnTo>
                    <a:pt x="1571" y="3022"/>
                  </a:lnTo>
                  <a:lnTo>
                    <a:pt x="0" y="1"/>
                  </a:lnTo>
                </a:path>
              </a:pathLst>
            </a:custGeom>
            <a:noFill/>
            <a:ln>
              <a:noFill/>
            </a:ln>
          </p:spPr>
          <p:txBody>
            <a:bodyPr/>
            <a:lstStyle/>
            <a:p>
              <a:endParaRPr lang="en-US"/>
            </a:p>
          </p:txBody>
        </p:sp>
        <p:sp>
          <p:nvSpPr>
            <p:cNvPr id="442" name="Google Shape;442;p2"/>
            <p:cNvSpPr/>
            <p:nvPr/>
          </p:nvSpPr>
          <p:spPr>
            <a:xfrm>
              <a:off x="7763400" y="1664280"/>
              <a:ext cx="132480" cy="277200"/>
            </a:xfrm>
            <a:custGeom>
              <a:avLst/>
              <a:gdLst/>
              <a:ahLst/>
              <a:cxnLst/>
              <a:rect l="l" t="t" r="r" b="b"/>
              <a:pathLst>
                <a:path w="5922" h="12328" extrusionOk="0">
                  <a:moveTo>
                    <a:pt x="0" y="1"/>
                  </a:moveTo>
                  <a:lnTo>
                    <a:pt x="0" y="1"/>
                  </a:lnTo>
                  <a:lnTo>
                    <a:pt x="1329" y="3143"/>
                  </a:lnTo>
                  <a:lnTo>
                    <a:pt x="2659" y="6164"/>
                  </a:lnTo>
                  <a:lnTo>
                    <a:pt x="2659" y="6164"/>
                  </a:lnTo>
                  <a:lnTo>
                    <a:pt x="4230" y="9306"/>
                  </a:lnTo>
                  <a:lnTo>
                    <a:pt x="5922" y="12327"/>
                  </a:lnTo>
                  <a:lnTo>
                    <a:pt x="5922" y="12327"/>
                  </a:lnTo>
                  <a:lnTo>
                    <a:pt x="5922" y="12327"/>
                  </a:lnTo>
                  <a:lnTo>
                    <a:pt x="5922" y="12327"/>
                  </a:lnTo>
                  <a:lnTo>
                    <a:pt x="5317" y="10756"/>
                  </a:lnTo>
                  <a:lnTo>
                    <a:pt x="4592" y="9185"/>
                  </a:lnTo>
                  <a:lnTo>
                    <a:pt x="3142" y="6164"/>
                  </a:lnTo>
                  <a:lnTo>
                    <a:pt x="0" y="1"/>
                  </a:lnTo>
                </a:path>
              </a:pathLst>
            </a:custGeom>
            <a:noFill/>
            <a:ln>
              <a:noFill/>
            </a:ln>
          </p:spPr>
          <p:txBody>
            <a:bodyPr/>
            <a:lstStyle/>
            <a:p>
              <a:endParaRPr lang="en-US"/>
            </a:p>
          </p:txBody>
        </p:sp>
        <p:sp>
          <p:nvSpPr>
            <p:cNvPr id="443" name="Google Shape;443;p2"/>
            <p:cNvSpPr/>
            <p:nvPr/>
          </p:nvSpPr>
          <p:spPr>
            <a:xfrm>
              <a:off x="7993800" y="1838160"/>
              <a:ext cx="97200" cy="64800"/>
            </a:xfrm>
            <a:custGeom>
              <a:avLst/>
              <a:gdLst/>
              <a:ahLst/>
              <a:cxnLst/>
              <a:rect l="l" t="t" r="r" b="b"/>
              <a:pathLst>
                <a:path w="4351" h="2902" extrusionOk="0">
                  <a:moveTo>
                    <a:pt x="4351" y="1"/>
                  </a:moveTo>
                  <a:lnTo>
                    <a:pt x="3263" y="726"/>
                  </a:lnTo>
                  <a:lnTo>
                    <a:pt x="2175" y="1451"/>
                  </a:lnTo>
                  <a:lnTo>
                    <a:pt x="0" y="2901"/>
                  </a:lnTo>
                  <a:lnTo>
                    <a:pt x="121" y="2901"/>
                  </a:lnTo>
                  <a:lnTo>
                    <a:pt x="2417" y="1572"/>
                  </a:lnTo>
                  <a:lnTo>
                    <a:pt x="3384" y="847"/>
                  </a:lnTo>
                  <a:lnTo>
                    <a:pt x="4351" y="1"/>
                  </a:lnTo>
                  <a:close/>
                </a:path>
              </a:pathLst>
            </a:custGeom>
            <a:solidFill>
              <a:srgbClr val="112925"/>
            </a:solidFill>
            <a:ln>
              <a:noFill/>
            </a:ln>
          </p:spPr>
          <p:txBody>
            <a:bodyPr/>
            <a:lstStyle/>
            <a:p>
              <a:endParaRPr lang="en-US"/>
            </a:p>
          </p:txBody>
        </p:sp>
        <p:sp>
          <p:nvSpPr>
            <p:cNvPr id="444" name="Google Shape;444;p2"/>
            <p:cNvSpPr/>
            <p:nvPr/>
          </p:nvSpPr>
          <p:spPr>
            <a:xfrm>
              <a:off x="7677000" y="924120"/>
              <a:ext cx="156960" cy="233640"/>
            </a:xfrm>
            <a:custGeom>
              <a:avLst/>
              <a:gdLst/>
              <a:ahLst/>
              <a:cxnLst/>
              <a:rect l="l" t="t" r="r" b="b"/>
              <a:pathLst>
                <a:path w="7011" h="10394" extrusionOk="0">
                  <a:moveTo>
                    <a:pt x="6043" y="1"/>
                  </a:moveTo>
                  <a:lnTo>
                    <a:pt x="5802" y="122"/>
                  </a:lnTo>
                  <a:lnTo>
                    <a:pt x="5439" y="364"/>
                  </a:lnTo>
                  <a:lnTo>
                    <a:pt x="4110" y="726"/>
                  </a:lnTo>
                  <a:lnTo>
                    <a:pt x="1" y="2055"/>
                  </a:lnTo>
                  <a:lnTo>
                    <a:pt x="484" y="3868"/>
                  </a:lnTo>
                  <a:lnTo>
                    <a:pt x="847" y="5802"/>
                  </a:lnTo>
                  <a:lnTo>
                    <a:pt x="847" y="6164"/>
                  </a:lnTo>
                  <a:lnTo>
                    <a:pt x="847" y="6285"/>
                  </a:lnTo>
                  <a:lnTo>
                    <a:pt x="726" y="7252"/>
                  </a:lnTo>
                  <a:lnTo>
                    <a:pt x="847" y="8581"/>
                  </a:lnTo>
                  <a:lnTo>
                    <a:pt x="968" y="9185"/>
                  </a:lnTo>
                  <a:lnTo>
                    <a:pt x="1089" y="9790"/>
                  </a:lnTo>
                  <a:lnTo>
                    <a:pt x="1451" y="10152"/>
                  </a:lnTo>
                  <a:lnTo>
                    <a:pt x="1934" y="10394"/>
                  </a:lnTo>
                  <a:lnTo>
                    <a:pt x="2539" y="10394"/>
                  </a:lnTo>
                  <a:lnTo>
                    <a:pt x="3264" y="10152"/>
                  </a:lnTo>
                  <a:lnTo>
                    <a:pt x="3989" y="9669"/>
                  </a:lnTo>
                  <a:lnTo>
                    <a:pt x="4714" y="9065"/>
                  </a:lnTo>
                  <a:lnTo>
                    <a:pt x="5439" y="8339"/>
                  </a:lnTo>
                  <a:lnTo>
                    <a:pt x="6043" y="7614"/>
                  </a:lnTo>
                  <a:lnTo>
                    <a:pt x="6527" y="6889"/>
                  </a:lnTo>
                  <a:lnTo>
                    <a:pt x="7010" y="6164"/>
                  </a:lnTo>
                  <a:lnTo>
                    <a:pt x="6889" y="5197"/>
                  </a:lnTo>
                  <a:lnTo>
                    <a:pt x="6527" y="3143"/>
                  </a:lnTo>
                  <a:lnTo>
                    <a:pt x="6285" y="1693"/>
                  </a:lnTo>
                  <a:lnTo>
                    <a:pt x="6164" y="122"/>
                  </a:lnTo>
                  <a:lnTo>
                    <a:pt x="6043" y="1"/>
                  </a:lnTo>
                  <a:close/>
                </a:path>
              </a:pathLst>
            </a:custGeom>
            <a:solidFill>
              <a:srgbClr val="99584F"/>
            </a:solidFill>
            <a:ln>
              <a:noFill/>
            </a:ln>
          </p:spPr>
          <p:txBody>
            <a:bodyPr/>
            <a:lstStyle/>
            <a:p>
              <a:endParaRPr lang="en-US"/>
            </a:p>
          </p:txBody>
        </p:sp>
        <p:sp>
          <p:nvSpPr>
            <p:cNvPr id="445" name="Google Shape;445;p2"/>
            <p:cNvSpPr/>
            <p:nvPr/>
          </p:nvSpPr>
          <p:spPr>
            <a:xfrm>
              <a:off x="7677000" y="934920"/>
              <a:ext cx="129600" cy="130320"/>
            </a:xfrm>
            <a:custGeom>
              <a:avLst/>
              <a:gdLst/>
              <a:ahLst/>
              <a:cxnLst/>
              <a:rect l="l" t="t" r="r" b="b"/>
              <a:pathLst>
                <a:path w="5802" h="5802" extrusionOk="0">
                  <a:moveTo>
                    <a:pt x="5802" y="0"/>
                  </a:moveTo>
                  <a:lnTo>
                    <a:pt x="4110" y="242"/>
                  </a:lnTo>
                  <a:lnTo>
                    <a:pt x="1" y="1571"/>
                  </a:lnTo>
                  <a:lnTo>
                    <a:pt x="484" y="3384"/>
                  </a:lnTo>
                  <a:lnTo>
                    <a:pt x="847" y="5318"/>
                  </a:lnTo>
                  <a:lnTo>
                    <a:pt x="847" y="5680"/>
                  </a:lnTo>
                  <a:lnTo>
                    <a:pt x="847" y="5801"/>
                  </a:lnTo>
                  <a:lnTo>
                    <a:pt x="1451" y="5801"/>
                  </a:lnTo>
                  <a:lnTo>
                    <a:pt x="2176" y="5680"/>
                  </a:lnTo>
                  <a:lnTo>
                    <a:pt x="2780" y="5439"/>
                  </a:lnTo>
                  <a:lnTo>
                    <a:pt x="3385" y="5076"/>
                  </a:lnTo>
                  <a:lnTo>
                    <a:pt x="3868" y="4713"/>
                  </a:lnTo>
                  <a:lnTo>
                    <a:pt x="4351" y="4351"/>
                  </a:lnTo>
                  <a:lnTo>
                    <a:pt x="4714" y="3868"/>
                  </a:lnTo>
                  <a:lnTo>
                    <a:pt x="5197" y="2780"/>
                  </a:lnTo>
                  <a:lnTo>
                    <a:pt x="5560" y="1813"/>
                  </a:lnTo>
                  <a:lnTo>
                    <a:pt x="5681" y="846"/>
                  </a:lnTo>
                  <a:lnTo>
                    <a:pt x="5802" y="0"/>
                  </a:lnTo>
                  <a:close/>
                </a:path>
              </a:pathLst>
            </a:custGeom>
            <a:solidFill>
              <a:srgbClr val="112925"/>
            </a:solidFill>
            <a:ln>
              <a:noFill/>
            </a:ln>
          </p:spPr>
          <p:txBody>
            <a:bodyPr/>
            <a:lstStyle/>
            <a:p>
              <a:endParaRPr lang="en-US"/>
            </a:p>
          </p:txBody>
        </p:sp>
        <p:sp>
          <p:nvSpPr>
            <p:cNvPr id="446" name="Google Shape;446;p2"/>
            <p:cNvSpPr/>
            <p:nvPr/>
          </p:nvSpPr>
          <p:spPr>
            <a:xfrm>
              <a:off x="7592760" y="695520"/>
              <a:ext cx="237960" cy="342360"/>
            </a:xfrm>
            <a:custGeom>
              <a:avLst/>
              <a:gdLst/>
              <a:ahLst/>
              <a:cxnLst/>
              <a:rect l="l" t="t" r="r" b="b"/>
              <a:pathLst>
                <a:path w="10636" h="15228" extrusionOk="0">
                  <a:moveTo>
                    <a:pt x="5680" y="1"/>
                  </a:moveTo>
                  <a:lnTo>
                    <a:pt x="4472" y="122"/>
                  </a:lnTo>
                  <a:lnTo>
                    <a:pt x="3868" y="122"/>
                  </a:lnTo>
                  <a:lnTo>
                    <a:pt x="3384" y="363"/>
                  </a:lnTo>
                  <a:lnTo>
                    <a:pt x="2780" y="605"/>
                  </a:lnTo>
                  <a:lnTo>
                    <a:pt x="2297" y="968"/>
                  </a:lnTo>
                  <a:lnTo>
                    <a:pt x="1934" y="1209"/>
                  </a:lnTo>
                  <a:lnTo>
                    <a:pt x="1693" y="1693"/>
                  </a:lnTo>
                  <a:lnTo>
                    <a:pt x="1088" y="3022"/>
                  </a:lnTo>
                  <a:lnTo>
                    <a:pt x="605" y="4714"/>
                  </a:lnTo>
                  <a:lnTo>
                    <a:pt x="242" y="6647"/>
                  </a:lnTo>
                  <a:lnTo>
                    <a:pt x="1" y="8581"/>
                  </a:lnTo>
                  <a:lnTo>
                    <a:pt x="1" y="10394"/>
                  </a:lnTo>
                  <a:lnTo>
                    <a:pt x="121" y="11240"/>
                  </a:lnTo>
                  <a:lnTo>
                    <a:pt x="242" y="11965"/>
                  </a:lnTo>
                  <a:lnTo>
                    <a:pt x="484" y="12690"/>
                  </a:lnTo>
                  <a:lnTo>
                    <a:pt x="726" y="13294"/>
                  </a:lnTo>
                  <a:lnTo>
                    <a:pt x="1088" y="13777"/>
                  </a:lnTo>
                  <a:lnTo>
                    <a:pt x="1451" y="14140"/>
                  </a:lnTo>
                  <a:lnTo>
                    <a:pt x="2418" y="14744"/>
                  </a:lnTo>
                  <a:lnTo>
                    <a:pt x="3384" y="15107"/>
                  </a:lnTo>
                  <a:lnTo>
                    <a:pt x="4472" y="15228"/>
                  </a:lnTo>
                  <a:lnTo>
                    <a:pt x="5560" y="15107"/>
                  </a:lnTo>
                  <a:lnTo>
                    <a:pt x="6647" y="14865"/>
                  </a:lnTo>
                  <a:lnTo>
                    <a:pt x="7614" y="14261"/>
                  </a:lnTo>
                  <a:lnTo>
                    <a:pt x="8581" y="13657"/>
                  </a:lnTo>
                  <a:lnTo>
                    <a:pt x="8823" y="13294"/>
                  </a:lnTo>
                  <a:lnTo>
                    <a:pt x="9064" y="12811"/>
                  </a:lnTo>
                  <a:lnTo>
                    <a:pt x="9548" y="11723"/>
                  </a:lnTo>
                  <a:lnTo>
                    <a:pt x="10031" y="10394"/>
                  </a:lnTo>
                  <a:lnTo>
                    <a:pt x="10394" y="8823"/>
                  </a:lnTo>
                  <a:lnTo>
                    <a:pt x="10514" y="7372"/>
                  </a:lnTo>
                  <a:lnTo>
                    <a:pt x="10635" y="5801"/>
                  </a:lnTo>
                  <a:lnTo>
                    <a:pt x="10635" y="4593"/>
                  </a:lnTo>
                  <a:lnTo>
                    <a:pt x="10514" y="3505"/>
                  </a:lnTo>
                  <a:lnTo>
                    <a:pt x="10273" y="2901"/>
                  </a:lnTo>
                  <a:lnTo>
                    <a:pt x="9910" y="2418"/>
                  </a:lnTo>
                  <a:lnTo>
                    <a:pt x="9548" y="1934"/>
                  </a:lnTo>
                  <a:lnTo>
                    <a:pt x="9064" y="1451"/>
                  </a:lnTo>
                  <a:lnTo>
                    <a:pt x="8097" y="726"/>
                  </a:lnTo>
                  <a:lnTo>
                    <a:pt x="6889" y="242"/>
                  </a:lnTo>
                  <a:lnTo>
                    <a:pt x="5680" y="1"/>
                  </a:lnTo>
                  <a:close/>
                </a:path>
              </a:pathLst>
            </a:custGeom>
            <a:solidFill>
              <a:srgbClr val="99584F"/>
            </a:solidFill>
            <a:ln>
              <a:noFill/>
            </a:ln>
          </p:spPr>
          <p:txBody>
            <a:bodyPr/>
            <a:lstStyle/>
            <a:p>
              <a:endParaRPr lang="en-US"/>
            </a:p>
          </p:txBody>
        </p:sp>
        <p:sp>
          <p:nvSpPr>
            <p:cNvPr id="447" name="Google Shape;447;p2"/>
            <p:cNvSpPr/>
            <p:nvPr/>
          </p:nvSpPr>
          <p:spPr>
            <a:xfrm>
              <a:off x="7684920" y="869760"/>
              <a:ext cx="7920" cy="27000"/>
            </a:xfrm>
            <a:custGeom>
              <a:avLst/>
              <a:gdLst/>
              <a:ahLst/>
              <a:cxnLst/>
              <a:rect l="l" t="t" r="r" b="b"/>
              <a:pathLst>
                <a:path w="363" h="1209" extrusionOk="0">
                  <a:moveTo>
                    <a:pt x="121" y="0"/>
                  </a:moveTo>
                  <a:lnTo>
                    <a:pt x="0" y="363"/>
                  </a:lnTo>
                  <a:lnTo>
                    <a:pt x="0" y="725"/>
                  </a:lnTo>
                  <a:lnTo>
                    <a:pt x="121" y="1088"/>
                  </a:lnTo>
                  <a:lnTo>
                    <a:pt x="363" y="1209"/>
                  </a:lnTo>
                  <a:lnTo>
                    <a:pt x="242" y="1088"/>
                  </a:lnTo>
                  <a:lnTo>
                    <a:pt x="121" y="725"/>
                  </a:lnTo>
                  <a:lnTo>
                    <a:pt x="121" y="121"/>
                  </a:lnTo>
                  <a:lnTo>
                    <a:pt x="121" y="0"/>
                  </a:lnTo>
                  <a:close/>
                </a:path>
              </a:pathLst>
            </a:custGeom>
            <a:solidFill>
              <a:srgbClr val="112925"/>
            </a:solidFill>
            <a:ln>
              <a:noFill/>
            </a:ln>
          </p:spPr>
          <p:txBody>
            <a:bodyPr/>
            <a:lstStyle/>
            <a:p>
              <a:endParaRPr lang="en-US"/>
            </a:p>
          </p:txBody>
        </p:sp>
        <p:sp>
          <p:nvSpPr>
            <p:cNvPr id="448" name="Google Shape;448;p2"/>
            <p:cNvSpPr/>
            <p:nvPr/>
          </p:nvSpPr>
          <p:spPr>
            <a:xfrm>
              <a:off x="7684920" y="861480"/>
              <a:ext cx="21240" cy="32400"/>
            </a:xfrm>
            <a:custGeom>
              <a:avLst/>
              <a:gdLst/>
              <a:ahLst/>
              <a:cxnLst/>
              <a:rect l="l" t="t" r="r" b="b"/>
              <a:pathLst>
                <a:path w="968" h="1451" extrusionOk="0">
                  <a:moveTo>
                    <a:pt x="605" y="0"/>
                  </a:moveTo>
                  <a:lnTo>
                    <a:pt x="363" y="121"/>
                  </a:lnTo>
                  <a:lnTo>
                    <a:pt x="242" y="242"/>
                  </a:lnTo>
                  <a:lnTo>
                    <a:pt x="0" y="726"/>
                  </a:lnTo>
                  <a:lnTo>
                    <a:pt x="121" y="1209"/>
                  </a:lnTo>
                  <a:lnTo>
                    <a:pt x="242" y="1330"/>
                  </a:lnTo>
                  <a:lnTo>
                    <a:pt x="484" y="1451"/>
                  </a:lnTo>
                  <a:lnTo>
                    <a:pt x="605" y="1330"/>
                  </a:lnTo>
                  <a:lnTo>
                    <a:pt x="846" y="1209"/>
                  </a:lnTo>
                  <a:lnTo>
                    <a:pt x="967" y="726"/>
                  </a:lnTo>
                  <a:lnTo>
                    <a:pt x="967" y="484"/>
                  </a:lnTo>
                  <a:lnTo>
                    <a:pt x="967" y="242"/>
                  </a:lnTo>
                  <a:lnTo>
                    <a:pt x="726" y="121"/>
                  </a:lnTo>
                  <a:lnTo>
                    <a:pt x="605" y="0"/>
                  </a:lnTo>
                  <a:close/>
                </a:path>
              </a:pathLst>
            </a:custGeom>
            <a:solidFill>
              <a:srgbClr val="112925"/>
            </a:solidFill>
            <a:ln>
              <a:noFill/>
            </a:ln>
          </p:spPr>
          <p:txBody>
            <a:bodyPr/>
            <a:lstStyle/>
            <a:p>
              <a:endParaRPr lang="en-US"/>
            </a:p>
          </p:txBody>
        </p:sp>
        <p:sp>
          <p:nvSpPr>
            <p:cNvPr id="449" name="Google Shape;449;p2"/>
            <p:cNvSpPr/>
            <p:nvPr/>
          </p:nvSpPr>
          <p:spPr>
            <a:xfrm>
              <a:off x="7625520" y="861480"/>
              <a:ext cx="5040" cy="21600"/>
            </a:xfrm>
            <a:custGeom>
              <a:avLst/>
              <a:gdLst/>
              <a:ahLst/>
              <a:cxnLst/>
              <a:rect l="l" t="t" r="r" b="b"/>
              <a:pathLst>
                <a:path w="243" h="968" extrusionOk="0">
                  <a:moveTo>
                    <a:pt x="243" y="0"/>
                  </a:moveTo>
                  <a:lnTo>
                    <a:pt x="122" y="726"/>
                  </a:lnTo>
                  <a:lnTo>
                    <a:pt x="1" y="967"/>
                  </a:lnTo>
                  <a:lnTo>
                    <a:pt x="243" y="726"/>
                  </a:lnTo>
                  <a:lnTo>
                    <a:pt x="243" y="363"/>
                  </a:lnTo>
                  <a:lnTo>
                    <a:pt x="243" y="0"/>
                  </a:lnTo>
                  <a:close/>
                </a:path>
              </a:pathLst>
            </a:custGeom>
            <a:solidFill>
              <a:srgbClr val="112925"/>
            </a:solidFill>
            <a:ln>
              <a:noFill/>
            </a:ln>
          </p:spPr>
          <p:txBody>
            <a:bodyPr/>
            <a:lstStyle/>
            <a:p>
              <a:endParaRPr lang="en-US"/>
            </a:p>
          </p:txBody>
        </p:sp>
        <p:sp>
          <p:nvSpPr>
            <p:cNvPr id="450" name="Google Shape;450;p2"/>
            <p:cNvSpPr/>
            <p:nvPr/>
          </p:nvSpPr>
          <p:spPr>
            <a:xfrm>
              <a:off x="7608960" y="850680"/>
              <a:ext cx="21240" cy="32400"/>
            </a:xfrm>
            <a:custGeom>
              <a:avLst/>
              <a:gdLst/>
              <a:ahLst/>
              <a:cxnLst/>
              <a:rect l="l" t="t" r="r" b="b"/>
              <a:pathLst>
                <a:path w="968" h="1451" extrusionOk="0">
                  <a:moveTo>
                    <a:pt x="484" y="0"/>
                  </a:moveTo>
                  <a:lnTo>
                    <a:pt x="242" y="121"/>
                  </a:lnTo>
                  <a:lnTo>
                    <a:pt x="122" y="363"/>
                  </a:lnTo>
                  <a:lnTo>
                    <a:pt x="1" y="604"/>
                  </a:lnTo>
                  <a:lnTo>
                    <a:pt x="122" y="1088"/>
                  </a:lnTo>
                  <a:lnTo>
                    <a:pt x="242" y="1329"/>
                  </a:lnTo>
                  <a:lnTo>
                    <a:pt x="363" y="1450"/>
                  </a:lnTo>
                  <a:lnTo>
                    <a:pt x="605" y="1329"/>
                  </a:lnTo>
                  <a:lnTo>
                    <a:pt x="847" y="1209"/>
                  </a:lnTo>
                  <a:lnTo>
                    <a:pt x="968" y="846"/>
                  </a:lnTo>
                  <a:lnTo>
                    <a:pt x="968" y="242"/>
                  </a:lnTo>
                  <a:lnTo>
                    <a:pt x="847" y="121"/>
                  </a:lnTo>
                  <a:lnTo>
                    <a:pt x="726" y="0"/>
                  </a:lnTo>
                  <a:close/>
                </a:path>
              </a:pathLst>
            </a:custGeom>
            <a:solidFill>
              <a:srgbClr val="112925"/>
            </a:solidFill>
            <a:ln>
              <a:noFill/>
            </a:ln>
          </p:spPr>
          <p:txBody>
            <a:bodyPr/>
            <a:lstStyle/>
            <a:p>
              <a:endParaRPr lang="en-US"/>
            </a:p>
          </p:txBody>
        </p:sp>
        <p:sp>
          <p:nvSpPr>
            <p:cNvPr id="451" name="Google Shape;451;p2"/>
            <p:cNvSpPr/>
            <p:nvPr/>
          </p:nvSpPr>
          <p:spPr>
            <a:xfrm>
              <a:off x="7687800" y="826200"/>
              <a:ext cx="32040" cy="21600"/>
            </a:xfrm>
            <a:custGeom>
              <a:avLst/>
              <a:gdLst/>
              <a:ahLst/>
              <a:cxnLst/>
              <a:rect l="l" t="t" r="r" b="b"/>
              <a:pathLst>
                <a:path w="1451" h="968" extrusionOk="0">
                  <a:moveTo>
                    <a:pt x="121" y="0"/>
                  </a:moveTo>
                  <a:lnTo>
                    <a:pt x="0" y="242"/>
                  </a:lnTo>
                  <a:lnTo>
                    <a:pt x="121" y="363"/>
                  </a:lnTo>
                  <a:lnTo>
                    <a:pt x="242" y="605"/>
                  </a:lnTo>
                  <a:lnTo>
                    <a:pt x="605" y="726"/>
                  </a:lnTo>
                  <a:lnTo>
                    <a:pt x="1088" y="967"/>
                  </a:lnTo>
                  <a:lnTo>
                    <a:pt x="1330" y="967"/>
                  </a:lnTo>
                  <a:lnTo>
                    <a:pt x="1450" y="846"/>
                  </a:lnTo>
                  <a:lnTo>
                    <a:pt x="1450" y="605"/>
                  </a:lnTo>
                  <a:lnTo>
                    <a:pt x="1209" y="242"/>
                  </a:lnTo>
                  <a:lnTo>
                    <a:pt x="967" y="0"/>
                  </a:lnTo>
                  <a:close/>
                </a:path>
              </a:pathLst>
            </a:custGeom>
            <a:solidFill>
              <a:srgbClr val="112925"/>
            </a:solidFill>
            <a:ln>
              <a:noFill/>
            </a:ln>
          </p:spPr>
          <p:txBody>
            <a:bodyPr/>
            <a:lstStyle/>
            <a:p>
              <a:endParaRPr lang="en-US"/>
            </a:p>
          </p:txBody>
        </p:sp>
        <p:sp>
          <p:nvSpPr>
            <p:cNvPr id="452" name="Google Shape;452;p2"/>
            <p:cNvSpPr/>
            <p:nvPr/>
          </p:nvSpPr>
          <p:spPr>
            <a:xfrm>
              <a:off x="7606440" y="815400"/>
              <a:ext cx="34920" cy="18720"/>
            </a:xfrm>
            <a:custGeom>
              <a:avLst/>
              <a:gdLst/>
              <a:ahLst/>
              <a:cxnLst/>
              <a:rect l="l" t="t" r="r" b="b"/>
              <a:pathLst>
                <a:path w="1572" h="847" extrusionOk="0">
                  <a:moveTo>
                    <a:pt x="484" y="0"/>
                  </a:moveTo>
                  <a:lnTo>
                    <a:pt x="122" y="242"/>
                  </a:lnTo>
                  <a:lnTo>
                    <a:pt x="1" y="483"/>
                  </a:lnTo>
                  <a:lnTo>
                    <a:pt x="122" y="725"/>
                  </a:lnTo>
                  <a:lnTo>
                    <a:pt x="363" y="846"/>
                  </a:lnTo>
                  <a:lnTo>
                    <a:pt x="968" y="725"/>
                  </a:lnTo>
                  <a:lnTo>
                    <a:pt x="1209" y="725"/>
                  </a:lnTo>
                  <a:lnTo>
                    <a:pt x="1451" y="483"/>
                  </a:lnTo>
                  <a:lnTo>
                    <a:pt x="1572" y="363"/>
                  </a:lnTo>
                  <a:lnTo>
                    <a:pt x="1572" y="121"/>
                  </a:lnTo>
                  <a:lnTo>
                    <a:pt x="1209" y="0"/>
                  </a:lnTo>
                  <a:close/>
                </a:path>
              </a:pathLst>
            </a:custGeom>
            <a:solidFill>
              <a:srgbClr val="112925"/>
            </a:solidFill>
            <a:ln>
              <a:noFill/>
            </a:ln>
          </p:spPr>
          <p:txBody>
            <a:bodyPr/>
            <a:lstStyle/>
            <a:p>
              <a:endParaRPr lang="en-US"/>
            </a:p>
          </p:txBody>
        </p:sp>
        <p:sp>
          <p:nvSpPr>
            <p:cNvPr id="453" name="Google Shape;453;p2"/>
            <p:cNvSpPr/>
            <p:nvPr/>
          </p:nvSpPr>
          <p:spPr>
            <a:xfrm>
              <a:off x="7668720" y="959400"/>
              <a:ext cx="21240" cy="7920"/>
            </a:xfrm>
            <a:custGeom>
              <a:avLst/>
              <a:gdLst/>
              <a:ahLst/>
              <a:cxnLst/>
              <a:rect l="l" t="t" r="r" b="b"/>
              <a:pathLst>
                <a:path w="968" h="363" extrusionOk="0">
                  <a:moveTo>
                    <a:pt x="0" y="0"/>
                  </a:moveTo>
                  <a:lnTo>
                    <a:pt x="242" y="242"/>
                  </a:lnTo>
                  <a:lnTo>
                    <a:pt x="605" y="363"/>
                  </a:lnTo>
                  <a:lnTo>
                    <a:pt x="846" y="242"/>
                  </a:lnTo>
                  <a:lnTo>
                    <a:pt x="967" y="0"/>
                  </a:lnTo>
                  <a:lnTo>
                    <a:pt x="725" y="121"/>
                  </a:lnTo>
                  <a:lnTo>
                    <a:pt x="484" y="242"/>
                  </a:lnTo>
                  <a:lnTo>
                    <a:pt x="0" y="0"/>
                  </a:lnTo>
                  <a:close/>
                </a:path>
              </a:pathLst>
            </a:custGeom>
            <a:solidFill>
              <a:srgbClr val="112925"/>
            </a:solidFill>
            <a:ln>
              <a:noFill/>
            </a:ln>
          </p:spPr>
          <p:txBody>
            <a:bodyPr/>
            <a:lstStyle/>
            <a:p>
              <a:endParaRPr lang="en-US"/>
            </a:p>
          </p:txBody>
        </p:sp>
        <p:sp>
          <p:nvSpPr>
            <p:cNvPr id="454" name="Google Shape;454;p2"/>
            <p:cNvSpPr/>
            <p:nvPr/>
          </p:nvSpPr>
          <p:spPr>
            <a:xfrm>
              <a:off x="7625520" y="817920"/>
              <a:ext cx="56520" cy="122040"/>
            </a:xfrm>
            <a:custGeom>
              <a:avLst/>
              <a:gdLst/>
              <a:ahLst/>
              <a:cxnLst/>
              <a:rect l="l" t="t" r="r" b="b"/>
              <a:pathLst>
                <a:path w="2539" h="5440" extrusionOk="0">
                  <a:moveTo>
                    <a:pt x="1209" y="1"/>
                  </a:moveTo>
                  <a:lnTo>
                    <a:pt x="484" y="2297"/>
                  </a:lnTo>
                  <a:lnTo>
                    <a:pt x="1" y="4472"/>
                  </a:lnTo>
                  <a:lnTo>
                    <a:pt x="122" y="4593"/>
                  </a:lnTo>
                  <a:lnTo>
                    <a:pt x="363" y="4472"/>
                  </a:lnTo>
                  <a:lnTo>
                    <a:pt x="847" y="4351"/>
                  </a:lnTo>
                  <a:lnTo>
                    <a:pt x="726" y="5197"/>
                  </a:lnTo>
                  <a:lnTo>
                    <a:pt x="726" y="5318"/>
                  </a:lnTo>
                  <a:lnTo>
                    <a:pt x="726" y="5439"/>
                  </a:lnTo>
                  <a:lnTo>
                    <a:pt x="1451" y="5439"/>
                  </a:lnTo>
                  <a:lnTo>
                    <a:pt x="2055" y="5318"/>
                  </a:lnTo>
                  <a:lnTo>
                    <a:pt x="2539" y="4956"/>
                  </a:lnTo>
                  <a:lnTo>
                    <a:pt x="2176" y="5077"/>
                  </a:lnTo>
                  <a:lnTo>
                    <a:pt x="1693" y="5197"/>
                  </a:lnTo>
                  <a:lnTo>
                    <a:pt x="847" y="5197"/>
                  </a:lnTo>
                  <a:lnTo>
                    <a:pt x="1088" y="4110"/>
                  </a:lnTo>
                  <a:lnTo>
                    <a:pt x="363" y="4231"/>
                  </a:lnTo>
                  <a:lnTo>
                    <a:pt x="847" y="2176"/>
                  </a:lnTo>
                  <a:lnTo>
                    <a:pt x="1209" y="1"/>
                  </a:lnTo>
                  <a:close/>
                </a:path>
              </a:pathLst>
            </a:custGeom>
            <a:solidFill>
              <a:srgbClr val="112925"/>
            </a:solidFill>
            <a:ln>
              <a:noFill/>
            </a:ln>
          </p:spPr>
          <p:txBody>
            <a:bodyPr/>
            <a:lstStyle/>
            <a:p>
              <a:endParaRPr lang="en-US"/>
            </a:p>
          </p:txBody>
        </p:sp>
        <p:sp>
          <p:nvSpPr>
            <p:cNvPr id="455" name="Google Shape;455;p2"/>
            <p:cNvSpPr/>
            <p:nvPr/>
          </p:nvSpPr>
          <p:spPr>
            <a:xfrm>
              <a:off x="7652520" y="929520"/>
              <a:ext cx="32040" cy="24120"/>
            </a:xfrm>
            <a:custGeom>
              <a:avLst/>
              <a:gdLst/>
              <a:ahLst/>
              <a:cxnLst/>
              <a:rect l="l" t="t" r="r" b="b"/>
              <a:pathLst>
                <a:path w="1451" h="1089" extrusionOk="0">
                  <a:moveTo>
                    <a:pt x="1330" y="1"/>
                  </a:moveTo>
                  <a:lnTo>
                    <a:pt x="725" y="242"/>
                  </a:lnTo>
                  <a:lnTo>
                    <a:pt x="0" y="363"/>
                  </a:lnTo>
                  <a:lnTo>
                    <a:pt x="242" y="726"/>
                  </a:lnTo>
                  <a:lnTo>
                    <a:pt x="605" y="967"/>
                  </a:lnTo>
                  <a:lnTo>
                    <a:pt x="846" y="1088"/>
                  </a:lnTo>
                  <a:lnTo>
                    <a:pt x="1088" y="1088"/>
                  </a:lnTo>
                  <a:lnTo>
                    <a:pt x="1330" y="967"/>
                  </a:lnTo>
                  <a:lnTo>
                    <a:pt x="1450" y="847"/>
                  </a:lnTo>
                  <a:lnTo>
                    <a:pt x="1450" y="363"/>
                  </a:lnTo>
                  <a:lnTo>
                    <a:pt x="1330" y="1"/>
                  </a:lnTo>
                  <a:close/>
                </a:path>
              </a:pathLst>
            </a:custGeom>
            <a:solidFill>
              <a:srgbClr val="112925"/>
            </a:solidFill>
            <a:ln>
              <a:noFill/>
            </a:ln>
          </p:spPr>
          <p:txBody>
            <a:bodyPr/>
            <a:lstStyle/>
            <a:p>
              <a:endParaRPr lang="en-US"/>
            </a:p>
          </p:txBody>
        </p:sp>
        <p:sp>
          <p:nvSpPr>
            <p:cNvPr id="456" name="Google Shape;456;p2"/>
            <p:cNvSpPr/>
            <p:nvPr/>
          </p:nvSpPr>
          <p:spPr>
            <a:xfrm>
              <a:off x="7665840" y="937800"/>
              <a:ext cx="18720" cy="15840"/>
            </a:xfrm>
            <a:custGeom>
              <a:avLst/>
              <a:gdLst/>
              <a:ahLst/>
              <a:cxnLst/>
              <a:rect l="l" t="t" r="r" b="b"/>
              <a:pathLst>
                <a:path w="847" h="726" extrusionOk="0">
                  <a:moveTo>
                    <a:pt x="846" y="0"/>
                  </a:moveTo>
                  <a:lnTo>
                    <a:pt x="605" y="121"/>
                  </a:lnTo>
                  <a:lnTo>
                    <a:pt x="363" y="121"/>
                  </a:lnTo>
                  <a:lnTo>
                    <a:pt x="121" y="363"/>
                  </a:lnTo>
                  <a:lnTo>
                    <a:pt x="1" y="604"/>
                  </a:lnTo>
                  <a:lnTo>
                    <a:pt x="242" y="725"/>
                  </a:lnTo>
                  <a:lnTo>
                    <a:pt x="484" y="725"/>
                  </a:lnTo>
                  <a:lnTo>
                    <a:pt x="726" y="604"/>
                  </a:lnTo>
                  <a:lnTo>
                    <a:pt x="846" y="484"/>
                  </a:lnTo>
                  <a:lnTo>
                    <a:pt x="846" y="0"/>
                  </a:lnTo>
                  <a:close/>
                </a:path>
              </a:pathLst>
            </a:custGeom>
            <a:solidFill>
              <a:srgbClr val="FF98B9"/>
            </a:solidFill>
            <a:ln>
              <a:noFill/>
            </a:ln>
          </p:spPr>
          <p:txBody>
            <a:bodyPr/>
            <a:lstStyle/>
            <a:p>
              <a:endParaRPr lang="en-US"/>
            </a:p>
          </p:txBody>
        </p:sp>
        <p:sp>
          <p:nvSpPr>
            <p:cNvPr id="457" name="Google Shape;457;p2"/>
            <p:cNvSpPr/>
            <p:nvPr/>
          </p:nvSpPr>
          <p:spPr>
            <a:xfrm>
              <a:off x="7590240" y="651960"/>
              <a:ext cx="257040" cy="233640"/>
            </a:xfrm>
            <a:custGeom>
              <a:avLst/>
              <a:gdLst/>
              <a:ahLst/>
              <a:cxnLst/>
              <a:rect l="l" t="t" r="r" b="b"/>
              <a:pathLst>
                <a:path w="11482" h="10394" extrusionOk="0">
                  <a:moveTo>
                    <a:pt x="1209" y="0"/>
                  </a:moveTo>
                  <a:lnTo>
                    <a:pt x="847" y="121"/>
                  </a:lnTo>
                  <a:lnTo>
                    <a:pt x="605" y="484"/>
                  </a:lnTo>
                  <a:lnTo>
                    <a:pt x="363" y="1088"/>
                  </a:lnTo>
                  <a:lnTo>
                    <a:pt x="122" y="1813"/>
                  </a:lnTo>
                  <a:lnTo>
                    <a:pt x="1" y="2659"/>
                  </a:lnTo>
                  <a:lnTo>
                    <a:pt x="122" y="3505"/>
                  </a:lnTo>
                  <a:lnTo>
                    <a:pt x="242" y="4351"/>
                  </a:lnTo>
                  <a:lnTo>
                    <a:pt x="605" y="5076"/>
                  </a:lnTo>
                  <a:lnTo>
                    <a:pt x="1088" y="5680"/>
                  </a:lnTo>
                  <a:lnTo>
                    <a:pt x="1572" y="5922"/>
                  </a:lnTo>
                  <a:lnTo>
                    <a:pt x="1934" y="6163"/>
                  </a:lnTo>
                  <a:lnTo>
                    <a:pt x="2780" y="6284"/>
                  </a:lnTo>
                  <a:lnTo>
                    <a:pt x="3626" y="6163"/>
                  </a:lnTo>
                  <a:lnTo>
                    <a:pt x="4472" y="6043"/>
                  </a:lnTo>
                  <a:lnTo>
                    <a:pt x="5076" y="5801"/>
                  </a:lnTo>
                  <a:lnTo>
                    <a:pt x="5681" y="5438"/>
                  </a:lnTo>
                  <a:lnTo>
                    <a:pt x="6164" y="5197"/>
                  </a:lnTo>
                  <a:lnTo>
                    <a:pt x="6527" y="5801"/>
                  </a:lnTo>
                  <a:lnTo>
                    <a:pt x="7010" y="6405"/>
                  </a:lnTo>
                  <a:lnTo>
                    <a:pt x="7735" y="6647"/>
                  </a:lnTo>
                  <a:lnTo>
                    <a:pt x="8460" y="6768"/>
                  </a:lnTo>
                  <a:lnTo>
                    <a:pt x="8460" y="7372"/>
                  </a:lnTo>
                  <a:lnTo>
                    <a:pt x="8702" y="8580"/>
                  </a:lnTo>
                  <a:lnTo>
                    <a:pt x="8823" y="9305"/>
                  </a:lnTo>
                  <a:lnTo>
                    <a:pt x="9064" y="9789"/>
                  </a:lnTo>
                  <a:lnTo>
                    <a:pt x="9306" y="10272"/>
                  </a:lnTo>
                  <a:lnTo>
                    <a:pt x="9427" y="10393"/>
                  </a:lnTo>
                  <a:lnTo>
                    <a:pt x="9910" y="10393"/>
                  </a:lnTo>
                  <a:lnTo>
                    <a:pt x="10152" y="10272"/>
                  </a:lnTo>
                  <a:lnTo>
                    <a:pt x="10515" y="9668"/>
                  </a:lnTo>
                  <a:lnTo>
                    <a:pt x="10877" y="8822"/>
                  </a:lnTo>
                  <a:lnTo>
                    <a:pt x="11240" y="7976"/>
                  </a:lnTo>
                  <a:lnTo>
                    <a:pt x="11360" y="6889"/>
                  </a:lnTo>
                  <a:lnTo>
                    <a:pt x="11481" y="5922"/>
                  </a:lnTo>
                  <a:lnTo>
                    <a:pt x="11481" y="5197"/>
                  </a:lnTo>
                  <a:lnTo>
                    <a:pt x="11360" y="4592"/>
                  </a:lnTo>
                  <a:lnTo>
                    <a:pt x="11119" y="4230"/>
                  </a:lnTo>
                  <a:lnTo>
                    <a:pt x="10635" y="3867"/>
                  </a:lnTo>
                  <a:lnTo>
                    <a:pt x="10273" y="3505"/>
                  </a:lnTo>
                  <a:lnTo>
                    <a:pt x="9789" y="3384"/>
                  </a:lnTo>
                  <a:lnTo>
                    <a:pt x="9669" y="2901"/>
                  </a:lnTo>
                  <a:lnTo>
                    <a:pt x="9427" y="2538"/>
                  </a:lnTo>
                  <a:lnTo>
                    <a:pt x="9185" y="2175"/>
                  </a:lnTo>
                  <a:lnTo>
                    <a:pt x="8823" y="1934"/>
                  </a:lnTo>
                  <a:lnTo>
                    <a:pt x="8339" y="1692"/>
                  </a:lnTo>
                  <a:lnTo>
                    <a:pt x="7735" y="1571"/>
                  </a:lnTo>
                  <a:lnTo>
                    <a:pt x="6285" y="1571"/>
                  </a:lnTo>
                  <a:lnTo>
                    <a:pt x="4956" y="1813"/>
                  </a:lnTo>
                  <a:lnTo>
                    <a:pt x="4472" y="1934"/>
                  </a:lnTo>
                  <a:lnTo>
                    <a:pt x="4110" y="1209"/>
                  </a:lnTo>
                  <a:lnTo>
                    <a:pt x="3626" y="725"/>
                  </a:lnTo>
                  <a:lnTo>
                    <a:pt x="3385" y="484"/>
                  </a:lnTo>
                  <a:lnTo>
                    <a:pt x="2659" y="484"/>
                  </a:lnTo>
                  <a:lnTo>
                    <a:pt x="2418" y="725"/>
                  </a:lnTo>
                  <a:lnTo>
                    <a:pt x="2297" y="725"/>
                  </a:lnTo>
                  <a:lnTo>
                    <a:pt x="2539" y="1209"/>
                  </a:lnTo>
                  <a:lnTo>
                    <a:pt x="2659" y="1692"/>
                  </a:lnTo>
                  <a:lnTo>
                    <a:pt x="2659" y="2055"/>
                  </a:lnTo>
                  <a:lnTo>
                    <a:pt x="2539" y="2296"/>
                  </a:lnTo>
                  <a:lnTo>
                    <a:pt x="2418" y="2417"/>
                  </a:lnTo>
                  <a:lnTo>
                    <a:pt x="2176" y="2417"/>
                  </a:lnTo>
                  <a:lnTo>
                    <a:pt x="2055" y="2296"/>
                  </a:lnTo>
                  <a:lnTo>
                    <a:pt x="1934" y="2055"/>
                  </a:lnTo>
                  <a:lnTo>
                    <a:pt x="1934" y="1692"/>
                  </a:lnTo>
                  <a:lnTo>
                    <a:pt x="2055" y="1209"/>
                  </a:lnTo>
                  <a:lnTo>
                    <a:pt x="2297" y="725"/>
                  </a:lnTo>
                  <a:lnTo>
                    <a:pt x="2055" y="363"/>
                  </a:lnTo>
                  <a:lnTo>
                    <a:pt x="1572" y="121"/>
                  </a:lnTo>
                  <a:lnTo>
                    <a:pt x="1209" y="0"/>
                  </a:lnTo>
                  <a:close/>
                </a:path>
              </a:pathLst>
            </a:custGeom>
            <a:solidFill>
              <a:srgbClr val="112925"/>
            </a:solidFill>
            <a:ln>
              <a:noFill/>
            </a:ln>
          </p:spPr>
          <p:txBody>
            <a:bodyPr/>
            <a:lstStyle/>
            <a:p>
              <a:endParaRPr lang="en-US"/>
            </a:p>
          </p:txBody>
        </p:sp>
        <p:sp>
          <p:nvSpPr>
            <p:cNvPr id="458" name="Google Shape;458;p2"/>
            <p:cNvSpPr/>
            <p:nvPr/>
          </p:nvSpPr>
          <p:spPr>
            <a:xfrm>
              <a:off x="7790760" y="856080"/>
              <a:ext cx="70200" cy="92160"/>
            </a:xfrm>
            <a:custGeom>
              <a:avLst/>
              <a:gdLst/>
              <a:ahLst/>
              <a:cxnLst/>
              <a:rect l="l" t="t" r="r" b="b"/>
              <a:pathLst>
                <a:path w="3143" h="4110" extrusionOk="0">
                  <a:moveTo>
                    <a:pt x="2417" y="1"/>
                  </a:moveTo>
                  <a:lnTo>
                    <a:pt x="1934" y="122"/>
                  </a:lnTo>
                  <a:lnTo>
                    <a:pt x="1572" y="363"/>
                  </a:lnTo>
                  <a:lnTo>
                    <a:pt x="1209" y="726"/>
                  </a:lnTo>
                  <a:lnTo>
                    <a:pt x="605" y="1330"/>
                  </a:lnTo>
                  <a:lnTo>
                    <a:pt x="363" y="1693"/>
                  </a:lnTo>
                  <a:lnTo>
                    <a:pt x="1" y="3385"/>
                  </a:lnTo>
                  <a:lnTo>
                    <a:pt x="1" y="3505"/>
                  </a:lnTo>
                  <a:lnTo>
                    <a:pt x="242" y="3868"/>
                  </a:lnTo>
                  <a:lnTo>
                    <a:pt x="605" y="4110"/>
                  </a:lnTo>
                  <a:lnTo>
                    <a:pt x="1088" y="4110"/>
                  </a:lnTo>
                  <a:lnTo>
                    <a:pt x="1451" y="3989"/>
                  </a:lnTo>
                  <a:lnTo>
                    <a:pt x="1934" y="3747"/>
                  </a:lnTo>
                  <a:lnTo>
                    <a:pt x="2297" y="3264"/>
                  </a:lnTo>
                  <a:lnTo>
                    <a:pt x="2659" y="2780"/>
                  </a:lnTo>
                  <a:lnTo>
                    <a:pt x="2901" y="2176"/>
                  </a:lnTo>
                  <a:lnTo>
                    <a:pt x="3022" y="1451"/>
                  </a:lnTo>
                  <a:lnTo>
                    <a:pt x="3143" y="847"/>
                  </a:lnTo>
                  <a:lnTo>
                    <a:pt x="3022" y="363"/>
                  </a:lnTo>
                  <a:lnTo>
                    <a:pt x="2780" y="122"/>
                  </a:lnTo>
                  <a:lnTo>
                    <a:pt x="2417" y="1"/>
                  </a:lnTo>
                  <a:close/>
                </a:path>
              </a:pathLst>
            </a:custGeom>
            <a:solidFill>
              <a:srgbClr val="99584F"/>
            </a:solidFill>
            <a:ln>
              <a:noFill/>
            </a:ln>
          </p:spPr>
          <p:txBody>
            <a:bodyPr/>
            <a:lstStyle/>
            <a:p>
              <a:endParaRPr lang="en-US"/>
            </a:p>
          </p:txBody>
        </p:sp>
        <p:sp>
          <p:nvSpPr>
            <p:cNvPr id="459" name="Google Shape;459;p2"/>
            <p:cNvSpPr/>
            <p:nvPr/>
          </p:nvSpPr>
          <p:spPr>
            <a:xfrm>
              <a:off x="7804080" y="878040"/>
              <a:ext cx="40320" cy="56880"/>
            </a:xfrm>
            <a:custGeom>
              <a:avLst/>
              <a:gdLst/>
              <a:ahLst/>
              <a:cxnLst/>
              <a:rect l="l" t="t" r="r" b="b"/>
              <a:pathLst>
                <a:path w="1814" h="2539" extrusionOk="0">
                  <a:moveTo>
                    <a:pt x="1813" y="1"/>
                  </a:moveTo>
                  <a:lnTo>
                    <a:pt x="1451" y="121"/>
                  </a:lnTo>
                  <a:lnTo>
                    <a:pt x="1088" y="242"/>
                  </a:lnTo>
                  <a:lnTo>
                    <a:pt x="726" y="605"/>
                  </a:lnTo>
                  <a:lnTo>
                    <a:pt x="484" y="847"/>
                  </a:lnTo>
                  <a:lnTo>
                    <a:pt x="122" y="1692"/>
                  </a:lnTo>
                  <a:lnTo>
                    <a:pt x="1" y="2418"/>
                  </a:lnTo>
                  <a:lnTo>
                    <a:pt x="1" y="2538"/>
                  </a:lnTo>
                  <a:lnTo>
                    <a:pt x="122" y="2538"/>
                  </a:lnTo>
                  <a:lnTo>
                    <a:pt x="484" y="1934"/>
                  </a:lnTo>
                  <a:lnTo>
                    <a:pt x="847" y="1692"/>
                  </a:lnTo>
                  <a:lnTo>
                    <a:pt x="1209" y="1692"/>
                  </a:lnTo>
                  <a:lnTo>
                    <a:pt x="1209" y="1572"/>
                  </a:lnTo>
                  <a:lnTo>
                    <a:pt x="968" y="1451"/>
                  </a:lnTo>
                  <a:lnTo>
                    <a:pt x="726" y="1451"/>
                  </a:lnTo>
                  <a:lnTo>
                    <a:pt x="484" y="1572"/>
                  </a:lnTo>
                  <a:lnTo>
                    <a:pt x="363" y="1813"/>
                  </a:lnTo>
                  <a:lnTo>
                    <a:pt x="484" y="1209"/>
                  </a:lnTo>
                  <a:lnTo>
                    <a:pt x="847" y="726"/>
                  </a:lnTo>
                  <a:lnTo>
                    <a:pt x="1330" y="363"/>
                  </a:lnTo>
                  <a:lnTo>
                    <a:pt x="1813" y="1"/>
                  </a:lnTo>
                  <a:close/>
                </a:path>
              </a:pathLst>
            </a:custGeom>
            <a:solidFill>
              <a:srgbClr val="112925"/>
            </a:solidFill>
            <a:ln>
              <a:noFill/>
            </a:ln>
          </p:spPr>
          <p:txBody>
            <a:bodyPr/>
            <a:lstStyle/>
            <a:p>
              <a:endParaRPr lang="en-US"/>
            </a:p>
          </p:txBody>
        </p:sp>
        <p:sp>
          <p:nvSpPr>
            <p:cNvPr id="460" name="Google Shape;460;p2"/>
            <p:cNvSpPr/>
            <p:nvPr/>
          </p:nvSpPr>
          <p:spPr>
            <a:xfrm>
              <a:off x="7677000" y="1038600"/>
              <a:ext cx="181080" cy="195480"/>
            </a:xfrm>
            <a:custGeom>
              <a:avLst/>
              <a:gdLst/>
              <a:ahLst/>
              <a:cxnLst/>
              <a:rect l="l" t="t" r="r" b="b"/>
              <a:pathLst>
                <a:path w="8098" h="8702" extrusionOk="0">
                  <a:moveTo>
                    <a:pt x="6768" y="1"/>
                  </a:moveTo>
                  <a:lnTo>
                    <a:pt x="2297" y="4714"/>
                  </a:lnTo>
                  <a:lnTo>
                    <a:pt x="726" y="1088"/>
                  </a:lnTo>
                  <a:lnTo>
                    <a:pt x="122" y="2176"/>
                  </a:lnTo>
                  <a:lnTo>
                    <a:pt x="1" y="7735"/>
                  </a:lnTo>
                  <a:lnTo>
                    <a:pt x="2176" y="5439"/>
                  </a:lnTo>
                  <a:lnTo>
                    <a:pt x="3747" y="8702"/>
                  </a:lnTo>
                  <a:lnTo>
                    <a:pt x="3868" y="8460"/>
                  </a:lnTo>
                  <a:lnTo>
                    <a:pt x="4472" y="7735"/>
                  </a:lnTo>
                  <a:lnTo>
                    <a:pt x="5922" y="5197"/>
                  </a:lnTo>
                  <a:lnTo>
                    <a:pt x="8098" y="1572"/>
                  </a:lnTo>
                  <a:lnTo>
                    <a:pt x="6768" y="1"/>
                  </a:lnTo>
                  <a:close/>
                </a:path>
              </a:pathLst>
            </a:custGeom>
            <a:solidFill>
              <a:srgbClr val="F9DDC5"/>
            </a:solidFill>
            <a:ln>
              <a:noFill/>
            </a:ln>
          </p:spPr>
          <p:txBody>
            <a:bodyPr/>
            <a:lstStyle/>
            <a:p>
              <a:endParaRPr lang="en-US"/>
            </a:p>
          </p:txBody>
        </p:sp>
        <p:sp>
          <p:nvSpPr>
            <p:cNvPr id="461" name="Google Shape;461;p2"/>
            <p:cNvSpPr/>
            <p:nvPr/>
          </p:nvSpPr>
          <p:spPr>
            <a:xfrm>
              <a:off x="7674120" y="1081800"/>
              <a:ext cx="181080" cy="157320"/>
            </a:xfrm>
            <a:custGeom>
              <a:avLst/>
              <a:gdLst/>
              <a:ahLst/>
              <a:cxnLst/>
              <a:rect l="l" t="t" r="r" b="b"/>
              <a:pathLst>
                <a:path w="8097" h="7010" extrusionOk="0">
                  <a:moveTo>
                    <a:pt x="7976" y="0"/>
                  </a:moveTo>
                  <a:lnTo>
                    <a:pt x="5922" y="3263"/>
                  </a:lnTo>
                  <a:lnTo>
                    <a:pt x="3867" y="6647"/>
                  </a:lnTo>
                  <a:lnTo>
                    <a:pt x="3142" y="5197"/>
                  </a:lnTo>
                  <a:lnTo>
                    <a:pt x="2296" y="3626"/>
                  </a:lnTo>
                  <a:lnTo>
                    <a:pt x="242" y="5559"/>
                  </a:lnTo>
                  <a:lnTo>
                    <a:pt x="363" y="2901"/>
                  </a:lnTo>
                  <a:lnTo>
                    <a:pt x="363" y="1329"/>
                  </a:lnTo>
                  <a:lnTo>
                    <a:pt x="242" y="242"/>
                  </a:lnTo>
                  <a:lnTo>
                    <a:pt x="121" y="242"/>
                  </a:lnTo>
                  <a:lnTo>
                    <a:pt x="0" y="3021"/>
                  </a:lnTo>
                  <a:lnTo>
                    <a:pt x="0" y="4592"/>
                  </a:lnTo>
                  <a:lnTo>
                    <a:pt x="0" y="6043"/>
                  </a:lnTo>
                  <a:lnTo>
                    <a:pt x="242" y="5801"/>
                  </a:lnTo>
                  <a:lnTo>
                    <a:pt x="967" y="5076"/>
                  </a:lnTo>
                  <a:lnTo>
                    <a:pt x="2296" y="3746"/>
                  </a:lnTo>
                  <a:lnTo>
                    <a:pt x="3021" y="5438"/>
                  </a:lnTo>
                  <a:lnTo>
                    <a:pt x="3867" y="7009"/>
                  </a:lnTo>
                  <a:lnTo>
                    <a:pt x="5801" y="3988"/>
                  </a:lnTo>
                  <a:lnTo>
                    <a:pt x="8097" y="0"/>
                  </a:lnTo>
                  <a:close/>
                </a:path>
              </a:pathLst>
            </a:custGeom>
            <a:solidFill>
              <a:srgbClr val="112925"/>
            </a:solidFill>
            <a:ln>
              <a:noFill/>
            </a:ln>
          </p:spPr>
          <p:txBody>
            <a:bodyPr/>
            <a:lstStyle/>
            <a:p>
              <a:endParaRPr lang="en-US"/>
            </a:p>
          </p:txBody>
        </p:sp>
      </p:grpSp>
      <p:sp>
        <p:nvSpPr>
          <p:cNvPr id="462" name="Google Shape;462;p2"/>
          <p:cNvSpPr/>
          <p:nvPr/>
        </p:nvSpPr>
        <p:spPr>
          <a:xfrm>
            <a:off x="1492560" y="1448280"/>
            <a:ext cx="5310720" cy="254664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Clr>
                <a:srgbClr val="000000"/>
              </a:buClr>
              <a:buSzPts val="1400"/>
              <a:buFont typeface="Arial"/>
              <a:buNone/>
            </a:pPr>
            <a:endParaRPr sz="1500" b="0" i="0" u="none" strike="noStrike" cap="none">
              <a:solidFill>
                <a:srgbClr val="000000"/>
              </a:solidFill>
              <a:latin typeface="Arial"/>
              <a:ea typeface="Arial"/>
              <a:cs typeface="Arial"/>
              <a:sym typeface="Arial"/>
            </a:endParaRPr>
          </a:p>
          <a:p>
            <a:pPr marL="457200" marR="0" lvl="0" indent="-323510" algn="l" rtl="0">
              <a:lnSpc>
                <a:spcPct val="150000"/>
              </a:lnSpc>
              <a:spcBef>
                <a:spcPts val="0"/>
              </a:spcBef>
              <a:spcAft>
                <a:spcPts val="0"/>
              </a:spcAft>
              <a:buClr>
                <a:srgbClr val="000000"/>
              </a:buClr>
              <a:buSzPts val="1500"/>
              <a:buFont typeface="Noto Sans Symbols"/>
              <a:buAutoNum type="arabicPeriod"/>
            </a:pPr>
            <a:r>
              <a:rPr lang="en-US" sz="1500" b="0" i="0" u="none" strike="noStrike" cap="none">
                <a:solidFill>
                  <a:srgbClr val="000000"/>
                </a:solidFill>
                <a:latin typeface="Lexend Deca"/>
                <a:ea typeface="Lexend Deca"/>
                <a:cs typeface="Lexend Deca"/>
                <a:sym typeface="Lexend Deca"/>
              </a:rPr>
              <a:t>Dataset Description</a:t>
            </a:r>
            <a:endParaRPr sz="1500" b="0" i="0" u="none" strike="noStrike" cap="none">
              <a:solidFill>
                <a:srgbClr val="000000"/>
              </a:solidFill>
              <a:latin typeface="Arial"/>
              <a:ea typeface="Arial"/>
              <a:cs typeface="Arial"/>
              <a:sym typeface="Arial"/>
            </a:endParaRPr>
          </a:p>
          <a:p>
            <a:pPr marL="457200" marR="0" lvl="0" indent="-323508" algn="l" rtl="0">
              <a:lnSpc>
                <a:spcPct val="150000"/>
              </a:lnSpc>
              <a:spcBef>
                <a:spcPts val="0"/>
              </a:spcBef>
              <a:spcAft>
                <a:spcPts val="0"/>
              </a:spcAft>
              <a:buClr>
                <a:srgbClr val="000000"/>
              </a:buClr>
              <a:buSzPts val="1500"/>
              <a:buFont typeface="Noto Sans Symbols"/>
              <a:buAutoNum type="arabicPeriod"/>
            </a:pPr>
            <a:r>
              <a:rPr lang="en-US" sz="1500" b="0" i="0" u="none" strike="noStrike" cap="none">
                <a:solidFill>
                  <a:srgbClr val="000000"/>
                </a:solidFill>
                <a:latin typeface="Lexend Deca"/>
                <a:ea typeface="Lexend Deca"/>
                <a:cs typeface="Lexend Deca"/>
                <a:sym typeface="Lexend Deca"/>
              </a:rPr>
              <a:t>Data Preprocessing </a:t>
            </a:r>
            <a:endParaRPr sz="1500" b="0" i="0" u="none" strike="noStrike" cap="none">
              <a:solidFill>
                <a:srgbClr val="000000"/>
              </a:solidFill>
              <a:latin typeface="Lexend Deca"/>
              <a:ea typeface="Lexend Deca"/>
              <a:cs typeface="Lexend Deca"/>
              <a:sym typeface="Lexend Deca"/>
            </a:endParaRPr>
          </a:p>
          <a:p>
            <a:pPr marL="457200" marR="0" lvl="0" indent="-323508" algn="l" rtl="0">
              <a:lnSpc>
                <a:spcPct val="150000"/>
              </a:lnSpc>
              <a:spcBef>
                <a:spcPts val="0"/>
              </a:spcBef>
              <a:spcAft>
                <a:spcPts val="0"/>
              </a:spcAft>
              <a:buClr>
                <a:srgbClr val="000000"/>
              </a:buClr>
              <a:buSzPts val="1500"/>
              <a:buFont typeface="Noto Sans Symbols"/>
              <a:buAutoNum type="arabicPeriod"/>
            </a:pPr>
            <a:r>
              <a:rPr lang="en-US" sz="1500" b="0" i="0" u="none" strike="noStrike" cap="none">
                <a:solidFill>
                  <a:srgbClr val="000000"/>
                </a:solidFill>
                <a:latin typeface="Lexend Deca"/>
                <a:ea typeface="Lexend Deca"/>
                <a:cs typeface="Lexend Deca"/>
                <a:sym typeface="Lexend Deca"/>
              </a:rPr>
              <a:t>Research Questions</a:t>
            </a:r>
            <a:endParaRPr sz="1500" b="0" i="0" u="none" strike="noStrike" cap="none">
              <a:solidFill>
                <a:srgbClr val="000000"/>
              </a:solidFill>
              <a:latin typeface="Lexend Deca"/>
              <a:ea typeface="Lexend Deca"/>
              <a:cs typeface="Lexend Deca"/>
              <a:sym typeface="Lexend Deca"/>
            </a:endParaRPr>
          </a:p>
          <a:p>
            <a:pPr marL="457200" marR="0" lvl="0" indent="-323510" algn="l" rtl="0">
              <a:lnSpc>
                <a:spcPct val="150000"/>
              </a:lnSpc>
              <a:spcBef>
                <a:spcPts val="0"/>
              </a:spcBef>
              <a:spcAft>
                <a:spcPts val="0"/>
              </a:spcAft>
              <a:buClr>
                <a:srgbClr val="000000"/>
              </a:buClr>
              <a:buSzPts val="1500"/>
              <a:buFont typeface="Lexend Deca"/>
              <a:buAutoNum type="arabicPeriod"/>
            </a:pPr>
            <a:r>
              <a:rPr lang="en-US" sz="1500" b="0" i="0" u="none" strike="noStrike" cap="none">
                <a:solidFill>
                  <a:srgbClr val="000000"/>
                </a:solidFill>
                <a:latin typeface="Lexend Deca"/>
                <a:ea typeface="Lexend Deca"/>
                <a:cs typeface="Lexend Deca"/>
                <a:sym typeface="Lexend Deca"/>
              </a:rPr>
              <a:t>Methods</a:t>
            </a:r>
            <a:endParaRPr sz="1500" b="0" i="0" u="none" strike="noStrike" cap="none">
              <a:solidFill>
                <a:srgbClr val="000000"/>
              </a:solidFill>
              <a:latin typeface="Lexend Deca"/>
              <a:ea typeface="Lexend Deca"/>
              <a:cs typeface="Lexend Deca"/>
              <a:sym typeface="Lexend Deca"/>
            </a:endParaRPr>
          </a:p>
          <a:p>
            <a:pPr marL="457200" marR="0" lvl="0" indent="-323510" algn="l" rtl="0">
              <a:lnSpc>
                <a:spcPct val="150000"/>
              </a:lnSpc>
              <a:spcBef>
                <a:spcPts val="0"/>
              </a:spcBef>
              <a:spcAft>
                <a:spcPts val="0"/>
              </a:spcAft>
              <a:buClr>
                <a:srgbClr val="000000"/>
              </a:buClr>
              <a:buSzPts val="1500"/>
              <a:buFont typeface="Noto Sans Symbols"/>
              <a:buAutoNum type="arabicPeriod"/>
            </a:pPr>
            <a:r>
              <a:rPr lang="en-US" sz="1500" b="0" i="0" u="none" strike="noStrike" cap="none">
                <a:solidFill>
                  <a:srgbClr val="000000"/>
                </a:solidFill>
                <a:latin typeface="Lexend Deca"/>
                <a:ea typeface="Lexend Deca"/>
                <a:cs typeface="Lexend Deca"/>
                <a:sym typeface="Lexend Deca"/>
              </a:rPr>
              <a:t>Results and Discussion</a:t>
            </a:r>
            <a:endParaRPr sz="1500" b="0" i="0" u="none" strike="noStrike" cap="none">
              <a:solidFill>
                <a:srgbClr val="000000"/>
              </a:solidFill>
              <a:latin typeface="Arial"/>
              <a:ea typeface="Arial"/>
              <a:cs typeface="Arial"/>
              <a:sym typeface="Arial"/>
            </a:endParaRPr>
          </a:p>
          <a:p>
            <a:pPr marL="457200" marR="0" lvl="0" indent="-323508" algn="l" rtl="0">
              <a:lnSpc>
                <a:spcPct val="150000"/>
              </a:lnSpc>
              <a:spcBef>
                <a:spcPts val="0"/>
              </a:spcBef>
              <a:spcAft>
                <a:spcPts val="0"/>
              </a:spcAft>
              <a:buClr>
                <a:srgbClr val="000000"/>
              </a:buClr>
              <a:buSzPts val="1500"/>
              <a:buFont typeface="Noto Sans Symbols"/>
              <a:buAutoNum type="arabicPeriod"/>
            </a:pPr>
            <a:r>
              <a:rPr lang="en-US" sz="1500" b="0" i="0" u="none" strike="noStrike" cap="none">
                <a:solidFill>
                  <a:srgbClr val="000000"/>
                </a:solidFill>
                <a:latin typeface="Lexend Deca"/>
                <a:ea typeface="Lexend Deca"/>
                <a:cs typeface="Lexend Deca"/>
                <a:sym typeface="Lexend Deca"/>
              </a:rPr>
              <a:t>Conclusions</a:t>
            </a: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g36a1ac4ab32_0_0"/>
          <p:cNvSpPr txBox="1"/>
          <p:nvPr/>
        </p:nvSpPr>
        <p:spPr>
          <a:xfrm>
            <a:off x="8556840" y="4749840"/>
            <a:ext cx="548400" cy="393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20</a:t>
            </a:fld>
            <a:endParaRPr sz="1300" b="0" i="0" u="none" strike="noStrike" cap="none">
              <a:solidFill>
                <a:srgbClr val="000000"/>
              </a:solidFill>
              <a:latin typeface="Times New Roman"/>
              <a:ea typeface="Times New Roman"/>
              <a:cs typeface="Times New Roman"/>
              <a:sym typeface="Times New Roman"/>
            </a:endParaRPr>
          </a:p>
        </p:txBody>
      </p:sp>
      <p:sp>
        <p:nvSpPr>
          <p:cNvPr id="754" name="Google Shape;754;g36a1ac4ab32_0_0"/>
          <p:cNvSpPr/>
          <p:nvPr/>
        </p:nvSpPr>
        <p:spPr>
          <a:xfrm>
            <a:off x="1314925" y="806400"/>
            <a:ext cx="6465600" cy="3530700"/>
          </a:xfrm>
          <a:prstGeom prst="rect">
            <a:avLst/>
          </a:prstGeom>
          <a:noFill/>
          <a:ln>
            <a:noFill/>
          </a:ln>
        </p:spPr>
        <p:txBody>
          <a:bodyPr spcFirstLastPara="1" wrap="square" lIns="91425" tIns="91425" rIns="91425" bIns="91425" anchor="ctr" anchorCtr="0">
            <a:noAutofit/>
          </a:bodyPr>
          <a:lstStyle/>
          <a:p>
            <a:pPr marL="457200" lvl="0" indent="0" algn="ctr" rtl="0">
              <a:lnSpc>
                <a:spcPct val="115000"/>
              </a:lnSpc>
              <a:spcBef>
                <a:spcPts val="1200"/>
              </a:spcBef>
              <a:spcAft>
                <a:spcPts val="1200"/>
              </a:spcAft>
              <a:buNone/>
            </a:pPr>
            <a:r>
              <a:rPr lang="en-US" sz="3000" b="1">
                <a:solidFill>
                  <a:schemeClr val="dk1"/>
                </a:solidFill>
                <a:latin typeface="Lato"/>
                <a:ea typeface="Lato"/>
                <a:cs typeface="Lato"/>
                <a:sym typeface="Lato"/>
              </a:rPr>
              <a:t>Thanks you!</a:t>
            </a:r>
            <a:endParaRPr sz="3000">
              <a:solidFill>
                <a:srgbClr val="112925"/>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
          <p:cNvSpPr txBox="1"/>
          <p:nvPr/>
        </p:nvSpPr>
        <p:spPr>
          <a:xfrm>
            <a:off x="198360" y="13320"/>
            <a:ext cx="8520120" cy="57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900"/>
              <a:buFont typeface="Arial"/>
              <a:buNone/>
            </a:pPr>
            <a:r>
              <a:rPr lang="en-US" sz="2900" b="0" i="0" u="none" strike="noStrike" cap="none">
                <a:solidFill>
                  <a:srgbClr val="CC6462"/>
                </a:solidFill>
                <a:latin typeface="Lexend Deca"/>
                <a:ea typeface="Lexend Deca"/>
                <a:cs typeface="Lexend Deca"/>
                <a:sym typeface="Lexend Deca"/>
              </a:rPr>
              <a:t>1.  Dataset description</a:t>
            </a:r>
            <a:endParaRPr sz="2900" b="0" i="0" u="none" strike="noStrike" cap="none">
              <a:solidFill>
                <a:srgbClr val="000000"/>
              </a:solidFill>
              <a:latin typeface="Arial"/>
              <a:ea typeface="Arial"/>
              <a:cs typeface="Arial"/>
              <a:sym typeface="Arial"/>
            </a:endParaRPr>
          </a:p>
        </p:txBody>
      </p:sp>
      <p:sp>
        <p:nvSpPr>
          <p:cNvPr id="468" name="Google Shape;468;p5"/>
          <p:cNvSpPr txBox="1"/>
          <p:nvPr/>
        </p:nvSpPr>
        <p:spPr>
          <a:xfrm>
            <a:off x="7604741" y="4244017"/>
            <a:ext cx="1049700" cy="543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4D3C3C"/>
                </a:solidFill>
                <a:latin typeface="Courier Prime"/>
                <a:ea typeface="Courier Prime"/>
                <a:cs typeface="Courier Prime"/>
                <a:sym typeface="Courier Prime"/>
              </a:rPr>
              <a:t>3</a:t>
            </a:fld>
            <a:endParaRPr sz="1300" b="0" i="0" u="none" strike="noStrike" cap="none">
              <a:solidFill>
                <a:srgbClr val="000000"/>
              </a:solidFill>
              <a:latin typeface="Times New Roman"/>
              <a:ea typeface="Times New Roman"/>
              <a:cs typeface="Times New Roman"/>
              <a:sym typeface="Times New Roman"/>
            </a:endParaRPr>
          </a:p>
        </p:txBody>
      </p:sp>
      <p:sp>
        <p:nvSpPr>
          <p:cNvPr id="469" name="Google Shape;469;p5"/>
          <p:cNvSpPr txBox="1"/>
          <p:nvPr/>
        </p:nvSpPr>
        <p:spPr>
          <a:xfrm>
            <a:off x="697200" y="969125"/>
            <a:ext cx="8150700" cy="38472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US" dirty="0">
                <a:solidFill>
                  <a:schemeClr val="dk1"/>
                </a:solidFill>
                <a:latin typeface="Lexend"/>
                <a:ea typeface="Lexend"/>
                <a:cs typeface="Lexend"/>
                <a:sym typeface="Lexend"/>
              </a:rPr>
              <a:t>This dataset contains information on 907 university programs across multiple</a:t>
            </a:r>
          </a:p>
          <a:p>
            <a:pPr marL="0" lvl="0" indent="457200" algn="l" rtl="0">
              <a:lnSpc>
                <a:spcPct val="115000"/>
              </a:lnSpc>
              <a:spcBef>
                <a:spcPts val="0"/>
              </a:spcBef>
              <a:spcAft>
                <a:spcPts val="0"/>
              </a:spcAft>
              <a:buNone/>
            </a:pPr>
            <a:r>
              <a:rPr lang="en-US" dirty="0">
                <a:solidFill>
                  <a:schemeClr val="dk1"/>
                </a:solidFill>
                <a:latin typeface="Lexend"/>
                <a:ea typeface="Lexend"/>
                <a:cs typeface="Lexend"/>
                <a:sym typeface="Lexend"/>
              </a:rPr>
              <a:t>countries and cities</a:t>
            </a:r>
            <a:endParaRPr dirty="0">
              <a:solidFill>
                <a:srgbClr val="4D3C3C"/>
              </a:solidFill>
              <a:latin typeface="Lexend"/>
              <a:ea typeface="Lexend"/>
              <a:cs typeface="Lexend"/>
              <a:sym typeface="Lexend"/>
            </a:endParaRPr>
          </a:p>
          <a:p>
            <a:pPr marL="0" lvl="0" indent="457200" algn="l" rtl="0">
              <a:lnSpc>
                <a:spcPct val="115000"/>
              </a:lnSpc>
              <a:spcBef>
                <a:spcPts val="0"/>
              </a:spcBef>
              <a:spcAft>
                <a:spcPts val="0"/>
              </a:spcAft>
              <a:buNone/>
            </a:pPr>
            <a:r>
              <a:rPr lang="en-US" dirty="0">
                <a:solidFill>
                  <a:schemeClr val="dk1"/>
                </a:solidFill>
                <a:latin typeface="Lexend"/>
                <a:ea typeface="Lexend"/>
                <a:cs typeface="Lexend"/>
                <a:sym typeface="Lexend"/>
              </a:rPr>
              <a:t>This dataset have 907 rows and 12 columns including:</a:t>
            </a:r>
            <a:endParaRPr dirty="0">
              <a:solidFill>
                <a:schemeClr val="dk1"/>
              </a:solidFill>
              <a:latin typeface="Lexend"/>
              <a:ea typeface="Lexend"/>
              <a:cs typeface="Lexend"/>
              <a:sym typeface="Lexend"/>
            </a:endParaRPr>
          </a:p>
          <a:p>
            <a:pPr marL="457200" marR="0" lvl="0" indent="0" algn="just" rtl="0">
              <a:lnSpc>
                <a:spcPct val="150000"/>
              </a:lnSpc>
              <a:spcBef>
                <a:spcPts val="0"/>
              </a:spcBef>
              <a:spcAft>
                <a:spcPts val="0"/>
              </a:spcAft>
              <a:buNone/>
            </a:pPr>
            <a:r>
              <a:rPr lang="en-US" dirty="0">
                <a:solidFill>
                  <a:srgbClr val="188038"/>
                </a:solidFill>
                <a:latin typeface="Lexend"/>
                <a:ea typeface="Lexend"/>
                <a:cs typeface="Lexend"/>
                <a:sym typeface="Lexend"/>
              </a:rPr>
              <a:t>Country</a:t>
            </a:r>
            <a:r>
              <a:rPr lang="en-US" dirty="0">
                <a:solidFill>
                  <a:schemeClr val="dk1"/>
                </a:solidFill>
                <a:latin typeface="Lexend"/>
                <a:ea typeface="Lexend"/>
                <a:cs typeface="Lexend"/>
                <a:sym typeface="Lexend"/>
              </a:rPr>
              <a:t>, </a:t>
            </a:r>
            <a:r>
              <a:rPr lang="en-US" dirty="0">
                <a:solidFill>
                  <a:srgbClr val="188038"/>
                </a:solidFill>
                <a:latin typeface="Lexend"/>
                <a:ea typeface="Lexend"/>
                <a:cs typeface="Lexend"/>
                <a:sym typeface="Lexend"/>
              </a:rPr>
              <a:t>City</a:t>
            </a:r>
            <a:r>
              <a:rPr lang="en-US" dirty="0">
                <a:solidFill>
                  <a:schemeClr val="dk1"/>
                </a:solidFill>
                <a:latin typeface="Lexend"/>
                <a:ea typeface="Lexend"/>
                <a:cs typeface="Lexend"/>
                <a:sym typeface="Lexend"/>
              </a:rPr>
              <a:t>, </a:t>
            </a:r>
            <a:r>
              <a:rPr lang="en-US" dirty="0">
                <a:solidFill>
                  <a:srgbClr val="188038"/>
                </a:solidFill>
                <a:latin typeface="Lexend"/>
                <a:ea typeface="Lexend"/>
                <a:cs typeface="Lexend"/>
                <a:sym typeface="Lexend"/>
              </a:rPr>
              <a:t>University</a:t>
            </a:r>
            <a:r>
              <a:rPr lang="en-US" dirty="0">
                <a:solidFill>
                  <a:schemeClr val="dk1"/>
                </a:solidFill>
                <a:latin typeface="Lexend"/>
                <a:ea typeface="Lexend"/>
                <a:cs typeface="Lexend"/>
                <a:sym typeface="Lexend"/>
              </a:rPr>
              <a:t>, </a:t>
            </a:r>
            <a:r>
              <a:rPr lang="en-US" dirty="0">
                <a:solidFill>
                  <a:srgbClr val="188038"/>
                </a:solidFill>
                <a:latin typeface="Lexend"/>
                <a:ea typeface="Lexend"/>
                <a:cs typeface="Lexend"/>
                <a:sym typeface="Lexend"/>
              </a:rPr>
              <a:t>Program</a:t>
            </a:r>
            <a:r>
              <a:rPr lang="en-US" dirty="0">
                <a:solidFill>
                  <a:schemeClr val="dk1"/>
                </a:solidFill>
                <a:latin typeface="Lexend"/>
                <a:ea typeface="Lexend"/>
                <a:cs typeface="Lexend"/>
                <a:sym typeface="Lexend"/>
              </a:rPr>
              <a:t>, </a:t>
            </a:r>
            <a:r>
              <a:rPr lang="en-US" dirty="0">
                <a:solidFill>
                  <a:srgbClr val="188038"/>
                </a:solidFill>
                <a:latin typeface="Lexend"/>
                <a:ea typeface="Lexend"/>
                <a:cs typeface="Lexend"/>
                <a:sym typeface="Lexend"/>
              </a:rPr>
              <a:t>Level</a:t>
            </a:r>
            <a:r>
              <a:rPr lang="en-US" dirty="0">
                <a:solidFill>
                  <a:schemeClr val="dk1"/>
                </a:solidFill>
                <a:latin typeface="Lexend"/>
                <a:ea typeface="Lexend"/>
                <a:cs typeface="Lexend"/>
                <a:sym typeface="Lexend"/>
              </a:rPr>
              <a:t>, </a:t>
            </a:r>
            <a:r>
              <a:rPr lang="en-US" dirty="0" err="1">
                <a:solidFill>
                  <a:srgbClr val="188038"/>
                </a:solidFill>
                <a:latin typeface="Lexend"/>
                <a:ea typeface="Lexend"/>
                <a:cs typeface="Lexend"/>
                <a:sym typeface="Lexend"/>
              </a:rPr>
              <a:t>Duration_Years</a:t>
            </a:r>
            <a:r>
              <a:rPr lang="en-US" dirty="0">
                <a:solidFill>
                  <a:schemeClr val="dk1"/>
                </a:solidFill>
                <a:latin typeface="Lexend"/>
                <a:ea typeface="Lexend"/>
                <a:cs typeface="Lexend"/>
                <a:sym typeface="Lexend"/>
              </a:rPr>
              <a:t>, </a:t>
            </a:r>
            <a:r>
              <a:rPr lang="en-US" dirty="0" err="1">
                <a:solidFill>
                  <a:srgbClr val="188038"/>
                </a:solidFill>
                <a:latin typeface="Lexend"/>
                <a:ea typeface="Lexend"/>
                <a:cs typeface="Lexend"/>
                <a:sym typeface="Lexend"/>
              </a:rPr>
              <a:t>Tuition_USD</a:t>
            </a:r>
            <a:r>
              <a:rPr lang="en-US" dirty="0">
                <a:solidFill>
                  <a:schemeClr val="dk1"/>
                </a:solidFill>
                <a:latin typeface="Lexend"/>
                <a:ea typeface="Lexend"/>
                <a:cs typeface="Lexend"/>
                <a:sym typeface="Lexend"/>
              </a:rPr>
              <a:t>, </a:t>
            </a:r>
            <a:r>
              <a:rPr lang="en-US" dirty="0" err="1">
                <a:solidFill>
                  <a:srgbClr val="188038"/>
                </a:solidFill>
                <a:latin typeface="Lexend"/>
                <a:ea typeface="Lexend"/>
                <a:cs typeface="Lexend"/>
                <a:sym typeface="Lexend"/>
              </a:rPr>
              <a:t>Rent_USD</a:t>
            </a:r>
            <a:r>
              <a:rPr lang="en-US" dirty="0">
                <a:solidFill>
                  <a:schemeClr val="dk1"/>
                </a:solidFill>
                <a:latin typeface="Lexend"/>
                <a:ea typeface="Lexend"/>
                <a:cs typeface="Lexend"/>
                <a:sym typeface="Lexend"/>
              </a:rPr>
              <a:t>, </a:t>
            </a:r>
            <a:r>
              <a:rPr lang="en-US" dirty="0" err="1">
                <a:solidFill>
                  <a:srgbClr val="188038"/>
                </a:solidFill>
                <a:latin typeface="Lexend"/>
                <a:ea typeface="Lexend"/>
                <a:cs typeface="Lexend"/>
                <a:sym typeface="Lexend"/>
              </a:rPr>
              <a:t>Visa_Fee_USD</a:t>
            </a:r>
            <a:r>
              <a:rPr lang="en-US" dirty="0">
                <a:solidFill>
                  <a:schemeClr val="dk1"/>
                </a:solidFill>
                <a:latin typeface="Lexend"/>
                <a:ea typeface="Lexend"/>
                <a:cs typeface="Lexend"/>
                <a:sym typeface="Lexend"/>
              </a:rPr>
              <a:t>, </a:t>
            </a:r>
            <a:r>
              <a:rPr lang="en-US" dirty="0" err="1">
                <a:solidFill>
                  <a:srgbClr val="188038"/>
                </a:solidFill>
                <a:latin typeface="Lexend"/>
                <a:ea typeface="Lexend"/>
                <a:cs typeface="Lexend"/>
                <a:sym typeface="Lexend"/>
              </a:rPr>
              <a:t>Insurance_USD</a:t>
            </a:r>
            <a:r>
              <a:rPr lang="en-US" dirty="0">
                <a:solidFill>
                  <a:schemeClr val="dk1"/>
                </a:solidFill>
                <a:latin typeface="Lexend"/>
                <a:ea typeface="Lexend"/>
                <a:cs typeface="Lexend"/>
                <a:sym typeface="Lexend"/>
              </a:rPr>
              <a:t>, </a:t>
            </a:r>
            <a:r>
              <a:rPr lang="en-US" dirty="0" err="1">
                <a:solidFill>
                  <a:srgbClr val="188038"/>
                </a:solidFill>
                <a:latin typeface="Lexend"/>
                <a:ea typeface="Lexend"/>
                <a:cs typeface="Lexend"/>
                <a:sym typeface="Lexend"/>
              </a:rPr>
              <a:t>Exchange_Rate</a:t>
            </a:r>
            <a:endParaRPr dirty="0">
              <a:solidFill>
                <a:srgbClr val="188038"/>
              </a:solidFill>
              <a:latin typeface="Lexend"/>
              <a:ea typeface="Lexend"/>
              <a:cs typeface="Lexend"/>
              <a:sym typeface="Lexend"/>
            </a:endParaRPr>
          </a:p>
          <a:p>
            <a:pPr marL="457200" lvl="0" indent="0" algn="just" rtl="0">
              <a:lnSpc>
                <a:spcPct val="150000"/>
              </a:lnSpc>
              <a:spcBef>
                <a:spcPts val="0"/>
              </a:spcBef>
              <a:spcAft>
                <a:spcPts val="0"/>
              </a:spcAft>
              <a:buClr>
                <a:schemeClr val="dk1"/>
              </a:buClr>
              <a:buSzPts val="1100"/>
              <a:buFont typeface="Arial"/>
              <a:buNone/>
            </a:pPr>
            <a:r>
              <a:rPr lang="en-US" dirty="0">
                <a:solidFill>
                  <a:srgbClr val="112925"/>
                </a:solidFill>
                <a:latin typeface="Lexend"/>
                <a:ea typeface="Lexend"/>
                <a:cs typeface="Lexend"/>
                <a:sym typeface="Lexend"/>
              </a:rPr>
              <a:t>Each row = 1 international university program</a:t>
            </a:r>
            <a:endParaRPr dirty="0">
              <a:solidFill>
                <a:srgbClr val="112925"/>
              </a:solidFill>
              <a:latin typeface="Lexend"/>
              <a:ea typeface="Lexend"/>
              <a:cs typeface="Lexend"/>
              <a:sym typeface="Lexend"/>
            </a:endParaRPr>
          </a:p>
          <a:p>
            <a:pPr marL="457200" lvl="0" indent="0" algn="just" rtl="0">
              <a:lnSpc>
                <a:spcPct val="150000"/>
              </a:lnSpc>
              <a:spcBef>
                <a:spcPts val="0"/>
              </a:spcBef>
              <a:spcAft>
                <a:spcPts val="0"/>
              </a:spcAft>
              <a:buClr>
                <a:schemeClr val="dk1"/>
              </a:buClr>
              <a:buSzPts val="1100"/>
              <a:buFont typeface="Arial"/>
              <a:buNone/>
            </a:pPr>
            <a:r>
              <a:rPr lang="en-US" dirty="0">
                <a:solidFill>
                  <a:srgbClr val="112925"/>
                </a:solidFill>
                <a:latin typeface="Lexend"/>
                <a:ea typeface="Lexend"/>
                <a:cs typeface="Lexend"/>
                <a:sym typeface="Lexend"/>
              </a:rPr>
              <a:t>Used for analyzing education costs globally</a:t>
            </a:r>
            <a:endParaRPr dirty="0">
              <a:solidFill>
                <a:srgbClr val="112925"/>
              </a:solidFill>
              <a:latin typeface="Lexend"/>
              <a:ea typeface="Lexend"/>
              <a:cs typeface="Lexend"/>
              <a:sym typeface="Lexend"/>
            </a:endParaRPr>
          </a:p>
          <a:p>
            <a:pPr marL="457200" marR="0" lvl="0" indent="0" algn="just" rtl="0">
              <a:lnSpc>
                <a:spcPct val="150000"/>
              </a:lnSpc>
              <a:spcBef>
                <a:spcPts val="0"/>
              </a:spcBef>
              <a:spcAft>
                <a:spcPts val="0"/>
              </a:spcAft>
              <a:buNone/>
            </a:pPr>
            <a:endParaRPr dirty="0">
              <a:solidFill>
                <a:srgbClr val="188038"/>
              </a:solidFill>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8F4"/>
        </a:solidFill>
        <a:effectLst/>
      </p:bgPr>
    </p:bg>
    <p:spTree>
      <p:nvGrpSpPr>
        <p:cNvPr id="1" name="Shape 473"/>
        <p:cNvGrpSpPr/>
        <p:nvPr/>
      </p:nvGrpSpPr>
      <p:grpSpPr>
        <a:xfrm>
          <a:off x="0" y="0"/>
          <a:ext cx="0" cy="0"/>
          <a:chOff x="0" y="0"/>
          <a:chExt cx="0" cy="0"/>
        </a:xfrm>
      </p:grpSpPr>
      <p:sp>
        <p:nvSpPr>
          <p:cNvPr id="474" name="Google Shape;474;p6"/>
          <p:cNvSpPr txBox="1"/>
          <p:nvPr/>
        </p:nvSpPr>
        <p:spPr>
          <a:xfrm>
            <a:off x="8556840" y="4749840"/>
            <a:ext cx="548280" cy="39312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4</a:t>
            </a:fld>
            <a:endParaRPr sz="1300" b="0" i="0" u="none" strike="noStrike" cap="none">
              <a:solidFill>
                <a:srgbClr val="000000"/>
              </a:solidFill>
              <a:latin typeface="Times New Roman"/>
              <a:ea typeface="Times New Roman"/>
              <a:cs typeface="Times New Roman"/>
              <a:sym typeface="Times New Roman"/>
            </a:endParaRPr>
          </a:p>
        </p:txBody>
      </p:sp>
      <p:sp>
        <p:nvSpPr>
          <p:cNvPr id="475" name="Google Shape;475;p6"/>
          <p:cNvSpPr txBox="1"/>
          <p:nvPr/>
        </p:nvSpPr>
        <p:spPr>
          <a:xfrm>
            <a:off x="125280" y="1190160"/>
            <a:ext cx="5180040" cy="371412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latin typeface="Lexend"/>
                <a:ea typeface="Lexend"/>
                <a:cs typeface="Lexend"/>
                <a:sym typeface="Lexend"/>
              </a:rPr>
              <a:t>In order to perform data analysis and extract useful insights from the dataset, I followed these preprocessing steps:</a:t>
            </a:r>
            <a:endParaRPr sz="1300" b="0" i="0" u="none" strike="noStrike" cap="none">
              <a:solidFill>
                <a:srgbClr val="000000"/>
              </a:solidFill>
              <a:latin typeface="Arial"/>
              <a:ea typeface="Arial"/>
              <a:cs typeface="Arial"/>
              <a:sym typeface="Arial"/>
            </a:endParaRPr>
          </a:p>
          <a:p>
            <a:pPr marL="457200" marR="0" lvl="0" indent="-298450" algn="just" rtl="0">
              <a:lnSpc>
                <a:spcPct val="150000"/>
              </a:lnSpc>
              <a:spcBef>
                <a:spcPts val="0"/>
              </a:spcBef>
              <a:spcAft>
                <a:spcPts val="0"/>
              </a:spcAft>
              <a:buClr>
                <a:srgbClr val="4D3C3C"/>
              </a:buClr>
              <a:buSzPts val="1100"/>
              <a:buFont typeface="Lexend Deca"/>
              <a:buAutoNum type="arabicPeriod"/>
            </a:pPr>
            <a:r>
              <a:rPr lang="en-US" sz="1100" b="1" i="0" u="none" strike="noStrike" cap="none">
                <a:solidFill>
                  <a:srgbClr val="4D3C3C"/>
                </a:solidFill>
                <a:latin typeface="Lexend Deca"/>
                <a:ea typeface="Lexend Deca"/>
                <a:cs typeface="Lexend Deca"/>
                <a:sym typeface="Lexend Deca"/>
              </a:rPr>
              <a:t>Process 1 : </a:t>
            </a:r>
            <a:r>
              <a:rPr lang="en-US" sz="1100" b="1">
                <a:solidFill>
                  <a:schemeClr val="dk1"/>
                </a:solidFill>
              </a:rPr>
              <a:t>Created Total_Cost_USD column</a:t>
            </a:r>
            <a:endParaRPr sz="1100" b="1">
              <a:solidFill>
                <a:srgbClr val="4D3C3C"/>
              </a:solidFill>
              <a:latin typeface="Lexend Deca"/>
              <a:ea typeface="Lexend Deca"/>
              <a:cs typeface="Lexend Deca"/>
              <a:sym typeface="Lexend Deca"/>
            </a:endParaRPr>
          </a:p>
          <a:p>
            <a:pPr marL="457200" marR="0" lvl="0" indent="0" algn="just" rtl="0">
              <a:lnSpc>
                <a:spcPct val="150000"/>
              </a:lnSpc>
              <a:spcBef>
                <a:spcPts val="0"/>
              </a:spcBef>
              <a:spcAft>
                <a:spcPts val="0"/>
              </a:spcAft>
              <a:buClr>
                <a:srgbClr val="000000"/>
              </a:buClr>
              <a:buSzPts val="1100"/>
              <a:buFont typeface="Arial"/>
              <a:buNone/>
            </a:pPr>
            <a:r>
              <a:rPr lang="en-US" sz="1100">
                <a:solidFill>
                  <a:schemeClr val="dk1"/>
                </a:solidFill>
                <a:latin typeface="Lexend"/>
                <a:ea typeface="Lexend"/>
                <a:cs typeface="Lexend"/>
                <a:sym typeface="Lexend"/>
              </a:rPr>
              <a:t>I combined </a:t>
            </a:r>
            <a:r>
              <a:rPr lang="en-US" sz="1100">
                <a:solidFill>
                  <a:srgbClr val="188038"/>
                </a:solidFill>
                <a:latin typeface="Lexend"/>
                <a:ea typeface="Lexend"/>
                <a:cs typeface="Lexend"/>
                <a:sym typeface="Lexend"/>
              </a:rPr>
              <a:t>Tuition_USD</a:t>
            </a:r>
            <a:r>
              <a:rPr lang="en-US" sz="1100">
                <a:solidFill>
                  <a:schemeClr val="dk1"/>
                </a:solidFill>
                <a:latin typeface="Lexend"/>
                <a:ea typeface="Lexend"/>
                <a:cs typeface="Lexend"/>
                <a:sym typeface="Lexend"/>
              </a:rPr>
              <a:t>, </a:t>
            </a:r>
            <a:r>
              <a:rPr lang="en-US" sz="1100">
                <a:solidFill>
                  <a:srgbClr val="188038"/>
                </a:solidFill>
                <a:latin typeface="Lexend"/>
                <a:ea typeface="Lexend"/>
                <a:cs typeface="Lexend"/>
                <a:sym typeface="Lexend"/>
              </a:rPr>
              <a:t>Rent_USD</a:t>
            </a:r>
            <a:r>
              <a:rPr lang="en-US" sz="1100">
                <a:solidFill>
                  <a:schemeClr val="dk1"/>
                </a:solidFill>
                <a:latin typeface="Lexend"/>
                <a:ea typeface="Lexend"/>
                <a:cs typeface="Lexend"/>
                <a:sym typeface="Lexend"/>
              </a:rPr>
              <a:t>, </a:t>
            </a:r>
            <a:r>
              <a:rPr lang="en-US" sz="1100">
                <a:solidFill>
                  <a:srgbClr val="188038"/>
                </a:solidFill>
                <a:latin typeface="Lexend"/>
                <a:ea typeface="Lexend"/>
                <a:cs typeface="Lexend"/>
                <a:sym typeface="Lexend"/>
              </a:rPr>
              <a:t>Visa_Fee_USD</a:t>
            </a:r>
            <a:r>
              <a:rPr lang="en-US" sz="1100">
                <a:solidFill>
                  <a:schemeClr val="dk1"/>
                </a:solidFill>
                <a:latin typeface="Lexend"/>
                <a:ea typeface="Lexend"/>
                <a:cs typeface="Lexend"/>
                <a:sym typeface="Lexend"/>
              </a:rPr>
              <a:t>, and </a:t>
            </a:r>
            <a:r>
              <a:rPr lang="en-US" sz="1100">
                <a:solidFill>
                  <a:srgbClr val="188038"/>
                </a:solidFill>
                <a:latin typeface="Lexend"/>
                <a:ea typeface="Lexend"/>
                <a:cs typeface="Lexend"/>
                <a:sym typeface="Lexend"/>
              </a:rPr>
              <a:t>Insurance_USD</a:t>
            </a:r>
            <a:r>
              <a:rPr lang="en-US" sz="1100">
                <a:solidFill>
                  <a:schemeClr val="dk1"/>
                </a:solidFill>
                <a:latin typeface="Lexend"/>
                <a:ea typeface="Lexend"/>
                <a:cs typeface="Lexend"/>
                <a:sym typeface="Lexend"/>
              </a:rPr>
              <a:t> to calculate the </a:t>
            </a:r>
            <a:r>
              <a:rPr lang="en-US" sz="1100" b="1">
                <a:solidFill>
                  <a:schemeClr val="dk1"/>
                </a:solidFill>
                <a:latin typeface="Lexend"/>
                <a:ea typeface="Lexend"/>
                <a:cs typeface="Lexend"/>
                <a:sym typeface="Lexend"/>
              </a:rPr>
              <a:t>total cost</a:t>
            </a:r>
            <a:r>
              <a:rPr lang="en-US" sz="1100">
                <a:solidFill>
                  <a:schemeClr val="dk1"/>
                </a:solidFill>
                <a:latin typeface="Lexend"/>
                <a:ea typeface="Lexend"/>
                <a:cs typeface="Lexend"/>
                <a:sym typeface="Lexend"/>
              </a:rPr>
              <a:t> for each international university program.</a:t>
            </a:r>
            <a:endParaRPr sz="1100" b="1" i="1" u="none" strike="noStrike" cap="none">
              <a:solidFill>
                <a:srgbClr val="4D3C3C"/>
              </a:solidFill>
              <a:latin typeface="Lexend"/>
              <a:ea typeface="Lexend"/>
              <a:cs typeface="Lexend"/>
              <a:sym typeface="Lexend"/>
            </a:endParaRPr>
          </a:p>
          <a:p>
            <a:pPr marL="457200" marR="0" lvl="0" indent="0" algn="just" rtl="0">
              <a:lnSpc>
                <a:spcPct val="150000"/>
              </a:lnSpc>
              <a:spcBef>
                <a:spcPts val="0"/>
              </a:spcBef>
              <a:spcAft>
                <a:spcPts val="0"/>
              </a:spcAft>
              <a:buClr>
                <a:srgbClr val="000000"/>
              </a:buClr>
              <a:buSzPts val="1100"/>
              <a:buFont typeface="Arial"/>
              <a:buNone/>
            </a:pPr>
            <a:endParaRPr sz="1100" b="1" i="0" u="none" strike="noStrike" cap="none">
              <a:solidFill>
                <a:srgbClr val="4D3C3C"/>
              </a:solidFill>
              <a:latin typeface="Lexend Deca"/>
              <a:ea typeface="Lexend Deca"/>
              <a:cs typeface="Lexend Deca"/>
              <a:sym typeface="Lexend Deca"/>
            </a:endParaRPr>
          </a:p>
        </p:txBody>
      </p:sp>
      <p:sp>
        <p:nvSpPr>
          <p:cNvPr id="476" name="Google Shape;476;p6"/>
          <p:cNvSpPr txBox="1"/>
          <p:nvPr/>
        </p:nvSpPr>
        <p:spPr>
          <a:xfrm>
            <a:off x="201600" y="281880"/>
            <a:ext cx="5063040" cy="73584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CC6462"/>
                </a:solidFill>
                <a:latin typeface="Lexend Deca"/>
                <a:ea typeface="Lexend Deca"/>
                <a:cs typeface="Lexend Deca"/>
                <a:sym typeface="Lexend Deca"/>
              </a:rPr>
              <a:t>2.  Data Preprocessing</a:t>
            </a:r>
            <a:endParaRPr sz="2900" b="0" i="0" u="none" strike="noStrike" cap="none">
              <a:solidFill>
                <a:srgbClr val="000000"/>
              </a:solidFill>
              <a:latin typeface="Arial"/>
              <a:ea typeface="Arial"/>
              <a:cs typeface="Arial"/>
              <a:sym typeface="Arial"/>
            </a:endParaRPr>
          </a:p>
        </p:txBody>
      </p:sp>
      <p:pic>
        <p:nvPicPr>
          <p:cNvPr id="477" name="Google Shape;477;p6"/>
          <p:cNvPicPr preferRelativeResize="0"/>
          <p:nvPr/>
        </p:nvPicPr>
        <p:blipFill rotWithShape="1">
          <a:blip r:embed="rId3">
            <a:alphaModFix/>
          </a:blip>
          <a:srcRect/>
          <a:stretch/>
        </p:blipFill>
        <p:spPr>
          <a:xfrm>
            <a:off x="6106320" y="2144520"/>
            <a:ext cx="2375640" cy="1939320"/>
          </a:xfrm>
          <a:prstGeom prst="rect">
            <a:avLst/>
          </a:prstGeom>
          <a:noFill/>
          <a:ln>
            <a:noFill/>
          </a:ln>
        </p:spPr>
      </p:pic>
      <p:pic>
        <p:nvPicPr>
          <p:cNvPr id="478" name="Google Shape;478;p6"/>
          <p:cNvPicPr preferRelativeResize="0"/>
          <p:nvPr/>
        </p:nvPicPr>
        <p:blipFill>
          <a:blip r:embed="rId4">
            <a:alphaModFix/>
          </a:blip>
          <a:stretch>
            <a:fillRect/>
          </a:stretch>
        </p:blipFill>
        <p:spPr>
          <a:xfrm>
            <a:off x="348850" y="2810078"/>
            <a:ext cx="4956474" cy="89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8F4"/>
        </a:solidFill>
        <a:effectLst/>
      </p:bgPr>
    </p:bg>
    <p:spTree>
      <p:nvGrpSpPr>
        <p:cNvPr id="1" name="Shape 482"/>
        <p:cNvGrpSpPr/>
        <p:nvPr/>
      </p:nvGrpSpPr>
      <p:grpSpPr>
        <a:xfrm>
          <a:off x="0" y="0"/>
          <a:ext cx="0" cy="0"/>
          <a:chOff x="0" y="0"/>
          <a:chExt cx="0" cy="0"/>
        </a:xfrm>
      </p:grpSpPr>
      <p:sp>
        <p:nvSpPr>
          <p:cNvPr id="483" name="Google Shape;483;g308b6946a0c_0_0"/>
          <p:cNvSpPr txBox="1"/>
          <p:nvPr/>
        </p:nvSpPr>
        <p:spPr>
          <a:xfrm>
            <a:off x="8556840" y="4749840"/>
            <a:ext cx="548400" cy="393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5</a:t>
            </a:fld>
            <a:endParaRPr sz="1300" b="0" i="0" u="none" strike="noStrike" cap="none">
              <a:solidFill>
                <a:srgbClr val="000000"/>
              </a:solidFill>
              <a:latin typeface="Times New Roman"/>
              <a:ea typeface="Times New Roman"/>
              <a:cs typeface="Times New Roman"/>
              <a:sym typeface="Times New Roman"/>
            </a:endParaRPr>
          </a:p>
        </p:txBody>
      </p:sp>
      <p:sp>
        <p:nvSpPr>
          <p:cNvPr id="484" name="Google Shape;484;g308b6946a0c_0_0"/>
          <p:cNvSpPr txBox="1"/>
          <p:nvPr/>
        </p:nvSpPr>
        <p:spPr>
          <a:xfrm>
            <a:off x="125280" y="1190160"/>
            <a:ext cx="5180100" cy="3714000"/>
          </a:xfrm>
          <a:prstGeom prst="rect">
            <a:avLst/>
          </a:prstGeom>
          <a:noFill/>
          <a:ln>
            <a:noFill/>
          </a:ln>
        </p:spPr>
        <p:txBody>
          <a:bodyPr spcFirstLastPara="1" wrap="square" lIns="91425" tIns="91425" rIns="91425" bIns="91425" anchor="t" anchorCtr="0">
            <a:noAutofit/>
          </a:bodyPr>
          <a:lstStyle/>
          <a:p>
            <a:pPr marL="0" marR="0" lvl="0" indent="0" algn="just" rtl="0">
              <a:lnSpc>
                <a:spcPct val="150000"/>
              </a:lnSpc>
              <a:spcBef>
                <a:spcPts val="0"/>
              </a:spcBef>
              <a:spcAft>
                <a:spcPts val="0"/>
              </a:spcAft>
              <a:buNone/>
            </a:pPr>
            <a:r>
              <a:rPr lang="en-US" sz="1100" b="1" i="0" u="none" strike="noStrike" cap="none">
                <a:solidFill>
                  <a:srgbClr val="4D3C3C"/>
                </a:solidFill>
                <a:latin typeface="Lexend Deca"/>
                <a:ea typeface="Lexend Deca"/>
                <a:cs typeface="Lexend Deca"/>
                <a:sym typeface="Lexend Deca"/>
              </a:rPr>
              <a:t>Process 2 : </a:t>
            </a:r>
            <a:r>
              <a:rPr lang="en-US" sz="1100" b="1">
                <a:solidFill>
                  <a:schemeClr val="dk1"/>
                </a:solidFill>
                <a:latin typeface="Lexend"/>
                <a:ea typeface="Lexend"/>
                <a:cs typeface="Lexend"/>
                <a:sym typeface="Lexend"/>
              </a:rPr>
              <a:t>Calculated Cost_Per_Year</a:t>
            </a:r>
            <a:endParaRPr sz="1100" b="1">
              <a:solidFill>
                <a:srgbClr val="4D3C3C"/>
              </a:solidFill>
              <a:latin typeface="Lexend"/>
              <a:ea typeface="Lexend"/>
              <a:cs typeface="Lexend"/>
              <a:sym typeface="Lexend"/>
            </a:endParaRPr>
          </a:p>
          <a:p>
            <a:pPr marL="0" lvl="0" indent="0" algn="l" rtl="0">
              <a:lnSpc>
                <a:spcPct val="150000"/>
              </a:lnSpc>
              <a:spcBef>
                <a:spcPts val="0"/>
              </a:spcBef>
              <a:spcAft>
                <a:spcPts val="0"/>
              </a:spcAft>
              <a:buClr>
                <a:schemeClr val="dk1"/>
              </a:buClr>
              <a:buSzPts val="1300"/>
              <a:buFont typeface="Arial"/>
              <a:buNone/>
            </a:pPr>
            <a:r>
              <a:rPr lang="en-US" sz="1300">
                <a:solidFill>
                  <a:srgbClr val="4D3C3C"/>
                </a:solidFill>
                <a:latin typeface="Lexend"/>
                <a:ea typeface="Lexend"/>
                <a:cs typeface="Lexend"/>
                <a:sym typeface="Lexend"/>
              </a:rPr>
              <a:t>To fairly compare programs of different durations, I created a column that divides the total cost by the number of study years.</a:t>
            </a:r>
            <a:endParaRPr sz="1100" b="1" i="1" u="none" strike="noStrike" cap="none">
              <a:solidFill>
                <a:srgbClr val="4D3C3C"/>
              </a:solidFill>
              <a:latin typeface="Lexend"/>
              <a:ea typeface="Lexend"/>
              <a:cs typeface="Lexend"/>
              <a:sym typeface="Lexend"/>
            </a:endParaRPr>
          </a:p>
          <a:p>
            <a:pPr marL="457200" marR="0" lvl="0" indent="0" algn="just" rtl="0">
              <a:lnSpc>
                <a:spcPct val="150000"/>
              </a:lnSpc>
              <a:spcBef>
                <a:spcPts val="0"/>
              </a:spcBef>
              <a:spcAft>
                <a:spcPts val="0"/>
              </a:spcAft>
              <a:buClr>
                <a:srgbClr val="000000"/>
              </a:buClr>
              <a:buSzPts val="1100"/>
              <a:buFont typeface="Arial"/>
              <a:buNone/>
            </a:pPr>
            <a:endParaRPr sz="1100" b="1" i="0" u="none" strike="noStrike" cap="none">
              <a:solidFill>
                <a:srgbClr val="4D3C3C"/>
              </a:solidFill>
              <a:latin typeface="Lexend Deca"/>
              <a:ea typeface="Lexend Deca"/>
              <a:cs typeface="Lexend Deca"/>
              <a:sym typeface="Lexend Deca"/>
            </a:endParaRPr>
          </a:p>
        </p:txBody>
      </p:sp>
      <p:sp>
        <p:nvSpPr>
          <p:cNvPr id="485" name="Google Shape;485;g308b6946a0c_0_0"/>
          <p:cNvSpPr txBox="1"/>
          <p:nvPr/>
        </p:nvSpPr>
        <p:spPr>
          <a:xfrm>
            <a:off x="201600" y="281880"/>
            <a:ext cx="5063100" cy="735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CC6462"/>
                </a:solidFill>
                <a:latin typeface="Lexend Deca"/>
                <a:ea typeface="Lexend Deca"/>
                <a:cs typeface="Lexend Deca"/>
                <a:sym typeface="Lexend Deca"/>
              </a:rPr>
              <a:t>2.  Data Preprocessing</a:t>
            </a:r>
            <a:endParaRPr sz="2900" b="0" i="0" u="none" strike="noStrike" cap="none">
              <a:solidFill>
                <a:srgbClr val="000000"/>
              </a:solidFill>
              <a:latin typeface="Arial"/>
              <a:ea typeface="Arial"/>
              <a:cs typeface="Arial"/>
              <a:sym typeface="Arial"/>
            </a:endParaRPr>
          </a:p>
        </p:txBody>
      </p:sp>
      <p:pic>
        <p:nvPicPr>
          <p:cNvPr id="486" name="Google Shape;486;g308b6946a0c_0_0"/>
          <p:cNvPicPr preferRelativeResize="0"/>
          <p:nvPr/>
        </p:nvPicPr>
        <p:blipFill rotWithShape="1">
          <a:blip r:embed="rId3">
            <a:alphaModFix/>
          </a:blip>
          <a:srcRect/>
          <a:stretch/>
        </p:blipFill>
        <p:spPr>
          <a:xfrm>
            <a:off x="6106320" y="2144520"/>
            <a:ext cx="2375640" cy="1939321"/>
          </a:xfrm>
          <a:prstGeom prst="rect">
            <a:avLst/>
          </a:prstGeom>
          <a:noFill/>
          <a:ln>
            <a:noFill/>
          </a:ln>
        </p:spPr>
      </p:pic>
      <p:pic>
        <p:nvPicPr>
          <p:cNvPr id="487" name="Google Shape;487;g308b6946a0c_0_0"/>
          <p:cNvPicPr preferRelativeResize="0"/>
          <p:nvPr/>
        </p:nvPicPr>
        <p:blipFill>
          <a:blip r:embed="rId4">
            <a:alphaModFix/>
          </a:blip>
          <a:stretch>
            <a:fillRect/>
          </a:stretch>
        </p:blipFill>
        <p:spPr>
          <a:xfrm>
            <a:off x="385175" y="2807525"/>
            <a:ext cx="4956474" cy="871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8F4"/>
        </a:solidFill>
        <a:effectLst/>
      </p:bgPr>
    </p:bg>
    <p:spTree>
      <p:nvGrpSpPr>
        <p:cNvPr id="1" name="Shape 491"/>
        <p:cNvGrpSpPr/>
        <p:nvPr/>
      </p:nvGrpSpPr>
      <p:grpSpPr>
        <a:xfrm>
          <a:off x="0" y="0"/>
          <a:ext cx="0" cy="0"/>
          <a:chOff x="0" y="0"/>
          <a:chExt cx="0" cy="0"/>
        </a:xfrm>
      </p:grpSpPr>
      <p:sp>
        <p:nvSpPr>
          <p:cNvPr id="492" name="Google Shape;492;p7"/>
          <p:cNvSpPr txBox="1"/>
          <p:nvPr/>
        </p:nvSpPr>
        <p:spPr>
          <a:xfrm>
            <a:off x="8556840" y="4749840"/>
            <a:ext cx="548280" cy="39312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6</a:t>
            </a:fld>
            <a:endParaRPr sz="1300" b="0" i="0" u="none" strike="noStrike" cap="none">
              <a:solidFill>
                <a:srgbClr val="000000"/>
              </a:solidFill>
              <a:latin typeface="Times New Roman"/>
              <a:ea typeface="Times New Roman"/>
              <a:cs typeface="Times New Roman"/>
              <a:sym typeface="Times New Roman"/>
            </a:endParaRPr>
          </a:p>
        </p:txBody>
      </p:sp>
      <p:sp>
        <p:nvSpPr>
          <p:cNvPr id="493" name="Google Shape;493;p7"/>
          <p:cNvSpPr txBox="1"/>
          <p:nvPr/>
        </p:nvSpPr>
        <p:spPr>
          <a:xfrm>
            <a:off x="125280" y="1190160"/>
            <a:ext cx="5180040" cy="371412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US" dirty="0">
                <a:solidFill>
                  <a:srgbClr val="4D3C3C"/>
                </a:solidFill>
                <a:latin typeface="Lexend Deca"/>
                <a:ea typeface="Lexend Deca"/>
                <a:cs typeface="Lexend Deca"/>
                <a:sym typeface="Lexend Deca"/>
              </a:rPr>
              <a:t>The goal of this project is to explore the cost of studying abroad using a dataset of 907 international university programs. The following research questions guide the analysis:</a:t>
            </a:r>
            <a:r>
              <a:rPr lang="en-US" sz="1400" b="0" i="0" u="none" strike="noStrike" cap="none" dirty="0">
                <a:solidFill>
                  <a:srgbClr val="4D3C3C"/>
                </a:solidFill>
                <a:latin typeface="Lexend Deca"/>
                <a:ea typeface="Lexend Deca"/>
                <a:cs typeface="Lexend Deca"/>
                <a:sym typeface="Lexend Deca"/>
              </a:rPr>
              <a:t> </a:t>
            </a:r>
            <a:endParaRPr sz="1400" b="0" i="0" u="none" strike="noStrike" cap="none" dirty="0">
              <a:solidFill>
                <a:srgbClr val="4D3C3C"/>
              </a:solidFill>
              <a:latin typeface="Lexend Deca"/>
              <a:ea typeface="Lexend Deca"/>
              <a:cs typeface="Lexend Deca"/>
              <a:sym typeface="Lexend Deca"/>
            </a:endParaRPr>
          </a:p>
          <a:p>
            <a:pPr marL="482600" marR="0" lvl="0" indent="-342900" algn="l" rtl="0">
              <a:lnSpc>
                <a:spcPct val="150000"/>
              </a:lnSpc>
              <a:spcBef>
                <a:spcPts val="0"/>
              </a:spcBef>
              <a:spcAft>
                <a:spcPts val="0"/>
              </a:spcAft>
              <a:buClr>
                <a:srgbClr val="4D3C3C"/>
              </a:buClr>
              <a:buSzPts val="1400"/>
              <a:buFont typeface="+mj-lt"/>
              <a:buAutoNum type="arabicPeriod"/>
            </a:pPr>
            <a:r>
              <a:rPr lang="en-US" sz="1400" b="0" i="0" u="none" strike="noStrike" cap="none" dirty="0">
                <a:solidFill>
                  <a:srgbClr val="4D3C3C"/>
                </a:solidFill>
                <a:latin typeface="Lexend Deca"/>
                <a:ea typeface="Lexend Deca"/>
                <a:cs typeface="Lexend Deca"/>
                <a:sym typeface="Lexend Deca"/>
              </a:rPr>
              <a:t>Research Question 1</a:t>
            </a:r>
          </a:p>
          <a:p>
            <a:pPr marL="457200" marR="0" lvl="0" indent="0" algn="l" rtl="0">
              <a:lnSpc>
                <a:spcPct val="150000"/>
              </a:lnSpc>
              <a:spcBef>
                <a:spcPts val="0"/>
              </a:spcBef>
              <a:spcAft>
                <a:spcPts val="0"/>
              </a:spcAft>
              <a:buNone/>
            </a:pPr>
            <a:r>
              <a:rPr lang="en-US" sz="1100" b="1" dirty="0">
                <a:solidFill>
                  <a:schemeClr val="dk1"/>
                </a:solidFill>
              </a:rPr>
              <a:t>Which countries are the most expensive for international students?</a:t>
            </a:r>
            <a:br>
              <a:rPr lang="en-US" sz="1100" b="1" dirty="0">
                <a:solidFill>
                  <a:schemeClr val="dk1"/>
                </a:solidFill>
              </a:rPr>
            </a:br>
            <a:r>
              <a:rPr lang="en-US" sz="1100" dirty="0">
                <a:solidFill>
                  <a:schemeClr val="dk1"/>
                </a:solidFill>
              </a:rPr>
              <a:t> ➡️ Focus: Total tuition + living-related costs</a:t>
            </a:r>
            <a:endParaRPr lang="en-US" dirty="0">
              <a:solidFill>
                <a:srgbClr val="4D3C3C"/>
              </a:solidFill>
              <a:latin typeface="Lexend Deca"/>
              <a:ea typeface="Lexend Deca"/>
              <a:cs typeface="Lexend Deca"/>
              <a:sym typeface="Lexend Deca"/>
            </a:endParaRPr>
          </a:p>
          <a:p>
            <a:pPr marL="139700" marR="0" lvl="0" algn="l" rtl="0">
              <a:lnSpc>
                <a:spcPct val="150000"/>
              </a:lnSpc>
              <a:spcBef>
                <a:spcPts val="0"/>
              </a:spcBef>
              <a:spcAft>
                <a:spcPts val="0"/>
              </a:spcAft>
              <a:buClr>
                <a:srgbClr val="4D3C3C"/>
              </a:buClr>
              <a:buSzPts val="1400"/>
            </a:pPr>
            <a:r>
              <a:rPr lang="en-US" sz="1400" b="0" i="0" u="none" strike="noStrike" cap="none" dirty="0">
                <a:solidFill>
                  <a:srgbClr val="4D3C3C"/>
                </a:solidFill>
                <a:latin typeface="Lexend Deca"/>
                <a:ea typeface="Lexend Deca"/>
                <a:cs typeface="Lexend Deca"/>
                <a:sym typeface="Lexend Deca"/>
              </a:rPr>
              <a:t>2.    Research Question 2</a:t>
            </a:r>
          </a:p>
          <a:p>
            <a:pPr marL="457200" lvl="0" indent="0" algn="l" rtl="0">
              <a:lnSpc>
                <a:spcPct val="150000"/>
              </a:lnSpc>
              <a:spcBef>
                <a:spcPts val="0"/>
              </a:spcBef>
              <a:spcAft>
                <a:spcPts val="0"/>
              </a:spcAft>
              <a:buNone/>
            </a:pPr>
            <a:r>
              <a:rPr lang="en-US" sz="1100" b="1" dirty="0">
                <a:solidFill>
                  <a:schemeClr val="dk1"/>
                </a:solidFill>
              </a:rPr>
              <a:t>How does the average total cost compare by program level (Bachelor’s, Master’s, PhD)?</a:t>
            </a:r>
          </a:p>
          <a:p>
            <a:pPr marL="457200" marR="0" lvl="0" indent="0" algn="l" rtl="0">
              <a:lnSpc>
                <a:spcPct val="150000"/>
              </a:lnSpc>
              <a:spcBef>
                <a:spcPts val="0"/>
              </a:spcBef>
              <a:spcAft>
                <a:spcPts val="0"/>
              </a:spcAft>
              <a:buNone/>
            </a:pPr>
            <a:r>
              <a:rPr lang="en-US" sz="1100" dirty="0">
                <a:solidFill>
                  <a:schemeClr val="dk1"/>
                </a:solidFill>
              </a:rPr>
              <a:t>➡️ Focus: Understanding how education level affects cost</a:t>
            </a:r>
            <a:endParaRPr lang="en-US" dirty="0">
              <a:solidFill>
                <a:srgbClr val="4D3C3C"/>
              </a:solidFill>
              <a:latin typeface="Lexend Deca"/>
              <a:ea typeface="Lexend Deca"/>
              <a:cs typeface="Lexend Deca"/>
              <a:sym typeface="Lexend Deca"/>
            </a:endParaRPr>
          </a:p>
          <a:p>
            <a:pPr marL="457200" marR="0" lvl="0" indent="0" algn="l" rtl="0">
              <a:lnSpc>
                <a:spcPct val="150000"/>
              </a:lnSpc>
              <a:spcBef>
                <a:spcPts val="0"/>
              </a:spcBef>
              <a:spcAft>
                <a:spcPts val="0"/>
              </a:spcAft>
              <a:buNone/>
            </a:pPr>
            <a:endParaRPr lang="en-US" sz="1400" b="0" i="0" u="none" strike="noStrike" cap="none" dirty="0">
              <a:solidFill>
                <a:srgbClr val="4D3C3C"/>
              </a:solidFill>
              <a:latin typeface="Lexend Deca"/>
              <a:ea typeface="Lexend Deca"/>
              <a:cs typeface="Lexend Deca"/>
              <a:sym typeface="Lexend Deca"/>
            </a:endParaRPr>
          </a:p>
        </p:txBody>
      </p:sp>
      <p:sp>
        <p:nvSpPr>
          <p:cNvPr id="494" name="Google Shape;494;p7"/>
          <p:cNvSpPr txBox="1"/>
          <p:nvPr/>
        </p:nvSpPr>
        <p:spPr>
          <a:xfrm>
            <a:off x="201600" y="281880"/>
            <a:ext cx="5063040" cy="73584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CC6462"/>
                </a:solidFill>
                <a:latin typeface="Lexend Deca"/>
                <a:ea typeface="Lexend Deca"/>
                <a:cs typeface="Lexend Deca"/>
                <a:sym typeface="Lexend Deca"/>
              </a:rPr>
              <a:t>3.  Research Questions</a:t>
            </a:r>
            <a:endParaRPr sz="2900" b="0" i="0" u="none" strike="noStrike" cap="none">
              <a:solidFill>
                <a:srgbClr val="000000"/>
              </a:solidFill>
              <a:latin typeface="Arial"/>
              <a:ea typeface="Arial"/>
              <a:cs typeface="Arial"/>
              <a:sym typeface="Arial"/>
            </a:endParaRPr>
          </a:p>
        </p:txBody>
      </p:sp>
      <p:pic>
        <p:nvPicPr>
          <p:cNvPr id="495" name="Google Shape;495;p7"/>
          <p:cNvPicPr preferRelativeResize="0"/>
          <p:nvPr/>
        </p:nvPicPr>
        <p:blipFill rotWithShape="1">
          <a:blip r:embed="rId3">
            <a:alphaModFix/>
          </a:blip>
          <a:srcRect/>
          <a:stretch/>
        </p:blipFill>
        <p:spPr>
          <a:xfrm rot="833400">
            <a:off x="6311520" y="1874880"/>
            <a:ext cx="2323080" cy="28054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8F4"/>
        </a:solidFill>
        <a:effectLst/>
      </p:bgPr>
    </p:bg>
    <p:spTree>
      <p:nvGrpSpPr>
        <p:cNvPr id="1" name="Shape 499"/>
        <p:cNvGrpSpPr/>
        <p:nvPr/>
      </p:nvGrpSpPr>
      <p:grpSpPr>
        <a:xfrm>
          <a:off x="0" y="0"/>
          <a:ext cx="0" cy="0"/>
          <a:chOff x="0" y="0"/>
          <a:chExt cx="0" cy="0"/>
        </a:xfrm>
      </p:grpSpPr>
      <p:sp>
        <p:nvSpPr>
          <p:cNvPr id="500" name="Google Shape;500;g3693edc67a7_1_38"/>
          <p:cNvSpPr txBox="1"/>
          <p:nvPr/>
        </p:nvSpPr>
        <p:spPr>
          <a:xfrm>
            <a:off x="8556840" y="4749840"/>
            <a:ext cx="548400" cy="393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7</a:t>
            </a:fld>
            <a:endParaRPr sz="1300" b="0" i="0" u="none" strike="noStrike" cap="none">
              <a:solidFill>
                <a:srgbClr val="000000"/>
              </a:solidFill>
              <a:latin typeface="Times New Roman"/>
              <a:ea typeface="Times New Roman"/>
              <a:cs typeface="Times New Roman"/>
              <a:sym typeface="Times New Roman"/>
            </a:endParaRPr>
          </a:p>
        </p:txBody>
      </p:sp>
      <p:sp>
        <p:nvSpPr>
          <p:cNvPr id="501" name="Google Shape;501;g3693edc67a7_1_38"/>
          <p:cNvSpPr txBox="1"/>
          <p:nvPr/>
        </p:nvSpPr>
        <p:spPr>
          <a:xfrm>
            <a:off x="125280" y="1190160"/>
            <a:ext cx="5180100" cy="3714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US" dirty="0">
                <a:solidFill>
                  <a:srgbClr val="4D3C3C"/>
                </a:solidFill>
                <a:latin typeface="Lexend Deca"/>
                <a:ea typeface="Lexend Deca"/>
                <a:cs typeface="Lexend Deca"/>
                <a:sym typeface="Lexend Deca"/>
              </a:rPr>
              <a:t>     3. Research Question 3</a:t>
            </a:r>
            <a:endParaRPr dirty="0">
              <a:solidFill>
                <a:srgbClr val="4D3C3C"/>
              </a:solidFill>
              <a:latin typeface="Lexend Deca"/>
              <a:ea typeface="Lexend Deca"/>
              <a:cs typeface="Lexend Deca"/>
              <a:sym typeface="Lexend Deca"/>
            </a:endParaRPr>
          </a:p>
          <a:p>
            <a:pPr marL="457200" marR="0" lvl="0" indent="0" algn="l" rtl="0">
              <a:lnSpc>
                <a:spcPct val="150000"/>
              </a:lnSpc>
              <a:spcBef>
                <a:spcPts val="0"/>
              </a:spcBef>
              <a:spcAft>
                <a:spcPts val="0"/>
              </a:spcAft>
              <a:buNone/>
            </a:pPr>
            <a:r>
              <a:rPr lang="en-US" sz="1100" b="1" dirty="0">
                <a:solidFill>
                  <a:schemeClr val="dk1"/>
                </a:solidFill>
              </a:rPr>
              <a:t>Which cities offer the most affordable study options?</a:t>
            </a:r>
            <a:endParaRPr sz="1100" b="1" dirty="0">
              <a:solidFill>
                <a:schemeClr val="dk1"/>
              </a:solidFill>
            </a:endParaRPr>
          </a:p>
          <a:p>
            <a:pPr marL="457200" marR="0" lvl="0" indent="0" algn="l" rtl="0">
              <a:lnSpc>
                <a:spcPct val="150000"/>
              </a:lnSpc>
              <a:spcBef>
                <a:spcPts val="0"/>
              </a:spcBef>
              <a:spcAft>
                <a:spcPts val="0"/>
              </a:spcAft>
              <a:buNone/>
            </a:pPr>
            <a:r>
              <a:rPr lang="en-US" sz="1100" dirty="0">
                <a:solidFill>
                  <a:schemeClr val="dk1"/>
                </a:solidFill>
              </a:rPr>
              <a:t>➡️ Focus: Identifying cost-effective study locations</a:t>
            </a:r>
            <a:endParaRPr sz="1100" dirty="0">
              <a:solidFill>
                <a:schemeClr val="dk1"/>
              </a:solidFill>
            </a:endParaRPr>
          </a:p>
          <a:p>
            <a:pPr marL="0" marR="0" lvl="0" indent="0" algn="l" rtl="0">
              <a:lnSpc>
                <a:spcPct val="150000"/>
              </a:lnSpc>
              <a:spcBef>
                <a:spcPts val="0"/>
              </a:spcBef>
              <a:spcAft>
                <a:spcPts val="0"/>
              </a:spcAft>
              <a:buNone/>
            </a:pPr>
            <a:r>
              <a:rPr lang="en-US" sz="1100" dirty="0">
                <a:solidFill>
                  <a:schemeClr val="dk1"/>
                </a:solidFill>
              </a:rPr>
              <a:t>      </a:t>
            </a:r>
            <a:r>
              <a:rPr lang="en-US" dirty="0">
                <a:solidFill>
                  <a:srgbClr val="4D3C3C"/>
                </a:solidFill>
                <a:latin typeface="Lexend Deca"/>
                <a:ea typeface="Lexend Deca"/>
                <a:cs typeface="Lexend Deca"/>
                <a:sym typeface="Lexend Deca"/>
              </a:rPr>
              <a:t>4. Research Question 4</a:t>
            </a:r>
            <a:endParaRPr dirty="0">
              <a:solidFill>
                <a:srgbClr val="4D3C3C"/>
              </a:solidFill>
              <a:latin typeface="Lexend Deca"/>
              <a:ea typeface="Lexend Deca"/>
              <a:cs typeface="Lexend Deca"/>
              <a:sym typeface="Lexend Deca"/>
            </a:endParaRPr>
          </a:p>
          <a:p>
            <a:pPr marL="457200" marR="0" lvl="0" indent="0" algn="l" rtl="0">
              <a:lnSpc>
                <a:spcPct val="150000"/>
              </a:lnSpc>
              <a:spcBef>
                <a:spcPts val="0"/>
              </a:spcBef>
              <a:spcAft>
                <a:spcPts val="0"/>
              </a:spcAft>
              <a:buNone/>
            </a:pPr>
            <a:r>
              <a:rPr lang="en-US" sz="1100" b="1" dirty="0">
                <a:solidFill>
                  <a:schemeClr val="dk1"/>
                </a:solidFill>
              </a:rPr>
              <a:t>Which countries offer the most university programs for international students?</a:t>
            </a:r>
            <a:endParaRPr sz="1100" b="1" dirty="0">
              <a:solidFill>
                <a:schemeClr val="dk1"/>
              </a:solidFill>
            </a:endParaRPr>
          </a:p>
          <a:p>
            <a:pPr marL="457200" marR="0" lvl="0" indent="0" algn="l" rtl="0">
              <a:lnSpc>
                <a:spcPct val="150000"/>
              </a:lnSpc>
              <a:spcBef>
                <a:spcPts val="0"/>
              </a:spcBef>
              <a:spcAft>
                <a:spcPts val="0"/>
              </a:spcAft>
              <a:buNone/>
            </a:pPr>
            <a:r>
              <a:rPr lang="en-US" sz="1100" dirty="0">
                <a:solidFill>
                  <a:schemeClr val="dk1"/>
                </a:solidFill>
              </a:rPr>
              <a:t>➡️ Focus: Counting program availability per country</a:t>
            </a:r>
            <a:endParaRPr dirty="0">
              <a:solidFill>
                <a:srgbClr val="4D3C3C"/>
              </a:solidFill>
              <a:latin typeface="Lexend Deca"/>
              <a:ea typeface="Lexend Deca"/>
              <a:cs typeface="Lexend Deca"/>
              <a:sym typeface="Lexend Deca"/>
            </a:endParaRPr>
          </a:p>
          <a:p>
            <a:pPr marL="0" lvl="0" indent="0" algn="l" rtl="0">
              <a:lnSpc>
                <a:spcPct val="150000"/>
              </a:lnSpc>
              <a:spcBef>
                <a:spcPts val="0"/>
              </a:spcBef>
              <a:spcAft>
                <a:spcPts val="0"/>
              </a:spcAft>
              <a:buNone/>
            </a:pPr>
            <a:r>
              <a:rPr lang="en-US" dirty="0">
                <a:solidFill>
                  <a:srgbClr val="4D3C3C"/>
                </a:solidFill>
                <a:latin typeface="Lexend Deca"/>
                <a:ea typeface="Lexend Deca"/>
                <a:cs typeface="Lexend Deca"/>
                <a:sym typeface="Lexend Deca"/>
              </a:rPr>
              <a:t>     5. Research Question 5 </a:t>
            </a:r>
            <a:endParaRPr dirty="0">
              <a:solidFill>
                <a:srgbClr val="4D3C3C"/>
              </a:solidFill>
              <a:latin typeface="Lexend Deca"/>
              <a:ea typeface="Lexend Deca"/>
              <a:cs typeface="Lexend Deca"/>
              <a:sym typeface="Lexend Deca"/>
            </a:endParaRPr>
          </a:p>
          <a:p>
            <a:pPr marL="457200" lvl="0" indent="0" algn="l" rtl="0">
              <a:lnSpc>
                <a:spcPct val="150000"/>
              </a:lnSpc>
              <a:spcBef>
                <a:spcPts val="0"/>
              </a:spcBef>
              <a:spcAft>
                <a:spcPts val="0"/>
              </a:spcAft>
              <a:buNone/>
            </a:pPr>
            <a:r>
              <a:rPr lang="en-US" sz="1100" b="1" dirty="0">
                <a:solidFill>
                  <a:schemeClr val="dk1"/>
                </a:solidFill>
              </a:rPr>
              <a:t>Which country provides the best value in terms of cost per study year?</a:t>
            </a:r>
            <a:endParaRPr sz="1100" b="1" dirty="0">
              <a:solidFill>
                <a:schemeClr val="dk1"/>
              </a:solidFill>
            </a:endParaRPr>
          </a:p>
          <a:p>
            <a:pPr marL="457200" lvl="0" indent="0" algn="l" rtl="0">
              <a:lnSpc>
                <a:spcPct val="150000"/>
              </a:lnSpc>
              <a:spcBef>
                <a:spcPts val="0"/>
              </a:spcBef>
              <a:spcAft>
                <a:spcPts val="0"/>
              </a:spcAft>
              <a:buClr>
                <a:schemeClr val="dk1"/>
              </a:buClr>
              <a:buSzPts val="1100"/>
              <a:buFont typeface="Arial"/>
              <a:buNone/>
            </a:pPr>
            <a:r>
              <a:rPr lang="en-US" sz="1100" dirty="0">
                <a:solidFill>
                  <a:schemeClr val="dk1"/>
                </a:solidFill>
              </a:rPr>
              <a:t>➡️ Focus: Normalizing total cost by program duration to find best value</a:t>
            </a:r>
            <a:endParaRPr dirty="0">
              <a:solidFill>
                <a:srgbClr val="4D3C3C"/>
              </a:solidFill>
              <a:latin typeface="Lexend Deca"/>
              <a:ea typeface="Lexend Deca"/>
              <a:cs typeface="Lexend Deca"/>
              <a:sym typeface="Lexend Deca"/>
            </a:endParaRPr>
          </a:p>
        </p:txBody>
      </p:sp>
      <p:sp>
        <p:nvSpPr>
          <p:cNvPr id="502" name="Google Shape;502;g3693edc67a7_1_38"/>
          <p:cNvSpPr txBox="1"/>
          <p:nvPr/>
        </p:nvSpPr>
        <p:spPr>
          <a:xfrm>
            <a:off x="201600" y="281880"/>
            <a:ext cx="5063100" cy="735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CC6462"/>
                </a:solidFill>
                <a:latin typeface="Lexend Deca"/>
                <a:ea typeface="Lexend Deca"/>
                <a:cs typeface="Lexend Deca"/>
                <a:sym typeface="Lexend Deca"/>
              </a:rPr>
              <a:t>3.  Research Questions</a:t>
            </a:r>
            <a:endParaRPr sz="2900" b="0" i="0" u="none" strike="noStrike" cap="none">
              <a:solidFill>
                <a:srgbClr val="000000"/>
              </a:solidFill>
              <a:latin typeface="Arial"/>
              <a:ea typeface="Arial"/>
              <a:cs typeface="Arial"/>
              <a:sym typeface="Arial"/>
            </a:endParaRPr>
          </a:p>
        </p:txBody>
      </p:sp>
      <p:pic>
        <p:nvPicPr>
          <p:cNvPr id="503" name="Google Shape;503;g3693edc67a7_1_38"/>
          <p:cNvPicPr preferRelativeResize="0"/>
          <p:nvPr/>
        </p:nvPicPr>
        <p:blipFill rotWithShape="1">
          <a:blip r:embed="rId3">
            <a:alphaModFix/>
          </a:blip>
          <a:srcRect/>
          <a:stretch/>
        </p:blipFill>
        <p:spPr>
          <a:xfrm rot="833399">
            <a:off x="6311520" y="1874880"/>
            <a:ext cx="2323080" cy="28054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8F4"/>
        </a:solidFill>
        <a:effectLst/>
      </p:bgPr>
    </p:bg>
    <p:spTree>
      <p:nvGrpSpPr>
        <p:cNvPr id="1" name="Shape 507"/>
        <p:cNvGrpSpPr/>
        <p:nvPr/>
      </p:nvGrpSpPr>
      <p:grpSpPr>
        <a:xfrm>
          <a:off x="0" y="0"/>
          <a:ext cx="0" cy="0"/>
          <a:chOff x="0" y="0"/>
          <a:chExt cx="0" cy="0"/>
        </a:xfrm>
      </p:grpSpPr>
      <p:sp>
        <p:nvSpPr>
          <p:cNvPr id="508" name="Google Shape;508;g365917bbf7c_0_7"/>
          <p:cNvSpPr txBox="1"/>
          <p:nvPr/>
        </p:nvSpPr>
        <p:spPr>
          <a:xfrm>
            <a:off x="8556840" y="4749840"/>
            <a:ext cx="548400" cy="393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8</a:t>
            </a:fld>
            <a:endParaRPr sz="1300" b="0" i="0" u="none" strike="noStrike" cap="none">
              <a:solidFill>
                <a:srgbClr val="000000"/>
              </a:solidFill>
              <a:latin typeface="Times New Roman"/>
              <a:ea typeface="Times New Roman"/>
              <a:cs typeface="Times New Roman"/>
              <a:sym typeface="Times New Roman"/>
            </a:endParaRPr>
          </a:p>
        </p:txBody>
      </p:sp>
      <p:sp>
        <p:nvSpPr>
          <p:cNvPr id="509" name="Google Shape;509;g365917bbf7c_0_7"/>
          <p:cNvSpPr txBox="1"/>
          <p:nvPr/>
        </p:nvSpPr>
        <p:spPr>
          <a:xfrm>
            <a:off x="8280" y="1130760"/>
            <a:ext cx="5180100" cy="3714000"/>
          </a:xfrm>
          <a:prstGeom prst="rect">
            <a:avLst/>
          </a:prstGeom>
          <a:noFill/>
          <a:ln>
            <a:noFill/>
          </a:ln>
        </p:spPr>
        <p:txBody>
          <a:bodyPr spcFirstLastPara="1" wrap="square" lIns="91425" tIns="91425" rIns="91425" bIns="91425" anchor="t" anchorCtr="0">
            <a:noAutofit/>
          </a:bodyPr>
          <a:lstStyle/>
          <a:p>
            <a:pPr marL="457200" marR="0" lvl="0" indent="0" algn="just" rtl="0">
              <a:lnSpc>
                <a:spcPct val="150000"/>
              </a:lnSpc>
              <a:spcBef>
                <a:spcPts val="0"/>
              </a:spcBef>
              <a:spcAft>
                <a:spcPts val="0"/>
              </a:spcAft>
              <a:buClr>
                <a:schemeClr val="dk1"/>
              </a:buClr>
              <a:buSzPts val="1100"/>
              <a:buFont typeface="Arial"/>
              <a:buNone/>
            </a:pPr>
            <a:r>
              <a:rPr lang="en-US" sz="1300" b="1" i="1" u="none" strike="noStrike" cap="none">
                <a:solidFill>
                  <a:srgbClr val="4D3C3C"/>
                </a:solidFill>
                <a:latin typeface="Lexend Deca"/>
                <a:ea typeface="Lexend Deca"/>
                <a:cs typeface="Lexend Deca"/>
                <a:sym typeface="Lexend Deca"/>
              </a:rPr>
              <a:t>[Explanation about process to answer Question 1] </a:t>
            </a:r>
            <a:endParaRPr sz="1600" b="0" i="0" u="none" strike="noStrike" cap="none">
              <a:solidFill>
                <a:srgbClr val="000000"/>
              </a:solidFill>
              <a:latin typeface="Arial"/>
              <a:ea typeface="Arial"/>
              <a:cs typeface="Arial"/>
              <a:sym typeface="Arial"/>
            </a:endParaRPr>
          </a:p>
        </p:txBody>
      </p:sp>
      <p:sp>
        <p:nvSpPr>
          <p:cNvPr id="510" name="Google Shape;510;g365917bbf7c_0_7"/>
          <p:cNvSpPr txBox="1"/>
          <p:nvPr/>
        </p:nvSpPr>
        <p:spPr>
          <a:xfrm>
            <a:off x="201600" y="177480"/>
            <a:ext cx="5063100" cy="735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CC6462"/>
                </a:solidFill>
                <a:latin typeface="Lexend Deca"/>
                <a:ea typeface="Lexend Deca"/>
                <a:cs typeface="Lexend Deca"/>
                <a:sym typeface="Lexend Deca"/>
              </a:rPr>
              <a:t>4.  Methods - Question 1</a:t>
            </a:r>
            <a:endParaRPr sz="2900" b="0" i="0" u="none" strike="noStrike" cap="none">
              <a:solidFill>
                <a:srgbClr val="000000"/>
              </a:solidFill>
              <a:latin typeface="Arial"/>
              <a:ea typeface="Arial"/>
              <a:cs typeface="Arial"/>
              <a:sym typeface="Arial"/>
            </a:endParaRPr>
          </a:p>
        </p:txBody>
      </p:sp>
      <p:pic>
        <p:nvPicPr>
          <p:cNvPr id="511" name="Google Shape;511;g365917bbf7c_0_7"/>
          <p:cNvPicPr preferRelativeResize="0"/>
          <p:nvPr/>
        </p:nvPicPr>
        <p:blipFill rotWithShape="1">
          <a:blip r:embed="rId3">
            <a:alphaModFix/>
          </a:blip>
          <a:srcRect/>
          <a:stretch/>
        </p:blipFill>
        <p:spPr>
          <a:xfrm>
            <a:off x="6453000" y="2187000"/>
            <a:ext cx="1845000" cy="1845000"/>
          </a:xfrm>
          <a:prstGeom prst="rect">
            <a:avLst/>
          </a:prstGeom>
          <a:noFill/>
          <a:ln>
            <a:noFill/>
          </a:ln>
        </p:spPr>
      </p:pic>
      <p:sp>
        <p:nvSpPr>
          <p:cNvPr id="512" name="Google Shape;512;g365917bbf7c_0_7"/>
          <p:cNvSpPr txBox="1"/>
          <p:nvPr/>
        </p:nvSpPr>
        <p:spPr>
          <a:xfrm>
            <a:off x="264500" y="1719100"/>
            <a:ext cx="1127700" cy="393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800" b="1">
                <a:solidFill>
                  <a:srgbClr val="595959"/>
                </a:solidFill>
                <a:latin typeface="Lato"/>
                <a:ea typeface="Lato"/>
                <a:cs typeface="Lato"/>
                <a:sym typeface="Lato"/>
              </a:rPr>
              <a:t>Group by : </a:t>
            </a:r>
            <a:r>
              <a:rPr lang="en-US" sz="800">
                <a:solidFill>
                  <a:srgbClr val="188038"/>
                </a:solidFill>
                <a:latin typeface="Lato"/>
                <a:ea typeface="Lato"/>
                <a:cs typeface="Lato"/>
                <a:sym typeface="Lato"/>
              </a:rPr>
              <a:t>Country </a:t>
            </a:r>
            <a:endParaRPr sz="800">
              <a:solidFill>
                <a:srgbClr val="188038"/>
              </a:solidFill>
              <a:latin typeface="Lato"/>
              <a:ea typeface="Lato"/>
              <a:cs typeface="Lato"/>
              <a:sym typeface="Lato"/>
            </a:endParaRPr>
          </a:p>
        </p:txBody>
      </p:sp>
      <p:sp>
        <p:nvSpPr>
          <p:cNvPr id="513" name="Google Shape;513;g365917bbf7c_0_7"/>
          <p:cNvSpPr/>
          <p:nvPr/>
        </p:nvSpPr>
        <p:spPr>
          <a:xfrm>
            <a:off x="1410538" y="1822001"/>
            <a:ext cx="517800" cy="187200"/>
          </a:xfrm>
          <a:prstGeom prst="rightArrow">
            <a:avLst>
              <a:gd name="adj1" fmla="val 50000"/>
              <a:gd name="adj2"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g365917bbf7c_0_7"/>
          <p:cNvSpPr txBox="1"/>
          <p:nvPr/>
        </p:nvSpPr>
        <p:spPr>
          <a:xfrm>
            <a:off x="1946675" y="1719100"/>
            <a:ext cx="1187700" cy="468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700" b="1">
                <a:solidFill>
                  <a:schemeClr val="dk1"/>
                </a:solidFill>
                <a:latin typeface="Lato"/>
                <a:ea typeface="Lato"/>
                <a:cs typeface="Lato"/>
                <a:sym typeface="Lato"/>
              </a:rPr>
              <a:t>Data aggregation : average </a:t>
            </a:r>
            <a:r>
              <a:rPr lang="en-US" sz="700">
                <a:solidFill>
                  <a:srgbClr val="188038"/>
                </a:solidFill>
                <a:latin typeface="Lato"/>
                <a:ea typeface="Lato"/>
                <a:cs typeface="Lato"/>
                <a:sym typeface="Lato"/>
              </a:rPr>
              <a:t>Total_Cost_USD</a:t>
            </a:r>
            <a:endParaRPr sz="700">
              <a:solidFill>
                <a:srgbClr val="595959"/>
              </a:solidFill>
              <a:latin typeface="Lato"/>
              <a:ea typeface="Lato"/>
              <a:cs typeface="Lato"/>
              <a:sym typeface="Lato"/>
            </a:endParaRPr>
          </a:p>
        </p:txBody>
      </p:sp>
      <p:sp>
        <p:nvSpPr>
          <p:cNvPr id="515" name="Google Shape;515;g365917bbf7c_0_7"/>
          <p:cNvSpPr/>
          <p:nvPr/>
        </p:nvSpPr>
        <p:spPr>
          <a:xfrm>
            <a:off x="3199125" y="1859498"/>
            <a:ext cx="517800" cy="187200"/>
          </a:xfrm>
          <a:prstGeom prst="rightArrow">
            <a:avLst>
              <a:gd name="adj1" fmla="val 50000"/>
              <a:gd name="adj2"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g365917bbf7c_0_7"/>
          <p:cNvSpPr txBox="1"/>
          <p:nvPr/>
        </p:nvSpPr>
        <p:spPr>
          <a:xfrm>
            <a:off x="3840550" y="1719100"/>
            <a:ext cx="1187700" cy="468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800" b="1">
                <a:solidFill>
                  <a:schemeClr val="dk1"/>
                </a:solidFill>
                <a:latin typeface="Lato"/>
                <a:ea typeface="Lato"/>
                <a:cs typeface="Lato"/>
                <a:sym typeface="Lato"/>
              </a:rPr>
              <a:t>Sort data : descending by </a:t>
            </a:r>
            <a:r>
              <a:rPr lang="en-US" sz="800">
                <a:solidFill>
                  <a:srgbClr val="188038"/>
                </a:solidFill>
                <a:latin typeface="Lato"/>
                <a:ea typeface="Lato"/>
                <a:cs typeface="Lato"/>
                <a:sym typeface="Lato"/>
              </a:rPr>
              <a:t>Avg_Total_Cost</a:t>
            </a:r>
            <a:endParaRPr sz="800">
              <a:solidFill>
                <a:srgbClr val="595959"/>
              </a:solidFill>
              <a:latin typeface="Lato"/>
              <a:ea typeface="Lato"/>
              <a:cs typeface="Lato"/>
              <a:sym typeface="Lato"/>
            </a:endParaRPr>
          </a:p>
        </p:txBody>
      </p:sp>
      <p:sp>
        <p:nvSpPr>
          <p:cNvPr id="517" name="Google Shape;517;g365917bbf7c_0_7"/>
          <p:cNvSpPr/>
          <p:nvPr/>
        </p:nvSpPr>
        <p:spPr>
          <a:xfrm rot="5400000">
            <a:off x="4209400" y="2376749"/>
            <a:ext cx="520200" cy="189600"/>
          </a:xfrm>
          <a:prstGeom prst="rightArrow">
            <a:avLst>
              <a:gd name="adj1" fmla="val 50000"/>
              <a:gd name="adj2"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g365917bbf7c_0_7"/>
          <p:cNvSpPr txBox="1"/>
          <p:nvPr/>
        </p:nvSpPr>
        <p:spPr>
          <a:xfrm>
            <a:off x="3978150" y="2789700"/>
            <a:ext cx="1187700" cy="639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Build graph : select </a:t>
            </a:r>
            <a:r>
              <a:rPr lang="en-US" sz="900">
                <a:solidFill>
                  <a:srgbClr val="188038"/>
                </a:solidFill>
                <a:latin typeface="Lato"/>
                <a:ea typeface="Lato"/>
                <a:cs typeface="Lato"/>
                <a:sym typeface="Lato"/>
              </a:rPr>
              <a:t>Country</a:t>
            </a:r>
            <a:r>
              <a:rPr lang="en-US" sz="900" b="1">
                <a:solidFill>
                  <a:schemeClr val="dk1"/>
                </a:solidFill>
                <a:latin typeface="Lato"/>
                <a:ea typeface="Lato"/>
                <a:cs typeface="Lato"/>
                <a:sym typeface="Lato"/>
              </a:rPr>
              <a:t> and </a:t>
            </a:r>
            <a:r>
              <a:rPr lang="en-US" sz="900">
                <a:solidFill>
                  <a:srgbClr val="188038"/>
                </a:solidFill>
                <a:latin typeface="Lato"/>
                <a:ea typeface="Lato"/>
                <a:cs typeface="Lato"/>
                <a:sym typeface="Lato"/>
              </a:rPr>
              <a:t>Avg_Total_Cost</a:t>
            </a:r>
            <a:endParaRPr sz="900">
              <a:solidFill>
                <a:srgbClr val="595959"/>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8F4"/>
        </a:solidFill>
        <a:effectLst/>
      </p:bgPr>
    </p:bg>
    <p:spTree>
      <p:nvGrpSpPr>
        <p:cNvPr id="1" name="Shape 522"/>
        <p:cNvGrpSpPr/>
        <p:nvPr/>
      </p:nvGrpSpPr>
      <p:grpSpPr>
        <a:xfrm>
          <a:off x="0" y="0"/>
          <a:ext cx="0" cy="0"/>
          <a:chOff x="0" y="0"/>
          <a:chExt cx="0" cy="0"/>
        </a:xfrm>
      </p:grpSpPr>
      <p:sp>
        <p:nvSpPr>
          <p:cNvPr id="523" name="Google Shape;523;g365917bbf7c_0_157"/>
          <p:cNvSpPr txBox="1"/>
          <p:nvPr/>
        </p:nvSpPr>
        <p:spPr>
          <a:xfrm>
            <a:off x="8556840" y="4749840"/>
            <a:ext cx="548400" cy="393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FFFFFF"/>
                </a:solidFill>
                <a:latin typeface="Courier Prime"/>
                <a:ea typeface="Courier Prime"/>
                <a:cs typeface="Courier Prime"/>
                <a:sym typeface="Courier Prime"/>
              </a:rPr>
              <a:t>9</a:t>
            </a:fld>
            <a:endParaRPr sz="1300" b="0" i="0" u="none" strike="noStrike" cap="none">
              <a:solidFill>
                <a:srgbClr val="000000"/>
              </a:solidFill>
              <a:latin typeface="Times New Roman"/>
              <a:ea typeface="Times New Roman"/>
              <a:cs typeface="Times New Roman"/>
              <a:sym typeface="Times New Roman"/>
            </a:endParaRPr>
          </a:p>
        </p:txBody>
      </p:sp>
      <p:sp>
        <p:nvSpPr>
          <p:cNvPr id="524" name="Google Shape;524;g365917bbf7c_0_157"/>
          <p:cNvSpPr txBox="1"/>
          <p:nvPr/>
        </p:nvSpPr>
        <p:spPr>
          <a:xfrm>
            <a:off x="8280" y="1130760"/>
            <a:ext cx="5180100" cy="3714000"/>
          </a:xfrm>
          <a:prstGeom prst="rect">
            <a:avLst/>
          </a:prstGeom>
          <a:noFill/>
          <a:ln>
            <a:noFill/>
          </a:ln>
        </p:spPr>
        <p:txBody>
          <a:bodyPr spcFirstLastPara="1" wrap="square" lIns="91425" tIns="91425" rIns="91425" bIns="91425" anchor="t" anchorCtr="0">
            <a:noAutofit/>
          </a:bodyPr>
          <a:lstStyle/>
          <a:p>
            <a:pPr marL="457200" marR="0" lvl="0" indent="0" algn="just" rtl="0">
              <a:lnSpc>
                <a:spcPct val="150000"/>
              </a:lnSpc>
              <a:spcBef>
                <a:spcPts val="0"/>
              </a:spcBef>
              <a:spcAft>
                <a:spcPts val="0"/>
              </a:spcAft>
              <a:buClr>
                <a:schemeClr val="dk1"/>
              </a:buClr>
              <a:buSzPts val="1100"/>
              <a:buFont typeface="Arial"/>
              <a:buNone/>
            </a:pPr>
            <a:r>
              <a:rPr lang="en-US" sz="1300" b="1" i="1" u="none" strike="noStrike" cap="none">
                <a:solidFill>
                  <a:srgbClr val="4D3C3C"/>
                </a:solidFill>
                <a:latin typeface="Lexend Deca"/>
                <a:ea typeface="Lexend Deca"/>
                <a:cs typeface="Lexend Deca"/>
                <a:sym typeface="Lexend Deca"/>
              </a:rPr>
              <a:t>[Explanation about process to answer Question 2] </a:t>
            </a: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200"/>
              <a:buFont typeface="Arial"/>
              <a:buNone/>
            </a:pPr>
            <a:endParaRPr sz="1400" b="0" i="0" u="none" strike="noStrike" cap="none">
              <a:solidFill>
                <a:srgbClr val="4D3C3C"/>
              </a:solidFill>
              <a:latin typeface="Lexend Deca"/>
              <a:ea typeface="Lexend Deca"/>
              <a:cs typeface="Lexend Deca"/>
              <a:sym typeface="Lexend Deca"/>
            </a:endParaRPr>
          </a:p>
        </p:txBody>
      </p:sp>
      <p:sp>
        <p:nvSpPr>
          <p:cNvPr id="525" name="Google Shape;525;g365917bbf7c_0_157"/>
          <p:cNvSpPr txBox="1"/>
          <p:nvPr/>
        </p:nvSpPr>
        <p:spPr>
          <a:xfrm>
            <a:off x="201600" y="177480"/>
            <a:ext cx="5063100" cy="735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CC6462"/>
                </a:solidFill>
                <a:latin typeface="Lexend Deca"/>
                <a:ea typeface="Lexend Deca"/>
                <a:cs typeface="Lexend Deca"/>
                <a:sym typeface="Lexend Deca"/>
              </a:rPr>
              <a:t>4.  Methods - Question 2</a:t>
            </a:r>
            <a:endParaRPr sz="2900" b="0" i="0" u="none" strike="noStrike" cap="none">
              <a:solidFill>
                <a:srgbClr val="CC6462"/>
              </a:solidFill>
              <a:latin typeface="Lexend Deca"/>
              <a:ea typeface="Lexend Deca"/>
              <a:cs typeface="Lexend Deca"/>
              <a:sym typeface="Lexend Deca"/>
            </a:endParaRPr>
          </a:p>
        </p:txBody>
      </p:sp>
      <p:pic>
        <p:nvPicPr>
          <p:cNvPr id="526" name="Google Shape;526;g365917bbf7c_0_157"/>
          <p:cNvPicPr preferRelativeResize="0"/>
          <p:nvPr/>
        </p:nvPicPr>
        <p:blipFill rotWithShape="1">
          <a:blip r:embed="rId3">
            <a:alphaModFix/>
          </a:blip>
          <a:srcRect/>
          <a:stretch/>
        </p:blipFill>
        <p:spPr>
          <a:xfrm>
            <a:off x="6453000" y="2187000"/>
            <a:ext cx="1845000" cy="1845000"/>
          </a:xfrm>
          <a:prstGeom prst="rect">
            <a:avLst/>
          </a:prstGeom>
          <a:noFill/>
          <a:ln>
            <a:noFill/>
          </a:ln>
        </p:spPr>
      </p:pic>
      <p:sp>
        <p:nvSpPr>
          <p:cNvPr id="527" name="Google Shape;527;g365917bbf7c_0_157"/>
          <p:cNvSpPr txBox="1"/>
          <p:nvPr/>
        </p:nvSpPr>
        <p:spPr>
          <a:xfrm>
            <a:off x="264500" y="1719100"/>
            <a:ext cx="1127700" cy="393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Group by</a:t>
            </a:r>
            <a:r>
              <a:rPr lang="en-US" sz="900">
                <a:solidFill>
                  <a:schemeClr val="dk1"/>
                </a:solidFill>
                <a:latin typeface="Lato"/>
                <a:ea typeface="Lato"/>
                <a:cs typeface="Lato"/>
                <a:sym typeface="Lato"/>
              </a:rPr>
              <a:t> : </a:t>
            </a:r>
            <a:r>
              <a:rPr lang="en-US" sz="900">
                <a:solidFill>
                  <a:srgbClr val="188038"/>
                </a:solidFill>
                <a:latin typeface="Lato"/>
                <a:ea typeface="Lato"/>
                <a:cs typeface="Lato"/>
                <a:sym typeface="Lato"/>
              </a:rPr>
              <a:t>Level</a:t>
            </a:r>
            <a:endParaRPr sz="900" b="1">
              <a:solidFill>
                <a:srgbClr val="595959"/>
              </a:solidFill>
              <a:latin typeface="Lato"/>
              <a:ea typeface="Lato"/>
              <a:cs typeface="Lato"/>
              <a:sym typeface="Lato"/>
            </a:endParaRPr>
          </a:p>
        </p:txBody>
      </p:sp>
      <p:sp>
        <p:nvSpPr>
          <p:cNvPr id="528" name="Google Shape;528;g365917bbf7c_0_157"/>
          <p:cNvSpPr/>
          <p:nvPr/>
        </p:nvSpPr>
        <p:spPr>
          <a:xfrm>
            <a:off x="1410538" y="1822001"/>
            <a:ext cx="517800" cy="187200"/>
          </a:xfrm>
          <a:prstGeom prst="rightArrow">
            <a:avLst>
              <a:gd name="adj1" fmla="val 50000"/>
              <a:gd name="adj2"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g365917bbf7c_0_157"/>
          <p:cNvSpPr txBox="1"/>
          <p:nvPr/>
        </p:nvSpPr>
        <p:spPr>
          <a:xfrm>
            <a:off x="1946675" y="1719100"/>
            <a:ext cx="1187700" cy="639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Data aggregation</a:t>
            </a:r>
            <a:r>
              <a:rPr lang="en-US" sz="900">
                <a:solidFill>
                  <a:schemeClr val="dk1"/>
                </a:solidFill>
                <a:latin typeface="Lato"/>
                <a:ea typeface="Lato"/>
                <a:cs typeface="Lato"/>
                <a:sym typeface="Lato"/>
              </a:rPr>
              <a:t> : average </a:t>
            </a:r>
            <a:r>
              <a:rPr lang="en-US" sz="900">
                <a:solidFill>
                  <a:srgbClr val="188038"/>
                </a:solidFill>
                <a:latin typeface="Lato"/>
                <a:ea typeface="Lato"/>
                <a:cs typeface="Lato"/>
                <a:sym typeface="Lato"/>
              </a:rPr>
              <a:t>Total_Cost_USD</a:t>
            </a:r>
            <a:endParaRPr sz="900" b="1">
              <a:solidFill>
                <a:srgbClr val="595959"/>
              </a:solidFill>
              <a:latin typeface="Lato"/>
              <a:ea typeface="Lato"/>
              <a:cs typeface="Lato"/>
              <a:sym typeface="Lato"/>
            </a:endParaRPr>
          </a:p>
        </p:txBody>
      </p:sp>
      <p:sp>
        <p:nvSpPr>
          <p:cNvPr id="530" name="Google Shape;530;g365917bbf7c_0_157"/>
          <p:cNvSpPr/>
          <p:nvPr/>
        </p:nvSpPr>
        <p:spPr>
          <a:xfrm>
            <a:off x="3199125" y="1859498"/>
            <a:ext cx="517800" cy="187200"/>
          </a:xfrm>
          <a:prstGeom prst="rightArrow">
            <a:avLst>
              <a:gd name="adj1" fmla="val 50000"/>
              <a:gd name="adj2"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g365917bbf7c_0_157"/>
          <p:cNvSpPr txBox="1"/>
          <p:nvPr/>
        </p:nvSpPr>
        <p:spPr>
          <a:xfrm>
            <a:off x="3840550" y="1719100"/>
            <a:ext cx="1187700" cy="639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Sort data</a:t>
            </a:r>
            <a:r>
              <a:rPr lang="en-US" sz="900">
                <a:solidFill>
                  <a:schemeClr val="dk1"/>
                </a:solidFill>
                <a:latin typeface="Lato"/>
                <a:ea typeface="Lato"/>
                <a:cs typeface="Lato"/>
                <a:sym typeface="Lato"/>
              </a:rPr>
              <a:t> : descending by </a:t>
            </a:r>
            <a:r>
              <a:rPr lang="en-US" sz="900">
                <a:solidFill>
                  <a:srgbClr val="188038"/>
                </a:solidFill>
                <a:latin typeface="Lato"/>
                <a:ea typeface="Lato"/>
                <a:cs typeface="Lato"/>
                <a:sym typeface="Lato"/>
              </a:rPr>
              <a:t>Avg_Total_Cost</a:t>
            </a:r>
            <a:endParaRPr sz="900" b="1">
              <a:solidFill>
                <a:srgbClr val="595959"/>
              </a:solidFill>
              <a:latin typeface="Lato"/>
              <a:ea typeface="Lato"/>
              <a:cs typeface="Lato"/>
              <a:sym typeface="Lato"/>
            </a:endParaRPr>
          </a:p>
        </p:txBody>
      </p:sp>
      <p:sp>
        <p:nvSpPr>
          <p:cNvPr id="532" name="Google Shape;532;g365917bbf7c_0_157"/>
          <p:cNvSpPr/>
          <p:nvPr/>
        </p:nvSpPr>
        <p:spPr>
          <a:xfrm rot="5400000">
            <a:off x="4223925" y="2573837"/>
            <a:ext cx="520200" cy="189600"/>
          </a:xfrm>
          <a:prstGeom prst="rightArrow">
            <a:avLst>
              <a:gd name="adj1" fmla="val 50000"/>
              <a:gd name="adj2" fmla="val 50000"/>
            </a:avLst>
          </a:prstGeom>
          <a:solidFill>
            <a:srgbClr val="E9EDEE"/>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g365917bbf7c_0_157"/>
          <p:cNvSpPr txBox="1"/>
          <p:nvPr/>
        </p:nvSpPr>
        <p:spPr>
          <a:xfrm>
            <a:off x="3978150" y="2978575"/>
            <a:ext cx="1187700" cy="639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900" b="1">
                <a:solidFill>
                  <a:schemeClr val="dk1"/>
                </a:solidFill>
                <a:latin typeface="Lato"/>
                <a:ea typeface="Lato"/>
                <a:cs typeface="Lato"/>
                <a:sym typeface="Lato"/>
              </a:rPr>
              <a:t>Build graph</a:t>
            </a:r>
            <a:r>
              <a:rPr lang="en-US" sz="900">
                <a:solidFill>
                  <a:schemeClr val="dk1"/>
                </a:solidFill>
                <a:latin typeface="Lato"/>
                <a:ea typeface="Lato"/>
                <a:cs typeface="Lato"/>
                <a:sym typeface="Lato"/>
              </a:rPr>
              <a:t> : select </a:t>
            </a:r>
            <a:r>
              <a:rPr lang="en-US" sz="900">
                <a:solidFill>
                  <a:srgbClr val="188038"/>
                </a:solidFill>
                <a:latin typeface="Lato"/>
                <a:ea typeface="Lato"/>
                <a:cs typeface="Lato"/>
                <a:sym typeface="Lato"/>
              </a:rPr>
              <a:t>Level</a:t>
            </a:r>
            <a:r>
              <a:rPr lang="en-US" sz="900">
                <a:solidFill>
                  <a:schemeClr val="dk1"/>
                </a:solidFill>
                <a:latin typeface="Lato"/>
                <a:ea typeface="Lato"/>
                <a:cs typeface="Lato"/>
                <a:sym typeface="Lato"/>
              </a:rPr>
              <a:t> and </a:t>
            </a:r>
            <a:r>
              <a:rPr lang="en-US" sz="900">
                <a:solidFill>
                  <a:srgbClr val="188038"/>
                </a:solidFill>
                <a:latin typeface="Lato"/>
                <a:ea typeface="Lato"/>
                <a:cs typeface="Lato"/>
                <a:sym typeface="Lato"/>
              </a:rPr>
              <a:t>Avg_Total_Cost</a:t>
            </a:r>
            <a:endParaRPr sz="900" b="1">
              <a:solidFill>
                <a:srgbClr val="595959"/>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1290</Words>
  <Application>Microsoft Macintosh PowerPoint</Application>
  <PresentationFormat>On-screen Show (16:9)</PresentationFormat>
  <Paragraphs>163</Paragraphs>
  <Slides>20</Slides>
  <Notes>20</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20</vt:i4>
      </vt:variant>
    </vt:vector>
  </HeadingPairs>
  <TitlesOfParts>
    <vt:vector size="33" baseType="lpstr">
      <vt:lpstr>Times New Roman</vt:lpstr>
      <vt:lpstr>Lato</vt:lpstr>
      <vt:lpstr>Courier Prime</vt:lpstr>
      <vt:lpstr>Roboto Mono</vt:lpstr>
      <vt:lpstr>Lexend</vt:lpstr>
      <vt:lpstr>Lexend Deca</vt:lpstr>
      <vt:lpstr>Noto Sans Symbols</vt:lpstr>
      <vt:lpstr>Arial</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new mac</cp:lastModifiedBy>
  <cp:revision>1</cp:revision>
  <dcterms:modified xsi:type="dcterms:W3CDTF">2025-06-20T13:01:35Z</dcterms:modified>
</cp:coreProperties>
</file>