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
  </p:notesMasterIdLst>
  <p:handoutMasterIdLst>
    <p:handoutMasterId r:id="rId7"/>
  </p:handoutMasterIdLst>
  <p:sldIdLst>
    <p:sldId id="258" r:id="rId5"/>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567E3E-70F1-449A-BB71-ED92AA63F2CE}" v="43" dt="2023-03-13T16:06:54.5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07"/>
    <p:restoredTop sz="94638"/>
  </p:normalViewPr>
  <p:slideViewPr>
    <p:cSldViewPr snapToGrid="0" snapToObjects="1" showGuides="1">
      <p:cViewPr>
        <p:scale>
          <a:sx n="150" d="100"/>
          <a:sy n="150" d="100"/>
        </p:scale>
        <p:origin x="2028" y="-1554"/>
      </p:cViewPr>
      <p:guideLst>
        <p:guide orient="horz" pos="2880"/>
        <p:guide pos="2160"/>
      </p:guideLst>
    </p:cSldViewPr>
  </p:slideViewPr>
  <p:notesTextViewPr>
    <p:cViewPr>
      <p:scale>
        <a:sx n="1" d="1"/>
        <a:sy n="1" d="1"/>
      </p:scale>
      <p:origin x="0" y="0"/>
    </p:cViewPr>
  </p:notesTextViewPr>
  <p:notesViewPr>
    <p:cSldViewPr snapToGrid="0" snapToObjects="1" showGuides="1">
      <p:cViewPr varScale="1">
        <p:scale>
          <a:sx n="60" d="100"/>
          <a:sy n="60" d="100"/>
        </p:scale>
        <p:origin x="24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BD6D3A-6FF1-3245-8C0C-0CDAD9137D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441029F-5AC1-4540-B209-199E706F7FB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3396E7-87BF-864A-BE04-A221C272D6E1}" type="datetimeFigureOut">
              <a:rPr lang="en-US" smtClean="0"/>
              <a:t>13-Jun-23</a:t>
            </a:fld>
            <a:endParaRPr lang="en-US" dirty="0"/>
          </a:p>
        </p:txBody>
      </p:sp>
      <p:sp>
        <p:nvSpPr>
          <p:cNvPr id="4" name="Footer Placeholder 3">
            <a:extLst>
              <a:ext uri="{FF2B5EF4-FFF2-40B4-BE49-F238E27FC236}">
                <a16:creationId xmlns:a16="http://schemas.microsoft.com/office/drawing/2014/main" id="{9324ECBB-A41A-8545-BE90-99EEEFFE58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D882C71-B8E6-9B4A-85BE-BA104C2C46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C17898-3A10-CF44-A552-3280948685A7}" type="slidenum">
              <a:rPr lang="en-US" smtClean="0"/>
              <a:t>‹#›</a:t>
            </a:fld>
            <a:endParaRPr lang="en-US" dirty="0"/>
          </a:p>
        </p:txBody>
      </p:sp>
    </p:spTree>
    <p:extLst>
      <p:ext uri="{BB962C8B-B14F-4D97-AF65-F5344CB8AC3E}">
        <p14:creationId xmlns:p14="http://schemas.microsoft.com/office/powerpoint/2010/main" val="4008252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BDC7F0-27B3-48E7-9288-964E7EEDAEE4}" type="datetimeFigureOut">
              <a:rPr lang="en-US" smtClean="0"/>
              <a:t>13-Jun-23</a:t>
            </a:fld>
            <a:endParaRPr lang="en-US" dirty="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0E8996-8344-4FE8-B696-CB62494C532E}" type="slidenum">
              <a:rPr lang="en-US" smtClean="0"/>
              <a:t>‹#›</a:t>
            </a:fld>
            <a:endParaRPr lang="en-US" dirty="0"/>
          </a:p>
        </p:txBody>
      </p:sp>
    </p:spTree>
    <p:extLst>
      <p:ext uri="{BB962C8B-B14F-4D97-AF65-F5344CB8AC3E}">
        <p14:creationId xmlns:p14="http://schemas.microsoft.com/office/powerpoint/2010/main" val="1031590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4">
            <a:lumMod val="50000"/>
          </a:schemeClr>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6E26CF3A-F55E-E544-9FB2-7100E5D01487}"/>
              </a:ext>
            </a:extLst>
          </p:cNvPr>
          <p:cNvSpPr/>
          <p:nvPr userDrawn="1"/>
        </p:nvSpPr>
        <p:spPr>
          <a:xfrm>
            <a:off x="0" y="0"/>
            <a:ext cx="6858000" cy="111367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hidden="1">
            <a:extLst>
              <a:ext uri="{FF2B5EF4-FFF2-40B4-BE49-F238E27FC236}">
                <a16:creationId xmlns:a16="http://schemas.microsoft.com/office/drawing/2014/main" id="{E8C10ABA-8587-C140-975A-2657A46279AA}"/>
              </a:ext>
            </a:extLst>
          </p:cNvPr>
          <p:cNvSpPr>
            <a:spLocks noGrp="1"/>
          </p:cNvSpPr>
          <p:nvPr>
            <p:ph type="title" hasCustomPrompt="1"/>
          </p:nvPr>
        </p:nvSpPr>
        <p:spPr>
          <a:xfrm>
            <a:off x="379684" y="406653"/>
            <a:ext cx="5131177" cy="535531"/>
          </a:xfrm>
        </p:spPr>
        <p:txBody>
          <a:bodyPr lIns="0" rIns="0">
            <a:noAutofit/>
          </a:bodyPr>
          <a:lstStyle>
            <a:lvl1pPr>
              <a:defRPr sz="3600" b="0" i="0">
                <a:solidFill>
                  <a:schemeClr val="accent4">
                    <a:lumMod val="50000"/>
                  </a:schemeClr>
                </a:solidFill>
                <a:latin typeface="+mn-lt"/>
              </a:defRPr>
            </a:lvl1pPr>
          </a:lstStyle>
          <a:p>
            <a:r>
              <a:rPr lang="en-US" noProof="0"/>
              <a:t>NAME HERE</a:t>
            </a:r>
          </a:p>
        </p:txBody>
      </p:sp>
      <p:sp>
        <p:nvSpPr>
          <p:cNvPr id="20" name="Text Placeholder 18" hidden="1">
            <a:extLst>
              <a:ext uri="{FF2B5EF4-FFF2-40B4-BE49-F238E27FC236}">
                <a16:creationId xmlns:a16="http://schemas.microsoft.com/office/drawing/2014/main" id="{5B977851-1691-7D44-B07D-01B553D09910}"/>
              </a:ext>
            </a:extLst>
          </p:cNvPr>
          <p:cNvSpPr>
            <a:spLocks noGrp="1"/>
          </p:cNvSpPr>
          <p:nvPr>
            <p:ph type="body" sz="quarter" idx="11" hasCustomPrompt="1"/>
          </p:nvPr>
        </p:nvSpPr>
        <p:spPr>
          <a:xfrm>
            <a:off x="3464815" y="6296395"/>
            <a:ext cx="1534463" cy="234319"/>
          </a:xfrm>
        </p:spPr>
        <p:txBody>
          <a:bodyPr lIns="0" rIns="0" anchor="ctr">
            <a:noAutofit/>
          </a:bodyPr>
          <a:lstStyle>
            <a:lvl1pPr marL="0" indent="0">
              <a:buNone/>
              <a:defRPr sz="120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noProof="0"/>
              <a:t>EDUCATION</a:t>
            </a:r>
          </a:p>
        </p:txBody>
      </p:sp>
      <p:sp>
        <p:nvSpPr>
          <p:cNvPr id="25" name="Text Placeholder 18" hidden="1">
            <a:extLst>
              <a:ext uri="{FF2B5EF4-FFF2-40B4-BE49-F238E27FC236}">
                <a16:creationId xmlns:a16="http://schemas.microsoft.com/office/drawing/2014/main" id="{420A5075-C2B7-444D-BC6C-6938ACA01FF6}"/>
              </a:ext>
            </a:extLst>
          </p:cNvPr>
          <p:cNvSpPr>
            <a:spLocks noGrp="1"/>
          </p:cNvSpPr>
          <p:nvPr>
            <p:ph type="body" sz="quarter" idx="12" hasCustomPrompt="1"/>
          </p:nvPr>
        </p:nvSpPr>
        <p:spPr>
          <a:xfrm>
            <a:off x="4100528" y="6603863"/>
            <a:ext cx="1359978" cy="271074"/>
          </a:xfrm>
        </p:spPr>
        <p:txBody>
          <a:bodyPr lIns="0" rIns="0" anchor="ctr">
            <a:normAutofit/>
          </a:bodyPr>
          <a:lstStyle>
            <a:lvl1pPr marL="0" indent="0">
              <a:buNone/>
              <a:defRPr sz="120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noProof="0"/>
              <a:t>School Name</a:t>
            </a:r>
          </a:p>
        </p:txBody>
      </p:sp>
      <p:sp>
        <p:nvSpPr>
          <p:cNvPr id="30" name="Text Placeholder 18" hidden="1">
            <a:extLst>
              <a:ext uri="{FF2B5EF4-FFF2-40B4-BE49-F238E27FC236}">
                <a16:creationId xmlns:a16="http://schemas.microsoft.com/office/drawing/2014/main" id="{5C2D1E8C-5EC6-3F41-93FE-E77D60FCAF9D}"/>
              </a:ext>
            </a:extLst>
          </p:cNvPr>
          <p:cNvSpPr>
            <a:spLocks noGrp="1"/>
          </p:cNvSpPr>
          <p:nvPr>
            <p:ph type="body" sz="quarter" idx="13" hasCustomPrompt="1"/>
          </p:nvPr>
        </p:nvSpPr>
        <p:spPr>
          <a:xfrm>
            <a:off x="4100528" y="6843268"/>
            <a:ext cx="1359978" cy="203662"/>
          </a:xfrm>
        </p:spPr>
        <p:txBody>
          <a:bodyPr lIns="0" rIns="0" anchor="ctr">
            <a:noAutofit/>
          </a:bodyPr>
          <a:lstStyle>
            <a:lvl1pPr marL="0" indent="0">
              <a:buNone/>
              <a:defRPr sz="1200">
                <a:solidFill>
                  <a:schemeClr val="bg1"/>
                </a:solidFill>
                <a:latin typeface="+mj-lt"/>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noProof="0"/>
              <a:t>[Date From]-[To]</a:t>
            </a:r>
          </a:p>
        </p:txBody>
      </p:sp>
      <p:sp>
        <p:nvSpPr>
          <p:cNvPr id="31" name="Text Placeholder 18" hidden="1">
            <a:extLst>
              <a:ext uri="{FF2B5EF4-FFF2-40B4-BE49-F238E27FC236}">
                <a16:creationId xmlns:a16="http://schemas.microsoft.com/office/drawing/2014/main" id="{5262C941-7E67-EA41-A288-3F705E28D280}"/>
              </a:ext>
            </a:extLst>
          </p:cNvPr>
          <p:cNvSpPr>
            <a:spLocks noGrp="1"/>
          </p:cNvSpPr>
          <p:nvPr>
            <p:ph type="body" sz="quarter" idx="14" hasCustomPrompt="1"/>
          </p:nvPr>
        </p:nvSpPr>
        <p:spPr>
          <a:xfrm>
            <a:off x="4100528" y="7036079"/>
            <a:ext cx="1359978" cy="203662"/>
          </a:xfrm>
        </p:spPr>
        <p:txBody>
          <a:bodyPr lIns="0" rIns="0" anchor="ctr">
            <a:noAutofit/>
          </a:bodyPr>
          <a:lstStyle>
            <a:lvl1pPr marL="0" indent="0">
              <a:buNone/>
              <a:defRPr sz="1200" i="1">
                <a:solidFill>
                  <a:schemeClr val="bg1"/>
                </a:solidFill>
                <a:latin typeface="+mj-lt"/>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noProof="0"/>
              <a:t>[Name of Degree]</a:t>
            </a:r>
          </a:p>
        </p:txBody>
      </p:sp>
      <p:sp>
        <p:nvSpPr>
          <p:cNvPr id="42" name="Text Placeholder 18" hidden="1">
            <a:extLst>
              <a:ext uri="{FF2B5EF4-FFF2-40B4-BE49-F238E27FC236}">
                <a16:creationId xmlns:a16="http://schemas.microsoft.com/office/drawing/2014/main" id="{BF56832D-FE58-2F46-9555-1CCA6C0981CF}"/>
              </a:ext>
            </a:extLst>
          </p:cNvPr>
          <p:cNvSpPr>
            <a:spLocks noGrp="1"/>
          </p:cNvSpPr>
          <p:nvPr>
            <p:ph type="body" sz="quarter" idx="15" hasCustomPrompt="1"/>
          </p:nvPr>
        </p:nvSpPr>
        <p:spPr>
          <a:xfrm>
            <a:off x="5904434" y="7040230"/>
            <a:ext cx="693702" cy="202510"/>
          </a:xfrm>
        </p:spPr>
        <p:txBody>
          <a:bodyPr lIns="0" rIns="0" anchor="ctr">
            <a:normAutofit/>
          </a:bodyPr>
          <a:lstStyle>
            <a:lvl1pPr marL="0" indent="0" algn="ctr">
              <a:buNone/>
              <a:defRPr sz="140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noProof="0"/>
              <a:t>GPA</a:t>
            </a:r>
          </a:p>
        </p:txBody>
      </p:sp>
      <p:sp>
        <p:nvSpPr>
          <p:cNvPr id="43" name="Text Placeholder 18" hidden="1">
            <a:extLst>
              <a:ext uri="{FF2B5EF4-FFF2-40B4-BE49-F238E27FC236}">
                <a16:creationId xmlns:a16="http://schemas.microsoft.com/office/drawing/2014/main" id="{FDF93C53-2C8A-884C-B211-EF7B46AB70A6}"/>
              </a:ext>
            </a:extLst>
          </p:cNvPr>
          <p:cNvSpPr>
            <a:spLocks noGrp="1"/>
          </p:cNvSpPr>
          <p:nvPr>
            <p:ph type="body" sz="quarter" idx="16" hasCustomPrompt="1"/>
          </p:nvPr>
        </p:nvSpPr>
        <p:spPr>
          <a:xfrm>
            <a:off x="5904434" y="6653422"/>
            <a:ext cx="693702" cy="393552"/>
          </a:xfrm>
        </p:spPr>
        <p:txBody>
          <a:bodyPr lIns="0" rIns="0" anchor="ctr">
            <a:noAutofit/>
          </a:bodyPr>
          <a:lstStyle>
            <a:lvl1pPr marL="0" indent="0" algn="ctr">
              <a:buNone/>
              <a:defRPr sz="3200" b="1">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noProof="0"/>
              <a:t>4.0</a:t>
            </a:r>
          </a:p>
        </p:txBody>
      </p:sp>
      <p:sp>
        <p:nvSpPr>
          <p:cNvPr id="96" name="Text Placeholder 8" hidden="1">
            <a:extLst>
              <a:ext uri="{FF2B5EF4-FFF2-40B4-BE49-F238E27FC236}">
                <a16:creationId xmlns:a16="http://schemas.microsoft.com/office/drawing/2014/main" id="{2B1A41A9-8C5A-224E-9B99-968DDF5B8251}"/>
              </a:ext>
            </a:extLst>
          </p:cNvPr>
          <p:cNvSpPr>
            <a:spLocks noGrp="1"/>
          </p:cNvSpPr>
          <p:nvPr>
            <p:ph type="body" sz="quarter" idx="26" hasCustomPrompt="1"/>
          </p:nvPr>
        </p:nvSpPr>
        <p:spPr>
          <a:xfrm>
            <a:off x="379684" y="1569344"/>
            <a:ext cx="2925613" cy="248809"/>
          </a:xfrm>
        </p:spPr>
        <p:txBody>
          <a:bodyPr lIns="0" rIns="0" anchor="ctr">
            <a:noAutofit/>
          </a:bodyPr>
          <a:lstStyle>
            <a:lvl1pPr marL="0" indent="0">
              <a:buNone/>
              <a:defRPr sz="1100" b="0" i="0">
                <a:solidFill>
                  <a:schemeClr val="bg1"/>
                </a:solidFill>
              </a:defRPr>
            </a:lvl1pPr>
          </a:lstStyle>
          <a:p>
            <a:pPr lvl="0"/>
            <a:r>
              <a:rPr lang="en-US" noProof="0"/>
              <a:t>Company Name | Job Title</a:t>
            </a:r>
          </a:p>
        </p:txBody>
      </p:sp>
      <p:sp>
        <p:nvSpPr>
          <p:cNvPr id="97" name="Text Placeholder 8" hidden="1">
            <a:extLst>
              <a:ext uri="{FF2B5EF4-FFF2-40B4-BE49-F238E27FC236}">
                <a16:creationId xmlns:a16="http://schemas.microsoft.com/office/drawing/2014/main" id="{621A3ADB-23BD-8F43-BACD-95921D4463F0}"/>
              </a:ext>
            </a:extLst>
          </p:cNvPr>
          <p:cNvSpPr>
            <a:spLocks noGrp="1"/>
          </p:cNvSpPr>
          <p:nvPr>
            <p:ph type="body" sz="quarter" idx="27" hasCustomPrompt="1"/>
          </p:nvPr>
        </p:nvSpPr>
        <p:spPr>
          <a:xfrm>
            <a:off x="379684" y="1860357"/>
            <a:ext cx="2925613" cy="144438"/>
          </a:xfrm>
        </p:spPr>
        <p:txBody>
          <a:bodyPr lIns="0" rIns="0" anchor="ctr">
            <a:noAutofit/>
          </a:bodyPr>
          <a:lstStyle>
            <a:lvl1pPr marL="0" indent="0">
              <a:buNone/>
              <a:defRPr sz="1000" b="0" i="0">
                <a:solidFill>
                  <a:schemeClr val="bg1"/>
                </a:solidFill>
              </a:defRPr>
            </a:lvl1pPr>
          </a:lstStyle>
          <a:p>
            <a:pPr lvl="0"/>
            <a:r>
              <a:rPr lang="en-US" noProof="0"/>
              <a:t>[Dates From]-[To]</a:t>
            </a:r>
          </a:p>
        </p:txBody>
      </p:sp>
      <p:sp>
        <p:nvSpPr>
          <p:cNvPr id="98" name="Text Placeholder 8" hidden="1">
            <a:extLst>
              <a:ext uri="{FF2B5EF4-FFF2-40B4-BE49-F238E27FC236}">
                <a16:creationId xmlns:a16="http://schemas.microsoft.com/office/drawing/2014/main" id="{D6D17EAF-2F02-AA4A-8E44-8B309C23BE74}"/>
              </a:ext>
            </a:extLst>
          </p:cNvPr>
          <p:cNvSpPr>
            <a:spLocks noGrp="1"/>
          </p:cNvSpPr>
          <p:nvPr>
            <p:ph type="body" sz="quarter" idx="28" hasCustomPrompt="1"/>
          </p:nvPr>
        </p:nvSpPr>
        <p:spPr>
          <a:xfrm>
            <a:off x="379684" y="2056280"/>
            <a:ext cx="2925612" cy="684375"/>
          </a:xfrm>
        </p:spPr>
        <p:txBody>
          <a:bodyPr lIns="0" tIns="0" rIns="0" anchor="t">
            <a:noAutofit/>
          </a:bodyPr>
          <a:lstStyle>
            <a:lvl1pPr marL="0" indent="0">
              <a:lnSpc>
                <a:spcPct val="100000"/>
              </a:lnSpc>
              <a:buNone/>
              <a:defRPr sz="1000" b="0" i="0">
                <a:solidFill>
                  <a:schemeClr val="bg1"/>
                </a:solidFill>
                <a:latin typeface="+mj-lt"/>
              </a:defRPr>
            </a:lvl1pPr>
          </a:lstStyle>
          <a:p>
            <a:pPr lvl="0"/>
            <a:r>
              <a:rPr lang="en-US" noProof="0"/>
              <a:t>Lorem ipsum dolor sit amet, consectetur adipiscing elit, sed do eiusmod tempor incididunt ut labore et dolore magna aliqua. Ut enim ad minim veniam, quis nostrud exercitation.</a:t>
            </a:r>
          </a:p>
        </p:txBody>
      </p:sp>
      <p:sp>
        <p:nvSpPr>
          <p:cNvPr id="99" name="Text Placeholder 8" hidden="1">
            <a:extLst>
              <a:ext uri="{FF2B5EF4-FFF2-40B4-BE49-F238E27FC236}">
                <a16:creationId xmlns:a16="http://schemas.microsoft.com/office/drawing/2014/main" id="{6E210A9C-46CF-E34B-8A51-F4EB49C0E818}"/>
              </a:ext>
            </a:extLst>
          </p:cNvPr>
          <p:cNvSpPr>
            <a:spLocks noGrp="1"/>
          </p:cNvSpPr>
          <p:nvPr>
            <p:ph type="body" sz="quarter" idx="29" hasCustomPrompt="1"/>
          </p:nvPr>
        </p:nvSpPr>
        <p:spPr>
          <a:xfrm>
            <a:off x="379684" y="1145426"/>
            <a:ext cx="2925613" cy="293251"/>
          </a:xfrm>
        </p:spPr>
        <p:txBody>
          <a:bodyPr lIns="0" rIns="0" anchor="ctr">
            <a:normAutofit/>
          </a:bodyPr>
          <a:lstStyle>
            <a:lvl1pPr marL="0" indent="0">
              <a:buNone/>
              <a:defRPr sz="1200" b="0" i="0">
                <a:solidFill>
                  <a:schemeClr val="bg1"/>
                </a:solidFill>
              </a:defRPr>
            </a:lvl1pPr>
          </a:lstStyle>
          <a:p>
            <a:pPr lvl="0"/>
            <a:r>
              <a:rPr lang="en-US" noProof="0"/>
              <a:t>EXPERIENCE</a:t>
            </a:r>
          </a:p>
        </p:txBody>
      </p:sp>
      <p:sp>
        <p:nvSpPr>
          <p:cNvPr id="104" name="Text Placeholder 8" hidden="1">
            <a:extLst>
              <a:ext uri="{FF2B5EF4-FFF2-40B4-BE49-F238E27FC236}">
                <a16:creationId xmlns:a16="http://schemas.microsoft.com/office/drawing/2014/main" id="{5B112CE7-45E8-2E43-A633-DB4096453E16}"/>
              </a:ext>
            </a:extLst>
          </p:cNvPr>
          <p:cNvSpPr>
            <a:spLocks noGrp="1"/>
          </p:cNvSpPr>
          <p:nvPr>
            <p:ph type="body" sz="quarter" idx="30" hasCustomPrompt="1"/>
          </p:nvPr>
        </p:nvSpPr>
        <p:spPr>
          <a:xfrm>
            <a:off x="379684" y="2840591"/>
            <a:ext cx="2925613" cy="248809"/>
          </a:xfrm>
        </p:spPr>
        <p:txBody>
          <a:bodyPr lIns="0" rIns="0" anchor="ctr">
            <a:noAutofit/>
          </a:bodyPr>
          <a:lstStyle>
            <a:lvl1pPr marL="0" indent="0">
              <a:buNone/>
              <a:defRPr sz="1100" b="0" i="0">
                <a:solidFill>
                  <a:schemeClr val="bg1"/>
                </a:solidFill>
              </a:defRPr>
            </a:lvl1pPr>
          </a:lstStyle>
          <a:p>
            <a:pPr lvl="0"/>
            <a:r>
              <a:rPr lang="en-US" noProof="0"/>
              <a:t>Company Name | Job Title</a:t>
            </a:r>
          </a:p>
        </p:txBody>
      </p:sp>
      <p:sp>
        <p:nvSpPr>
          <p:cNvPr id="105" name="Text Placeholder 8" hidden="1">
            <a:extLst>
              <a:ext uri="{FF2B5EF4-FFF2-40B4-BE49-F238E27FC236}">
                <a16:creationId xmlns:a16="http://schemas.microsoft.com/office/drawing/2014/main" id="{57C75573-1BA8-C749-8829-0A0E96DACB4F}"/>
              </a:ext>
            </a:extLst>
          </p:cNvPr>
          <p:cNvSpPr>
            <a:spLocks noGrp="1"/>
          </p:cNvSpPr>
          <p:nvPr>
            <p:ph type="body" sz="quarter" idx="31" hasCustomPrompt="1"/>
          </p:nvPr>
        </p:nvSpPr>
        <p:spPr>
          <a:xfrm>
            <a:off x="379684" y="3131604"/>
            <a:ext cx="2925613" cy="144438"/>
          </a:xfrm>
        </p:spPr>
        <p:txBody>
          <a:bodyPr lIns="0" rIns="0" anchor="ctr">
            <a:noAutofit/>
          </a:bodyPr>
          <a:lstStyle>
            <a:lvl1pPr marL="0" indent="0">
              <a:buNone/>
              <a:defRPr sz="1000" b="0" i="0">
                <a:solidFill>
                  <a:schemeClr val="bg1"/>
                </a:solidFill>
              </a:defRPr>
            </a:lvl1pPr>
          </a:lstStyle>
          <a:p>
            <a:pPr lvl="0"/>
            <a:r>
              <a:rPr lang="en-US" noProof="0"/>
              <a:t>[Dates From]-[To]</a:t>
            </a:r>
          </a:p>
        </p:txBody>
      </p:sp>
      <p:sp>
        <p:nvSpPr>
          <p:cNvPr id="106" name="Text Placeholder 8" hidden="1">
            <a:extLst>
              <a:ext uri="{FF2B5EF4-FFF2-40B4-BE49-F238E27FC236}">
                <a16:creationId xmlns:a16="http://schemas.microsoft.com/office/drawing/2014/main" id="{03288328-BBC2-C043-ABA7-6DE1329DE976}"/>
              </a:ext>
            </a:extLst>
          </p:cNvPr>
          <p:cNvSpPr>
            <a:spLocks noGrp="1"/>
          </p:cNvSpPr>
          <p:nvPr>
            <p:ph type="body" sz="quarter" idx="32" hasCustomPrompt="1"/>
          </p:nvPr>
        </p:nvSpPr>
        <p:spPr>
          <a:xfrm>
            <a:off x="379684" y="3327527"/>
            <a:ext cx="2925612" cy="668990"/>
          </a:xfrm>
        </p:spPr>
        <p:txBody>
          <a:bodyPr lIns="0" tIns="0" rIns="0" anchor="t">
            <a:noAutofit/>
          </a:bodyPr>
          <a:lstStyle>
            <a:lvl1pPr marL="0" indent="0">
              <a:lnSpc>
                <a:spcPct val="100000"/>
              </a:lnSpc>
              <a:buNone/>
              <a:defRPr sz="1000" b="0" i="0">
                <a:solidFill>
                  <a:schemeClr val="bg1"/>
                </a:solidFill>
                <a:latin typeface="+mj-lt"/>
              </a:defRPr>
            </a:lvl1pPr>
          </a:lstStyle>
          <a:p>
            <a:pPr lvl="0"/>
            <a:r>
              <a:rPr lang="en-US" noProof="0"/>
              <a:t>Lorem ipsum dolor sit amet, consectetur adipiscing elit, sed do eiusmod tempor incididunt ut labore et dolore magna aliqua. Ut enm ad minim veniam, quis nostrud exercitation.</a:t>
            </a:r>
          </a:p>
        </p:txBody>
      </p:sp>
      <p:sp>
        <p:nvSpPr>
          <p:cNvPr id="107" name="Text Placeholder 8" hidden="1">
            <a:extLst>
              <a:ext uri="{FF2B5EF4-FFF2-40B4-BE49-F238E27FC236}">
                <a16:creationId xmlns:a16="http://schemas.microsoft.com/office/drawing/2014/main" id="{82046C4E-90DA-4347-A96F-BD316B2235F4}"/>
              </a:ext>
            </a:extLst>
          </p:cNvPr>
          <p:cNvSpPr>
            <a:spLocks noGrp="1"/>
          </p:cNvSpPr>
          <p:nvPr>
            <p:ph type="body" sz="quarter" idx="33" hasCustomPrompt="1"/>
          </p:nvPr>
        </p:nvSpPr>
        <p:spPr>
          <a:xfrm>
            <a:off x="379684" y="4107059"/>
            <a:ext cx="2925613" cy="248809"/>
          </a:xfrm>
        </p:spPr>
        <p:txBody>
          <a:bodyPr lIns="0" rIns="0" anchor="ctr">
            <a:noAutofit/>
          </a:bodyPr>
          <a:lstStyle>
            <a:lvl1pPr marL="0" indent="0">
              <a:buNone/>
              <a:defRPr sz="1100" b="0" i="0">
                <a:solidFill>
                  <a:schemeClr val="bg1"/>
                </a:solidFill>
              </a:defRPr>
            </a:lvl1pPr>
          </a:lstStyle>
          <a:p>
            <a:pPr lvl="0"/>
            <a:r>
              <a:rPr lang="en-US" noProof="0"/>
              <a:t>Company Name | Job Title</a:t>
            </a:r>
          </a:p>
        </p:txBody>
      </p:sp>
      <p:sp>
        <p:nvSpPr>
          <p:cNvPr id="108" name="Text Placeholder 8" hidden="1">
            <a:extLst>
              <a:ext uri="{FF2B5EF4-FFF2-40B4-BE49-F238E27FC236}">
                <a16:creationId xmlns:a16="http://schemas.microsoft.com/office/drawing/2014/main" id="{D7E3073B-1F03-B344-9CCF-D116EF964110}"/>
              </a:ext>
            </a:extLst>
          </p:cNvPr>
          <p:cNvSpPr>
            <a:spLocks noGrp="1"/>
          </p:cNvSpPr>
          <p:nvPr>
            <p:ph type="body" sz="quarter" idx="34" hasCustomPrompt="1"/>
          </p:nvPr>
        </p:nvSpPr>
        <p:spPr>
          <a:xfrm>
            <a:off x="379684" y="4398072"/>
            <a:ext cx="2925613" cy="144438"/>
          </a:xfrm>
        </p:spPr>
        <p:txBody>
          <a:bodyPr lIns="0" rIns="0" anchor="ctr">
            <a:noAutofit/>
          </a:bodyPr>
          <a:lstStyle>
            <a:lvl1pPr marL="0" indent="0">
              <a:buNone/>
              <a:defRPr sz="1000" b="0" i="0">
                <a:solidFill>
                  <a:schemeClr val="bg1"/>
                </a:solidFill>
              </a:defRPr>
            </a:lvl1pPr>
          </a:lstStyle>
          <a:p>
            <a:pPr lvl="0"/>
            <a:r>
              <a:rPr lang="en-US" noProof="0"/>
              <a:t>[Dates From]-[To]</a:t>
            </a:r>
          </a:p>
        </p:txBody>
      </p:sp>
      <p:sp>
        <p:nvSpPr>
          <p:cNvPr id="109" name="Text Placeholder 8" hidden="1">
            <a:extLst>
              <a:ext uri="{FF2B5EF4-FFF2-40B4-BE49-F238E27FC236}">
                <a16:creationId xmlns:a16="http://schemas.microsoft.com/office/drawing/2014/main" id="{2EE283F0-AFCD-5741-8C35-207ABF2D6E52}"/>
              </a:ext>
            </a:extLst>
          </p:cNvPr>
          <p:cNvSpPr>
            <a:spLocks noGrp="1"/>
          </p:cNvSpPr>
          <p:nvPr>
            <p:ph type="body" sz="quarter" idx="35" hasCustomPrompt="1"/>
          </p:nvPr>
        </p:nvSpPr>
        <p:spPr>
          <a:xfrm>
            <a:off x="379684" y="4593995"/>
            <a:ext cx="2925612" cy="709398"/>
          </a:xfrm>
        </p:spPr>
        <p:txBody>
          <a:bodyPr lIns="0" tIns="0" rIns="0" anchor="t">
            <a:noAutofit/>
          </a:bodyPr>
          <a:lstStyle>
            <a:lvl1pPr marL="0" indent="0">
              <a:lnSpc>
                <a:spcPct val="100000"/>
              </a:lnSpc>
              <a:buNone/>
              <a:defRPr sz="1000" b="0" i="0">
                <a:solidFill>
                  <a:schemeClr val="bg1"/>
                </a:solidFill>
                <a:latin typeface="+mj-lt"/>
              </a:defRPr>
            </a:lvl1pPr>
          </a:lstStyle>
          <a:p>
            <a:pPr lvl="0"/>
            <a:r>
              <a:rPr lang="en-US" noProof="0"/>
              <a:t>Lorem ipsum dolor sit amet, consectetur adipiscing elit, sed do eiusmod tempor incididunt ut labore et dolore magna aliqua. Ut enim ad minim veniam, quis nostrud exercitation.</a:t>
            </a:r>
          </a:p>
        </p:txBody>
      </p:sp>
      <p:sp>
        <p:nvSpPr>
          <p:cNvPr id="141" name="Text Placeholder 18" hidden="1">
            <a:extLst>
              <a:ext uri="{FF2B5EF4-FFF2-40B4-BE49-F238E27FC236}">
                <a16:creationId xmlns:a16="http://schemas.microsoft.com/office/drawing/2014/main" id="{74300729-6F26-BF4C-84B9-420C9383BB75}"/>
              </a:ext>
            </a:extLst>
          </p:cNvPr>
          <p:cNvSpPr>
            <a:spLocks noGrp="1"/>
          </p:cNvSpPr>
          <p:nvPr>
            <p:ph type="body" sz="quarter" idx="36" hasCustomPrompt="1"/>
          </p:nvPr>
        </p:nvSpPr>
        <p:spPr>
          <a:xfrm>
            <a:off x="3976399" y="7594586"/>
            <a:ext cx="2687637" cy="375733"/>
          </a:xfrm>
        </p:spPr>
        <p:txBody>
          <a:bodyPr lIns="0" rIns="0" anchor="ctr">
            <a:normAutofit/>
          </a:bodyPr>
          <a:lstStyle>
            <a:lvl1pPr marL="0" indent="0">
              <a:buNone/>
              <a:defRPr sz="1400" b="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noProof="0"/>
              <a:t>[www.website.com]</a:t>
            </a:r>
          </a:p>
        </p:txBody>
      </p:sp>
      <p:sp>
        <p:nvSpPr>
          <p:cNvPr id="142" name="Text Placeholder 18" hidden="1">
            <a:extLst>
              <a:ext uri="{FF2B5EF4-FFF2-40B4-BE49-F238E27FC236}">
                <a16:creationId xmlns:a16="http://schemas.microsoft.com/office/drawing/2014/main" id="{DDE57839-AE02-5A48-BA9C-A372F59A8A9A}"/>
              </a:ext>
            </a:extLst>
          </p:cNvPr>
          <p:cNvSpPr>
            <a:spLocks noGrp="1"/>
          </p:cNvSpPr>
          <p:nvPr>
            <p:ph type="body" sz="quarter" idx="37" hasCustomPrompt="1"/>
          </p:nvPr>
        </p:nvSpPr>
        <p:spPr>
          <a:xfrm>
            <a:off x="3976399" y="8060579"/>
            <a:ext cx="2687637" cy="375733"/>
          </a:xfrm>
        </p:spPr>
        <p:txBody>
          <a:bodyPr lIns="0" rIns="0" anchor="ctr">
            <a:normAutofit/>
          </a:bodyPr>
          <a:lstStyle>
            <a:lvl1pPr marL="0" indent="0">
              <a:buNone/>
              <a:defRPr sz="1400" b="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noProof="0"/>
              <a:t>[E-mail@e-mail.com]</a:t>
            </a:r>
          </a:p>
        </p:txBody>
      </p:sp>
      <p:sp>
        <p:nvSpPr>
          <p:cNvPr id="143" name="Text Placeholder 18" hidden="1">
            <a:extLst>
              <a:ext uri="{FF2B5EF4-FFF2-40B4-BE49-F238E27FC236}">
                <a16:creationId xmlns:a16="http://schemas.microsoft.com/office/drawing/2014/main" id="{D9890AB4-F0C2-C14A-AE40-76B0671D7726}"/>
              </a:ext>
            </a:extLst>
          </p:cNvPr>
          <p:cNvSpPr>
            <a:spLocks noGrp="1"/>
          </p:cNvSpPr>
          <p:nvPr>
            <p:ph type="body" sz="quarter" idx="38" hasCustomPrompt="1"/>
          </p:nvPr>
        </p:nvSpPr>
        <p:spPr>
          <a:xfrm>
            <a:off x="3976399" y="8531775"/>
            <a:ext cx="2687637" cy="375733"/>
          </a:xfrm>
        </p:spPr>
        <p:txBody>
          <a:bodyPr lIns="0" rIns="0" anchor="ctr">
            <a:normAutofit/>
          </a:bodyPr>
          <a:lstStyle>
            <a:lvl1pPr marL="0" indent="0">
              <a:buNone/>
              <a:defRPr sz="1400" b="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noProof="0"/>
              <a:t>[Phone Number]</a:t>
            </a:r>
          </a:p>
        </p:txBody>
      </p:sp>
      <p:sp>
        <p:nvSpPr>
          <p:cNvPr id="66" name="Picture Placeholder 65">
            <a:extLst>
              <a:ext uri="{FF2B5EF4-FFF2-40B4-BE49-F238E27FC236}">
                <a16:creationId xmlns:a16="http://schemas.microsoft.com/office/drawing/2014/main" id="{D99AF921-7F38-AA4D-A86E-AAA8D030F264}"/>
              </a:ext>
            </a:extLst>
          </p:cNvPr>
          <p:cNvSpPr>
            <a:spLocks noGrp="1"/>
          </p:cNvSpPr>
          <p:nvPr>
            <p:ph type="pic" sz="quarter" idx="25"/>
          </p:nvPr>
        </p:nvSpPr>
        <p:spPr>
          <a:xfrm>
            <a:off x="5596449" y="165485"/>
            <a:ext cx="1120065" cy="1120065"/>
          </a:xfrm>
          <a:prstGeom prst="ellipse">
            <a:avLst/>
          </a:prstGeom>
          <a:solidFill>
            <a:schemeClr val="bg1"/>
          </a:solidFill>
          <a:ln>
            <a:solidFill>
              <a:schemeClr val="accent3">
                <a:lumMod val="50000"/>
              </a:schemeClr>
            </a:solidFill>
          </a:ln>
          <a:effectLst>
            <a:outerShdw blurRad="63500" sx="102000" sy="102000" algn="ctr" rotWithShape="0">
              <a:prstClr val="black">
                <a:alpha val="40000"/>
              </a:prstClr>
            </a:outerShdw>
          </a:effectLst>
        </p:spPr>
        <p:txBody>
          <a:bodyPr>
            <a:noAutofit/>
          </a:bodyPr>
          <a:lstStyle>
            <a:lvl1pPr marL="0" indent="0" algn="ctr">
              <a:buNone/>
              <a:defRPr sz="1000">
                <a:solidFill>
                  <a:schemeClr val="accent5">
                    <a:lumMod val="50000"/>
                  </a:schemeClr>
                </a:solidFill>
              </a:defRPr>
            </a:lvl1pPr>
          </a:lstStyle>
          <a:p>
            <a:r>
              <a:rPr lang="en-US" noProof="0"/>
              <a:t>Click icon to add picture</a:t>
            </a:r>
            <a:endParaRPr lang="en-US" noProof="0" dirty="0"/>
          </a:p>
        </p:txBody>
      </p:sp>
      <p:sp>
        <p:nvSpPr>
          <p:cNvPr id="306" name="Text Placeholder 25" hidden="1">
            <a:extLst>
              <a:ext uri="{FF2B5EF4-FFF2-40B4-BE49-F238E27FC236}">
                <a16:creationId xmlns:a16="http://schemas.microsoft.com/office/drawing/2014/main" id="{F296C2BF-1825-2C45-A87E-72A783A27BCE}"/>
              </a:ext>
            </a:extLst>
          </p:cNvPr>
          <p:cNvSpPr>
            <a:spLocks noGrp="1"/>
          </p:cNvSpPr>
          <p:nvPr>
            <p:ph type="body" sz="quarter" idx="41" hasCustomPrompt="1"/>
          </p:nvPr>
        </p:nvSpPr>
        <p:spPr>
          <a:xfrm>
            <a:off x="5410200" y="4355868"/>
            <a:ext cx="1327150" cy="149225"/>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POWERPOINT</a:t>
            </a:r>
          </a:p>
        </p:txBody>
      </p:sp>
      <p:sp>
        <p:nvSpPr>
          <p:cNvPr id="310" name="Text Placeholder 25" hidden="1">
            <a:extLst>
              <a:ext uri="{FF2B5EF4-FFF2-40B4-BE49-F238E27FC236}">
                <a16:creationId xmlns:a16="http://schemas.microsoft.com/office/drawing/2014/main" id="{847127D0-A2CA-244C-B0BB-449CC673F06E}"/>
              </a:ext>
            </a:extLst>
          </p:cNvPr>
          <p:cNvSpPr>
            <a:spLocks noGrp="1"/>
          </p:cNvSpPr>
          <p:nvPr>
            <p:ph type="body" sz="quarter" idx="42" hasCustomPrompt="1"/>
          </p:nvPr>
        </p:nvSpPr>
        <p:spPr>
          <a:xfrm>
            <a:off x="5410200" y="4531709"/>
            <a:ext cx="1327150" cy="149225"/>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SOCIAL MEDIA</a:t>
            </a:r>
          </a:p>
        </p:txBody>
      </p:sp>
      <p:sp>
        <p:nvSpPr>
          <p:cNvPr id="312" name="Text Placeholder 25" hidden="1">
            <a:extLst>
              <a:ext uri="{FF2B5EF4-FFF2-40B4-BE49-F238E27FC236}">
                <a16:creationId xmlns:a16="http://schemas.microsoft.com/office/drawing/2014/main" id="{977FAA94-5605-AD4B-8EC7-19418B74B7FC}"/>
              </a:ext>
            </a:extLst>
          </p:cNvPr>
          <p:cNvSpPr>
            <a:spLocks noGrp="1"/>
          </p:cNvSpPr>
          <p:nvPr>
            <p:ph type="body" sz="quarter" idx="43" hasCustomPrompt="1"/>
          </p:nvPr>
        </p:nvSpPr>
        <p:spPr>
          <a:xfrm>
            <a:off x="5410200" y="4702427"/>
            <a:ext cx="1327150" cy="149225"/>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TEAM MANAGEMENT</a:t>
            </a:r>
          </a:p>
        </p:txBody>
      </p:sp>
      <p:sp>
        <p:nvSpPr>
          <p:cNvPr id="317" name="Text Placeholder 25" hidden="1">
            <a:extLst>
              <a:ext uri="{FF2B5EF4-FFF2-40B4-BE49-F238E27FC236}">
                <a16:creationId xmlns:a16="http://schemas.microsoft.com/office/drawing/2014/main" id="{55B31FD5-2D4E-FB40-8D3B-9D64BB06ACEB}"/>
              </a:ext>
            </a:extLst>
          </p:cNvPr>
          <p:cNvSpPr>
            <a:spLocks noGrp="1"/>
          </p:cNvSpPr>
          <p:nvPr>
            <p:ph type="body" sz="quarter" idx="44" hasCustomPrompt="1"/>
          </p:nvPr>
        </p:nvSpPr>
        <p:spPr>
          <a:xfrm>
            <a:off x="5410200" y="4191906"/>
            <a:ext cx="1327150" cy="149225"/>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EXCEL</a:t>
            </a:r>
          </a:p>
        </p:txBody>
      </p:sp>
      <p:sp>
        <p:nvSpPr>
          <p:cNvPr id="318" name="Text Placeholder 25" hidden="1">
            <a:extLst>
              <a:ext uri="{FF2B5EF4-FFF2-40B4-BE49-F238E27FC236}">
                <a16:creationId xmlns:a16="http://schemas.microsoft.com/office/drawing/2014/main" id="{ACC18595-C5AA-D643-9CE9-8E035BE3CBCF}"/>
              </a:ext>
            </a:extLst>
          </p:cNvPr>
          <p:cNvSpPr>
            <a:spLocks noGrp="1"/>
          </p:cNvSpPr>
          <p:nvPr>
            <p:ph type="body" sz="quarter" idx="45" hasCustomPrompt="1"/>
          </p:nvPr>
        </p:nvSpPr>
        <p:spPr>
          <a:xfrm>
            <a:off x="5410200" y="4009026"/>
            <a:ext cx="1327150" cy="149225"/>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WORD</a:t>
            </a:r>
          </a:p>
        </p:txBody>
      </p:sp>
      <p:sp>
        <p:nvSpPr>
          <p:cNvPr id="336" name="Text Placeholder 25" hidden="1">
            <a:extLst>
              <a:ext uri="{FF2B5EF4-FFF2-40B4-BE49-F238E27FC236}">
                <a16:creationId xmlns:a16="http://schemas.microsoft.com/office/drawing/2014/main" id="{8AE7172C-56DA-214E-A8DD-40FE03883127}"/>
              </a:ext>
            </a:extLst>
          </p:cNvPr>
          <p:cNvSpPr>
            <a:spLocks noGrp="1"/>
          </p:cNvSpPr>
          <p:nvPr>
            <p:ph type="body" sz="quarter" idx="46" hasCustomPrompt="1"/>
          </p:nvPr>
        </p:nvSpPr>
        <p:spPr>
          <a:xfrm>
            <a:off x="5410200" y="5384539"/>
            <a:ext cx="1327150" cy="187142"/>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ENGLISH</a:t>
            </a:r>
          </a:p>
        </p:txBody>
      </p:sp>
      <p:sp>
        <p:nvSpPr>
          <p:cNvPr id="337" name="Text Placeholder 25" hidden="1">
            <a:extLst>
              <a:ext uri="{FF2B5EF4-FFF2-40B4-BE49-F238E27FC236}">
                <a16:creationId xmlns:a16="http://schemas.microsoft.com/office/drawing/2014/main" id="{A97B1250-9241-564A-A4AB-2492DD96A3E1}"/>
              </a:ext>
            </a:extLst>
          </p:cNvPr>
          <p:cNvSpPr>
            <a:spLocks noGrp="1"/>
          </p:cNvSpPr>
          <p:nvPr>
            <p:ph type="body" sz="quarter" idx="47" hasCustomPrompt="1"/>
          </p:nvPr>
        </p:nvSpPr>
        <p:spPr>
          <a:xfrm>
            <a:off x="5410200" y="5652555"/>
            <a:ext cx="1327150" cy="187142"/>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FRENCH</a:t>
            </a:r>
          </a:p>
        </p:txBody>
      </p:sp>
      <p:sp>
        <p:nvSpPr>
          <p:cNvPr id="338" name="Text Placeholder 25" hidden="1">
            <a:extLst>
              <a:ext uri="{FF2B5EF4-FFF2-40B4-BE49-F238E27FC236}">
                <a16:creationId xmlns:a16="http://schemas.microsoft.com/office/drawing/2014/main" id="{B200B1D1-4434-5E49-8BFF-B6FF720E1DD5}"/>
              </a:ext>
            </a:extLst>
          </p:cNvPr>
          <p:cNvSpPr>
            <a:spLocks noGrp="1"/>
          </p:cNvSpPr>
          <p:nvPr>
            <p:ph type="body" sz="quarter" idx="48" hasCustomPrompt="1"/>
          </p:nvPr>
        </p:nvSpPr>
        <p:spPr>
          <a:xfrm>
            <a:off x="5410200" y="5922990"/>
            <a:ext cx="1327150" cy="187142"/>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SPANISH</a:t>
            </a:r>
          </a:p>
        </p:txBody>
      </p:sp>
      <p:sp>
        <p:nvSpPr>
          <p:cNvPr id="339" name="Text Placeholder 25" hidden="1">
            <a:extLst>
              <a:ext uri="{FF2B5EF4-FFF2-40B4-BE49-F238E27FC236}">
                <a16:creationId xmlns:a16="http://schemas.microsoft.com/office/drawing/2014/main" id="{C4DC3A9C-1AC5-5343-ACF6-AFB45AB7A464}"/>
              </a:ext>
            </a:extLst>
          </p:cNvPr>
          <p:cNvSpPr>
            <a:spLocks noGrp="1"/>
          </p:cNvSpPr>
          <p:nvPr>
            <p:ph type="body" sz="quarter" idx="49" hasCustomPrompt="1"/>
          </p:nvPr>
        </p:nvSpPr>
        <p:spPr>
          <a:xfrm>
            <a:off x="597877" y="8147512"/>
            <a:ext cx="1449583" cy="262769"/>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MANAGEMENT</a:t>
            </a:r>
          </a:p>
        </p:txBody>
      </p:sp>
      <p:sp>
        <p:nvSpPr>
          <p:cNvPr id="340" name="Text Placeholder 25" hidden="1">
            <a:extLst>
              <a:ext uri="{FF2B5EF4-FFF2-40B4-BE49-F238E27FC236}">
                <a16:creationId xmlns:a16="http://schemas.microsoft.com/office/drawing/2014/main" id="{6004AFFB-6BAF-924B-A5F2-CA7B7E10E574}"/>
              </a:ext>
            </a:extLst>
          </p:cNvPr>
          <p:cNvSpPr>
            <a:spLocks noGrp="1"/>
          </p:cNvSpPr>
          <p:nvPr>
            <p:ph type="body" sz="quarter" idx="50" hasCustomPrompt="1"/>
          </p:nvPr>
        </p:nvSpPr>
        <p:spPr>
          <a:xfrm>
            <a:off x="597877" y="8415528"/>
            <a:ext cx="1449583" cy="262769"/>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DESIGN</a:t>
            </a:r>
          </a:p>
        </p:txBody>
      </p:sp>
      <p:sp>
        <p:nvSpPr>
          <p:cNvPr id="341" name="Text Placeholder 25" hidden="1">
            <a:extLst>
              <a:ext uri="{FF2B5EF4-FFF2-40B4-BE49-F238E27FC236}">
                <a16:creationId xmlns:a16="http://schemas.microsoft.com/office/drawing/2014/main" id="{1E9B43B5-9A43-B448-95A4-FDD649321FCA}"/>
              </a:ext>
            </a:extLst>
          </p:cNvPr>
          <p:cNvSpPr>
            <a:spLocks noGrp="1"/>
          </p:cNvSpPr>
          <p:nvPr>
            <p:ph type="body" sz="quarter" idx="51" hasCustomPrompt="1"/>
          </p:nvPr>
        </p:nvSpPr>
        <p:spPr>
          <a:xfrm>
            <a:off x="597877" y="8697907"/>
            <a:ext cx="1449583" cy="238881"/>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DEVELOPMENT</a:t>
            </a:r>
          </a:p>
        </p:txBody>
      </p:sp>
      <p:sp>
        <p:nvSpPr>
          <p:cNvPr id="342" name="Text Placeholder 25" hidden="1">
            <a:extLst>
              <a:ext uri="{FF2B5EF4-FFF2-40B4-BE49-F238E27FC236}">
                <a16:creationId xmlns:a16="http://schemas.microsoft.com/office/drawing/2014/main" id="{1ACF054A-3D21-D642-B4C6-DB5BDAC19274}"/>
              </a:ext>
            </a:extLst>
          </p:cNvPr>
          <p:cNvSpPr>
            <a:spLocks noGrp="1"/>
          </p:cNvSpPr>
          <p:nvPr>
            <p:ph type="body" sz="quarter" idx="52" hasCustomPrompt="1"/>
          </p:nvPr>
        </p:nvSpPr>
        <p:spPr>
          <a:xfrm>
            <a:off x="597877" y="7593880"/>
            <a:ext cx="1449583" cy="289046"/>
          </a:xfrm>
        </p:spPr>
        <p:txBody>
          <a:bodyPr lIns="0" rIns="0" anchor="ctr">
            <a:noAutofit/>
          </a:bodyPr>
          <a:lstStyle>
            <a:lvl1pPr marL="0" indent="0">
              <a:buNone/>
              <a:defRPr sz="1200">
                <a:solidFill>
                  <a:schemeClr val="bg1"/>
                </a:solidFill>
                <a:latin typeface="+mn-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ABILITIES</a:t>
            </a:r>
          </a:p>
        </p:txBody>
      </p:sp>
      <p:sp>
        <p:nvSpPr>
          <p:cNvPr id="343" name="Text Placeholder 25" hidden="1">
            <a:extLst>
              <a:ext uri="{FF2B5EF4-FFF2-40B4-BE49-F238E27FC236}">
                <a16:creationId xmlns:a16="http://schemas.microsoft.com/office/drawing/2014/main" id="{7C941C70-D057-D04B-BD74-348163471A70}"/>
              </a:ext>
            </a:extLst>
          </p:cNvPr>
          <p:cNvSpPr>
            <a:spLocks noGrp="1"/>
          </p:cNvSpPr>
          <p:nvPr>
            <p:ph type="body" sz="quarter" idx="53" hasCustomPrompt="1"/>
          </p:nvPr>
        </p:nvSpPr>
        <p:spPr>
          <a:xfrm>
            <a:off x="597877" y="7878034"/>
            <a:ext cx="1449583" cy="262769"/>
          </a:xfrm>
        </p:spPr>
        <p:txBody>
          <a:bodyPr lIns="0" rIns="0" anchor="ctr">
            <a:noAutofit/>
          </a:bodyPr>
          <a:lstStyle>
            <a:lvl1pPr marL="0" indent="0">
              <a:buNone/>
              <a:defRPr sz="1000">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MARKETING</a:t>
            </a:r>
          </a:p>
        </p:txBody>
      </p:sp>
      <p:sp>
        <p:nvSpPr>
          <p:cNvPr id="344" name="Text Placeholder 25" hidden="1">
            <a:extLst>
              <a:ext uri="{FF2B5EF4-FFF2-40B4-BE49-F238E27FC236}">
                <a16:creationId xmlns:a16="http://schemas.microsoft.com/office/drawing/2014/main" id="{CF61B5C1-8C61-1143-9083-AD58E1C749FA}"/>
              </a:ext>
            </a:extLst>
          </p:cNvPr>
          <p:cNvSpPr>
            <a:spLocks noGrp="1"/>
          </p:cNvSpPr>
          <p:nvPr>
            <p:ph type="body" sz="quarter" idx="54" hasCustomPrompt="1"/>
          </p:nvPr>
        </p:nvSpPr>
        <p:spPr>
          <a:xfrm>
            <a:off x="2094178" y="8160704"/>
            <a:ext cx="1065342" cy="229094"/>
          </a:xfrm>
        </p:spPr>
        <p:txBody>
          <a:bodyPr lIns="0" rIns="0" anchor="ctr">
            <a:noAutofit/>
          </a:bodyPr>
          <a:lstStyle>
            <a:lvl1pPr marL="0" indent="0" algn="ctr">
              <a:buNone/>
              <a:defRPr sz="1400" b="1">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10</a:t>
            </a:r>
          </a:p>
        </p:txBody>
      </p:sp>
      <p:sp>
        <p:nvSpPr>
          <p:cNvPr id="345" name="Text Placeholder 25" hidden="1">
            <a:extLst>
              <a:ext uri="{FF2B5EF4-FFF2-40B4-BE49-F238E27FC236}">
                <a16:creationId xmlns:a16="http://schemas.microsoft.com/office/drawing/2014/main" id="{0B7D9C94-0A2C-3B4E-8B05-B7547A9A0E78}"/>
              </a:ext>
            </a:extLst>
          </p:cNvPr>
          <p:cNvSpPr>
            <a:spLocks noGrp="1"/>
          </p:cNvSpPr>
          <p:nvPr>
            <p:ph type="body" sz="quarter" idx="55" hasCustomPrompt="1"/>
          </p:nvPr>
        </p:nvSpPr>
        <p:spPr>
          <a:xfrm>
            <a:off x="2094178" y="8436611"/>
            <a:ext cx="1065342" cy="229094"/>
          </a:xfrm>
        </p:spPr>
        <p:txBody>
          <a:bodyPr lIns="0" rIns="0" anchor="ctr">
            <a:noAutofit/>
          </a:bodyPr>
          <a:lstStyle>
            <a:lvl1pPr marL="0" indent="0" algn="ctr">
              <a:buNone/>
              <a:defRPr sz="1400" b="1">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7</a:t>
            </a:r>
          </a:p>
        </p:txBody>
      </p:sp>
      <p:sp>
        <p:nvSpPr>
          <p:cNvPr id="346" name="Text Placeholder 25" hidden="1">
            <a:extLst>
              <a:ext uri="{FF2B5EF4-FFF2-40B4-BE49-F238E27FC236}">
                <a16:creationId xmlns:a16="http://schemas.microsoft.com/office/drawing/2014/main" id="{CCE3AE9C-BC12-B743-BF3F-A8308EFB290C}"/>
              </a:ext>
            </a:extLst>
          </p:cNvPr>
          <p:cNvSpPr>
            <a:spLocks noGrp="1"/>
          </p:cNvSpPr>
          <p:nvPr>
            <p:ph type="body" sz="quarter" idx="56" hasCustomPrompt="1"/>
          </p:nvPr>
        </p:nvSpPr>
        <p:spPr>
          <a:xfrm>
            <a:off x="2094178" y="8698945"/>
            <a:ext cx="1065342" cy="229094"/>
          </a:xfrm>
        </p:spPr>
        <p:txBody>
          <a:bodyPr lIns="0" rIns="0" anchor="ctr">
            <a:noAutofit/>
          </a:bodyPr>
          <a:lstStyle>
            <a:lvl1pPr marL="0" indent="0" algn="ctr">
              <a:buNone/>
              <a:defRPr sz="1400" b="1">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3.5</a:t>
            </a:r>
          </a:p>
        </p:txBody>
      </p:sp>
      <p:sp>
        <p:nvSpPr>
          <p:cNvPr id="347" name="Text Placeholder 25" hidden="1">
            <a:extLst>
              <a:ext uri="{FF2B5EF4-FFF2-40B4-BE49-F238E27FC236}">
                <a16:creationId xmlns:a16="http://schemas.microsoft.com/office/drawing/2014/main" id="{F1D2929D-A8D7-274A-A253-E4556D470E75}"/>
              </a:ext>
            </a:extLst>
          </p:cNvPr>
          <p:cNvSpPr>
            <a:spLocks noGrp="1"/>
          </p:cNvSpPr>
          <p:nvPr>
            <p:ph type="body" sz="quarter" idx="57" hasCustomPrompt="1"/>
          </p:nvPr>
        </p:nvSpPr>
        <p:spPr>
          <a:xfrm>
            <a:off x="2094178" y="7905308"/>
            <a:ext cx="1065342" cy="229094"/>
          </a:xfrm>
        </p:spPr>
        <p:txBody>
          <a:bodyPr lIns="0" rIns="0" anchor="ctr">
            <a:noAutofit/>
          </a:bodyPr>
          <a:lstStyle>
            <a:lvl1pPr marL="0" indent="0" algn="ctr">
              <a:buNone/>
              <a:defRPr sz="1400" b="1">
                <a:solidFill>
                  <a:schemeClr val="bg1"/>
                </a:solidFill>
                <a:latin typeface="+mj-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8</a:t>
            </a:r>
          </a:p>
        </p:txBody>
      </p:sp>
      <p:sp>
        <p:nvSpPr>
          <p:cNvPr id="348" name="Text Placeholder 25" hidden="1">
            <a:extLst>
              <a:ext uri="{FF2B5EF4-FFF2-40B4-BE49-F238E27FC236}">
                <a16:creationId xmlns:a16="http://schemas.microsoft.com/office/drawing/2014/main" id="{E4C42072-2D54-8942-9963-4138F93D9F7A}"/>
              </a:ext>
            </a:extLst>
          </p:cNvPr>
          <p:cNvSpPr>
            <a:spLocks noGrp="1"/>
          </p:cNvSpPr>
          <p:nvPr>
            <p:ph type="body" sz="quarter" idx="58" hasCustomPrompt="1"/>
          </p:nvPr>
        </p:nvSpPr>
        <p:spPr>
          <a:xfrm>
            <a:off x="2094543" y="7593880"/>
            <a:ext cx="1092002" cy="295809"/>
          </a:xfrm>
        </p:spPr>
        <p:txBody>
          <a:bodyPr lIns="0" rIns="0" anchor="ctr">
            <a:noAutofit/>
          </a:bodyPr>
          <a:lstStyle>
            <a:lvl1pPr marL="0" indent="0" algn="ctr">
              <a:buNone/>
              <a:defRPr sz="1000">
                <a:solidFill>
                  <a:schemeClr val="bg1"/>
                </a:solidFill>
                <a:latin typeface="+mn-lt"/>
              </a:defRPr>
            </a:lvl1pPr>
            <a:lvl2pPr marL="342900" indent="0">
              <a:buNone/>
              <a:defRPr sz="1000">
                <a:solidFill>
                  <a:schemeClr val="bg1"/>
                </a:solidFill>
                <a:latin typeface="+mj-lt"/>
              </a:defRPr>
            </a:lvl2pPr>
            <a:lvl3pPr marL="685800" indent="0">
              <a:buNone/>
              <a:defRPr sz="1000">
                <a:solidFill>
                  <a:schemeClr val="bg1"/>
                </a:solidFill>
                <a:latin typeface="+mj-lt"/>
              </a:defRPr>
            </a:lvl3pPr>
            <a:lvl4pPr marL="1028700" indent="0">
              <a:buNone/>
              <a:defRPr sz="1000">
                <a:solidFill>
                  <a:schemeClr val="bg1"/>
                </a:solidFill>
                <a:latin typeface="+mj-lt"/>
              </a:defRPr>
            </a:lvl4pPr>
            <a:lvl5pPr marL="1371600" indent="0">
              <a:buNone/>
              <a:defRPr sz="1000">
                <a:solidFill>
                  <a:schemeClr val="bg1"/>
                </a:solidFill>
                <a:latin typeface="+mj-lt"/>
              </a:defRPr>
            </a:lvl5pPr>
          </a:lstStyle>
          <a:p>
            <a:pPr lvl="0"/>
            <a:r>
              <a:rPr lang="en-US" noProof="0"/>
              <a:t>YEARS OF EXPERIENCE</a:t>
            </a:r>
          </a:p>
        </p:txBody>
      </p:sp>
      <p:cxnSp>
        <p:nvCxnSpPr>
          <p:cNvPr id="355" name="Straight Connector 354" hidden="1">
            <a:extLst>
              <a:ext uri="{FF2B5EF4-FFF2-40B4-BE49-F238E27FC236}">
                <a16:creationId xmlns:a16="http://schemas.microsoft.com/office/drawing/2014/main" id="{DF98499B-F2A5-CA4E-943A-53F88D825970}"/>
              </a:ext>
            </a:extLst>
          </p:cNvPr>
          <p:cNvCxnSpPr>
            <a:cxnSpLocks/>
          </p:cNvCxnSpPr>
          <p:nvPr userDrawn="1"/>
        </p:nvCxnSpPr>
        <p:spPr>
          <a:xfrm>
            <a:off x="0" y="1121676"/>
            <a:ext cx="685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Text Placeholder 60" hidden="1">
            <a:extLst>
              <a:ext uri="{FF2B5EF4-FFF2-40B4-BE49-F238E27FC236}">
                <a16:creationId xmlns:a16="http://schemas.microsoft.com/office/drawing/2014/main" id="{17521193-60AC-664A-A033-8AA4404C6AAF}"/>
              </a:ext>
            </a:extLst>
          </p:cNvPr>
          <p:cNvSpPr>
            <a:spLocks noGrp="1"/>
          </p:cNvSpPr>
          <p:nvPr>
            <p:ph type="body" sz="quarter" idx="59" hasCustomPrompt="1"/>
          </p:nvPr>
        </p:nvSpPr>
        <p:spPr>
          <a:xfrm>
            <a:off x="3464815" y="1146174"/>
            <a:ext cx="2662311" cy="300507"/>
          </a:xfrm>
        </p:spPr>
        <p:txBody>
          <a:bodyPr lIns="0" anchor="ctr">
            <a:noAutofit/>
          </a:bodyPr>
          <a:lstStyle>
            <a:lvl1pPr marL="0" indent="0">
              <a:buNone/>
              <a:defRPr sz="1200">
                <a:solidFill>
                  <a:schemeClr val="bg1"/>
                </a:solidFill>
              </a:defRPr>
            </a:lvl1pPr>
            <a:lvl2pPr marL="342900" indent="0">
              <a:buNone/>
              <a:defRPr sz="1200">
                <a:solidFill>
                  <a:schemeClr val="bg1"/>
                </a:solidFill>
              </a:defRPr>
            </a:lvl2pPr>
            <a:lvl3pPr marL="685800" indent="0">
              <a:buNone/>
              <a:defRPr sz="1200">
                <a:solidFill>
                  <a:schemeClr val="bg1"/>
                </a:solidFill>
              </a:defRPr>
            </a:lvl3pPr>
            <a:lvl4pPr marL="1028700" indent="0">
              <a:buNone/>
              <a:defRPr sz="1200">
                <a:solidFill>
                  <a:schemeClr val="bg1"/>
                </a:solidFill>
              </a:defRPr>
            </a:lvl4pPr>
            <a:lvl5pPr marL="1371600" indent="0">
              <a:buNone/>
              <a:defRPr sz="1200">
                <a:solidFill>
                  <a:schemeClr val="bg1"/>
                </a:solidFill>
              </a:defRPr>
            </a:lvl5pPr>
          </a:lstStyle>
          <a:p>
            <a:pPr lvl="0"/>
            <a:r>
              <a:rPr lang="en-US" noProof="0"/>
              <a:t>INTERNATIONAL EXPERIENCE</a:t>
            </a:r>
          </a:p>
        </p:txBody>
      </p:sp>
      <p:sp>
        <p:nvSpPr>
          <p:cNvPr id="359" name="Text Placeholder 60" hidden="1">
            <a:extLst>
              <a:ext uri="{FF2B5EF4-FFF2-40B4-BE49-F238E27FC236}">
                <a16:creationId xmlns:a16="http://schemas.microsoft.com/office/drawing/2014/main" id="{412CE960-3495-1F42-80A3-840D05EC91C6}"/>
              </a:ext>
            </a:extLst>
          </p:cNvPr>
          <p:cNvSpPr>
            <a:spLocks noGrp="1"/>
          </p:cNvSpPr>
          <p:nvPr>
            <p:ph type="body" sz="quarter" idx="60" hasCustomPrompt="1"/>
          </p:nvPr>
        </p:nvSpPr>
        <p:spPr>
          <a:xfrm>
            <a:off x="3464815" y="3622089"/>
            <a:ext cx="2662311" cy="300507"/>
          </a:xfrm>
        </p:spPr>
        <p:txBody>
          <a:bodyPr lIns="0" anchor="ctr">
            <a:noAutofit/>
          </a:bodyPr>
          <a:lstStyle>
            <a:lvl1pPr marL="0" indent="0">
              <a:buNone/>
              <a:defRPr sz="1200">
                <a:solidFill>
                  <a:schemeClr val="bg1"/>
                </a:solidFill>
              </a:defRPr>
            </a:lvl1pPr>
            <a:lvl2pPr marL="342900" indent="0">
              <a:buNone/>
              <a:defRPr sz="1200">
                <a:solidFill>
                  <a:schemeClr val="bg1"/>
                </a:solidFill>
              </a:defRPr>
            </a:lvl2pPr>
            <a:lvl3pPr marL="685800" indent="0">
              <a:buNone/>
              <a:defRPr sz="1200">
                <a:solidFill>
                  <a:schemeClr val="bg1"/>
                </a:solidFill>
              </a:defRPr>
            </a:lvl3pPr>
            <a:lvl4pPr marL="1028700" indent="0">
              <a:buNone/>
              <a:defRPr sz="1200">
                <a:solidFill>
                  <a:schemeClr val="bg1"/>
                </a:solidFill>
              </a:defRPr>
            </a:lvl4pPr>
            <a:lvl5pPr marL="1371600" indent="0">
              <a:buNone/>
              <a:defRPr sz="1200">
                <a:solidFill>
                  <a:schemeClr val="bg1"/>
                </a:solidFill>
              </a:defRPr>
            </a:lvl5pPr>
          </a:lstStyle>
          <a:p>
            <a:pPr lvl="0"/>
            <a:r>
              <a:rPr lang="en-US" noProof="0"/>
              <a:t>SKILLS</a:t>
            </a:r>
          </a:p>
        </p:txBody>
      </p:sp>
      <p:sp>
        <p:nvSpPr>
          <p:cNvPr id="360" name="Text Placeholder 60" hidden="1">
            <a:extLst>
              <a:ext uri="{FF2B5EF4-FFF2-40B4-BE49-F238E27FC236}">
                <a16:creationId xmlns:a16="http://schemas.microsoft.com/office/drawing/2014/main" id="{08F6B783-82B6-B242-AA40-D9F7AE3B8CEC}"/>
              </a:ext>
            </a:extLst>
          </p:cNvPr>
          <p:cNvSpPr>
            <a:spLocks noGrp="1"/>
          </p:cNvSpPr>
          <p:nvPr>
            <p:ph type="body" sz="quarter" idx="61" hasCustomPrompt="1"/>
          </p:nvPr>
        </p:nvSpPr>
        <p:spPr>
          <a:xfrm>
            <a:off x="3464815" y="5014791"/>
            <a:ext cx="2662311" cy="300507"/>
          </a:xfrm>
        </p:spPr>
        <p:txBody>
          <a:bodyPr lIns="0" anchor="ctr">
            <a:noAutofit/>
          </a:bodyPr>
          <a:lstStyle>
            <a:lvl1pPr marL="0" indent="0">
              <a:buNone/>
              <a:defRPr sz="1200">
                <a:solidFill>
                  <a:schemeClr val="bg1"/>
                </a:solidFill>
              </a:defRPr>
            </a:lvl1pPr>
            <a:lvl2pPr marL="342900" indent="0">
              <a:buNone/>
              <a:defRPr sz="1200">
                <a:solidFill>
                  <a:schemeClr val="bg1"/>
                </a:solidFill>
              </a:defRPr>
            </a:lvl2pPr>
            <a:lvl3pPr marL="685800" indent="0">
              <a:buNone/>
              <a:defRPr sz="1200">
                <a:solidFill>
                  <a:schemeClr val="bg1"/>
                </a:solidFill>
              </a:defRPr>
            </a:lvl3pPr>
            <a:lvl4pPr marL="1028700" indent="0">
              <a:buNone/>
              <a:defRPr sz="1200">
                <a:solidFill>
                  <a:schemeClr val="bg1"/>
                </a:solidFill>
              </a:defRPr>
            </a:lvl4pPr>
            <a:lvl5pPr marL="1371600" indent="0">
              <a:buNone/>
              <a:defRPr sz="1200">
                <a:solidFill>
                  <a:schemeClr val="bg1"/>
                </a:solidFill>
              </a:defRPr>
            </a:lvl5pPr>
          </a:lstStyle>
          <a:p>
            <a:pPr lvl="0"/>
            <a:r>
              <a:rPr lang="en-US" noProof="0"/>
              <a:t>LANGUAGES</a:t>
            </a:r>
          </a:p>
        </p:txBody>
      </p:sp>
    </p:spTree>
    <p:extLst>
      <p:ext uri="{BB962C8B-B14F-4D97-AF65-F5344CB8AC3E}">
        <p14:creationId xmlns:p14="http://schemas.microsoft.com/office/powerpoint/2010/main" val="2072580236"/>
      </p:ext>
    </p:extLst>
  </p:cSld>
  <p:clrMapOvr>
    <a:masterClrMapping/>
  </p:clrMapOvr>
  <p:extLst>
    <p:ext uri="{DCECCB84-F9BA-43D5-87BE-67443E8EF086}">
      <p15:sldGuideLst xmlns:p15="http://schemas.microsoft.com/office/powerpoint/2012/main">
        <p15:guide id="1" orient="horz" pos="2880">
          <p15:clr>
            <a:srgbClr val="FBAE40"/>
          </p15:clr>
        </p15:guide>
        <p15:guide id="2" pos="2160">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612E597E-2F4F-2747-A9DF-6BACAD15E325}" type="datetimeFigureOut">
              <a:rPr lang="en-US" smtClean="0"/>
              <a:t>13-Jun-23</a:t>
            </a:fld>
            <a:endParaRPr lang="en-US" dirty="0"/>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66FD580D-DD1F-2749-85C8-F9883E4B5E50}" type="slidenum">
              <a:rPr lang="en-US" smtClean="0"/>
              <a:t>‹#›</a:t>
            </a:fld>
            <a:endParaRPr lang="en-US" dirty="0"/>
          </a:p>
        </p:txBody>
      </p:sp>
    </p:spTree>
    <p:extLst>
      <p:ext uri="{BB962C8B-B14F-4D97-AF65-F5344CB8AC3E}">
        <p14:creationId xmlns:p14="http://schemas.microsoft.com/office/powerpoint/2010/main" val="4086918882"/>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5" name="Straight Connector 534">
            <a:extLst>
              <a:ext uri="{FF2B5EF4-FFF2-40B4-BE49-F238E27FC236}">
                <a16:creationId xmlns:a16="http://schemas.microsoft.com/office/drawing/2014/main" id="{3F8292AA-FB95-4641-944F-E949B85F62A9}"/>
              </a:ext>
              <a:ext uri="{C183D7F6-B498-43B3-948B-1728B52AA6E4}">
                <adec:decorative xmlns:adec="http://schemas.microsoft.com/office/drawing/2017/decorative" val="1"/>
              </a:ext>
            </a:extLst>
          </p:cNvPr>
          <p:cNvCxnSpPr>
            <a:cxnSpLocks/>
          </p:cNvCxnSpPr>
          <p:nvPr/>
        </p:nvCxnSpPr>
        <p:spPr>
          <a:xfrm>
            <a:off x="3493400" y="7900070"/>
            <a:ext cx="340725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40" name="Graphic 133" descr="paper airplane icon">
            <a:extLst>
              <a:ext uri="{FF2B5EF4-FFF2-40B4-BE49-F238E27FC236}">
                <a16:creationId xmlns:a16="http://schemas.microsoft.com/office/drawing/2014/main" id="{7B7F1B88-6AF5-4E98-A04A-CE6922600DD7}"/>
              </a:ext>
              <a:ext uri="{C183D7F6-B498-43B3-948B-1728B52AA6E4}">
                <adec:decorative xmlns:adec="http://schemas.microsoft.com/office/drawing/2017/decorative" val="0"/>
              </a:ext>
            </a:extLst>
          </p:cNvPr>
          <p:cNvSpPr/>
          <p:nvPr/>
        </p:nvSpPr>
        <p:spPr>
          <a:xfrm>
            <a:off x="4359947" y="189160"/>
            <a:ext cx="351767" cy="263825"/>
          </a:xfrm>
          <a:custGeom>
            <a:avLst/>
            <a:gdLst>
              <a:gd name="connsiteX0" fmla="*/ 445994 w 457200"/>
              <a:gd name="connsiteY0" fmla="*/ 285 h 342900"/>
              <a:gd name="connsiteX1" fmla="*/ 445994 w 457200"/>
              <a:gd name="connsiteY1" fmla="*/ 285 h 342900"/>
              <a:gd name="connsiteX2" fmla="*/ 224 w 457200"/>
              <a:gd name="connsiteY2" fmla="*/ 130777 h 342900"/>
              <a:gd name="connsiteX3" fmla="*/ 91664 w 457200"/>
              <a:gd name="connsiteY3" fmla="*/ 199357 h 342900"/>
              <a:gd name="connsiteX4" fmla="*/ 122144 w 457200"/>
              <a:gd name="connsiteY4" fmla="*/ 335565 h 342900"/>
              <a:gd name="connsiteX5" fmla="*/ 122144 w 457200"/>
              <a:gd name="connsiteY5" fmla="*/ 336517 h 342900"/>
              <a:gd name="connsiteX6" fmla="*/ 123097 w 457200"/>
              <a:gd name="connsiteY6" fmla="*/ 338422 h 342900"/>
              <a:gd name="connsiteX7" fmla="*/ 124049 w 457200"/>
              <a:gd name="connsiteY7" fmla="*/ 339375 h 342900"/>
              <a:gd name="connsiteX8" fmla="*/ 125002 w 457200"/>
              <a:gd name="connsiteY8" fmla="*/ 340327 h 342900"/>
              <a:gd name="connsiteX9" fmla="*/ 125954 w 457200"/>
              <a:gd name="connsiteY9" fmla="*/ 341280 h 342900"/>
              <a:gd name="connsiteX10" fmla="*/ 126907 w 457200"/>
              <a:gd name="connsiteY10" fmla="*/ 342232 h 342900"/>
              <a:gd name="connsiteX11" fmla="*/ 127859 w 457200"/>
              <a:gd name="connsiteY11" fmla="*/ 342232 h 342900"/>
              <a:gd name="connsiteX12" fmla="*/ 128812 w 457200"/>
              <a:gd name="connsiteY12" fmla="*/ 342232 h 342900"/>
              <a:gd name="connsiteX13" fmla="*/ 131669 w 457200"/>
              <a:gd name="connsiteY13" fmla="*/ 343185 h 342900"/>
              <a:gd name="connsiteX14" fmla="*/ 131669 w 457200"/>
              <a:gd name="connsiteY14" fmla="*/ 343185 h 342900"/>
              <a:gd name="connsiteX15" fmla="*/ 131669 w 457200"/>
              <a:gd name="connsiteY15" fmla="*/ 343185 h 342900"/>
              <a:gd name="connsiteX16" fmla="*/ 131669 w 457200"/>
              <a:gd name="connsiteY16" fmla="*/ 343185 h 342900"/>
              <a:gd name="connsiteX17" fmla="*/ 134527 w 457200"/>
              <a:gd name="connsiteY17" fmla="*/ 342232 h 342900"/>
              <a:gd name="connsiteX18" fmla="*/ 135479 w 457200"/>
              <a:gd name="connsiteY18" fmla="*/ 342232 h 342900"/>
              <a:gd name="connsiteX19" fmla="*/ 137384 w 457200"/>
              <a:gd name="connsiteY19" fmla="*/ 340327 h 342900"/>
              <a:gd name="connsiteX20" fmla="*/ 137384 w 457200"/>
              <a:gd name="connsiteY20" fmla="*/ 340327 h 342900"/>
              <a:gd name="connsiteX21" fmla="*/ 204059 w 457200"/>
              <a:gd name="connsiteY21" fmla="*/ 275557 h 342900"/>
              <a:gd name="connsiteX22" fmla="*/ 315502 w 457200"/>
              <a:gd name="connsiteY22" fmla="*/ 337470 h 342900"/>
              <a:gd name="connsiteX23" fmla="*/ 457424 w 457200"/>
              <a:gd name="connsiteY23" fmla="*/ 9810 h 342900"/>
              <a:gd name="connsiteX24" fmla="*/ 445994 w 457200"/>
              <a:gd name="connsiteY24" fmla="*/ 285 h 342900"/>
              <a:gd name="connsiteX25" fmla="*/ 32609 w 457200"/>
              <a:gd name="connsiteY25" fmla="*/ 135540 h 342900"/>
              <a:gd name="connsiteX26" fmla="*/ 365984 w 457200"/>
              <a:gd name="connsiteY26" fmla="*/ 42195 h 342900"/>
              <a:gd name="connsiteX27" fmla="*/ 101189 w 457200"/>
              <a:gd name="connsiteY27" fmla="*/ 182212 h 342900"/>
              <a:gd name="connsiteX28" fmla="*/ 32609 w 457200"/>
              <a:gd name="connsiteY28" fmla="*/ 135540 h 342900"/>
              <a:gd name="connsiteX29" fmla="*/ 130717 w 457200"/>
              <a:gd name="connsiteY29" fmla="*/ 286035 h 342900"/>
              <a:gd name="connsiteX30" fmla="*/ 114524 w 457200"/>
              <a:gd name="connsiteY30" fmla="*/ 214597 h 342900"/>
              <a:gd name="connsiteX31" fmla="*/ 140242 w 457200"/>
              <a:gd name="connsiteY31" fmla="*/ 231742 h 342900"/>
              <a:gd name="connsiteX32" fmla="*/ 130717 w 457200"/>
              <a:gd name="connsiteY32" fmla="*/ 286035 h 342900"/>
              <a:gd name="connsiteX33" fmla="*/ 119287 w 457200"/>
              <a:gd name="connsiteY33" fmla="*/ 194595 h 342900"/>
              <a:gd name="connsiteX34" fmla="*/ 203107 w 457200"/>
              <a:gd name="connsiteY34" fmla="*/ 149827 h 342900"/>
              <a:gd name="connsiteX35" fmla="*/ 338362 w 457200"/>
              <a:gd name="connsiteY35" fmla="*/ 78390 h 342900"/>
              <a:gd name="connsiteX36" fmla="*/ 151672 w 457200"/>
              <a:gd name="connsiteY36" fmla="*/ 216502 h 342900"/>
              <a:gd name="connsiteX37" fmla="*/ 119287 w 457200"/>
              <a:gd name="connsiteY37" fmla="*/ 194595 h 342900"/>
              <a:gd name="connsiteX38" fmla="*/ 146909 w 457200"/>
              <a:gd name="connsiteY38" fmla="*/ 306037 h 342900"/>
              <a:gd name="connsiteX39" fmla="*/ 158339 w 457200"/>
              <a:gd name="connsiteY39" fmla="*/ 244125 h 342900"/>
              <a:gd name="connsiteX40" fmla="*/ 189772 w 457200"/>
              <a:gd name="connsiteY40" fmla="*/ 265080 h 342900"/>
              <a:gd name="connsiteX41" fmla="*/ 146909 w 457200"/>
              <a:gd name="connsiteY41" fmla="*/ 306037 h 342900"/>
              <a:gd name="connsiteX42" fmla="*/ 304072 w 457200"/>
              <a:gd name="connsiteY42" fmla="*/ 319372 h 342900"/>
              <a:gd name="connsiteX43" fmla="*/ 167864 w 457200"/>
              <a:gd name="connsiteY43" fmla="*/ 227932 h 342900"/>
              <a:gd name="connsiteX44" fmla="*/ 425039 w 457200"/>
              <a:gd name="connsiteY44" fmla="*/ 38385 h 342900"/>
              <a:gd name="connsiteX45" fmla="*/ 304072 w 457200"/>
              <a:gd name="connsiteY45" fmla="*/ 31937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57200" h="342900">
                <a:moveTo>
                  <a:pt x="445994" y="285"/>
                </a:moveTo>
                <a:cubicBezTo>
                  <a:pt x="445994" y="285"/>
                  <a:pt x="445994" y="285"/>
                  <a:pt x="445994" y="285"/>
                </a:cubicBezTo>
                <a:cubicBezTo>
                  <a:pt x="-11206" y="130777"/>
                  <a:pt x="2129" y="119347"/>
                  <a:pt x="224" y="130777"/>
                </a:cubicBezTo>
                <a:cubicBezTo>
                  <a:pt x="-1681" y="142207"/>
                  <a:pt x="6892" y="139350"/>
                  <a:pt x="91664" y="199357"/>
                </a:cubicBezTo>
                <a:lnTo>
                  <a:pt x="122144" y="335565"/>
                </a:lnTo>
                <a:cubicBezTo>
                  <a:pt x="122144" y="335565"/>
                  <a:pt x="122144" y="336517"/>
                  <a:pt x="122144" y="336517"/>
                </a:cubicBezTo>
                <a:cubicBezTo>
                  <a:pt x="122144" y="337470"/>
                  <a:pt x="122144" y="337470"/>
                  <a:pt x="123097" y="338422"/>
                </a:cubicBezTo>
                <a:cubicBezTo>
                  <a:pt x="123097" y="338422"/>
                  <a:pt x="124049" y="339375"/>
                  <a:pt x="124049" y="339375"/>
                </a:cubicBezTo>
                <a:cubicBezTo>
                  <a:pt x="124049" y="339375"/>
                  <a:pt x="125002" y="340327"/>
                  <a:pt x="125002" y="340327"/>
                </a:cubicBezTo>
                <a:cubicBezTo>
                  <a:pt x="125002" y="340327"/>
                  <a:pt x="125954" y="341280"/>
                  <a:pt x="125954" y="341280"/>
                </a:cubicBezTo>
                <a:cubicBezTo>
                  <a:pt x="125954" y="341280"/>
                  <a:pt x="125954" y="341280"/>
                  <a:pt x="126907" y="342232"/>
                </a:cubicBezTo>
                <a:cubicBezTo>
                  <a:pt x="126907" y="342232"/>
                  <a:pt x="127859" y="342232"/>
                  <a:pt x="127859" y="342232"/>
                </a:cubicBezTo>
                <a:cubicBezTo>
                  <a:pt x="127859" y="342232"/>
                  <a:pt x="128812" y="342232"/>
                  <a:pt x="128812" y="342232"/>
                </a:cubicBezTo>
                <a:cubicBezTo>
                  <a:pt x="129764" y="342232"/>
                  <a:pt x="130717" y="343185"/>
                  <a:pt x="131669" y="343185"/>
                </a:cubicBezTo>
                <a:cubicBezTo>
                  <a:pt x="131669" y="343185"/>
                  <a:pt x="131669" y="343185"/>
                  <a:pt x="131669" y="343185"/>
                </a:cubicBezTo>
                <a:cubicBezTo>
                  <a:pt x="131669" y="343185"/>
                  <a:pt x="131669" y="343185"/>
                  <a:pt x="131669" y="343185"/>
                </a:cubicBezTo>
                <a:cubicBezTo>
                  <a:pt x="131669" y="343185"/>
                  <a:pt x="131669" y="343185"/>
                  <a:pt x="131669" y="343185"/>
                </a:cubicBezTo>
                <a:cubicBezTo>
                  <a:pt x="132622" y="343185"/>
                  <a:pt x="133574" y="343185"/>
                  <a:pt x="134527" y="342232"/>
                </a:cubicBezTo>
                <a:cubicBezTo>
                  <a:pt x="134527" y="342232"/>
                  <a:pt x="134527" y="342232"/>
                  <a:pt x="135479" y="342232"/>
                </a:cubicBezTo>
                <a:cubicBezTo>
                  <a:pt x="136432" y="342232"/>
                  <a:pt x="137384" y="341280"/>
                  <a:pt x="137384" y="340327"/>
                </a:cubicBezTo>
                <a:cubicBezTo>
                  <a:pt x="137384" y="340327"/>
                  <a:pt x="137384" y="340327"/>
                  <a:pt x="137384" y="340327"/>
                </a:cubicBezTo>
                <a:lnTo>
                  <a:pt x="204059" y="275557"/>
                </a:lnTo>
                <a:cubicBezTo>
                  <a:pt x="293594" y="335565"/>
                  <a:pt x="308834" y="352710"/>
                  <a:pt x="315502" y="337470"/>
                </a:cubicBezTo>
                <a:cubicBezTo>
                  <a:pt x="460282" y="4095"/>
                  <a:pt x="457424" y="13620"/>
                  <a:pt x="457424" y="9810"/>
                </a:cubicBezTo>
                <a:cubicBezTo>
                  <a:pt x="457424" y="-2573"/>
                  <a:pt x="443137" y="285"/>
                  <a:pt x="445994" y="285"/>
                </a:cubicBezTo>
                <a:close/>
                <a:moveTo>
                  <a:pt x="32609" y="135540"/>
                </a:moveTo>
                <a:lnTo>
                  <a:pt x="365984" y="42195"/>
                </a:lnTo>
                <a:lnTo>
                  <a:pt x="101189" y="182212"/>
                </a:lnTo>
                <a:lnTo>
                  <a:pt x="32609" y="135540"/>
                </a:lnTo>
                <a:close/>
                <a:moveTo>
                  <a:pt x="130717" y="286035"/>
                </a:moveTo>
                <a:lnTo>
                  <a:pt x="114524" y="214597"/>
                </a:lnTo>
                <a:cubicBezTo>
                  <a:pt x="115477" y="215550"/>
                  <a:pt x="142147" y="232695"/>
                  <a:pt x="140242" y="231742"/>
                </a:cubicBezTo>
                <a:lnTo>
                  <a:pt x="130717" y="286035"/>
                </a:lnTo>
                <a:close/>
                <a:moveTo>
                  <a:pt x="119287" y="194595"/>
                </a:moveTo>
                <a:lnTo>
                  <a:pt x="203107" y="149827"/>
                </a:lnTo>
                <a:lnTo>
                  <a:pt x="338362" y="78390"/>
                </a:lnTo>
                <a:lnTo>
                  <a:pt x="151672" y="216502"/>
                </a:lnTo>
                <a:cubicBezTo>
                  <a:pt x="150719" y="215550"/>
                  <a:pt x="117382" y="192690"/>
                  <a:pt x="119287" y="194595"/>
                </a:cubicBezTo>
                <a:close/>
                <a:moveTo>
                  <a:pt x="146909" y="306037"/>
                </a:moveTo>
                <a:lnTo>
                  <a:pt x="158339" y="244125"/>
                </a:lnTo>
                <a:cubicBezTo>
                  <a:pt x="159292" y="245077"/>
                  <a:pt x="191677" y="266032"/>
                  <a:pt x="189772" y="265080"/>
                </a:cubicBezTo>
                <a:lnTo>
                  <a:pt x="146909" y="306037"/>
                </a:lnTo>
                <a:close/>
                <a:moveTo>
                  <a:pt x="304072" y="319372"/>
                </a:moveTo>
                <a:cubicBezTo>
                  <a:pt x="295499" y="313657"/>
                  <a:pt x="194534" y="245077"/>
                  <a:pt x="167864" y="227932"/>
                </a:cubicBezTo>
                <a:lnTo>
                  <a:pt x="425039" y="38385"/>
                </a:lnTo>
                <a:lnTo>
                  <a:pt x="304072" y="319372"/>
                </a:lnTo>
                <a:close/>
              </a:path>
            </a:pathLst>
          </a:custGeom>
          <a:solidFill>
            <a:schemeClr val="bg1"/>
          </a:solidFill>
          <a:ln w="9525"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grpSp>
        <p:nvGrpSpPr>
          <p:cNvPr id="541" name="Graphic 136" descr="telephone icon">
            <a:extLst>
              <a:ext uri="{FF2B5EF4-FFF2-40B4-BE49-F238E27FC236}">
                <a16:creationId xmlns:a16="http://schemas.microsoft.com/office/drawing/2014/main" id="{6BC18F1B-5B6E-4B7D-88A6-308756EDFBAF}"/>
              </a:ext>
              <a:ext uri="{C183D7F6-B498-43B3-948B-1728B52AA6E4}">
                <adec:decorative xmlns:adec="http://schemas.microsoft.com/office/drawing/2017/decorative" val="0"/>
              </a:ext>
            </a:extLst>
          </p:cNvPr>
          <p:cNvGrpSpPr/>
          <p:nvPr/>
        </p:nvGrpSpPr>
        <p:grpSpPr>
          <a:xfrm>
            <a:off x="4364692" y="634938"/>
            <a:ext cx="351767" cy="348101"/>
            <a:chOff x="2971800" y="4114800"/>
            <a:chExt cx="914400" cy="904875"/>
          </a:xfrm>
          <a:solidFill>
            <a:schemeClr val="bg1"/>
          </a:solidFill>
        </p:grpSpPr>
        <p:sp>
          <p:nvSpPr>
            <p:cNvPr id="635" name="Freeform 138">
              <a:extLst>
                <a:ext uri="{FF2B5EF4-FFF2-40B4-BE49-F238E27FC236}">
                  <a16:creationId xmlns:a16="http://schemas.microsoft.com/office/drawing/2014/main" id="{8E708DF4-F17A-4BD7-876E-E36A396BECE5}"/>
                </a:ext>
              </a:extLst>
            </p:cNvPr>
            <p:cNvSpPr/>
            <p:nvPr/>
          </p:nvSpPr>
          <p:spPr>
            <a:xfrm>
              <a:off x="3235924" y="4226966"/>
              <a:ext cx="438150" cy="638175"/>
            </a:xfrm>
            <a:custGeom>
              <a:avLst/>
              <a:gdLst>
                <a:gd name="connsiteX0" fmla="*/ 158100 w 438150"/>
                <a:gd name="connsiteY0" fmla="*/ 643966 h 638175"/>
                <a:gd name="connsiteX1" fmla="*/ 125296 w 438150"/>
                <a:gd name="connsiteY1" fmla="*/ 636994 h 638175"/>
                <a:gd name="connsiteX2" fmla="*/ 68375 w 438150"/>
                <a:gd name="connsiteY2" fmla="*/ 611810 h 638175"/>
                <a:gd name="connsiteX3" fmla="*/ 51611 w 438150"/>
                <a:gd name="connsiteY3" fmla="*/ 243307 h 638175"/>
                <a:gd name="connsiteX4" fmla="*/ 298156 w 438150"/>
                <a:gd name="connsiteY4" fmla="*/ 0 h 638175"/>
                <a:gd name="connsiteX5" fmla="*/ 335380 w 438150"/>
                <a:gd name="connsiteY5" fmla="*/ 7582 h 638175"/>
                <a:gd name="connsiteX6" fmla="*/ 392301 w 438150"/>
                <a:gd name="connsiteY6" fmla="*/ 32766 h 638175"/>
                <a:gd name="connsiteX7" fmla="*/ 435240 w 438150"/>
                <a:gd name="connsiteY7" fmla="*/ 77762 h 638175"/>
                <a:gd name="connsiteX8" fmla="*/ 433830 w 438150"/>
                <a:gd name="connsiteY8" fmla="*/ 140018 h 638175"/>
                <a:gd name="connsiteX9" fmla="*/ 417104 w 438150"/>
                <a:gd name="connsiteY9" fmla="*/ 178003 h 638175"/>
                <a:gd name="connsiteX10" fmla="*/ 309929 w 438150"/>
                <a:gd name="connsiteY10" fmla="*/ 219532 h 638175"/>
                <a:gd name="connsiteX11" fmla="*/ 253007 w 438150"/>
                <a:gd name="connsiteY11" fmla="*/ 194386 h 638175"/>
                <a:gd name="connsiteX12" fmla="*/ 162520 w 438150"/>
                <a:gd name="connsiteY12" fmla="*/ 292265 h 638175"/>
                <a:gd name="connsiteX13" fmla="*/ 139317 w 438150"/>
                <a:gd name="connsiteY13" fmla="*/ 386067 h 638175"/>
                <a:gd name="connsiteX14" fmla="*/ 151014 w 438150"/>
                <a:gd name="connsiteY14" fmla="*/ 425082 h 638175"/>
                <a:gd name="connsiteX15" fmla="*/ 207935 w 438150"/>
                <a:gd name="connsiteY15" fmla="*/ 450190 h 638175"/>
                <a:gd name="connsiteX16" fmla="*/ 249426 w 438150"/>
                <a:gd name="connsiteY16" fmla="*/ 557403 h 638175"/>
                <a:gd name="connsiteX17" fmla="*/ 232700 w 438150"/>
                <a:gd name="connsiteY17" fmla="*/ 595313 h 638175"/>
                <a:gd name="connsiteX18" fmla="*/ 158100 w 438150"/>
                <a:gd name="connsiteY18" fmla="*/ 643966 h 638175"/>
                <a:gd name="connsiteX19" fmla="*/ 298118 w 438150"/>
                <a:gd name="connsiteY19" fmla="*/ 38100 h 638175"/>
                <a:gd name="connsiteX20" fmla="*/ 86434 w 438150"/>
                <a:gd name="connsiteY20" fmla="*/ 258699 h 638175"/>
                <a:gd name="connsiteX21" fmla="*/ 83729 w 438150"/>
                <a:gd name="connsiteY21" fmla="*/ 576948 h 638175"/>
                <a:gd name="connsiteX22" fmla="*/ 140651 w 438150"/>
                <a:gd name="connsiteY22" fmla="*/ 602132 h 638175"/>
                <a:gd name="connsiteX23" fmla="*/ 197610 w 438150"/>
                <a:gd name="connsiteY23" fmla="*/ 580073 h 638175"/>
                <a:gd name="connsiteX24" fmla="*/ 214336 w 438150"/>
                <a:gd name="connsiteY24" fmla="*/ 542125 h 638175"/>
                <a:gd name="connsiteX25" fmla="*/ 192238 w 438150"/>
                <a:gd name="connsiteY25" fmla="*/ 485127 h 638175"/>
                <a:gd name="connsiteX26" fmla="*/ 135355 w 438150"/>
                <a:gd name="connsiteY26" fmla="*/ 460019 h 638175"/>
                <a:gd name="connsiteX27" fmla="*/ 100950 w 438150"/>
                <a:gd name="connsiteY27" fmla="*/ 385686 h 638175"/>
                <a:gd name="connsiteX28" fmla="*/ 127392 w 438150"/>
                <a:gd name="connsiteY28" fmla="*/ 276949 h 638175"/>
                <a:gd name="connsiteX29" fmla="*/ 248740 w 438150"/>
                <a:gd name="connsiteY29" fmla="*/ 155524 h 638175"/>
                <a:gd name="connsiteX30" fmla="*/ 268209 w 438150"/>
                <a:gd name="connsiteY30" fmla="*/ 159563 h 638175"/>
                <a:gd name="connsiteX31" fmla="*/ 325093 w 438150"/>
                <a:gd name="connsiteY31" fmla="*/ 184709 h 638175"/>
                <a:gd name="connsiteX32" fmla="*/ 382052 w 438150"/>
                <a:gd name="connsiteY32" fmla="*/ 162649 h 638175"/>
                <a:gd name="connsiteX33" fmla="*/ 398816 w 438150"/>
                <a:gd name="connsiteY33" fmla="*/ 124625 h 638175"/>
                <a:gd name="connsiteX34" fmla="*/ 399616 w 438150"/>
                <a:gd name="connsiteY34" fmla="*/ 91592 h 638175"/>
                <a:gd name="connsiteX35" fmla="*/ 376794 w 438150"/>
                <a:gd name="connsiteY35" fmla="*/ 67704 h 638175"/>
                <a:gd name="connsiteX36" fmla="*/ 319873 w 438150"/>
                <a:gd name="connsiteY36" fmla="*/ 42558 h 638175"/>
                <a:gd name="connsiteX37" fmla="*/ 298118 w 438150"/>
                <a:gd name="connsiteY37" fmla="*/ 38100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38150" h="638175">
                  <a:moveTo>
                    <a:pt x="158100" y="643966"/>
                  </a:moveTo>
                  <a:cubicBezTo>
                    <a:pt x="146785" y="643966"/>
                    <a:pt x="135736" y="641566"/>
                    <a:pt x="125296" y="636994"/>
                  </a:cubicBezTo>
                  <a:lnTo>
                    <a:pt x="68375" y="611810"/>
                  </a:lnTo>
                  <a:cubicBezTo>
                    <a:pt x="-15864" y="574510"/>
                    <a:pt x="-23218" y="412661"/>
                    <a:pt x="51611" y="243307"/>
                  </a:cubicBezTo>
                  <a:cubicBezTo>
                    <a:pt x="114933" y="100051"/>
                    <a:pt x="216279" y="0"/>
                    <a:pt x="298156" y="0"/>
                  </a:cubicBezTo>
                  <a:cubicBezTo>
                    <a:pt x="311339" y="0"/>
                    <a:pt x="323912" y="2477"/>
                    <a:pt x="335380" y="7582"/>
                  </a:cubicBezTo>
                  <a:lnTo>
                    <a:pt x="392301" y="32766"/>
                  </a:lnTo>
                  <a:cubicBezTo>
                    <a:pt x="412151" y="41529"/>
                    <a:pt x="427429" y="57531"/>
                    <a:pt x="435240" y="77762"/>
                  </a:cubicBezTo>
                  <a:cubicBezTo>
                    <a:pt x="443126" y="98031"/>
                    <a:pt x="442555" y="120091"/>
                    <a:pt x="433830" y="140018"/>
                  </a:cubicBezTo>
                  <a:lnTo>
                    <a:pt x="417104" y="178003"/>
                  </a:lnTo>
                  <a:cubicBezTo>
                    <a:pt x="399502" y="217818"/>
                    <a:pt x="349972" y="237134"/>
                    <a:pt x="309929" y="219532"/>
                  </a:cubicBezTo>
                  <a:lnTo>
                    <a:pt x="253007" y="194386"/>
                  </a:lnTo>
                  <a:cubicBezTo>
                    <a:pt x="238491" y="187909"/>
                    <a:pt x="194867" y="218999"/>
                    <a:pt x="162520" y="292265"/>
                  </a:cubicBezTo>
                  <a:cubicBezTo>
                    <a:pt x="148080" y="324917"/>
                    <a:pt x="139584" y="359131"/>
                    <a:pt x="139317" y="386067"/>
                  </a:cubicBezTo>
                  <a:cubicBezTo>
                    <a:pt x="139050" y="409385"/>
                    <a:pt x="144994" y="422491"/>
                    <a:pt x="151014" y="425082"/>
                  </a:cubicBezTo>
                  <a:lnTo>
                    <a:pt x="207935" y="450190"/>
                  </a:lnTo>
                  <a:cubicBezTo>
                    <a:pt x="248931" y="468440"/>
                    <a:pt x="267524" y="516446"/>
                    <a:pt x="249426" y="557403"/>
                  </a:cubicBezTo>
                  <a:lnTo>
                    <a:pt x="232700" y="595313"/>
                  </a:lnTo>
                  <a:cubicBezTo>
                    <a:pt x="219479" y="624916"/>
                    <a:pt x="190295" y="643966"/>
                    <a:pt x="158100" y="643966"/>
                  </a:cubicBezTo>
                  <a:close/>
                  <a:moveTo>
                    <a:pt x="298118" y="38100"/>
                  </a:moveTo>
                  <a:cubicBezTo>
                    <a:pt x="233043" y="38100"/>
                    <a:pt x="142022" y="132893"/>
                    <a:pt x="86434" y="258699"/>
                  </a:cubicBezTo>
                  <a:cubicBezTo>
                    <a:pt x="15797" y="418490"/>
                    <a:pt x="28027" y="552298"/>
                    <a:pt x="83729" y="576948"/>
                  </a:cubicBezTo>
                  <a:lnTo>
                    <a:pt x="140651" y="602132"/>
                  </a:lnTo>
                  <a:cubicBezTo>
                    <a:pt x="162025" y="611581"/>
                    <a:pt x="188276" y="601256"/>
                    <a:pt x="197610" y="580073"/>
                  </a:cubicBezTo>
                  <a:lnTo>
                    <a:pt x="214336" y="542125"/>
                  </a:lnTo>
                  <a:cubicBezTo>
                    <a:pt x="223937" y="520370"/>
                    <a:pt x="214069" y="494843"/>
                    <a:pt x="192238" y="485127"/>
                  </a:cubicBezTo>
                  <a:lnTo>
                    <a:pt x="135355" y="460019"/>
                  </a:lnTo>
                  <a:cubicBezTo>
                    <a:pt x="112723" y="450037"/>
                    <a:pt x="100493" y="423634"/>
                    <a:pt x="100950" y="385686"/>
                  </a:cubicBezTo>
                  <a:cubicBezTo>
                    <a:pt x="101331" y="353263"/>
                    <a:pt x="110704" y="314706"/>
                    <a:pt x="127392" y="276949"/>
                  </a:cubicBezTo>
                  <a:cubicBezTo>
                    <a:pt x="154100" y="216522"/>
                    <a:pt x="201992" y="155524"/>
                    <a:pt x="248740" y="155524"/>
                  </a:cubicBezTo>
                  <a:cubicBezTo>
                    <a:pt x="255636" y="155524"/>
                    <a:pt x="262190" y="156896"/>
                    <a:pt x="268209" y="159563"/>
                  </a:cubicBezTo>
                  <a:lnTo>
                    <a:pt x="325093" y="184709"/>
                  </a:lnTo>
                  <a:cubicBezTo>
                    <a:pt x="346505" y="194234"/>
                    <a:pt x="372718" y="183833"/>
                    <a:pt x="382052" y="162649"/>
                  </a:cubicBezTo>
                  <a:lnTo>
                    <a:pt x="398816" y="124625"/>
                  </a:lnTo>
                  <a:cubicBezTo>
                    <a:pt x="403502" y="114071"/>
                    <a:pt x="403807" y="102337"/>
                    <a:pt x="399616" y="91592"/>
                  </a:cubicBezTo>
                  <a:cubicBezTo>
                    <a:pt x="395540" y="80810"/>
                    <a:pt x="387424" y="72352"/>
                    <a:pt x="376794" y="67704"/>
                  </a:cubicBezTo>
                  <a:lnTo>
                    <a:pt x="319873" y="42558"/>
                  </a:lnTo>
                  <a:cubicBezTo>
                    <a:pt x="313320" y="39548"/>
                    <a:pt x="305966" y="38100"/>
                    <a:pt x="298118" y="38100"/>
                  </a:cubicBezTo>
                  <a:close/>
                </a:path>
              </a:pathLst>
            </a:custGeom>
            <a:grpFill/>
            <a:ln w="9525"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noProof="0" dirty="0"/>
            </a:p>
          </p:txBody>
        </p:sp>
        <p:sp>
          <p:nvSpPr>
            <p:cNvPr id="636" name="Freeform 139">
              <a:extLst>
                <a:ext uri="{FF2B5EF4-FFF2-40B4-BE49-F238E27FC236}">
                  <a16:creationId xmlns:a16="http://schemas.microsoft.com/office/drawing/2014/main" id="{677BE3E6-6F50-4EB0-A248-73395DF544FF}"/>
                </a:ext>
              </a:extLst>
            </p:cNvPr>
            <p:cNvSpPr/>
            <p:nvPr/>
          </p:nvSpPr>
          <p:spPr>
            <a:xfrm>
              <a:off x="2971800" y="4114800"/>
              <a:ext cx="914400" cy="904875"/>
            </a:xfrm>
            <a:custGeom>
              <a:avLst/>
              <a:gdLst>
                <a:gd name="connsiteX0" fmla="*/ 457162 w 914400"/>
                <a:gd name="connsiteY0" fmla="*/ 914400 h 904875"/>
                <a:gd name="connsiteX1" fmla="*/ 319964 w 914400"/>
                <a:gd name="connsiteY1" fmla="*/ 865670 h 904875"/>
                <a:gd name="connsiteX2" fmla="*/ 349949 w 914400"/>
                <a:gd name="connsiteY2" fmla="*/ 718566 h 904875"/>
                <a:gd name="connsiteX3" fmla="*/ 353416 w 914400"/>
                <a:gd name="connsiteY3" fmla="*/ 712394 h 904875"/>
                <a:gd name="connsiteX4" fmla="*/ 379324 w 914400"/>
                <a:gd name="connsiteY4" fmla="*/ 705040 h 904875"/>
                <a:gd name="connsiteX5" fmla="*/ 386715 w 914400"/>
                <a:gd name="connsiteY5" fmla="*/ 730949 h 904875"/>
                <a:gd name="connsiteX6" fmla="*/ 383210 w 914400"/>
                <a:gd name="connsiteY6" fmla="*/ 737273 h 904875"/>
                <a:gd name="connsiteX7" fmla="*/ 352844 w 914400"/>
                <a:gd name="connsiteY7" fmla="*/ 846468 h 904875"/>
                <a:gd name="connsiteX8" fmla="*/ 457162 w 914400"/>
                <a:gd name="connsiteY8" fmla="*/ 876300 h 904875"/>
                <a:gd name="connsiteX9" fmla="*/ 876262 w 914400"/>
                <a:gd name="connsiteY9" fmla="*/ 457200 h 904875"/>
                <a:gd name="connsiteX10" fmla="*/ 457162 w 914400"/>
                <a:gd name="connsiteY10" fmla="*/ 38100 h 904875"/>
                <a:gd name="connsiteX11" fmla="*/ 38062 w 914400"/>
                <a:gd name="connsiteY11" fmla="*/ 457200 h 904875"/>
                <a:gd name="connsiteX12" fmla="*/ 180899 w 914400"/>
                <a:gd name="connsiteY12" fmla="*/ 772325 h 904875"/>
                <a:gd name="connsiteX13" fmla="*/ 182651 w 914400"/>
                <a:gd name="connsiteY13" fmla="*/ 799262 h 904875"/>
                <a:gd name="connsiteX14" fmla="*/ 155753 w 914400"/>
                <a:gd name="connsiteY14" fmla="*/ 800976 h 904875"/>
                <a:gd name="connsiteX15" fmla="*/ 0 w 914400"/>
                <a:gd name="connsiteY15" fmla="*/ 457200 h 904875"/>
                <a:gd name="connsiteX16" fmla="*/ 457200 w 914400"/>
                <a:gd name="connsiteY16" fmla="*/ 0 h 904875"/>
                <a:gd name="connsiteX17" fmla="*/ 914400 w 914400"/>
                <a:gd name="connsiteY17" fmla="*/ 457200 h 904875"/>
                <a:gd name="connsiteX18" fmla="*/ 457162 w 914400"/>
                <a:gd name="connsiteY18" fmla="*/ 914400 h 90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4400" h="904875">
                  <a:moveTo>
                    <a:pt x="457162" y="914400"/>
                  </a:moveTo>
                  <a:cubicBezTo>
                    <a:pt x="384124" y="914400"/>
                    <a:pt x="339242" y="898436"/>
                    <a:pt x="319964" y="865670"/>
                  </a:cubicBezTo>
                  <a:cubicBezTo>
                    <a:pt x="293218" y="820064"/>
                    <a:pt x="326022" y="761429"/>
                    <a:pt x="349949" y="718566"/>
                  </a:cubicBezTo>
                  <a:lnTo>
                    <a:pt x="353416" y="712394"/>
                  </a:lnTo>
                  <a:cubicBezTo>
                    <a:pt x="358521" y="703212"/>
                    <a:pt x="370103" y="699821"/>
                    <a:pt x="379324" y="705040"/>
                  </a:cubicBezTo>
                  <a:cubicBezTo>
                    <a:pt x="388544" y="710184"/>
                    <a:pt x="391859" y="721728"/>
                    <a:pt x="386715" y="730949"/>
                  </a:cubicBezTo>
                  <a:lnTo>
                    <a:pt x="383210" y="737273"/>
                  </a:lnTo>
                  <a:cubicBezTo>
                    <a:pt x="364884" y="770077"/>
                    <a:pt x="337147" y="819722"/>
                    <a:pt x="352844" y="846468"/>
                  </a:cubicBezTo>
                  <a:cubicBezTo>
                    <a:pt x="364350" y="865975"/>
                    <a:pt x="400431" y="876300"/>
                    <a:pt x="457162" y="876300"/>
                  </a:cubicBezTo>
                  <a:cubicBezTo>
                    <a:pt x="688238" y="876300"/>
                    <a:pt x="876262" y="688238"/>
                    <a:pt x="876262" y="457200"/>
                  </a:cubicBezTo>
                  <a:cubicBezTo>
                    <a:pt x="876262" y="226162"/>
                    <a:pt x="688238" y="38100"/>
                    <a:pt x="457162" y="38100"/>
                  </a:cubicBezTo>
                  <a:cubicBezTo>
                    <a:pt x="226085" y="38100"/>
                    <a:pt x="38062" y="226162"/>
                    <a:pt x="38062" y="457200"/>
                  </a:cubicBezTo>
                  <a:cubicBezTo>
                    <a:pt x="38062" y="577863"/>
                    <a:pt x="90107" y="692810"/>
                    <a:pt x="180899" y="772325"/>
                  </a:cubicBezTo>
                  <a:cubicBezTo>
                    <a:pt x="188824" y="779336"/>
                    <a:pt x="189586" y="791299"/>
                    <a:pt x="182651" y="799262"/>
                  </a:cubicBezTo>
                  <a:cubicBezTo>
                    <a:pt x="175679" y="807149"/>
                    <a:pt x="163640" y="807949"/>
                    <a:pt x="155753" y="800976"/>
                  </a:cubicBezTo>
                  <a:cubicBezTo>
                    <a:pt x="56769" y="714108"/>
                    <a:pt x="0" y="588797"/>
                    <a:pt x="0" y="457200"/>
                  </a:cubicBezTo>
                  <a:cubicBezTo>
                    <a:pt x="0" y="205130"/>
                    <a:pt x="205092" y="0"/>
                    <a:pt x="457200" y="0"/>
                  </a:cubicBezTo>
                  <a:cubicBezTo>
                    <a:pt x="709308" y="0"/>
                    <a:pt x="914400" y="205130"/>
                    <a:pt x="914400" y="457200"/>
                  </a:cubicBezTo>
                  <a:cubicBezTo>
                    <a:pt x="914362" y="709308"/>
                    <a:pt x="709270" y="914400"/>
                    <a:pt x="457162" y="914400"/>
                  </a:cubicBezTo>
                  <a:close/>
                </a:path>
              </a:pathLst>
            </a:custGeom>
            <a:grpFill/>
            <a:ln w="9525"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noProof="0" dirty="0"/>
            </a:p>
          </p:txBody>
        </p:sp>
      </p:grpSp>
      <p:cxnSp>
        <p:nvCxnSpPr>
          <p:cNvPr id="543" name="Straight Connector 542">
            <a:extLst>
              <a:ext uri="{FF2B5EF4-FFF2-40B4-BE49-F238E27FC236}">
                <a16:creationId xmlns:a16="http://schemas.microsoft.com/office/drawing/2014/main" id="{6068E215-0C3A-40AB-99A4-4979F9F8E013}"/>
              </a:ext>
              <a:ext uri="{C183D7F6-B498-43B3-948B-1728B52AA6E4}">
                <adec:decorative xmlns:adec="http://schemas.microsoft.com/office/drawing/2017/decorative" val="1"/>
              </a:ext>
            </a:extLst>
          </p:cNvPr>
          <p:cNvCxnSpPr>
            <a:cxnSpLocks/>
          </p:cNvCxnSpPr>
          <p:nvPr/>
        </p:nvCxnSpPr>
        <p:spPr>
          <a:xfrm>
            <a:off x="62640" y="1473464"/>
            <a:ext cx="685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50" name="Oval 549">
            <a:extLst>
              <a:ext uri="{FF2B5EF4-FFF2-40B4-BE49-F238E27FC236}">
                <a16:creationId xmlns:a16="http://schemas.microsoft.com/office/drawing/2014/main" id="{7C02C40E-7048-4426-9838-E710F1794F66}"/>
              </a:ext>
              <a:ext uri="{C183D7F6-B498-43B3-948B-1728B52AA6E4}">
                <adec:decorative xmlns:adec="http://schemas.microsoft.com/office/drawing/2017/decorative" val="1"/>
              </a:ext>
            </a:extLst>
          </p:cNvPr>
          <p:cNvSpPr/>
          <p:nvPr/>
        </p:nvSpPr>
        <p:spPr>
          <a:xfrm>
            <a:off x="3505652" y="7344497"/>
            <a:ext cx="182880" cy="182880"/>
          </a:xfrm>
          <a:prstGeom prst="ellipse">
            <a:avLst/>
          </a:prstGeom>
          <a:solidFill>
            <a:schemeClr val="accent5">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noProof="0" dirty="0"/>
          </a:p>
        </p:txBody>
      </p:sp>
      <p:sp>
        <p:nvSpPr>
          <p:cNvPr id="551" name="Oval 550">
            <a:extLst>
              <a:ext uri="{FF2B5EF4-FFF2-40B4-BE49-F238E27FC236}">
                <a16:creationId xmlns:a16="http://schemas.microsoft.com/office/drawing/2014/main" id="{5A4DE2A8-DFFE-4BFF-9B68-3C1686D52D30}"/>
              </a:ext>
              <a:ext uri="{C183D7F6-B498-43B3-948B-1728B52AA6E4}">
                <adec:decorative xmlns:adec="http://schemas.microsoft.com/office/drawing/2017/decorative" val="1"/>
              </a:ext>
            </a:extLst>
          </p:cNvPr>
          <p:cNvSpPr/>
          <p:nvPr/>
        </p:nvSpPr>
        <p:spPr>
          <a:xfrm>
            <a:off x="3779972" y="7344497"/>
            <a:ext cx="182880" cy="182880"/>
          </a:xfrm>
          <a:prstGeom prst="ellipse">
            <a:avLst/>
          </a:prstGeom>
          <a:solidFill>
            <a:schemeClr val="accent5">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noProof="0" dirty="0"/>
          </a:p>
        </p:txBody>
      </p:sp>
      <p:sp>
        <p:nvSpPr>
          <p:cNvPr id="552" name="Oval 551">
            <a:extLst>
              <a:ext uri="{FF2B5EF4-FFF2-40B4-BE49-F238E27FC236}">
                <a16:creationId xmlns:a16="http://schemas.microsoft.com/office/drawing/2014/main" id="{A3F90B3D-E9FC-4470-A20D-E05300B42930}"/>
              </a:ext>
              <a:ext uri="{C183D7F6-B498-43B3-948B-1728B52AA6E4}">
                <adec:decorative xmlns:adec="http://schemas.microsoft.com/office/drawing/2017/decorative" val="1"/>
              </a:ext>
            </a:extLst>
          </p:cNvPr>
          <p:cNvSpPr/>
          <p:nvPr/>
        </p:nvSpPr>
        <p:spPr>
          <a:xfrm>
            <a:off x="4054292" y="7344497"/>
            <a:ext cx="182880" cy="182880"/>
          </a:xfrm>
          <a:prstGeom prst="ellipse">
            <a:avLst/>
          </a:prstGeom>
          <a:solidFill>
            <a:schemeClr val="accent5">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noProof="0" dirty="0"/>
          </a:p>
        </p:txBody>
      </p:sp>
      <p:sp>
        <p:nvSpPr>
          <p:cNvPr id="553" name="Oval 552">
            <a:extLst>
              <a:ext uri="{FF2B5EF4-FFF2-40B4-BE49-F238E27FC236}">
                <a16:creationId xmlns:a16="http://schemas.microsoft.com/office/drawing/2014/main" id="{66FDB959-5F5E-4E7C-BD4D-2F4DA4F0AAAA}"/>
              </a:ext>
              <a:ext uri="{C183D7F6-B498-43B3-948B-1728B52AA6E4}">
                <adec:decorative xmlns:adec="http://schemas.microsoft.com/office/drawing/2017/decorative" val="1"/>
              </a:ext>
            </a:extLst>
          </p:cNvPr>
          <p:cNvSpPr/>
          <p:nvPr/>
        </p:nvSpPr>
        <p:spPr>
          <a:xfrm>
            <a:off x="4328612" y="7344497"/>
            <a:ext cx="182880" cy="182880"/>
          </a:xfrm>
          <a:prstGeom prst="ellipse">
            <a:avLst/>
          </a:prstGeom>
          <a:solidFill>
            <a:schemeClr val="accent5">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noProof="0" dirty="0"/>
          </a:p>
        </p:txBody>
      </p:sp>
      <p:sp>
        <p:nvSpPr>
          <p:cNvPr id="554" name="Oval 553">
            <a:extLst>
              <a:ext uri="{FF2B5EF4-FFF2-40B4-BE49-F238E27FC236}">
                <a16:creationId xmlns:a16="http://schemas.microsoft.com/office/drawing/2014/main" id="{3AB0D863-08C7-40D5-BD24-B44021A7365E}"/>
              </a:ext>
              <a:ext uri="{C183D7F6-B498-43B3-948B-1728B52AA6E4}">
                <adec:decorative xmlns:adec="http://schemas.microsoft.com/office/drawing/2017/decorative" val="1"/>
              </a:ext>
            </a:extLst>
          </p:cNvPr>
          <p:cNvSpPr/>
          <p:nvPr/>
        </p:nvSpPr>
        <p:spPr>
          <a:xfrm>
            <a:off x="4604064" y="7344497"/>
            <a:ext cx="182880" cy="182880"/>
          </a:xfrm>
          <a:prstGeom prst="ellipse">
            <a:avLst/>
          </a:prstGeom>
          <a:solidFill>
            <a:schemeClr val="accent5">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noProof="0" dirty="0"/>
          </a:p>
        </p:txBody>
      </p:sp>
      <p:sp>
        <p:nvSpPr>
          <p:cNvPr id="555" name="Oval 554">
            <a:extLst>
              <a:ext uri="{FF2B5EF4-FFF2-40B4-BE49-F238E27FC236}">
                <a16:creationId xmlns:a16="http://schemas.microsoft.com/office/drawing/2014/main" id="{837B117A-206E-4879-A9E7-4CC4EE7C87B5}"/>
              </a:ext>
              <a:ext uri="{C183D7F6-B498-43B3-948B-1728B52AA6E4}">
                <adec:decorative xmlns:adec="http://schemas.microsoft.com/office/drawing/2017/decorative" val="1"/>
              </a:ext>
            </a:extLst>
          </p:cNvPr>
          <p:cNvSpPr/>
          <p:nvPr/>
        </p:nvSpPr>
        <p:spPr>
          <a:xfrm>
            <a:off x="3505652" y="7612552"/>
            <a:ext cx="182880" cy="182880"/>
          </a:xfrm>
          <a:prstGeom prst="ellipse">
            <a:avLst/>
          </a:prstGeom>
          <a:solidFill>
            <a:schemeClr val="accent5">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noProof="0" dirty="0"/>
          </a:p>
        </p:txBody>
      </p:sp>
      <p:sp>
        <p:nvSpPr>
          <p:cNvPr id="556" name="Oval 555">
            <a:extLst>
              <a:ext uri="{FF2B5EF4-FFF2-40B4-BE49-F238E27FC236}">
                <a16:creationId xmlns:a16="http://schemas.microsoft.com/office/drawing/2014/main" id="{FB71D391-B362-481A-BAB5-5ECD7AAEAA76}"/>
              </a:ext>
              <a:ext uri="{C183D7F6-B498-43B3-948B-1728B52AA6E4}">
                <adec:decorative xmlns:adec="http://schemas.microsoft.com/office/drawing/2017/decorative" val="1"/>
              </a:ext>
            </a:extLst>
          </p:cNvPr>
          <p:cNvSpPr/>
          <p:nvPr/>
        </p:nvSpPr>
        <p:spPr>
          <a:xfrm>
            <a:off x="3779972" y="7612552"/>
            <a:ext cx="182880" cy="182880"/>
          </a:xfrm>
          <a:prstGeom prst="ellipse">
            <a:avLst/>
          </a:prstGeom>
          <a:solidFill>
            <a:schemeClr val="accent5">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noProof="0" dirty="0"/>
          </a:p>
        </p:txBody>
      </p:sp>
      <p:sp>
        <p:nvSpPr>
          <p:cNvPr id="557" name="Oval 556">
            <a:extLst>
              <a:ext uri="{FF2B5EF4-FFF2-40B4-BE49-F238E27FC236}">
                <a16:creationId xmlns:a16="http://schemas.microsoft.com/office/drawing/2014/main" id="{BA56498E-0EE3-48C6-B3AE-32B86E27EA07}"/>
              </a:ext>
              <a:ext uri="{C183D7F6-B498-43B3-948B-1728B52AA6E4}">
                <adec:decorative xmlns:adec="http://schemas.microsoft.com/office/drawing/2017/decorative" val="1"/>
              </a:ext>
            </a:extLst>
          </p:cNvPr>
          <p:cNvSpPr/>
          <p:nvPr/>
        </p:nvSpPr>
        <p:spPr>
          <a:xfrm>
            <a:off x="4054292" y="7612552"/>
            <a:ext cx="182880" cy="182880"/>
          </a:xfrm>
          <a:prstGeom prst="ellipse">
            <a:avLst/>
          </a:prstGeom>
          <a:solidFill>
            <a:schemeClr val="accent5">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noProof="0" dirty="0"/>
          </a:p>
        </p:txBody>
      </p:sp>
      <p:sp>
        <p:nvSpPr>
          <p:cNvPr id="558" name="Oval 557">
            <a:extLst>
              <a:ext uri="{FF2B5EF4-FFF2-40B4-BE49-F238E27FC236}">
                <a16:creationId xmlns:a16="http://schemas.microsoft.com/office/drawing/2014/main" id="{71D97383-D29B-4474-B779-3406049AB654}"/>
              </a:ext>
              <a:ext uri="{C183D7F6-B498-43B3-948B-1728B52AA6E4}">
                <adec:decorative xmlns:adec="http://schemas.microsoft.com/office/drawing/2017/decorative" val="1"/>
              </a:ext>
            </a:extLst>
          </p:cNvPr>
          <p:cNvSpPr/>
          <p:nvPr/>
        </p:nvSpPr>
        <p:spPr>
          <a:xfrm>
            <a:off x="4328612" y="7612552"/>
            <a:ext cx="182880" cy="182880"/>
          </a:xfrm>
          <a:prstGeom prst="ellipse">
            <a:avLst/>
          </a:prstGeom>
          <a:solidFill>
            <a:schemeClr val="accent5">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noProof="0" dirty="0"/>
          </a:p>
        </p:txBody>
      </p:sp>
      <p:sp>
        <p:nvSpPr>
          <p:cNvPr id="559" name="Oval 558">
            <a:extLst>
              <a:ext uri="{FF2B5EF4-FFF2-40B4-BE49-F238E27FC236}">
                <a16:creationId xmlns:a16="http://schemas.microsoft.com/office/drawing/2014/main" id="{8DED0FF6-1575-415B-869C-AF61926E8F1A}"/>
              </a:ext>
              <a:ext uri="{C183D7F6-B498-43B3-948B-1728B52AA6E4}">
                <adec:decorative xmlns:adec="http://schemas.microsoft.com/office/drawing/2017/decorative" val="1"/>
              </a:ext>
            </a:extLst>
          </p:cNvPr>
          <p:cNvSpPr/>
          <p:nvPr/>
        </p:nvSpPr>
        <p:spPr>
          <a:xfrm>
            <a:off x="4604064" y="7612552"/>
            <a:ext cx="182880" cy="182880"/>
          </a:xfrm>
          <a:prstGeom prst="ellipse">
            <a:avLst/>
          </a:prstGeom>
          <a:solidFill>
            <a:schemeClr val="accent5">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noProof="0" dirty="0"/>
          </a:p>
        </p:txBody>
      </p:sp>
      <p:sp>
        <p:nvSpPr>
          <p:cNvPr id="561" name="Oval 560">
            <a:extLst>
              <a:ext uri="{FF2B5EF4-FFF2-40B4-BE49-F238E27FC236}">
                <a16:creationId xmlns:a16="http://schemas.microsoft.com/office/drawing/2014/main" id="{AE57416F-8D58-47F8-8770-EF25BD07E1FA}"/>
              </a:ext>
              <a:ext uri="{C183D7F6-B498-43B3-948B-1728B52AA6E4}">
                <adec:decorative xmlns:adec="http://schemas.microsoft.com/office/drawing/2017/decorative" val="1"/>
              </a:ext>
            </a:extLst>
          </p:cNvPr>
          <p:cNvSpPr/>
          <p:nvPr/>
        </p:nvSpPr>
        <p:spPr>
          <a:xfrm>
            <a:off x="4879516" y="7344497"/>
            <a:ext cx="182880" cy="182880"/>
          </a:xfrm>
          <a:prstGeom prst="ellipse">
            <a:avLst/>
          </a:prstGeom>
          <a:solidFill>
            <a:schemeClr val="accent5">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noProof="0" dirty="0"/>
          </a:p>
        </p:txBody>
      </p:sp>
      <p:sp>
        <p:nvSpPr>
          <p:cNvPr id="562" name="Oval 561">
            <a:extLst>
              <a:ext uri="{FF2B5EF4-FFF2-40B4-BE49-F238E27FC236}">
                <a16:creationId xmlns:a16="http://schemas.microsoft.com/office/drawing/2014/main" id="{8BAA9C95-C365-4776-9E92-D4CBDB3D3BBF}"/>
              </a:ext>
              <a:ext uri="{C183D7F6-B498-43B3-948B-1728B52AA6E4}">
                <adec:decorative xmlns:adec="http://schemas.microsoft.com/office/drawing/2017/decorative" val="1"/>
              </a:ext>
            </a:extLst>
          </p:cNvPr>
          <p:cNvSpPr/>
          <p:nvPr/>
        </p:nvSpPr>
        <p:spPr>
          <a:xfrm>
            <a:off x="5154968" y="7344497"/>
            <a:ext cx="182880" cy="182880"/>
          </a:xfrm>
          <a:prstGeom prst="ellipse">
            <a:avLst/>
          </a:prstGeom>
          <a:solidFill>
            <a:schemeClr val="accent5">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noProof="0" dirty="0"/>
          </a:p>
        </p:txBody>
      </p:sp>
      <p:sp>
        <p:nvSpPr>
          <p:cNvPr id="563" name="Oval 562">
            <a:extLst>
              <a:ext uri="{FF2B5EF4-FFF2-40B4-BE49-F238E27FC236}">
                <a16:creationId xmlns:a16="http://schemas.microsoft.com/office/drawing/2014/main" id="{91F2BD17-2ED5-4831-9501-E5D78BAB7A37}"/>
              </a:ext>
              <a:ext uri="{C183D7F6-B498-43B3-948B-1728B52AA6E4}">
                <adec:decorative xmlns:adec="http://schemas.microsoft.com/office/drawing/2017/decorative" val="1"/>
              </a:ext>
            </a:extLst>
          </p:cNvPr>
          <p:cNvSpPr/>
          <p:nvPr/>
        </p:nvSpPr>
        <p:spPr>
          <a:xfrm>
            <a:off x="4879516" y="7612552"/>
            <a:ext cx="182880" cy="182880"/>
          </a:xfrm>
          <a:prstGeom prst="ellipse">
            <a:avLst/>
          </a:prstGeom>
          <a:solidFill>
            <a:schemeClr val="accent5">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noProof="0" dirty="0"/>
          </a:p>
        </p:txBody>
      </p:sp>
      <p:sp>
        <p:nvSpPr>
          <p:cNvPr id="564" name="Oval 563">
            <a:extLst>
              <a:ext uri="{FF2B5EF4-FFF2-40B4-BE49-F238E27FC236}">
                <a16:creationId xmlns:a16="http://schemas.microsoft.com/office/drawing/2014/main" id="{25EFCDD2-C91E-49A9-8BA9-BB6F5220D770}"/>
              </a:ext>
              <a:ext uri="{C183D7F6-B498-43B3-948B-1728B52AA6E4}">
                <adec:decorative xmlns:adec="http://schemas.microsoft.com/office/drawing/2017/decorative" val="1"/>
              </a:ext>
            </a:extLst>
          </p:cNvPr>
          <p:cNvSpPr/>
          <p:nvPr/>
        </p:nvSpPr>
        <p:spPr>
          <a:xfrm>
            <a:off x="5154968" y="7612552"/>
            <a:ext cx="182880" cy="182880"/>
          </a:xfrm>
          <a:prstGeom prst="ellipse">
            <a:avLst/>
          </a:prstGeom>
          <a:solidFill>
            <a:schemeClr val="accent5">
              <a:lumMod val="20000"/>
              <a:lumOff val="80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noProof="0" dirty="0"/>
          </a:p>
        </p:txBody>
      </p:sp>
      <p:sp>
        <p:nvSpPr>
          <p:cNvPr id="566" name="Title 42">
            <a:extLst>
              <a:ext uri="{FF2B5EF4-FFF2-40B4-BE49-F238E27FC236}">
                <a16:creationId xmlns:a16="http://schemas.microsoft.com/office/drawing/2014/main" id="{C67EB74C-8F2F-A044-84A9-F24E7442B2CD}"/>
              </a:ext>
            </a:extLst>
          </p:cNvPr>
          <p:cNvSpPr>
            <a:spLocks noGrp="1"/>
          </p:cNvSpPr>
          <p:nvPr/>
        </p:nvSpPr>
        <p:spPr>
          <a:xfrm>
            <a:off x="271912" y="321758"/>
            <a:ext cx="5131177" cy="535531"/>
          </a:xfrm>
          <a:prstGeom prst="rect">
            <a:avLst/>
          </a:prstGeom>
        </p:spPr>
        <p:txBody>
          <a:bodyPr vert="horz" lIns="0" tIns="45720" rIns="0" bIns="45720" rtlCol="0" anchor="ctr">
            <a:noAutofit/>
          </a:bodyPr>
          <a:lstStyle>
            <a:lvl1pPr algn="l" defTabSz="685800" rtl="0" eaLnBrk="1" latinLnBrk="0" hangingPunct="1">
              <a:lnSpc>
                <a:spcPct val="90000"/>
              </a:lnSpc>
              <a:spcBef>
                <a:spcPct val="0"/>
              </a:spcBef>
              <a:buNone/>
              <a:defRPr sz="3600" b="0" i="0" kern="1200">
                <a:solidFill>
                  <a:schemeClr val="accent4">
                    <a:lumMod val="50000"/>
                  </a:schemeClr>
                </a:solidFill>
                <a:latin typeface="+mn-lt"/>
                <a:ea typeface="+mj-ea"/>
                <a:cs typeface="+mj-cs"/>
              </a:defRPr>
            </a:lvl1pPr>
          </a:lstStyle>
          <a:p>
            <a:r>
              <a:rPr lang="en-US" sz="3200" b="0" dirty="0" err="1"/>
              <a:t>Chhatresh</a:t>
            </a:r>
            <a:r>
              <a:rPr lang="en-US" sz="3200" b="0" dirty="0"/>
              <a:t> Sehgal</a:t>
            </a:r>
          </a:p>
        </p:txBody>
      </p:sp>
      <p:sp>
        <p:nvSpPr>
          <p:cNvPr id="573" name="Text Placeholder 20">
            <a:extLst>
              <a:ext uri="{FF2B5EF4-FFF2-40B4-BE49-F238E27FC236}">
                <a16:creationId xmlns:a16="http://schemas.microsoft.com/office/drawing/2014/main" id="{B8D5B63C-6F29-9E4D-AADE-62F8305839D1}"/>
              </a:ext>
            </a:extLst>
          </p:cNvPr>
          <p:cNvSpPr>
            <a:spLocks noGrp="1"/>
          </p:cNvSpPr>
          <p:nvPr/>
        </p:nvSpPr>
        <p:spPr>
          <a:xfrm>
            <a:off x="425601" y="4422607"/>
            <a:ext cx="2925613" cy="248809"/>
          </a:xfrm>
          <a:prstGeom prst="rect">
            <a:avLst/>
          </a:prstGeom>
        </p:spPr>
        <p:txBody>
          <a:bodyPr vert="horz" lIns="0" tIns="45720" rIns="0" bIns="45720" rtlCol="0" anchor="ctr">
            <a:normAutofit/>
          </a:bodyPr>
          <a:lstStyle>
            <a:lvl1pPr marL="0" indent="0" algn="l" defTabSz="685800" rtl="0" eaLnBrk="1" latinLnBrk="0" hangingPunct="1">
              <a:lnSpc>
                <a:spcPct val="90000"/>
              </a:lnSpc>
              <a:spcBef>
                <a:spcPts val="750"/>
              </a:spcBef>
              <a:buFont typeface="Arial" panose="020B0604020202020204" pitchFamily="34" charset="0"/>
              <a:buNone/>
              <a:defRPr sz="1100" b="0" i="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Cinema 4D Modeling| Freelance</a:t>
            </a:r>
          </a:p>
        </p:txBody>
      </p:sp>
      <p:sp>
        <p:nvSpPr>
          <p:cNvPr id="574" name="Text Placeholder 21">
            <a:extLst>
              <a:ext uri="{FF2B5EF4-FFF2-40B4-BE49-F238E27FC236}">
                <a16:creationId xmlns:a16="http://schemas.microsoft.com/office/drawing/2014/main" id="{0C2A741E-F82C-844C-ACED-4CCFB5D76C9D}"/>
              </a:ext>
            </a:extLst>
          </p:cNvPr>
          <p:cNvSpPr>
            <a:spLocks noGrp="1"/>
          </p:cNvSpPr>
          <p:nvPr/>
        </p:nvSpPr>
        <p:spPr>
          <a:xfrm>
            <a:off x="425601" y="4713620"/>
            <a:ext cx="2925613" cy="144438"/>
          </a:xfrm>
          <a:prstGeom prst="rect">
            <a:avLst/>
          </a:prstGeom>
        </p:spPr>
        <p:txBody>
          <a:bodyPr vert="horz" lIns="0" tIns="45720" rIns="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000" b="0" i="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2013 to 2017</a:t>
            </a:r>
          </a:p>
        </p:txBody>
      </p:sp>
      <p:sp>
        <p:nvSpPr>
          <p:cNvPr id="575" name="Text Placeholder 22">
            <a:extLst>
              <a:ext uri="{FF2B5EF4-FFF2-40B4-BE49-F238E27FC236}">
                <a16:creationId xmlns:a16="http://schemas.microsoft.com/office/drawing/2014/main" id="{F6BE6362-93BD-2743-887A-A038C0710C49}"/>
              </a:ext>
            </a:extLst>
          </p:cNvPr>
          <p:cNvSpPr>
            <a:spLocks noGrp="1"/>
          </p:cNvSpPr>
          <p:nvPr/>
        </p:nvSpPr>
        <p:spPr>
          <a:xfrm>
            <a:off x="425601" y="4909543"/>
            <a:ext cx="2925612" cy="684375"/>
          </a:xfrm>
          <a:prstGeom prst="rect">
            <a:avLst/>
          </a:prstGeom>
        </p:spPr>
        <p:txBody>
          <a:bodyPr vert="horz" lIns="0" tIns="0" rIns="0" bIns="45720" rtlCol="0" anchor="t">
            <a:noAutofit/>
          </a:bodyPr>
          <a:lstStyle>
            <a:lvl1pPr marL="0" indent="0" algn="l" defTabSz="685800" rtl="0" eaLnBrk="1" latinLnBrk="0" hangingPunct="1">
              <a:lnSpc>
                <a:spcPct val="100000"/>
              </a:lnSpc>
              <a:spcBef>
                <a:spcPts val="750"/>
              </a:spcBef>
              <a:buFont typeface="Arial" panose="020B0604020202020204" pitchFamily="34" charset="0"/>
              <a:buNone/>
              <a:defRPr sz="1000" b="0" i="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50" dirty="0"/>
              <a:t>I completed Cinema 4D lighting, rendering, and effective positioning during my younger years primarily with free asset, interacting with the scene structure, lighting, posing, rendering, and publication of my work.</a:t>
            </a:r>
          </a:p>
        </p:txBody>
      </p:sp>
      <p:sp>
        <p:nvSpPr>
          <p:cNvPr id="576" name="Text Placeholder 37">
            <a:extLst>
              <a:ext uri="{FF2B5EF4-FFF2-40B4-BE49-F238E27FC236}">
                <a16:creationId xmlns:a16="http://schemas.microsoft.com/office/drawing/2014/main" id="{8107B0D9-8EB1-4649-9A1C-970A6BC14188}"/>
              </a:ext>
            </a:extLst>
          </p:cNvPr>
          <p:cNvSpPr>
            <a:spLocks noGrp="1"/>
          </p:cNvSpPr>
          <p:nvPr/>
        </p:nvSpPr>
        <p:spPr>
          <a:xfrm>
            <a:off x="69616" y="4101209"/>
            <a:ext cx="2925613" cy="293251"/>
          </a:xfrm>
          <a:prstGeom prst="rect">
            <a:avLst/>
          </a:prstGeom>
        </p:spPr>
        <p:txBody>
          <a:bodyPr vert="horz" lIns="0" tIns="45720" rIns="0" bIns="45720" rtlCol="0" anchor="ctr">
            <a:normAutofit/>
          </a:bodyPr>
          <a:lstStyle>
            <a:lvl1pPr marL="0" indent="0" algn="l" defTabSz="685800" rtl="0" eaLnBrk="1" latinLnBrk="0" hangingPunct="1">
              <a:lnSpc>
                <a:spcPct val="90000"/>
              </a:lnSpc>
              <a:spcBef>
                <a:spcPts val="750"/>
              </a:spcBef>
              <a:buFont typeface="Arial" panose="020B0604020202020204" pitchFamily="34" charset="0"/>
              <a:buNone/>
              <a:defRPr sz="1200" b="0" i="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EXPERIENCE</a:t>
            </a:r>
          </a:p>
        </p:txBody>
      </p:sp>
      <p:sp>
        <p:nvSpPr>
          <p:cNvPr id="577" name="Text Placeholder 24">
            <a:extLst>
              <a:ext uri="{FF2B5EF4-FFF2-40B4-BE49-F238E27FC236}">
                <a16:creationId xmlns:a16="http://schemas.microsoft.com/office/drawing/2014/main" id="{84C7E5E4-AAAD-A841-8A0C-BECC827BB437}"/>
              </a:ext>
            </a:extLst>
          </p:cNvPr>
          <p:cNvSpPr>
            <a:spLocks noGrp="1"/>
          </p:cNvSpPr>
          <p:nvPr/>
        </p:nvSpPr>
        <p:spPr>
          <a:xfrm>
            <a:off x="425601" y="5842188"/>
            <a:ext cx="2925613" cy="248809"/>
          </a:xfrm>
          <a:prstGeom prst="rect">
            <a:avLst/>
          </a:prstGeom>
        </p:spPr>
        <p:txBody>
          <a:bodyPr vert="horz" lIns="0" tIns="45720" rIns="0" bIns="45720" rtlCol="0" anchor="ctr">
            <a:normAutofit/>
          </a:bodyPr>
          <a:lstStyle>
            <a:lvl1pPr marL="0" indent="0" algn="l" defTabSz="685800" rtl="0" eaLnBrk="1" latinLnBrk="0" hangingPunct="1">
              <a:lnSpc>
                <a:spcPct val="90000"/>
              </a:lnSpc>
              <a:spcBef>
                <a:spcPts val="750"/>
              </a:spcBef>
              <a:buFont typeface="Arial" panose="020B0604020202020204" pitchFamily="34" charset="0"/>
              <a:buNone/>
              <a:defRPr sz="1100" b="0" i="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Linux Based Servers| Freelance</a:t>
            </a:r>
          </a:p>
        </p:txBody>
      </p:sp>
      <p:sp>
        <p:nvSpPr>
          <p:cNvPr id="578" name="Text Placeholder 25">
            <a:extLst>
              <a:ext uri="{FF2B5EF4-FFF2-40B4-BE49-F238E27FC236}">
                <a16:creationId xmlns:a16="http://schemas.microsoft.com/office/drawing/2014/main" id="{8EE6933F-AC91-FC4B-921C-5EBCB59F9165}"/>
              </a:ext>
            </a:extLst>
          </p:cNvPr>
          <p:cNvSpPr>
            <a:spLocks noGrp="1"/>
          </p:cNvSpPr>
          <p:nvPr/>
        </p:nvSpPr>
        <p:spPr>
          <a:xfrm>
            <a:off x="425601" y="6133201"/>
            <a:ext cx="2925613" cy="144438"/>
          </a:xfrm>
          <a:prstGeom prst="rect">
            <a:avLst/>
          </a:prstGeom>
        </p:spPr>
        <p:txBody>
          <a:bodyPr vert="horz" lIns="0" tIns="45720" rIns="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000" b="0" i="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2014 to 2020</a:t>
            </a:r>
          </a:p>
        </p:txBody>
      </p:sp>
      <p:sp>
        <p:nvSpPr>
          <p:cNvPr id="579" name="Text Placeholder 26">
            <a:extLst>
              <a:ext uri="{FF2B5EF4-FFF2-40B4-BE49-F238E27FC236}">
                <a16:creationId xmlns:a16="http://schemas.microsoft.com/office/drawing/2014/main" id="{E6D02D8E-D2B5-7344-B5A7-74297A3824E8}"/>
              </a:ext>
            </a:extLst>
          </p:cNvPr>
          <p:cNvSpPr>
            <a:spLocks noGrp="1"/>
          </p:cNvSpPr>
          <p:nvPr/>
        </p:nvSpPr>
        <p:spPr>
          <a:xfrm>
            <a:off x="425601" y="6329124"/>
            <a:ext cx="2925612" cy="668990"/>
          </a:xfrm>
          <a:prstGeom prst="rect">
            <a:avLst/>
          </a:prstGeom>
        </p:spPr>
        <p:txBody>
          <a:bodyPr vert="horz" lIns="0" tIns="0" rIns="0" bIns="45720" rtlCol="0" anchor="t">
            <a:noAutofit/>
          </a:bodyPr>
          <a:lstStyle>
            <a:lvl1pPr marL="0" indent="0" algn="l" defTabSz="685800" rtl="0" eaLnBrk="1" latinLnBrk="0" hangingPunct="1">
              <a:lnSpc>
                <a:spcPct val="100000"/>
              </a:lnSpc>
              <a:spcBef>
                <a:spcPts val="750"/>
              </a:spcBef>
              <a:buFont typeface="Arial" panose="020B0604020202020204" pitchFamily="34" charset="0"/>
              <a:buNone/>
              <a:defRPr sz="1000" b="0" i="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50" dirty="0"/>
              <a:t>I ran Linux based community servers primarily for personal entertainment, all the while learning skills and dealing with Java based and Linux based crashes and issues. While not well versed in Java software yet, it served as a stepping-stone for my interest in programming.</a:t>
            </a:r>
          </a:p>
        </p:txBody>
      </p:sp>
      <p:sp>
        <p:nvSpPr>
          <p:cNvPr id="583" name="Text Placeholder 31">
            <a:extLst>
              <a:ext uri="{FF2B5EF4-FFF2-40B4-BE49-F238E27FC236}">
                <a16:creationId xmlns:a16="http://schemas.microsoft.com/office/drawing/2014/main" id="{CD14C384-0761-5E4F-BFF8-FB821771317D}"/>
              </a:ext>
            </a:extLst>
          </p:cNvPr>
          <p:cNvSpPr>
            <a:spLocks noGrp="1"/>
          </p:cNvSpPr>
          <p:nvPr/>
        </p:nvSpPr>
        <p:spPr>
          <a:xfrm>
            <a:off x="4833205" y="149930"/>
            <a:ext cx="2687637" cy="375733"/>
          </a:xfrm>
          <a:prstGeom prst="rect">
            <a:avLst/>
          </a:prstGeom>
        </p:spPr>
        <p:txBody>
          <a:bodyPr vert="horz" lIns="0" tIns="45720" rIns="0" bIns="45720" rtlCol="0" anchor="ctr">
            <a:normAutofit/>
          </a:bodyPr>
          <a:lstStyle>
            <a:lvl1pPr marL="0" indent="0" algn="l" defTabSz="685800" rtl="0" eaLnBrk="1" latinLnBrk="0" hangingPunct="1">
              <a:lnSpc>
                <a:spcPct val="90000"/>
              </a:lnSpc>
              <a:spcBef>
                <a:spcPts val="750"/>
              </a:spcBef>
              <a:buFont typeface="Arial" panose="020B0604020202020204" pitchFamily="34" charset="0"/>
              <a:buNone/>
              <a:defRPr sz="1400" b="0" kern="120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bg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500" kern="1200">
                <a:solidFill>
                  <a:schemeClr val="bg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350" kern="1200">
                <a:solidFill>
                  <a:schemeClr val="bg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[chhatseh@gmail.com]</a:t>
            </a:r>
          </a:p>
        </p:txBody>
      </p:sp>
      <p:sp>
        <p:nvSpPr>
          <p:cNvPr id="590" name="Text Placeholder 138">
            <a:extLst>
              <a:ext uri="{FF2B5EF4-FFF2-40B4-BE49-F238E27FC236}">
                <a16:creationId xmlns:a16="http://schemas.microsoft.com/office/drawing/2014/main" id="{A218C500-D80A-5945-815C-3A4BAB362015}"/>
              </a:ext>
            </a:extLst>
          </p:cNvPr>
          <p:cNvSpPr>
            <a:spLocks noGrp="1"/>
          </p:cNvSpPr>
          <p:nvPr/>
        </p:nvSpPr>
        <p:spPr>
          <a:xfrm>
            <a:off x="5453514" y="7350701"/>
            <a:ext cx="1327150" cy="187142"/>
          </a:xfrm>
          <a:prstGeom prst="rect">
            <a:avLst/>
          </a:prstGeom>
        </p:spPr>
        <p:txBody>
          <a:bodyPr vert="horz" lIns="0" tIns="45720" rIns="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000" kern="1200">
                <a:solidFill>
                  <a:schemeClr val="bg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ENGLISH</a:t>
            </a:r>
          </a:p>
        </p:txBody>
      </p:sp>
      <p:sp>
        <p:nvSpPr>
          <p:cNvPr id="591" name="Text Placeholder 139">
            <a:extLst>
              <a:ext uri="{FF2B5EF4-FFF2-40B4-BE49-F238E27FC236}">
                <a16:creationId xmlns:a16="http://schemas.microsoft.com/office/drawing/2014/main" id="{22E7B03B-C02C-E743-8EA5-CC31990EC3C9}"/>
              </a:ext>
            </a:extLst>
          </p:cNvPr>
          <p:cNvSpPr>
            <a:spLocks noGrp="1"/>
          </p:cNvSpPr>
          <p:nvPr/>
        </p:nvSpPr>
        <p:spPr>
          <a:xfrm>
            <a:off x="5453514" y="7618717"/>
            <a:ext cx="1327150" cy="187142"/>
          </a:xfrm>
          <a:prstGeom prst="rect">
            <a:avLst/>
          </a:prstGeom>
        </p:spPr>
        <p:txBody>
          <a:bodyPr vert="horz" lIns="0" tIns="45720" rIns="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000" kern="1200">
                <a:solidFill>
                  <a:schemeClr val="bg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Hindi, Thai</a:t>
            </a:r>
          </a:p>
        </p:txBody>
      </p:sp>
      <p:sp>
        <p:nvSpPr>
          <p:cNvPr id="592" name="Text Placeholder 115">
            <a:extLst>
              <a:ext uri="{FF2B5EF4-FFF2-40B4-BE49-F238E27FC236}">
                <a16:creationId xmlns:a16="http://schemas.microsoft.com/office/drawing/2014/main" id="{4233DFE1-397B-9D40-8F2D-A74BAA716937}"/>
              </a:ext>
            </a:extLst>
          </p:cNvPr>
          <p:cNvSpPr>
            <a:spLocks noGrp="1"/>
          </p:cNvSpPr>
          <p:nvPr/>
        </p:nvSpPr>
        <p:spPr>
          <a:xfrm>
            <a:off x="660517" y="8168375"/>
            <a:ext cx="1449583" cy="262769"/>
          </a:xfrm>
          <a:prstGeom prst="rect">
            <a:avLst/>
          </a:prstGeom>
        </p:spPr>
        <p:txBody>
          <a:bodyPr vert="horz" lIns="0" tIns="45720" rIns="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000" kern="1200">
                <a:solidFill>
                  <a:schemeClr val="bg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Graphic Design</a:t>
            </a:r>
          </a:p>
        </p:txBody>
      </p:sp>
      <p:sp>
        <p:nvSpPr>
          <p:cNvPr id="593" name="Text Placeholder 116">
            <a:extLst>
              <a:ext uri="{FF2B5EF4-FFF2-40B4-BE49-F238E27FC236}">
                <a16:creationId xmlns:a16="http://schemas.microsoft.com/office/drawing/2014/main" id="{D955D1EE-EFC7-0843-93AB-52CF2FE43CF2}"/>
              </a:ext>
            </a:extLst>
          </p:cNvPr>
          <p:cNvSpPr>
            <a:spLocks noGrp="1"/>
          </p:cNvSpPr>
          <p:nvPr/>
        </p:nvSpPr>
        <p:spPr>
          <a:xfrm>
            <a:off x="660517" y="8436391"/>
            <a:ext cx="1449583" cy="262769"/>
          </a:xfrm>
          <a:prstGeom prst="rect">
            <a:avLst/>
          </a:prstGeom>
        </p:spPr>
        <p:txBody>
          <a:bodyPr vert="horz" lIns="0" tIns="45720" rIns="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000" kern="1200">
                <a:solidFill>
                  <a:schemeClr val="bg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Cinema 4D Modelling</a:t>
            </a:r>
          </a:p>
        </p:txBody>
      </p:sp>
      <p:sp>
        <p:nvSpPr>
          <p:cNvPr id="594" name="Text Placeholder 117">
            <a:extLst>
              <a:ext uri="{FF2B5EF4-FFF2-40B4-BE49-F238E27FC236}">
                <a16:creationId xmlns:a16="http://schemas.microsoft.com/office/drawing/2014/main" id="{542487C0-67AC-0849-8B9F-130D56060EBA}"/>
              </a:ext>
            </a:extLst>
          </p:cNvPr>
          <p:cNvSpPr>
            <a:spLocks noGrp="1"/>
          </p:cNvSpPr>
          <p:nvPr/>
        </p:nvSpPr>
        <p:spPr>
          <a:xfrm>
            <a:off x="660517" y="8718770"/>
            <a:ext cx="1449583" cy="238881"/>
          </a:xfrm>
          <a:prstGeom prst="rect">
            <a:avLst/>
          </a:prstGeom>
        </p:spPr>
        <p:txBody>
          <a:bodyPr vert="horz" lIns="0" tIns="45720" rIns="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000" kern="1200">
                <a:solidFill>
                  <a:schemeClr val="bg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Programming</a:t>
            </a:r>
          </a:p>
        </p:txBody>
      </p:sp>
      <p:sp>
        <p:nvSpPr>
          <p:cNvPr id="595" name="Text Placeholder 118">
            <a:extLst>
              <a:ext uri="{FF2B5EF4-FFF2-40B4-BE49-F238E27FC236}">
                <a16:creationId xmlns:a16="http://schemas.microsoft.com/office/drawing/2014/main" id="{EA98D879-DA49-2444-B6BC-531098AA8B63}"/>
              </a:ext>
            </a:extLst>
          </p:cNvPr>
          <p:cNvSpPr>
            <a:spLocks noGrp="1"/>
          </p:cNvSpPr>
          <p:nvPr/>
        </p:nvSpPr>
        <p:spPr>
          <a:xfrm>
            <a:off x="660517" y="7614743"/>
            <a:ext cx="1449583" cy="289046"/>
          </a:xfrm>
          <a:prstGeom prst="rect">
            <a:avLst/>
          </a:prstGeom>
        </p:spPr>
        <p:txBody>
          <a:bodyPr vert="horz" lIns="0" tIns="45720" rIns="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ABILITIES</a:t>
            </a:r>
          </a:p>
        </p:txBody>
      </p:sp>
      <p:sp>
        <p:nvSpPr>
          <p:cNvPr id="596" name="Text Placeholder 119">
            <a:extLst>
              <a:ext uri="{FF2B5EF4-FFF2-40B4-BE49-F238E27FC236}">
                <a16:creationId xmlns:a16="http://schemas.microsoft.com/office/drawing/2014/main" id="{05BC12C5-98CA-634E-B120-78D814AFCADB}"/>
              </a:ext>
            </a:extLst>
          </p:cNvPr>
          <p:cNvSpPr>
            <a:spLocks noGrp="1"/>
          </p:cNvSpPr>
          <p:nvPr/>
        </p:nvSpPr>
        <p:spPr>
          <a:xfrm>
            <a:off x="660517" y="7898897"/>
            <a:ext cx="1449583" cy="262769"/>
          </a:xfrm>
          <a:prstGeom prst="rect">
            <a:avLst/>
          </a:prstGeom>
        </p:spPr>
        <p:txBody>
          <a:bodyPr vert="horz" lIns="0" tIns="45720" rIns="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000" kern="1200">
                <a:solidFill>
                  <a:schemeClr val="bg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Running Community Linux Based Servers</a:t>
            </a:r>
          </a:p>
        </p:txBody>
      </p:sp>
      <p:sp>
        <p:nvSpPr>
          <p:cNvPr id="597" name="Text Placeholder 141">
            <a:extLst>
              <a:ext uri="{FF2B5EF4-FFF2-40B4-BE49-F238E27FC236}">
                <a16:creationId xmlns:a16="http://schemas.microsoft.com/office/drawing/2014/main" id="{3431D51B-3170-404D-AA78-24211C76C97D}"/>
              </a:ext>
            </a:extLst>
          </p:cNvPr>
          <p:cNvSpPr>
            <a:spLocks noGrp="1"/>
          </p:cNvSpPr>
          <p:nvPr/>
        </p:nvSpPr>
        <p:spPr>
          <a:xfrm>
            <a:off x="2156818" y="8181567"/>
            <a:ext cx="1065342" cy="229094"/>
          </a:xfrm>
          <a:prstGeom prst="rect">
            <a:avLst/>
          </a:prstGeom>
        </p:spPr>
        <p:txBody>
          <a:bodyPr vert="horz" lIns="0" tIns="45720" rIns="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400" b="1" kern="1200">
                <a:solidFill>
                  <a:schemeClr val="bg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4</a:t>
            </a:r>
          </a:p>
        </p:txBody>
      </p:sp>
      <p:sp>
        <p:nvSpPr>
          <p:cNvPr id="598" name="Text Placeholder 142">
            <a:extLst>
              <a:ext uri="{FF2B5EF4-FFF2-40B4-BE49-F238E27FC236}">
                <a16:creationId xmlns:a16="http://schemas.microsoft.com/office/drawing/2014/main" id="{A1A4C043-2900-EC44-8ED3-151D6F6DD0F6}"/>
              </a:ext>
            </a:extLst>
          </p:cNvPr>
          <p:cNvSpPr>
            <a:spLocks noGrp="1"/>
          </p:cNvSpPr>
          <p:nvPr/>
        </p:nvSpPr>
        <p:spPr>
          <a:xfrm>
            <a:off x="2156818" y="8457474"/>
            <a:ext cx="1065342" cy="229094"/>
          </a:xfrm>
          <a:prstGeom prst="rect">
            <a:avLst/>
          </a:prstGeom>
        </p:spPr>
        <p:txBody>
          <a:bodyPr vert="horz" lIns="0" tIns="45720" rIns="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400" b="1" kern="1200">
                <a:solidFill>
                  <a:schemeClr val="bg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3</a:t>
            </a:r>
          </a:p>
        </p:txBody>
      </p:sp>
      <p:sp>
        <p:nvSpPr>
          <p:cNvPr id="599" name="Text Placeholder 143">
            <a:extLst>
              <a:ext uri="{FF2B5EF4-FFF2-40B4-BE49-F238E27FC236}">
                <a16:creationId xmlns:a16="http://schemas.microsoft.com/office/drawing/2014/main" id="{16FCFE63-7201-CA4F-B364-467A817F7933}"/>
              </a:ext>
            </a:extLst>
          </p:cNvPr>
          <p:cNvSpPr>
            <a:spLocks noGrp="1"/>
          </p:cNvSpPr>
          <p:nvPr/>
        </p:nvSpPr>
        <p:spPr>
          <a:xfrm>
            <a:off x="2156818" y="8719808"/>
            <a:ext cx="1065342" cy="229094"/>
          </a:xfrm>
          <a:prstGeom prst="rect">
            <a:avLst/>
          </a:prstGeom>
        </p:spPr>
        <p:txBody>
          <a:bodyPr vert="horz" lIns="0" tIns="45720" rIns="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400" b="1" kern="1200">
                <a:solidFill>
                  <a:schemeClr val="bg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0.5</a:t>
            </a:r>
          </a:p>
        </p:txBody>
      </p:sp>
      <p:sp>
        <p:nvSpPr>
          <p:cNvPr id="600" name="Text Placeholder 144">
            <a:extLst>
              <a:ext uri="{FF2B5EF4-FFF2-40B4-BE49-F238E27FC236}">
                <a16:creationId xmlns:a16="http://schemas.microsoft.com/office/drawing/2014/main" id="{D1E64E37-6E15-024C-8FED-C14D81177DAD}"/>
              </a:ext>
            </a:extLst>
          </p:cNvPr>
          <p:cNvSpPr>
            <a:spLocks noGrp="1"/>
          </p:cNvSpPr>
          <p:nvPr/>
        </p:nvSpPr>
        <p:spPr>
          <a:xfrm>
            <a:off x="2156818" y="7926171"/>
            <a:ext cx="1065342" cy="229094"/>
          </a:xfrm>
          <a:prstGeom prst="rect">
            <a:avLst/>
          </a:prstGeom>
        </p:spPr>
        <p:txBody>
          <a:bodyPr vert="horz" lIns="0" tIns="45720" rIns="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400" b="1" kern="1200">
                <a:solidFill>
                  <a:schemeClr val="bg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6</a:t>
            </a:r>
          </a:p>
        </p:txBody>
      </p:sp>
      <p:sp>
        <p:nvSpPr>
          <p:cNvPr id="601" name="Text Placeholder 145">
            <a:extLst>
              <a:ext uri="{FF2B5EF4-FFF2-40B4-BE49-F238E27FC236}">
                <a16:creationId xmlns:a16="http://schemas.microsoft.com/office/drawing/2014/main" id="{A197986E-238A-E346-8797-0E67D27E2371}"/>
              </a:ext>
            </a:extLst>
          </p:cNvPr>
          <p:cNvSpPr>
            <a:spLocks noGrp="1"/>
          </p:cNvSpPr>
          <p:nvPr/>
        </p:nvSpPr>
        <p:spPr>
          <a:xfrm>
            <a:off x="2157183" y="7614743"/>
            <a:ext cx="1092002" cy="295809"/>
          </a:xfrm>
          <a:prstGeom prst="rect">
            <a:avLst/>
          </a:prstGeom>
        </p:spPr>
        <p:txBody>
          <a:bodyPr vert="horz" lIns="0" tIns="45720" rIns="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000" kern="120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YEARS OF EXPERIENCE</a:t>
            </a:r>
          </a:p>
        </p:txBody>
      </p:sp>
      <p:sp>
        <p:nvSpPr>
          <p:cNvPr id="602" name="Text Placeholder 148">
            <a:extLst>
              <a:ext uri="{FF2B5EF4-FFF2-40B4-BE49-F238E27FC236}">
                <a16:creationId xmlns:a16="http://schemas.microsoft.com/office/drawing/2014/main" id="{A7504683-E4D4-0D48-919D-A3FCB64E43CA}"/>
              </a:ext>
            </a:extLst>
          </p:cNvPr>
          <p:cNvSpPr>
            <a:spLocks noGrp="1"/>
          </p:cNvSpPr>
          <p:nvPr/>
        </p:nvSpPr>
        <p:spPr>
          <a:xfrm>
            <a:off x="3527455" y="1167037"/>
            <a:ext cx="2662311" cy="300507"/>
          </a:xfrm>
          <a:prstGeom prst="rect">
            <a:avLst/>
          </a:prstGeom>
        </p:spPr>
        <p:txBody>
          <a:bodyPr vert="horz" lIns="0" tIns="45720" rIns="0" bIns="45720" rtlCol="0" anchor="ctr">
            <a:norm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200" kern="1200">
                <a:solidFill>
                  <a:schemeClr val="bg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200" kern="1200">
                <a:solidFill>
                  <a:schemeClr val="bg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bg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p:txBody>
      </p:sp>
      <p:sp>
        <p:nvSpPr>
          <p:cNvPr id="603" name="Text Placeholder 147">
            <a:extLst>
              <a:ext uri="{FF2B5EF4-FFF2-40B4-BE49-F238E27FC236}">
                <a16:creationId xmlns:a16="http://schemas.microsoft.com/office/drawing/2014/main" id="{737697CF-DAC5-BE40-8620-8AAF5D50500C}"/>
              </a:ext>
            </a:extLst>
          </p:cNvPr>
          <p:cNvSpPr>
            <a:spLocks noGrp="1"/>
          </p:cNvSpPr>
          <p:nvPr/>
        </p:nvSpPr>
        <p:spPr>
          <a:xfrm>
            <a:off x="2901419" y="1151418"/>
            <a:ext cx="1328724" cy="300507"/>
          </a:xfrm>
          <a:prstGeom prst="rect">
            <a:avLst/>
          </a:prstGeom>
        </p:spPr>
        <p:txBody>
          <a:bodyPr vert="horz" lIns="0" tIns="45720" rIns="0" bIns="45720" rtlCol="0" anchor="ctr">
            <a:norm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200" kern="1200">
                <a:solidFill>
                  <a:schemeClr val="bg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200" kern="1200">
                <a:solidFill>
                  <a:schemeClr val="bg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bg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Current Objective</a:t>
            </a:r>
          </a:p>
        </p:txBody>
      </p:sp>
      <p:sp>
        <p:nvSpPr>
          <p:cNvPr id="604" name="Text Placeholder 146">
            <a:extLst>
              <a:ext uri="{FF2B5EF4-FFF2-40B4-BE49-F238E27FC236}">
                <a16:creationId xmlns:a16="http://schemas.microsoft.com/office/drawing/2014/main" id="{CDA1D8C4-E95C-CE45-8CB2-A04638B52EC6}"/>
              </a:ext>
            </a:extLst>
          </p:cNvPr>
          <p:cNvSpPr>
            <a:spLocks noGrp="1"/>
          </p:cNvSpPr>
          <p:nvPr/>
        </p:nvSpPr>
        <p:spPr>
          <a:xfrm>
            <a:off x="3508129" y="6980953"/>
            <a:ext cx="2662311" cy="300507"/>
          </a:xfrm>
          <a:prstGeom prst="rect">
            <a:avLst/>
          </a:prstGeom>
        </p:spPr>
        <p:txBody>
          <a:bodyPr vert="horz" lIns="0" tIns="45720" rIns="0" bIns="45720" rtlCol="0" anchor="ctr">
            <a:norm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200" kern="1200">
                <a:solidFill>
                  <a:schemeClr val="bg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200" kern="1200">
                <a:solidFill>
                  <a:schemeClr val="bg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bg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LANGUAGES</a:t>
            </a:r>
          </a:p>
        </p:txBody>
      </p:sp>
      <p:sp>
        <p:nvSpPr>
          <p:cNvPr id="610" name="Oval 609">
            <a:extLst>
              <a:ext uri="{FF2B5EF4-FFF2-40B4-BE49-F238E27FC236}">
                <a16:creationId xmlns:a16="http://schemas.microsoft.com/office/drawing/2014/main" id="{CD091EFB-3174-254F-8874-4422489C5D41}"/>
              </a:ext>
              <a:ext uri="{C183D7F6-B498-43B3-948B-1728B52AA6E4}">
                <adec:decorative xmlns:adec="http://schemas.microsoft.com/office/drawing/2017/decorative" val="1"/>
              </a:ext>
            </a:extLst>
          </p:cNvPr>
          <p:cNvSpPr/>
          <p:nvPr/>
        </p:nvSpPr>
        <p:spPr>
          <a:xfrm>
            <a:off x="3562051" y="7398280"/>
            <a:ext cx="74342" cy="81776"/>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11" name="Oval 610">
            <a:extLst>
              <a:ext uri="{FF2B5EF4-FFF2-40B4-BE49-F238E27FC236}">
                <a16:creationId xmlns:a16="http://schemas.microsoft.com/office/drawing/2014/main" id="{0E48D0F5-A89A-AF45-891A-CA7E15C21B40}"/>
              </a:ext>
              <a:ext uri="{C183D7F6-B498-43B3-948B-1728B52AA6E4}">
                <adec:decorative xmlns:adec="http://schemas.microsoft.com/office/drawing/2017/decorative" val="1"/>
              </a:ext>
            </a:extLst>
          </p:cNvPr>
          <p:cNvSpPr/>
          <p:nvPr/>
        </p:nvSpPr>
        <p:spPr>
          <a:xfrm>
            <a:off x="3829641" y="7398280"/>
            <a:ext cx="81776" cy="81776"/>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12" name="Oval 611">
            <a:extLst>
              <a:ext uri="{FF2B5EF4-FFF2-40B4-BE49-F238E27FC236}">
                <a16:creationId xmlns:a16="http://schemas.microsoft.com/office/drawing/2014/main" id="{1F640FF8-2F09-F443-9EF8-1A530B848D05}"/>
              </a:ext>
              <a:ext uri="{C183D7F6-B498-43B3-948B-1728B52AA6E4}">
                <adec:decorative xmlns:adec="http://schemas.microsoft.com/office/drawing/2017/decorative" val="1"/>
              </a:ext>
            </a:extLst>
          </p:cNvPr>
          <p:cNvSpPr/>
          <p:nvPr/>
        </p:nvSpPr>
        <p:spPr>
          <a:xfrm>
            <a:off x="4100947" y="7398280"/>
            <a:ext cx="81776" cy="81776"/>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13" name="Oval 612">
            <a:extLst>
              <a:ext uri="{FF2B5EF4-FFF2-40B4-BE49-F238E27FC236}">
                <a16:creationId xmlns:a16="http://schemas.microsoft.com/office/drawing/2014/main" id="{0BBB4864-A253-984B-ACC6-A7B6A7F804DF}"/>
              </a:ext>
              <a:ext uri="{C183D7F6-B498-43B3-948B-1728B52AA6E4}">
                <adec:decorative xmlns:adec="http://schemas.microsoft.com/office/drawing/2017/decorative" val="1"/>
              </a:ext>
            </a:extLst>
          </p:cNvPr>
          <p:cNvSpPr/>
          <p:nvPr/>
        </p:nvSpPr>
        <p:spPr>
          <a:xfrm>
            <a:off x="4377276" y="7398280"/>
            <a:ext cx="81776" cy="81776"/>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14" name="Oval 613">
            <a:extLst>
              <a:ext uri="{FF2B5EF4-FFF2-40B4-BE49-F238E27FC236}">
                <a16:creationId xmlns:a16="http://schemas.microsoft.com/office/drawing/2014/main" id="{21E5CCEB-895D-A74D-9FAD-0F53E8AD44F5}"/>
              </a:ext>
              <a:ext uri="{C183D7F6-B498-43B3-948B-1728B52AA6E4}">
                <adec:decorative xmlns:adec="http://schemas.microsoft.com/office/drawing/2017/decorative" val="1"/>
              </a:ext>
            </a:extLst>
          </p:cNvPr>
          <p:cNvSpPr/>
          <p:nvPr/>
        </p:nvSpPr>
        <p:spPr>
          <a:xfrm>
            <a:off x="4653606" y="7398280"/>
            <a:ext cx="81776" cy="81776"/>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15" name="Oval 614">
            <a:extLst>
              <a:ext uri="{FF2B5EF4-FFF2-40B4-BE49-F238E27FC236}">
                <a16:creationId xmlns:a16="http://schemas.microsoft.com/office/drawing/2014/main" id="{A7748D91-484B-2841-9F12-79E26271F25C}"/>
              </a:ext>
              <a:ext uri="{C183D7F6-B498-43B3-948B-1728B52AA6E4}">
                <adec:decorative xmlns:adec="http://schemas.microsoft.com/office/drawing/2017/decorative" val="1"/>
              </a:ext>
            </a:extLst>
          </p:cNvPr>
          <p:cNvSpPr/>
          <p:nvPr/>
        </p:nvSpPr>
        <p:spPr>
          <a:xfrm>
            <a:off x="3562051" y="7664561"/>
            <a:ext cx="74342" cy="81776"/>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16" name="Oval 615">
            <a:extLst>
              <a:ext uri="{FF2B5EF4-FFF2-40B4-BE49-F238E27FC236}">
                <a16:creationId xmlns:a16="http://schemas.microsoft.com/office/drawing/2014/main" id="{0802EA00-DE39-6646-819D-8DAD6BD3C230}"/>
              </a:ext>
              <a:ext uri="{C183D7F6-B498-43B3-948B-1728B52AA6E4}">
                <adec:decorative xmlns:adec="http://schemas.microsoft.com/office/drawing/2017/decorative" val="1"/>
              </a:ext>
            </a:extLst>
          </p:cNvPr>
          <p:cNvSpPr/>
          <p:nvPr/>
        </p:nvSpPr>
        <p:spPr>
          <a:xfrm>
            <a:off x="3829641" y="7664561"/>
            <a:ext cx="81776" cy="81776"/>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20" name="Oval 619">
            <a:extLst>
              <a:ext uri="{FF2B5EF4-FFF2-40B4-BE49-F238E27FC236}">
                <a16:creationId xmlns:a16="http://schemas.microsoft.com/office/drawing/2014/main" id="{8A7DE4BB-244F-6B49-9727-5BAD74EA46DC}"/>
              </a:ext>
              <a:ext uri="{C183D7F6-B498-43B3-948B-1728B52AA6E4}">
                <adec:decorative xmlns:adec="http://schemas.microsoft.com/office/drawing/2017/decorative" val="1"/>
              </a:ext>
            </a:extLst>
          </p:cNvPr>
          <p:cNvSpPr/>
          <p:nvPr/>
        </p:nvSpPr>
        <p:spPr>
          <a:xfrm>
            <a:off x="425601" y="7962987"/>
            <a:ext cx="160984" cy="16098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21" name="Oval 620">
            <a:extLst>
              <a:ext uri="{FF2B5EF4-FFF2-40B4-BE49-F238E27FC236}">
                <a16:creationId xmlns:a16="http://schemas.microsoft.com/office/drawing/2014/main" id="{86F5B1B6-C812-7540-BCB9-271539B931EB}"/>
              </a:ext>
              <a:ext uri="{C183D7F6-B498-43B3-948B-1728B52AA6E4}">
                <adec:decorative xmlns:adec="http://schemas.microsoft.com/office/drawing/2017/decorative" val="1"/>
              </a:ext>
            </a:extLst>
          </p:cNvPr>
          <p:cNvSpPr/>
          <p:nvPr/>
        </p:nvSpPr>
        <p:spPr>
          <a:xfrm>
            <a:off x="425601" y="8231501"/>
            <a:ext cx="160984" cy="1609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22" name="Oval 621">
            <a:extLst>
              <a:ext uri="{FF2B5EF4-FFF2-40B4-BE49-F238E27FC236}">
                <a16:creationId xmlns:a16="http://schemas.microsoft.com/office/drawing/2014/main" id="{5460C3D1-676E-3E4D-95DB-F5F6D3D889F9}"/>
              </a:ext>
              <a:ext uri="{C183D7F6-B498-43B3-948B-1728B52AA6E4}">
                <adec:decorative xmlns:adec="http://schemas.microsoft.com/office/drawing/2017/decorative" val="1"/>
              </a:ext>
            </a:extLst>
          </p:cNvPr>
          <p:cNvSpPr/>
          <p:nvPr/>
        </p:nvSpPr>
        <p:spPr>
          <a:xfrm>
            <a:off x="425601" y="8492758"/>
            <a:ext cx="160984" cy="1609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23" name="Oval 622">
            <a:extLst>
              <a:ext uri="{FF2B5EF4-FFF2-40B4-BE49-F238E27FC236}">
                <a16:creationId xmlns:a16="http://schemas.microsoft.com/office/drawing/2014/main" id="{2ED2FB73-5322-564C-B2F5-9335A0646A1A}"/>
              </a:ext>
              <a:ext uri="{C183D7F6-B498-43B3-948B-1728B52AA6E4}">
                <adec:decorative xmlns:adec="http://schemas.microsoft.com/office/drawing/2017/decorative" val="1"/>
              </a:ext>
            </a:extLst>
          </p:cNvPr>
          <p:cNvSpPr/>
          <p:nvPr/>
        </p:nvSpPr>
        <p:spPr>
          <a:xfrm>
            <a:off x="425601" y="8768529"/>
            <a:ext cx="160984" cy="1609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cxnSp>
        <p:nvCxnSpPr>
          <p:cNvPr id="624" name="Straight Arrow Connector 623">
            <a:extLst>
              <a:ext uri="{FF2B5EF4-FFF2-40B4-BE49-F238E27FC236}">
                <a16:creationId xmlns:a16="http://schemas.microsoft.com/office/drawing/2014/main" id="{1A6D5824-1247-904A-978C-E3901FF49E63}"/>
              </a:ext>
              <a:ext uri="{C183D7F6-B498-43B3-948B-1728B52AA6E4}">
                <adec:decorative xmlns:adec="http://schemas.microsoft.com/office/drawing/2017/decorative" val="1"/>
              </a:ext>
            </a:extLst>
          </p:cNvPr>
          <p:cNvCxnSpPr>
            <a:cxnSpLocks/>
          </p:cNvCxnSpPr>
          <p:nvPr/>
        </p:nvCxnSpPr>
        <p:spPr>
          <a:xfrm>
            <a:off x="58010" y="8043479"/>
            <a:ext cx="291220" cy="1"/>
          </a:xfrm>
          <a:prstGeom prst="straightConnector1">
            <a:avLst/>
          </a:prstGeom>
          <a:ln w="127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625" name="Straight Arrow Connector 624">
            <a:extLst>
              <a:ext uri="{FF2B5EF4-FFF2-40B4-BE49-F238E27FC236}">
                <a16:creationId xmlns:a16="http://schemas.microsoft.com/office/drawing/2014/main" id="{08DF0C07-C343-A74B-A633-EF26C544E0A8}"/>
              </a:ext>
              <a:ext uri="{C183D7F6-B498-43B3-948B-1728B52AA6E4}">
                <adec:decorative xmlns:adec="http://schemas.microsoft.com/office/drawing/2017/decorative" val="1"/>
              </a:ext>
            </a:extLst>
          </p:cNvPr>
          <p:cNvCxnSpPr>
            <a:cxnSpLocks/>
          </p:cNvCxnSpPr>
          <p:nvPr/>
        </p:nvCxnSpPr>
        <p:spPr>
          <a:xfrm>
            <a:off x="58622" y="8310998"/>
            <a:ext cx="291220" cy="1"/>
          </a:xfrm>
          <a:prstGeom prst="straightConnector1">
            <a:avLst/>
          </a:prstGeom>
          <a:ln w="127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626" name="Straight Arrow Connector 625">
            <a:extLst>
              <a:ext uri="{FF2B5EF4-FFF2-40B4-BE49-F238E27FC236}">
                <a16:creationId xmlns:a16="http://schemas.microsoft.com/office/drawing/2014/main" id="{80D6FA17-ADEA-444A-811E-1FC72DA42964}"/>
              </a:ext>
              <a:ext uri="{C183D7F6-B498-43B3-948B-1728B52AA6E4}">
                <adec:decorative xmlns:adec="http://schemas.microsoft.com/office/drawing/2017/decorative" val="1"/>
              </a:ext>
            </a:extLst>
          </p:cNvPr>
          <p:cNvCxnSpPr>
            <a:cxnSpLocks/>
          </p:cNvCxnSpPr>
          <p:nvPr/>
        </p:nvCxnSpPr>
        <p:spPr>
          <a:xfrm>
            <a:off x="58009" y="8573249"/>
            <a:ext cx="291220" cy="1"/>
          </a:xfrm>
          <a:prstGeom prst="straightConnector1">
            <a:avLst/>
          </a:prstGeom>
          <a:ln w="127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627" name="Straight Arrow Connector 626">
            <a:extLst>
              <a:ext uri="{FF2B5EF4-FFF2-40B4-BE49-F238E27FC236}">
                <a16:creationId xmlns:a16="http://schemas.microsoft.com/office/drawing/2014/main" id="{537DB787-45FC-6C42-8904-35531D3160EB}"/>
              </a:ext>
              <a:ext uri="{C183D7F6-B498-43B3-948B-1728B52AA6E4}">
                <adec:decorative xmlns:adec="http://schemas.microsoft.com/office/drawing/2017/decorative" val="1"/>
              </a:ext>
            </a:extLst>
          </p:cNvPr>
          <p:cNvCxnSpPr>
            <a:cxnSpLocks/>
          </p:cNvCxnSpPr>
          <p:nvPr/>
        </p:nvCxnSpPr>
        <p:spPr>
          <a:xfrm>
            <a:off x="58010" y="8854726"/>
            <a:ext cx="291220" cy="1"/>
          </a:xfrm>
          <a:prstGeom prst="straightConnector1">
            <a:avLst/>
          </a:prstGeom>
          <a:ln w="127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628" name="Oval 627">
            <a:extLst>
              <a:ext uri="{FF2B5EF4-FFF2-40B4-BE49-F238E27FC236}">
                <a16:creationId xmlns:a16="http://schemas.microsoft.com/office/drawing/2014/main" id="{185A8830-4766-9442-A514-8843CAA77A40}"/>
              </a:ext>
              <a:ext uri="{C183D7F6-B498-43B3-948B-1728B52AA6E4}">
                <adec:decorative xmlns:adec="http://schemas.microsoft.com/office/drawing/2017/decorative" val="1"/>
              </a:ext>
            </a:extLst>
          </p:cNvPr>
          <p:cNvSpPr/>
          <p:nvPr/>
        </p:nvSpPr>
        <p:spPr>
          <a:xfrm>
            <a:off x="4931601" y="7398280"/>
            <a:ext cx="81776" cy="81776"/>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29" name="Oval 628">
            <a:extLst>
              <a:ext uri="{FF2B5EF4-FFF2-40B4-BE49-F238E27FC236}">
                <a16:creationId xmlns:a16="http://schemas.microsoft.com/office/drawing/2014/main" id="{72B7022B-9874-8B40-A80B-E06E7715EFB9}"/>
              </a:ext>
              <a:ext uri="{C183D7F6-B498-43B3-948B-1728B52AA6E4}">
                <adec:decorative xmlns:adec="http://schemas.microsoft.com/office/drawing/2017/decorative" val="1"/>
              </a:ext>
            </a:extLst>
          </p:cNvPr>
          <p:cNvSpPr/>
          <p:nvPr/>
        </p:nvSpPr>
        <p:spPr>
          <a:xfrm>
            <a:off x="5207931" y="7398280"/>
            <a:ext cx="81776" cy="81776"/>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cxnSp>
        <p:nvCxnSpPr>
          <p:cNvPr id="630" name="Straight Arrow Connector 629">
            <a:extLst>
              <a:ext uri="{FF2B5EF4-FFF2-40B4-BE49-F238E27FC236}">
                <a16:creationId xmlns:a16="http://schemas.microsoft.com/office/drawing/2014/main" id="{4FE93959-4A6A-4B48-B3E2-6468FDE1ED2B}"/>
              </a:ext>
              <a:ext uri="{C183D7F6-B498-43B3-948B-1728B52AA6E4}">
                <adec:decorative xmlns:adec="http://schemas.microsoft.com/office/drawing/2017/decorative" val="1"/>
              </a:ext>
            </a:extLst>
          </p:cNvPr>
          <p:cNvCxnSpPr>
            <a:cxnSpLocks/>
          </p:cNvCxnSpPr>
          <p:nvPr/>
        </p:nvCxnSpPr>
        <p:spPr>
          <a:xfrm>
            <a:off x="41287" y="4534456"/>
            <a:ext cx="291220" cy="1"/>
          </a:xfrm>
          <a:prstGeom prst="straightConnector1">
            <a:avLst/>
          </a:prstGeom>
          <a:ln w="127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631" name="Straight Arrow Connector 630">
            <a:extLst>
              <a:ext uri="{FF2B5EF4-FFF2-40B4-BE49-F238E27FC236}">
                <a16:creationId xmlns:a16="http://schemas.microsoft.com/office/drawing/2014/main" id="{92D27F86-00CB-3644-8651-C1182ECB7E8E}"/>
              </a:ext>
              <a:ext uri="{C183D7F6-B498-43B3-948B-1728B52AA6E4}">
                <adec:decorative xmlns:adec="http://schemas.microsoft.com/office/drawing/2017/decorative" val="1"/>
              </a:ext>
            </a:extLst>
          </p:cNvPr>
          <p:cNvCxnSpPr>
            <a:cxnSpLocks/>
          </p:cNvCxnSpPr>
          <p:nvPr/>
        </p:nvCxnSpPr>
        <p:spPr>
          <a:xfrm>
            <a:off x="41287" y="5941575"/>
            <a:ext cx="291220" cy="1"/>
          </a:xfrm>
          <a:prstGeom prst="straightConnector1">
            <a:avLst/>
          </a:prstGeom>
          <a:ln w="127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634" name="Text Placeholder 31">
            <a:extLst>
              <a:ext uri="{FF2B5EF4-FFF2-40B4-BE49-F238E27FC236}">
                <a16:creationId xmlns:a16="http://schemas.microsoft.com/office/drawing/2014/main" id="{66D78D21-504E-8AE3-9EAA-38E22C3C39DC}"/>
              </a:ext>
            </a:extLst>
          </p:cNvPr>
          <p:cNvSpPr txBox="1">
            <a:spLocks/>
          </p:cNvSpPr>
          <p:nvPr/>
        </p:nvSpPr>
        <p:spPr>
          <a:xfrm>
            <a:off x="4841422" y="629307"/>
            <a:ext cx="2687637" cy="375733"/>
          </a:xfrm>
          <a:prstGeom prst="rect">
            <a:avLst/>
          </a:prstGeom>
        </p:spPr>
        <p:txBody>
          <a:bodyPr vert="horz" lIns="0" tIns="45720" rIns="0" bIns="45720" rtlCol="0" anchor="ct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+60 113 60 43712</a:t>
            </a:r>
          </a:p>
        </p:txBody>
      </p:sp>
      <p:cxnSp>
        <p:nvCxnSpPr>
          <p:cNvPr id="747" name="Straight Connector 746">
            <a:extLst>
              <a:ext uri="{FF2B5EF4-FFF2-40B4-BE49-F238E27FC236}">
                <a16:creationId xmlns:a16="http://schemas.microsoft.com/office/drawing/2014/main" id="{4BF368AE-B1A2-F0A9-B91C-460DF412CF61}"/>
              </a:ext>
              <a:ext uri="{C183D7F6-B498-43B3-948B-1728B52AA6E4}">
                <adec:decorative xmlns:adec="http://schemas.microsoft.com/office/drawing/2017/decorative" val="1"/>
              </a:ext>
            </a:extLst>
          </p:cNvPr>
          <p:cNvCxnSpPr/>
          <p:nvPr/>
        </p:nvCxnSpPr>
        <p:spPr>
          <a:xfrm>
            <a:off x="3816626" y="7336992"/>
            <a:ext cx="2804510" cy="0"/>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9" name="Straight Connector 748">
            <a:extLst>
              <a:ext uri="{FF2B5EF4-FFF2-40B4-BE49-F238E27FC236}">
                <a16:creationId xmlns:a16="http://schemas.microsoft.com/office/drawing/2014/main" id="{C2936C0C-5A4F-0561-7D3F-D0B33C92D5A9}"/>
              </a:ext>
              <a:ext uri="{C183D7F6-B498-43B3-948B-1728B52AA6E4}">
                <adec:decorative xmlns:adec="http://schemas.microsoft.com/office/drawing/2017/decorative" val="1"/>
              </a:ext>
            </a:extLst>
          </p:cNvPr>
          <p:cNvCxnSpPr>
            <a:cxnSpLocks/>
          </p:cNvCxnSpPr>
          <p:nvPr/>
        </p:nvCxnSpPr>
        <p:spPr>
          <a:xfrm>
            <a:off x="173407" y="2049387"/>
            <a:ext cx="46795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50" name="Text Placeholder 146">
            <a:extLst>
              <a:ext uri="{FF2B5EF4-FFF2-40B4-BE49-F238E27FC236}">
                <a16:creationId xmlns:a16="http://schemas.microsoft.com/office/drawing/2014/main" id="{392F3D46-F210-CA14-6B9F-0C1E9552D85B}"/>
              </a:ext>
            </a:extLst>
          </p:cNvPr>
          <p:cNvSpPr>
            <a:spLocks noGrp="1"/>
          </p:cNvSpPr>
          <p:nvPr/>
        </p:nvSpPr>
        <p:spPr>
          <a:xfrm>
            <a:off x="187475" y="2104864"/>
            <a:ext cx="2662311" cy="300507"/>
          </a:xfrm>
          <a:prstGeom prst="rect">
            <a:avLst/>
          </a:prstGeom>
        </p:spPr>
        <p:txBody>
          <a:bodyPr vert="horz" lIns="0" tIns="45720" rIns="0" bIns="45720" rtlCol="0" anchor="ctr">
            <a:norm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200" kern="1200">
                <a:solidFill>
                  <a:schemeClr val="bg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200" kern="1200">
                <a:solidFill>
                  <a:schemeClr val="bg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bg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PROGRAMMING LANGUAGES </a:t>
            </a:r>
          </a:p>
        </p:txBody>
      </p:sp>
      <p:sp>
        <p:nvSpPr>
          <p:cNvPr id="751" name="Text Placeholder 29">
            <a:extLst>
              <a:ext uri="{FF2B5EF4-FFF2-40B4-BE49-F238E27FC236}">
                <a16:creationId xmlns:a16="http://schemas.microsoft.com/office/drawing/2014/main" id="{F1D3A26C-77E8-7AF2-EE6A-BA2789B13BAE}"/>
              </a:ext>
            </a:extLst>
          </p:cNvPr>
          <p:cNvSpPr>
            <a:spLocks noGrp="1"/>
          </p:cNvSpPr>
          <p:nvPr/>
        </p:nvSpPr>
        <p:spPr>
          <a:xfrm>
            <a:off x="172746" y="2348914"/>
            <a:ext cx="2925612" cy="709398"/>
          </a:xfrm>
          <a:prstGeom prst="rect">
            <a:avLst/>
          </a:prstGeom>
        </p:spPr>
        <p:txBody>
          <a:bodyPr vert="horz" lIns="0" tIns="0" rIns="0" bIns="45720" rtlCol="0" anchor="t">
            <a:noAutofit/>
          </a:bodyPr>
          <a:lstStyle>
            <a:lvl1pPr marL="0" indent="0" algn="l" defTabSz="685800" rtl="0" eaLnBrk="1" latinLnBrk="0" hangingPunct="1">
              <a:lnSpc>
                <a:spcPct val="100000"/>
              </a:lnSpc>
              <a:spcBef>
                <a:spcPts val="750"/>
              </a:spcBef>
              <a:buFont typeface="Arial" panose="020B0604020202020204" pitchFamily="34" charset="0"/>
              <a:buNone/>
              <a:defRPr sz="1000" b="0" i="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50" dirty="0"/>
              <a:t>I am currently studying and learning the following programming languages:</a:t>
            </a:r>
          </a:p>
          <a:p>
            <a:endParaRPr lang="en-US" sz="1050" dirty="0"/>
          </a:p>
          <a:p>
            <a:pPr indent="-171450">
              <a:spcBef>
                <a:spcPts val="0"/>
              </a:spcBef>
              <a:buFontTx/>
              <a:buChar char="-"/>
            </a:pPr>
            <a:r>
              <a:rPr lang="en-US" sz="1050" dirty="0"/>
              <a:t>SQL</a:t>
            </a:r>
          </a:p>
          <a:p>
            <a:pPr indent="-171450">
              <a:spcBef>
                <a:spcPts val="0"/>
              </a:spcBef>
              <a:buFontTx/>
              <a:buChar char="-"/>
            </a:pPr>
            <a:r>
              <a:rPr lang="en-US" sz="1050" dirty="0"/>
              <a:t>C</a:t>
            </a:r>
          </a:p>
          <a:p>
            <a:pPr indent="-171450">
              <a:spcBef>
                <a:spcPts val="0"/>
              </a:spcBef>
              <a:buFontTx/>
              <a:buChar char="-"/>
            </a:pPr>
            <a:r>
              <a:rPr lang="en-US" sz="1050" dirty="0"/>
              <a:t>Java</a:t>
            </a:r>
          </a:p>
          <a:p>
            <a:pPr indent="-171450">
              <a:spcBef>
                <a:spcPts val="0"/>
              </a:spcBef>
              <a:buFontTx/>
              <a:buChar char="-"/>
            </a:pPr>
            <a:r>
              <a:rPr lang="en-US" sz="1050" dirty="0"/>
              <a:t>HTML + CSS + JS</a:t>
            </a:r>
          </a:p>
          <a:p>
            <a:pPr indent="-171450">
              <a:spcBef>
                <a:spcPts val="0"/>
              </a:spcBef>
              <a:buFontTx/>
              <a:buChar char="-"/>
            </a:pPr>
            <a:r>
              <a:rPr lang="en-US" sz="1050" dirty="0"/>
              <a:t>Machine Learning</a:t>
            </a:r>
          </a:p>
          <a:p>
            <a:pPr>
              <a:spcBef>
                <a:spcPts val="0"/>
              </a:spcBef>
            </a:pPr>
            <a:endParaRPr lang="en-US" sz="1050" dirty="0"/>
          </a:p>
          <a:p>
            <a:pPr>
              <a:spcBef>
                <a:spcPts val="0"/>
              </a:spcBef>
            </a:pPr>
            <a:endParaRPr lang="en-US" sz="1050" dirty="0"/>
          </a:p>
        </p:txBody>
      </p:sp>
      <p:cxnSp>
        <p:nvCxnSpPr>
          <p:cNvPr id="756" name="Straight Connector 755">
            <a:extLst>
              <a:ext uri="{FF2B5EF4-FFF2-40B4-BE49-F238E27FC236}">
                <a16:creationId xmlns:a16="http://schemas.microsoft.com/office/drawing/2014/main" id="{1EE56FB5-A631-9504-5F98-00AE1C853E93}"/>
              </a:ext>
              <a:ext uri="{C183D7F6-B498-43B3-948B-1728B52AA6E4}">
                <adec:decorative xmlns:adec="http://schemas.microsoft.com/office/drawing/2017/decorative" val="1"/>
              </a:ext>
            </a:extLst>
          </p:cNvPr>
          <p:cNvCxnSpPr>
            <a:cxnSpLocks/>
          </p:cNvCxnSpPr>
          <p:nvPr/>
        </p:nvCxnSpPr>
        <p:spPr>
          <a:xfrm>
            <a:off x="0" y="7497567"/>
            <a:ext cx="340725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61" name="Text Placeholder 22">
            <a:extLst>
              <a:ext uri="{FF2B5EF4-FFF2-40B4-BE49-F238E27FC236}">
                <a16:creationId xmlns:a16="http://schemas.microsoft.com/office/drawing/2014/main" id="{0E1AAA3A-E2C8-7413-7C08-2B685E93BFE5}"/>
              </a:ext>
            </a:extLst>
          </p:cNvPr>
          <p:cNvSpPr>
            <a:spLocks noGrp="1"/>
          </p:cNvSpPr>
          <p:nvPr/>
        </p:nvSpPr>
        <p:spPr>
          <a:xfrm>
            <a:off x="166182" y="1572526"/>
            <a:ext cx="6660744" cy="684375"/>
          </a:xfrm>
          <a:prstGeom prst="rect">
            <a:avLst/>
          </a:prstGeom>
        </p:spPr>
        <p:txBody>
          <a:bodyPr vert="horz" lIns="0" tIns="0" rIns="0" bIns="45720" rtlCol="0" anchor="t">
            <a:noAutofit/>
          </a:bodyPr>
          <a:lstStyle>
            <a:lvl1pPr marL="0" indent="0" algn="l" defTabSz="685800" rtl="0" eaLnBrk="1" latinLnBrk="0" hangingPunct="1">
              <a:lnSpc>
                <a:spcPct val="100000"/>
              </a:lnSpc>
              <a:spcBef>
                <a:spcPts val="750"/>
              </a:spcBef>
              <a:buFont typeface="Arial" panose="020B0604020202020204" pitchFamily="34" charset="0"/>
              <a:buNone/>
              <a:defRPr sz="1000" b="0" i="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50" dirty="0"/>
              <a:t>Seeking a challenging internship with a prospective organization to learn and capitalize on my technical skills related to the field of computers such as computer programming and information technology (IT). </a:t>
            </a:r>
          </a:p>
        </p:txBody>
      </p:sp>
      <p:cxnSp>
        <p:nvCxnSpPr>
          <p:cNvPr id="763" name="Straight Connector 762">
            <a:extLst>
              <a:ext uri="{FF2B5EF4-FFF2-40B4-BE49-F238E27FC236}">
                <a16:creationId xmlns:a16="http://schemas.microsoft.com/office/drawing/2014/main" id="{762E1AC9-E722-9249-CD28-5CC7512892E6}"/>
              </a:ext>
              <a:ext uri="{C183D7F6-B498-43B3-948B-1728B52AA6E4}">
                <adec:decorative xmlns:adec="http://schemas.microsoft.com/office/drawing/2017/decorative" val="1"/>
              </a:ext>
            </a:extLst>
          </p:cNvPr>
          <p:cNvCxnSpPr>
            <a:cxnSpLocks/>
          </p:cNvCxnSpPr>
          <p:nvPr/>
        </p:nvCxnSpPr>
        <p:spPr>
          <a:xfrm>
            <a:off x="3488851" y="6901198"/>
            <a:ext cx="340725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5" name="Straight Connector 764">
            <a:extLst>
              <a:ext uri="{FF2B5EF4-FFF2-40B4-BE49-F238E27FC236}">
                <a16:creationId xmlns:a16="http://schemas.microsoft.com/office/drawing/2014/main" id="{F96709EA-0D99-3620-3A76-4D982D9AB8B2}"/>
              </a:ext>
              <a:ext uri="{C183D7F6-B498-43B3-948B-1728B52AA6E4}">
                <adec:decorative xmlns:adec="http://schemas.microsoft.com/office/drawing/2017/decorative" val="1"/>
              </a:ext>
            </a:extLst>
          </p:cNvPr>
          <p:cNvCxnSpPr>
            <a:cxnSpLocks/>
          </p:cNvCxnSpPr>
          <p:nvPr/>
        </p:nvCxnSpPr>
        <p:spPr>
          <a:xfrm>
            <a:off x="0" y="3966766"/>
            <a:ext cx="340725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Placeholder 147">
            <a:extLst>
              <a:ext uri="{FF2B5EF4-FFF2-40B4-BE49-F238E27FC236}">
                <a16:creationId xmlns:a16="http://schemas.microsoft.com/office/drawing/2014/main" id="{891A27DC-05A0-6789-DEAB-148BCF1C88C2}"/>
              </a:ext>
            </a:extLst>
          </p:cNvPr>
          <p:cNvSpPr>
            <a:spLocks noGrp="1"/>
          </p:cNvSpPr>
          <p:nvPr/>
        </p:nvSpPr>
        <p:spPr>
          <a:xfrm>
            <a:off x="3495006" y="7974176"/>
            <a:ext cx="2662311" cy="300507"/>
          </a:xfrm>
          <a:prstGeom prst="rect">
            <a:avLst/>
          </a:prstGeom>
        </p:spPr>
        <p:txBody>
          <a:bodyPr vert="horz" lIns="0" tIns="45720" rIns="0" bIns="45720" rtlCol="0" anchor="ctr">
            <a:norm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200" kern="1200">
                <a:solidFill>
                  <a:schemeClr val="bg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200" kern="1200">
                <a:solidFill>
                  <a:schemeClr val="bg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bg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Qualifications</a:t>
            </a:r>
          </a:p>
        </p:txBody>
      </p:sp>
      <p:sp>
        <p:nvSpPr>
          <p:cNvPr id="10" name="Text Placeholder 29">
            <a:extLst>
              <a:ext uri="{FF2B5EF4-FFF2-40B4-BE49-F238E27FC236}">
                <a16:creationId xmlns:a16="http://schemas.microsoft.com/office/drawing/2014/main" id="{DAC088A1-AF83-E2B9-6E03-F48FC31CB5CB}"/>
              </a:ext>
            </a:extLst>
          </p:cNvPr>
          <p:cNvSpPr>
            <a:spLocks noGrp="1"/>
          </p:cNvSpPr>
          <p:nvPr/>
        </p:nvSpPr>
        <p:spPr>
          <a:xfrm>
            <a:off x="3506597" y="8228099"/>
            <a:ext cx="2925612" cy="709398"/>
          </a:xfrm>
          <a:prstGeom prst="rect">
            <a:avLst/>
          </a:prstGeom>
        </p:spPr>
        <p:txBody>
          <a:bodyPr vert="horz" lIns="0" tIns="0" rIns="0" bIns="45720" rtlCol="0" anchor="t">
            <a:noAutofit/>
          </a:bodyPr>
          <a:lstStyle>
            <a:lvl1pPr marL="0" indent="0" algn="l" defTabSz="685800" rtl="0" eaLnBrk="1" latinLnBrk="0" hangingPunct="1">
              <a:lnSpc>
                <a:spcPct val="100000"/>
              </a:lnSpc>
              <a:spcBef>
                <a:spcPts val="750"/>
              </a:spcBef>
              <a:buFont typeface="Arial" panose="020B0604020202020204" pitchFamily="34" charset="0"/>
              <a:buNone/>
              <a:defRPr sz="1000" b="0" i="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indent="-171450">
              <a:spcBef>
                <a:spcPts val="0"/>
              </a:spcBef>
              <a:buFontTx/>
              <a:buChar char="-"/>
            </a:pPr>
            <a:r>
              <a:rPr lang="en-US" sz="1050" dirty="0"/>
              <a:t>7.5 Band Score IELTS</a:t>
            </a:r>
          </a:p>
          <a:p>
            <a:pPr indent="-171450">
              <a:spcBef>
                <a:spcPts val="0"/>
              </a:spcBef>
              <a:buFontTx/>
              <a:buChar char="-"/>
            </a:pPr>
            <a:r>
              <a:rPr lang="en-US" sz="1050" dirty="0"/>
              <a:t>Leader of 11</a:t>
            </a:r>
            <a:r>
              <a:rPr lang="en-US" sz="1050" baseline="30000" dirty="0"/>
              <a:t>th</a:t>
            </a:r>
            <a:r>
              <a:rPr lang="en-US" sz="1050" dirty="0"/>
              <a:t> Year Chess Club</a:t>
            </a:r>
          </a:p>
          <a:p>
            <a:pPr indent="-171450">
              <a:spcBef>
                <a:spcPts val="0"/>
              </a:spcBef>
              <a:buFontTx/>
              <a:buChar char="-"/>
            </a:pPr>
            <a:r>
              <a:rPr lang="en-US" sz="1050" dirty="0"/>
              <a:t>Supervisor of 12</a:t>
            </a:r>
            <a:r>
              <a:rPr lang="en-US" sz="1050" baseline="30000" dirty="0"/>
              <a:t>th</a:t>
            </a:r>
            <a:r>
              <a:rPr lang="en-US" sz="1050" dirty="0"/>
              <a:t> Year Medicine Club</a:t>
            </a:r>
          </a:p>
          <a:p>
            <a:pPr indent="-171450">
              <a:spcBef>
                <a:spcPts val="0"/>
              </a:spcBef>
              <a:buFontTx/>
              <a:buChar char="-"/>
            </a:pPr>
            <a:r>
              <a:rPr lang="en-US" sz="1050" dirty="0"/>
              <a:t>Completed Professional Graphic Design Work</a:t>
            </a:r>
          </a:p>
          <a:p>
            <a:pPr indent="-171450">
              <a:spcBef>
                <a:spcPts val="0"/>
              </a:spcBef>
              <a:buFontTx/>
              <a:buChar char="-"/>
            </a:pPr>
            <a:endParaRPr lang="en-US" sz="1050" dirty="0"/>
          </a:p>
          <a:p>
            <a:pPr indent="-171450">
              <a:spcBef>
                <a:spcPts val="0"/>
              </a:spcBef>
              <a:buFontTx/>
              <a:buChar char="-"/>
            </a:pPr>
            <a:endParaRPr lang="en-US" sz="1050" dirty="0"/>
          </a:p>
          <a:p>
            <a:pPr indent="-171450">
              <a:spcBef>
                <a:spcPts val="0"/>
              </a:spcBef>
              <a:buFontTx/>
              <a:buChar char="-"/>
            </a:pPr>
            <a:endParaRPr lang="en-US" sz="1050" dirty="0"/>
          </a:p>
          <a:p>
            <a:pPr>
              <a:spcBef>
                <a:spcPts val="0"/>
              </a:spcBef>
            </a:pPr>
            <a:endParaRPr lang="en-US" sz="1050" dirty="0"/>
          </a:p>
        </p:txBody>
      </p:sp>
      <p:sp>
        <p:nvSpPr>
          <p:cNvPr id="11" name="Graphic 27" descr="Government building icon">
            <a:extLst>
              <a:ext uri="{FF2B5EF4-FFF2-40B4-BE49-F238E27FC236}">
                <a16:creationId xmlns:a16="http://schemas.microsoft.com/office/drawing/2014/main" id="{86C01463-BA3F-DBFB-AE47-37873842C594}"/>
              </a:ext>
              <a:ext uri="{C183D7F6-B498-43B3-948B-1728B52AA6E4}">
                <adec:decorative xmlns:adec="http://schemas.microsoft.com/office/drawing/2017/decorative" val="0"/>
              </a:ext>
            </a:extLst>
          </p:cNvPr>
          <p:cNvSpPr/>
          <p:nvPr/>
        </p:nvSpPr>
        <p:spPr>
          <a:xfrm>
            <a:off x="3527836" y="5386372"/>
            <a:ext cx="435016" cy="422131"/>
          </a:xfrm>
          <a:custGeom>
            <a:avLst/>
            <a:gdLst>
              <a:gd name="connsiteX0" fmla="*/ 766279 w 847725"/>
              <a:gd name="connsiteY0" fmla="*/ 330792 h 904875"/>
              <a:gd name="connsiteX1" fmla="*/ 766279 w 847725"/>
              <a:gd name="connsiteY1" fmla="*/ 260307 h 904875"/>
              <a:gd name="connsiteX2" fmla="*/ 834859 w 847725"/>
              <a:gd name="connsiteY2" fmla="*/ 260307 h 904875"/>
              <a:gd name="connsiteX3" fmla="*/ 853909 w 847725"/>
              <a:gd name="connsiteY3" fmla="*/ 246019 h 904875"/>
              <a:gd name="connsiteX4" fmla="*/ 844384 w 847725"/>
              <a:gd name="connsiteY4" fmla="*/ 225064 h 904875"/>
              <a:gd name="connsiteX5" fmla="*/ 436714 w 847725"/>
              <a:gd name="connsiteY5" fmla="*/ 2179 h 904875"/>
              <a:gd name="connsiteX6" fmla="*/ 417664 w 847725"/>
              <a:gd name="connsiteY6" fmla="*/ 2179 h 904875"/>
              <a:gd name="connsiteX7" fmla="*/ 9994 w 847725"/>
              <a:gd name="connsiteY7" fmla="*/ 225064 h 904875"/>
              <a:gd name="connsiteX8" fmla="*/ 469 w 847725"/>
              <a:gd name="connsiteY8" fmla="*/ 246019 h 904875"/>
              <a:gd name="connsiteX9" fmla="*/ 19519 w 847725"/>
              <a:gd name="connsiteY9" fmla="*/ 260307 h 904875"/>
              <a:gd name="connsiteX10" fmla="*/ 88099 w 847725"/>
              <a:gd name="connsiteY10" fmla="*/ 260307 h 904875"/>
              <a:gd name="connsiteX11" fmla="*/ 88099 w 847725"/>
              <a:gd name="connsiteY11" fmla="*/ 330792 h 904875"/>
              <a:gd name="connsiteX12" fmla="*/ 106197 w 847725"/>
              <a:gd name="connsiteY12" fmla="*/ 349842 h 904875"/>
              <a:gd name="connsiteX13" fmla="*/ 89052 w 847725"/>
              <a:gd name="connsiteY13" fmla="*/ 650832 h 904875"/>
              <a:gd name="connsiteX14" fmla="*/ 88099 w 847725"/>
              <a:gd name="connsiteY14" fmla="*/ 650832 h 904875"/>
              <a:gd name="connsiteX15" fmla="*/ 69049 w 847725"/>
              <a:gd name="connsiteY15" fmla="*/ 669882 h 904875"/>
              <a:gd name="connsiteX16" fmla="*/ 69049 w 847725"/>
              <a:gd name="connsiteY16" fmla="*/ 750844 h 904875"/>
              <a:gd name="connsiteX17" fmla="*/ 29044 w 847725"/>
              <a:gd name="connsiteY17" fmla="*/ 750844 h 904875"/>
              <a:gd name="connsiteX18" fmla="*/ 9994 w 847725"/>
              <a:gd name="connsiteY18" fmla="*/ 769894 h 904875"/>
              <a:gd name="connsiteX19" fmla="*/ 9994 w 847725"/>
              <a:gd name="connsiteY19" fmla="*/ 887052 h 904875"/>
              <a:gd name="connsiteX20" fmla="*/ 29044 w 847725"/>
              <a:gd name="connsiteY20" fmla="*/ 906102 h 904875"/>
              <a:gd name="connsiteX21" fmla="*/ 825334 w 847725"/>
              <a:gd name="connsiteY21" fmla="*/ 906102 h 904875"/>
              <a:gd name="connsiteX22" fmla="*/ 844384 w 847725"/>
              <a:gd name="connsiteY22" fmla="*/ 887052 h 904875"/>
              <a:gd name="connsiteX23" fmla="*/ 844384 w 847725"/>
              <a:gd name="connsiteY23" fmla="*/ 769894 h 904875"/>
              <a:gd name="connsiteX24" fmla="*/ 825334 w 847725"/>
              <a:gd name="connsiteY24" fmla="*/ 750844 h 904875"/>
              <a:gd name="connsiteX25" fmla="*/ 785329 w 847725"/>
              <a:gd name="connsiteY25" fmla="*/ 750844 h 904875"/>
              <a:gd name="connsiteX26" fmla="*/ 785329 w 847725"/>
              <a:gd name="connsiteY26" fmla="*/ 669882 h 904875"/>
              <a:gd name="connsiteX27" fmla="*/ 766279 w 847725"/>
              <a:gd name="connsiteY27" fmla="*/ 650832 h 904875"/>
              <a:gd name="connsiteX28" fmla="*/ 765327 w 847725"/>
              <a:gd name="connsiteY28" fmla="*/ 650832 h 904875"/>
              <a:gd name="connsiteX29" fmla="*/ 749134 w 847725"/>
              <a:gd name="connsiteY29" fmla="*/ 349842 h 904875"/>
              <a:gd name="connsiteX30" fmla="*/ 766279 w 847725"/>
              <a:gd name="connsiteY30" fmla="*/ 330792 h 904875"/>
              <a:gd name="connsiteX31" fmla="*/ 728179 w 847725"/>
              <a:gd name="connsiteY31" fmla="*/ 311742 h 904875"/>
              <a:gd name="connsiteX32" fmla="*/ 640549 w 847725"/>
              <a:gd name="connsiteY32" fmla="*/ 311742 h 904875"/>
              <a:gd name="connsiteX33" fmla="*/ 640549 w 847725"/>
              <a:gd name="connsiteY33" fmla="*/ 260307 h 904875"/>
              <a:gd name="connsiteX34" fmla="*/ 728179 w 847725"/>
              <a:gd name="connsiteY34" fmla="*/ 260307 h 904875"/>
              <a:gd name="connsiteX35" fmla="*/ 602449 w 847725"/>
              <a:gd name="connsiteY35" fmla="*/ 650832 h 904875"/>
              <a:gd name="connsiteX36" fmla="*/ 583399 w 847725"/>
              <a:gd name="connsiteY36" fmla="*/ 669882 h 904875"/>
              <a:gd name="connsiteX37" fmla="*/ 583399 w 847725"/>
              <a:gd name="connsiteY37" fmla="*/ 750844 h 904875"/>
              <a:gd name="connsiteX38" fmla="*/ 528154 w 847725"/>
              <a:gd name="connsiteY38" fmla="*/ 750844 h 904875"/>
              <a:gd name="connsiteX39" fmla="*/ 528154 w 847725"/>
              <a:gd name="connsiteY39" fmla="*/ 669882 h 904875"/>
              <a:gd name="connsiteX40" fmla="*/ 509104 w 847725"/>
              <a:gd name="connsiteY40" fmla="*/ 650832 h 904875"/>
              <a:gd name="connsiteX41" fmla="*/ 508152 w 847725"/>
              <a:gd name="connsiteY41" fmla="*/ 650832 h 904875"/>
              <a:gd name="connsiteX42" fmla="*/ 491959 w 847725"/>
              <a:gd name="connsiteY42" fmla="*/ 349842 h 904875"/>
              <a:gd name="connsiteX43" fmla="*/ 509104 w 847725"/>
              <a:gd name="connsiteY43" fmla="*/ 330792 h 904875"/>
              <a:gd name="connsiteX44" fmla="*/ 509104 w 847725"/>
              <a:gd name="connsiteY44" fmla="*/ 260307 h 904875"/>
              <a:gd name="connsiteX45" fmla="*/ 602449 w 847725"/>
              <a:gd name="connsiteY45" fmla="*/ 260307 h 904875"/>
              <a:gd name="connsiteX46" fmla="*/ 602449 w 847725"/>
              <a:gd name="connsiteY46" fmla="*/ 330792 h 904875"/>
              <a:gd name="connsiteX47" fmla="*/ 620547 w 847725"/>
              <a:gd name="connsiteY47" fmla="*/ 349842 h 904875"/>
              <a:gd name="connsiteX48" fmla="*/ 603402 w 847725"/>
              <a:gd name="connsiteY48" fmla="*/ 650832 h 904875"/>
              <a:gd name="connsiteX49" fmla="*/ 251929 w 847725"/>
              <a:gd name="connsiteY49" fmla="*/ 650832 h 904875"/>
              <a:gd name="connsiteX50" fmla="*/ 250977 w 847725"/>
              <a:gd name="connsiteY50" fmla="*/ 650832 h 904875"/>
              <a:gd name="connsiteX51" fmla="*/ 234784 w 847725"/>
              <a:gd name="connsiteY51" fmla="*/ 349842 h 904875"/>
              <a:gd name="connsiteX52" fmla="*/ 251929 w 847725"/>
              <a:gd name="connsiteY52" fmla="*/ 330792 h 904875"/>
              <a:gd name="connsiteX53" fmla="*/ 251929 w 847725"/>
              <a:gd name="connsiteY53" fmla="*/ 260307 h 904875"/>
              <a:gd name="connsiteX54" fmla="*/ 345274 w 847725"/>
              <a:gd name="connsiteY54" fmla="*/ 260307 h 904875"/>
              <a:gd name="connsiteX55" fmla="*/ 345274 w 847725"/>
              <a:gd name="connsiteY55" fmla="*/ 330792 h 904875"/>
              <a:gd name="connsiteX56" fmla="*/ 363372 w 847725"/>
              <a:gd name="connsiteY56" fmla="*/ 349842 h 904875"/>
              <a:gd name="connsiteX57" fmla="*/ 346227 w 847725"/>
              <a:gd name="connsiteY57" fmla="*/ 650832 h 904875"/>
              <a:gd name="connsiteX58" fmla="*/ 345274 w 847725"/>
              <a:gd name="connsiteY58" fmla="*/ 650832 h 904875"/>
              <a:gd name="connsiteX59" fmla="*/ 326224 w 847725"/>
              <a:gd name="connsiteY59" fmla="*/ 669882 h 904875"/>
              <a:gd name="connsiteX60" fmla="*/ 326224 w 847725"/>
              <a:gd name="connsiteY60" fmla="*/ 750844 h 904875"/>
              <a:gd name="connsiteX61" fmla="*/ 270979 w 847725"/>
              <a:gd name="connsiteY61" fmla="*/ 750844 h 904875"/>
              <a:gd name="connsiteX62" fmla="*/ 270979 w 847725"/>
              <a:gd name="connsiteY62" fmla="*/ 669882 h 904875"/>
              <a:gd name="connsiteX63" fmla="*/ 251929 w 847725"/>
              <a:gd name="connsiteY63" fmla="*/ 650832 h 904875"/>
              <a:gd name="connsiteX64" fmla="*/ 401472 w 847725"/>
              <a:gd name="connsiteY64" fmla="*/ 349842 h 904875"/>
              <a:gd name="connsiteX65" fmla="*/ 452907 w 847725"/>
              <a:gd name="connsiteY65" fmla="*/ 349842 h 904875"/>
              <a:gd name="connsiteX66" fmla="*/ 470052 w 847725"/>
              <a:gd name="connsiteY66" fmla="*/ 650832 h 904875"/>
              <a:gd name="connsiteX67" fmla="*/ 384327 w 847725"/>
              <a:gd name="connsiteY67" fmla="*/ 650832 h 904875"/>
              <a:gd name="connsiteX68" fmla="*/ 471004 w 847725"/>
              <a:gd name="connsiteY68" fmla="*/ 311742 h 904875"/>
              <a:gd name="connsiteX69" fmla="*/ 383374 w 847725"/>
              <a:gd name="connsiteY69" fmla="*/ 311742 h 904875"/>
              <a:gd name="connsiteX70" fmla="*/ 383374 w 847725"/>
              <a:gd name="connsiteY70" fmla="*/ 260307 h 904875"/>
              <a:gd name="connsiteX71" fmla="*/ 471004 w 847725"/>
              <a:gd name="connsiteY71" fmla="*/ 260307 h 904875"/>
              <a:gd name="connsiteX72" fmla="*/ 364324 w 847725"/>
              <a:gd name="connsiteY72" fmla="*/ 688932 h 904875"/>
              <a:gd name="connsiteX73" fmla="*/ 490054 w 847725"/>
              <a:gd name="connsiteY73" fmla="*/ 688932 h 904875"/>
              <a:gd name="connsiteX74" fmla="*/ 490054 w 847725"/>
              <a:gd name="connsiteY74" fmla="*/ 750844 h 904875"/>
              <a:gd name="connsiteX75" fmla="*/ 364324 w 847725"/>
              <a:gd name="connsiteY75" fmla="*/ 750844 h 904875"/>
              <a:gd name="connsiteX76" fmla="*/ 427189 w 847725"/>
              <a:gd name="connsiteY76" fmla="*/ 40279 h 904875"/>
              <a:gd name="connsiteX77" fmla="*/ 760564 w 847725"/>
              <a:gd name="connsiteY77" fmla="*/ 222207 h 904875"/>
              <a:gd name="connsiteX78" fmla="*/ 93814 w 847725"/>
              <a:gd name="connsiteY78" fmla="*/ 222207 h 904875"/>
              <a:gd name="connsiteX79" fmla="*/ 213829 w 847725"/>
              <a:gd name="connsiteY79" fmla="*/ 260307 h 904875"/>
              <a:gd name="connsiteX80" fmla="*/ 213829 w 847725"/>
              <a:gd name="connsiteY80" fmla="*/ 311742 h 904875"/>
              <a:gd name="connsiteX81" fmla="*/ 126199 w 847725"/>
              <a:gd name="connsiteY81" fmla="*/ 311742 h 904875"/>
              <a:gd name="connsiteX82" fmla="*/ 126199 w 847725"/>
              <a:gd name="connsiteY82" fmla="*/ 260307 h 904875"/>
              <a:gd name="connsiteX83" fmla="*/ 144297 w 847725"/>
              <a:gd name="connsiteY83" fmla="*/ 349842 h 904875"/>
              <a:gd name="connsiteX84" fmla="*/ 195732 w 847725"/>
              <a:gd name="connsiteY84" fmla="*/ 349842 h 904875"/>
              <a:gd name="connsiteX85" fmla="*/ 212877 w 847725"/>
              <a:gd name="connsiteY85" fmla="*/ 650832 h 904875"/>
              <a:gd name="connsiteX86" fmla="*/ 127152 w 847725"/>
              <a:gd name="connsiteY86" fmla="*/ 650832 h 904875"/>
              <a:gd name="connsiteX87" fmla="*/ 107149 w 847725"/>
              <a:gd name="connsiteY87" fmla="*/ 688932 h 904875"/>
              <a:gd name="connsiteX88" fmla="*/ 232879 w 847725"/>
              <a:gd name="connsiteY88" fmla="*/ 688932 h 904875"/>
              <a:gd name="connsiteX89" fmla="*/ 232879 w 847725"/>
              <a:gd name="connsiteY89" fmla="*/ 750844 h 904875"/>
              <a:gd name="connsiteX90" fmla="*/ 107149 w 847725"/>
              <a:gd name="connsiteY90" fmla="*/ 750844 h 904875"/>
              <a:gd name="connsiteX91" fmla="*/ 806284 w 847725"/>
              <a:gd name="connsiteY91" fmla="*/ 868002 h 904875"/>
              <a:gd name="connsiteX92" fmla="*/ 48094 w 847725"/>
              <a:gd name="connsiteY92" fmla="*/ 868002 h 904875"/>
              <a:gd name="connsiteX93" fmla="*/ 48094 w 847725"/>
              <a:gd name="connsiteY93" fmla="*/ 788944 h 904875"/>
              <a:gd name="connsiteX94" fmla="*/ 806284 w 847725"/>
              <a:gd name="connsiteY94" fmla="*/ 788944 h 904875"/>
              <a:gd name="connsiteX95" fmla="*/ 621499 w 847725"/>
              <a:gd name="connsiteY95" fmla="*/ 750844 h 904875"/>
              <a:gd name="connsiteX96" fmla="*/ 621499 w 847725"/>
              <a:gd name="connsiteY96" fmla="*/ 688932 h 904875"/>
              <a:gd name="connsiteX97" fmla="*/ 747229 w 847725"/>
              <a:gd name="connsiteY97" fmla="*/ 688932 h 904875"/>
              <a:gd name="connsiteX98" fmla="*/ 747229 w 847725"/>
              <a:gd name="connsiteY98" fmla="*/ 750844 h 904875"/>
              <a:gd name="connsiteX99" fmla="*/ 641502 w 847725"/>
              <a:gd name="connsiteY99" fmla="*/ 650832 h 904875"/>
              <a:gd name="connsiteX100" fmla="*/ 658647 w 847725"/>
              <a:gd name="connsiteY100" fmla="*/ 349842 h 904875"/>
              <a:gd name="connsiteX101" fmla="*/ 710082 w 847725"/>
              <a:gd name="connsiteY101" fmla="*/ 349842 h 904875"/>
              <a:gd name="connsiteX102" fmla="*/ 727227 w 847725"/>
              <a:gd name="connsiteY102" fmla="*/ 650832 h 90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847725" h="904875">
                <a:moveTo>
                  <a:pt x="766279" y="330792"/>
                </a:moveTo>
                <a:lnTo>
                  <a:pt x="766279" y="260307"/>
                </a:lnTo>
                <a:lnTo>
                  <a:pt x="834859" y="260307"/>
                </a:lnTo>
                <a:cubicBezTo>
                  <a:pt x="843661" y="260254"/>
                  <a:pt x="851395" y="254454"/>
                  <a:pt x="853909" y="246019"/>
                </a:cubicBezTo>
                <a:cubicBezTo>
                  <a:pt x="855790" y="237689"/>
                  <a:pt x="851898" y="229124"/>
                  <a:pt x="844384" y="225064"/>
                </a:cubicBezTo>
                <a:lnTo>
                  <a:pt x="436714" y="2179"/>
                </a:lnTo>
                <a:cubicBezTo>
                  <a:pt x="430697" y="-726"/>
                  <a:pt x="423682" y="-726"/>
                  <a:pt x="417664" y="2179"/>
                </a:cubicBezTo>
                <a:lnTo>
                  <a:pt x="9994" y="225064"/>
                </a:lnTo>
                <a:cubicBezTo>
                  <a:pt x="2481" y="229124"/>
                  <a:pt x="-1412" y="237689"/>
                  <a:pt x="469" y="246019"/>
                </a:cubicBezTo>
                <a:cubicBezTo>
                  <a:pt x="2984" y="254454"/>
                  <a:pt x="10717" y="260254"/>
                  <a:pt x="19519" y="260307"/>
                </a:cubicBezTo>
                <a:lnTo>
                  <a:pt x="88099" y="260307"/>
                </a:lnTo>
                <a:lnTo>
                  <a:pt x="88099" y="330792"/>
                </a:lnTo>
                <a:cubicBezTo>
                  <a:pt x="88087" y="340952"/>
                  <a:pt x="96050" y="349334"/>
                  <a:pt x="106197" y="349842"/>
                </a:cubicBezTo>
                <a:lnTo>
                  <a:pt x="89052" y="650832"/>
                </a:lnTo>
                <a:lnTo>
                  <a:pt x="88099" y="650832"/>
                </a:lnTo>
                <a:cubicBezTo>
                  <a:pt x="77578" y="650832"/>
                  <a:pt x="69049" y="659361"/>
                  <a:pt x="69049" y="669882"/>
                </a:cubicBezTo>
                <a:lnTo>
                  <a:pt x="69049" y="750844"/>
                </a:lnTo>
                <a:lnTo>
                  <a:pt x="29044" y="750844"/>
                </a:lnTo>
                <a:cubicBezTo>
                  <a:pt x="18523" y="750844"/>
                  <a:pt x="9994" y="759373"/>
                  <a:pt x="9994" y="769894"/>
                </a:cubicBezTo>
                <a:lnTo>
                  <a:pt x="9994" y="887052"/>
                </a:lnTo>
                <a:cubicBezTo>
                  <a:pt x="9994" y="897573"/>
                  <a:pt x="18523" y="906102"/>
                  <a:pt x="29044" y="906102"/>
                </a:cubicBezTo>
                <a:lnTo>
                  <a:pt x="825334" y="906102"/>
                </a:lnTo>
                <a:cubicBezTo>
                  <a:pt x="835855" y="906102"/>
                  <a:pt x="844384" y="897573"/>
                  <a:pt x="844384" y="887052"/>
                </a:cubicBezTo>
                <a:lnTo>
                  <a:pt x="844384" y="769894"/>
                </a:lnTo>
                <a:cubicBezTo>
                  <a:pt x="844384" y="759373"/>
                  <a:pt x="835855" y="750844"/>
                  <a:pt x="825334" y="750844"/>
                </a:cubicBezTo>
                <a:lnTo>
                  <a:pt x="785329" y="750844"/>
                </a:lnTo>
                <a:lnTo>
                  <a:pt x="785329" y="669882"/>
                </a:lnTo>
                <a:cubicBezTo>
                  <a:pt x="785329" y="659361"/>
                  <a:pt x="776800" y="650832"/>
                  <a:pt x="766279" y="650832"/>
                </a:cubicBezTo>
                <a:lnTo>
                  <a:pt x="765327" y="650832"/>
                </a:lnTo>
                <a:lnTo>
                  <a:pt x="749134" y="349842"/>
                </a:lnTo>
                <a:cubicBezTo>
                  <a:pt x="758905" y="348860"/>
                  <a:pt x="766329" y="340611"/>
                  <a:pt x="766279" y="330792"/>
                </a:cubicBezTo>
                <a:close/>
                <a:moveTo>
                  <a:pt x="728179" y="311742"/>
                </a:moveTo>
                <a:lnTo>
                  <a:pt x="640549" y="311742"/>
                </a:lnTo>
                <a:lnTo>
                  <a:pt x="640549" y="260307"/>
                </a:lnTo>
                <a:lnTo>
                  <a:pt x="728179" y="260307"/>
                </a:lnTo>
                <a:close/>
                <a:moveTo>
                  <a:pt x="602449" y="650832"/>
                </a:moveTo>
                <a:cubicBezTo>
                  <a:pt x="591928" y="650832"/>
                  <a:pt x="583399" y="659361"/>
                  <a:pt x="583399" y="669882"/>
                </a:cubicBezTo>
                <a:lnTo>
                  <a:pt x="583399" y="750844"/>
                </a:lnTo>
                <a:lnTo>
                  <a:pt x="528154" y="750844"/>
                </a:lnTo>
                <a:lnTo>
                  <a:pt x="528154" y="669882"/>
                </a:lnTo>
                <a:cubicBezTo>
                  <a:pt x="528154" y="659361"/>
                  <a:pt x="519625" y="650832"/>
                  <a:pt x="509104" y="650832"/>
                </a:cubicBezTo>
                <a:lnTo>
                  <a:pt x="508152" y="650832"/>
                </a:lnTo>
                <a:lnTo>
                  <a:pt x="491959" y="349842"/>
                </a:lnTo>
                <a:cubicBezTo>
                  <a:pt x="501730" y="348860"/>
                  <a:pt x="509154" y="340611"/>
                  <a:pt x="509104" y="330792"/>
                </a:cubicBezTo>
                <a:lnTo>
                  <a:pt x="509104" y="260307"/>
                </a:lnTo>
                <a:lnTo>
                  <a:pt x="602449" y="260307"/>
                </a:lnTo>
                <a:lnTo>
                  <a:pt x="602449" y="330792"/>
                </a:lnTo>
                <a:cubicBezTo>
                  <a:pt x="602437" y="340952"/>
                  <a:pt x="610400" y="349334"/>
                  <a:pt x="620547" y="349842"/>
                </a:cubicBezTo>
                <a:lnTo>
                  <a:pt x="603402" y="650832"/>
                </a:lnTo>
                <a:close/>
                <a:moveTo>
                  <a:pt x="251929" y="650832"/>
                </a:moveTo>
                <a:lnTo>
                  <a:pt x="250977" y="650832"/>
                </a:lnTo>
                <a:lnTo>
                  <a:pt x="234784" y="349842"/>
                </a:lnTo>
                <a:cubicBezTo>
                  <a:pt x="244555" y="348860"/>
                  <a:pt x="251979" y="340611"/>
                  <a:pt x="251929" y="330792"/>
                </a:cubicBezTo>
                <a:lnTo>
                  <a:pt x="251929" y="260307"/>
                </a:lnTo>
                <a:lnTo>
                  <a:pt x="345274" y="260307"/>
                </a:lnTo>
                <a:lnTo>
                  <a:pt x="345274" y="330792"/>
                </a:lnTo>
                <a:cubicBezTo>
                  <a:pt x="345262" y="340952"/>
                  <a:pt x="353225" y="349334"/>
                  <a:pt x="363372" y="349842"/>
                </a:cubicBezTo>
                <a:lnTo>
                  <a:pt x="346227" y="650832"/>
                </a:lnTo>
                <a:lnTo>
                  <a:pt x="345274" y="650832"/>
                </a:lnTo>
                <a:cubicBezTo>
                  <a:pt x="334753" y="650832"/>
                  <a:pt x="326224" y="659361"/>
                  <a:pt x="326224" y="669882"/>
                </a:cubicBezTo>
                <a:lnTo>
                  <a:pt x="326224" y="750844"/>
                </a:lnTo>
                <a:lnTo>
                  <a:pt x="270979" y="750844"/>
                </a:lnTo>
                <a:lnTo>
                  <a:pt x="270979" y="669882"/>
                </a:lnTo>
                <a:cubicBezTo>
                  <a:pt x="270979" y="659361"/>
                  <a:pt x="262450" y="650832"/>
                  <a:pt x="251929" y="650832"/>
                </a:cubicBezTo>
                <a:close/>
                <a:moveTo>
                  <a:pt x="401472" y="349842"/>
                </a:moveTo>
                <a:lnTo>
                  <a:pt x="452907" y="349842"/>
                </a:lnTo>
                <a:lnTo>
                  <a:pt x="470052" y="650832"/>
                </a:lnTo>
                <a:lnTo>
                  <a:pt x="384327" y="650832"/>
                </a:lnTo>
                <a:close/>
                <a:moveTo>
                  <a:pt x="471004" y="311742"/>
                </a:moveTo>
                <a:lnTo>
                  <a:pt x="383374" y="311742"/>
                </a:lnTo>
                <a:lnTo>
                  <a:pt x="383374" y="260307"/>
                </a:lnTo>
                <a:lnTo>
                  <a:pt x="471004" y="260307"/>
                </a:lnTo>
                <a:close/>
                <a:moveTo>
                  <a:pt x="364324" y="688932"/>
                </a:moveTo>
                <a:lnTo>
                  <a:pt x="490054" y="688932"/>
                </a:lnTo>
                <a:lnTo>
                  <a:pt x="490054" y="750844"/>
                </a:lnTo>
                <a:lnTo>
                  <a:pt x="364324" y="750844"/>
                </a:lnTo>
                <a:close/>
                <a:moveTo>
                  <a:pt x="427189" y="40279"/>
                </a:moveTo>
                <a:lnTo>
                  <a:pt x="760564" y="222207"/>
                </a:lnTo>
                <a:lnTo>
                  <a:pt x="93814" y="222207"/>
                </a:lnTo>
                <a:close/>
                <a:moveTo>
                  <a:pt x="213829" y="260307"/>
                </a:moveTo>
                <a:lnTo>
                  <a:pt x="213829" y="311742"/>
                </a:lnTo>
                <a:lnTo>
                  <a:pt x="126199" y="311742"/>
                </a:lnTo>
                <a:lnTo>
                  <a:pt x="126199" y="260307"/>
                </a:lnTo>
                <a:close/>
                <a:moveTo>
                  <a:pt x="144297" y="349842"/>
                </a:moveTo>
                <a:lnTo>
                  <a:pt x="195732" y="349842"/>
                </a:lnTo>
                <a:lnTo>
                  <a:pt x="212877" y="650832"/>
                </a:lnTo>
                <a:lnTo>
                  <a:pt x="127152" y="650832"/>
                </a:lnTo>
                <a:close/>
                <a:moveTo>
                  <a:pt x="107149" y="688932"/>
                </a:moveTo>
                <a:lnTo>
                  <a:pt x="232879" y="688932"/>
                </a:lnTo>
                <a:lnTo>
                  <a:pt x="232879" y="750844"/>
                </a:lnTo>
                <a:lnTo>
                  <a:pt x="107149" y="750844"/>
                </a:lnTo>
                <a:close/>
                <a:moveTo>
                  <a:pt x="806284" y="868002"/>
                </a:moveTo>
                <a:lnTo>
                  <a:pt x="48094" y="868002"/>
                </a:lnTo>
                <a:lnTo>
                  <a:pt x="48094" y="788944"/>
                </a:lnTo>
                <a:lnTo>
                  <a:pt x="806284" y="788944"/>
                </a:lnTo>
                <a:close/>
                <a:moveTo>
                  <a:pt x="621499" y="750844"/>
                </a:moveTo>
                <a:lnTo>
                  <a:pt x="621499" y="688932"/>
                </a:lnTo>
                <a:lnTo>
                  <a:pt x="747229" y="688932"/>
                </a:lnTo>
                <a:lnTo>
                  <a:pt x="747229" y="750844"/>
                </a:lnTo>
                <a:close/>
                <a:moveTo>
                  <a:pt x="641502" y="650832"/>
                </a:moveTo>
                <a:lnTo>
                  <a:pt x="658647" y="349842"/>
                </a:lnTo>
                <a:lnTo>
                  <a:pt x="710082" y="349842"/>
                </a:lnTo>
                <a:lnTo>
                  <a:pt x="727227" y="650832"/>
                </a:lnTo>
                <a:close/>
              </a:path>
            </a:pathLst>
          </a:custGeom>
          <a:solidFill>
            <a:schemeClr val="bg1"/>
          </a:solidFill>
          <a:ln w="9525"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noProof="0" dirty="0"/>
          </a:p>
        </p:txBody>
      </p:sp>
      <p:grpSp>
        <p:nvGrpSpPr>
          <p:cNvPr id="12" name="Graphic 32" descr="light bulb icon">
            <a:extLst>
              <a:ext uri="{FF2B5EF4-FFF2-40B4-BE49-F238E27FC236}">
                <a16:creationId xmlns:a16="http://schemas.microsoft.com/office/drawing/2014/main" id="{AA08574B-2BE3-60E7-FB80-65C9D599B041}"/>
              </a:ext>
              <a:ext uri="{C183D7F6-B498-43B3-948B-1728B52AA6E4}">
                <adec:decorative xmlns:adec="http://schemas.microsoft.com/office/drawing/2017/decorative" val="0"/>
              </a:ext>
            </a:extLst>
          </p:cNvPr>
          <p:cNvGrpSpPr/>
          <p:nvPr/>
        </p:nvGrpSpPr>
        <p:grpSpPr>
          <a:xfrm>
            <a:off x="5595539" y="5383130"/>
            <a:ext cx="261938" cy="424383"/>
            <a:chOff x="3164866" y="4143375"/>
            <a:chExt cx="523875" cy="848764"/>
          </a:xfrm>
          <a:solidFill>
            <a:schemeClr val="bg1"/>
          </a:solidFill>
        </p:grpSpPr>
        <p:sp>
          <p:nvSpPr>
            <p:cNvPr id="13" name="Freeform 34">
              <a:extLst>
                <a:ext uri="{FF2B5EF4-FFF2-40B4-BE49-F238E27FC236}">
                  <a16:creationId xmlns:a16="http://schemas.microsoft.com/office/drawing/2014/main" id="{8C47EACA-9732-FBD6-7F02-4F48560FA4F7}"/>
                </a:ext>
              </a:extLst>
            </p:cNvPr>
            <p:cNvSpPr/>
            <p:nvPr/>
          </p:nvSpPr>
          <p:spPr>
            <a:xfrm>
              <a:off x="3164866" y="4143375"/>
              <a:ext cx="523875" cy="647700"/>
            </a:xfrm>
            <a:custGeom>
              <a:avLst/>
              <a:gdLst>
                <a:gd name="connsiteX0" fmla="*/ 145690 w 523875"/>
                <a:gd name="connsiteY0" fmla="*/ 622126 h 647700"/>
                <a:gd name="connsiteX1" fmla="*/ 145690 w 523875"/>
                <a:gd name="connsiteY1" fmla="*/ 635708 h 647700"/>
                <a:gd name="connsiteX2" fmla="*/ 151015 w 523875"/>
                <a:gd name="connsiteY2" fmla="*/ 646834 h 647700"/>
                <a:gd name="connsiteX3" fmla="*/ 159978 w 523875"/>
                <a:gd name="connsiteY3" fmla="*/ 649996 h 647700"/>
                <a:gd name="connsiteX4" fmla="*/ 163007 w 523875"/>
                <a:gd name="connsiteY4" fmla="*/ 649672 h 647700"/>
                <a:gd name="connsiteX5" fmla="*/ 373481 w 523875"/>
                <a:gd name="connsiteY5" fmla="*/ 603933 h 647700"/>
                <a:gd name="connsiteX6" fmla="*/ 384625 w 523875"/>
                <a:gd name="connsiteY6" fmla="*/ 591712 h 647700"/>
                <a:gd name="connsiteX7" fmla="*/ 454196 w 523875"/>
                <a:gd name="connsiteY7" fmla="*/ 447085 h 647700"/>
                <a:gd name="connsiteX8" fmla="*/ 528253 w 523875"/>
                <a:gd name="connsiteY8" fmla="*/ 264081 h 647700"/>
                <a:gd name="connsiteX9" fmla="*/ 249484 w 523875"/>
                <a:gd name="connsiteY9" fmla="*/ 391 h 647700"/>
                <a:gd name="connsiteX10" fmla="*/ 15 w 523875"/>
                <a:gd name="connsiteY10" fmla="*/ 261185 h 647700"/>
                <a:gd name="connsiteX11" fmla="*/ 73186 w 523875"/>
                <a:gd name="connsiteY11" fmla="*/ 446180 h 647700"/>
                <a:gd name="connsiteX12" fmla="*/ 145690 w 523875"/>
                <a:gd name="connsiteY12" fmla="*/ 622126 h 647700"/>
                <a:gd name="connsiteX13" fmla="*/ 251037 w 523875"/>
                <a:gd name="connsiteY13" fmla="*/ 28937 h 647700"/>
                <a:gd name="connsiteX14" fmla="*/ 264239 w 523875"/>
                <a:gd name="connsiteY14" fmla="*/ 28575 h 647700"/>
                <a:gd name="connsiteX15" fmla="*/ 499687 w 523875"/>
                <a:gd name="connsiteY15" fmla="*/ 264090 h 647700"/>
                <a:gd name="connsiteX16" fmla="*/ 433641 w 523875"/>
                <a:gd name="connsiteY16" fmla="*/ 427244 h 647700"/>
                <a:gd name="connsiteX17" fmla="*/ 357698 w 523875"/>
                <a:gd name="connsiteY17" fmla="*/ 578120 h 647700"/>
                <a:gd name="connsiteX18" fmla="*/ 174227 w 523875"/>
                <a:gd name="connsiteY18" fmla="*/ 617992 h 647700"/>
                <a:gd name="connsiteX19" fmla="*/ 93827 w 523875"/>
                <a:gd name="connsiteY19" fmla="*/ 426435 h 647700"/>
                <a:gd name="connsiteX20" fmla="*/ 28590 w 523875"/>
                <a:gd name="connsiteY20" fmla="*/ 261509 h 647700"/>
                <a:gd name="connsiteX21" fmla="*/ 251037 w 523875"/>
                <a:gd name="connsiteY21" fmla="*/ 28937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3875" h="647700">
                  <a:moveTo>
                    <a:pt x="145690" y="622126"/>
                  </a:moveTo>
                  <a:lnTo>
                    <a:pt x="145690" y="635708"/>
                  </a:lnTo>
                  <a:cubicBezTo>
                    <a:pt x="145690" y="640033"/>
                    <a:pt x="147653" y="644119"/>
                    <a:pt x="151015" y="646834"/>
                  </a:cubicBezTo>
                  <a:cubicBezTo>
                    <a:pt x="153577" y="648900"/>
                    <a:pt x="156749" y="649996"/>
                    <a:pt x="159978" y="649996"/>
                  </a:cubicBezTo>
                  <a:cubicBezTo>
                    <a:pt x="160988" y="649996"/>
                    <a:pt x="162007" y="649891"/>
                    <a:pt x="163007" y="649672"/>
                  </a:cubicBezTo>
                  <a:lnTo>
                    <a:pt x="373481" y="603933"/>
                  </a:lnTo>
                  <a:cubicBezTo>
                    <a:pt x="379415" y="602647"/>
                    <a:pt x="383892" y="597742"/>
                    <a:pt x="384625" y="591712"/>
                  </a:cubicBezTo>
                  <a:cubicBezTo>
                    <a:pt x="391197" y="538201"/>
                    <a:pt x="415924" y="486833"/>
                    <a:pt x="454196" y="447085"/>
                  </a:cubicBezTo>
                  <a:cubicBezTo>
                    <a:pt x="501954" y="397745"/>
                    <a:pt x="528253" y="332756"/>
                    <a:pt x="528253" y="264081"/>
                  </a:cubicBezTo>
                  <a:cubicBezTo>
                    <a:pt x="528253" y="113567"/>
                    <a:pt x="401494" y="-7791"/>
                    <a:pt x="249484" y="391"/>
                  </a:cubicBezTo>
                  <a:cubicBezTo>
                    <a:pt x="111115" y="7868"/>
                    <a:pt x="1530" y="122425"/>
                    <a:pt x="15" y="261185"/>
                  </a:cubicBezTo>
                  <a:cubicBezTo>
                    <a:pt x="-718" y="330470"/>
                    <a:pt x="25275" y="396174"/>
                    <a:pt x="73186" y="446180"/>
                  </a:cubicBezTo>
                  <a:cubicBezTo>
                    <a:pt x="119944" y="495034"/>
                    <a:pt x="145690" y="557518"/>
                    <a:pt x="145690" y="622126"/>
                  </a:cubicBezTo>
                  <a:close/>
                  <a:moveTo>
                    <a:pt x="251037" y="28937"/>
                  </a:moveTo>
                  <a:cubicBezTo>
                    <a:pt x="255476" y="28699"/>
                    <a:pt x="259857" y="28575"/>
                    <a:pt x="264239" y="28575"/>
                  </a:cubicBezTo>
                  <a:cubicBezTo>
                    <a:pt x="394064" y="28575"/>
                    <a:pt x="499687" y="134227"/>
                    <a:pt x="499687" y="264090"/>
                  </a:cubicBezTo>
                  <a:cubicBezTo>
                    <a:pt x="499687" y="325308"/>
                    <a:pt x="476246" y="383248"/>
                    <a:pt x="433641" y="427244"/>
                  </a:cubicBezTo>
                  <a:cubicBezTo>
                    <a:pt x="393483" y="468935"/>
                    <a:pt x="366756" y="522180"/>
                    <a:pt x="357698" y="578120"/>
                  </a:cubicBezTo>
                  <a:lnTo>
                    <a:pt x="174227" y="617992"/>
                  </a:lnTo>
                  <a:cubicBezTo>
                    <a:pt x="173161" y="547459"/>
                    <a:pt x="144700" y="479584"/>
                    <a:pt x="93827" y="426435"/>
                  </a:cubicBezTo>
                  <a:cubicBezTo>
                    <a:pt x="51107" y="381848"/>
                    <a:pt x="27942" y="323269"/>
                    <a:pt x="28590" y="261509"/>
                  </a:cubicBezTo>
                  <a:cubicBezTo>
                    <a:pt x="29952" y="137760"/>
                    <a:pt x="127660" y="35605"/>
                    <a:pt x="251037" y="28937"/>
                  </a:cubicBezTo>
                  <a:close/>
                </a:path>
              </a:pathLst>
            </a:custGeom>
            <a:grpFill/>
            <a:ln w="9525"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noProof="0" dirty="0"/>
            </a:p>
          </p:txBody>
        </p:sp>
        <p:sp>
          <p:nvSpPr>
            <p:cNvPr id="14" name="Freeform 35">
              <a:extLst>
                <a:ext uri="{FF2B5EF4-FFF2-40B4-BE49-F238E27FC236}">
                  <a16:creationId xmlns:a16="http://schemas.microsoft.com/office/drawing/2014/main" id="{71C28081-EFAB-9FAF-45F1-B8BFB0B38A70}"/>
                </a:ext>
              </a:extLst>
            </p:cNvPr>
            <p:cNvSpPr/>
            <p:nvPr/>
          </p:nvSpPr>
          <p:spPr>
            <a:xfrm>
              <a:off x="3435395" y="4201613"/>
              <a:ext cx="76200" cy="38100"/>
            </a:xfrm>
            <a:custGeom>
              <a:avLst/>
              <a:gdLst>
                <a:gd name="connsiteX0" fmla="*/ 12779 w 76200"/>
                <a:gd name="connsiteY0" fmla="*/ 28497 h 38100"/>
                <a:gd name="connsiteX1" fmla="*/ 58651 w 76200"/>
                <a:gd name="connsiteY1" fmla="*/ 39726 h 38100"/>
                <a:gd name="connsiteX2" fmla="*/ 63861 w 76200"/>
                <a:gd name="connsiteY2" fmla="*/ 40717 h 38100"/>
                <a:gd name="connsiteX3" fmla="*/ 77168 w 76200"/>
                <a:gd name="connsiteY3" fmla="*/ 31640 h 38100"/>
                <a:gd name="connsiteX4" fmla="*/ 69081 w 76200"/>
                <a:gd name="connsiteY4" fmla="*/ 13123 h 38100"/>
                <a:gd name="connsiteX5" fmla="*/ 15808 w 76200"/>
                <a:gd name="connsiteY5" fmla="*/ 74 h 38100"/>
                <a:gd name="connsiteX6" fmla="*/ 82 w 76200"/>
                <a:gd name="connsiteY6" fmla="*/ 12771 h 38100"/>
                <a:gd name="connsiteX7" fmla="*/ 12779 w 76200"/>
                <a:gd name="connsiteY7" fmla="*/ 2849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 h="38100">
                  <a:moveTo>
                    <a:pt x="12779" y="28497"/>
                  </a:moveTo>
                  <a:cubicBezTo>
                    <a:pt x="28505" y="30173"/>
                    <a:pt x="43935" y="33954"/>
                    <a:pt x="58651" y="39726"/>
                  </a:cubicBezTo>
                  <a:cubicBezTo>
                    <a:pt x="60366" y="40393"/>
                    <a:pt x="62128" y="40717"/>
                    <a:pt x="63861" y="40717"/>
                  </a:cubicBezTo>
                  <a:cubicBezTo>
                    <a:pt x="69567" y="40717"/>
                    <a:pt x="74958" y="37279"/>
                    <a:pt x="77168" y="31640"/>
                  </a:cubicBezTo>
                  <a:cubicBezTo>
                    <a:pt x="80044" y="24296"/>
                    <a:pt x="76434" y="16000"/>
                    <a:pt x="69081" y="13123"/>
                  </a:cubicBezTo>
                  <a:cubicBezTo>
                    <a:pt x="51993" y="6418"/>
                    <a:pt x="34067" y="2027"/>
                    <a:pt x="15808" y="74"/>
                  </a:cubicBezTo>
                  <a:cubicBezTo>
                    <a:pt x="7950" y="-717"/>
                    <a:pt x="920" y="4922"/>
                    <a:pt x="82" y="12771"/>
                  </a:cubicBezTo>
                  <a:cubicBezTo>
                    <a:pt x="-756" y="20619"/>
                    <a:pt x="4930" y="27668"/>
                    <a:pt x="12779" y="28497"/>
                  </a:cubicBezTo>
                  <a:close/>
                </a:path>
              </a:pathLst>
            </a:custGeom>
            <a:grpFill/>
            <a:ln w="9525"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noProof="0" dirty="0"/>
            </a:p>
          </p:txBody>
        </p:sp>
        <p:sp>
          <p:nvSpPr>
            <p:cNvPr id="15" name="Freeform 36">
              <a:extLst>
                <a:ext uri="{FF2B5EF4-FFF2-40B4-BE49-F238E27FC236}">
                  <a16:creationId xmlns:a16="http://schemas.microsoft.com/office/drawing/2014/main" id="{5CE0E77F-5AD5-5B26-40A3-31BB529F526E}"/>
                </a:ext>
              </a:extLst>
            </p:cNvPr>
            <p:cNvSpPr/>
            <p:nvPr/>
          </p:nvSpPr>
          <p:spPr>
            <a:xfrm>
              <a:off x="3552932" y="4259045"/>
              <a:ext cx="76200" cy="161925"/>
            </a:xfrm>
            <a:custGeom>
              <a:avLst/>
              <a:gdLst>
                <a:gd name="connsiteX0" fmla="*/ 54471 w 76200"/>
                <a:gd name="connsiteY0" fmla="*/ 148420 h 161925"/>
                <a:gd name="connsiteX1" fmla="*/ 68759 w 76200"/>
                <a:gd name="connsiteY1" fmla="*/ 162708 h 161925"/>
                <a:gd name="connsiteX2" fmla="*/ 83046 w 76200"/>
                <a:gd name="connsiteY2" fmla="*/ 148420 h 161925"/>
                <a:gd name="connsiteX3" fmla="*/ 24534 w 76200"/>
                <a:gd name="connsiteY3" fmla="*/ 4335 h 161925"/>
                <a:gd name="connsiteX4" fmla="*/ 4332 w 76200"/>
                <a:gd name="connsiteY4" fmla="*/ 4040 h 161925"/>
                <a:gd name="connsiteX5" fmla="*/ 4037 w 76200"/>
                <a:gd name="connsiteY5" fmla="*/ 24243 h 161925"/>
                <a:gd name="connsiteX6" fmla="*/ 54471 w 76200"/>
                <a:gd name="connsiteY6" fmla="*/ 148420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61925">
                  <a:moveTo>
                    <a:pt x="54471" y="148420"/>
                  </a:moveTo>
                  <a:cubicBezTo>
                    <a:pt x="54471" y="156316"/>
                    <a:pt x="60863" y="162708"/>
                    <a:pt x="68759" y="162708"/>
                  </a:cubicBezTo>
                  <a:cubicBezTo>
                    <a:pt x="76655" y="162708"/>
                    <a:pt x="83046" y="156316"/>
                    <a:pt x="83046" y="148420"/>
                  </a:cubicBezTo>
                  <a:cubicBezTo>
                    <a:pt x="83046" y="94375"/>
                    <a:pt x="62263" y="43197"/>
                    <a:pt x="24534" y="4335"/>
                  </a:cubicBezTo>
                  <a:cubicBezTo>
                    <a:pt x="19038" y="-1322"/>
                    <a:pt x="9990" y="-1465"/>
                    <a:pt x="4332" y="4040"/>
                  </a:cubicBezTo>
                  <a:cubicBezTo>
                    <a:pt x="-1326" y="9536"/>
                    <a:pt x="-1459" y="18575"/>
                    <a:pt x="4037" y="24243"/>
                  </a:cubicBezTo>
                  <a:cubicBezTo>
                    <a:pt x="36555" y="57742"/>
                    <a:pt x="54471" y="101833"/>
                    <a:pt x="54471" y="148420"/>
                  </a:cubicBezTo>
                  <a:close/>
                </a:path>
              </a:pathLst>
            </a:custGeom>
            <a:grpFill/>
            <a:ln w="9525"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noProof="0" dirty="0"/>
            </a:p>
          </p:txBody>
        </p:sp>
        <p:sp>
          <p:nvSpPr>
            <p:cNvPr id="16" name="Freeform 37">
              <a:extLst>
                <a:ext uri="{FF2B5EF4-FFF2-40B4-BE49-F238E27FC236}">
                  <a16:creationId xmlns:a16="http://schemas.microsoft.com/office/drawing/2014/main" id="{76150742-25B9-65B9-F69F-203C27A18964}"/>
                </a:ext>
              </a:extLst>
            </p:cNvPr>
            <p:cNvSpPr/>
            <p:nvPr/>
          </p:nvSpPr>
          <p:spPr>
            <a:xfrm>
              <a:off x="3309475" y="4787896"/>
              <a:ext cx="238125" cy="66675"/>
            </a:xfrm>
            <a:custGeom>
              <a:avLst/>
              <a:gdLst>
                <a:gd name="connsiteX0" fmla="*/ 14274 w 238125"/>
                <a:gd name="connsiteY0" fmla="*/ 74293 h 66675"/>
                <a:gd name="connsiteX1" fmla="*/ 17322 w 238125"/>
                <a:gd name="connsiteY1" fmla="*/ 73959 h 66675"/>
                <a:gd name="connsiteX2" fmla="*/ 227834 w 238125"/>
                <a:gd name="connsiteY2" fmla="*/ 28258 h 66675"/>
                <a:gd name="connsiteX3" fmla="*/ 238759 w 238125"/>
                <a:gd name="connsiteY3" fmla="*/ 11266 h 66675"/>
                <a:gd name="connsiteX4" fmla="*/ 221767 w 238125"/>
                <a:gd name="connsiteY4" fmla="*/ 340 h 66675"/>
                <a:gd name="connsiteX5" fmla="*/ 11255 w 238125"/>
                <a:gd name="connsiteY5" fmla="*/ 46041 h 66675"/>
                <a:gd name="connsiteX6" fmla="*/ 329 w 238125"/>
                <a:gd name="connsiteY6" fmla="*/ 63034 h 66675"/>
                <a:gd name="connsiteX7" fmla="*/ 14274 w 238125"/>
                <a:gd name="connsiteY7" fmla="*/ 74293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8125" h="66675">
                  <a:moveTo>
                    <a:pt x="14274" y="74293"/>
                  </a:moveTo>
                  <a:cubicBezTo>
                    <a:pt x="15274" y="74293"/>
                    <a:pt x="16293" y="74188"/>
                    <a:pt x="17322" y="73959"/>
                  </a:cubicBezTo>
                  <a:lnTo>
                    <a:pt x="227834" y="28258"/>
                  </a:lnTo>
                  <a:cubicBezTo>
                    <a:pt x="235549" y="26582"/>
                    <a:pt x="240436" y="18971"/>
                    <a:pt x="238759" y="11266"/>
                  </a:cubicBezTo>
                  <a:cubicBezTo>
                    <a:pt x="237083" y="3560"/>
                    <a:pt x="229463" y="-1374"/>
                    <a:pt x="221767" y="340"/>
                  </a:cubicBezTo>
                  <a:lnTo>
                    <a:pt x="11255" y="46041"/>
                  </a:lnTo>
                  <a:cubicBezTo>
                    <a:pt x="3539" y="47718"/>
                    <a:pt x="-1347" y="55328"/>
                    <a:pt x="329" y="63034"/>
                  </a:cubicBezTo>
                  <a:cubicBezTo>
                    <a:pt x="1777" y="69720"/>
                    <a:pt x="7692" y="74293"/>
                    <a:pt x="14274" y="74293"/>
                  </a:cubicBezTo>
                  <a:close/>
                </a:path>
              </a:pathLst>
            </a:custGeom>
            <a:grpFill/>
            <a:ln w="9525"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noProof="0" dirty="0"/>
            </a:p>
          </p:txBody>
        </p:sp>
        <p:sp>
          <p:nvSpPr>
            <p:cNvPr id="17" name="Freeform 38">
              <a:extLst>
                <a:ext uri="{FF2B5EF4-FFF2-40B4-BE49-F238E27FC236}">
                  <a16:creationId xmlns:a16="http://schemas.microsoft.com/office/drawing/2014/main" id="{1AFAC4BA-6B83-3781-CA64-DE41D699DF25}"/>
                </a:ext>
              </a:extLst>
            </p:cNvPr>
            <p:cNvSpPr/>
            <p:nvPr/>
          </p:nvSpPr>
          <p:spPr>
            <a:xfrm>
              <a:off x="3310503" y="4856745"/>
              <a:ext cx="238125" cy="66675"/>
            </a:xfrm>
            <a:custGeom>
              <a:avLst/>
              <a:gdLst>
                <a:gd name="connsiteX0" fmla="*/ 238759 w 238125"/>
                <a:gd name="connsiteY0" fmla="*/ 11263 h 66675"/>
                <a:gd name="connsiteX1" fmla="*/ 221767 w 238125"/>
                <a:gd name="connsiteY1" fmla="*/ 338 h 66675"/>
                <a:gd name="connsiteX2" fmla="*/ 11255 w 238125"/>
                <a:gd name="connsiteY2" fmla="*/ 46039 h 66675"/>
                <a:gd name="connsiteX3" fmla="*/ 329 w 238125"/>
                <a:gd name="connsiteY3" fmla="*/ 63032 h 66675"/>
                <a:gd name="connsiteX4" fmla="*/ 14274 w 238125"/>
                <a:gd name="connsiteY4" fmla="*/ 74290 h 66675"/>
                <a:gd name="connsiteX5" fmla="*/ 17322 w 238125"/>
                <a:gd name="connsiteY5" fmla="*/ 73957 h 66675"/>
                <a:gd name="connsiteX6" fmla="*/ 227834 w 238125"/>
                <a:gd name="connsiteY6" fmla="*/ 28256 h 66675"/>
                <a:gd name="connsiteX7" fmla="*/ 238759 w 238125"/>
                <a:gd name="connsiteY7" fmla="*/ 11263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8125" h="66675">
                  <a:moveTo>
                    <a:pt x="238759" y="11263"/>
                  </a:moveTo>
                  <a:cubicBezTo>
                    <a:pt x="237083" y="3548"/>
                    <a:pt x="229482" y="-1367"/>
                    <a:pt x="221767" y="338"/>
                  </a:cubicBezTo>
                  <a:lnTo>
                    <a:pt x="11255" y="46039"/>
                  </a:lnTo>
                  <a:cubicBezTo>
                    <a:pt x="3539" y="47715"/>
                    <a:pt x="-1347" y="55326"/>
                    <a:pt x="329" y="63032"/>
                  </a:cubicBezTo>
                  <a:cubicBezTo>
                    <a:pt x="1777" y="69718"/>
                    <a:pt x="7702" y="74290"/>
                    <a:pt x="14274" y="74290"/>
                  </a:cubicBezTo>
                  <a:cubicBezTo>
                    <a:pt x="15274" y="74290"/>
                    <a:pt x="16293" y="74185"/>
                    <a:pt x="17322" y="73957"/>
                  </a:cubicBezTo>
                  <a:lnTo>
                    <a:pt x="227834" y="28256"/>
                  </a:lnTo>
                  <a:cubicBezTo>
                    <a:pt x="235540" y="26589"/>
                    <a:pt x="240436" y="18978"/>
                    <a:pt x="238759" y="11263"/>
                  </a:cubicBezTo>
                  <a:close/>
                </a:path>
              </a:pathLst>
            </a:custGeom>
            <a:grpFill/>
            <a:ln w="9525"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noProof="0" dirty="0"/>
            </a:p>
          </p:txBody>
        </p:sp>
        <p:sp>
          <p:nvSpPr>
            <p:cNvPr id="18" name="Freeform 39">
              <a:extLst>
                <a:ext uri="{FF2B5EF4-FFF2-40B4-BE49-F238E27FC236}">
                  <a16:creationId xmlns:a16="http://schemas.microsoft.com/office/drawing/2014/main" id="{317C4EC6-6E3D-6558-C57A-BD85242E2C48}"/>
                </a:ext>
              </a:extLst>
            </p:cNvPr>
            <p:cNvSpPr/>
            <p:nvPr/>
          </p:nvSpPr>
          <p:spPr>
            <a:xfrm>
              <a:off x="3359871" y="4915939"/>
              <a:ext cx="142875" cy="76200"/>
            </a:xfrm>
            <a:custGeom>
              <a:avLst/>
              <a:gdLst>
                <a:gd name="connsiteX0" fmla="*/ 119117 w 142875"/>
                <a:gd name="connsiteY0" fmla="*/ 12439 h 76200"/>
                <a:gd name="connsiteX1" fmla="*/ 69082 w 142875"/>
                <a:gd name="connsiteY1" fmla="*/ 56111 h 76200"/>
                <a:gd name="connsiteX2" fmla="*/ 33325 w 142875"/>
                <a:gd name="connsiteY2" fmla="*/ 41233 h 76200"/>
                <a:gd name="connsiteX3" fmla="*/ 26543 w 142875"/>
                <a:gd name="connsiteY3" fmla="*/ 32670 h 76200"/>
                <a:gd name="connsiteX4" fmla="*/ 6941 w 142875"/>
                <a:gd name="connsiteY4" fmla="*/ 27765 h 76200"/>
                <a:gd name="connsiteX5" fmla="*/ 2035 w 142875"/>
                <a:gd name="connsiteY5" fmla="*/ 47367 h 76200"/>
                <a:gd name="connsiteX6" fmla="*/ 13113 w 142875"/>
                <a:gd name="connsiteY6" fmla="*/ 61436 h 76200"/>
                <a:gd name="connsiteX7" fmla="*/ 69072 w 142875"/>
                <a:gd name="connsiteY7" fmla="*/ 84677 h 76200"/>
                <a:gd name="connsiteX8" fmla="*/ 147444 w 142875"/>
                <a:gd name="connsiteY8" fmla="*/ 16154 h 76200"/>
                <a:gd name="connsiteX9" fmla="*/ 135138 w 142875"/>
                <a:gd name="connsiteY9" fmla="*/ 123 h 76200"/>
                <a:gd name="connsiteX10" fmla="*/ 119117 w 142875"/>
                <a:gd name="connsiteY10" fmla="*/ 1243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875" h="76200">
                  <a:moveTo>
                    <a:pt x="119117" y="12439"/>
                  </a:moveTo>
                  <a:cubicBezTo>
                    <a:pt x="115830" y="37338"/>
                    <a:pt x="94323" y="56111"/>
                    <a:pt x="69082" y="56111"/>
                  </a:cubicBezTo>
                  <a:cubicBezTo>
                    <a:pt x="55613" y="56111"/>
                    <a:pt x="42917" y="50825"/>
                    <a:pt x="33325" y="41233"/>
                  </a:cubicBezTo>
                  <a:cubicBezTo>
                    <a:pt x="30591" y="38500"/>
                    <a:pt x="28305" y="35614"/>
                    <a:pt x="26543" y="32670"/>
                  </a:cubicBezTo>
                  <a:cubicBezTo>
                    <a:pt x="22495" y="25908"/>
                    <a:pt x="13703" y="23707"/>
                    <a:pt x="6941" y="27765"/>
                  </a:cubicBezTo>
                  <a:cubicBezTo>
                    <a:pt x="178" y="31823"/>
                    <a:pt x="-2022" y="40595"/>
                    <a:pt x="2035" y="47367"/>
                  </a:cubicBezTo>
                  <a:cubicBezTo>
                    <a:pt x="5007" y="52320"/>
                    <a:pt x="8731" y="57054"/>
                    <a:pt x="13113" y="61436"/>
                  </a:cubicBezTo>
                  <a:cubicBezTo>
                    <a:pt x="28096" y="76428"/>
                    <a:pt x="47974" y="84677"/>
                    <a:pt x="69072" y="84677"/>
                  </a:cubicBezTo>
                  <a:cubicBezTo>
                    <a:pt x="108601" y="84677"/>
                    <a:pt x="142300" y="55216"/>
                    <a:pt x="147444" y="16154"/>
                  </a:cubicBezTo>
                  <a:cubicBezTo>
                    <a:pt x="148473" y="8334"/>
                    <a:pt x="142967" y="1152"/>
                    <a:pt x="135138" y="123"/>
                  </a:cubicBezTo>
                  <a:cubicBezTo>
                    <a:pt x="127327" y="-905"/>
                    <a:pt x="120145" y="4610"/>
                    <a:pt x="119117" y="12439"/>
                  </a:cubicBezTo>
                  <a:close/>
                </a:path>
              </a:pathLst>
            </a:custGeom>
            <a:grpFill/>
            <a:ln w="9525"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noProof="0" dirty="0"/>
            </a:p>
          </p:txBody>
        </p:sp>
        <p:sp>
          <p:nvSpPr>
            <p:cNvPr id="19" name="Freeform 40">
              <a:extLst>
                <a:ext uri="{FF2B5EF4-FFF2-40B4-BE49-F238E27FC236}">
                  <a16:creationId xmlns:a16="http://schemas.microsoft.com/office/drawing/2014/main" id="{52E5AA46-3FAB-C4CD-8E96-7F2570043804}"/>
                </a:ext>
              </a:extLst>
            </p:cNvPr>
            <p:cNvSpPr/>
            <p:nvPr/>
          </p:nvSpPr>
          <p:spPr>
            <a:xfrm>
              <a:off x="3348007" y="4454911"/>
              <a:ext cx="161925" cy="266700"/>
            </a:xfrm>
            <a:custGeom>
              <a:avLst/>
              <a:gdLst>
                <a:gd name="connsiteX0" fmla="*/ 33520 w 161925"/>
                <a:gd name="connsiteY0" fmla="*/ 182355 h 266700"/>
                <a:gd name="connsiteX1" fmla="*/ 33520 w 161925"/>
                <a:gd name="connsiteY1" fmla="*/ 260631 h 266700"/>
                <a:gd name="connsiteX2" fmla="*/ 47808 w 161925"/>
                <a:gd name="connsiteY2" fmla="*/ 274918 h 266700"/>
                <a:gd name="connsiteX3" fmla="*/ 62095 w 161925"/>
                <a:gd name="connsiteY3" fmla="*/ 260631 h 266700"/>
                <a:gd name="connsiteX4" fmla="*/ 62095 w 161925"/>
                <a:gd name="connsiteY4" fmla="*/ 194956 h 266700"/>
                <a:gd name="connsiteX5" fmla="*/ 99900 w 161925"/>
                <a:gd name="connsiteY5" fmla="*/ 194956 h 266700"/>
                <a:gd name="connsiteX6" fmla="*/ 99900 w 161925"/>
                <a:gd name="connsiteY6" fmla="*/ 246201 h 266700"/>
                <a:gd name="connsiteX7" fmla="*/ 114187 w 161925"/>
                <a:gd name="connsiteY7" fmla="*/ 260488 h 266700"/>
                <a:gd name="connsiteX8" fmla="*/ 128475 w 161925"/>
                <a:gd name="connsiteY8" fmla="*/ 246201 h 266700"/>
                <a:gd name="connsiteX9" fmla="*/ 128475 w 161925"/>
                <a:gd name="connsiteY9" fmla="*/ 182488 h 266700"/>
                <a:gd name="connsiteX10" fmla="*/ 161536 w 161925"/>
                <a:gd name="connsiteY10" fmla="*/ 26687 h 266700"/>
                <a:gd name="connsiteX11" fmla="*/ 152383 w 161925"/>
                <a:gd name="connsiteY11" fmla="*/ 3866 h 266700"/>
                <a:gd name="connsiteX12" fmla="*/ 127789 w 161925"/>
                <a:gd name="connsiteY12" fmla="*/ 3665 h 266700"/>
                <a:gd name="connsiteX13" fmla="*/ 96471 w 161925"/>
                <a:gd name="connsiteY13" fmla="*/ 24297 h 266700"/>
                <a:gd name="connsiteX14" fmla="*/ 65553 w 161925"/>
                <a:gd name="connsiteY14" fmla="*/ 24297 h 266700"/>
                <a:gd name="connsiteX15" fmla="*/ 34234 w 161925"/>
                <a:gd name="connsiteY15" fmla="*/ 3665 h 266700"/>
                <a:gd name="connsiteX16" fmla="*/ 9641 w 161925"/>
                <a:gd name="connsiteY16" fmla="*/ 3866 h 266700"/>
                <a:gd name="connsiteX17" fmla="*/ 487 w 161925"/>
                <a:gd name="connsiteY17" fmla="*/ 26687 h 266700"/>
                <a:gd name="connsiteX18" fmla="*/ 33520 w 161925"/>
                <a:gd name="connsiteY18" fmla="*/ 182355 h 266700"/>
                <a:gd name="connsiteX19" fmla="*/ 49827 w 161925"/>
                <a:gd name="connsiteY19" fmla="*/ 48157 h 266700"/>
                <a:gd name="connsiteX20" fmla="*/ 112187 w 161925"/>
                <a:gd name="connsiteY20" fmla="*/ 48157 h 266700"/>
                <a:gd name="connsiteX21" fmla="*/ 130294 w 161925"/>
                <a:gd name="connsiteY21" fmla="*/ 36231 h 266700"/>
                <a:gd name="connsiteX22" fmla="*/ 102681 w 161925"/>
                <a:gd name="connsiteY22" fmla="*/ 166381 h 266700"/>
                <a:gd name="connsiteX23" fmla="*/ 59342 w 161925"/>
                <a:gd name="connsiteY23" fmla="*/ 166381 h 266700"/>
                <a:gd name="connsiteX24" fmla="*/ 31729 w 161925"/>
                <a:gd name="connsiteY24" fmla="*/ 36231 h 266700"/>
                <a:gd name="connsiteX25" fmla="*/ 49827 w 161925"/>
                <a:gd name="connsiteY25" fmla="*/ 48157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1925" h="266700">
                  <a:moveTo>
                    <a:pt x="33520" y="182355"/>
                  </a:moveTo>
                  <a:lnTo>
                    <a:pt x="33520" y="260631"/>
                  </a:lnTo>
                  <a:cubicBezTo>
                    <a:pt x="33520" y="268527"/>
                    <a:pt x="39911" y="274918"/>
                    <a:pt x="47808" y="274918"/>
                  </a:cubicBezTo>
                  <a:cubicBezTo>
                    <a:pt x="55704" y="274918"/>
                    <a:pt x="62095" y="268527"/>
                    <a:pt x="62095" y="260631"/>
                  </a:cubicBezTo>
                  <a:lnTo>
                    <a:pt x="62095" y="194956"/>
                  </a:lnTo>
                  <a:lnTo>
                    <a:pt x="99900" y="194956"/>
                  </a:lnTo>
                  <a:lnTo>
                    <a:pt x="99900" y="246201"/>
                  </a:lnTo>
                  <a:cubicBezTo>
                    <a:pt x="99900" y="254097"/>
                    <a:pt x="106291" y="260488"/>
                    <a:pt x="114187" y="260488"/>
                  </a:cubicBezTo>
                  <a:cubicBezTo>
                    <a:pt x="122084" y="260488"/>
                    <a:pt x="128475" y="254097"/>
                    <a:pt x="128475" y="246201"/>
                  </a:cubicBezTo>
                  <a:lnTo>
                    <a:pt x="128475" y="182488"/>
                  </a:lnTo>
                  <a:lnTo>
                    <a:pt x="161536" y="26687"/>
                  </a:lnTo>
                  <a:cubicBezTo>
                    <a:pt x="163403" y="17896"/>
                    <a:pt x="159812" y="8933"/>
                    <a:pt x="152383" y="3866"/>
                  </a:cubicBezTo>
                  <a:cubicBezTo>
                    <a:pt x="144953" y="-1211"/>
                    <a:pt x="135295" y="-1297"/>
                    <a:pt x="127789" y="3665"/>
                  </a:cubicBezTo>
                  <a:lnTo>
                    <a:pt x="96471" y="24297"/>
                  </a:lnTo>
                  <a:cubicBezTo>
                    <a:pt x="87079" y="30478"/>
                    <a:pt x="74944" y="30478"/>
                    <a:pt x="65553" y="24297"/>
                  </a:cubicBezTo>
                  <a:lnTo>
                    <a:pt x="34234" y="3665"/>
                  </a:lnTo>
                  <a:cubicBezTo>
                    <a:pt x="26719" y="-1288"/>
                    <a:pt x="17070" y="-1211"/>
                    <a:pt x="9641" y="3866"/>
                  </a:cubicBezTo>
                  <a:cubicBezTo>
                    <a:pt x="2211" y="8933"/>
                    <a:pt x="-1380" y="17896"/>
                    <a:pt x="487" y="26687"/>
                  </a:cubicBezTo>
                  <a:lnTo>
                    <a:pt x="33520" y="182355"/>
                  </a:lnTo>
                  <a:close/>
                  <a:moveTo>
                    <a:pt x="49827" y="48157"/>
                  </a:moveTo>
                  <a:cubicBezTo>
                    <a:pt x="68763" y="60644"/>
                    <a:pt x="93251" y="60644"/>
                    <a:pt x="112187" y="48157"/>
                  </a:cubicBezTo>
                  <a:lnTo>
                    <a:pt x="130294" y="36231"/>
                  </a:lnTo>
                  <a:lnTo>
                    <a:pt x="102681" y="166381"/>
                  </a:lnTo>
                  <a:lnTo>
                    <a:pt x="59342" y="166381"/>
                  </a:lnTo>
                  <a:lnTo>
                    <a:pt x="31729" y="36231"/>
                  </a:lnTo>
                  <a:lnTo>
                    <a:pt x="49827" y="48157"/>
                  </a:lnTo>
                  <a:close/>
                </a:path>
              </a:pathLst>
            </a:custGeom>
            <a:grpFill/>
            <a:ln w="9525"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noProof="0" dirty="0"/>
            </a:p>
          </p:txBody>
        </p:sp>
      </p:grpSp>
      <p:sp>
        <p:nvSpPr>
          <p:cNvPr id="21" name="Text Placeholder 5">
            <a:extLst>
              <a:ext uri="{FF2B5EF4-FFF2-40B4-BE49-F238E27FC236}">
                <a16:creationId xmlns:a16="http://schemas.microsoft.com/office/drawing/2014/main" id="{B10C73AE-0A7F-39F6-871E-D936D08664EA}"/>
              </a:ext>
            </a:extLst>
          </p:cNvPr>
          <p:cNvSpPr>
            <a:spLocks noGrp="1"/>
          </p:cNvSpPr>
          <p:nvPr/>
        </p:nvSpPr>
        <p:spPr>
          <a:xfrm>
            <a:off x="3510556" y="4945212"/>
            <a:ext cx="1844677" cy="262877"/>
          </a:xfrm>
          <a:prstGeom prst="rect">
            <a:avLst/>
          </a:prstGeom>
        </p:spPr>
        <p:txBody>
          <a:bodyPr vert="horz" lIns="0" tIns="45720" rIns="0" bIns="45720" rtlCol="0" anchor="ctr">
            <a:norm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bg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500" kern="1200">
                <a:solidFill>
                  <a:schemeClr val="bg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350" kern="1200">
                <a:solidFill>
                  <a:schemeClr val="bg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EDUCATION</a:t>
            </a:r>
          </a:p>
        </p:txBody>
      </p:sp>
      <p:sp>
        <p:nvSpPr>
          <p:cNvPr id="22" name="Text Placeholder 6">
            <a:extLst>
              <a:ext uri="{FF2B5EF4-FFF2-40B4-BE49-F238E27FC236}">
                <a16:creationId xmlns:a16="http://schemas.microsoft.com/office/drawing/2014/main" id="{F4EC9719-F829-4ADB-BCB4-39858CAA0B7A}"/>
              </a:ext>
            </a:extLst>
          </p:cNvPr>
          <p:cNvSpPr>
            <a:spLocks noGrp="1"/>
          </p:cNvSpPr>
          <p:nvPr/>
        </p:nvSpPr>
        <p:spPr>
          <a:xfrm>
            <a:off x="4177617" y="5299488"/>
            <a:ext cx="1359978" cy="271074"/>
          </a:xfrm>
          <a:prstGeom prst="rect">
            <a:avLst/>
          </a:prstGeom>
        </p:spPr>
        <p:txBody>
          <a:bodyPr vert="horz" lIns="0" tIns="45720" rIns="0" bIns="45720" rtlCol="0" anchor="ctr">
            <a:normAutofit fontScale="92500"/>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bg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500" kern="1200">
                <a:solidFill>
                  <a:schemeClr val="bg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350" kern="1200">
                <a:solidFill>
                  <a:schemeClr val="bg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err="1"/>
              <a:t>Ekamai</a:t>
            </a:r>
            <a:r>
              <a:rPr lang="en-US" dirty="0"/>
              <a:t> International</a:t>
            </a:r>
          </a:p>
        </p:txBody>
      </p:sp>
      <p:sp>
        <p:nvSpPr>
          <p:cNvPr id="23" name="Text Placeholder 7">
            <a:extLst>
              <a:ext uri="{FF2B5EF4-FFF2-40B4-BE49-F238E27FC236}">
                <a16:creationId xmlns:a16="http://schemas.microsoft.com/office/drawing/2014/main" id="{09774184-1C72-2411-7B49-AAD70A22FB5B}"/>
              </a:ext>
            </a:extLst>
          </p:cNvPr>
          <p:cNvSpPr>
            <a:spLocks noGrp="1"/>
          </p:cNvSpPr>
          <p:nvPr/>
        </p:nvSpPr>
        <p:spPr>
          <a:xfrm>
            <a:off x="4177617" y="5538893"/>
            <a:ext cx="1359978" cy="203662"/>
          </a:xfrm>
          <a:prstGeom prst="rect">
            <a:avLst/>
          </a:prstGeom>
        </p:spPr>
        <p:txBody>
          <a:bodyPr vert="horz" lIns="0" tIns="45720" rIns="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bg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bg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500" kern="1200">
                <a:solidFill>
                  <a:schemeClr val="bg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350" kern="1200">
                <a:solidFill>
                  <a:schemeClr val="bg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2020 June</a:t>
            </a:r>
          </a:p>
        </p:txBody>
      </p:sp>
      <p:sp>
        <p:nvSpPr>
          <p:cNvPr id="24" name="Text Placeholder 8">
            <a:extLst>
              <a:ext uri="{FF2B5EF4-FFF2-40B4-BE49-F238E27FC236}">
                <a16:creationId xmlns:a16="http://schemas.microsoft.com/office/drawing/2014/main" id="{2879E014-6060-9D22-8C70-EC69E0DA12D8}"/>
              </a:ext>
            </a:extLst>
          </p:cNvPr>
          <p:cNvSpPr>
            <a:spLocks noGrp="1"/>
          </p:cNvSpPr>
          <p:nvPr/>
        </p:nvSpPr>
        <p:spPr>
          <a:xfrm>
            <a:off x="4177617" y="5731704"/>
            <a:ext cx="1359978" cy="203662"/>
          </a:xfrm>
          <a:prstGeom prst="rect">
            <a:avLst/>
          </a:prstGeom>
        </p:spPr>
        <p:txBody>
          <a:bodyPr vert="horz" lIns="0" tIns="45720" rIns="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200" i="1" kern="1200">
                <a:solidFill>
                  <a:schemeClr val="bg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bg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500" kern="1200">
                <a:solidFill>
                  <a:schemeClr val="bg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350" kern="1200">
                <a:solidFill>
                  <a:schemeClr val="bg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Medicine Focused</a:t>
            </a:r>
          </a:p>
        </p:txBody>
      </p:sp>
      <p:sp>
        <p:nvSpPr>
          <p:cNvPr id="25" name="Text Placeholder 9">
            <a:extLst>
              <a:ext uri="{FF2B5EF4-FFF2-40B4-BE49-F238E27FC236}">
                <a16:creationId xmlns:a16="http://schemas.microsoft.com/office/drawing/2014/main" id="{252F986F-77AE-1648-C268-D40110317340}"/>
              </a:ext>
            </a:extLst>
          </p:cNvPr>
          <p:cNvSpPr>
            <a:spLocks noGrp="1"/>
          </p:cNvSpPr>
          <p:nvPr/>
        </p:nvSpPr>
        <p:spPr>
          <a:xfrm>
            <a:off x="5950175" y="5742011"/>
            <a:ext cx="693702" cy="202510"/>
          </a:xfrm>
          <a:prstGeom prst="rect">
            <a:avLst/>
          </a:prstGeom>
        </p:spPr>
        <p:txBody>
          <a:bodyPr vert="horz" lIns="0" tIns="45720" rIns="0" bIns="45720" rtlCol="0" anchor="ctr">
            <a:normAutofit fontScale="70000" lnSpcReduction="20000"/>
          </a:bodyPr>
          <a:lstStyle>
            <a:lvl1pPr marL="0" indent="0" algn="ctr" defTabSz="685800" rtl="0" eaLnBrk="1" latinLnBrk="0" hangingPunct="1">
              <a:lnSpc>
                <a:spcPct val="90000"/>
              </a:lnSpc>
              <a:spcBef>
                <a:spcPts val="750"/>
              </a:spcBef>
              <a:buFont typeface="Arial" panose="020B0604020202020204" pitchFamily="34" charset="0"/>
              <a:buNone/>
              <a:defRPr sz="1400" kern="120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bg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500" kern="1200">
                <a:solidFill>
                  <a:schemeClr val="bg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350" kern="1200">
                <a:solidFill>
                  <a:schemeClr val="bg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GPA</a:t>
            </a:r>
          </a:p>
        </p:txBody>
      </p:sp>
      <p:sp>
        <p:nvSpPr>
          <p:cNvPr id="26" name="Text Placeholder 10">
            <a:extLst>
              <a:ext uri="{FF2B5EF4-FFF2-40B4-BE49-F238E27FC236}">
                <a16:creationId xmlns:a16="http://schemas.microsoft.com/office/drawing/2014/main" id="{7EA0435F-28E7-7571-5C93-6DBBE5E2243B}"/>
              </a:ext>
            </a:extLst>
          </p:cNvPr>
          <p:cNvSpPr>
            <a:spLocks noGrp="1"/>
          </p:cNvSpPr>
          <p:nvPr/>
        </p:nvSpPr>
        <p:spPr>
          <a:xfrm>
            <a:off x="5981523" y="5349047"/>
            <a:ext cx="693702" cy="393552"/>
          </a:xfrm>
          <a:prstGeom prst="rect">
            <a:avLst/>
          </a:prstGeom>
        </p:spPr>
        <p:txBody>
          <a:bodyPr vert="horz" lIns="0" tIns="45720" rIns="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3200" b="1" kern="120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bg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500" kern="1200">
                <a:solidFill>
                  <a:schemeClr val="bg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350" kern="1200">
                <a:solidFill>
                  <a:schemeClr val="bg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3.7</a:t>
            </a:r>
          </a:p>
        </p:txBody>
      </p:sp>
      <p:sp>
        <p:nvSpPr>
          <p:cNvPr id="27" name="Graphic 27" descr="Government building icon">
            <a:extLst>
              <a:ext uri="{FF2B5EF4-FFF2-40B4-BE49-F238E27FC236}">
                <a16:creationId xmlns:a16="http://schemas.microsoft.com/office/drawing/2014/main" id="{02D8E569-079D-3479-239B-C1F3EFA7E7BD}"/>
              </a:ext>
              <a:ext uri="{C183D7F6-B498-43B3-948B-1728B52AA6E4}">
                <adec:decorative xmlns:adec="http://schemas.microsoft.com/office/drawing/2017/decorative" val="0"/>
              </a:ext>
            </a:extLst>
          </p:cNvPr>
          <p:cNvSpPr/>
          <p:nvPr/>
        </p:nvSpPr>
        <p:spPr>
          <a:xfrm>
            <a:off x="3527836" y="6133201"/>
            <a:ext cx="435016" cy="422131"/>
          </a:xfrm>
          <a:custGeom>
            <a:avLst/>
            <a:gdLst>
              <a:gd name="connsiteX0" fmla="*/ 766279 w 847725"/>
              <a:gd name="connsiteY0" fmla="*/ 330792 h 904875"/>
              <a:gd name="connsiteX1" fmla="*/ 766279 w 847725"/>
              <a:gd name="connsiteY1" fmla="*/ 260307 h 904875"/>
              <a:gd name="connsiteX2" fmla="*/ 834859 w 847725"/>
              <a:gd name="connsiteY2" fmla="*/ 260307 h 904875"/>
              <a:gd name="connsiteX3" fmla="*/ 853909 w 847725"/>
              <a:gd name="connsiteY3" fmla="*/ 246019 h 904875"/>
              <a:gd name="connsiteX4" fmla="*/ 844384 w 847725"/>
              <a:gd name="connsiteY4" fmla="*/ 225064 h 904875"/>
              <a:gd name="connsiteX5" fmla="*/ 436714 w 847725"/>
              <a:gd name="connsiteY5" fmla="*/ 2179 h 904875"/>
              <a:gd name="connsiteX6" fmla="*/ 417664 w 847725"/>
              <a:gd name="connsiteY6" fmla="*/ 2179 h 904875"/>
              <a:gd name="connsiteX7" fmla="*/ 9994 w 847725"/>
              <a:gd name="connsiteY7" fmla="*/ 225064 h 904875"/>
              <a:gd name="connsiteX8" fmla="*/ 469 w 847725"/>
              <a:gd name="connsiteY8" fmla="*/ 246019 h 904875"/>
              <a:gd name="connsiteX9" fmla="*/ 19519 w 847725"/>
              <a:gd name="connsiteY9" fmla="*/ 260307 h 904875"/>
              <a:gd name="connsiteX10" fmla="*/ 88099 w 847725"/>
              <a:gd name="connsiteY10" fmla="*/ 260307 h 904875"/>
              <a:gd name="connsiteX11" fmla="*/ 88099 w 847725"/>
              <a:gd name="connsiteY11" fmla="*/ 330792 h 904875"/>
              <a:gd name="connsiteX12" fmla="*/ 106197 w 847725"/>
              <a:gd name="connsiteY12" fmla="*/ 349842 h 904875"/>
              <a:gd name="connsiteX13" fmla="*/ 89052 w 847725"/>
              <a:gd name="connsiteY13" fmla="*/ 650832 h 904875"/>
              <a:gd name="connsiteX14" fmla="*/ 88099 w 847725"/>
              <a:gd name="connsiteY14" fmla="*/ 650832 h 904875"/>
              <a:gd name="connsiteX15" fmla="*/ 69049 w 847725"/>
              <a:gd name="connsiteY15" fmla="*/ 669882 h 904875"/>
              <a:gd name="connsiteX16" fmla="*/ 69049 w 847725"/>
              <a:gd name="connsiteY16" fmla="*/ 750844 h 904875"/>
              <a:gd name="connsiteX17" fmla="*/ 29044 w 847725"/>
              <a:gd name="connsiteY17" fmla="*/ 750844 h 904875"/>
              <a:gd name="connsiteX18" fmla="*/ 9994 w 847725"/>
              <a:gd name="connsiteY18" fmla="*/ 769894 h 904875"/>
              <a:gd name="connsiteX19" fmla="*/ 9994 w 847725"/>
              <a:gd name="connsiteY19" fmla="*/ 887052 h 904875"/>
              <a:gd name="connsiteX20" fmla="*/ 29044 w 847725"/>
              <a:gd name="connsiteY20" fmla="*/ 906102 h 904875"/>
              <a:gd name="connsiteX21" fmla="*/ 825334 w 847725"/>
              <a:gd name="connsiteY21" fmla="*/ 906102 h 904875"/>
              <a:gd name="connsiteX22" fmla="*/ 844384 w 847725"/>
              <a:gd name="connsiteY22" fmla="*/ 887052 h 904875"/>
              <a:gd name="connsiteX23" fmla="*/ 844384 w 847725"/>
              <a:gd name="connsiteY23" fmla="*/ 769894 h 904875"/>
              <a:gd name="connsiteX24" fmla="*/ 825334 w 847725"/>
              <a:gd name="connsiteY24" fmla="*/ 750844 h 904875"/>
              <a:gd name="connsiteX25" fmla="*/ 785329 w 847725"/>
              <a:gd name="connsiteY25" fmla="*/ 750844 h 904875"/>
              <a:gd name="connsiteX26" fmla="*/ 785329 w 847725"/>
              <a:gd name="connsiteY26" fmla="*/ 669882 h 904875"/>
              <a:gd name="connsiteX27" fmla="*/ 766279 w 847725"/>
              <a:gd name="connsiteY27" fmla="*/ 650832 h 904875"/>
              <a:gd name="connsiteX28" fmla="*/ 765327 w 847725"/>
              <a:gd name="connsiteY28" fmla="*/ 650832 h 904875"/>
              <a:gd name="connsiteX29" fmla="*/ 749134 w 847725"/>
              <a:gd name="connsiteY29" fmla="*/ 349842 h 904875"/>
              <a:gd name="connsiteX30" fmla="*/ 766279 w 847725"/>
              <a:gd name="connsiteY30" fmla="*/ 330792 h 904875"/>
              <a:gd name="connsiteX31" fmla="*/ 728179 w 847725"/>
              <a:gd name="connsiteY31" fmla="*/ 311742 h 904875"/>
              <a:gd name="connsiteX32" fmla="*/ 640549 w 847725"/>
              <a:gd name="connsiteY32" fmla="*/ 311742 h 904875"/>
              <a:gd name="connsiteX33" fmla="*/ 640549 w 847725"/>
              <a:gd name="connsiteY33" fmla="*/ 260307 h 904875"/>
              <a:gd name="connsiteX34" fmla="*/ 728179 w 847725"/>
              <a:gd name="connsiteY34" fmla="*/ 260307 h 904875"/>
              <a:gd name="connsiteX35" fmla="*/ 602449 w 847725"/>
              <a:gd name="connsiteY35" fmla="*/ 650832 h 904875"/>
              <a:gd name="connsiteX36" fmla="*/ 583399 w 847725"/>
              <a:gd name="connsiteY36" fmla="*/ 669882 h 904875"/>
              <a:gd name="connsiteX37" fmla="*/ 583399 w 847725"/>
              <a:gd name="connsiteY37" fmla="*/ 750844 h 904875"/>
              <a:gd name="connsiteX38" fmla="*/ 528154 w 847725"/>
              <a:gd name="connsiteY38" fmla="*/ 750844 h 904875"/>
              <a:gd name="connsiteX39" fmla="*/ 528154 w 847725"/>
              <a:gd name="connsiteY39" fmla="*/ 669882 h 904875"/>
              <a:gd name="connsiteX40" fmla="*/ 509104 w 847725"/>
              <a:gd name="connsiteY40" fmla="*/ 650832 h 904875"/>
              <a:gd name="connsiteX41" fmla="*/ 508152 w 847725"/>
              <a:gd name="connsiteY41" fmla="*/ 650832 h 904875"/>
              <a:gd name="connsiteX42" fmla="*/ 491959 w 847725"/>
              <a:gd name="connsiteY42" fmla="*/ 349842 h 904875"/>
              <a:gd name="connsiteX43" fmla="*/ 509104 w 847725"/>
              <a:gd name="connsiteY43" fmla="*/ 330792 h 904875"/>
              <a:gd name="connsiteX44" fmla="*/ 509104 w 847725"/>
              <a:gd name="connsiteY44" fmla="*/ 260307 h 904875"/>
              <a:gd name="connsiteX45" fmla="*/ 602449 w 847725"/>
              <a:gd name="connsiteY45" fmla="*/ 260307 h 904875"/>
              <a:gd name="connsiteX46" fmla="*/ 602449 w 847725"/>
              <a:gd name="connsiteY46" fmla="*/ 330792 h 904875"/>
              <a:gd name="connsiteX47" fmla="*/ 620547 w 847725"/>
              <a:gd name="connsiteY47" fmla="*/ 349842 h 904875"/>
              <a:gd name="connsiteX48" fmla="*/ 603402 w 847725"/>
              <a:gd name="connsiteY48" fmla="*/ 650832 h 904875"/>
              <a:gd name="connsiteX49" fmla="*/ 251929 w 847725"/>
              <a:gd name="connsiteY49" fmla="*/ 650832 h 904875"/>
              <a:gd name="connsiteX50" fmla="*/ 250977 w 847725"/>
              <a:gd name="connsiteY50" fmla="*/ 650832 h 904875"/>
              <a:gd name="connsiteX51" fmla="*/ 234784 w 847725"/>
              <a:gd name="connsiteY51" fmla="*/ 349842 h 904875"/>
              <a:gd name="connsiteX52" fmla="*/ 251929 w 847725"/>
              <a:gd name="connsiteY52" fmla="*/ 330792 h 904875"/>
              <a:gd name="connsiteX53" fmla="*/ 251929 w 847725"/>
              <a:gd name="connsiteY53" fmla="*/ 260307 h 904875"/>
              <a:gd name="connsiteX54" fmla="*/ 345274 w 847725"/>
              <a:gd name="connsiteY54" fmla="*/ 260307 h 904875"/>
              <a:gd name="connsiteX55" fmla="*/ 345274 w 847725"/>
              <a:gd name="connsiteY55" fmla="*/ 330792 h 904875"/>
              <a:gd name="connsiteX56" fmla="*/ 363372 w 847725"/>
              <a:gd name="connsiteY56" fmla="*/ 349842 h 904875"/>
              <a:gd name="connsiteX57" fmla="*/ 346227 w 847725"/>
              <a:gd name="connsiteY57" fmla="*/ 650832 h 904875"/>
              <a:gd name="connsiteX58" fmla="*/ 345274 w 847725"/>
              <a:gd name="connsiteY58" fmla="*/ 650832 h 904875"/>
              <a:gd name="connsiteX59" fmla="*/ 326224 w 847725"/>
              <a:gd name="connsiteY59" fmla="*/ 669882 h 904875"/>
              <a:gd name="connsiteX60" fmla="*/ 326224 w 847725"/>
              <a:gd name="connsiteY60" fmla="*/ 750844 h 904875"/>
              <a:gd name="connsiteX61" fmla="*/ 270979 w 847725"/>
              <a:gd name="connsiteY61" fmla="*/ 750844 h 904875"/>
              <a:gd name="connsiteX62" fmla="*/ 270979 w 847725"/>
              <a:gd name="connsiteY62" fmla="*/ 669882 h 904875"/>
              <a:gd name="connsiteX63" fmla="*/ 251929 w 847725"/>
              <a:gd name="connsiteY63" fmla="*/ 650832 h 904875"/>
              <a:gd name="connsiteX64" fmla="*/ 401472 w 847725"/>
              <a:gd name="connsiteY64" fmla="*/ 349842 h 904875"/>
              <a:gd name="connsiteX65" fmla="*/ 452907 w 847725"/>
              <a:gd name="connsiteY65" fmla="*/ 349842 h 904875"/>
              <a:gd name="connsiteX66" fmla="*/ 470052 w 847725"/>
              <a:gd name="connsiteY66" fmla="*/ 650832 h 904875"/>
              <a:gd name="connsiteX67" fmla="*/ 384327 w 847725"/>
              <a:gd name="connsiteY67" fmla="*/ 650832 h 904875"/>
              <a:gd name="connsiteX68" fmla="*/ 471004 w 847725"/>
              <a:gd name="connsiteY68" fmla="*/ 311742 h 904875"/>
              <a:gd name="connsiteX69" fmla="*/ 383374 w 847725"/>
              <a:gd name="connsiteY69" fmla="*/ 311742 h 904875"/>
              <a:gd name="connsiteX70" fmla="*/ 383374 w 847725"/>
              <a:gd name="connsiteY70" fmla="*/ 260307 h 904875"/>
              <a:gd name="connsiteX71" fmla="*/ 471004 w 847725"/>
              <a:gd name="connsiteY71" fmla="*/ 260307 h 904875"/>
              <a:gd name="connsiteX72" fmla="*/ 364324 w 847725"/>
              <a:gd name="connsiteY72" fmla="*/ 688932 h 904875"/>
              <a:gd name="connsiteX73" fmla="*/ 490054 w 847725"/>
              <a:gd name="connsiteY73" fmla="*/ 688932 h 904875"/>
              <a:gd name="connsiteX74" fmla="*/ 490054 w 847725"/>
              <a:gd name="connsiteY74" fmla="*/ 750844 h 904875"/>
              <a:gd name="connsiteX75" fmla="*/ 364324 w 847725"/>
              <a:gd name="connsiteY75" fmla="*/ 750844 h 904875"/>
              <a:gd name="connsiteX76" fmla="*/ 427189 w 847725"/>
              <a:gd name="connsiteY76" fmla="*/ 40279 h 904875"/>
              <a:gd name="connsiteX77" fmla="*/ 760564 w 847725"/>
              <a:gd name="connsiteY77" fmla="*/ 222207 h 904875"/>
              <a:gd name="connsiteX78" fmla="*/ 93814 w 847725"/>
              <a:gd name="connsiteY78" fmla="*/ 222207 h 904875"/>
              <a:gd name="connsiteX79" fmla="*/ 213829 w 847725"/>
              <a:gd name="connsiteY79" fmla="*/ 260307 h 904875"/>
              <a:gd name="connsiteX80" fmla="*/ 213829 w 847725"/>
              <a:gd name="connsiteY80" fmla="*/ 311742 h 904875"/>
              <a:gd name="connsiteX81" fmla="*/ 126199 w 847725"/>
              <a:gd name="connsiteY81" fmla="*/ 311742 h 904875"/>
              <a:gd name="connsiteX82" fmla="*/ 126199 w 847725"/>
              <a:gd name="connsiteY82" fmla="*/ 260307 h 904875"/>
              <a:gd name="connsiteX83" fmla="*/ 144297 w 847725"/>
              <a:gd name="connsiteY83" fmla="*/ 349842 h 904875"/>
              <a:gd name="connsiteX84" fmla="*/ 195732 w 847725"/>
              <a:gd name="connsiteY84" fmla="*/ 349842 h 904875"/>
              <a:gd name="connsiteX85" fmla="*/ 212877 w 847725"/>
              <a:gd name="connsiteY85" fmla="*/ 650832 h 904875"/>
              <a:gd name="connsiteX86" fmla="*/ 127152 w 847725"/>
              <a:gd name="connsiteY86" fmla="*/ 650832 h 904875"/>
              <a:gd name="connsiteX87" fmla="*/ 107149 w 847725"/>
              <a:gd name="connsiteY87" fmla="*/ 688932 h 904875"/>
              <a:gd name="connsiteX88" fmla="*/ 232879 w 847725"/>
              <a:gd name="connsiteY88" fmla="*/ 688932 h 904875"/>
              <a:gd name="connsiteX89" fmla="*/ 232879 w 847725"/>
              <a:gd name="connsiteY89" fmla="*/ 750844 h 904875"/>
              <a:gd name="connsiteX90" fmla="*/ 107149 w 847725"/>
              <a:gd name="connsiteY90" fmla="*/ 750844 h 904875"/>
              <a:gd name="connsiteX91" fmla="*/ 806284 w 847725"/>
              <a:gd name="connsiteY91" fmla="*/ 868002 h 904875"/>
              <a:gd name="connsiteX92" fmla="*/ 48094 w 847725"/>
              <a:gd name="connsiteY92" fmla="*/ 868002 h 904875"/>
              <a:gd name="connsiteX93" fmla="*/ 48094 w 847725"/>
              <a:gd name="connsiteY93" fmla="*/ 788944 h 904875"/>
              <a:gd name="connsiteX94" fmla="*/ 806284 w 847725"/>
              <a:gd name="connsiteY94" fmla="*/ 788944 h 904875"/>
              <a:gd name="connsiteX95" fmla="*/ 621499 w 847725"/>
              <a:gd name="connsiteY95" fmla="*/ 750844 h 904875"/>
              <a:gd name="connsiteX96" fmla="*/ 621499 w 847725"/>
              <a:gd name="connsiteY96" fmla="*/ 688932 h 904875"/>
              <a:gd name="connsiteX97" fmla="*/ 747229 w 847725"/>
              <a:gd name="connsiteY97" fmla="*/ 688932 h 904875"/>
              <a:gd name="connsiteX98" fmla="*/ 747229 w 847725"/>
              <a:gd name="connsiteY98" fmla="*/ 750844 h 904875"/>
              <a:gd name="connsiteX99" fmla="*/ 641502 w 847725"/>
              <a:gd name="connsiteY99" fmla="*/ 650832 h 904875"/>
              <a:gd name="connsiteX100" fmla="*/ 658647 w 847725"/>
              <a:gd name="connsiteY100" fmla="*/ 349842 h 904875"/>
              <a:gd name="connsiteX101" fmla="*/ 710082 w 847725"/>
              <a:gd name="connsiteY101" fmla="*/ 349842 h 904875"/>
              <a:gd name="connsiteX102" fmla="*/ 727227 w 847725"/>
              <a:gd name="connsiteY102" fmla="*/ 650832 h 90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847725" h="904875">
                <a:moveTo>
                  <a:pt x="766279" y="330792"/>
                </a:moveTo>
                <a:lnTo>
                  <a:pt x="766279" y="260307"/>
                </a:lnTo>
                <a:lnTo>
                  <a:pt x="834859" y="260307"/>
                </a:lnTo>
                <a:cubicBezTo>
                  <a:pt x="843661" y="260254"/>
                  <a:pt x="851395" y="254454"/>
                  <a:pt x="853909" y="246019"/>
                </a:cubicBezTo>
                <a:cubicBezTo>
                  <a:pt x="855790" y="237689"/>
                  <a:pt x="851898" y="229124"/>
                  <a:pt x="844384" y="225064"/>
                </a:cubicBezTo>
                <a:lnTo>
                  <a:pt x="436714" y="2179"/>
                </a:lnTo>
                <a:cubicBezTo>
                  <a:pt x="430697" y="-726"/>
                  <a:pt x="423682" y="-726"/>
                  <a:pt x="417664" y="2179"/>
                </a:cubicBezTo>
                <a:lnTo>
                  <a:pt x="9994" y="225064"/>
                </a:lnTo>
                <a:cubicBezTo>
                  <a:pt x="2481" y="229124"/>
                  <a:pt x="-1412" y="237689"/>
                  <a:pt x="469" y="246019"/>
                </a:cubicBezTo>
                <a:cubicBezTo>
                  <a:pt x="2984" y="254454"/>
                  <a:pt x="10717" y="260254"/>
                  <a:pt x="19519" y="260307"/>
                </a:cubicBezTo>
                <a:lnTo>
                  <a:pt x="88099" y="260307"/>
                </a:lnTo>
                <a:lnTo>
                  <a:pt x="88099" y="330792"/>
                </a:lnTo>
                <a:cubicBezTo>
                  <a:pt x="88087" y="340952"/>
                  <a:pt x="96050" y="349334"/>
                  <a:pt x="106197" y="349842"/>
                </a:cubicBezTo>
                <a:lnTo>
                  <a:pt x="89052" y="650832"/>
                </a:lnTo>
                <a:lnTo>
                  <a:pt x="88099" y="650832"/>
                </a:lnTo>
                <a:cubicBezTo>
                  <a:pt x="77578" y="650832"/>
                  <a:pt x="69049" y="659361"/>
                  <a:pt x="69049" y="669882"/>
                </a:cubicBezTo>
                <a:lnTo>
                  <a:pt x="69049" y="750844"/>
                </a:lnTo>
                <a:lnTo>
                  <a:pt x="29044" y="750844"/>
                </a:lnTo>
                <a:cubicBezTo>
                  <a:pt x="18523" y="750844"/>
                  <a:pt x="9994" y="759373"/>
                  <a:pt x="9994" y="769894"/>
                </a:cubicBezTo>
                <a:lnTo>
                  <a:pt x="9994" y="887052"/>
                </a:lnTo>
                <a:cubicBezTo>
                  <a:pt x="9994" y="897573"/>
                  <a:pt x="18523" y="906102"/>
                  <a:pt x="29044" y="906102"/>
                </a:cubicBezTo>
                <a:lnTo>
                  <a:pt x="825334" y="906102"/>
                </a:lnTo>
                <a:cubicBezTo>
                  <a:pt x="835855" y="906102"/>
                  <a:pt x="844384" y="897573"/>
                  <a:pt x="844384" y="887052"/>
                </a:cubicBezTo>
                <a:lnTo>
                  <a:pt x="844384" y="769894"/>
                </a:lnTo>
                <a:cubicBezTo>
                  <a:pt x="844384" y="759373"/>
                  <a:pt x="835855" y="750844"/>
                  <a:pt x="825334" y="750844"/>
                </a:cubicBezTo>
                <a:lnTo>
                  <a:pt x="785329" y="750844"/>
                </a:lnTo>
                <a:lnTo>
                  <a:pt x="785329" y="669882"/>
                </a:lnTo>
                <a:cubicBezTo>
                  <a:pt x="785329" y="659361"/>
                  <a:pt x="776800" y="650832"/>
                  <a:pt x="766279" y="650832"/>
                </a:cubicBezTo>
                <a:lnTo>
                  <a:pt x="765327" y="650832"/>
                </a:lnTo>
                <a:lnTo>
                  <a:pt x="749134" y="349842"/>
                </a:lnTo>
                <a:cubicBezTo>
                  <a:pt x="758905" y="348860"/>
                  <a:pt x="766329" y="340611"/>
                  <a:pt x="766279" y="330792"/>
                </a:cubicBezTo>
                <a:close/>
                <a:moveTo>
                  <a:pt x="728179" y="311742"/>
                </a:moveTo>
                <a:lnTo>
                  <a:pt x="640549" y="311742"/>
                </a:lnTo>
                <a:lnTo>
                  <a:pt x="640549" y="260307"/>
                </a:lnTo>
                <a:lnTo>
                  <a:pt x="728179" y="260307"/>
                </a:lnTo>
                <a:close/>
                <a:moveTo>
                  <a:pt x="602449" y="650832"/>
                </a:moveTo>
                <a:cubicBezTo>
                  <a:pt x="591928" y="650832"/>
                  <a:pt x="583399" y="659361"/>
                  <a:pt x="583399" y="669882"/>
                </a:cubicBezTo>
                <a:lnTo>
                  <a:pt x="583399" y="750844"/>
                </a:lnTo>
                <a:lnTo>
                  <a:pt x="528154" y="750844"/>
                </a:lnTo>
                <a:lnTo>
                  <a:pt x="528154" y="669882"/>
                </a:lnTo>
                <a:cubicBezTo>
                  <a:pt x="528154" y="659361"/>
                  <a:pt x="519625" y="650832"/>
                  <a:pt x="509104" y="650832"/>
                </a:cubicBezTo>
                <a:lnTo>
                  <a:pt x="508152" y="650832"/>
                </a:lnTo>
                <a:lnTo>
                  <a:pt x="491959" y="349842"/>
                </a:lnTo>
                <a:cubicBezTo>
                  <a:pt x="501730" y="348860"/>
                  <a:pt x="509154" y="340611"/>
                  <a:pt x="509104" y="330792"/>
                </a:cubicBezTo>
                <a:lnTo>
                  <a:pt x="509104" y="260307"/>
                </a:lnTo>
                <a:lnTo>
                  <a:pt x="602449" y="260307"/>
                </a:lnTo>
                <a:lnTo>
                  <a:pt x="602449" y="330792"/>
                </a:lnTo>
                <a:cubicBezTo>
                  <a:pt x="602437" y="340952"/>
                  <a:pt x="610400" y="349334"/>
                  <a:pt x="620547" y="349842"/>
                </a:cubicBezTo>
                <a:lnTo>
                  <a:pt x="603402" y="650832"/>
                </a:lnTo>
                <a:close/>
                <a:moveTo>
                  <a:pt x="251929" y="650832"/>
                </a:moveTo>
                <a:lnTo>
                  <a:pt x="250977" y="650832"/>
                </a:lnTo>
                <a:lnTo>
                  <a:pt x="234784" y="349842"/>
                </a:lnTo>
                <a:cubicBezTo>
                  <a:pt x="244555" y="348860"/>
                  <a:pt x="251979" y="340611"/>
                  <a:pt x="251929" y="330792"/>
                </a:cubicBezTo>
                <a:lnTo>
                  <a:pt x="251929" y="260307"/>
                </a:lnTo>
                <a:lnTo>
                  <a:pt x="345274" y="260307"/>
                </a:lnTo>
                <a:lnTo>
                  <a:pt x="345274" y="330792"/>
                </a:lnTo>
                <a:cubicBezTo>
                  <a:pt x="345262" y="340952"/>
                  <a:pt x="353225" y="349334"/>
                  <a:pt x="363372" y="349842"/>
                </a:cubicBezTo>
                <a:lnTo>
                  <a:pt x="346227" y="650832"/>
                </a:lnTo>
                <a:lnTo>
                  <a:pt x="345274" y="650832"/>
                </a:lnTo>
                <a:cubicBezTo>
                  <a:pt x="334753" y="650832"/>
                  <a:pt x="326224" y="659361"/>
                  <a:pt x="326224" y="669882"/>
                </a:cubicBezTo>
                <a:lnTo>
                  <a:pt x="326224" y="750844"/>
                </a:lnTo>
                <a:lnTo>
                  <a:pt x="270979" y="750844"/>
                </a:lnTo>
                <a:lnTo>
                  <a:pt x="270979" y="669882"/>
                </a:lnTo>
                <a:cubicBezTo>
                  <a:pt x="270979" y="659361"/>
                  <a:pt x="262450" y="650832"/>
                  <a:pt x="251929" y="650832"/>
                </a:cubicBezTo>
                <a:close/>
                <a:moveTo>
                  <a:pt x="401472" y="349842"/>
                </a:moveTo>
                <a:lnTo>
                  <a:pt x="452907" y="349842"/>
                </a:lnTo>
                <a:lnTo>
                  <a:pt x="470052" y="650832"/>
                </a:lnTo>
                <a:lnTo>
                  <a:pt x="384327" y="650832"/>
                </a:lnTo>
                <a:close/>
                <a:moveTo>
                  <a:pt x="471004" y="311742"/>
                </a:moveTo>
                <a:lnTo>
                  <a:pt x="383374" y="311742"/>
                </a:lnTo>
                <a:lnTo>
                  <a:pt x="383374" y="260307"/>
                </a:lnTo>
                <a:lnTo>
                  <a:pt x="471004" y="260307"/>
                </a:lnTo>
                <a:close/>
                <a:moveTo>
                  <a:pt x="364324" y="688932"/>
                </a:moveTo>
                <a:lnTo>
                  <a:pt x="490054" y="688932"/>
                </a:lnTo>
                <a:lnTo>
                  <a:pt x="490054" y="750844"/>
                </a:lnTo>
                <a:lnTo>
                  <a:pt x="364324" y="750844"/>
                </a:lnTo>
                <a:close/>
                <a:moveTo>
                  <a:pt x="427189" y="40279"/>
                </a:moveTo>
                <a:lnTo>
                  <a:pt x="760564" y="222207"/>
                </a:lnTo>
                <a:lnTo>
                  <a:pt x="93814" y="222207"/>
                </a:lnTo>
                <a:close/>
                <a:moveTo>
                  <a:pt x="213829" y="260307"/>
                </a:moveTo>
                <a:lnTo>
                  <a:pt x="213829" y="311742"/>
                </a:lnTo>
                <a:lnTo>
                  <a:pt x="126199" y="311742"/>
                </a:lnTo>
                <a:lnTo>
                  <a:pt x="126199" y="260307"/>
                </a:lnTo>
                <a:close/>
                <a:moveTo>
                  <a:pt x="144297" y="349842"/>
                </a:moveTo>
                <a:lnTo>
                  <a:pt x="195732" y="349842"/>
                </a:lnTo>
                <a:lnTo>
                  <a:pt x="212877" y="650832"/>
                </a:lnTo>
                <a:lnTo>
                  <a:pt x="127152" y="650832"/>
                </a:lnTo>
                <a:close/>
                <a:moveTo>
                  <a:pt x="107149" y="688932"/>
                </a:moveTo>
                <a:lnTo>
                  <a:pt x="232879" y="688932"/>
                </a:lnTo>
                <a:lnTo>
                  <a:pt x="232879" y="750844"/>
                </a:lnTo>
                <a:lnTo>
                  <a:pt x="107149" y="750844"/>
                </a:lnTo>
                <a:close/>
                <a:moveTo>
                  <a:pt x="806284" y="868002"/>
                </a:moveTo>
                <a:lnTo>
                  <a:pt x="48094" y="868002"/>
                </a:lnTo>
                <a:lnTo>
                  <a:pt x="48094" y="788944"/>
                </a:lnTo>
                <a:lnTo>
                  <a:pt x="806284" y="788944"/>
                </a:lnTo>
                <a:close/>
                <a:moveTo>
                  <a:pt x="621499" y="750844"/>
                </a:moveTo>
                <a:lnTo>
                  <a:pt x="621499" y="688932"/>
                </a:lnTo>
                <a:lnTo>
                  <a:pt x="747229" y="688932"/>
                </a:lnTo>
                <a:lnTo>
                  <a:pt x="747229" y="750844"/>
                </a:lnTo>
                <a:close/>
                <a:moveTo>
                  <a:pt x="641502" y="650832"/>
                </a:moveTo>
                <a:lnTo>
                  <a:pt x="658647" y="349842"/>
                </a:lnTo>
                <a:lnTo>
                  <a:pt x="710082" y="349842"/>
                </a:lnTo>
                <a:lnTo>
                  <a:pt x="727227" y="650832"/>
                </a:lnTo>
                <a:close/>
              </a:path>
            </a:pathLst>
          </a:custGeom>
          <a:solidFill>
            <a:schemeClr val="bg1"/>
          </a:solidFill>
          <a:ln w="9525"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noProof="0" dirty="0"/>
          </a:p>
        </p:txBody>
      </p:sp>
      <p:sp>
        <p:nvSpPr>
          <p:cNvPr id="28" name="Text Placeholder 6">
            <a:extLst>
              <a:ext uri="{FF2B5EF4-FFF2-40B4-BE49-F238E27FC236}">
                <a16:creationId xmlns:a16="http://schemas.microsoft.com/office/drawing/2014/main" id="{470B0038-E947-2279-09CA-FC84DFD8CD31}"/>
              </a:ext>
            </a:extLst>
          </p:cNvPr>
          <p:cNvSpPr>
            <a:spLocks noGrp="1"/>
          </p:cNvSpPr>
          <p:nvPr/>
        </p:nvSpPr>
        <p:spPr>
          <a:xfrm>
            <a:off x="4177617" y="6046317"/>
            <a:ext cx="1679860" cy="271074"/>
          </a:xfrm>
          <a:prstGeom prst="rect">
            <a:avLst/>
          </a:prstGeom>
        </p:spPr>
        <p:txBody>
          <a:bodyPr vert="horz" lIns="0" tIns="45720" rIns="0" bIns="45720" rtlCol="0" anchor="ctr">
            <a:normAutofit fontScale="92500"/>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bg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500" kern="1200">
                <a:solidFill>
                  <a:schemeClr val="bg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350" kern="1200">
                <a:solidFill>
                  <a:schemeClr val="bg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University of Nottingham</a:t>
            </a:r>
          </a:p>
        </p:txBody>
      </p:sp>
      <p:sp>
        <p:nvSpPr>
          <p:cNvPr id="29" name="Text Placeholder 7">
            <a:extLst>
              <a:ext uri="{FF2B5EF4-FFF2-40B4-BE49-F238E27FC236}">
                <a16:creationId xmlns:a16="http://schemas.microsoft.com/office/drawing/2014/main" id="{291574E9-12ED-34D1-7ADA-93FC2E5A039C}"/>
              </a:ext>
            </a:extLst>
          </p:cNvPr>
          <p:cNvSpPr>
            <a:spLocks noGrp="1"/>
          </p:cNvSpPr>
          <p:nvPr/>
        </p:nvSpPr>
        <p:spPr>
          <a:xfrm>
            <a:off x="4174385" y="6267382"/>
            <a:ext cx="2299516" cy="203662"/>
          </a:xfrm>
          <a:prstGeom prst="rect">
            <a:avLst/>
          </a:prstGeom>
        </p:spPr>
        <p:txBody>
          <a:bodyPr vert="horz" lIns="0" tIns="45720" rIns="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bg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bg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500" kern="1200">
                <a:solidFill>
                  <a:schemeClr val="bg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350" kern="1200">
                <a:solidFill>
                  <a:schemeClr val="bg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2021 September - Current</a:t>
            </a:r>
          </a:p>
        </p:txBody>
      </p:sp>
      <p:sp>
        <p:nvSpPr>
          <p:cNvPr id="30" name="Text Placeholder 8">
            <a:extLst>
              <a:ext uri="{FF2B5EF4-FFF2-40B4-BE49-F238E27FC236}">
                <a16:creationId xmlns:a16="http://schemas.microsoft.com/office/drawing/2014/main" id="{81F3D615-1AB0-81DD-82B7-1D6D794F1D3C}"/>
              </a:ext>
            </a:extLst>
          </p:cNvPr>
          <p:cNvSpPr>
            <a:spLocks noGrp="1"/>
          </p:cNvSpPr>
          <p:nvPr/>
        </p:nvSpPr>
        <p:spPr>
          <a:xfrm>
            <a:off x="4177616" y="6478533"/>
            <a:ext cx="2637483" cy="285186"/>
          </a:xfrm>
          <a:prstGeom prst="rect">
            <a:avLst/>
          </a:prstGeom>
        </p:spPr>
        <p:txBody>
          <a:bodyPr vert="horz" lIns="0" tIns="45720" rIns="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200" i="1" kern="1200">
                <a:solidFill>
                  <a:schemeClr val="bg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bg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500" kern="1200">
                <a:solidFill>
                  <a:schemeClr val="bg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350" kern="1200">
                <a:solidFill>
                  <a:schemeClr val="bg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Bachelor of Science with </a:t>
            </a:r>
            <a:r>
              <a:rPr lang="en-US" dirty="0" err="1"/>
              <a:t>Honours</a:t>
            </a:r>
            <a:r>
              <a:rPr lang="en-US" dirty="0"/>
              <a:t> Computer Science with Artificial Intelligence</a:t>
            </a:r>
          </a:p>
        </p:txBody>
      </p:sp>
      <p:sp>
        <p:nvSpPr>
          <p:cNvPr id="31" name="Text Placeholder 10">
            <a:extLst>
              <a:ext uri="{FF2B5EF4-FFF2-40B4-BE49-F238E27FC236}">
                <a16:creationId xmlns:a16="http://schemas.microsoft.com/office/drawing/2014/main" id="{4CF5F996-C1AB-C7DD-8B85-8ED24FD07F56}"/>
              </a:ext>
            </a:extLst>
          </p:cNvPr>
          <p:cNvSpPr>
            <a:spLocks noGrp="1"/>
          </p:cNvSpPr>
          <p:nvPr/>
        </p:nvSpPr>
        <p:spPr>
          <a:xfrm>
            <a:off x="5981523" y="6095876"/>
            <a:ext cx="693702" cy="393552"/>
          </a:xfrm>
          <a:prstGeom prst="rect">
            <a:avLst/>
          </a:prstGeom>
        </p:spPr>
        <p:txBody>
          <a:bodyPr vert="horz" lIns="0" tIns="45720" rIns="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3200" b="1" kern="120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bg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500" kern="1200">
                <a:solidFill>
                  <a:schemeClr val="bg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350" kern="1200">
                <a:solidFill>
                  <a:schemeClr val="bg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p:txBody>
      </p:sp>
      <p:sp>
        <p:nvSpPr>
          <p:cNvPr id="57" name="Text Placeholder 83">
            <a:extLst>
              <a:ext uri="{FF2B5EF4-FFF2-40B4-BE49-F238E27FC236}">
                <a16:creationId xmlns:a16="http://schemas.microsoft.com/office/drawing/2014/main" id="{4FD601B6-6310-D3B7-B86C-604726A64A69}"/>
              </a:ext>
            </a:extLst>
          </p:cNvPr>
          <p:cNvSpPr>
            <a:spLocks noGrp="1"/>
          </p:cNvSpPr>
          <p:nvPr/>
        </p:nvSpPr>
        <p:spPr>
          <a:xfrm>
            <a:off x="5355233" y="2794559"/>
            <a:ext cx="1327150" cy="1907600"/>
          </a:xfrm>
          <a:prstGeom prst="rect">
            <a:avLst/>
          </a:prstGeom>
        </p:spPr>
        <p:txBody>
          <a:bodyPr vert="horz" lIns="0" tIns="45720" rIns="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000" kern="1200">
                <a:solidFill>
                  <a:schemeClr val="bg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n-US" dirty="0"/>
              <a:t>Photoshop Experience</a:t>
            </a:r>
          </a:p>
          <a:p>
            <a:pPr algn="ctr"/>
            <a:r>
              <a:rPr lang="en-US" dirty="0"/>
              <a:t>Video Editing Experience</a:t>
            </a:r>
          </a:p>
          <a:p>
            <a:pPr algn="ctr"/>
            <a:r>
              <a:rPr lang="en-US" dirty="0"/>
              <a:t>Cinema 4D Experience</a:t>
            </a:r>
          </a:p>
          <a:p>
            <a:pPr algn="ctr"/>
            <a:r>
              <a:rPr lang="en-US" dirty="0"/>
              <a:t>Proficient in Office Suite</a:t>
            </a:r>
          </a:p>
          <a:p>
            <a:pPr algn="ctr"/>
            <a:r>
              <a:rPr lang="en-US" dirty="0"/>
              <a:t> Programming Experience</a:t>
            </a:r>
          </a:p>
          <a:p>
            <a:pPr algn="ctr"/>
            <a:r>
              <a:rPr lang="en-US" dirty="0"/>
              <a:t>Experience with Documentation and Professional Deployment</a:t>
            </a:r>
          </a:p>
          <a:p>
            <a:pPr algn="ctr"/>
            <a:r>
              <a:rPr lang="en-US" dirty="0"/>
              <a:t>Experience Dealing with Clients in Business</a:t>
            </a:r>
          </a:p>
          <a:p>
            <a:pPr algn="ctr"/>
            <a:endParaRPr lang="en-US" dirty="0"/>
          </a:p>
          <a:p>
            <a:pPr algn="ctr"/>
            <a:endParaRPr lang="en-US" dirty="0"/>
          </a:p>
        </p:txBody>
      </p:sp>
      <p:sp>
        <p:nvSpPr>
          <p:cNvPr id="512" name="Text Placeholder 147">
            <a:extLst>
              <a:ext uri="{FF2B5EF4-FFF2-40B4-BE49-F238E27FC236}">
                <a16:creationId xmlns:a16="http://schemas.microsoft.com/office/drawing/2014/main" id="{76C3A9D1-3D3F-FDBD-B7AF-01BA40CB6AA0}"/>
              </a:ext>
            </a:extLst>
          </p:cNvPr>
          <p:cNvSpPr>
            <a:spLocks noGrp="1"/>
          </p:cNvSpPr>
          <p:nvPr/>
        </p:nvSpPr>
        <p:spPr>
          <a:xfrm>
            <a:off x="3524907" y="2146921"/>
            <a:ext cx="941393" cy="300507"/>
          </a:xfrm>
          <a:prstGeom prst="rect">
            <a:avLst/>
          </a:prstGeom>
        </p:spPr>
        <p:txBody>
          <a:bodyPr vert="horz" lIns="0" tIns="45720" rIns="0" bIns="45720" rtlCol="0" anchor="ctr">
            <a:norm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200" kern="1200">
                <a:solidFill>
                  <a:schemeClr val="bg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200" kern="1200">
                <a:solidFill>
                  <a:schemeClr val="bg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bg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SOFT SKILLS</a:t>
            </a:r>
          </a:p>
        </p:txBody>
      </p:sp>
      <p:cxnSp>
        <p:nvCxnSpPr>
          <p:cNvPr id="7" name="Straight Connector 6">
            <a:extLst>
              <a:ext uri="{FF2B5EF4-FFF2-40B4-BE49-F238E27FC236}">
                <a16:creationId xmlns:a16="http://schemas.microsoft.com/office/drawing/2014/main" id="{9A6B2A2D-0E4C-FC07-E191-EF285A033229}"/>
              </a:ext>
              <a:ext uri="{C183D7F6-B498-43B3-948B-1728B52AA6E4}">
                <adec:decorative xmlns:adec="http://schemas.microsoft.com/office/drawing/2017/decorative" val="1"/>
              </a:ext>
            </a:extLst>
          </p:cNvPr>
          <p:cNvCxnSpPr>
            <a:cxnSpLocks/>
          </p:cNvCxnSpPr>
          <p:nvPr/>
        </p:nvCxnSpPr>
        <p:spPr>
          <a:xfrm flipH="1">
            <a:off x="3524907" y="4747294"/>
            <a:ext cx="340725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Text Placeholder 147">
            <a:extLst>
              <a:ext uri="{FF2B5EF4-FFF2-40B4-BE49-F238E27FC236}">
                <a16:creationId xmlns:a16="http://schemas.microsoft.com/office/drawing/2014/main" id="{1778AD6C-B0E9-317A-A764-C86F2E59A0E7}"/>
              </a:ext>
            </a:extLst>
          </p:cNvPr>
          <p:cNvSpPr>
            <a:spLocks noGrp="1"/>
          </p:cNvSpPr>
          <p:nvPr/>
        </p:nvSpPr>
        <p:spPr>
          <a:xfrm>
            <a:off x="5310046" y="2146921"/>
            <a:ext cx="941393" cy="300507"/>
          </a:xfrm>
          <a:prstGeom prst="rect">
            <a:avLst/>
          </a:prstGeom>
        </p:spPr>
        <p:txBody>
          <a:bodyPr vert="horz" lIns="0" tIns="45720" rIns="0" bIns="45720" rtlCol="0" anchor="ctr">
            <a:normAutofit/>
          </a:bodyPr>
          <a:lstStyle>
            <a:lvl1pPr marL="0" indent="0" algn="l" defTabSz="685800" rtl="0" eaLnBrk="1" latinLnBrk="0" hangingPunct="1">
              <a:lnSpc>
                <a:spcPct val="90000"/>
              </a:lnSpc>
              <a:spcBef>
                <a:spcPts val="750"/>
              </a:spcBef>
              <a:buFont typeface="Arial" panose="020B0604020202020204" pitchFamily="34" charset="0"/>
              <a:buNone/>
              <a:defRPr sz="1200" kern="120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200" kern="1200">
                <a:solidFill>
                  <a:schemeClr val="bg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200" kern="1200">
                <a:solidFill>
                  <a:schemeClr val="bg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bg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HARD SKILLS</a:t>
            </a:r>
          </a:p>
        </p:txBody>
      </p:sp>
      <p:sp>
        <p:nvSpPr>
          <p:cNvPr id="35" name="Text Placeholder 83">
            <a:extLst>
              <a:ext uri="{FF2B5EF4-FFF2-40B4-BE49-F238E27FC236}">
                <a16:creationId xmlns:a16="http://schemas.microsoft.com/office/drawing/2014/main" id="{DCF94886-D50B-F86A-1695-17C57F16010F}"/>
              </a:ext>
            </a:extLst>
          </p:cNvPr>
          <p:cNvSpPr>
            <a:spLocks noGrp="1"/>
          </p:cNvSpPr>
          <p:nvPr/>
        </p:nvSpPr>
        <p:spPr>
          <a:xfrm>
            <a:off x="3519148" y="2520496"/>
            <a:ext cx="1327150" cy="1907600"/>
          </a:xfrm>
          <a:prstGeom prst="rect">
            <a:avLst/>
          </a:prstGeom>
        </p:spPr>
        <p:txBody>
          <a:bodyPr vert="horz" lIns="0" tIns="45720" rIns="0" bIns="4572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000" kern="1200">
                <a:solidFill>
                  <a:schemeClr val="bg1"/>
                </a:solidFill>
                <a:latin typeface="+mj-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000" kern="1200">
                <a:solidFill>
                  <a:schemeClr val="bg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n-US" dirty="0"/>
              <a:t>Willingness to Learn and Problem solve while experiencing new things. I won’t shy away from new Technology and will instead embrace its potential to improve the efficiency and proficiency of the tasks given to me. </a:t>
            </a:r>
          </a:p>
          <a:p>
            <a:pPr algn="ctr"/>
            <a:r>
              <a:rPr lang="en-US" dirty="0"/>
              <a:t>I am a hard worker and a fast learner, as evidenced by my previous self-taught experiences.</a:t>
            </a:r>
          </a:p>
        </p:txBody>
      </p:sp>
    </p:spTree>
    <p:extLst>
      <p:ext uri="{BB962C8B-B14F-4D97-AF65-F5344CB8AC3E}">
        <p14:creationId xmlns:p14="http://schemas.microsoft.com/office/powerpoint/2010/main" val="2144817866"/>
      </p:ext>
    </p:extLst>
  </p:cSld>
  <p:clrMapOvr>
    <a:masterClrMapping/>
  </p:clrMapOvr>
</p:sld>
</file>

<file path=ppt/theme/theme1.xml><?xml version="1.0" encoding="utf-8"?>
<a:theme xmlns:a="http://schemas.openxmlformats.org/drawingml/2006/main" name="Office Theme">
  <a:themeElements>
    <a:clrScheme name="INFO Resume">
      <a:dk1>
        <a:sysClr val="windowText" lastClr="000000"/>
      </a:dk1>
      <a:lt1>
        <a:sysClr val="window" lastClr="FFFFFF"/>
      </a:lt1>
      <a:dk2>
        <a:srgbClr val="373545"/>
      </a:dk2>
      <a:lt2>
        <a:srgbClr val="DCD8DC"/>
      </a:lt2>
      <a:accent1>
        <a:srgbClr val="92D050"/>
      </a:accent1>
      <a:accent2>
        <a:srgbClr val="0070C0"/>
      </a:accent2>
      <a:accent3>
        <a:srgbClr val="00B0F0"/>
      </a:accent3>
      <a:accent4>
        <a:srgbClr val="6997AF"/>
      </a:accent4>
      <a:accent5>
        <a:srgbClr val="84ACB6"/>
      </a:accent5>
      <a:accent6>
        <a:srgbClr val="6F8183"/>
      </a:accent6>
      <a:hlink>
        <a:srgbClr val="69A020"/>
      </a:hlink>
      <a:folHlink>
        <a:srgbClr val="8C8C8C"/>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 Resume 03_AE_CLR_v7" id="{8DF4B4FA-B337-45A8-9AC8-4A797F969B65}" vid="{65AD6FE7-9CA3-4E7C-ACD0-6FDD0A90F2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C8330E-9243-41D2-B668-95E77A525F12}">
  <ds:schemaRefs>
    <ds:schemaRef ds:uri="http://schemas.microsoft.com/sharepoint/v3/contenttype/forms"/>
  </ds:schemaRefs>
</ds:datastoreItem>
</file>

<file path=customXml/itemProps2.xml><?xml version="1.0" encoding="utf-8"?>
<ds:datastoreItem xmlns:ds="http://schemas.openxmlformats.org/officeDocument/2006/customXml" ds:itemID="{64FC06E3-0E84-4E3F-B416-FB828DCF9B7F}">
  <ds:schemaRefs>
    <ds:schemaRef ds:uri="http://schemas.microsoft.com/office/2006/metadata/properties"/>
    <ds:schemaRef ds:uri="http://purl.org/dc/elements/1.1/"/>
    <ds:schemaRef ds:uri="http://schemas.microsoft.com/office/2006/documentManagement/types"/>
    <ds:schemaRef ds:uri="http://purl.org/dc/dcmitype/"/>
    <ds:schemaRef ds:uri="http://purl.org/dc/terms/"/>
    <ds:schemaRef ds:uri="http://schemas.microsoft.com/office/infopath/2007/PartnerControls"/>
    <ds:schemaRef ds:uri="http://schemas.openxmlformats.org/package/2006/metadata/core-properties"/>
    <ds:schemaRef ds:uri="ef88797d-310b-4d46-ad9c-0c23fa0c8d45"/>
    <ds:schemaRef ds:uri="876de33e-aaa5-4507-9b92-b84e676ded0d"/>
    <ds:schemaRef ds:uri="http://www.w3.org/XML/1998/namespace"/>
  </ds:schemaRefs>
</ds:datastoreItem>
</file>

<file path=customXml/itemProps3.xml><?xml version="1.0" encoding="utf-8"?>
<ds:datastoreItem xmlns:ds="http://schemas.openxmlformats.org/officeDocument/2006/customXml" ds:itemID="{6C0558B0-8C20-4473-953C-1BB329A85E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tf67752057_win32</Template>
  <TotalTime>124</TotalTime>
  <Words>332</Words>
  <Application>Microsoft Office PowerPoint</Application>
  <PresentationFormat>Letter Paper (8.5x11 in)</PresentationFormat>
  <Paragraphs>60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Rockwell</vt:lpstr>
      <vt:lpstr>Tw Cen MT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Chhatresh Sehgal</dc:title>
  <dc:creator>4849</dc:creator>
  <cp:lastModifiedBy>Chhat Name</cp:lastModifiedBy>
  <cp:revision>18</cp:revision>
  <dcterms:created xsi:type="dcterms:W3CDTF">2023-03-13T14:51:49Z</dcterms:created>
  <dcterms:modified xsi:type="dcterms:W3CDTF">2023-06-13T10:14:51Z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