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762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SC 01: Build simple MQ image 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066800"/>
            <a:ext cx="7924800" cy="5334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Steps :</a:t>
            </a:r>
          </a:p>
          <a:p>
            <a:pPr algn="l"/>
            <a:endParaRPr lang="en-US" sz="2800" dirty="0" smtClean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Sign Up on Docker Hub Community</a:t>
            </a:r>
          </a:p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Run below command. </a:t>
            </a:r>
          </a:p>
          <a:p>
            <a:pPr marL="971550" lvl="1" indent="-514350" algn="l"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d</a:t>
            </a:r>
            <a:r>
              <a:rPr lang="en-US" sz="2400" dirty="0" err="1" smtClean="0">
                <a:solidFill>
                  <a:schemeClr val="tx1"/>
                </a:solidFill>
              </a:rPr>
              <a:t>ocker</a:t>
            </a:r>
            <a:r>
              <a:rPr lang="en-US" sz="2400" dirty="0" smtClean="0">
                <a:solidFill>
                  <a:schemeClr val="tx1"/>
                </a:solidFill>
              </a:rPr>
              <a:t> run –</a:t>
            </a:r>
            <a:r>
              <a:rPr lang="en-US" sz="2400" dirty="0" err="1" smtClean="0">
                <a:solidFill>
                  <a:schemeClr val="tx1"/>
                </a:solidFill>
              </a:rPr>
              <a:t>env</a:t>
            </a:r>
            <a:r>
              <a:rPr lang="en-US" sz="2400" dirty="0" smtClean="0">
                <a:solidFill>
                  <a:schemeClr val="tx1"/>
                </a:solidFill>
              </a:rPr>
              <a:t> LICENSE=accept –</a:t>
            </a:r>
            <a:r>
              <a:rPr lang="en-US" sz="2400" dirty="0" err="1" smtClean="0">
                <a:solidFill>
                  <a:schemeClr val="tx1"/>
                </a:solidFill>
              </a:rPr>
              <a:t>env</a:t>
            </a:r>
            <a:r>
              <a:rPr lang="en-US" sz="2400" dirty="0" smtClean="0">
                <a:solidFill>
                  <a:schemeClr val="tx1"/>
                </a:solidFill>
              </a:rPr>
              <a:t> MQ_QMGR_NAME=FHEG.OR.DEV –publish 1414:1414 –detach --name </a:t>
            </a:r>
            <a:r>
              <a:rPr lang="en-US" sz="2400" dirty="0" err="1" smtClean="0">
                <a:solidFill>
                  <a:schemeClr val="tx1"/>
                </a:solidFill>
              </a:rPr>
              <a:t>ibmmqservice</a:t>
            </a: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</a:rPr>
              <a:t>ibmcom</a:t>
            </a:r>
            <a:r>
              <a:rPr lang="en-US" sz="2400" dirty="0" smtClean="0">
                <a:solidFill>
                  <a:schemeClr val="tx1"/>
                </a:solidFill>
              </a:rPr>
              <a:t>/</a:t>
            </a:r>
            <a:r>
              <a:rPr lang="en-US" sz="2400" dirty="0" err="1" smtClean="0">
                <a:solidFill>
                  <a:schemeClr val="tx1"/>
                </a:solidFill>
              </a:rPr>
              <a:t>mq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68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762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SC 02: Build custom image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066800"/>
            <a:ext cx="7924800" cy="5334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Steps :</a:t>
            </a:r>
          </a:p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Prepare a Dockerfile_SC02 with set of instructions</a:t>
            </a:r>
          </a:p>
          <a:p>
            <a:pPr marL="971550" lvl="1" indent="-514350" algn="l"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View Dockerfile_SC02 in the /try directory</a:t>
            </a:r>
          </a:p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Run below command </a:t>
            </a:r>
          </a:p>
          <a:p>
            <a:pPr marL="971550" lvl="1" indent="-514350" algn="l"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d</a:t>
            </a:r>
            <a:r>
              <a:rPr lang="en-US" sz="2400" dirty="0" err="1" smtClean="0">
                <a:solidFill>
                  <a:schemeClr val="tx1"/>
                </a:solidFill>
              </a:rPr>
              <a:t>ocker</a:t>
            </a:r>
            <a:r>
              <a:rPr lang="en-US" sz="2400" dirty="0" smtClean="0">
                <a:solidFill>
                  <a:schemeClr val="tx1"/>
                </a:solidFill>
              </a:rPr>
              <a:t> build –tag </a:t>
            </a:r>
            <a:r>
              <a:rPr lang="en-US" sz="2400" dirty="0" err="1" smtClean="0">
                <a:solidFill>
                  <a:schemeClr val="tx1"/>
                </a:solidFill>
              </a:rPr>
              <a:t>mycustomimage</a:t>
            </a:r>
            <a:r>
              <a:rPr lang="en-US" sz="2400" dirty="0" smtClean="0">
                <a:solidFill>
                  <a:schemeClr val="tx1"/>
                </a:solidFill>
              </a:rPr>
              <a:t> –file Dockerfile_SC02  .</a:t>
            </a:r>
          </a:p>
          <a:p>
            <a:pPr marL="971550" lvl="1" indent="-514350" algn="l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Check your image using this command</a:t>
            </a:r>
          </a:p>
          <a:p>
            <a:pPr marL="1428750" lvl="2" indent="-514350" algn="l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d</a:t>
            </a:r>
            <a:r>
              <a:rPr lang="en-US" sz="2000" dirty="0" err="1" smtClean="0">
                <a:solidFill>
                  <a:schemeClr val="tx1"/>
                </a:solidFill>
              </a:rPr>
              <a:t>ocker</a:t>
            </a:r>
            <a:r>
              <a:rPr lang="en-US" sz="2000" dirty="0" smtClean="0">
                <a:solidFill>
                  <a:schemeClr val="tx1"/>
                </a:solidFill>
              </a:rPr>
              <a:t> images</a:t>
            </a:r>
          </a:p>
          <a:p>
            <a:pPr marL="971550" lvl="1" indent="-514350" algn="l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Finally run your custom image and Launch the container using this command. </a:t>
            </a:r>
          </a:p>
          <a:p>
            <a:pPr marL="1428750" lvl="2" indent="-514350" algn="l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d</a:t>
            </a:r>
            <a:r>
              <a:rPr lang="en-US" sz="2000" dirty="0" err="1" smtClean="0">
                <a:solidFill>
                  <a:schemeClr val="tx1"/>
                </a:solidFill>
              </a:rPr>
              <a:t>ocker</a:t>
            </a:r>
            <a:r>
              <a:rPr lang="en-US" sz="2000" dirty="0" smtClean="0">
                <a:solidFill>
                  <a:schemeClr val="tx1"/>
                </a:solidFill>
              </a:rPr>
              <a:t> run –publish 8080:8080 –name </a:t>
            </a:r>
            <a:r>
              <a:rPr lang="en-US" sz="2000" dirty="0" err="1" smtClean="0">
                <a:solidFill>
                  <a:schemeClr val="tx1"/>
                </a:solidFill>
              </a:rPr>
              <a:t>FirstContainer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mycustomimage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80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762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SC 03: Deploy app to container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066800"/>
            <a:ext cx="8305800" cy="5334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Steps :</a:t>
            </a:r>
          </a:p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Prepare a simple java file – HelloWorld.java</a:t>
            </a:r>
          </a:p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Copy this file to container using below command</a:t>
            </a:r>
          </a:p>
          <a:p>
            <a:pPr marL="971550" lvl="1" indent="-514350" algn="l"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d</a:t>
            </a:r>
            <a:r>
              <a:rPr lang="en-US" sz="2400" dirty="0" err="1" smtClean="0">
                <a:solidFill>
                  <a:schemeClr val="tx1"/>
                </a:solidFill>
              </a:rPr>
              <a:t>ocker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HelloWorld.class</a:t>
            </a:r>
            <a:r>
              <a:rPr lang="en-US" sz="2400" dirty="0" smtClean="0">
                <a:solidFill>
                  <a:schemeClr val="tx1"/>
                </a:solidFill>
              </a:rPr>
              <a:t> b78273874jh:/opt/</a:t>
            </a:r>
            <a:r>
              <a:rPr lang="en-US" sz="2400" dirty="0" err="1" smtClean="0">
                <a:solidFill>
                  <a:schemeClr val="tx1"/>
                </a:solidFill>
              </a:rPr>
              <a:t>javacode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2400" dirty="0">
                <a:solidFill>
                  <a:schemeClr val="tx1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. Execute your java program</a:t>
            </a:r>
          </a:p>
          <a:p>
            <a:pPr lvl="1" algn="l"/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- java HelloWorld</a:t>
            </a:r>
          </a:p>
          <a:p>
            <a:pPr marL="514350" indent="-514350" algn="l"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Copy </a:t>
            </a:r>
            <a:r>
              <a:rPr lang="en-US" sz="2800" dirty="0" smtClean="0">
                <a:solidFill>
                  <a:schemeClr val="tx1"/>
                </a:solidFill>
              </a:rPr>
              <a:t>your index.html file to tomcat server inside container</a:t>
            </a:r>
          </a:p>
          <a:p>
            <a:pPr lvl="1" algn="l"/>
            <a:r>
              <a:rPr lang="en-US" sz="2400" dirty="0" smtClean="0">
                <a:solidFill>
                  <a:schemeClr val="tx1"/>
                </a:solidFill>
              </a:rPr>
              <a:t>1. </a:t>
            </a:r>
            <a:r>
              <a:rPr lang="en-US" sz="2400" dirty="0" err="1" smtClean="0">
                <a:solidFill>
                  <a:schemeClr val="tx1"/>
                </a:solidFill>
              </a:rPr>
              <a:t>docker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cp</a:t>
            </a:r>
            <a:r>
              <a:rPr lang="en-US" sz="2400" dirty="0" smtClean="0">
                <a:solidFill>
                  <a:schemeClr val="tx1"/>
                </a:solidFill>
              </a:rPr>
              <a:t> ./try /</a:t>
            </a:r>
          </a:p>
          <a:p>
            <a:pPr lvl="1" algn="l"/>
            <a:r>
              <a:rPr lang="en-US" sz="2400" dirty="0" smtClean="0">
                <a:solidFill>
                  <a:schemeClr val="tx1"/>
                </a:solidFill>
              </a:rPr>
              <a:t>2. Hit localhost on port 8080</a:t>
            </a:r>
          </a:p>
        </p:txBody>
      </p:sp>
    </p:spTree>
    <p:extLst>
      <p:ext uri="{BB962C8B-B14F-4D97-AF65-F5344CB8AC3E}">
        <p14:creationId xmlns:p14="http://schemas.microsoft.com/office/powerpoint/2010/main" val="231252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1"/>
            <a:ext cx="8001000" cy="762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SC 04: Prepare an image of SC03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066800"/>
            <a:ext cx="8305800" cy="5334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Steps :</a:t>
            </a:r>
          </a:p>
          <a:p>
            <a:pPr algn="l"/>
            <a:endParaRPr lang="en-US" sz="2800" dirty="0">
              <a:solidFill>
                <a:schemeClr val="tx1"/>
              </a:solidFill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When you prepare an image of running container, It will save the snapshot of your running container, including the folders/directory structure &amp; apps running inside that container. Let’s see – </a:t>
            </a:r>
          </a:p>
          <a:p>
            <a:pPr algn="l"/>
            <a:endParaRPr lang="en-US" sz="2800" dirty="0">
              <a:solidFill>
                <a:schemeClr val="tx1"/>
              </a:solidFill>
            </a:endParaRPr>
          </a:p>
          <a:p>
            <a:pPr algn="l"/>
            <a:r>
              <a:rPr lang="en-US" sz="2800" dirty="0" err="1">
                <a:solidFill>
                  <a:schemeClr val="tx1"/>
                </a:solidFill>
              </a:rPr>
              <a:t>d</a:t>
            </a:r>
            <a:r>
              <a:rPr lang="en-US" sz="2800" dirty="0" err="1" smtClean="0">
                <a:solidFill>
                  <a:schemeClr val="tx1"/>
                </a:solidFill>
              </a:rPr>
              <a:t>ocker</a:t>
            </a:r>
            <a:r>
              <a:rPr lang="en-US" sz="2800" dirty="0" smtClean="0">
                <a:solidFill>
                  <a:schemeClr val="tx1"/>
                </a:solidFill>
              </a:rPr>
              <a:t> commit b893492240hjk   follettimage:02</a:t>
            </a:r>
          </a:p>
          <a:p>
            <a:pPr algn="l"/>
            <a:endParaRPr lang="en-US" sz="2800" dirty="0">
              <a:solidFill>
                <a:schemeClr val="tx1"/>
              </a:solidFill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Run a new container using this image and verify.</a:t>
            </a:r>
          </a:p>
        </p:txBody>
      </p:sp>
    </p:spTree>
    <p:extLst>
      <p:ext uri="{BB962C8B-B14F-4D97-AF65-F5344CB8AC3E}">
        <p14:creationId xmlns:p14="http://schemas.microsoft.com/office/powerpoint/2010/main" val="207060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762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SC 05: Live deployment to container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066800"/>
            <a:ext cx="8305800" cy="5334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Steps :</a:t>
            </a:r>
          </a:p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Prepare a simple index.html file in eclipse</a:t>
            </a:r>
          </a:p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Run the container using already built image and mount the volume. </a:t>
            </a:r>
          </a:p>
          <a:p>
            <a:pPr lvl="1" algn="l"/>
            <a:r>
              <a:rPr lang="en-US" sz="2000" dirty="0" smtClean="0">
                <a:solidFill>
                  <a:schemeClr val="tx1"/>
                </a:solidFill>
              </a:rPr>
              <a:t>Docker run –publish 8080:8080 –v Users/</a:t>
            </a:r>
            <a:r>
              <a:rPr lang="en-US" sz="2000" dirty="0" err="1" smtClean="0">
                <a:solidFill>
                  <a:schemeClr val="tx1"/>
                </a:solidFill>
              </a:rPr>
              <a:t>NirmalChhatrala</a:t>
            </a:r>
            <a:r>
              <a:rPr lang="en-US" sz="2000" dirty="0" smtClean="0">
                <a:solidFill>
                  <a:schemeClr val="tx1"/>
                </a:solidFill>
              </a:rPr>
              <a:t>/try/javacode:b4y35395395/opt/tomcat/</a:t>
            </a:r>
            <a:r>
              <a:rPr lang="en-US" sz="2000" dirty="0" err="1" smtClean="0">
                <a:solidFill>
                  <a:schemeClr val="tx1"/>
                </a:solidFill>
              </a:rPr>
              <a:t>webapps</a:t>
            </a:r>
            <a:r>
              <a:rPr lang="en-US" sz="2000" dirty="0" smtClean="0">
                <a:solidFill>
                  <a:schemeClr val="tx1"/>
                </a:solidFill>
              </a:rPr>
              <a:t> –detach follettimage:02</a:t>
            </a:r>
          </a:p>
          <a:p>
            <a:pPr lvl="1" algn="l"/>
            <a:endParaRPr lang="en-US" sz="2000" dirty="0">
              <a:solidFill>
                <a:schemeClr val="tx1"/>
              </a:solidFill>
            </a:endParaRPr>
          </a:p>
          <a:p>
            <a:pPr lvl="1" algn="l"/>
            <a:r>
              <a:rPr lang="en-US" sz="2000" dirty="0" smtClean="0">
                <a:solidFill>
                  <a:schemeClr val="tx1"/>
                </a:solidFill>
              </a:rPr>
              <a:t>3. Use your browser to hit 8080 port and project </a:t>
            </a:r>
            <a:r>
              <a:rPr lang="en-US" sz="2000" dirty="0" err="1" smtClean="0">
                <a:solidFill>
                  <a:schemeClr val="tx1"/>
                </a:solidFill>
              </a:rPr>
              <a:t>DemoProject</a:t>
            </a:r>
            <a:r>
              <a:rPr lang="en-US" sz="2000" dirty="0" smtClean="0">
                <a:solidFill>
                  <a:schemeClr val="tx1"/>
                </a:solidFill>
              </a:rPr>
              <a:t>/index.html</a:t>
            </a:r>
          </a:p>
          <a:p>
            <a:pPr lvl="1" algn="l"/>
            <a:r>
              <a:rPr lang="en-US" sz="2000" dirty="0" smtClean="0">
                <a:solidFill>
                  <a:schemeClr val="tx1"/>
                </a:solidFill>
              </a:rPr>
              <a:t>Make any changes and deploy new file.  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68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1"/>
            <a:ext cx="8382000" cy="762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SC 06: Swapping (Rollback ↔ Commit)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066800"/>
            <a:ext cx="8305800" cy="53340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Events :</a:t>
            </a: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First deploy one sample application to container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Take snapshot of your running container and save it as rollback image.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 Launch your changes in existing container. 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Assume something is wrong and you need to revert your changes :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Go ahead and launch new container using old image copy  which was taken in step 2. </a:t>
            </a:r>
          </a:p>
          <a:p>
            <a:pPr marL="457200" indent="-457200" algn="l"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docker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container stop &lt;</a:t>
            </a:r>
            <a:r>
              <a:rPr lang="en-US" sz="2000" dirty="0" err="1" smtClean="0">
                <a:solidFill>
                  <a:schemeClr val="tx1"/>
                </a:solidFill>
              </a:rPr>
              <a:t>container_id</a:t>
            </a:r>
            <a:r>
              <a:rPr lang="en-US" sz="2000" dirty="0" smtClean="0">
                <a:solidFill>
                  <a:schemeClr val="tx1"/>
                </a:solidFill>
              </a:rPr>
              <a:t>&gt;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d</a:t>
            </a:r>
            <a:r>
              <a:rPr lang="en-US" sz="2000" dirty="0" err="1" smtClean="0">
                <a:solidFill>
                  <a:schemeClr val="tx1"/>
                </a:solidFill>
              </a:rPr>
              <a:t>ocker</a:t>
            </a:r>
            <a:r>
              <a:rPr lang="en-US" sz="2000" dirty="0" smtClean="0">
                <a:solidFill>
                  <a:schemeClr val="tx1"/>
                </a:solidFill>
              </a:rPr>
              <a:t> run –publish 8080:8080 –detach </a:t>
            </a:r>
            <a:r>
              <a:rPr lang="en-US" sz="2000" dirty="0" err="1" smtClean="0">
                <a:solidFill>
                  <a:schemeClr val="tx1"/>
                </a:solidFill>
              </a:rPr>
              <a:t>image_rbk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93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762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SC 07: DevOps Integration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066800"/>
            <a:ext cx="8305800" cy="53340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Events :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                                                  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	 </a:t>
            </a:r>
            <a:r>
              <a:rPr lang="en-US" sz="2000" dirty="0" smtClean="0">
                <a:solidFill>
                  <a:schemeClr val="tx1"/>
                </a:solidFill>
              </a:rPr>
              <a:t>                     Eclipse ( Edit Source Code )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		      ↓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                                      GitHub  ( Source Code management )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		      ↓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	       Jenkins  ( Build your code )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		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   ↓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	      Container ( Run your code )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		      ↓ 	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	      Browser  ( View your code )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76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8001000" cy="762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SC 08: DevOps + Cloud(</a:t>
            </a:r>
            <a:r>
              <a:rPr lang="en-US" sz="1800" dirty="0" smtClean="0"/>
              <a:t>GCP</a:t>
            </a:r>
            <a:r>
              <a:rPr lang="en-US" dirty="0" smtClean="0"/>
              <a:t>) Integration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066800"/>
            <a:ext cx="8305800" cy="53340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Events :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               Eclipse </a:t>
            </a:r>
            <a:r>
              <a:rPr lang="en-US" sz="2000" dirty="0">
                <a:solidFill>
                  <a:schemeClr val="tx1"/>
                </a:solidFill>
              </a:rPr>
              <a:t>( Edit Source Code 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			      ↓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                                 </a:t>
            </a:r>
            <a:r>
              <a:rPr lang="en-US" sz="2000" dirty="0" smtClean="0">
                <a:solidFill>
                  <a:schemeClr val="tx1"/>
                </a:solidFill>
              </a:rPr>
              <a:t>GitHub  </a:t>
            </a:r>
            <a:r>
              <a:rPr lang="en-US" sz="2000" dirty="0">
                <a:solidFill>
                  <a:schemeClr val="tx1"/>
                </a:solidFill>
              </a:rPr>
              <a:t>( Source Code management 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			      ↓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		</a:t>
            </a:r>
            <a:r>
              <a:rPr lang="en-US" sz="2000" dirty="0" smtClean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tx1"/>
                </a:solidFill>
              </a:rPr>
              <a:t>Jenkins  ( Build your code 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			      ↓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                 Google Cloud Engine  ( Cloud Infra server 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			     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↓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    </a:t>
            </a:r>
            <a:r>
              <a:rPr lang="en-US" sz="2000" dirty="0" smtClean="0">
                <a:solidFill>
                  <a:schemeClr val="tx1"/>
                </a:solidFill>
              </a:rPr>
              <a:t>Docker Swarm { Container + Load Balancer } ( </a:t>
            </a:r>
            <a:r>
              <a:rPr lang="en-US" sz="2000" dirty="0" smtClean="0">
                <a:solidFill>
                  <a:schemeClr val="tx1"/>
                </a:solidFill>
              </a:rPr>
              <a:t>Run your code on cloud 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		      ↓	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	 </a:t>
            </a:r>
            <a:r>
              <a:rPr lang="en-US" sz="2000" dirty="0" smtClean="0">
                <a:solidFill>
                  <a:schemeClr val="tx1"/>
                </a:solidFill>
              </a:rPr>
              <a:t>                Browser  ( View your code from local )	</a:t>
            </a: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		      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42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407</TotalTime>
  <Words>355</Words>
  <Application>Microsoft Office PowerPoint</Application>
  <PresentationFormat>On-screen Show (4:3)</PresentationFormat>
  <Paragraphs>81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SC 01: Build simple MQ image file</vt:lpstr>
      <vt:lpstr>SC 02: Build custom image</vt:lpstr>
      <vt:lpstr>SC 03: Deploy app to container</vt:lpstr>
      <vt:lpstr>SC 04: Prepare an image of SC03</vt:lpstr>
      <vt:lpstr>SC 05: Live deployment to container</vt:lpstr>
      <vt:lpstr>SC 06: Swapping (Rollback ↔ Commit)</vt:lpstr>
      <vt:lpstr>SC 07: DevOps Integration</vt:lpstr>
      <vt:lpstr>SC 08: DevOps + Cloud(GCP) Integration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 01: Build simple MQ image file</dc:title>
  <dc:creator>Chhatrala, Nirmal</dc:creator>
  <cp:lastModifiedBy>Chhatrala, Nirmal</cp:lastModifiedBy>
  <cp:revision>25</cp:revision>
  <dcterms:created xsi:type="dcterms:W3CDTF">2006-08-16T00:00:00Z</dcterms:created>
  <dcterms:modified xsi:type="dcterms:W3CDTF">2020-03-02T22:02:02Z</dcterms:modified>
</cp:coreProperties>
</file>