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E5381-81CB-4401-8D2E-B791CA05DB9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818F-C9B9-4338-806B-C2ACD1F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897" y="-109470"/>
            <a:ext cx="10856410" cy="2387600"/>
          </a:xfrm>
        </p:spPr>
        <p:txBody>
          <a:bodyPr/>
          <a:lstStyle/>
          <a:p>
            <a:r>
              <a:rPr lang="en-US" u="sng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SMART CITY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850" y="1868460"/>
            <a:ext cx="10311114" cy="183748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A Smart city is an urban area that uses different types of electronic Internet of Things sensors to collect data and then use these data to manage assets and resources efficiently.</a:t>
            </a:r>
          </a:p>
          <a:p>
            <a:endParaRPr lang="en-US" sz="96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9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6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t’s obvious to anyone living in a city that </a:t>
            </a:r>
            <a:r>
              <a:rPr lang="en-US" sz="10400" b="1" u="sng" dirty="0" smtClean="0"/>
              <a:t>traffic congestion </a:t>
            </a:r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is endemic.</a:t>
            </a:r>
          </a:p>
          <a:p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What’s less clear is exactly how to fix it. Congestion is a highly complex problem as there is often no clear, single root cause to tackle.</a:t>
            </a:r>
          </a:p>
          <a:p>
            <a:endParaRPr lang="en-US" sz="9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There are many positive however like that of the </a:t>
            </a:r>
            <a:r>
              <a:rPr lang="en-US" sz="9600" dirty="0">
                <a:solidFill>
                  <a:schemeClr val="accent1">
                    <a:lumMod val="50000"/>
                  </a:schemeClr>
                </a:solidFill>
              </a:rPr>
              <a:t>city of Columbus, Ohio</a:t>
            </a:r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</a:rPr>
              <a:t>, which is using Adaptive traffic signals.</a:t>
            </a:r>
            <a:endParaRPr lang="en-US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</a:t>
            </a:r>
            <a:r>
              <a:rPr lang="en-US" b="1" u="sng" dirty="0" smtClean="0"/>
              <a:t>PROBLEMS AND CAUSES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1407160"/>
            <a:ext cx="10840720" cy="4769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b="1" u="sng" dirty="0" smtClean="0"/>
              <a:t>PROBLEMS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There are several severe problems that could be caused by traffic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congestion including-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1. Late in work 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2. Emergency situations are delayed.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3.Noise and air pollution leading to adverse  effect.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4.Violence and frustration increases among passengers and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commuters.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5.Exhausting and tiring experience.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#CAUSES </a:t>
            </a:r>
            <a:endParaRPr lang="en-US" b="1" dirty="0" smtClean="0"/>
          </a:p>
          <a:p>
            <a:pPr marL="0" indent="0">
              <a:buNone/>
            </a:pPr>
            <a:r>
              <a:rPr lang="en-US" sz="1400" dirty="0" smtClean="0"/>
              <a:t>Core causes of traffic congestion are-</a:t>
            </a:r>
          </a:p>
          <a:p>
            <a:pPr marL="0" indent="0">
              <a:buNone/>
            </a:pPr>
            <a:r>
              <a:rPr lang="en-US" sz="1400" dirty="0" smtClean="0"/>
              <a:t>1.Increased number of personal vehicles usage</a:t>
            </a:r>
          </a:p>
          <a:p>
            <a:pPr marL="0" indent="0">
              <a:buNone/>
            </a:pPr>
            <a:r>
              <a:rPr lang="en-US" sz="1400" dirty="0" smtClean="0"/>
              <a:t>2.accidents/violence on road.</a:t>
            </a:r>
          </a:p>
          <a:p>
            <a:pPr marL="0" indent="0">
              <a:buNone/>
            </a:pPr>
            <a:r>
              <a:rPr lang="en-US" sz="1400" dirty="0" smtClean="0"/>
              <a:t>3.Not enough space on roads.</a:t>
            </a:r>
          </a:p>
          <a:p>
            <a:pPr marL="0" indent="0">
              <a:buNone/>
            </a:pPr>
            <a:r>
              <a:rPr lang="en-US" sz="1400" dirty="0" smtClean="0"/>
              <a:t>4.Poor traffic management</a:t>
            </a:r>
          </a:p>
          <a:p>
            <a:pPr marL="0" indent="0">
              <a:buNone/>
            </a:pPr>
            <a:r>
              <a:rPr lang="en-US" sz="1400" dirty="0" smtClean="0"/>
              <a:t>5.other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43" y="1407160"/>
            <a:ext cx="5980357" cy="2348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98" y="4351020"/>
            <a:ext cx="7323102" cy="22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u="sng" dirty="0" smtClean="0"/>
              <a:t>OUR SOLUTION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690688"/>
            <a:ext cx="6789420" cy="4397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smart city that uses Internet Of Things(IOT) will count the number of vehicles in a particular </a:t>
            </a:r>
            <a:r>
              <a:rPr lang="en-US" dirty="0" err="1" smtClean="0"/>
              <a:t>lan</a:t>
            </a:r>
            <a:r>
              <a:rPr lang="en-US" dirty="0" smtClean="0"/>
              <a:t>, using various traffic </a:t>
            </a:r>
            <a:r>
              <a:rPr lang="en-US" dirty="0" err="1" smtClean="0"/>
              <a:t>sensoring</a:t>
            </a:r>
            <a:r>
              <a:rPr lang="en-US" dirty="0" smtClean="0"/>
              <a:t> technologies (</a:t>
            </a:r>
            <a:r>
              <a:rPr lang="en-US" dirty="0" err="1" smtClean="0"/>
              <a:t>LiDAR</a:t>
            </a:r>
            <a:r>
              <a:rPr lang="en-US" dirty="0" smtClean="0"/>
              <a:t>, acoustic </a:t>
            </a:r>
            <a:r>
              <a:rPr lang="en-US" dirty="0" err="1" smtClean="0"/>
              <a:t>fibre</a:t>
            </a:r>
            <a:r>
              <a:rPr lang="en-US" dirty="0" smtClean="0"/>
              <a:t>, virtual loops, </a:t>
            </a:r>
            <a:r>
              <a:rPr lang="en-US" dirty="0" err="1" smtClean="0"/>
              <a:t>etc</a:t>
            </a:r>
            <a:r>
              <a:rPr lang="en-US" dirty="0" smtClean="0"/>
              <a:t>).These sensors include inductive loops, non-intrusive traffic detection devices, video cameras and video image processing.</a:t>
            </a:r>
          </a:p>
          <a:p>
            <a:pPr marL="0" indent="0">
              <a:buNone/>
            </a:pPr>
            <a:r>
              <a:rPr lang="en-US" dirty="0" smtClean="0"/>
              <a:t>Our solution make use of the data provided by these sensors. It basically priorities the lane with heaviest traffic load for switching green signal ,instead of simple switching method. In  a situation where two lanes has same amount of traffic load, priorities would be given to the lane which is in the waiting state ( red light ) for a longer time.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11" y="1565997"/>
            <a:ext cx="5182049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281" y="111620"/>
            <a:ext cx="4700773" cy="559336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</a:t>
            </a:r>
            <a:r>
              <a:rPr lang="en-US" b="1" u="sng" dirty="0" smtClean="0"/>
              <a:t>ALORITHM</a:t>
            </a:r>
            <a:endParaRPr lang="en-US" b="1" u="sn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0" b="15600"/>
          <a:stretch>
            <a:fillRect/>
          </a:stretch>
        </p:blipFill>
        <p:spPr>
          <a:xfrm>
            <a:off x="9853900" y="209704"/>
            <a:ext cx="2130282" cy="2751714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39536" y="920337"/>
            <a:ext cx="6814364" cy="59376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</a:t>
            </a:r>
            <a:r>
              <a:rPr lang="en-US" sz="2000" dirty="0" smtClean="0"/>
              <a:t>WE FIRST TAKE THE INPUT FROM Traffic video sensor PLACED ALONG THE ROADS  SEND IT TO THE DEVICE THAT EXECUTES OUR SOLUTION AS AN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ALSO TAKES THE TIME FOR WHICH THE LAST TRAFFIC SIGNAL WAS LEFT IDLE.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SOLUTION CODE  WOULD  TAKE THE VALUES AND FIRST CHECK IF THE TIME ELAPSED IS MORE THAN 5 MIN IF IT IS SO WE WOULD TURN THE GREEN SIGNAL ON FOR THAT 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OTHERWISE IT WOULD CHECK THAT WHICH LANE HAS MAXIMUM LOAD ,THAT  LANE WOULD BE NOW PRIORITISED FOR GREEN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 a situation where two lanes has same amount of traffic load, priorities would be given to the lane which is in the waiting state ( red light ) for a longer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 THE STEPS WOULD BE REPEATED.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209704"/>
            <a:ext cx="2913063" cy="1747838"/>
          </a:xfrm>
        </p:spPr>
      </p:pic>
    </p:spTree>
    <p:extLst>
      <p:ext uri="{BB962C8B-B14F-4D97-AF65-F5344CB8AC3E}">
        <p14:creationId xmlns:p14="http://schemas.microsoft.com/office/powerpoint/2010/main" val="28510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956" y="2478933"/>
            <a:ext cx="5972299" cy="1325563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latin typeface="Lucida Calligraphy" panose="03010101010101010101" pitchFamily="66" charset="0"/>
              </a:rPr>
              <a:t>THANK YOU</a:t>
            </a:r>
            <a:endParaRPr lang="en-US" sz="5400" b="1" u="sng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2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401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Lucida Calligraphy</vt:lpstr>
      <vt:lpstr>Office Theme</vt:lpstr>
      <vt:lpstr>SMART CITY </vt:lpstr>
      <vt:lpstr>                   PROBLEMS AND CAUSES</vt:lpstr>
      <vt:lpstr>                         OUR SOLUTION</vt:lpstr>
      <vt:lpstr>                  ALORITHM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dc:creator>Simeen Khan Ayyub</dc:creator>
  <cp:lastModifiedBy>Simeen Khan Ayyub</cp:lastModifiedBy>
  <cp:revision>21</cp:revision>
  <dcterms:created xsi:type="dcterms:W3CDTF">2019-09-20T08:44:32Z</dcterms:created>
  <dcterms:modified xsi:type="dcterms:W3CDTF">2019-09-20T13:16:08Z</dcterms:modified>
</cp:coreProperties>
</file>