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Dosis"/>
      <p:regular r:id="rId39"/>
      <p:bold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Lustria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C6BE8D-868E-48E1-A54E-0973788C9C9B}">
  <a:tblStyle styleId="{E1C6BE8D-868E-48E1-A54E-0973788C9C9B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osis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ustri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Dosis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296ACC"/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5200"/>
            </a:lvl1pPr>
            <a:lvl2pPr lvl="1" rtl="0">
              <a:spcBef>
                <a:spcPts val="0"/>
              </a:spcBef>
              <a:buSzPct val="100000"/>
              <a:defRPr sz="5200"/>
            </a:lvl2pPr>
            <a:lvl3pPr lvl="2" rtl="0">
              <a:spcBef>
                <a:spcPts val="0"/>
              </a:spcBef>
              <a:buSzPct val="100000"/>
              <a:defRPr sz="5200"/>
            </a:lvl3pPr>
            <a:lvl4pPr lvl="3" rtl="0">
              <a:spcBef>
                <a:spcPts val="0"/>
              </a:spcBef>
              <a:buSzPct val="100000"/>
              <a:defRPr sz="5200"/>
            </a:lvl4pPr>
            <a:lvl5pPr lvl="4" rtl="0">
              <a:spcBef>
                <a:spcPts val="0"/>
              </a:spcBef>
              <a:buSzPct val="100000"/>
              <a:defRPr sz="5200"/>
            </a:lvl5pPr>
            <a:lvl6pPr lvl="5" rtl="0">
              <a:spcBef>
                <a:spcPts val="0"/>
              </a:spcBef>
              <a:buSzPct val="100000"/>
              <a:defRPr sz="5200"/>
            </a:lvl6pPr>
            <a:lvl7pPr lvl="6" rtl="0">
              <a:spcBef>
                <a:spcPts val="0"/>
              </a:spcBef>
              <a:buSzPct val="100000"/>
              <a:defRPr sz="5200"/>
            </a:lvl7pPr>
            <a:lvl8pPr lvl="7" rtl="0">
              <a:spcBef>
                <a:spcPts val="0"/>
              </a:spcBef>
              <a:buSzPct val="100000"/>
              <a:defRPr sz="5200"/>
            </a:lvl8pPr>
            <a:lvl9pPr lvl="8" rtl="0">
              <a:spcBef>
                <a:spcPts val="0"/>
              </a:spcBef>
              <a:buSzPct val="100000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inverted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ine Step Process Arrow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0" name="Shape 110"/>
          <p:cNvSpPr/>
          <p:nvPr/>
        </p:nvSpPr>
        <p:spPr>
          <a:xfrm rot="5400000">
            <a:off x="6746420" y="2536004"/>
            <a:ext cx="963900" cy="2832000"/>
          </a:xfrm>
          <a:custGeom>
            <a:pathLst>
              <a:path extrusionOk="0" h="120000" w="120000">
                <a:moveTo>
                  <a:pt x="0" y="20222"/>
                </a:moveTo>
                <a:lnTo>
                  <a:pt x="0" y="20222"/>
                </a:lnTo>
                <a:lnTo>
                  <a:pt x="0" y="11749"/>
                </a:lnTo>
                <a:lnTo>
                  <a:pt x="0" y="11749"/>
                </a:lnTo>
                <a:lnTo>
                  <a:pt x="59999" y="0"/>
                </a:lnTo>
                <a:lnTo>
                  <a:pt x="119999" y="11749"/>
                </a:lnTo>
                <a:lnTo>
                  <a:pt x="120000" y="11749"/>
                </a:lnTo>
                <a:lnTo>
                  <a:pt x="120000" y="20222"/>
                </a:lnTo>
                <a:lnTo>
                  <a:pt x="120000" y="111527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11527"/>
                </a:lnTo>
                <a:lnTo>
                  <a:pt x="0" y="2022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256004" y="3470054"/>
            <a:ext cx="2909400" cy="963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08562" y="0"/>
                </a:lnTo>
                <a:lnTo>
                  <a:pt x="120000" y="59999"/>
                </a:lnTo>
                <a:lnTo>
                  <a:pt x="108562" y="119999"/>
                </a:lnTo>
                <a:lnTo>
                  <a:pt x="0" y="119999"/>
                </a:lnTo>
                <a:lnTo>
                  <a:pt x="0" y="1199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2" name="Shape 112"/>
          <p:cNvSpPr/>
          <p:nvPr/>
        </p:nvSpPr>
        <p:spPr>
          <a:xfrm rot="5400000">
            <a:off x="1482041" y="2384046"/>
            <a:ext cx="1193100" cy="2909400"/>
          </a:xfrm>
          <a:custGeom>
            <a:pathLst>
              <a:path extrusionOk="0" h="120000" w="120000">
                <a:moveTo>
                  <a:pt x="23064" y="11437"/>
                </a:moveTo>
                <a:lnTo>
                  <a:pt x="71531" y="0"/>
                </a:lnTo>
                <a:lnTo>
                  <a:pt x="119999" y="11437"/>
                </a:lnTo>
                <a:lnTo>
                  <a:pt x="120000" y="11437"/>
                </a:lnTo>
                <a:lnTo>
                  <a:pt x="120000" y="113373"/>
                </a:lnTo>
                <a:cubicBezTo>
                  <a:pt x="120000" y="117033"/>
                  <a:pt x="112766" y="119999"/>
                  <a:pt x="103843" y="119999"/>
                </a:cubicBezTo>
                <a:lnTo>
                  <a:pt x="23064" y="119999"/>
                </a:lnTo>
                <a:lnTo>
                  <a:pt x="23064" y="11437"/>
                </a:lnTo>
                <a:close/>
                <a:moveTo>
                  <a:pt x="0" y="120000"/>
                </a:moveTo>
                <a:lnTo>
                  <a:pt x="0" y="80244"/>
                </a:lnTo>
                <a:lnTo>
                  <a:pt x="23064" y="80244"/>
                </a:lnTo>
                <a:lnTo>
                  <a:pt x="23064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3" name="Shape 113"/>
          <p:cNvSpPr/>
          <p:nvPr/>
        </p:nvSpPr>
        <p:spPr>
          <a:xfrm flipH="1" rot="10800000">
            <a:off x="624012" y="2075283"/>
            <a:ext cx="2631900" cy="1444200"/>
          </a:xfrm>
          <a:custGeom>
            <a:pathLst>
              <a:path extrusionOk="0" h="120000" w="120000">
                <a:moveTo>
                  <a:pt x="0" y="23038"/>
                </a:moveTo>
                <a:lnTo>
                  <a:pt x="43943" y="23038"/>
                </a:lnTo>
                <a:lnTo>
                  <a:pt x="21971" y="0"/>
                </a:lnTo>
                <a:close/>
                <a:moveTo>
                  <a:pt x="7324" y="120000"/>
                </a:moveTo>
                <a:lnTo>
                  <a:pt x="120000" y="120000"/>
                </a:lnTo>
                <a:lnTo>
                  <a:pt x="120000" y="39918"/>
                </a:lnTo>
                <a:lnTo>
                  <a:pt x="43943" y="39918"/>
                </a:lnTo>
                <a:lnTo>
                  <a:pt x="43943" y="23038"/>
                </a:lnTo>
                <a:lnTo>
                  <a:pt x="0" y="23038"/>
                </a:lnTo>
                <a:lnTo>
                  <a:pt x="0" y="39918"/>
                </a:lnTo>
                <a:lnTo>
                  <a:pt x="0" y="39918"/>
                </a:lnTo>
                <a:lnTo>
                  <a:pt x="0" y="106652"/>
                </a:lnTo>
                <a:cubicBezTo>
                  <a:pt x="0" y="114024"/>
                  <a:pt x="3279" y="120000"/>
                  <a:pt x="7324" y="12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4" name="Shape 114"/>
          <p:cNvSpPr/>
          <p:nvPr/>
        </p:nvSpPr>
        <p:spPr>
          <a:xfrm flipH="1">
            <a:off x="2978595" y="2075207"/>
            <a:ext cx="2909400" cy="963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08562" y="0"/>
                </a:lnTo>
                <a:lnTo>
                  <a:pt x="120000" y="59999"/>
                </a:lnTo>
                <a:lnTo>
                  <a:pt x="108562" y="119999"/>
                </a:lnTo>
                <a:lnTo>
                  <a:pt x="0" y="119999"/>
                </a:lnTo>
                <a:lnTo>
                  <a:pt x="0" y="1199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5" name="Shape 115"/>
          <p:cNvSpPr/>
          <p:nvPr/>
        </p:nvSpPr>
        <p:spPr>
          <a:xfrm rot="5400000">
            <a:off x="6475187" y="994364"/>
            <a:ext cx="1180200" cy="2909400"/>
          </a:xfrm>
          <a:custGeom>
            <a:pathLst>
              <a:path extrusionOk="0" h="120000" w="120000">
                <a:moveTo>
                  <a:pt x="21989" y="108562"/>
                </a:moveTo>
                <a:lnTo>
                  <a:pt x="21989" y="0"/>
                </a:lnTo>
                <a:lnTo>
                  <a:pt x="103664" y="0"/>
                </a:lnTo>
                <a:cubicBezTo>
                  <a:pt x="112686" y="0"/>
                  <a:pt x="120000" y="2966"/>
                  <a:pt x="120000" y="6626"/>
                </a:cubicBezTo>
                <a:lnTo>
                  <a:pt x="120000" y="108562"/>
                </a:lnTo>
                <a:lnTo>
                  <a:pt x="70994" y="120000"/>
                </a:lnTo>
                <a:close/>
                <a:moveTo>
                  <a:pt x="0" y="39755"/>
                </a:moveTo>
                <a:lnTo>
                  <a:pt x="0" y="0"/>
                </a:lnTo>
                <a:lnTo>
                  <a:pt x="21989" y="0"/>
                </a:lnTo>
                <a:lnTo>
                  <a:pt x="21989" y="39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6" name="Shape 116"/>
          <p:cNvSpPr/>
          <p:nvPr/>
        </p:nvSpPr>
        <p:spPr>
          <a:xfrm flipH="1" rot="10800000">
            <a:off x="5887996" y="678851"/>
            <a:ext cx="2631900" cy="1457400"/>
          </a:xfrm>
          <a:custGeom>
            <a:pathLst>
              <a:path extrusionOk="0" h="120000" w="120000">
                <a:moveTo>
                  <a:pt x="76056" y="22831"/>
                </a:moveTo>
                <a:lnTo>
                  <a:pt x="120000" y="22831"/>
                </a:lnTo>
                <a:lnTo>
                  <a:pt x="98028" y="0"/>
                </a:lnTo>
                <a:close/>
                <a:moveTo>
                  <a:pt x="76056" y="40637"/>
                </a:moveTo>
                <a:lnTo>
                  <a:pt x="120000" y="40637"/>
                </a:lnTo>
                <a:lnTo>
                  <a:pt x="120000" y="22831"/>
                </a:lnTo>
                <a:lnTo>
                  <a:pt x="76056" y="22831"/>
                </a:lnTo>
                <a:close/>
                <a:moveTo>
                  <a:pt x="0" y="120000"/>
                </a:moveTo>
                <a:lnTo>
                  <a:pt x="112675" y="120000"/>
                </a:lnTo>
                <a:cubicBezTo>
                  <a:pt x="116720" y="120000"/>
                  <a:pt x="120000" y="114077"/>
                  <a:pt x="120000" y="106772"/>
                </a:cubicBezTo>
                <a:lnTo>
                  <a:pt x="120000" y="40637"/>
                </a:lnTo>
                <a:lnTo>
                  <a:pt x="0" y="4063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256004" y="678894"/>
            <a:ext cx="2909400" cy="9638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08562" y="0"/>
                </a:lnTo>
                <a:lnTo>
                  <a:pt x="120000" y="59999"/>
                </a:lnTo>
                <a:lnTo>
                  <a:pt x="108562" y="119999"/>
                </a:lnTo>
                <a:lnTo>
                  <a:pt x="0" y="119999"/>
                </a:lnTo>
                <a:lnTo>
                  <a:pt x="0" y="1199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24014" y="678894"/>
            <a:ext cx="2909400" cy="9638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08562" y="0"/>
                </a:lnTo>
                <a:lnTo>
                  <a:pt x="120000" y="59999"/>
                </a:lnTo>
                <a:lnTo>
                  <a:pt x="108562" y="119999"/>
                </a:lnTo>
                <a:lnTo>
                  <a:pt x="0" y="119999"/>
                </a:lnTo>
                <a:lnTo>
                  <a:pt x="0" y="119999"/>
                </a:lnTo>
                <a:lnTo>
                  <a:pt x="11437" y="59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943524" y="779934"/>
            <a:ext cx="517800" cy="76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5000" u="none" cap="none" strike="noStrike">
                <a:solidFill>
                  <a:srgbClr val="615348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1454171" y="801641"/>
            <a:ext cx="0" cy="718200"/>
          </a:xfrm>
          <a:prstGeom prst="straightConnector1">
            <a:avLst/>
          </a:prstGeom>
          <a:noFill/>
          <a:ln cap="flat" cmpd="sng" w="19050">
            <a:solidFill>
              <a:srgbClr val="61534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/>
        </p:nvSpPr>
        <p:spPr>
          <a:xfrm>
            <a:off x="3557913" y="779934"/>
            <a:ext cx="578100" cy="76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5000" u="none" cap="none" strike="noStrike">
                <a:solidFill>
                  <a:srgbClr val="5B6F68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4136141" y="801641"/>
            <a:ext cx="0" cy="718200"/>
          </a:xfrm>
          <a:prstGeom prst="straightConnector1">
            <a:avLst/>
          </a:prstGeom>
          <a:noFill/>
          <a:ln cap="flat" cmpd="sng" w="19050">
            <a:solidFill>
              <a:srgbClr val="5B6F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Shape 123"/>
          <p:cNvSpPr txBox="1"/>
          <p:nvPr/>
        </p:nvSpPr>
        <p:spPr>
          <a:xfrm>
            <a:off x="6165280" y="779934"/>
            <a:ext cx="578100" cy="76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5000" u="none" cap="none" strike="noStrike">
                <a:solidFill>
                  <a:srgbClr val="5B5C6E"/>
                </a:solidFill>
                <a:latin typeface="Lustria"/>
                <a:ea typeface="Lustria"/>
                <a:cs typeface="Lustria"/>
                <a:sym typeface="Lustria"/>
              </a:rPr>
              <a:t>3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6743507" y="801641"/>
            <a:ext cx="0" cy="718200"/>
          </a:xfrm>
          <a:prstGeom prst="straightConnector1">
            <a:avLst/>
          </a:prstGeom>
          <a:noFill/>
          <a:ln cap="flat" cmpd="sng" w="19050">
            <a:solidFill>
              <a:srgbClr val="5B5C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Shape 125"/>
          <p:cNvSpPr txBox="1"/>
          <p:nvPr/>
        </p:nvSpPr>
        <p:spPr>
          <a:xfrm>
            <a:off x="696111" y="2173313"/>
            <a:ext cx="5178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5000" u="none" cap="none" strike="noStrike">
                <a:solidFill>
                  <a:srgbClr val="5B5C6E"/>
                </a:solidFill>
                <a:latin typeface="Lustria"/>
                <a:ea typeface="Lustria"/>
                <a:cs typeface="Lustria"/>
                <a:sym typeface="Lustria"/>
              </a:rPr>
              <a:t>6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1206758" y="2195020"/>
            <a:ext cx="0" cy="718200"/>
          </a:xfrm>
          <a:prstGeom prst="straightConnector1">
            <a:avLst/>
          </a:prstGeom>
          <a:noFill/>
          <a:ln cap="flat" cmpd="sng" w="19050">
            <a:solidFill>
              <a:srgbClr val="5B5C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 txBox="1"/>
          <p:nvPr/>
        </p:nvSpPr>
        <p:spPr>
          <a:xfrm>
            <a:off x="3230541" y="2173313"/>
            <a:ext cx="578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5000" u="none" cap="none" strike="noStrike">
                <a:solidFill>
                  <a:srgbClr val="5B6F68"/>
                </a:solidFill>
                <a:latin typeface="Lustria"/>
                <a:ea typeface="Lustria"/>
                <a:cs typeface="Lustria"/>
                <a:sym typeface="Lustria"/>
              </a:rPr>
              <a:t>5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3808769" y="2195020"/>
            <a:ext cx="0" cy="718200"/>
          </a:xfrm>
          <a:prstGeom prst="straightConnector1">
            <a:avLst/>
          </a:prstGeom>
          <a:noFill/>
          <a:ln cap="flat" cmpd="sng" w="19050">
            <a:solidFill>
              <a:srgbClr val="5B6F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Shape 129"/>
          <p:cNvSpPr txBox="1"/>
          <p:nvPr/>
        </p:nvSpPr>
        <p:spPr>
          <a:xfrm>
            <a:off x="5837908" y="2173313"/>
            <a:ext cx="578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5000" u="none" cap="none" strike="noStrike">
                <a:solidFill>
                  <a:srgbClr val="615348"/>
                </a:solidFill>
                <a:latin typeface="Lustria"/>
                <a:ea typeface="Lustria"/>
                <a:cs typeface="Lustria"/>
                <a:sym typeface="Lustria"/>
              </a:rPr>
              <a:t>4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6416135" y="2195020"/>
            <a:ext cx="0" cy="718200"/>
          </a:xfrm>
          <a:prstGeom prst="straightConnector1">
            <a:avLst/>
          </a:prstGeom>
          <a:noFill/>
          <a:ln cap="flat" cmpd="sng" w="19050">
            <a:solidFill>
              <a:srgbClr val="61534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Shape 131"/>
          <p:cNvSpPr txBox="1"/>
          <p:nvPr/>
        </p:nvSpPr>
        <p:spPr>
          <a:xfrm>
            <a:off x="943524" y="3569626"/>
            <a:ext cx="5178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5000" u="none" cap="none" strike="noStrike">
                <a:solidFill>
                  <a:srgbClr val="615348"/>
                </a:solidFill>
                <a:latin typeface="Lustria"/>
                <a:ea typeface="Lustria"/>
                <a:cs typeface="Lustria"/>
                <a:sym typeface="Lustria"/>
              </a:rPr>
              <a:t>7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1454171" y="3591333"/>
            <a:ext cx="0" cy="718200"/>
          </a:xfrm>
          <a:prstGeom prst="straightConnector1">
            <a:avLst/>
          </a:prstGeom>
          <a:noFill/>
          <a:ln cap="flat" cmpd="sng" w="19050">
            <a:solidFill>
              <a:srgbClr val="61534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Shape 133"/>
          <p:cNvSpPr txBox="1"/>
          <p:nvPr/>
        </p:nvSpPr>
        <p:spPr>
          <a:xfrm>
            <a:off x="3557913" y="3569626"/>
            <a:ext cx="578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5000" u="none" cap="none" strike="noStrike">
                <a:solidFill>
                  <a:srgbClr val="5B6F68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4136141" y="3591333"/>
            <a:ext cx="0" cy="718200"/>
          </a:xfrm>
          <a:prstGeom prst="straightConnector1">
            <a:avLst/>
          </a:prstGeom>
          <a:noFill/>
          <a:ln cap="flat" cmpd="sng" w="19050">
            <a:solidFill>
              <a:srgbClr val="5B6F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Shape 135"/>
          <p:cNvSpPr txBox="1"/>
          <p:nvPr/>
        </p:nvSpPr>
        <p:spPr>
          <a:xfrm>
            <a:off x="6165280" y="3569626"/>
            <a:ext cx="578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5000" u="none" cap="none" strike="noStrike">
                <a:solidFill>
                  <a:srgbClr val="5B5C6E"/>
                </a:solidFill>
                <a:latin typeface="Lustria"/>
                <a:ea typeface="Lustria"/>
                <a:cs typeface="Lustria"/>
                <a:sym typeface="Lustria"/>
              </a:rPr>
              <a:t>9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6743507" y="3591333"/>
            <a:ext cx="0" cy="718200"/>
          </a:xfrm>
          <a:prstGeom prst="straightConnector1">
            <a:avLst/>
          </a:prstGeom>
          <a:noFill/>
          <a:ln cap="flat" cmpd="sng" w="19050">
            <a:solidFill>
              <a:srgbClr val="5B5C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Shape 137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28311" y="801641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210282" y="801641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6817649" y="801641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4" type="body"/>
          </p:nvPr>
        </p:nvSpPr>
        <p:spPr>
          <a:xfrm>
            <a:off x="6490277" y="2195019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5" type="body"/>
          </p:nvPr>
        </p:nvSpPr>
        <p:spPr>
          <a:xfrm>
            <a:off x="3882910" y="2195019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6" type="body"/>
          </p:nvPr>
        </p:nvSpPr>
        <p:spPr>
          <a:xfrm>
            <a:off x="1280899" y="2195019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7" type="body"/>
          </p:nvPr>
        </p:nvSpPr>
        <p:spPr>
          <a:xfrm>
            <a:off x="1528311" y="3591333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8" type="body"/>
          </p:nvPr>
        </p:nvSpPr>
        <p:spPr>
          <a:xfrm>
            <a:off x="4210282" y="3591333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9" type="body"/>
          </p:nvPr>
        </p:nvSpPr>
        <p:spPr>
          <a:xfrm>
            <a:off x="6817649" y="3591333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1028019" y="1327155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4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1028019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ctr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346" y="1299336"/>
            <a:ext cx="7765200" cy="3044099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52400" lvl="1" marL="5461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64285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27000" lvl="2" marL="774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14300" lvl="3" marL="1041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27000" lvl="4" marL="1257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27000" lvl="5" marL="1511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27000" lvl="6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39700" lvl="7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27000" lvl="8" marL="23241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971550" y="1320800"/>
            <a:ext cx="7192800" cy="13716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971550" y="2692409"/>
            <a:ext cx="7192800" cy="1130399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346" y="1299336"/>
            <a:ext cx="3795300" cy="3044099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52400" lvl="1" marL="5461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64285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27000" lvl="2" marL="774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14300" lvl="3" marL="1041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27000" lvl="4" marL="1257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27000" lvl="5" marL="1511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27000" lvl="6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39700" lvl="7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27000" lvl="8" marL="23241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652169" y="1299336"/>
            <a:ext cx="3798600" cy="3044099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52400" lvl="1" marL="5461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64285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27000" lvl="2" marL="774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14300" lvl="3" marL="1041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27000" lvl="4" marL="1257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27000" lvl="5" marL="1511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27000" lvl="6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39700" lvl="7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27000" lvl="8" marL="23241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173" name="Shape 1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46" y="1300879"/>
            <a:ext cx="3816900" cy="311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174" name="Shape 1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33863" y="1300879"/>
            <a:ext cx="3816899" cy="31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54403" y="1376440"/>
            <a:ext cx="3657300" cy="408599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4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754403" y="1785102"/>
            <a:ext cx="3657300" cy="2558399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-1778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64285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65100" lvl="1" marL="5461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27000" lvl="2" marL="774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27000" lvl="3" marL="1041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27000" lvl="4" marL="1257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27000" lvl="5" marL="1511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27000" lvl="6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39700" lvl="7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27000" lvl="8" marL="23241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3" type="body"/>
          </p:nvPr>
        </p:nvSpPr>
        <p:spPr>
          <a:xfrm>
            <a:off x="4721225" y="1376440"/>
            <a:ext cx="3671400" cy="408599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4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4" type="body"/>
          </p:nvPr>
        </p:nvSpPr>
        <p:spPr>
          <a:xfrm>
            <a:off x="4721225" y="1785102"/>
            <a:ext cx="3671400" cy="2558399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-1778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64285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65100" lvl="1" marL="5461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27000" lvl="2" marL="774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27000" lvl="3" marL="1041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27000" lvl="4" marL="1257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27000" lvl="5" marL="1511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27000" lvl="6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39700" lvl="7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27000" lvl="8" marL="23241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85346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641724" y="457200"/>
            <a:ext cx="4808999" cy="38862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52400" lvl="1" marL="5461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64285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27000" lvl="2" marL="774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14300" lvl="3" marL="1041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27000" lvl="4" marL="1257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27000" lvl="5" marL="1511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27000" lvl="6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39700" lvl="7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27000" lvl="8" marL="23241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685346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200" name="Shape 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0248" y="457200"/>
            <a:ext cx="2688000" cy="39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685346" y="457442"/>
            <a:ext cx="4451100" cy="13719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2" name="Shape 202"/>
          <p:cNvSpPr/>
          <p:nvPr>
            <p:ph idx="2" type="pic"/>
          </p:nvPr>
        </p:nvSpPr>
        <p:spPr>
          <a:xfrm>
            <a:off x="5581913" y="572776"/>
            <a:ext cx="2456700" cy="3684600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9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346" y="1829445"/>
            <a:ext cx="4451100" cy="2531999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208" name="Shape 2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412" y="410855"/>
            <a:ext cx="7606200" cy="28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2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0" name="Shape 210"/>
          <p:cNvSpPr/>
          <p:nvPr>
            <p:ph idx="2" type="pic"/>
          </p:nvPr>
        </p:nvSpPr>
        <p:spPr>
          <a:xfrm>
            <a:off x="877011" y="521256"/>
            <a:ext cx="7383900" cy="2644200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9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685346" y="456327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345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0482" y="2707524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685345" y="3228264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742950" y="66359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Lustria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878536" y="219619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Lustria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85345" y="1595206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337" y="3487916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346" y="1414462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4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685346" y="1928812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3" type="body"/>
          </p:nvPr>
        </p:nvSpPr>
        <p:spPr>
          <a:xfrm>
            <a:off x="3335033" y="1414462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4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4" type="body"/>
          </p:nvPr>
        </p:nvSpPr>
        <p:spPr>
          <a:xfrm>
            <a:off x="3331076" y="1928812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5" type="body"/>
          </p:nvPr>
        </p:nvSpPr>
        <p:spPr>
          <a:xfrm>
            <a:off x="5974928" y="1414462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4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6" type="body"/>
          </p:nvPr>
        </p:nvSpPr>
        <p:spPr>
          <a:xfrm>
            <a:off x="5974928" y="1928812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248" name="Shape 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471" y="1363660"/>
            <a:ext cx="2505000" cy="13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2850" y="1363660"/>
            <a:ext cx="2505000" cy="13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250" name="Shape 2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038" y="1363660"/>
            <a:ext cx="2505000" cy="13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type="title"/>
          </p:nvPr>
        </p:nvSpPr>
        <p:spPr>
          <a:xfrm>
            <a:off x="685345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53" name="Shape 253"/>
          <p:cNvSpPr/>
          <p:nvPr>
            <p:ph idx="2" type="pic"/>
          </p:nvPr>
        </p:nvSpPr>
        <p:spPr>
          <a:xfrm>
            <a:off x="763576" y="1454188"/>
            <a:ext cx="2319300" cy="120209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9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3" type="body"/>
          </p:nvPr>
        </p:nvSpPr>
        <p:spPr>
          <a:xfrm>
            <a:off x="685346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4" type="body"/>
          </p:nvPr>
        </p:nvSpPr>
        <p:spPr>
          <a:xfrm>
            <a:off x="3332090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56" name="Shape 256"/>
          <p:cNvSpPr/>
          <p:nvPr>
            <p:ph idx="5" type="pic"/>
          </p:nvPr>
        </p:nvSpPr>
        <p:spPr>
          <a:xfrm>
            <a:off x="3409307" y="1454320"/>
            <a:ext cx="2319300" cy="120599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9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6" type="body"/>
          </p:nvPr>
        </p:nvSpPr>
        <p:spPr>
          <a:xfrm>
            <a:off x="3331076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7" type="body"/>
          </p:nvPr>
        </p:nvSpPr>
        <p:spPr>
          <a:xfrm>
            <a:off x="5975022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59" name="Shape 259"/>
          <p:cNvSpPr/>
          <p:nvPr>
            <p:ph idx="8" type="pic"/>
          </p:nvPr>
        </p:nvSpPr>
        <p:spPr>
          <a:xfrm>
            <a:off x="6056773" y="1450824"/>
            <a:ext cx="2319299" cy="12054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9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9" type="body"/>
          </p:nvPr>
        </p:nvSpPr>
        <p:spPr>
          <a:xfrm>
            <a:off x="5974928" y="3360273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2"/>
              </a:buClr>
              <a:buFont typeface="Noto Sans Symbols"/>
              <a:buNone/>
              <a:defRPr b="0" i="0" sz="7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 rot="5400000">
            <a:off x="3046017" y="-1061213"/>
            <a:ext cx="3044099" cy="77652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52400" lvl="1" marL="5461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64285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27000" lvl="2" marL="774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14300" lvl="3" marL="1041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27000" lvl="4" marL="1257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27000" lvl="5" marL="1511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27000" lvl="6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39700" lvl="7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27000" lvl="8" marL="23241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 rot="5400000">
            <a:off x="5650916" y="1543649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 rot="5400000">
            <a:off x="1711100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52400" lvl="1" marL="5461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64285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27000" lvl="2" marL="774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14300" lvl="3" marL="1041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27000" lvl="4" marL="1257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27000" lvl="5" marL="1511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27000" lvl="6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39700" lvl="7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27000" lvl="8" marL="23241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i="1" sz="3600"/>
            </a:lvl1pPr>
            <a:lvl2pPr lvl="1" rtl="0">
              <a:spcBef>
                <a:spcPts val="0"/>
              </a:spcBef>
              <a:buSzPct val="100000"/>
              <a:defRPr i="1" sz="3600"/>
            </a:lvl2pPr>
            <a:lvl3pPr lvl="2" rtl="0">
              <a:spcBef>
                <a:spcPts val="0"/>
              </a:spcBef>
              <a:buSzPct val="100000"/>
              <a:defRPr i="1" sz="3600"/>
            </a:lvl3pPr>
            <a:lvl4pPr lvl="3" rtl="0">
              <a:spcBef>
                <a:spcPts val="0"/>
              </a:spcBef>
              <a:buSzPct val="100000"/>
              <a:defRPr i="1" sz="3600"/>
            </a:lvl4pPr>
            <a:lvl5pPr lvl="4" rtl="0">
              <a:spcBef>
                <a:spcPts val="0"/>
              </a:spcBef>
              <a:buSzPct val="100000"/>
              <a:defRPr i="1" sz="3600"/>
            </a:lvl5pPr>
            <a:lvl6pPr lvl="5" rtl="0">
              <a:spcBef>
                <a:spcPts val="0"/>
              </a:spcBef>
              <a:buSzPct val="100000"/>
              <a:defRPr i="1" sz="3600"/>
            </a:lvl6pPr>
            <a:lvl7pPr lvl="6" rtl="0">
              <a:spcBef>
                <a:spcPts val="0"/>
              </a:spcBef>
              <a:buSzPct val="100000"/>
              <a:defRPr i="1" sz="3600"/>
            </a:lvl7pPr>
            <a:lvl8pPr lvl="7" rtl="0">
              <a:spcBef>
                <a:spcPts val="0"/>
              </a:spcBef>
              <a:buSzPct val="100000"/>
              <a:defRPr i="1" sz="3600"/>
            </a:lvl8pPr>
            <a:lvl9pPr lvl="8" rtl="0">
              <a:spcBef>
                <a:spcPts val="0"/>
              </a:spcBef>
              <a:buSzPct val="100000"/>
              <a:defRPr i="1" sz="3600"/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96A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296A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96ACC"/>
              </a:buClr>
              <a:defRPr/>
            </a:lvl1pPr>
            <a:lvl2pPr lvl="1" rtl="0">
              <a:spcBef>
                <a:spcPts val="0"/>
              </a:spcBef>
              <a:buClr>
                <a:srgbClr val="296ACC"/>
              </a:buClr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b="0" sz="2400"/>
            </a:lvl1pPr>
            <a:lvl2pPr lvl="1" rtl="0">
              <a:spcBef>
                <a:spcPts val="0"/>
              </a:spcBef>
              <a:buSzPct val="100000"/>
              <a:defRPr b="0" sz="2400"/>
            </a:lvl2pPr>
            <a:lvl3pPr lvl="2" rtl="0">
              <a:spcBef>
                <a:spcPts val="0"/>
              </a:spcBef>
              <a:buSzPct val="100000"/>
              <a:defRPr b="0" sz="2400"/>
            </a:lvl3pPr>
            <a:lvl4pPr lvl="3" rtl="0">
              <a:spcBef>
                <a:spcPts val="0"/>
              </a:spcBef>
              <a:buSzPct val="100000"/>
              <a:defRPr b="0" sz="2400"/>
            </a:lvl4pPr>
            <a:lvl5pPr lvl="4" rtl="0">
              <a:spcBef>
                <a:spcPts val="0"/>
              </a:spcBef>
              <a:buSzPct val="100000"/>
              <a:defRPr b="0" sz="2400"/>
            </a:lvl5pPr>
            <a:lvl6pPr lvl="5" rtl="0">
              <a:spcBef>
                <a:spcPts val="0"/>
              </a:spcBef>
              <a:buSzPct val="100000"/>
              <a:defRPr b="0" sz="2400"/>
            </a:lvl6pPr>
            <a:lvl7pPr lvl="6" rtl="0">
              <a:spcBef>
                <a:spcPts val="0"/>
              </a:spcBef>
              <a:buSzPct val="100000"/>
              <a:defRPr b="0" sz="2400"/>
            </a:lvl7pPr>
            <a:lvl8pPr lvl="7" rtl="0">
              <a:spcBef>
                <a:spcPts val="0"/>
              </a:spcBef>
              <a:buSzPct val="100000"/>
              <a:defRPr b="0" sz="2400"/>
            </a:lvl8pPr>
            <a:lvl9pPr lvl="8" rtl="0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296A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96A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96A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SzPct val="36666"/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346" y="1299336"/>
            <a:ext cx="7765200" cy="3044099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0"/>
              </a:srgbClr>
            </a:outerShdw>
          </a:effectLst>
        </p:spPr>
        <p:txBody>
          <a:bodyPr anchorCtr="0" anchor="t" bIns="68575" lIns="68575" rIns="68575" tIns="68575"/>
          <a:lstStyle>
            <a:lvl1pPr indent="-1651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52400" lvl="1" marL="546100" marR="0" rtl="0" algn="l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SzPct val="64285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27000" lvl="2" marL="7747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6666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14300" lvl="3" marL="1041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27000" lvl="4" marL="1257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27000" lvl="5" marL="15113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27000" lvl="6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39700" lvl="7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27000" lvl="8" marL="2324100" marR="0" rtl="0" algn="l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SzPct val="63636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5759051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INTERNSHIP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367" name="Shape 367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368" name="Shape 368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Problem and Impact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382" name="Shape 382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390" name="Shape 390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391" name="Shape 391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.jpg" id="400" name="Shape 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792118" y="1013693"/>
            <a:ext cx="6279900" cy="35328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Want big impact?</a:t>
            </a:r>
            <a:r>
              <a:rPr lang="en"/>
              <a:t> USE BIG IMAGE</a:t>
            </a: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412" name="Shape 412"/>
          <p:cNvGraphicFramePr/>
          <p:nvPr/>
        </p:nvGraphicFramePr>
        <p:xfrm>
          <a:off x="142320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{E1C6BE8D-868E-48E1-A54E-0973788C9C9B}</a:tableStyleId>
              </a:tblPr>
              <a:tblGrid>
                <a:gridCol w="1692075"/>
                <a:gridCol w="1692075"/>
                <a:gridCol w="1692075"/>
                <a:gridCol w="1692075"/>
              </a:tblGrid>
              <a:tr h="686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13" name="Shape 41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912199" y="874081"/>
            <a:ext cx="8155305" cy="3885007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>
            <p:ph idx="4294967295" type="title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420" name="Shape 420"/>
          <p:cNvSpPr/>
          <p:nvPr/>
        </p:nvSpPr>
        <p:spPr>
          <a:xfrm>
            <a:off x="6157425" y="2201050"/>
            <a:ext cx="734400" cy="295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our off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ce</a:t>
            </a: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2" name="Shape 422"/>
          <p:cNvSpPr/>
          <p:nvPr/>
        </p:nvSpPr>
        <p:spPr>
          <a:xfrm rot="-8100000">
            <a:off x="1514931" y="1922646"/>
            <a:ext cx="238436" cy="227405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 rot="-8100000">
            <a:off x="3309131" y="3246121"/>
            <a:ext cx="238436" cy="227405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4294967295" type="ctrTitle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</a:p>
        </p:txBody>
      </p:sp>
      <p:sp>
        <p:nvSpPr>
          <p:cNvPr id="429" name="Shape 429"/>
          <p:cNvSpPr txBox="1"/>
          <p:nvPr>
            <p:ph idx="4294967295" type="subTitle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>
            <a:alpha val="17690"/>
          </a:srgbClr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1528311" y="801641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"/>
              <a:t>Trainings and KYC</a:t>
            </a:r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4210275" y="801650"/>
            <a:ext cx="1764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"/>
              <a:t>Assigned F9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"/>
              <a:t>Getting familiar with code</a:t>
            </a:r>
          </a:p>
        </p:txBody>
      </p:sp>
      <p:sp>
        <p:nvSpPr>
          <p:cNvPr id="287" name="Shape 287"/>
          <p:cNvSpPr txBox="1"/>
          <p:nvPr>
            <p:ph idx="3" type="body"/>
          </p:nvPr>
        </p:nvSpPr>
        <p:spPr>
          <a:xfrm>
            <a:off x="6817649" y="801641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"/>
              <a:t>Database creation for sections, developing classes</a:t>
            </a:r>
          </a:p>
        </p:txBody>
      </p:sp>
      <p:sp>
        <p:nvSpPr>
          <p:cNvPr id="288" name="Shape 288"/>
          <p:cNvSpPr txBox="1"/>
          <p:nvPr>
            <p:ph idx="4" type="body"/>
          </p:nvPr>
        </p:nvSpPr>
        <p:spPr>
          <a:xfrm>
            <a:off x="6490277" y="2195019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"/>
              <a:t>Building the UI</a:t>
            </a:r>
          </a:p>
        </p:txBody>
      </p:sp>
      <p:sp>
        <p:nvSpPr>
          <p:cNvPr id="289" name="Shape 289"/>
          <p:cNvSpPr txBox="1"/>
          <p:nvPr>
            <p:ph idx="5" type="body"/>
          </p:nvPr>
        </p:nvSpPr>
        <p:spPr>
          <a:xfrm>
            <a:off x="3882910" y="2195019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"/>
              <a:t>Creating stored Procedures, updating the UI</a:t>
            </a:r>
          </a:p>
        </p:txBody>
      </p:sp>
      <p:sp>
        <p:nvSpPr>
          <p:cNvPr id="290" name="Shape 290"/>
          <p:cNvSpPr txBox="1"/>
          <p:nvPr>
            <p:ph idx="6" type="body"/>
          </p:nvPr>
        </p:nvSpPr>
        <p:spPr>
          <a:xfrm>
            <a:off x="1280899" y="2195019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"/>
              <a:t>Mobile Responsiveness</a:t>
            </a:r>
          </a:p>
        </p:txBody>
      </p:sp>
      <p:sp>
        <p:nvSpPr>
          <p:cNvPr id="291" name="Shape 291"/>
          <p:cNvSpPr txBox="1"/>
          <p:nvPr>
            <p:ph idx="7" type="body"/>
          </p:nvPr>
        </p:nvSpPr>
        <p:spPr>
          <a:xfrm>
            <a:off x="1528311" y="3591333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"/>
              <a:t>Updating mobile requirements</a:t>
            </a:r>
          </a:p>
        </p:txBody>
      </p:sp>
      <p:sp>
        <p:nvSpPr>
          <p:cNvPr id="292" name="Shape 292"/>
          <p:cNvSpPr txBox="1"/>
          <p:nvPr>
            <p:ph idx="8" type="body"/>
          </p:nvPr>
        </p:nvSpPr>
        <p:spPr>
          <a:xfrm>
            <a:off x="4210282" y="3591333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Add process step here</a:t>
            </a:r>
          </a:p>
        </p:txBody>
      </p:sp>
      <p:sp>
        <p:nvSpPr>
          <p:cNvPr id="293" name="Shape 293"/>
          <p:cNvSpPr txBox="1"/>
          <p:nvPr>
            <p:ph idx="9" type="body"/>
          </p:nvPr>
        </p:nvSpPr>
        <p:spPr>
          <a:xfrm>
            <a:off x="6817649" y="3591333"/>
            <a:ext cx="15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Add process step here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06900" y="202275"/>
            <a:ext cx="2499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T</a:t>
            </a:r>
            <a:r>
              <a:rPr lang="en">
                <a:solidFill>
                  <a:srgbClr val="0000FF"/>
                </a:solidFill>
              </a:rPr>
              <a:t>IMELINE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4294967295" type="ctrTitle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</a:p>
        </p:txBody>
      </p:sp>
      <p:sp>
        <p:nvSpPr>
          <p:cNvPr id="436" name="Shape 436"/>
          <p:cNvSpPr txBox="1"/>
          <p:nvPr>
            <p:ph idx="4294967295" type="subTitle"/>
          </p:nvPr>
        </p:nvSpPr>
        <p:spPr>
          <a:xfrm>
            <a:off x="1561425" y="1487501"/>
            <a:ext cx="68967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437" name="Shape 437"/>
          <p:cNvSpPr txBox="1"/>
          <p:nvPr>
            <p:ph idx="4294967295" type="ctrTitle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</a:p>
        </p:txBody>
      </p:sp>
      <p:sp>
        <p:nvSpPr>
          <p:cNvPr id="438" name="Shape 438"/>
          <p:cNvSpPr txBox="1"/>
          <p:nvPr>
            <p:ph idx="4294967295" type="subTitle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439" name="Shape 439"/>
          <p:cNvSpPr txBox="1"/>
          <p:nvPr>
            <p:ph idx="4294967295" type="ctrTitle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</a:p>
        </p:txBody>
      </p:sp>
      <p:sp>
        <p:nvSpPr>
          <p:cNvPr id="440" name="Shape 440"/>
          <p:cNvSpPr txBox="1"/>
          <p:nvPr>
            <p:ph idx="4294967295" type="subTitle"/>
          </p:nvPr>
        </p:nvSpPr>
        <p:spPr>
          <a:xfrm>
            <a:off x="2296200" y="2801951"/>
            <a:ext cx="61620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447" name="Shape 447"/>
          <p:cNvSpPr/>
          <p:nvPr/>
        </p:nvSpPr>
        <p:spPr>
          <a:xfrm>
            <a:off x="1753949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9" name="Shape 449"/>
          <p:cNvSpPr/>
          <p:nvPr/>
        </p:nvSpPr>
        <p:spPr>
          <a:xfrm>
            <a:off x="3853635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</a:p>
        </p:txBody>
      </p:sp>
      <p:sp>
        <p:nvSpPr>
          <p:cNvPr id="450" name="Shape 450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457" name="Shape 457"/>
          <p:cNvSpPr txBox="1"/>
          <p:nvPr>
            <p:ph idx="2" type="body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58" name="Shape 458"/>
          <p:cNvSpPr txBox="1"/>
          <p:nvPr>
            <p:ph idx="3" type="body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461" name="Shape 461"/>
          <p:cNvSpPr txBox="1"/>
          <p:nvPr>
            <p:ph idx="2" type="body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62" name="Shape 462"/>
          <p:cNvSpPr txBox="1"/>
          <p:nvPr>
            <p:ph idx="3" type="body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69" name="Shape 46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49" y="540075"/>
            <a:ext cx="6312600" cy="34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195405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476" name="Shape 476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20288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5" name="Shape 485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1079225" y="1052749"/>
            <a:ext cx="4460080" cy="347222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265866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3" name="Shape 493"/>
          <p:cNvSpPr txBox="1"/>
          <p:nvPr>
            <p:ph idx="4294967295" type="body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SCREENSHOT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15111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1" name="Shape 501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Mobile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Responsiveness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Making the F9 website portable on iPad.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Ensuring good UI in both portrait and landscape modes.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7" name="Shape 507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508" name="Shape 508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KYC SLIDE 1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b="1" lang="en" sz="1800"/>
              <a:t>Dosis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b="1" lang="en" sz="1800"/>
              <a:t>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3"/>
              </a:rPr>
              <a:t>https://www.fontsquirrel.com/fonts/dosis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Orange </a:t>
            </a:r>
            <a:r>
              <a:rPr b="1" lang="en" sz="1800">
                <a:solidFill>
                  <a:srgbClr val="FF8700"/>
                </a:solidFill>
              </a:rPr>
              <a:t>#ff8700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1104899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Shape 528"/>
          <p:cNvGrpSpPr/>
          <p:nvPr/>
        </p:nvGrpSpPr>
        <p:grpSpPr>
          <a:xfrm>
            <a:off x="3303771" y="275619"/>
            <a:ext cx="342902" cy="447293"/>
            <a:chOff x="590250" y="244200"/>
            <a:chExt cx="407975" cy="532175"/>
          </a:xfrm>
        </p:grpSpPr>
        <p:sp>
          <p:nvSpPr>
            <p:cNvPr id="529" name="Shape 529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3856463" y="341640"/>
            <a:ext cx="372593" cy="310144"/>
            <a:chOff x="1247825" y="322750"/>
            <a:chExt cx="443300" cy="369000"/>
          </a:xfrm>
        </p:grpSpPr>
        <p:sp>
          <p:nvSpPr>
            <p:cNvPr id="544" name="Shape 544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4429642" y="340106"/>
            <a:ext cx="356203" cy="313212"/>
            <a:chOff x="1929775" y="320925"/>
            <a:chExt cx="423800" cy="372650"/>
          </a:xfrm>
        </p:grpSpPr>
        <p:sp>
          <p:nvSpPr>
            <p:cNvPr id="550" name="Shape 550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Shape 555"/>
          <p:cNvSpPr/>
          <p:nvPr/>
        </p:nvSpPr>
        <p:spPr>
          <a:xfrm>
            <a:off x="5026944" y="328853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5611912" y="329883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7" name="Shape 557"/>
          <p:cNvGrpSpPr/>
          <p:nvPr/>
        </p:nvGrpSpPr>
        <p:grpSpPr>
          <a:xfrm>
            <a:off x="6699286" y="304784"/>
            <a:ext cx="336767" cy="383835"/>
            <a:chOff x="4630125" y="278900"/>
            <a:chExt cx="400675" cy="456675"/>
          </a:xfrm>
        </p:grpSpPr>
        <p:sp>
          <p:nvSpPr>
            <p:cNvPr id="558" name="Shape 558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Shape 562"/>
          <p:cNvSpPr/>
          <p:nvPr/>
        </p:nvSpPr>
        <p:spPr>
          <a:xfrm>
            <a:off x="7239876" y="328349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3308898" y="851340"/>
            <a:ext cx="342881" cy="418127"/>
            <a:chOff x="596350" y="929175"/>
            <a:chExt cx="407950" cy="497475"/>
          </a:xfrm>
        </p:grpSpPr>
        <p:sp>
          <p:nvSpPr>
            <p:cNvPr id="564" name="Shape 564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4433214" y="912256"/>
            <a:ext cx="349059" cy="298881"/>
            <a:chOff x="1934025" y="1001650"/>
            <a:chExt cx="415300" cy="355600"/>
          </a:xfrm>
        </p:grpSpPr>
        <p:sp>
          <p:nvSpPr>
            <p:cNvPr id="572" name="Shape 572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Shape 576"/>
          <p:cNvSpPr/>
          <p:nvPr/>
        </p:nvSpPr>
        <p:spPr>
          <a:xfrm>
            <a:off x="4997273" y="887198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5562783" y="904597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6132895" y="907160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6709164" y="91022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7257609" y="889730"/>
            <a:ext cx="350068" cy="350572"/>
            <a:chOff x="5294400" y="974850"/>
            <a:chExt cx="416500" cy="417100"/>
          </a:xfrm>
        </p:grpSpPr>
        <p:sp>
          <p:nvSpPr>
            <p:cNvPr id="581" name="Shape 581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7780631" y="850332"/>
            <a:ext cx="433992" cy="422729"/>
            <a:chOff x="5916675" y="927975"/>
            <a:chExt cx="516350" cy="502950"/>
          </a:xfrm>
        </p:grpSpPr>
        <p:sp>
          <p:nvSpPr>
            <p:cNvPr id="584" name="Shape 58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3282275" y="1499744"/>
            <a:ext cx="391000" cy="264085"/>
            <a:chOff x="564675" y="1700625"/>
            <a:chExt cx="465200" cy="314200"/>
          </a:xfrm>
        </p:grpSpPr>
        <p:sp>
          <p:nvSpPr>
            <p:cNvPr id="587" name="Shape 587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3847260" y="1435257"/>
            <a:ext cx="391000" cy="382826"/>
            <a:chOff x="1236875" y="1623900"/>
            <a:chExt cx="465200" cy="455475"/>
          </a:xfrm>
        </p:grpSpPr>
        <p:sp>
          <p:nvSpPr>
            <p:cNvPr id="591" name="Shape 591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4424515" y="1443452"/>
            <a:ext cx="366458" cy="366436"/>
            <a:chOff x="1923675" y="1633650"/>
            <a:chExt cx="436000" cy="435975"/>
          </a:xfrm>
        </p:grpSpPr>
        <p:sp>
          <p:nvSpPr>
            <p:cNvPr id="599" name="Shape 599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4987965" y="1441918"/>
            <a:ext cx="369504" cy="369504"/>
            <a:chOff x="2594050" y="1631825"/>
            <a:chExt cx="439625" cy="439625"/>
          </a:xfrm>
        </p:grpSpPr>
        <p:sp>
          <p:nvSpPr>
            <p:cNvPr id="606" name="Shape 60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Shape 610"/>
          <p:cNvSpPr/>
          <p:nvPr/>
        </p:nvSpPr>
        <p:spPr>
          <a:xfrm>
            <a:off x="5569423" y="14583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11" name="Shape 611"/>
          <p:cNvGrpSpPr/>
          <p:nvPr/>
        </p:nvGrpSpPr>
        <p:grpSpPr>
          <a:xfrm>
            <a:off x="6152730" y="1414286"/>
            <a:ext cx="299911" cy="424767"/>
            <a:chOff x="3979850" y="1598950"/>
            <a:chExt cx="356825" cy="505375"/>
          </a:xfrm>
        </p:grpSpPr>
        <p:sp>
          <p:nvSpPr>
            <p:cNvPr id="612" name="Shape 612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6670121" y="1505375"/>
            <a:ext cx="395098" cy="242589"/>
            <a:chOff x="4595425" y="1707325"/>
            <a:chExt cx="470075" cy="288625"/>
          </a:xfrm>
        </p:grpSpPr>
        <p:sp>
          <p:nvSpPr>
            <p:cNvPr id="615" name="Shape 615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7254037" y="1446015"/>
            <a:ext cx="357233" cy="361309"/>
            <a:chOff x="5290150" y="1636700"/>
            <a:chExt cx="425025" cy="429875"/>
          </a:xfrm>
        </p:grpSpPr>
        <p:sp>
          <p:nvSpPr>
            <p:cNvPr id="621" name="Shape 621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7817992" y="1435257"/>
            <a:ext cx="359271" cy="376691"/>
            <a:chOff x="5961125" y="1623900"/>
            <a:chExt cx="427450" cy="448175"/>
          </a:xfrm>
        </p:grpSpPr>
        <p:sp>
          <p:nvSpPr>
            <p:cNvPr id="624" name="Shape 624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8370683" y="1444986"/>
            <a:ext cx="383835" cy="363369"/>
            <a:chOff x="6618700" y="1635475"/>
            <a:chExt cx="456675" cy="432325"/>
          </a:xfrm>
        </p:grpSpPr>
        <p:sp>
          <p:nvSpPr>
            <p:cNvPr id="632" name="Shape 632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3325771" y="2028398"/>
            <a:ext cx="304008" cy="326513"/>
            <a:chOff x="616425" y="2329600"/>
            <a:chExt cx="361700" cy="388475"/>
          </a:xfrm>
        </p:grpSpPr>
        <p:sp>
          <p:nvSpPr>
            <p:cNvPr id="638" name="Shape 638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Shape 646"/>
          <p:cNvGrpSpPr/>
          <p:nvPr/>
        </p:nvGrpSpPr>
        <p:grpSpPr>
          <a:xfrm>
            <a:off x="3882582" y="2031465"/>
            <a:ext cx="320377" cy="320377"/>
            <a:chOff x="1278900" y="2333250"/>
            <a:chExt cx="381175" cy="381175"/>
          </a:xfrm>
        </p:grpSpPr>
        <p:sp>
          <p:nvSpPr>
            <p:cNvPr id="647" name="Shape 647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4447545" y="2031465"/>
            <a:ext cx="320398" cy="320377"/>
            <a:chOff x="1951075" y="2333250"/>
            <a:chExt cx="381200" cy="381175"/>
          </a:xfrm>
        </p:grpSpPr>
        <p:sp>
          <p:nvSpPr>
            <p:cNvPr id="652" name="Shape 652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Shape 656"/>
          <p:cNvGrpSpPr/>
          <p:nvPr/>
        </p:nvGrpSpPr>
        <p:grpSpPr>
          <a:xfrm>
            <a:off x="5012529" y="2031465"/>
            <a:ext cx="320377" cy="320377"/>
            <a:chOff x="2623275" y="2333250"/>
            <a:chExt cx="381175" cy="381175"/>
          </a:xfrm>
        </p:grpSpPr>
        <p:sp>
          <p:nvSpPr>
            <p:cNvPr id="657" name="Shape 657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5652233" y="1976203"/>
            <a:ext cx="170936" cy="426826"/>
            <a:chOff x="3384375" y="2267500"/>
            <a:chExt cx="203375" cy="507825"/>
          </a:xfrm>
        </p:grpSpPr>
        <p:sp>
          <p:nvSpPr>
            <p:cNvPr id="662" name="Shape 662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665" name="Shape 665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6230014" y="1978241"/>
            <a:ext cx="145343" cy="422729"/>
            <a:chOff x="4071800" y="2269925"/>
            <a:chExt cx="172925" cy="502950"/>
          </a:xfrm>
        </p:grpSpPr>
        <p:sp>
          <p:nvSpPr>
            <p:cNvPr id="668" name="Shape 668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Shape 670"/>
          <p:cNvSpPr/>
          <p:nvPr/>
        </p:nvSpPr>
        <p:spPr>
          <a:xfrm>
            <a:off x="7272635" y="2022841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71" name="Shape 671"/>
          <p:cNvGrpSpPr/>
          <p:nvPr/>
        </p:nvGrpSpPr>
        <p:grpSpPr>
          <a:xfrm>
            <a:off x="7827720" y="2028902"/>
            <a:ext cx="345970" cy="325504"/>
            <a:chOff x="5972700" y="2330200"/>
            <a:chExt cx="411625" cy="387275"/>
          </a:xfrm>
        </p:grpSpPr>
        <p:sp>
          <p:nvSpPr>
            <p:cNvPr id="672" name="Shape 67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3423017" y="2557030"/>
            <a:ext cx="109538" cy="399195"/>
            <a:chOff x="732125" y="2958550"/>
            <a:chExt cx="130325" cy="474950"/>
          </a:xfrm>
        </p:grpSpPr>
        <p:sp>
          <p:nvSpPr>
            <p:cNvPr id="675" name="Shape 675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Shape 683"/>
          <p:cNvSpPr/>
          <p:nvPr/>
        </p:nvSpPr>
        <p:spPr>
          <a:xfrm>
            <a:off x="4439937" y="2541259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3918429" y="2541259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5" name="Shape 685"/>
          <p:cNvGrpSpPr/>
          <p:nvPr/>
        </p:nvGrpSpPr>
        <p:grpSpPr>
          <a:xfrm>
            <a:off x="4978762" y="2569827"/>
            <a:ext cx="387932" cy="367466"/>
            <a:chOff x="2583100" y="2973775"/>
            <a:chExt cx="461550" cy="437200"/>
          </a:xfrm>
        </p:grpSpPr>
        <p:sp>
          <p:nvSpPr>
            <p:cNvPr id="686" name="Shape 686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Shape 688"/>
          <p:cNvSpPr/>
          <p:nvPr/>
        </p:nvSpPr>
        <p:spPr>
          <a:xfrm>
            <a:off x="6689706" y="257862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9" name="Shape 689"/>
          <p:cNvGrpSpPr/>
          <p:nvPr/>
        </p:nvGrpSpPr>
        <p:grpSpPr>
          <a:xfrm>
            <a:off x="7218211" y="2597983"/>
            <a:ext cx="435021" cy="323445"/>
            <a:chOff x="5247525" y="3007275"/>
            <a:chExt cx="517575" cy="384825"/>
          </a:xfrm>
        </p:grpSpPr>
        <p:sp>
          <p:nvSpPr>
            <p:cNvPr id="690" name="Shape 69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6129196" y="2579555"/>
            <a:ext cx="342881" cy="350068"/>
            <a:chOff x="3951850" y="2985350"/>
            <a:chExt cx="407950" cy="416500"/>
          </a:xfrm>
        </p:grpSpPr>
        <p:sp>
          <p:nvSpPr>
            <p:cNvPr id="693" name="Shape 69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3285869" y="3169103"/>
            <a:ext cx="397136" cy="305017"/>
            <a:chOff x="568950" y="3686775"/>
            <a:chExt cx="472500" cy="362900"/>
          </a:xfrm>
        </p:grpSpPr>
        <p:sp>
          <p:nvSpPr>
            <p:cNvPr id="698" name="Shape 698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Shape 701"/>
          <p:cNvSpPr/>
          <p:nvPr/>
        </p:nvSpPr>
        <p:spPr>
          <a:xfrm>
            <a:off x="7862710" y="2562252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02" name="Shape 702"/>
          <p:cNvGrpSpPr/>
          <p:nvPr/>
        </p:nvGrpSpPr>
        <p:grpSpPr>
          <a:xfrm>
            <a:off x="3853921" y="3194696"/>
            <a:ext cx="377699" cy="253852"/>
            <a:chOff x="1244800" y="3717225"/>
            <a:chExt cx="449375" cy="302025"/>
          </a:xfrm>
        </p:grpSpPr>
        <p:sp>
          <p:nvSpPr>
            <p:cNvPr id="703" name="Shape 703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4424011" y="3175239"/>
            <a:ext cx="367466" cy="287114"/>
            <a:chOff x="1923075" y="3694075"/>
            <a:chExt cx="437200" cy="341600"/>
          </a:xfrm>
        </p:grpSpPr>
        <p:sp>
          <p:nvSpPr>
            <p:cNvPr id="710" name="Shape 710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4992567" y="3170637"/>
            <a:ext cx="360301" cy="295813"/>
            <a:chOff x="2599525" y="3688600"/>
            <a:chExt cx="428675" cy="351950"/>
          </a:xfrm>
        </p:grpSpPr>
        <p:sp>
          <p:nvSpPr>
            <p:cNvPr id="720" name="Shape 720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Shape 723"/>
          <p:cNvGrpSpPr/>
          <p:nvPr/>
        </p:nvGrpSpPr>
        <p:grpSpPr>
          <a:xfrm>
            <a:off x="5574949" y="3150171"/>
            <a:ext cx="333699" cy="329076"/>
            <a:chOff x="3292425" y="3664250"/>
            <a:chExt cx="397025" cy="391525"/>
          </a:xfrm>
        </p:grpSpPr>
        <p:sp>
          <p:nvSpPr>
            <p:cNvPr id="724" name="Shape 724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6112806" y="3192637"/>
            <a:ext cx="369525" cy="268182"/>
            <a:chOff x="3932350" y="3714775"/>
            <a:chExt cx="439650" cy="319075"/>
          </a:xfrm>
        </p:grpSpPr>
        <p:sp>
          <p:nvSpPr>
            <p:cNvPr id="728" name="Shape 728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Shape 733"/>
          <p:cNvGrpSpPr/>
          <p:nvPr/>
        </p:nvGrpSpPr>
        <p:grpSpPr>
          <a:xfrm>
            <a:off x="6677790" y="3192637"/>
            <a:ext cx="369504" cy="268182"/>
            <a:chOff x="4604550" y="3714775"/>
            <a:chExt cx="439625" cy="319075"/>
          </a:xfrm>
        </p:grpSpPr>
        <p:sp>
          <p:nvSpPr>
            <p:cNvPr id="734" name="Shape 734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7256075" y="3165006"/>
            <a:ext cx="353136" cy="313737"/>
            <a:chOff x="5292575" y="3681900"/>
            <a:chExt cx="420150" cy="373275"/>
          </a:xfrm>
        </p:grpSpPr>
        <p:sp>
          <p:nvSpPr>
            <p:cNvPr id="737" name="Shape 737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7801098" y="3125082"/>
            <a:ext cx="393059" cy="393059"/>
            <a:chOff x="5941025" y="3634400"/>
            <a:chExt cx="467650" cy="467650"/>
          </a:xfrm>
        </p:grpSpPr>
        <p:sp>
          <p:nvSpPr>
            <p:cNvPr id="745" name="Shape 745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8391171" y="3150171"/>
            <a:ext cx="342881" cy="342902"/>
            <a:chOff x="6643075" y="3664250"/>
            <a:chExt cx="407950" cy="407975"/>
          </a:xfrm>
        </p:grpSpPr>
        <p:sp>
          <p:nvSpPr>
            <p:cNvPr id="752" name="Shape 752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Shape 754"/>
          <p:cNvGrpSpPr/>
          <p:nvPr/>
        </p:nvGrpSpPr>
        <p:grpSpPr>
          <a:xfrm>
            <a:off x="3292004" y="3700824"/>
            <a:ext cx="371564" cy="371543"/>
            <a:chOff x="576250" y="4319400"/>
            <a:chExt cx="442075" cy="442050"/>
          </a:xfrm>
        </p:grpSpPr>
        <p:sp>
          <p:nvSpPr>
            <p:cNvPr id="755" name="Shape 75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Shape 759"/>
          <p:cNvSpPr/>
          <p:nvPr/>
        </p:nvSpPr>
        <p:spPr>
          <a:xfrm>
            <a:off x="3841668" y="377312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6132391" y="3716302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5567385" y="3737799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6695862" y="3714768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63" name="Shape 763"/>
          <p:cNvGrpSpPr/>
          <p:nvPr/>
        </p:nvGrpSpPr>
        <p:grpSpPr>
          <a:xfrm>
            <a:off x="7235609" y="3719757"/>
            <a:ext cx="394068" cy="325504"/>
            <a:chOff x="5268225" y="4341925"/>
            <a:chExt cx="468850" cy="387275"/>
          </a:xfrm>
        </p:grpSpPr>
        <p:sp>
          <p:nvSpPr>
            <p:cNvPr id="764" name="Shape 764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7820555" y="3709524"/>
            <a:ext cx="354144" cy="354144"/>
            <a:chOff x="5964175" y="4329750"/>
            <a:chExt cx="421350" cy="421350"/>
          </a:xfrm>
        </p:grpSpPr>
        <p:sp>
          <p:nvSpPr>
            <p:cNvPr id="773" name="Shape 773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3856463" y="4274508"/>
            <a:ext cx="372593" cy="360301"/>
            <a:chOff x="1247825" y="5001950"/>
            <a:chExt cx="443300" cy="428675"/>
          </a:xfrm>
        </p:grpSpPr>
        <p:sp>
          <p:nvSpPr>
            <p:cNvPr id="776" name="Shape 776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Shape 782"/>
          <p:cNvGrpSpPr/>
          <p:nvPr/>
        </p:nvGrpSpPr>
        <p:grpSpPr>
          <a:xfrm>
            <a:off x="4454710" y="4256584"/>
            <a:ext cx="306068" cy="389991"/>
            <a:chOff x="1959600" y="4980625"/>
            <a:chExt cx="364150" cy="464000"/>
          </a:xfrm>
        </p:grpSpPr>
        <p:sp>
          <p:nvSpPr>
            <p:cNvPr id="783" name="Shape 783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4997190" y="4271440"/>
            <a:ext cx="351076" cy="360805"/>
            <a:chOff x="2605025" y="4998300"/>
            <a:chExt cx="417700" cy="429275"/>
          </a:xfrm>
        </p:grpSpPr>
        <p:sp>
          <p:nvSpPr>
            <p:cNvPr id="791" name="Shape 791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5527881" y="4274508"/>
            <a:ext cx="419661" cy="349542"/>
            <a:chOff x="3236425" y="5001950"/>
            <a:chExt cx="499300" cy="415875"/>
          </a:xfrm>
        </p:grpSpPr>
        <p:sp>
          <p:nvSpPr>
            <p:cNvPr id="795" name="Shape 795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6143001" y="4256584"/>
            <a:ext cx="319368" cy="380263"/>
            <a:chOff x="3968275" y="4980625"/>
            <a:chExt cx="379975" cy="452425"/>
          </a:xfrm>
        </p:grpSpPr>
        <p:sp>
          <p:nvSpPr>
            <p:cNvPr id="802" name="Shape 802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7798534" y="4341538"/>
            <a:ext cx="404322" cy="220084"/>
            <a:chOff x="5937975" y="5081700"/>
            <a:chExt cx="481050" cy="261850"/>
          </a:xfrm>
        </p:grpSpPr>
        <p:sp>
          <p:nvSpPr>
            <p:cNvPr id="806" name="Shape 806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8416743" y="4299071"/>
            <a:ext cx="290182" cy="333678"/>
            <a:chOff x="6673500" y="5031175"/>
            <a:chExt cx="345250" cy="397000"/>
          </a:xfrm>
        </p:grpSpPr>
        <p:sp>
          <p:nvSpPr>
            <p:cNvPr id="810" name="Shape 810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6108730" y="323716"/>
            <a:ext cx="387932" cy="345970"/>
            <a:chOff x="3927500" y="301425"/>
            <a:chExt cx="461550" cy="411625"/>
          </a:xfrm>
        </p:grpSpPr>
        <p:sp>
          <p:nvSpPr>
            <p:cNvPr id="816" name="Shape 816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8396277" y="330377"/>
            <a:ext cx="332669" cy="332669"/>
            <a:chOff x="6649150" y="309350"/>
            <a:chExt cx="395800" cy="395800"/>
          </a:xfrm>
        </p:grpSpPr>
        <p:sp>
          <p:nvSpPr>
            <p:cNvPr id="844" name="Shape 844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7828729" y="338047"/>
            <a:ext cx="337796" cy="319873"/>
            <a:chOff x="5973900" y="318475"/>
            <a:chExt cx="401900" cy="380575"/>
          </a:xfrm>
        </p:grpSpPr>
        <p:sp>
          <p:nvSpPr>
            <p:cNvPr id="868" name="Shape 868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3873882" y="851340"/>
            <a:ext cx="342881" cy="418127"/>
            <a:chOff x="1268550" y="929175"/>
            <a:chExt cx="407950" cy="497475"/>
          </a:xfrm>
        </p:grpSpPr>
        <p:sp>
          <p:nvSpPr>
            <p:cNvPr id="883" name="Shape 883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Shape 886"/>
          <p:cNvGrpSpPr/>
          <p:nvPr/>
        </p:nvGrpSpPr>
        <p:grpSpPr>
          <a:xfrm>
            <a:off x="8359946" y="867205"/>
            <a:ext cx="405331" cy="388962"/>
            <a:chOff x="6605925" y="948050"/>
            <a:chExt cx="482250" cy="462775"/>
          </a:xfrm>
        </p:grpSpPr>
        <p:sp>
          <p:nvSpPr>
            <p:cNvPr id="887" name="Shape 887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8454628" y="2019173"/>
            <a:ext cx="215966" cy="342398"/>
            <a:chOff x="6718575" y="2318625"/>
            <a:chExt cx="256950" cy="407375"/>
          </a:xfrm>
        </p:grpSpPr>
        <p:sp>
          <p:nvSpPr>
            <p:cNvPr id="894" name="Shape 89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Shape 902"/>
          <p:cNvGrpSpPr/>
          <p:nvPr/>
        </p:nvGrpSpPr>
        <p:grpSpPr>
          <a:xfrm>
            <a:off x="5556017" y="2646081"/>
            <a:ext cx="363369" cy="221114"/>
            <a:chOff x="3269900" y="3064500"/>
            <a:chExt cx="432325" cy="263075"/>
          </a:xfrm>
        </p:grpSpPr>
        <p:sp>
          <p:nvSpPr>
            <p:cNvPr id="903" name="Shape 903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Shape 906"/>
          <p:cNvGrpSpPr/>
          <p:nvPr/>
        </p:nvGrpSpPr>
        <p:grpSpPr>
          <a:xfrm>
            <a:off x="8430044" y="2578526"/>
            <a:ext cx="265114" cy="372593"/>
            <a:chOff x="6689325" y="2984125"/>
            <a:chExt cx="315425" cy="443300"/>
          </a:xfrm>
        </p:grpSpPr>
        <p:sp>
          <p:nvSpPr>
            <p:cNvPr id="907" name="Shape 907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Shape 912"/>
          <p:cNvGrpSpPr/>
          <p:nvPr/>
        </p:nvGrpSpPr>
        <p:grpSpPr>
          <a:xfrm>
            <a:off x="4478769" y="3673193"/>
            <a:ext cx="256415" cy="414534"/>
            <a:chOff x="1988225" y="4286525"/>
            <a:chExt cx="305075" cy="493200"/>
          </a:xfrm>
        </p:grpSpPr>
        <p:sp>
          <p:nvSpPr>
            <p:cNvPr id="913" name="Shape 913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5022762" y="3702358"/>
            <a:ext cx="309640" cy="392030"/>
            <a:chOff x="2635450" y="4321225"/>
            <a:chExt cx="368400" cy="466425"/>
          </a:xfrm>
        </p:grpSpPr>
        <p:sp>
          <p:nvSpPr>
            <p:cNvPr id="921" name="Shape 921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Shape 927"/>
          <p:cNvGrpSpPr/>
          <p:nvPr/>
        </p:nvGrpSpPr>
        <p:grpSpPr>
          <a:xfrm>
            <a:off x="8391171" y="3692630"/>
            <a:ext cx="342881" cy="383835"/>
            <a:chOff x="6643075" y="4309650"/>
            <a:chExt cx="407950" cy="456675"/>
          </a:xfrm>
        </p:grpSpPr>
        <p:sp>
          <p:nvSpPr>
            <p:cNvPr id="928" name="Shape 928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Shape 937"/>
          <p:cNvGrpSpPr/>
          <p:nvPr/>
        </p:nvGrpSpPr>
        <p:grpSpPr>
          <a:xfrm>
            <a:off x="7206444" y="4234584"/>
            <a:ext cx="452420" cy="433992"/>
            <a:chOff x="5233525" y="4954450"/>
            <a:chExt cx="538275" cy="516350"/>
          </a:xfrm>
        </p:grpSpPr>
        <p:sp>
          <p:nvSpPr>
            <p:cNvPr id="938" name="Shape 938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Shape 949"/>
          <p:cNvGrpSpPr/>
          <p:nvPr/>
        </p:nvGrpSpPr>
        <p:grpSpPr>
          <a:xfrm>
            <a:off x="6637362" y="4242254"/>
            <a:ext cx="460615" cy="418653"/>
            <a:chOff x="4556450" y="4963575"/>
            <a:chExt cx="548025" cy="498100"/>
          </a:xfrm>
        </p:grpSpPr>
        <p:sp>
          <p:nvSpPr>
            <p:cNvPr id="950" name="Shape 950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Shape 955"/>
          <p:cNvGrpSpPr/>
          <p:nvPr/>
        </p:nvGrpSpPr>
        <p:grpSpPr>
          <a:xfrm>
            <a:off x="3254644" y="4332838"/>
            <a:ext cx="445254" cy="246182"/>
            <a:chOff x="531800" y="5071350"/>
            <a:chExt cx="529750" cy="292900"/>
          </a:xfrm>
        </p:grpSpPr>
        <p:sp>
          <p:nvSpPr>
            <p:cNvPr id="956" name="Shape 956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Shape 96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64" name="Shape 964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65" name="Shape 965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966" name="Shape 96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Shape 968"/>
          <p:cNvGrpSpPr/>
          <p:nvPr/>
        </p:nvGrpSpPr>
        <p:grpSpPr>
          <a:xfrm>
            <a:off x="606914" y="3394076"/>
            <a:ext cx="1079481" cy="1051467"/>
            <a:chOff x="5916675" y="927975"/>
            <a:chExt cx="516350" cy="502950"/>
          </a:xfrm>
        </p:grpSpPr>
        <p:sp>
          <p:nvSpPr>
            <p:cNvPr id="969" name="Shape 96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527306" y="2688175"/>
            <a:ext cx="433992" cy="422729"/>
            <a:chOff x="5916675" y="927975"/>
            <a:chExt cx="516350" cy="502950"/>
          </a:xfrm>
        </p:grpSpPr>
        <p:sp>
          <p:nvSpPr>
            <p:cNvPr id="972" name="Shape 97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Shape 974"/>
          <p:cNvSpPr/>
          <p:nvPr/>
        </p:nvSpPr>
        <p:spPr>
          <a:xfrm>
            <a:off x="1683055" y="29245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799218" y="29245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1084753" y="3982090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Shape 982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</a:p>
        </p:txBody>
      </p:sp>
      <p:sp>
        <p:nvSpPr>
          <p:cNvPr id="984" name="Shape 98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4294967295" type="ctrTitle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F9</a:t>
            </a:r>
          </a:p>
        </p:txBody>
      </p:sp>
      <p:sp>
        <p:nvSpPr>
          <p:cNvPr id="316" name="Shape 316"/>
          <p:cNvSpPr txBox="1"/>
          <p:nvPr>
            <p:ph idx="4294967295" type="subTitle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Next gen initiative to automate manual work that analysts perform to create pitch books.</a:t>
            </a: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18" name="Shape 318"/>
          <p:cNvGrpSpPr/>
          <p:nvPr/>
        </p:nvGrpSpPr>
        <p:grpSpPr>
          <a:xfrm rot="1498096">
            <a:off x="7566561" y="551203"/>
            <a:ext cx="811137" cy="756459"/>
            <a:chOff x="3292425" y="3664250"/>
            <a:chExt cx="397025" cy="391525"/>
          </a:xfrm>
        </p:grpSpPr>
        <p:sp>
          <p:nvSpPr>
            <p:cNvPr id="319" name="Shape 319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5692704" y="1054657"/>
            <a:ext cx="1213565" cy="970370"/>
            <a:chOff x="3932350" y="3714775"/>
            <a:chExt cx="439650" cy="319075"/>
          </a:xfrm>
        </p:grpSpPr>
        <p:sp>
          <p:nvSpPr>
            <p:cNvPr id="323" name="Shape 323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7566562" y="2218737"/>
            <a:ext cx="943303" cy="974806"/>
            <a:chOff x="4604550" y="3714775"/>
            <a:chExt cx="439625" cy="319075"/>
          </a:xfrm>
        </p:grpSpPr>
        <p:sp>
          <p:nvSpPr>
            <p:cNvPr id="329" name="Shape 329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36" name="Shape 336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</a:p>
        </p:txBody>
      </p:sp>
      <p:sp>
        <p:nvSpPr>
          <p:cNvPr id="337" name="Shape 337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</a:p>
        </p:txBody>
      </p:sp>
      <p:sp>
        <p:nvSpPr>
          <p:cNvPr id="338" name="Shape 338"/>
          <p:cNvSpPr/>
          <p:nvPr/>
        </p:nvSpPr>
        <p:spPr>
          <a:xfrm>
            <a:off x="5511276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345" name="Shape 345"/>
          <p:cNvSpPr txBox="1"/>
          <p:nvPr>
            <p:ph idx="2" type="body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6" name="Shape 346"/>
          <p:cNvSpPr txBox="1"/>
          <p:nvPr>
            <p:ph idx="2" type="body"/>
          </p:nvPr>
        </p:nvSpPr>
        <p:spPr>
          <a:xfrm>
            <a:off x="4809306" y="1349550"/>
            <a:ext cx="3877199" cy="179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r:id="rId3"/>
              </a:rPr>
              <a:t>Presentation design slide</a:t>
            </a:r>
            <a:r>
              <a:rPr lang="en" sz="1400"/>
              <a:t>)</a:t>
            </a:r>
          </a:p>
        </p:txBody>
      </p:sp>
      <p:sp>
        <p:nvSpPr>
          <p:cNvPr id="347" name="Shape 347"/>
          <p:cNvSpPr txBox="1"/>
          <p:nvPr>
            <p:ph idx="2" type="body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4294967295" type="ctrTitle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</a:p>
        </p:txBody>
      </p:sp>
      <p:sp>
        <p:nvSpPr>
          <p:cNvPr id="354" name="Shape 354"/>
          <p:cNvSpPr txBox="1"/>
          <p:nvPr>
            <p:ph idx="4294967295" type="subTitle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10.jpg" id="356" name="Shape 356"/>
          <p:cNvPicPr preferRelativeResize="0"/>
          <p:nvPr/>
        </p:nvPicPr>
        <p:blipFill rotWithShape="1">
          <a:blip r:embed="rId3">
            <a:alphaModFix/>
          </a:blip>
          <a:srcRect b="9481" l="11422" r="20220" t="2216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