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53" autoAdjust="0"/>
    <p:restoredTop sz="94660"/>
  </p:normalViewPr>
  <p:slideViewPr>
    <p:cSldViewPr snapToGrid="0">
      <p:cViewPr varScale="1">
        <p:scale>
          <a:sx n="87" d="100"/>
          <a:sy n="87" d="100"/>
        </p:scale>
        <p:origin x="6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DB2C7C8-77DB-46D8-B632-41805D7F9A69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8955FF3-C5ED-48C1-9D50-2DE51D13D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14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C7C8-77DB-46D8-B632-41805D7F9A69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5FF3-C5ED-48C1-9D50-2DE51D13D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83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C7C8-77DB-46D8-B632-41805D7F9A69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5FF3-C5ED-48C1-9D50-2DE51D13D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754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C7C8-77DB-46D8-B632-41805D7F9A69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5FF3-C5ED-48C1-9D50-2DE51D13D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114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C7C8-77DB-46D8-B632-41805D7F9A69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5FF3-C5ED-48C1-9D50-2DE51D13D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771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C7C8-77DB-46D8-B632-41805D7F9A69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5FF3-C5ED-48C1-9D50-2DE51D13D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143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C7C8-77DB-46D8-B632-41805D7F9A69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5FF3-C5ED-48C1-9D50-2DE51D13D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993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DB2C7C8-77DB-46D8-B632-41805D7F9A69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5FF3-C5ED-48C1-9D50-2DE51D13D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247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DB2C7C8-77DB-46D8-B632-41805D7F9A69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5FF3-C5ED-48C1-9D50-2DE51D13D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61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C7C8-77DB-46D8-B632-41805D7F9A69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5FF3-C5ED-48C1-9D50-2DE51D13D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18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C7C8-77DB-46D8-B632-41805D7F9A69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5FF3-C5ED-48C1-9D50-2DE51D13D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91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C7C8-77DB-46D8-B632-41805D7F9A69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5FF3-C5ED-48C1-9D50-2DE51D13D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203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C7C8-77DB-46D8-B632-41805D7F9A69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5FF3-C5ED-48C1-9D50-2DE51D13D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23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C7C8-77DB-46D8-B632-41805D7F9A69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5FF3-C5ED-48C1-9D50-2DE51D13D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42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C7C8-77DB-46D8-B632-41805D7F9A69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5FF3-C5ED-48C1-9D50-2DE51D13D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75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C7C8-77DB-46D8-B632-41805D7F9A69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5FF3-C5ED-48C1-9D50-2DE51D13D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85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C7C8-77DB-46D8-B632-41805D7F9A69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5FF3-C5ED-48C1-9D50-2DE51D13D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3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DB2C7C8-77DB-46D8-B632-41805D7F9A69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8955FF3-C5ED-48C1-9D50-2DE51D13D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93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9214" y="1560567"/>
            <a:ext cx="536506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Breast Cancer Detection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22" y="3424897"/>
            <a:ext cx="4950070" cy="23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8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Breast Cancer?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Breast cancer is the second leading cause of cancer death in women.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2019, on average, 1 in 8 U.S women (approx. 12%) would develop invasive breast cancer at some point during her life.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5-year survival rate for breast cancer is 100% with early detection and 15% with late detection (UK Cancer research)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(ML) techniques play a key role in healthcare in recent years. 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case of breast cancer, machine learning techniques can be used to distinguish between malignant and benign tumours for enabling early detection.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ML based applications focus on large data sets citing ML’s ability to handle big data.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from a user’s perspective most users have access to publicly available small data sets.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it is interesting to analyse if the traditional non complex basic ML algorithms can achieve high accuracy classifications using small datasets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80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IN" dirty="0"/>
          </a:p>
        </p:txBody>
      </p:sp>
      <p:pic>
        <p:nvPicPr>
          <p:cNvPr id="1028" name="Picture 4" descr="Flowchart of the proposed breast cancer diagnosis system | Download  Scientific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75" y="2373923"/>
            <a:ext cx="7666892" cy="436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56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Step1: Collecting data from </a:t>
            </a:r>
            <a:r>
              <a:rPr lang="en-US" dirty="0" err="1" smtClean="0"/>
              <a:t>Kaggle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92" y="2540976"/>
            <a:ext cx="10920046" cy="403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6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28761" cy="706964"/>
          </a:xfrm>
        </p:spPr>
        <p:txBody>
          <a:bodyPr/>
          <a:lstStyle/>
          <a:p>
            <a:r>
              <a:rPr lang="en-US" dirty="0" smtClean="0"/>
              <a:t>Step 2: Exploring and preparing dataset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35247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111" y="2994077"/>
            <a:ext cx="3305636" cy="274358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11" y="2313910"/>
            <a:ext cx="5949120" cy="447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61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Data Preprocessing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23" y="2417885"/>
            <a:ext cx="8867002" cy="44401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69625" y="2524799"/>
            <a:ext cx="295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Splitting </a:t>
            </a:r>
            <a:r>
              <a:rPr lang="en-US" dirty="0" err="1" smtClean="0"/>
              <a:t>Dataframe</a:t>
            </a:r>
            <a:r>
              <a:rPr lang="en-US" dirty="0" smtClean="0"/>
              <a:t> in test and train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757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Training the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 build the best model, we have to train and test the dataset with multiple Machine Learning algorithms then we can find the best ML model. </a:t>
            </a:r>
            <a:endParaRPr lang="en-US" dirty="0" smtClean="0"/>
          </a:p>
          <a:p>
            <a:r>
              <a:rPr lang="en-US" dirty="0" smtClean="0"/>
              <a:t>There are various algorithms used for training the model. Those are:-</a:t>
            </a:r>
          </a:p>
          <a:p>
            <a:r>
              <a:rPr lang="en-US" dirty="0" smtClean="0"/>
              <a:t>Support Vector Classifier</a:t>
            </a:r>
          </a:p>
          <a:p>
            <a:r>
              <a:rPr lang="en-US" dirty="0" smtClean="0"/>
              <a:t>Logistic and Polynomial Regression</a:t>
            </a:r>
          </a:p>
          <a:p>
            <a:r>
              <a:rPr lang="en-US" dirty="0" smtClean="0"/>
              <a:t>K-Nearest Neighbor Classifier</a:t>
            </a:r>
          </a:p>
          <a:p>
            <a:r>
              <a:rPr lang="en-US" dirty="0" smtClean="0"/>
              <a:t>Decision Tree Classifier</a:t>
            </a:r>
          </a:p>
          <a:p>
            <a:r>
              <a:rPr lang="en-US" dirty="0" smtClean="0"/>
              <a:t>Naïve Bayes Classifier</a:t>
            </a:r>
          </a:p>
          <a:p>
            <a:r>
              <a:rPr lang="en-US" dirty="0" smtClean="0"/>
              <a:t>Random Forest Classifier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245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Testing the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Confusion Matrix calculates the accuracy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13" y="3150702"/>
            <a:ext cx="4801270" cy="34580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553" y="2743201"/>
            <a:ext cx="5222632" cy="357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0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Purple Images – Browse 7,036 Stock Photos, Vectors, and Video |  Adobe 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959" y="1721215"/>
            <a:ext cx="822007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377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110</TotalTime>
  <Words>274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Ion Boardroom</vt:lpstr>
      <vt:lpstr>PowerPoint Presentation</vt:lpstr>
      <vt:lpstr>What is Breast Cancer?</vt:lpstr>
      <vt:lpstr>Flowchart</vt:lpstr>
      <vt:lpstr>Step1: Collecting data from Kaggle</vt:lpstr>
      <vt:lpstr>Step 2: Exploring and preparing dataset</vt:lpstr>
      <vt:lpstr>Step 3: Data Preprocessing</vt:lpstr>
      <vt:lpstr>Step 4: Training the Model</vt:lpstr>
      <vt:lpstr>Step 5: Testing the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kishlay singh</dc:creator>
  <cp:lastModifiedBy>kishlay singh</cp:lastModifiedBy>
  <cp:revision>11</cp:revision>
  <dcterms:created xsi:type="dcterms:W3CDTF">2023-05-04T16:28:35Z</dcterms:created>
  <dcterms:modified xsi:type="dcterms:W3CDTF">2023-05-04T18:19:34Z</dcterms:modified>
</cp:coreProperties>
</file>