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8" r:id="rId12"/>
    <p:sldId id="267" r:id="rId13"/>
    <p:sldId id="269" r:id="rId14"/>
    <p:sldId id="270" r:id="rId15"/>
    <p:sldId id="271" r:id="rId16"/>
    <p:sldId id="272" r:id="rId17"/>
    <p:sldId id="263"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oppins"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ubik" panose="020B0604020202020204" charset="-79"/>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7086ad3e8e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7086ad3e8e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086ad3e8e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086ad3e8e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7086ad3e8e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7086ad3e8e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7086ad3e8e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7086ad3e8e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7086ad3e8e_0_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7086ad3e8e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7086ad3e8e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7086ad3e8e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7086ad3e8e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7086ad3e8e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7086ad3e8e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7086ad3e8e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86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7086ad3e8e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7086ad3e8e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69100" y="1820750"/>
            <a:ext cx="4268100" cy="1569600"/>
          </a:xfrm>
          <a:prstGeom prst="rect">
            <a:avLst/>
          </a:prstGeom>
        </p:spPr>
        <p:txBody>
          <a:bodyPr spcFirstLastPara="1" wrap="square" lIns="91425" tIns="91425" rIns="91425" bIns="91425" anchor="t" anchorCtr="0">
            <a:noAutofit/>
          </a:bodyPr>
          <a:lstStyle>
            <a:lvl1pPr lvl="0">
              <a:spcBef>
                <a:spcPts val="110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69100" y="3383000"/>
            <a:ext cx="2480400" cy="66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3"/>
        <p:cNvGrpSpPr/>
        <p:nvPr/>
      </p:nvGrpSpPr>
      <p:grpSpPr>
        <a:xfrm>
          <a:off x="0" y="0"/>
          <a:ext cx="0" cy="0"/>
          <a:chOff x="0" y="0"/>
          <a:chExt cx="0" cy="0"/>
        </a:xfrm>
      </p:grpSpPr>
      <p:sp>
        <p:nvSpPr>
          <p:cNvPr id="184" name="Google Shape;184;p11"/>
          <p:cNvSpPr txBox="1">
            <a:spLocks noGrp="1"/>
          </p:cNvSpPr>
          <p:nvPr>
            <p:ph type="title" hasCustomPrompt="1"/>
          </p:nvPr>
        </p:nvSpPr>
        <p:spPr>
          <a:xfrm>
            <a:off x="901613" y="1847944"/>
            <a:ext cx="4000500" cy="10362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85" name="Google Shape;185;p11"/>
          <p:cNvSpPr txBox="1">
            <a:spLocks noGrp="1"/>
          </p:cNvSpPr>
          <p:nvPr>
            <p:ph type="subTitle" idx="1"/>
          </p:nvPr>
        </p:nvSpPr>
        <p:spPr>
          <a:xfrm>
            <a:off x="901613" y="2804585"/>
            <a:ext cx="4694400" cy="462000"/>
          </a:xfrm>
          <a:prstGeom prst="rect">
            <a:avLst/>
          </a:prstGeom>
        </p:spPr>
        <p:txBody>
          <a:bodyPr spcFirstLastPara="1" wrap="square" lIns="91425" tIns="91425" rIns="91425" bIns="0"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7"/>
        <p:cNvGrpSpPr/>
        <p:nvPr/>
      </p:nvGrpSpPr>
      <p:grpSpPr>
        <a:xfrm>
          <a:off x="0" y="0"/>
          <a:ext cx="0" cy="0"/>
          <a:chOff x="0" y="0"/>
          <a:chExt cx="0" cy="0"/>
        </a:xfrm>
      </p:grpSpPr>
      <p:grpSp>
        <p:nvGrpSpPr>
          <p:cNvPr id="188" name="Google Shape;188;p13"/>
          <p:cNvGrpSpPr/>
          <p:nvPr/>
        </p:nvGrpSpPr>
        <p:grpSpPr>
          <a:xfrm>
            <a:off x="1049536" y="1456947"/>
            <a:ext cx="9644714" cy="6935114"/>
            <a:chOff x="1049536" y="1456947"/>
            <a:chExt cx="9644714" cy="6935114"/>
          </a:xfrm>
        </p:grpSpPr>
        <p:grpSp>
          <p:nvGrpSpPr>
            <p:cNvPr id="189" name="Google Shape;189;p13"/>
            <p:cNvGrpSpPr/>
            <p:nvPr/>
          </p:nvGrpSpPr>
          <p:grpSpPr>
            <a:xfrm rot="1004114">
              <a:off x="1470040" y="4575799"/>
              <a:ext cx="3325019" cy="3409752"/>
              <a:chOff x="7159200" y="2117361"/>
              <a:chExt cx="2271501" cy="2329387"/>
            </a:xfrm>
          </p:grpSpPr>
          <p:sp>
            <p:nvSpPr>
              <p:cNvPr id="190" name="Google Shape;190;p13"/>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3"/>
            <p:cNvGrpSpPr/>
            <p:nvPr/>
          </p:nvGrpSpPr>
          <p:grpSpPr>
            <a:xfrm>
              <a:off x="8369250" y="1456947"/>
              <a:ext cx="2324999" cy="2229609"/>
              <a:chOff x="5165475" y="-713653"/>
              <a:chExt cx="2324999" cy="2229609"/>
            </a:xfrm>
          </p:grpSpPr>
          <p:sp>
            <p:nvSpPr>
              <p:cNvPr id="194" name="Google Shape;194;p1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 name="Google Shape;196;p1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
        <p:nvSpPr>
          <p:cNvPr id="198" name="Google Shape;198;p13"/>
          <p:cNvSpPr txBox="1">
            <a:spLocks noGrp="1"/>
          </p:cNvSpPr>
          <p:nvPr>
            <p:ph type="title" idx="2" hasCustomPrompt="1"/>
          </p:nvPr>
        </p:nvSpPr>
        <p:spPr>
          <a:xfrm>
            <a:off x="928183" y="142162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 name="Google Shape;199;p13"/>
          <p:cNvSpPr txBox="1">
            <a:spLocks noGrp="1"/>
          </p:cNvSpPr>
          <p:nvPr>
            <p:ph type="subTitle" idx="1"/>
          </p:nvPr>
        </p:nvSpPr>
        <p:spPr>
          <a:xfrm>
            <a:off x="928187" y="182875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0" name="Google Shape;200;p13"/>
          <p:cNvSpPr txBox="1">
            <a:spLocks noGrp="1"/>
          </p:cNvSpPr>
          <p:nvPr>
            <p:ph type="subTitle" idx="3"/>
          </p:nvPr>
        </p:nvSpPr>
        <p:spPr>
          <a:xfrm>
            <a:off x="928187" y="228395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1" name="Google Shape;201;p13"/>
          <p:cNvSpPr txBox="1">
            <a:spLocks noGrp="1"/>
          </p:cNvSpPr>
          <p:nvPr>
            <p:ph type="title" idx="4" hasCustomPrompt="1"/>
          </p:nvPr>
        </p:nvSpPr>
        <p:spPr>
          <a:xfrm>
            <a:off x="4725409" y="142162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2" name="Google Shape;202;p13"/>
          <p:cNvSpPr txBox="1">
            <a:spLocks noGrp="1"/>
          </p:cNvSpPr>
          <p:nvPr>
            <p:ph type="subTitle" idx="5"/>
          </p:nvPr>
        </p:nvSpPr>
        <p:spPr>
          <a:xfrm>
            <a:off x="4725412" y="182875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3" name="Google Shape;203;p13"/>
          <p:cNvSpPr txBox="1">
            <a:spLocks noGrp="1"/>
          </p:cNvSpPr>
          <p:nvPr>
            <p:ph type="subTitle" idx="6"/>
          </p:nvPr>
        </p:nvSpPr>
        <p:spPr>
          <a:xfrm>
            <a:off x="4725412" y="228395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4" name="Google Shape;204;p13"/>
          <p:cNvSpPr txBox="1">
            <a:spLocks noGrp="1"/>
          </p:cNvSpPr>
          <p:nvPr>
            <p:ph type="title" idx="7" hasCustomPrompt="1"/>
          </p:nvPr>
        </p:nvSpPr>
        <p:spPr>
          <a:xfrm>
            <a:off x="928183" y="296557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5" name="Google Shape;205;p13"/>
          <p:cNvSpPr txBox="1">
            <a:spLocks noGrp="1"/>
          </p:cNvSpPr>
          <p:nvPr>
            <p:ph type="subTitle" idx="8"/>
          </p:nvPr>
        </p:nvSpPr>
        <p:spPr>
          <a:xfrm>
            <a:off x="928187" y="337270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6" name="Google Shape;206;p13"/>
          <p:cNvSpPr txBox="1">
            <a:spLocks noGrp="1"/>
          </p:cNvSpPr>
          <p:nvPr>
            <p:ph type="subTitle" idx="9"/>
          </p:nvPr>
        </p:nvSpPr>
        <p:spPr>
          <a:xfrm>
            <a:off x="928187" y="382790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7" name="Google Shape;207;p13"/>
          <p:cNvSpPr txBox="1">
            <a:spLocks noGrp="1"/>
          </p:cNvSpPr>
          <p:nvPr>
            <p:ph type="title" idx="13" hasCustomPrompt="1"/>
          </p:nvPr>
        </p:nvSpPr>
        <p:spPr>
          <a:xfrm>
            <a:off x="4725409" y="296557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8" name="Google Shape;208;p13"/>
          <p:cNvSpPr txBox="1">
            <a:spLocks noGrp="1"/>
          </p:cNvSpPr>
          <p:nvPr>
            <p:ph type="subTitle" idx="14"/>
          </p:nvPr>
        </p:nvSpPr>
        <p:spPr>
          <a:xfrm>
            <a:off x="4725412" y="337270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9" name="Google Shape;209;p13"/>
          <p:cNvSpPr txBox="1">
            <a:spLocks noGrp="1"/>
          </p:cNvSpPr>
          <p:nvPr>
            <p:ph type="subTitle" idx="15"/>
          </p:nvPr>
        </p:nvSpPr>
        <p:spPr>
          <a:xfrm>
            <a:off x="4725412" y="382790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210"/>
        <p:cNvGrpSpPr/>
        <p:nvPr/>
      </p:nvGrpSpPr>
      <p:grpSpPr>
        <a:xfrm>
          <a:off x="0" y="0"/>
          <a:ext cx="0" cy="0"/>
          <a:chOff x="0" y="0"/>
          <a:chExt cx="0" cy="0"/>
        </a:xfrm>
      </p:grpSpPr>
      <p:grpSp>
        <p:nvGrpSpPr>
          <p:cNvPr id="211" name="Google Shape;211;p14"/>
          <p:cNvGrpSpPr/>
          <p:nvPr/>
        </p:nvGrpSpPr>
        <p:grpSpPr>
          <a:xfrm>
            <a:off x="-2070595" y="138930"/>
            <a:ext cx="12497838" cy="9541363"/>
            <a:chOff x="-2070595" y="138930"/>
            <a:chExt cx="12497838" cy="9541363"/>
          </a:xfrm>
        </p:grpSpPr>
        <p:grpSp>
          <p:nvGrpSpPr>
            <p:cNvPr id="212" name="Google Shape;212;p14"/>
            <p:cNvGrpSpPr/>
            <p:nvPr/>
          </p:nvGrpSpPr>
          <p:grpSpPr>
            <a:xfrm>
              <a:off x="5896649" y="4604007"/>
              <a:ext cx="4530594" cy="5076286"/>
              <a:chOff x="4826000" y="4400753"/>
              <a:chExt cx="4530594" cy="5076286"/>
            </a:xfrm>
          </p:grpSpPr>
          <p:sp>
            <p:nvSpPr>
              <p:cNvPr id="213" name="Google Shape;213;p14"/>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4"/>
            <p:cNvGrpSpPr/>
            <p:nvPr/>
          </p:nvGrpSpPr>
          <p:grpSpPr>
            <a:xfrm rot="-4838195">
              <a:off x="-1944007" y="352516"/>
              <a:ext cx="2325055" cy="2229662"/>
              <a:chOff x="5165475" y="-713653"/>
              <a:chExt cx="2324999" cy="2229609"/>
            </a:xfrm>
          </p:grpSpPr>
          <p:sp>
            <p:nvSpPr>
              <p:cNvPr id="216" name="Google Shape;216;p14"/>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4"/>
            <p:cNvGrpSpPr/>
            <p:nvPr/>
          </p:nvGrpSpPr>
          <p:grpSpPr>
            <a:xfrm rot="5400000">
              <a:off x="151942" y="4400150"/>
              <a:ext cx="722099" cy="407700"/>
              <a:chOff x="1211425" y="918075"/>
              <a:chExt cx="722099" cy="407700"/>
            </a:xfrm>
          </p:grpSpPr>
          <p:sp>
            <p:nvSpPr>
              <p:cNvPr id="219" name="Google Shape;219;p14"/>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 name="Google Shape;237;p14"/>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
        <p:nvSpPr>
          <p:cNvPr id="239" name="Google Shape;239;p14"/>
          <p:cNvSpPr txBox="1">
            <a:spLocks noGrp="1"/>
          </p:cNvSpPr>
          <p:nvPr>
            <p:ph type="subTitle" idx="1"/>
          </p:nvPr>
        </p:nvSpPr>
        <p:spPr>
          <a:xfrm>
            <a:off x="1948175" y="165606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0" name="Google Shape;240;p14"/>
          <p:cNvSpPr txBox="1">
            <a:spLocks noGrp="1"/>
          </p:cNvSpPr>
          <p:nvPr>
            <p:ph type="subTitle" idx="2"/>
          </p:nvPr>
        </p:nvSpPr>
        <p:spPr>
          <a:xfrm>
            <a:off x="1948175" y="2085866"/>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1" name="Google Shape;241;p14"/>
          <p:cNvSpPr txBox="1">
            <a:spLocks noGrp="1"/>
          </p:cNvSpPr>
          <p:nvPr>
            <p:ph type="subTitle" idx="3"/>
          </p:nvPr>
        </p:nvSpPr>
        <p:spPr>
          <a:xfrm>
            <a:off x="5364475" y="165606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2" name="Google Shape;242;p14"/>
          <p:cNvSpPr txBox="1">
            <a:spLocks noGrp="1"/>
          </p:cNvSpPr>
          <p:nvPr>
            <p:ph type="subTitle" idx="4"/>
          </p:nvPr>
        </p:nvSpPr>
        <p:spPr>
          <a:xfrm>
            <a:off x="5364475" y="2085866"/>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3" name="Google Shape;243;p14"/>
          <p:cNvSpPr txBox="1">
            <a:spLocks noGrp="1"/>
          </p:cNvSpPr>
          <p:nvPr>
            <p:ph type="subTitle" idx="5"/>
          </p:nvPr>
        </p:nvSpPr>
        <p:spPr>
          <a:xfrm>
            <a:off x="1948175" y="318927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4" name="Google Shape;244;p14"/>
          <p:cNvSpPr txBox="1">
            <a:spLocks noGrp="1"/>
          </p:cNvSpPr>
          <p:nvPr>
            <p:ph type="subTitle" idx="6"/>
          </p:nvPr>
        </p:nvSpPr>
        <p:spPr>
          <a:xfrm>
            <a:off x="1948175" y="3619070"/>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5" name="Google Shape;245;p14"/>
          <p:cNvSpPr txBox="1">
            <a:spLocks noGrp="1"/>
          </p:cNvSpPr>
          <p:nvPr>
            <p:ph type="subTitle" idx="7"/>
          </p:nvPr>
        </p:nvSpPr>
        <p:spPr>
          <a:xfrm>
            <a:off x="5364475" y="318927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6" name="Google Shape;246;p14"/>
          <p:cNvSpPr txBox="1">
            <a:spLocks noGrp="1"/>
          </p:cNvSpPr>
          <p:nvPr>
            <p:ph type="subTitle" idx="8"/>
          </p:nvPr>
        </p:nvSpPr>
        <p:spPr>
          <a:xfrm>
            <a:off x="5364475" y="3619070"/>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47"/>
        <p:cNvGrpSpPr/>
        <p:nvPr/>
      </p:nvGrpSpPr>
      <p:grpSpPr>
        <a:xfrm>
          <a:off x="0" y="0"/>
          <a:ext cx="0" cy="0"/>
          <a:chOff x="0" y="0"/>
          <a:chExt cx="0" cy="0"/>
        </a:xfrm>
      </p:grpSpPr>
      <p:sp>
        <p:nvSpPr>
          <p:cNvPr id="248" name="Google Shape;248;p15"/>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5"/>
          <p:cNvGrpSpPr/>
          <p:nvPr/>
        </p:nvGrpSpPr>
        <p:grpSpPr>
          <a:xfrm>
            <a:off x="-2070595" y="138930"/>
            <a:ext cx="12497838" cy="9541363"/>
            <a:chOff x="-2070595" y="138930"/>
            <a:chExt cx="12497838" cy="9541363"/>
          </a:xfrm>
        </p:grpSpPr>
        <p:grpSp>
          <p:nvGrpSpPr>
            <p:cNvPr id="250" name="Google Shape;250;p15"/>
            <p:cNvGrpSpPr/>
            <p:nvPr/>
          </p:nvGrpSpPr>
          <p:grpSpPr>
            <a:xfrm>
              <a:off x="5896649" y="4604007"/>
              <a:ext cx="4530594" cy="5076286"/>
              <a:chOff x="4826000" y="4400753"/>
              <a:chExt cx="4530594" cy="5076286"/>
            </a:xfrm>
          </p:grpSpPr>
          <p:sp>
            <p:nvSpPr>
              <p:cNvPr id="251" name="Google Shape;251;p1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5"/>
            <p:cNvGrpSpPr/>
            <p:nvPr/>
          </p:nvGrpSpPr>
          <p:grpSpPr>
            <a:xfrm rot="-4838195">
              <a:off x="-1944007" y="352516"/>
              <a:ext cx="2325055" cy="2229662"/>
              <a:chOff x="5165475" y="-713653"/>
              <a:chExt cx="2324999" cy="2229609"/>
            </a:xfrm>
          </p:grpSpPr>
          <p:sp>
            <p:nvSpPr>
              <p:cNvPr id="254" name="Google Shape;254;p1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rot="5400000">
              <a:off x="151942" y="4400150"/>
              <a:ext cx="722099" cy="407700"/>
              <a:chOff x="1211425" y="918075"/>
              <a:chExt cx="722099" cy="407700"/>
            </a:xfrm>
          </p:grpSpPr>
          <p:sp>
            <p:nvSpPr>
              <p:cNvPr id="257" name="Google Shape;257;p1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 name="Google Shape;275;p15"/>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
        <p:nvSpPr>
          <p:cNvPr id="276" name="Google Shape;276;p15"/>
          <p:cNvSpPr txBox="1">
            <a:spLocks noGrp="1"/>
          </p:cNvSpPr>
          <p:nvPr>
            <p:ph type="subTitle" idx="1"/>
          </p:nvPr>
        </p:nvSpPr>
        <p:spPr>
          <a:xfrm>
            <a:off x="1233033" y="1787790"/>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7" name="Google Shape;277;p15"/>
          <p:cNvSpPr txBox="1">
            <a:spLocks noGrp="1"/>
          </p:cNvSpPr>
          <p:nvPr>
            <p:ph type="subTitle" idx="2"/>
          </p:nvPr>
        </p:nvSpPr>
        <p:spPr>
          <a:xfrm>
            <a:off x="1233033" y="2217594"/>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8" name="Google Shape;278;p15"/>
          <p:cNvSpPr txBox="1">
            <a:spLocks noGrp="1"/>
          </p:cNvSpPr>
          <p:nvPr>
            <p:ph type="subTitle" idx="3"/>
          </p:nvPr>
        </p:nvSpPr>
        <p:spPr>
          <a:xfrm>
            <a:off x="3630986" y="1787790"/>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9" name="Google Shape;279;p15"/>
          <p:cNvSpPr txBox="1">
            <a:spLocks noGrp="1"/>
          </p:cNvSpPr>
          <p:nvPr>
            <p:ph type="subTitle" idx="4"/>
          </p:nvPr>
        </p:nvSpPr>
        <p:spPr>
          <a:xfrm>
            <a:off x="3630986" y="2217594"/>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0" name="Google Shape;280;p15"/>
          <p:cNvSpPr txBox="1">
            <a:spLocks noGrp="1"/>
          </p:cNvSpPr>
          <p:nvPr>
            <p:ph type="subTitle" idx="5"/>
          </p:nvPr>
        </p:nvSpPr>
        <p:spPr>
          <a:xfrm>
            <a:off x="1233033" y="3369841"/>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1" name="Google Shape;281;p15"/>
          <p:cNvSpPr txBox="1">
            <a:spLocks noGrp="1"/>
          </p:cNvSpPr>
          <p:nvPr>
            <p:ph type="subTitle" idx="6"/>
          </p:nvPr>
        </p:nvSpPr>
        <p:spPr>
          <a:xfrm>
            <a:off x="1233033" y="3799640"/>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15"/>
          <p:cNvSpPr txBox="1">
            <a:spLocks noGrp="1"/>
          </p:cNvSpPr>
          <p:nvPr>
            <p:ph type="subTitle" idx="7"/>
          </p:nvPr>
        </p:nvSpPr>
        <p:spPr>
          <a:xfrm>
            <a:off x="3630986" y="3369841"/>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3" name="Google Shape;283;p15"/>
          <p:cNvSpPr txBox="1">
            <a:spLocks noGrp="1"/>
          </p:cNvSpPr>
          <p:nvPr>
            <p:ph type="subTitle" idx="8"/>
          </p:nvPr>
        </p:nvSpPr>
        <p:spPr>
          <a:xfrm>
            <a:off x="3630986" y="3799640"/>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4" name="Google Shape;284;p15"/>
          <p:cNvSpPr txBox="1">
            <a:spLocks noGrp="1"/>
          </p:cNvSpPr>
          <p:nvPr>
            <p:ph type="subTitle" idx="9"/>
          </p:nvPr>
        </p:nvSpPr>
        <p:spPr>
          <a:xfrm>
            <a:off x="6028940" y="1787790"/>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5" name="Google Shape;285;p15"/>
          <p:cNvSpPr txBox="1">
            <a:spLocks noGrp="1"/>
          </p:cNvSpPr>
          <p:nvPr>
            <p:ph type="subTitle" idx="13"/>
          </p:nvPr>
        </p:nvSpPr>
        <p:spPr>
          <a:xfrm>
            <a:off x="6028940" y="2217594"/>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6" name="Google Shape;286;p15"/>
          <p:cNvSpPr txBox="1">
            <a:spLocks noGrp="1"/>
          </p:cNvSpPr>
          <p:nvPr>
            <p:ph type="subTitle" idx="14"/>
          </p:nvPr>
        </p:nvSpPr>
        <p:spPr>
          <a:xfrm>
            <a:off x="6028940" y="3369841"/>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7" name="Google Shape;287;p15"/>
          <p:cNvSpPr txBox="1">
            <a:spLocks noGrp="1"/>
          </p:cNvSpPr>
          <p:nvPr>
            <p:ph type="subTitle" idx="15"/>
          </p:nvPr>
        </p:nvSpPr>
        <p:spPr>
          <a:xfrm>
            <a:off x="6028940" y="3799640"/>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n columns">
  <p:cSld name="CUSTOM_2_1_1">
    <p:spTree>
      <p:nvGrpSpPr>
        <p:cNvPr id="1" name="Shape 288"/>
        <p:cNvGrpSpPr/>
        <p:nvPr/>
      </p:nvGrpSpPr>
      <p:grpSpPr>
        <a:xfrm>
          <a:off x="0" y="0"/>
          <a:ext cx="0" cy="0"/>
          <a:chOff x="0" y="0"/>
          <a:chExt cx="0" cy="0"/>
        </a:xfrm>
      </p:grpSpPr>
      <p:grpSp>
        <p:nvGrpSpPr>
          <p:cNvPr id="289" name="Google Shape;289;p16"/>
          <p:cNvGrpSpPr/>
          <p:nvPr/>
        </p:nvGrpSpPr>
        <p:grpSpPr>
          <a:xfrm>
            <a:off x="1049536" y="1456947"/>
            <a:ext cx="9644714" cy="6935114"/>
            <a:chOff x="1049536" y="1456947"/>
            <a:chExt cx="9644714" cy="6935114"/>
          </a:xfrm>
        </p:grpSpPr>
        <p:grpSp>
          <p:nvGrpSpPr>
            <p:cNvPr id="290" name="Google Shape;290;p16"/>
            <p:cNvGrpSpPr/>
            <p:nvPr/>
          </p:nvGrpSpPr>
          <p:grpSpPr>
            <a:xfrm rot="1004114">
              <a:off x="1470040" y="4575799"/>
              <a:ext cx="3325019" cy="3409752"/>
              <a:chOff x="7159200" y="2117361"/>
              <a:chExt cx="2271501" cy="2329387"/>
            </a:xfrm>
          </p:grpSpPr>
          <p:sp>
            <p:nvSpPr>
              <p:cNvPr id="291" name="Google Shape;291;p16"/>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16"/>
            <p:cNvGrpSpPr/>
            <p:nvPr/>
          </p:nvGrpSpPr>
          <p:grpSpPr>
            <a:xfrm>
              <a:off x="8369250" y="1456947"/>
              <a:ext cx="2324999" cy="2229609"/>
              <a:chOff x="5165475" y="-713653"/>
              <a:chExt cx="2324999" cy="2229609"/>
            </a:xfrm>
          </p:grpSpPr>
          <p:sp>
            <p:nvSpPr>
              <p:cNvPr id="295" name="Google Shape;295;p1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16"/>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
        <p:nvSpPr>
          <p:cNvPr id="299" name="Google Shape;299;p16"/>
          <p:cNvSpPr txBox="1">
            <a:spLocks noGrp="1"/>
          </p:cNvSpPr>
          <p:nvPr>
            <p:ph type="subTitle" idx="1"/>
          </p:nvPr>
        </p:nvSpPr>
        <p:spPr>
          <a:xfrm>
            <a:off x="1752593" y="131922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0" name="Google Shape;300;p16"/>
          <p:cNvSpPr txBox="1">
            <a:spLocks noGrp="1"/>
          </p:cNvSpPr>
          <p:nvPr>
            <p:ph type="subTitle" idx="2"/>
          </p:nvPr>
        </p:nvSpPr>
        <p:spPr>
          <a:xfrm>
            <a:off x="1752593" y="1965909"/>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1" name="Google Shape;301;p16"/>
          <p:cNvSpPr txBox="1">
            <a:spLocks noGrp="1"/>
          </p:cNvSpPr>
          <p:nvPr>
            <p:ph type="subTitle" idx="3"/>
          </p:nvPr>
        </p:nvSpPr>
        <p:spPr>
          <a:xfrm>
            <a:off x="1752593" y="2612596"/>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2" name="Google Shape;302;p16"/>
          <p:cNvSpPr txBox="1">
            <a:spLocks noGrp="1"/>
          </p:cNvSpPr>
          <p:nvPr>
            <p:ph type="subTitle" idx="4"/>
          </p:nvPr>
        </p:nvSpPr>
        <p:spPr>
          <a:xfrm>
            <a:off x="1752593" y="3259284"/>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3" name="Google Shape;303;p16"/>
          <p:cNvSpPr txBox="1">
            <a:spLocks noGrp="1"/>
          </p:cNvSpPr>
          <p:nvPr>
            <p:ph type="subTitle" idx="5"/>
          </p:nvPr>
        </p:nvSpPr>
        <p:spPr>
          <a:xfrm>
            <a:off x="1752593" y="390597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4" name="Google Shape;304;p16"/>
          <p:cNvSpPr txBox="1">
            <a:spLocks noGrp="1"/>
          </p:cNvSpPr>
          <p:nvPr>
            <p:ph type="subTitle" idx="6"/>
          </p:nvPr>
        </p:nvSpPr>
        <p:spPr>
          <a:xfrm>
            <a:off x="5535168" y="131922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5" name="Google Shape;305;p16"/>
          <p:cNvSpPr txBox="1">
            <a:spLocks noGrp="1"/>
          </p:cNvSpPr>
          <p:nvPr>
            <p:ph type="subTitle" idx="7"/>
          </p:nvPr>
        </p:nvSpPr>
        <p:spPr>
          <a:xfrm>
            <a:off x="5535168" y="1965909"/>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6" name="Google Shape;306;p16"/>
          <p:cNvSpPr txBox="1">
            <a:spLocks noGrp="1"/>
          </p:cNvSpPr>
          <p:nvPr>
            <p:ph type="subTitle" idx="8"/>
          </p:nvPr>
        </p:nvSpPr>
        <p:spPr>
          <a:xfrm>
            <a:off x="5535168" y="2612596"/>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7" name="Google Shape;307;p16"/>
          <p:cNvSpPr txBox="1">
            <a:spLocks noGrp="1"/>
          </p:cNvSpPr>
          <p:nvPr>
            <p:ph type="subTitle" idx="9"/>
          </p:nvPr>
        </p:nvSpPr>
        <p:spPr>
          <a:xfrm>
            <a:off x="5535168" y="3259284"/>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8" name="Google Shape;308;p16"/>
          <p:cNvSpPr txBox="1">
            <a:spLocks noGrp="1"/>
          </p:cNvSpPr>
          <p:nvPr>
            <p:ph type="subTitle" idx="13"/>
          </p:nvPr>
        </p:nvSpPr>
        <p:spPr>
          <a:xfrm>
            <a:off x="5535168" y="390597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309"/>
        <p:cNvGrpSpPr/>
        <p:nvPr/>
      </p:nvGrpSpPr>
      <p:grpSpPr>
        <a:xfrm>
          <a:off x="0" y="0"/>
          <a:ext cx="0" cy="0"/>
          <a:chOff x="0" y="0"/>
          <a:chExt cx="0" cy="0"/>
        </a:xfrm>
      </p:grpSpPr>
      <p:grpSp>
        <p:nvGrpSpPr>
          <p:cNvPr id="310" name="Google Shape;310;p17"/>
          <p:cNvGrpSpPr/>
          <p:nvPr/>
        </p:nvGrpSpPr>
        <p:grpSpPr>
          <a:xfrm>
            <a:off x="185623" y="1551078"/>
            <a:ext cx="13605016" cy="5724229"/>
            <a:chOff x="185623" y="1551078"/>
            <a:chExt cx="13605016" cy="5724229"/>
          </a:xfrm>
        </p:grpSpPr>
        <p:grpSp>
          <p:nvGrpSpPr>
            <p:cNvPr id="311" name="Google Shape;311;p17"/>
            <p:cNvGrpSpPr/>
            <p:nvPr/>
          </p:nvGrpSpPr>
          <p:grpSpPr>
            <a:xfrm rot="5400000">
              <a:off x="-88908" y="2405016"/>
              <a:ext cx="882533" cy="333471"/>
              <a:chOff x="3551575" y="3215125"/>
              <a:chExt cx="389450" cy="147150"/>
            </a:xfrm>
          </p:grpSpPr>
          <p:sp>
            <p:nvSpPr>
              <p:cNvPr id="312" name="Google Shape;312;p17"/>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7"/>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7"/>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7"/>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7"/>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7"/>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8" name="Google Shape;318;p17"/>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9" name="Google Shape;319;p17"/>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0" name="Google Shape;320;p17"/>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1" name="Google Shape;321;p17"/>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2" name="Google Shape;322;p17"/>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3" name="Google Shape;323;p17"/>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4" name="Google Shape;324;p17"/>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5" name="Google Shape;325;p17"/>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6" name="Google Shape;326;p17"/>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7" name="Google Shape;327;p17"/>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8" name="Google Shape;328;p17"/>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9" name="Google Shape;329;p17"/>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0" name="Google Shape;330;p17"/>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1" name="Google Shape;331;p17"/>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2" name="Google Shape;332;p17"/>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3" name="Google Shape;333;p17"/>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34" name="Google Shape;334;p17"/>
            <p:cNvGrpSpPr/>
            <p:nvPr/>
          </p:nvGrpSpPr>
          <p:grpSpPr>
            <a:xfrm rot="6249845">
              <a:off x="2612509" y="4760549"/>
              <a:ext cx="2325002" cy="2229611"/>
              <a:chOff x="5165475" y="-713653"/>
              <a:chExt cx="2324999" cy="2229609"/>
            </a:xfrm>
          </p:grpSpPr>
          <p:sp>
            <p:nvSpPr>
              <p:cNvPr id="335" name="Google Shape;335;p1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6" name="Google Shape;336;p1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37" name="Google Shape;337;p17"/>
            <p:cNvGrpSpPr/>
            <p:nvPr/>
          </p:nvGrpSpPr>
          <p:grpSpPr>
            <a:xfrm rot="-5400000" flipH="1">
              <a:off x="8987199" y="1278232"/>
              <a:ext cx="4530594" cy="5076286"/>
              <a:chOff x="4826000" y="4400753"/>
              <a:chExt cx="4530594" cy="5076286"/>
            </a:xfrm>
          </p:grpSpPr>
          <p:sp>
            <p:nvSpPr>
              <p:cNvPr id="338" name="Google Shape;338;p1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9" name="Google Shape;339;p1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40" name="Google Shape;340;p1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txBox="1">
            <a:spLocks noGrp="1"/>
          </p:cNvSpPr>
          <p:nvPr>
            <p:ph type="title" hasCustomPrompt="1"/>
          </p:nvPr>
        </p:nvSpPr>
        <p:spPr>
          <a:xfrm>
            <a:off x="1289888" y="1014358"/>
            <a:ext cx="3201300" cy="103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2" name="Google Shape;342;p17"/>
          <p:cNvSpPr txBox="1">
            <a:spLocks noGrp="1"/>
          </p:cNvSpPr>
          <p:nvPr>
            <p:ph type="subTitle" idx="1"/>
          </p:nvPr>
        </p:nvSpPr>
        <p:spPr>
          <a:xfrm>
            <a:off x="1289888" y="1953556"/>
            <a:ext cx="3201300" cy="443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43" name="Google Shape;343;p17"/>
          <p:cNvSpPr txBox="1">
            <a:spLocks noGrp="1"/>
          </p:cNvSpPr>
          <p:nvPr>
            <p:ph type="title" idx="2" hasCustomPrompt="1"/>
          </p:nvPr>
        </p:nvSpPr>
        <p:spPr>
          <a:xfrm>
            <a:off x="5079313" y="1014358"/>
            <a:ext cx="3201300" cy="103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4" name="Google Shape;344;p17"/>
          <p:cNvSpPr txBox="1">
            <a:spLocks noGrp="1"/>
          </p:cNvSpPr>
          <p:nvPr>
            <p:ph type="subTitle" idx="3"/>
          </p:nvPr>
        </p:nvSpPr>
        <p:spPr>
          <a:xfrm>
            <a:off x="5079313" y="1953556"/>
            <a:ext cx="3201300" cy="443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45" name="Google Shape;345;p17"/>
          <p:cNvSpPr txBox="1">
            <a:spLocks noGrp="1"/>
          </p:cNvSpPr>
          <p:nvPr>
            <p:ph type="title" idx="4" hasCustomPrompt="1"/>
          </p:nvPr>
        </p:nvSpPr>
        <p:spPr>
          <a:xfrm>
            <a:off x="1289888" y="2891884"/>
            <a:ext cx="3201300" cy="103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6" name="Google Shape;346;p17"/>
          <p:cNvSpPr txBox="1">
            <a:spLocks noGrp="1"/>
          </p:cNvSpPr>
          <p:nvPr>
            <p:ph type="subTitle" idx="5"/>
          </p:nvPr>
        </p:nvSpPr>
        <p:spPr>
          <a:xfrm>
            <a:off x="1289888" y="3831083"/>
            <a:ext cx="3201300" cy="443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sz="1600">
                <a:latin typeface="Open Sans"/>
                <a:ea typeface="Open Sans"/>
                <a:cs typeface="Open Sans"/>
                <a:sym typeface="Open Sa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47" name="Google Shape;347;p17"/>
          <p:cNvSpPr txBox="1">
            <a:spLocks noGrp="1"/>
          </p:cNvSpPr>
          <p:nvPr>
            <p:ph type="title" idx="6" hasCustomPrompt="1"/>
          </p:nvPr>
        </p:nvSpPr>
        <p:spPr>
          <a:xfrm>
            <a:off x="5079313" y="2891884"/>
            <a:ext cx="3201300" cy="103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8" name="Google Shape;348;p17"/>
          <p:cNvSpPr txBox="1">
            <a:spLocks noGrp="1"/>
          </p:cNvSpPr>
          <p:nvPr>
            <p:ph type="subTitle" idx="7"/>
          </p:nvPr>
        </p:nvSpPr>
        <p:spPr>
          <a:xfrm>
            <a:off x="5079313" y="3831083"/>
            <a:ext cx="3201300" cy="443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sz="1600">
                <a:latin typeface="Open Sans"/>
                <a:ea typeface="Open Sans"/>
                <a:cs typeface="Open Sans"/>
                <a:sym typeface="Open Sa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49"/>
        <p:cNvGrpSpPr/>
        <p:nvPr/>
      </p:nvGrpSpPr>
      <p:grpSpPr>
        <a:xfrm>
          <a:off x="0" y="0"/>
          <a:ext cx="0" cy="0"/>
          <a:chOff x="0" y="0"/>
          <a:chExt cx="0" cy="0"/>
        </a:xfrm>
      </p:grpSpPr>
      <p:grpSp>
        <p:nvGrpSpPr>
          <p:cNvPr id="350" name="Google Shape;350;p18"/>
          <p:cNvGrpSpPr/>
          <p:nvPr/>
        </p:nvGrpSpPr>
        <p:grpSpPr>
          <a:xfrm>
            <a:off x="1049536" y="1456947"/>
            <a:ext cx="9644714" cy="6935114"/>
            <a:chOff x="1049536" y="1456947"/>
            <a:chExt cx="9644714" cy="6935114"/>
          </a:xfrm>
        </p:grpSpPr>
        <p:grpSp>
          <p:nvGrpSpPr>
            <p:cNvPr id="351" name="Google Shape;351;p18"/>
            <p:cNvGrpSpPr/>
            <p:nvPr/>
          </p:nvGrpSpPr>
          <p:grpSpPr>
            <a:xfrm rot="1004114">
              <a:off x="1470040" y="4575799"/>
              <a:ext cx="3325019" cy="3409752"/>
              <a:chOff x="7159200" y="2117361"/>
              <a:chExt cx="2271501" cy="2329387"/>
            </a:xfrm>
          </p:grpSpPr>
          <p:sp>
            <p:nvSpPr>
              <p:cNvPr id="352" name="Google Shape;352;p18"/>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8"/>
            <p:cNvGrpSpPr/>
            <p:nvPr/>
          </p:nvGrpSpPr>
          <p:grpSpPr>
            <a:xfrm>
              <a:off x="8369250" y="1456947"/>
              <a:ext cx="2324999" cy="2229609"/>
              <a:chOff x="5165475" y="-713653"/>
              <a:chExt cx="2324999" cy="2229609"/>
            </a:xfrm>
          </p:grpSpPr>
          <p:sp>
            <p:nvSpPr>
              <p:cNvPr id="356" name="Google Shape;356;p18"/>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8" name="Google Shape;358;p18"/>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60"/>
        <p:cNvGrpSpPr/>
        <p:nvPr/>
      </p:nvGrpSpPr>
      <p:grpSpPr>
        <a:xfrm>
          <a:off x="0" y="0"/>
          <a:ext cx="0" cy="0"/>
          <a:chOff x="0" y="0"/>
          <a:chExt cx="0" cy="0"/>
        </a:xfrm>
      </p:grpSpPr>
      <p:sp>
        <p:nvSpPr>
          <p:cNvPr id="361" name="Google Shape;361;p1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9"/>
          <p:cNvGrpSpPr/>
          <p:nvPr/>
        </p:nvGrpSpPr>
        <p:grpSpPr>
          <a:xfrm>
            <a:off x="-2070595" y="138930"/>
            <a:ext cx="12497838" cy="9541363"/>
            <a:chOff x="-2070595" y="138930"/>
            <a:chExt cx="12497838" cy="9541363"/>
          </a:xfrm>
        </p:grpSpPr>
        <p:grpSp>
          <p:nvGrpSpPr>
            <p:cNvPr id="363" name="Google Shape;363;p19"/>
            <p:cNvGrpSpPr/>
            <p:nvPr/>
          </p:nvGrpSpPr>
          <p:grpSpPr>
            <a:xfrm>
              <a:off x="5896649" y="4604007"/>
              <a:ext cx="4530594" cy="5076286"/>
              <a:chOff x="4826000" y="4400753"/>
              <a:chExt cx="4530594" cy="5076286"/>
            </a:xfrm>
          </p:grpSpPr>
          <p:sp>
            <p:nvSpPr>
              <p:cNvPr id="364" name="Google Shape;364;p1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rot="-4838195">
              <a:off x="-1944007" y="352516"/>
              <a:ext cx="2325055" cy="2229662"/>
              <a:chOff x="5165475" y="-713653"/>
              <a:chExt cx="2324999" cy="2229609"/>
            </a:xfrm>
          </p:grpSpPr>
          <p:sp>
            <p:nvSpPr>
              <p:cNvPr id="367" name="Google Shape;367;p1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rot="5400000">
              <a:off x="151942" y="4400150"/>
              <a:ext cx="722099" cy="407700"/>
              <a:chOff x="1211425" y="918075"/>
              <a:chExt cx="722099" cy="407700"/>
            </a:xfrm>
          </p:grpSpPr>
          <p:sp>
            <p:nvSpPr>
              <p:cNvPr id="370" name="Google Shape;370;p19"/>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 name="Google Shape;388;p19"/>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389"/>
        <p:cNvGrpSpPr/>
        <p:nvPr/>
      </p:nvGrpSpPr>
      <p:grpSpPr>
        <a:xfrm>
          <a:off x="0" y="0"/>
          <a:ext cx="0" cy="0"/>
          <a:chOff x="0" y="0"/>
          <a:chExt cx="0" cy="0"/>
        </a:xfrm>
      </p:grpSpPr>
      <p:sp>
        <p:nvSpPr>
          <p:cNvPr id="390" name="Google Shape;390;p20"/>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grpSp>
        <p:nvGrpSpPr>
          <p:cNvPr id="391" name="Google Shape;391;p20"/>
          <p:cNvGrpSpPr/>
          <p:nvPr/>
        </p:nvGrpSpPr>
        <p:grpSpPr>
          <a:xfrm flipH="1">
            <a:off x="-4654543" y="1551078"/>
            <a:ext cx="13605016" cy="5724229"/>
            <a:chOff x="185623" y="1551078"/>
            <a:chExt cx="13605016" cy="5724229"/>
          </a:xfrm>
        </p:grpSpPr>
        <p:grpSp>
          <p:nvGrpSpPr>
            <p:cNvPr id="392" name="Google Shape;392;p20"/>
            <p:cNvGrpSpPr/>
            <p:nvPr/>
          </p:nvGrpSpPr>
          <p:grpSpPr>
            <a:xfrm rot="5400000">
              <a:off x="-88908" y="2405016"/>
              <a:ext cx="882533" cy="333471"/>
              <a:chOff x="3551575" y="3215125"/>
              <a:chExt cx="389450" cy="147150"/>
            </a:xfrm>
          </p:grpSpPr>
          <p:sp>
            <p:nvSpPr>
              <p:cNvPr id="393" name="Google Shape;393;p2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0"/>
            <p:cNvGrpSpPr/>
            <p:nvPr/>
          </p:nvGrpSpPr>
          <p:grpSpPr>
            <a:xfrm rot="6249845">
              <a:off x="2612509" y="4760549"/>
              <a:ext cx="2325002" cy="2229611"/>
              <a:chOff x="5165475" y="-713653"/>
              <a:chExt cx="2324999" cy="2229609"/>
            </a:xfrm>
          </p:grpSpPr>
          <p:sp>
            <p:nvSpPr>
              <p:cNvPr id="416" name="Google Shape;416;p2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0"/>
            <p:cNvGrpSpPr/>
            <p:nvPr/>
          </p:nvGrpSpPr>
          <p:grpSpPr>
            <a:xfrm rot="-5400000" flipH="1">
              <a:off x="8987199" y="1278232"/>
              <a:ext cx="4530594" cy="5076286"/>
              <a:chOff x="4826000" y="4400753"/>
              <a:chExt cx="4530594" cy="5076286"/>
            </a:xfrm>
          </p:grpSpPr>
          <p:sp>
            <p:nvSpPr>
              <p:cNvPr id="419" name="Google Shape;419;p2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1" name="Google Shape;421;p20"/>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754415" y="1009867"/>
            <a:ext cx="1152300" cy="97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b="0">
                <a:solidFill>
                  <a:schemeClr val="lt1"/>
                </a:solidFill>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419915" y="3493692"/>
            <a:ext cx="2486700" cy="705600"/>
          </a:xfrm>
          <a:prstGeom prst="rect">
            <a:avLst/>
          </a:prstGeom>
        </p:spPr>
        <p:txBody>
          <a:bodyPr spcFirstLastPara="1" wrap="square" lIns="91425" tIns="91425" rIns="91425" bIns="0" anchor="t" anchorCtr="0">
            <a:noAutofit/>
          </a:bodyPr>
          <a:lstStyle>
            <a:lvl1pPr lvl="0" algn="r" rtl="0">
              <a:lnSpc>
                <a:spcPct val="100000"/>
              </a:lnSpc>
              <a:spcBef>
                <a:spcPts val="0"/>
              </a:spcBef>
              <a:spcAft>
                <a:spcPts val="0"/>
              </a:spcAft>
              <a:buSzPts val="1200"/>
              <a:buNone/>
              <a:defRPr sz="1600">
                <a:solidFill>
                  <a:schemeClr val="lt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422"/>
        <p:cNvGrpSpPr/>
        <p:nvPr/>
      </p:nvGrpSpPr>
      <p:grpSpPr>
        <a:xfrm>
          <a:off x="0" y="0"/>
          <a:ext cx="0" cy="0"/>
          <a:chOff x="0" y="0"/>
          <a:chExt cx="0" cy="0"/>
        </a:xfrm>
      </p:grpSpPr>
      <p:sp>
        <p:nvSpPr>
          <p:cNvPr id="423" name="Google Shape;423;p21"/>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txBox="1"/>
          <p:nvPr/>
        </p:nvSpPr>
        <p:spPr>
          <a:xfrm>
            <a:off x="5132825" y="3412502"/>
            <a:ext cx="2906400" cy="615600"/>
          </a:xfrm>
          <a:prstGeom prst="rect">
            <a:avLst/>
          </a:prstGeom>
          <a:noFill/>
          <a:ln>
            <a:noFill/>
          </a:ln>
        </p:spPr>
        <p:txBody>
          <a:bodyPr spcFirstLastPara="1" wrap="square" lIns="182875" tIns="91425" rIns="91425" bIns="91425" anchor="t" anchorCtr="0">
            <a:noAutofit/>
          </a:bodyPr>
          <a:lstStyle/>
          <a:p>
            <a:pPr marL="0" lvl="0" indent="0" algn="r" rtl="0">
              <a:lnSpc>
                <a:spcPct val="100000"/>
              </a:lnSpc>
              <a:spcBef>
                <a:spcPts val="300"/>
              </a:spcBef>
              <a:spcAft>
                <a:spcPts val="0"/>
              </a:spcAft>
              <a:buNone/>
            </a:pPr>
            <a:r>
              <a:rPr lang="en-GB" sz="900" b="1">
                <a:solidFill>
                  <a:schemeClr val="lt1"/>
                </a:solidFill>
                <a:latin typeface="Rubik"/>
                <a:ea typeface="Rubik"/>
                <a:cs typeface="Rubik"/>
                <a:sym typeface="Rubik"/>
              </a:rPr>
              <a:t>CREDITS:</a:t>
            </a:r>
            <a:r>
              <a:rPr lang="en-GB" sz="900">
                <a:solidFill>
                  <a:schemeClr val="lt1"/>
                </a:solidFill>
                <a:latin typeface="Rubik"/>
                <a:ea typeface="Rubik"/>
                <a:cs typeface="Rubik"/>
                <a:sym typeface="Rubik"/>
              </a:rPr>
              <a:t> This presentation template was created by </a:t>
            </a:r>
            <a:r>
              <a:rPr lang="en-GB" sz="900" b="1" u="sng">
                <a:solidFill>
                  <a:schemeClr val="lt1"/>
                </a:solid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GB" sz="900">
                <a:solidFill>
                  <a:schemeClr val="lt1"/>
                </a:solidFill>
                <a:latin typeface="Rubik"/>
                <a:ea typeface="Rubik"/>
                <a:cs typeface="Rubik"/>
                <a:sym typeface="Rubik"/>
              </a:rPr>
              <a:t>, and includes icons by </a:t>
            </a:r>
            <a:r>
              <a:rPr lang="en-GB" sz="900" b="1" u="sng">
                <a:solidFill>
                  <a:schemeClr val="lt1"/>
                </a:solid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GB" sz="900">
                <a:solidFill>
                  <a:schemeClr val="lt1"/>
                </a:solidFill>
                <a:latin typeface="Rubik"/>
                <a:ea typeface="Rubik"/>
                <a:cs typeface="Rubik"/>
                <a:sym typeface="Rubik"/>
              </a:rPr>
              <a:t> and infographics &amp; images by </a:t>
            </a:r>
            <a:r>
              <a:rPr lang="en-GB" sz="900" b="1" u="sng">
                <a:solidFill>
                  <a:schemeClr val="lt1"/>
                </a:solidFill>
                <a:latin typeface="Rubik"/>
                <a:ea typeface="Rubik"/>
                <a:cs typeface="Rubik"/>
                <a:sym typeface="Rubik"/>
                <a:hlinkClick r:id="rId4">
                  <a:extLst>
                    <a:ext uri="{A12FA001-AC4F-418D-AE19-62706E023703}">
                      <ahyp:hlinkClr xmlns:ahyp="http://schemas.microsoft.com/office/drawing/2018/hyperlinkcolor" val="tx"/>
                    </a:ext>
                  </a:extLst>
                </a:hlinkClick>
              </a:rPr>
              <a:t>Freepik</a:t>
            </a:r>
            <a:endParaRPr sz="900" b="1" u="sng">
              <a:solidFill>
                <a:schemeClr val="lt1"/>
              </a:solidFill>
              <a:latin typeface="Rubik"/>
              <a:ea typeface="Rubik"/>
              <a:cs typeface="Rubik"/>
              <a:sym typeface="Rubik"/>
            </a:endParaRPr>
          </a:p>
        </p:txBody>
      </p:sp>
      <p:sp>
        <p:nvSpPr>
          <p:cNvPr id="425" name="Google Shape;425;p21"/>
          <p:cNvSpPr txBox="1">
            <a:spLocks noGrp="1"/>
          </p:cNvSpPr>
          <p:nvPr>
            <p:ph type="title"/>
          </p:nvPr>
        </p:nvSpPr>
        <p:spPr>
          <a:xfrm>
            <a:off x="5132825" y="637616"/>
            <a:ext cx="2906400" cy="86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51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6" name="Google Shape;426;p21"/>
          <p:cNvSpPr txBox="1">
            <a:spLocks noGrp="1"/>
          </p:cNvSpPr>
          <p:nvPr>
            <p:ph type="subTitle" idx="1"/>
          </p:nvPr>
        </p:nvSpPr>
        <p:spPr>
          <a:xfrm>
            <a:off x="5132825" y="1497926"/>
            <a:ext cx="2906400" cy="1279500"/>
          </a:xfrm>
          <a:prstGeom prst="rect">
            <a:avLst/>
          </a:prstGeom>
          <a:ln>
            <a:noFill/>
          </a:ln>
        </p:spPr>
        <p:txBody>
          <a:bodyPr spcFirstLastPara="1" wrap="square" lIns="91425" tIns="91425" rIns="91425" bIns="0" anchor="t" anchorCtr="0">
            <a:noAutofit/>
          </a:bodyPr>
          <a:lstStyle>
            <a:lvl1pPr lvl="0" algn="r"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7"/>
        <p:cNvGrpSpPr/>
        <p:nvPr/>
      </p:nvGrpSpPr>
      <p:grpSpPr>
        <a:xfrm>
          <a:off x="0" y="0"/>
          <a:ext cx="0" cy="0"/>
          <a:chOff x="0" y="0"/>
          <a:chExt cx="0" cy="0"/>
        </a:xfrm>
      </p:grpSpPr>
      <p:grpSp>
        <p:nvGrpSpPr>
          <p:cNvPr id="428" name="Google Shape;428;p22"/>
          <p:cNvGrpSpPr/>
          <p:nvPr/>
        </p:nvGrpSpPr>
        <p:grpSpPr>
          <a:xfrm>
            <a:off x="1282800" y="1181425"/>
            <a:ext cx="5419675" cy="3409212"/>
            <a:chOff x="1282800" y="1181425"/>
            <a:chExt cx="5419675" cy="3409212"/>
          </a:xfrm>
        </p:grpSpPr>
        <p:grpSp>
          <p:nvGrpSpPr>
            <p:cNvPr id="429" name="Google Shape;429;p22"/>
            <p:cNvGrpSpPr/>
            <p:nvPr/>
          </p:nvGrpSpPr>
          <p:grpSpPr>
            <a:xfrm>
              <a:off x="5819942" y="4257166"/>
              <a:ext cx="882533" cy="333471"/>
              <a:chOff x="3551575" y="3215125"/>
              <a:chExt cx="389450" cy="147150"/>
            </a:xfrm>
          </p:grpSpPr>
          <p:sp>
            <p:nvSpPr>
              <p:cNvPr id="430" name="Google Shape;430;p22"/>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2"/>
            <p:cNvGrpSpPr/>
            <p:nvPr/>
          </p:nvGrpSpPr>
          <p:grpSpPr>
            <a:xfrm>
              <a:off x="1282800" y="1181425"/>
              <a:ext cx="722099" cy="407700"/>
              <a:chOff x="1211425" y="918075"/>
              <a:chExt cx="722099" cy="407700"/>
            </a:xfrm>
          </p:grpSpPr>
          <p:sp>
            <p:nvSpPr>
              <p:cNvPr id="453" name="Google Shape;453;p22"/>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2"/>
          <p:cNvGrpSpPr/>
          <p:nvPr/>
        </p:nvGrpSpPr>
        <p:grpSpPr>
          <a:xfrm>
            <a:off x="527100" y="368100"/>
            <a:ext cx="7903675" cy="4407033"/>
            <a:chOff x="527100" y="368100"/>
            <a:chExt cx="7903675" cy="4407033"/>
          </a:xfrm>
        </p:grpSpPr>
        <p:sp>
          <p:nvSpPr>
            <p:cNvPr id="472" name="Google Shape;472;p22"/>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2"/>
          <p:cNvGrpSpPr/>
          <p:nvPr/>
        </p:nvGrpSpPr>
        <p:grpSpPr>
          <a:xfrm>
            <a:off x="2199253" y="-1225893"/>
            <a:ext cx="9985543" cy="8502990"/>
            <a:chOff x="2199253" y="-1225893"/>
            <a:chExt cx="9985543" cy="8502990"/>
          </a:xfrm>
        </p:grpSpPr>
        <p:grpSp>
          <p:nvGrpSpPr>
            <p:cNvPr id="475" name="Google Shape;475;p22"/>
            <p:cNvGrpSpPr/>
            <p:nvPr/>
          </p:nvGrpSpPr>
          <p:grpSpPr>
            <a:xfrm rot="5400000">
              <a:off x="2472099" y="2473657"/>
              <a:ext cx="4530594" cy="5076286"/>
              <a:chOff x="4826000" y="4400753"/>
              <a:chExt cx="4530594" cy="5076286"/>
            </a:xfrm>
          </p:grpSpPr>
          <p:sp>
            <p:nvSpPr>
              <p:cNvPr id="476" name="Google Shape;476;p22"/>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2"/>
            <p:cNvGrpSpPr/>
            <p:nvPr/>
          </p:nvGrpSpPr>
          <p:grpSpPr>
            <a:xfrm rot="-1163065">
              <a:off x="5174738" y="-903253"/>
              <a:ext cx="2324967" cy="2229578"/>
              <a:chOff x="5165475" y="-713653"/>
              <a:chExt cx="2324999" cy="2229609"/>
            </a:xfrm>
          </p:grpSpPr>
          <p:sp>
            <p:nvSpPr>
              <p:cNvPr id="479" name="Google Shape;479;p22"/>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2"/>
            <p:cNvGrpSpPr/>
            <p:nvPr/>
          </p:nvGrpSpPr>
          <p:grpSpPr>
            <a:xfrm rot="-3325703">
              <a:off x="8175152" y="580592"/>
              <a:ext cx="3324971" cy="3409704"/>
              <a:chOff x="7159200" y="2117361"/>
              <a:chExt cx="2271501" cy="2329387"/>
            </a:xfrm>
          </p:grpSpPr>
          <p:sp>
            <p:nvSpPr>
              <p:cNvPr id="482" name="Google Shape;482;p22"/>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85"/>
        <p:cNvGrpSpPr/>
        <p:nvPr/>
      </p:nvGrpSpPr>
      <p:grpSpPr>
        <a:xfrm>
          <a:off x="0" y="0"/>
          <a:ext cx="0" cy="0"/>
          <a:chOff x="0" y="0"/>
          <a:chExt cx="0" cy="0"/>
        </a:xfrm>
      </p:grpSpPr>
      <p:grpSp>
        <p:nvGrpSpPr>
          <p:cNvPr id="486" name="Google Shape;486;p23"/>
          <p:cNvGrpSpPr/>
          <p:nvPr/>
        </p:nvGrpSpPr>
        <p:grpSpPr>
          <a:xfrm>
            <a:off x="185623" y="1551078"/>
            <a:ext cx="13605016" cy="5724229"/>
            <a:chOff x="185623" y="1551078"/>
            <a:chExt cx="13605016" cy="5724229"/>
          </a:xfrm>
        </p:grpSpPr>
        <p:grpSp>
          <p:nvGrpSpPr>
            <p:cNvPr id="487" name="Google Shape;487;p23"/>
            <p:cNvGrpSpPr/>
            <p:nvPr/>
          </p:nvGrpSpPr>
          <p:grpSpPr>
            <a:xfrm rot="5400000">
              <a:off x="-88908" y="2405016"/>
              <a:ext cx="882533" cy="333471"/>
              <a:chOff x="3551575" y="3215125"/>
              <a:chExt cx="389450" cy="147150"/>
            </a:xfrm>
          </p:grpSpPr>
          <p:sp>
            <p:nvSpPr>
              <p:cNvPr id="488" name="Google Shape;488;p23"/>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3"/>
            <p:cNvGrpSpPr/>
            <p:nvPr/>
          </p:nvGrpSpPr>
          <p:grpSpPr>
            <a:xfrm rot="6249845">
              <a:off x="2612509" y="4760549"/>
              <a:ext cx="2325002" cy="2229611"/>
              <a:chOff x="5165475" y="-713653"/>
              <a:chExt cx="2324999" cy="2229609"/>
            </a:xfrm>
          </p:grpSpPr>
          <p:sp>
            <p:nvSpPr>
              <p:cNvPr id="511" name="Google Shape;511;p2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23"/>
            <p:cNvGrpSpPr/>
            <p:nvPr/>
          </p:nvGrpSpPr>
          <p:grpSpPr>
            <a:xfrm rot="-5400000" flipH="1">
              <a:off x="8987199" y="1278232"/>
              <a:ext cx="4530594" cy="5076286"/>
              <a:chOff x="4826000" y="4400753"/>
              <a:chExt cx="4530594" cy="5076286"/>
            </a:xfrm>
          </p:grpSpPr>
          <p:sp>
            <p:nvSpPr>
              <p:cNvPr id="514" name="Google Shape;514;p23"/>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6" name="Google Shape;516;p2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185623" y="1551078"/>
            <a:ext cx="13605016" cy="5724229"/>
            <a:chOff x="185623" y="1551078"/>
            <a:chExt cx="13605016" cy="5724229"/>
          </a:xfrm>
        </p:grpSpPr>
        <p:grpSp>
          <p:nvGrpSpPr>
            <p:cNvPr id="17" name="Google Shape;17;p4"/>
            <p:cNvGrpSpPr/>
            <p:nvPr/>
          </p:nvGrpSpPr>
          <p:grpSpPr>
            <a:xfrm rot="5400000">
              <a:off x="-88908" y="2405016"/>
              <a:ext cx="882533" cy="333471"/>
              <a:chOff x="3551575" y="3215125"/>
              <a:chExt cx="389450" cy="147150"/>
            </a:xfrm>
          </p:grpSpPr>
          <p:sp>
            <p:nvSpPr>
              <p:cNvPr id="18" name="Google Shape;18;p4"/>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4"/>
            <p:cNvGrpSpPr/>
            <p:nvPr/>
          </p:nvGrpSpPr>
          <p:grpSpPr>
            <a:xfrm rot="6249845">
              <a:off x="2612509" y="4760549"/>
              <a:ext cx="2325002" cy="2229611"/>
              <a:chOff x="5165475" y="-713653"/>
              <a:chExt cx="2324999" cy="2229609"/>
            </a:xfrm>
          </p:grpSpPr>
          <p:sp>
            <p:nvSpPr>
              <p:cNvPr id="41" name="Google Shape;41;p4"/>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4"/>
            <p:cNvGrpSpPr/>
            <p:nvPr/>
          </p:nvGrpSpPr>
          <p:grpSpPr>
            <a:xfrm rot="-5400000" flipH="1">
              <a:off x="8987199" y="1278232"/>
              <a:ext cx="4530594" cy="5076286"/>
              <a:chOff x="4826000" y="4400753"/>
              <a:chExt cx="4530594" cy="5076286"/>
            </a:xfrm>
          </p:grpSpPr>
          <p:sp>
            <p:nvSpPr>
              <p:cNvPr id="44" name="Google Shape;44;p4"/>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46;p4"/>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
        <p:nvSpPr>
          <p:cNvPr id="48" name="Google Shape;48;p4"/>
          <p:cNvSpPr txBox="1">
            <a:spLocks noGrp="1"/>
          </p:cNvSpPr>
          <p:nvPr>
            <p:ph type="body" idx="1"/>
          </p:nvPr>
        </p:nvSpPr>
        <p:spPr>
          <a:xfrm>
            <a:off x="713225" y="1158501"/>
            <a:ext cx="7717500" cy="577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2070595" y="138930"/>
            <a:ext cx="12497838" cy="9541363"/>
            <a:chOff x="-2070595" y="138930"/>
            <a:chExt cx="12497838" cy="9541363"/>
          </a:xfrm>
        </p:grpSpPr>
        <p:grpSp>
          <p:nvGrpSpPr>
            <p:cNvPr id="52" name="Google Shape;52;p5"/>
            <p:cNvGrpSpPr/>
            <p:nvPr/>
          </p:nvGrpSpPr>
          <p:grpSpPr>
            <a:xfrm>
              <a:off x="5896649" y="4604007"/>
              <a:ext cx="4530594" cy="5076286"/>
              <a:chOff x="4826000" y="4400753"/>
              <a:chExt cx="4530594" cy="5076286"/>
            </a:xfrm>
          </p:grpSpPr>
          <p:sp>
            <p:nvSpPr>
              <p:cNvPr id="53" name="Google Shape;53;p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5"/>
            <p:cNvGrpSpPr/>
            <p:nvPr/>
          </p:nvGrpSpPr>
          <p:grpSpPr>
            <a:xfrm rot="-4838195">
              <a:off x="-1944007" y="352516"/>
              <a:ext cx="2325055" cy="2229662"/>
              <a:chOff x="5165475" y="-713653"/>
              <a:chExt cx="2324999" cy="2229609"/>
            </a:xfrm>
          </p:grpSpPr>
          <p:sp>
            <p:nvSpPr>
              <p:cNvPr id="56" name="Google Shape;56;p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rot="5400000">
              <a:off x="151942" y="4400150"/>
              <a:ext cx="722099" cy="407700"/>
              <a:chOff x="1211425" y="918075"/>
              <a:chExt cx="722099" cy="407700"/>
            </a:xfrm>
          </p:grpSpPr>
          <p:sp>
            <p:nvSpPr>
              <p:cNvPr id="59" name="Google Shape;59;p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5"/>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8" name="Google Shape;78;p5"/>
          <p:cNvSpPr txBox="1">
            <a:spLocks noGrp="1"/>
          </p:cNvSpPr>
          <p:nvPr>
            <p:ph type="body" idx="1"/>
          </p:nvPr>
        </p:nvSpPr>
        <p:spPr>
          <a:xfrm>
            <a:off x="713225" y="1347000"/>
            <a:ext cx="3858900" cy="257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9" name="Google Shape;79;p5"/>
          <p:cNvSpPr txBox="1">
            <a:spLocks noGrp="1"/>
          </p:cNvSpPr>
          <p:nvPr>
            <p:ph type="body" idx="2"/>
          </p:nvPr>
        </p:nvSpPr>
        <p:spPr>
          <a:xfrm>
            <a:off x="4571675" y="1347000"/>
            <a:ext cx="3858900" cy="257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grpSp>
        <p:nvGrpSpPr>
          <p:cNvPr id="81" name="Google Shape;81;p6"/>
          <p:cNvGrpSpPr/>
          <p:nvPr/>
        </p:nvGrpSpPr>
        <p:grpSpPr>
          <a:xfrm>
            <a:off x="185623" y="1551078"/>
            <a:ext cx="13605016" cy="5724229"/>
            <a:chOff x="185623" y="1551078"/>
            <a:chExt cx="13605016" cy="5724229"/>
          </a:xfrm>
        </p:grpSpPr>
        <p:grpSp>
          <p:nvGrpSpPr>
            <p:cNvPr id="82" name="Google Shape;82;p6"/>
            <p:cNvGrpSpPr/>
            <p:nvPr/>
          </p:nvGrpSpPr>
          <p:grpSpPr>
            <a:xfrm rot="5400000">
              <a:off x="-88908" y="2405016"/>
              <a:ext cx="882533" cy="333471"/>
              <a:chOff x="3551575" y="3215125"/>
              <a:chExt cx="389450" cy="147150"/>
            </a:xfrm>
          </p:grpSpPr>
          <p:sp>
            <p:nvSpPr>
              <p:cNvPr id="83" name="Google Shape;83;p6"/>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6"/>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6"/>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6"/>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87;p6"/>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6"/>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9" name="Google Shape;89;p6"/>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6"/>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91;p6"/>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 name="Google Shape;92;p6"/>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6"/>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6"/>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6"/>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 name="Google Shape;96;p6"/>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6"/>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 name="Google Shape;98;p6"/>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6"/>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6"/>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 name="Google Shape;101;p6"/>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6"/>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6"/>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6"/>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5" name="Google Shape;105;p6"/>
            <p:cNvGrpSpPr/>
            <p:nvPr/>
          </p:nvGrpSpPr>
          <p:grpSpPr>
            <a:xfrm rot="6249845">
              <a:off x="2612509" y="4760549"/>
              <a:ext cx="2325002" cy="2229611"/>
              <a:chOff x="5165475" y="-713653"/>
              <a:chExt cx="2324999" cy="2229609"/>
            </a:xfrm>
          </p:grpSpPr>
          <p:sp>
            <p:nvSpPr>
              <p:cNvPr id="106" name="Google Shape;106;p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8" name="Google Shape;108;p6"/>
            <p:cNvGrpSpPr/>
            <p:nvPr/>
          </p:nvGrpSpPr>
          <p:grpSpPr>
            <a:xfrm rot="-5400000" flipH="1">
              <a:off x="8987199" y="1278232"/>
              <a:ext cx="4530594" cy="5076286"/>
              <a:chOff x="4826000" y="4400753"/>
              <a:chExt cx="4530594" cy="5076286"/>
            </a:xfrm>
          </p:grpSpPr>
          <p:sp>
            <p:nvSpPr>
              <p:cNvPr id="109" name="Google Shape;109;p6"/>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6"/>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111" name="Google Shape;111;p6"/>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070595" y="138930"/>
            <a:ext cx="12497838" cy="9541363"/>
            <a:chOff x="-2070595" y="138930"/>
            <a:chExt cx="12497838" cy="9541363"/>
          </a:xfrm>
        </p:grpSpPr>
        <p:grpSp>
          <p:nvGrpSpPr>
            <p:cNvPr id="116" name="Google Shape;116;p7"/>
            <p:cNvGrpSpPr/>
            <p:nvPr/>
          </p:nvGrpSpPr>
          <p:grpSpPr>
            <a:xfrm>
              <a:off x="5896649" y="4604007"/>
              <a:ext cx="4530594" cy="5076286"/>
              <a:chOff x="4826000" y="4400753"/>
              <a:chExt cx="4530594" cy="5076286"/>
            </a:xfrm>
          </p:grpSpPr>
          <p:sp>
            <p:nvSpPr>
              <p:cNvPr id="117" name="Google Shape;117;p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4838195">
              <a:off x="-1944007" y="352516"/>
              <a:ext cx="2325055" cy="2229662"/>
              <a:chOff x="5165475" y="-713653"/>
              <a:chExt cx="2324999" cy="2229609"/>
            </a:xfrm>
          </p:grpSpPr>
          <p:sp>
            <p:nvSpPr>
              <p:cNvPr id="120" name="Google Shape;120;p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rot="5400000">
              <a:off x="151942" y="4400150"/>
              <a:ext cx="722099" cy="407700"/>
              <a:chOff x="1211425" y="918075"/>
              <a:chExt cx="722099" cy="407700"/>
            </a:xfrm>
          </p:grpSpPr>
          <p:sp>
            <p:nvSpPr>
              <p:cNvPr id="123" name="Google Shape;123;p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7"/>
          <p:cNvSpPr txBox="1">
            <a:spLocks noGrp="1"/>
          </p:cNvSpPr>
          <p:nvPr>
            <p:ph type="title"/>
          </p:nvPr>
        </p:nvSpPr>
        <p:spPr>
          <a:xfrm>
            <a:off x="712568" y="1388800"/>
            <a:ext cx="4307700" cy="1317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7"/>
          <p:cNvSpPr txBox="1">
            <a:spLocks noGrp="1"/>
          </p:cNvSpPr>
          <p:nvPr>
            <p:ph type="subTitle" idx="1"/>
          </p:nvPr>
        </p:nvSpPr>
        <p:spPr>
          <a:xfrm>
            <a:off x="712568" y="2628220"/>
            <a:ext cx="4860000" cy="116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3" name="Google Shape;143;p7"/>
          <p:cNvSpPr>
            <a:spLocks noGrp="1"/>
          </p:cNvSpPr>
          <p:nvPr>
            <p:ph type="pic" idx="2"/>
          </p:nvPr>
        </p:nvSpPr>
        <p:spPr>
          <a:xfrm>
            <a:off x="5763458" y="1274475"/>
            <a:ext cx="2608200" cy="26082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3662475" y="2174375"/>
            <a:ext cx="4359000" cy="1872600"/>
          </a:xfrm>
          <a:prstGeom prst="rect">
            <a:avLst/>
          </a:prstGeom>
        </p:spPr>
        <p:txBody>
          <a:bodyPr spcFirstLastPara="1" wrap="square" lIns="91425" tIns="91425" rIns="91425" bIns="91425" anchor="t" anchorCtr="0">
            <a:noAutofit/>
          </a:bodyPr>
          <a:lstStyle>
            <a:lvl1pPr lvl="0" algn="r">
              <a:spcBef>
                <a:spcPts val="0"/>
              </a:spcBef>
              <a:spcAft>
                <a:spcPts val="0"/>
              </a:spcAft>
              <a:buSzPts val="4800"/>
              <a:buNone/>
              <a:defRPr sz="6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grpSp>
        <p:nvGrpSpPr>
          <p:cNvPr id="147" name="Google Shape;147;p9"/>
          <p:cNvGrpSpPr/>
          <p:nvPr/>
        </p:nvGrpSpPr>
        <p:grpSpPr>
          <a:xfrm flipH="1">
            <a:off x="-4654543" y="1551078"/>
            <a:ext cx="13605016" cy="5724229"/>
            <a:chOff x="185623" y="1551078"/>
            <a:chExt cx="13605016" cy="5724229"/>
          </a:xfrm>
        </p:grpSpPr>
        <p:grpSp>
          <p:nvGrpSpPr>
            <p:cNvPr id="148" name="Google Shape;148;p9"/>
            <p:cNvGrpSpPr/>
            <p:nvPr/>
          </p:nvGrpSpPr>
          <p:grpSpPr>
            <a:xfrm rot="5400000">
              <a:off x="-88908" y="2405016"/>
              <a:ext cx="882533" cy="333471"/>
              <a:chOff x="3551575" y="3215125"/>
              <a:chExt cx="389450" cy="147150"/>
            </a:xfrm>
          </p:grpSpPr>
          <p:sp>
            <p:nvSpPr>
              <p:cNvPr id="149" name="Google Shape;149;p9"/>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6249845">
              <a:off x="2612509" y="4760549"/>
              <a:ext cx="2325002" cy="2229611"/>
              <a:chOff x="5165475" y="-713653"/>
              <a:chExt cx="2324999" cy="2229609"/>
            </a:xfrm>
          </p:grpSpPr>
          <p:sp>
            <p:nvSpPr>
              <p:cNvPr id="172" name="Google Shape;172;p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5400000" flipH="1">
              <a:off x="8987199" y="1278232"/>
              <a:ext cx="4530594" cy="5076286"/>
              <a:chOff x="4826000" y="4400753"/>
              <a:chExt cx="4530594" cy="5076286"/>
            </a:xfrm>
          </p:grpSpPr>
          <p:sp>
            <p:nvSpPr>
              <p:cNvPr id="175" name="Google Shape;175;p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9" name="Google Shape;179;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sp>
        <p:nvSpPr>
          <p:cNvPr id="181" name="Google Shape;181;p10"/>
          <p:cNvSpPr>
            <a:spLocks noGrp="1"/>
          </p:cNvSpPr>
          <p:nvPr>
            <p:ph type="pic" idx="2"/>
          </p:nvPr>
        </p:nvSpPr>
        <p:spPr>
          <a:xfrm>
            <a:off x="-31800" y="-50850"/>
            <a:ext cx="9207600" cy="5245200"/>
          </a:xfrm>
          <a:prstGeom prst="rect">
            <a:avLst/>
          </a:prstGeom>
          <a:noFill/>
          <a:ln>
            <a:noFill/>
          </a:ln>
        </p:spPr>
      </p:sp>
      <p:sp>
        <p:nvSpPr>
          <p:cNvPr id="182" name="Google Shape;182;p10"/>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196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4"/>
          <p:cNvSpPr txBox="1"/>
          <p:nvPr/>
        </p:nvSpPr>
        <p:spPr>
          <a:xfrm>
            <a:off x="766000" y="1232700"/>
            <a:ext cx="62634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ubik"/>
                <a:ea typeface="Rubik"/>
                <a:cs typeface="Rubik"/>
                <a:sym typeface="Rubik"/>
              </a:rPr>
              <a:t>Heart disease prediction using hybrid ML algorithm.</a:t>
            </a:r>
            <a:endParaRPr sz="3000">
              <a:solidFill>
                <a:schemeClr val="lt1"/>
              </a:solidFill>
              <a:latin typeface="Rubik"/>
              <a:ea typeface="Rubik"/>
              <a:cs typeface="Rubik"/>
              <a:sym typeface="Rubik"/>
            </a:endParaRPr>
          </a:p>
          <a:p>
            <a:pPr marL="0" lvl="0" indent="0" algn="l" rtl="0">
              <a:spcBef>
                <a:spcPts val="0"/>
              </a:spcBef>
              <a:spcAft>
                <a:spcPts val="0"/>
              </a:spcAft>
              <a:buNone/>
            </a:pPr>
            <a:endParaRPr sz="1700">
              <a:solidFill>
                <a:schemeClr val="lt1"/>
              </a:solidFill>
              <a:latin typeface="Rubik"/>
              <a:ea typeface="Rubik"/>
              <a:cs typeface="Rubik"/>
              <a:sym typeface="Rubik"/>
            </a:endParaRPr>
          </a:p>
          <a:p>
            <a:pPr marL="0" lvl="0" indent="0" algn="l" rtl="0">
              <a:spcBef>
                <a:spcPts val="0"/>
              </a:spcBef>
              <a:spcAft>
                <a:spcPts val="0"/>
              </a:spcAft>
              <a:buNone/>
            </a:pPr>
            <a:r>
              <a:rPr lang="en-GB" sz="1700">
                <a:solidFill>
                  <a:schemeClr val="lt1"/>
                </a:solidFill>
                <a:latin typeface="Rubik"/>
                <a:ea typeface="Rubik"/>
                <a:cs typeface="Rubik"/>
                <a:sym typeface="Rubik"/>
              </a:rPr>
              <a:t>Chhavi Jain</a:t>
            </a:r>
            <a:endParaRPr sz="1700">
              <a:solidFill>
                <a:schemeClr val="lt1"/>
              </a:solidFill>
              <a:latin typeface="Rubik"/>
              <a:ea typeface="Rubik"/>
              <a:cs typeface="Rubik"/>
              <a:sym typeface="Rubik"/>
            </a:endParaRPr>
          </a:p>
          <a:p>
            <a:pPr marL="0" lvl="0" indent="0" algn="l" rtl="0">
              <a:spcBef>
                <a:spcPts val="0"/>
              </a:spcBef>
              <a:spcAft>
                <a:spcPts val="0"/>
              </a:spcAft>
              <a:buNone/>
            </a:pPr>
            <a:r>
              <a:rPr lang="en-GB" sz="1700">
                <a:solidFill>
                  <a:schemeClr val="lt1"/>
                </a:solidFill>
                <a:latin typeface="Rubik"/>
                <a:ea typeface="Rubik"/>
                <a:cs typeface="Rubik"/>
                <a:sym typeface="Rubik"/>
              </a:rPr>
              <a:t>20BKT0144</a:t>
            </a:r>
            <a:endParaRPr sz="1700">
              <a:solidFill>
                <a:schemeClr val="lt1"/>
              </a:solidFill>
              <a:latin typeface="Rubik"/>
              <a:ea typeface="Rubik"/>
              <a:cs typeface="Rubik"/>
              <a:sym typeface="Rubik"/>
            </a:endParaRPr>
          </a:p>
          <a:p>
            <a:pPr marL="0" lvl="0" indent="0" algn="l" rtl="0">
              <a:spcBef>
                <a:spcPts val="0"/>
              </a:spcBef>
              <a:spcAft>
                <a:spcPts val="0"/>
              </a:spcAft>
              <a:buNone/>
            </a:pPr>
            <a:endParaRPr sz="1700">
              <a:solidFill>
                <a:schemeClr val="lt1"/>
              </a:solidFill>
              <a:latin typeface="Rubik"/>
              <a:ea typeface="Rubik"/>
              <a:cs typeface="Rubik"/>
              <a:sym typeface="Rubik"/>
            </a:endParaRPr>
          </a:p>
          <a:p>
            <a:pPr marL="0" lvl="0" indent="0" algn="l" rtl="0">
              <a:spcBef>
                <a:spcPts val="0"/>
              </a:spcBef>
              <a:spcAft>
                <a:spcPts val="0"/>
              </a:spcAft>
              <a:buNone/>
            </a:pPr>
            <a:r>
              <a:rPr lang="en-GB" sz="1700">
                <a:solidFill>
                  <a:schemeClr val="lt1"/>
                </a:solidFill>
                <a:latin typeface="Rubik"/>
                <a:ea typeface="Rubik"/>
                <a:cs typeface="Rubik"/>
                <a:sym typeface="Rubik"/>
              </a:rPr>
              <a:t>Under the guidance of </a:t>
            </a:r>
            <a:endParaRPr sz="1700">
              <a:solidFill>
                <a:schemeClr val="lt1"/>
              </a:solidFill>
              <a:latin typeface="Rubik"/>
              <a:ea typeface="Rubik"/>
              <a:cs typeface="Rubik"/>
              <a:sym typeface="Rubik"/>
            </a:endParaRPr>
          </a:p>
          <a:p>
            <a:pPr marL="0" lvl="0" indent="0" algn="l" rtl="0">
              <a:spcBef>
                <a:spcPts val="0"/>
              </a:spcBef>
              <a:spcAft>
                <a:spcPts val="0"/>
              </a:spcAft>
              <a:buNone/>
            </a:pPr>
            <a:r>
              <a:rPr lang="en-GB" sz="1700">
                <a:solidFill>
                  <a:schemeClr val="lt1"/>
                </a:solidFill>
                <a:latin typeface="Rubik"/>
                <a:ea typeface="Rubik"/>
                <a:cs typeface="Rubik"/>
                <a:sym typeface="Rubik"/>
              </a:rPr>
              <a:t>Prof. RAJKUMAR S</a:t>
            </a:r>
            <a:endParaRPr sz="1700">
              <a:solidFill>
                <a:schemeClr val="lt1"/>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A89FB0-BFBE-74D3-5B6C-5483F66A6138}"/>
              </a:ext>
            </a:extLst>
          </p:cNvPr>
          <p:cNvPicPr>
            <a:picLocks noChangeAspect="1"/>
          </p:cNvPicPr>
          <p:nvPr/>
        </p:nvPicPr>
        <p:blipFill>
          <a:blip r:embed="rId2"/>
          <a:stretch>
            <a:fillRect/>
          </a:stretch>
        </p:blipFill>
        <p:spPr>
          <a:xfrm>
            <a:off x="1548581" y="741786"/>
            <a:ext cx="5774239" cy="3494934"/>
          </a:xfrm>
          <a:prstGeom prst="rect">
            <a:avLst/>
          </a:prstGeom>
        </p:spPr>
      </p:pic>
    </p:spTree>
    <p:extLst>
      <p:ext uri="{BB962C8B-B14F-4D97-AF65-F5344CB8AC3E}">
        <p14:creationId xmlns:p14="http://schemas.microsoft.com/office/powerpoint/2010/main" val="68980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F8B2-8716-674E-A026-369A6D673A8E}"/>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E511A07B-2975-D1BF-80DB-6F29712F1415}"/>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177D3FDF-7FAB-76D0-CA39-7F5BF8ED198D}"/>
              </a:ext>
            </a:extLst>
          </p:cNvPr>
          <p:cNvPicPr>
            <a:picLocks noChangeAspect="1"/>
          </p:cNvPicPr>
          <p:nvPr/>
        </p:nvPicPr>
        <p:blipFill>
          <a:blip r:embed="rId2"/>
          <a:stretch>
            <a:fillRect/>
          </a:stretch>
        </p:blipFill>
        <p:spPr>
          <a:xfrm>
            <a:off x="776911" y="944739"/>
            <a:ext cx="7590178" cy="3254022"/>
          </a:xfrm>
          <a:prstGeom prst="rect">
            <a:avLst/>
          </a:prstGeom>
        </p:spPr>
      </p:pic>
      <p:sp>
        <p:nvSpPr>
          <p:cNvPr id="7" name="TextBox 6">
            <a:extLst>
              <a:ext uri="{FF2B5EF4-FFF2-40B4-BE49-F238E27FC236}">
                <a16:creationId xmlns:a16="http://schemas.microsoft.com/office/drawing/2014/main" id="{2E15AB89-90BC-B92D-E7E6-BEA637B7290F}"/>
              </a:ext>
            </a:extLst>
          </p:cNvPr>
          <p:cNvSpPr txBox="1"/>
          <p:nvPr/>
        </p:nvSpPr>
        <p:spPr>
          <a:xfrm>
            <a:off x="921774" y="516194"/>
            <a:ext cx="851515" cy="307777"/>
          </a:xfrm>
          <a:prstGeom prst="rect">
            <a:avLst/>
          </a:prstGeom>
          <a:noFill/>
        </p:spPr>
        <p:txBody>
          <a:bodyPr wrap="none" rtlCol="0">
            <a:spAutoFit/>
          </a:bodyPr>
          <a:lstStyle/>
          <a:p>
            <a:r>
              <a:rPr lang="en-IN" dirty="0"/>
              <a:t>Dataset:</a:t>
            </a:r>
          </a:p>
        </p:txBody>
      </p:sp>
    </p:spTree>
    <p:extLst>
      <p:ext uri="{BB962C8B-B14F-4D97-AF65-F5344CB8AC3E}">
        <p14:creationId xmlns:p14="http://schemas.microsoft.com/office/powerpoint/2010/main" val="415030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0"/>
          <p:cNvSpPr txBox="1">
            <a:spLocks noGrp="1"/>
          </p:cNvSpPr>
          <p:nvPr>
            <p:ph type="body" idx="1"/>
          </p:nvPr>
        </p:nvSpPr>
        <p:spPr>
          <a:xfrm>
            <a:off x="713250" y="620185"/>
            <a:ext cx="7717500" cy="577500"/>
          </a:xfrm>
          <a:prstGeom prst="rect">
            <a:avLst/>
          </a:prstGeom>
        </p:spPr>
        <p:txBody>
          <a:bodyPr spcFirstLastPara="1" wrap="square" lIns="91425" tIns="91425" rIns="91425" bIns="91425" anchor="t" anchorCtr="0">
            <a:noAutofit/>
          </a:bodyPr>
          <a:lstStyle/>
          <a:p>
            <a:pPr marL="0" indent="0" algn="just">
              <a:lnSpc>
                <a:spcPct val="115000"/>
              </a:lnSpc>
              <a:spcBef>
                <a:spcPts val="295"/>
              </a:spcBef>
              <a:spcAft>
                <a:spcPts val="0"/>
              </a:spcAft>
              <a:buNone/>
            </a:pPr>
            <a:r>
              <a:rPr lang="en-US" sz="1800" b="1" dirty="0">
                <a:effectLst/>
                <a:latin typeface="Roboto" panose="02000000000000000000" pitchFamily="2" charset="0"/>
                <a:ea typeface="Roboto" panose="02000000000000000000" pitchFamily="2" charset="0"/>
                <a:cs typeface="Roboto" panose="02000000000000000000" pitchFamily="2" charset="0"/>
              </a:rPr>
              <a:t>SOFTWARE REQUIREMENTS:</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0" indent="0" algn="just">
              <a:lnSpc>
                <a:spcPct val="115000"/>
              </a:lnSpc>
              <a:spcBef>
                <a:spcPts val="295"/>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15000"/>
              </a:lnSpc>
              <a:spcBef>
                <a:spcPts val="295"/>
              </a:spcBef>
              <a:buClr>
                <a:schemeClr val="tx1"/>
              </a:buClr>
            </a:pPr>
            <a:r>
              <a:rPr lang="en-US" sz="1400" dirty="0">
                <a:effectLst/>
                <a:latin typeface="Roboto" panose="02000000000000000000" pitchFamily="2" charset="0"/>
                <a:ea typeface="Roboto" panose="02000000000000000000" pitchFamily="2" charset="0"/>
                <a:cs typeface="Roboto" panose="02000000000000000000" pitchFamily="2" charset="0"/>
              </a:rPr>
              <a:t>Operating System: Windows 10, macOS Mojave, or any popular distribution of Linux (e.g., Ubuntu 18.04 or later).</a:t>
            </a:r>
            <a:endParaRPr lang="en-IN" sz="1400" dirty="0">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15000"/>
              </a:lnSpc>
              <a:spcBef>
                <a:spcPts val="295"/>
              </a:spcBef>
              <a:buClr>
                <a:schemeClr val="tx1"/>
              </a:buClr>
            </a:pPr>
            <a:r>
              <a:rPr lang="en-US" sz="1400" dirty="0">
                <a:effectLst/>
                <a:latin typeface="Roboto" panose="02000000000000000000" pitchFamily="2" charset="0"/>
                <a:ea typeface="Roboto" panose="02000000000000000000" pitchFamily="2" charset="0"/>
                <a:cs typeface="Roboto" panose="02000000000000000000" pitchFamily="2" charset="0"/>
              </a:rPr>
              <a:t>Python Environment: Python 3.8 or later supports all required libraries.</a:t>
            </a:r>
            <a:endParaRPr lang="en-IN" sz="1400" dirty="0">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15000"/>
              </a:lnSpc>
              <a:spcBef>
                <a:spcPts val="295"/>
              </a:spcBef>
              <a:buClr>
                <a:schemeClr val="tx1"/>
              </a:buClr>
            </a:pPr>
            <a:r>
              <a:rPr lang="en-US" sz="1400" dirty="0">
                <a:effectLst/>
                <a:latin typeface="Roboto" panose="02000000000000000000" pitchFamily="2" charset="0"/>
                <a:ea typeface="Roboto" panose="02000000000000000000" pitchFamily="2" charset="0"/>
                <a:cs typeface="Roboto" panose="02000000000000000000" pitchFamily="2" charset="0"/>
              </a:rPr>
              <a:t>Main Libraries:</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a:effectLst/>
                <a:latin typeface="Roboto" panose="02000000000000000000" pitchFamily="2" charset="0"/>
                <a:ea typeface="Roboto" panose="02000000000000000000" pitchFamily="2" charset="0"/>
                <a:cs typeface="Roboto" panose="02000000000000000000" pitchFamily="2" charset="0"/>
              </a:rPr>
              <a:t>Pandas (version 1.1 or later) for data manipulation.</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a:effectLst/>
                <a:latin typeface="Roboto" panose="02000000000000000000" pitchFamily="2" charset="0"/>
                <a:ea typeface="Roboto" panose="02000000000000000000" pitchFamily="2" charset="0"/>
                <a:cs typeface="Roboto" panose="02000000000000000000" pitchFamily="2" charset="0"/>
              </a:rPr>
              <a:t>NumPy (version 1.19 or later) for numerical operations.</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a:effectLst/>
                <a:latin typeface="Roboto" panose="02000000000000000000" pitchFamily="2" charset="0"/>
                <a:ea typeface="Roboto" panose="02000000000000000000" pitchFamily="2" charset="0"/>
                <a:cs typeface="Roboto" panose="02000000000000000000" pitchFamily="2" charset="0"/>
              </a:rPr>
              <a:t>Scikit-learn (version 0.24 or later) for machine learning algorithms and model</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a:effectLst/>
                <a:latin typeface="Roboto" panose="02000000000000000000" pitchFamily="2" charset="0"/>
                <a:ea typeface="Roboto" panose="02000000000000000000" pitchFamily="2" charset="0"/>
                <a:cs typeface="Roboto" panose="02000000000000000000" pitchFamily="2" charset="0"/>
              </a:rPr>
              <a:t>evaluation.</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a:effectLst/>
                <a:latin typeface="Roboto" panose="02000000000000000000" pitchFamily="2" charset="0"/>
                <a:ea typeface="Roboto" panose="02000000000000000000" pitchFamily="2" charset="0"/>
                <a:cs typeface="Roboto" panose="02000000000000000000" pitchFamily="2" charset="0"/>
              </a:rPr>
              <a:t>Matplotlib and Seaborn for data visualization.</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err="1">
                <a:effectLst/>
                <a:latin typeface="Roboto" panose="02000000000000000000" pitchFamily="2" charset="0"/>
                <a:ea typeface="Roboto" panose="02000000000000000000" pitchFamily="2" charset="0"/>
                <a:cs typeface="Roboto" panose="02000000000000000000" pitchFamily="2" charset="0"/>
              </a:rPr>
              <a:t>Plotly</a:t>
            </a:r>
            <a:r>
              <a:rPr lang="en-US" sz="1400" dirty="0">
                <a:effectLst/>
                <a:latin typeface="Roboto" panose="02000000000000000000" pitchFamily="2" charset="0"/>
                <a:ea typeface="Roboto" panose="02000000000000000000" pitchFamily="2" charset="0"/>
                <a:cs typeface="Roboto" panose="02000000000000000000" pitchFamily="2" charset="0"/>
              </a:rPr>
              <a:t> for interactive visualizations.</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666750" indent="-285750" algn="just">
              <a:lnSpc>
                <a:spcPct val="115000"/>
              </a:lnSpc>
              <a:spcBef>
                <a:spcPts val="295"/>
              </a:spcBef>
            </a:pPr>
            <a:r>
              <a:rPr lang="en-US" sz="1400" dirty="0">
                <a:effectLst/>
                <a:latin typeface="Roboto" panose="02000000000000000000" pitchFamily="2" charset="0"/>
                <a:ea typeface="Roboto" panose="02000000000000000000" pitchFamily="2" charset="0"/>
                <a:cs typeface="Roboto" panose="02000000000000000000" pitchFamily="2" charset="0"/>
              </a:rPr>
              <a:t>Jupiter Notebook or </a:t>
            </a:r>
            <a:r>
              <a:rPr lang="en-US" sz="1400" dirty="0" err="1">
                <a:effectLst/>
                <a:latin typeface="Roboto" panose="02000000000000000000" pitchFamily="2" charset="0"/>
                <a:ea typeface="Roboto" panose="02000000000000000000" pitchFamily="2" charset="0"/>
                <a:cs typeface="Roboto" panose="02000000000000000000" pitchFamily="2" charset="0"/>
              </a:rPr>
              <a:t>JupyterLab</a:t>
            </a:r>
            <a:r>
              <a:rPr lang="en-US" sz="1400" dirty="0">
                <a:effectLst/>
                <a:latin typeface="Roboto" panose="02000000000000000000" pitchFamily="2" charset="0"/>
                <a:ea typeface="Roboto" panose="02000000000000000000" pitchFamily="2" charset="0"/>
                <a:cs typeface="Roboto" panose="02000000000000000000" pitchFamily="2" charset="0"/>
              </a:rPr>
              <a:t> for executing Python code in an interactive notebook format.</a:t>
            </a:r>
            <a:endParaRPr lang="en-IN" sz="1400" dirty="0">
              <a:effectLs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243996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76CE-A72E-E672-45E5-B6E6BAA7A56D}"/>
              </a:ext>
            </a:extLst>
          </p:cNvPr>
          <p:cNvSpPr>
            <a:spLocks noGrp="1"/>
          </p:cNvSpPr>
          <p:nvPr>
            <p:ph type="title"/>
          </p:nvPr>
        </p:nvSpPr>
        <p:spPr/>
        <p:txBody>
          <a:bodyPr/>
          <a:lstStyle/>
          <a:p>
            <a:r>
              <a:rPr lang="en-US" dirty="0"/>
              <a:t>Model Testing</a:t>
            </a:r>
            <a:endParaRPr lang="en-IN" dirty="0"/>
          </a:p>
        </p:txBody>
      </p:sp>
      <p:sp>
        <p:nvSpPr>
          <p:cNvPr id="3" name="Text Placeholder 2">
            <a:extLst>
              <a:ext uri="{FF2B5EF4-FFF2-40B4-BE49-F238E27FC236}">
                <a16:creationId xmlns:a16="http://schemas.microsoft.com/office/drawing/2014/main" id="{3D4FCEA5-343E-024A-ED46-55AA4DB62121}"/>
              </a:ext>
            </a:extLst>
          </p:cNvPr>
          <p:cNvSpPr>
            <a:spLocks noGrp="1"/>
          </p:cNvSpPr>
          <p:nvPr>
            <p:ph type="body" idx="1"/>
          </p:nvPr>
        </p:nvSpPr>
        <p:spPr/>
        <p:txBody>
          <a:bodyPr/>
          <a:lstStyle/>
          <a:p>
            <a:r>
              <a:rPr lang="en-US" dirty="0"/>
              <a:t>Here are some of the classification reports for different AI algorithms and models.</a:t>
            </a:r>
          </a:p>
          <a:p>
            <a:pPr marL="152400" indent="0">
              <a:buNone/>
            </a:pPr>
            <a:endParaRPr lang="en-US" dirty="0"/>
          </a:p>
          <a:p>
            <a:pPr marL="152400" indent="0">
              <a:buNone/>
            </a:pPr>
            <a:r>
              <a:rPr lang="en-US" dirty="0"/>
              <a:t>Correlation matrix:</a:t>
            </a:r>
          </a:p>
          <a:p>
            <a:pPr marL="152400" indent="0">
              <a:buNone/>
            </a:pPr>
            <a:endParaRPr lang="en-IN" dirty="0"/>
          </a:p>
        </p:txBody>
      </p:sp>
      <p:pic>
        <p:nvPicPr>
          <p:cNvPr id="5" name="Picture 4">
            <a:extLst>
              <a:ext uri="{FF2B5EF4-FFF2-40B4-BE49-F238E27FC236}">
                <a16:creationId xmlns:a16="http://schemas.microsoft.com/office/drawing/2014/main" id="{5E711B9D-8C4F-5292-9C07-C5C27DCCFE30}"/>
              </a:ext>
            </a:extLst>
          </p:cNvPr>
          <p:cNvPicPr>
            <a:picLocks noChangeAspect="1"/>
          </p:cNvPicPr>
          <p:nvPr/>
        </p:nvPicPr>
        <p:blipFill>
          <a:blip r:embed="rId2"/>
          <a:stretch>
            <a:fillRect/>
          </a:stretch>
        </p:blipFill>
        <p:spPr>
          <a:xfrm>
            <a:off x="1873044" y="1897377"/>
            <a:ext cx="4616245" cy="3204038"/>
          </a:xfrm>
          <a:prstGeom prst="rect">
            <a:avLst/>
          </a:prstGeom>
        </p:spPr>
      </p:pic>
    </p:spTree>
    <p:extLst>
      <p:ext uri="{BB962C8B-B14F-4D97-AF65-F5344CB8AC3E}">
        <p14:creationId xmlns:p14="http://schemas.microsoft.com/office/powerpoint/2010/main" val="163059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4F1C-24C8-8EBE-BEC3-BEDB46A8544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88D5802-C3C9-D9D6-76F9-43059B2829E6}"/>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34CE12E-4DBB-4C47-3CFF-F54C0450967A}"/>
              </a:ext>
            </a:extLst>
          </p:cNvPr>
          <p:cNvPicPr>
            <a:picLocks noChangeAspect="1"/>
          </p:cNvPicPr>
          <p:nvPr/>
        </p:nvPicPr>
        <p:blipFill>
          <a:blip r:embed="rId2"/>
          <a:stretch>
            <a:fillRect/>
          </a:stretch>
        </p:blipFill>
        <p:spPr>
          <a:xfrm>
            <a:off x="681653" y="868532"/>
            <a:ext cx="7780694" cy="3406435"/>
          </a:xfrm>
          <a:prstGeom prst="rect">
            <a:avLst/>
          </a:prstGeom>
        </p:spPr>
      </p:pic>
    </p:spTree>
    <p:extLst>
      <p:ext uri="{BB962C8B-B14F-4D97-AF65-F5344CB8AC3E}">
        <p14:creationId xmlns:p14="http://schemas.microsoft.com/office/powerpoint/2010/main" val="218588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B3D9-F526-C97F-7CFD-F0FA9A978842}"/>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665A32FD-AE6F-A314-70DB-E51B33DE9C8E}"/>
              </a:ext>
            </a:extLst>
          </p:cNvPr>
          <p:cNvSpPr>
            <a:spLocks noGrp="1"/>
          </p:cNvSpPr>
          <p:nvPr>
            <p:ph type="body" idx="1"/>
          </p:nvPr>
        </p:nvSpPr>
        <p:spPr/>
        <p:txBody>
          <a:bodyPr/>
          <a:lstStyle/>
          <a:p>
            <a:r>
              <a:rPr lang="en-US" dirty="0"/>
              <a:t>Each model was evaluated based on several performance metrics including accuracy, precision, recall, F1-score, and the area under the ROC curve (AUC). These metrics provide insights into the effectiveness of each model in handling the prediction task.</a:t>
            </a:r>
          </a:p>
          <a:p>
            <a:pPr marL="152400" indent="0">
              <a:buNone/>
            </a:pPr>
            <a:endParaRPr lang="en-US" dirty="0"/>
          </a:p>
          <a:p>
            <a:pPr marL="152400" indent="0">
              <a:buNone/>
            </a:pPr>
            <a:endParaRPr lang="en-US" sz="1400" b="1" dirty="0"/>
          </a:p>
          <a:p>
            <a:pPr marL="152400" indent="0">
              <a:buNone/>
            </a:pPr>
            <a:r>
              <a:rPr lang="en-US" sz="1400" b="1" dirty="0"/>
              <a:t>Model Performance Summary:</a:t>
            </a:r>
          </a:p>
          <a:p>
            <a:pPr marL="152400" indent="0">
              <a:buNone/>
            </a:pPr>
            <a:endParaRPr lang="en-US" sz="1400" b="1" dirty="0"/>
          </a:p>
          <a:p>
            <a:r>
              <a:rPr lang="en-US" dirty="0"/>
              <a:t>Logistic Regression: Achieved an accuracy of approximately 81.15%, with a precision of 86% and a recall of 90%. The model displayed moderate performance in distinguishing between the classes.</a:t>
            </a:r>
          </a:p>
          <a:p>
            <a:r>
              <a:rPr lang="en-US" dirty="0"/>
              <a:t>Support Vector Machine (SVM): The SVM with a linear kernel performed slightly better with an accuracy of 85%.</a:t>
            </a:r>
          </a:p>
          <a:p>
            <a:r>
              <a:rPr lang="en-US" dirty="0"/>
              <a:t>Gradient Boosting Classifier: Exhibited high precision and recall, with overall accuracy reaching 85%. The model's strength was in its predictive consistency across different subsets of the dataset.</a:t>
            </a:r>
          </a:p>
          <a:p>
            <a:r>
              <a:rPr lang="en-US" dirty="0"/>
              <a:t>Voting Classifier: The ensemble approach used in the Voting Classifier, combining using Gradient Boosting and </a:t>
            </a:r>
            <a:r>
              <a:rPr lang="en-US" dirty="0" err="1"/>
              <a:t>CatBoost</a:t>
            </a:r>
            <a:r>
              <a:rPr lang="en-US" dirty="0"/>
              <a:t> classifiers resulted in an improved overall accuracy of 90.44% showcasing the effectiveness of model aggregation.</a:t>
            </a:r>
          </a:p>
        </p:txBody>
      </p:sp>
    </p:spTree>
    <p:extLst>
      <p:ext uri="{BB962C8B-B14F-4D97-AF65-F5344CB8AC3E}">
        <p14:creationId xmlns:p14="http://schemas.microsoft.com/office/powerpoint/2010/main" val="293328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F302-5BF9-0543-2847-893FC46E4B9B}"/>
              </a:ext>
            </a:extLst>
          </p:cNvPr>
          <p:cNvSpPr>
            <a:spLocks noGrp="1"/>
          </p:cNvSpPr>
          <p:nvPr>
            <p:ph type="title"/>
          </p:nvPr>
        </p:nvSpPr>
        <p:spPr/>
        <p:txBody>
          <a:bodyPr/>
          <a:lstStyle/>
          <a:p>
            <a:r>
              <a:rPr lang="en-IN" dirty="0"/>
              <a:t>Comparative Analysis</a:t>
            </a:r>
          </a:p>
        </p:txBody>
      </p:sp>
      <p:sp>
        <p:nvSpPr>
          <p:cNvPr id="3" name="Text Placeholder 2">
            <a:extLst>
              <a:ext uri="{FF2B5EF4-FFF2-40B4-BE49-F238E27FC236}">
                <a16:creationId xmlns:a16="http://schemas.microsoft.com/office/drawing/2014/main" id="{C0910ACA-891A-B37C-2690-B80A1D0B4EFC}"/>
              </a:ext>
            </a:extLst>
          </p:cNvPr>
          <p:cNvSpPr>
            <a:spLocks noGrp="1"/>
          </p:cNvSpPr>
          <p:nvPr>
            <p:ph type="body" idx="1"/>
          </p:nvPr>
        </p:nvSpPr>
        <p:spPr/>
        <p:txBody>
          <a:bodyPr/>
          <a:lstStyle/>
          <a:p>
            <a:r>
              <a:rPr lang="en-US" dirty="0"/>
              <a:t>The Voting Classifier outperformed individual models in terms of overall accuracy and stability across different metrics. </a:t>
            </a:r>
            <a:r>
              <a:rPr lang="en-US" dirty="0" err="1"/>
              <a:t>CatBoost</a:t>
            </a:r>
            <a:r>
              <a:rPr lang="en-US" dirty="0"/>
              <a:t> classifiers and Gradient Boosting showed high effectiveness in handling imbalanced data, which is typical in medical diagnostic datasets. Logistic Regression and SVM, while less complex, provided valuable baseline information but were outperformed by more sophisticated ensemble techniques.</a:t>
            </a:r>
          </a:p>
          <a:p>
            <a:endParaRPr lang="en-US" dirty="0"/>
          </a:p>
          <a:p>
            <a:endParaRPr lang="en-US" dirty="0"/>
          </a:p>
          <a:p>
            <a:pPr marL="152400" indent="0">
              <a:buNone/>
            </a:pPr>
            <a:endParaRPr lang="en-US" dirty="0"/>
          </a:p>
          <a:p>
            <a:pPr marL="152400" indent="0">
              <a:buNone/>
            </a:pPr>
            <a:r>
              <a:rPr lang="en-US" b="1" dirty="0"/>
              <a:t>What are </a:t>
            </a:r>
            <a:r>
              <a:rPr lang="en-US" b="1" dirty="0" err="1"/>
              <a:t>catboost</a:t>
            </a:r>
            <a:r>
              <a:rPr lang="en-US" b="1" dirty="0"/>
              <a:t> classifiers?</a:t>
            </a:r>
          </a:p>
          <a:p>
            <a:pPr marL="152400" indent="0">
              <a:buNone/>
            </a:pPr>
            <a:endParaRPr lang="en-US" dirty="0"/>
          </a:p>
          <a:p>
            <a:pPr marL="152400" indent="0">
              <a:buNone/>
            </a:pPr>
            <a:r>
              <a:rPr lang="en-US" dirty="0" err="1"/>
              <a:t>CatBoost</a:t>
            </a:r>
            <a:r>
              <a:rPr lang="en-US" dirty="0"/>
              <a:t>, or Categorical Boosting, is an open-source machine learning algorithm that uses decision trees for classification and regression. It's a variant of gradient boosting that can handle both categorical and numerical features without preprocessing.</a:t>
            </a:r>
            <a:endParaRPr lang="en-IN" dirty="0"/>
          </a:p>
        </p:txBody>
      </p:sp>
    </p:spTree>
    <p:extLst>
      <p:ext uri="{BB962C8B-B14F-4D97-AF65-F5344CB8AC3E}">
        <p14:creationId xmlns:p14="http://schemas.microsoft.com/office/powerpoint/2010/main" val="61415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1"/>
          <p:cNvSpPr txBox="1"/>
          <p:nvPr/>
        </p:nvSpPr>
        <p:spPr>
          <a:xfrm>
            <a:off x="872100" y="1505000"/>
            <a:ext cx="62634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a:solidFill>
                  <a:schemeClr val="lt1"/>
                </a:solidFill>
                <a:latin typeface="Rubik"/>
                <a:ea typeface="Rubik"/>
                <a:cs typeface="Rubik"/>
                <a:sym typeface="Rubik"/>
              </a:rPr>
              <a:t>THANK YOU</a:t>
            </a:r>
            <a:endParaRPr sz="3600">
              <a:solidFill>
                <a:schemeClr val="lt1"/>
              </a:solidFill>
              <a:latin typeface="Rubik"/>
              <a:ea typeface="Rubik"/>
              <a:cs typeface="Rubik"/>
              <a:sym typeface="Rubik"/>
            </a:endParaRPr>
          </a:p>
          <a:p>
            <a:pPr marL="0" lvl="0" indent="0" algn="l" rtl="0">
              <a:spcBef>
                <a:spcPts val="0"/>
              </a:spcBef>
              <a:spcAft>
                <a:spcPts val="0"/>
              </a:spcAft>
              <a:buNone/>
            </a:pPr>
            <a:endParaRPr sz="2500">
              <a:solidFill>
                <a:schemeClr val="lt1"/>
              </a:solidFill>
              <a:latin typeface="Rubik"/>
              <a:ea typeface="Rubik"/>
              <a:cs typeface="Rubik"/>
              <a:sym typeface="Rubik"/>
            </a:endParaRPr>
          </a:p>
          <a:p>
            <a:pPr marL="0" lvl="0" indent="0" algn="l" rtl="0">
              <a:spcBef>
                <a:spcPts val="0"/>
              </a:spcBef>
              <a:spcAft>
                <a:spcPts val="0"/>
              </a:spcAft>
              <a:buNone/>
            </a:pPr>
            <a:endParaRPr sz="2500">
              <a:solidFill>
                <a:schemeClr val="l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5"/>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Aim</a:t>
            </a:r>
            <a:endParaRPr/>
          </a:p>
        </p:txBody>
      </p:sp>
      <p:sp>
        <p:nvSpPr>
          <p:cNvPr id="527" name="Google Shape;527;p25"/>
          <p:cNvSpPr txBox="1">
            <a:spLocks noGrp="1"/>
          </p:cNvSpPr>
          <p:nvPr>
            <p:ph type="body" idx="1"/>
          </p:nvPr>
        </p:nvSpPr>
        <p:spPr>
          <a:xfrm>
            <a:off x="713225" y="1526476"/>
            <a:ext cx="7717500" cy="577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To rigorously evaluate and compare various machine learning classifiers for their effectiveness in predicting the presence of heart disease using clinical data from reputable institutions.</a:t>
            </a:r>
            <a:endParaRPr sz="1400">
              <a:solidFill>
                <a:srgbClr val="0D0D0D"/>
              </a:solidFill>
              <a:highlight>
                <a:srgbClr val="FFFFFF"/>
              </a:highlight>
              <a:latin typeface="Roboto"/>
              <a:ea typeface="Roboto"/>
              <a:cs typeface="Roboto"/>
              <a:sym typeface="Roboto"/>
            </a:endParaRPr>
          </a:p>
          <a:p>
            <a:pPr marL="457200" lvl="0" indent="0" algn="l" rtl="0">
              <a:spcBef>
                <a:spcPts val="1200"/>
              </a:spcBef>
              <a:spcAft>
                <a:spcPts val="0"/>
              </a:spcAft>
              <a:buNone/>
            </a:pPr>
            <a:endParaRPr sz="1400">
              <a:solidFill>
                <a:srgbClr val="0D0D0D"/>
              </a:solidFill>
              <a:highlight>
                <a:srgbClr val="FFFFFF"/>
              </a:highlight>
              <a:latin typeface="Roboto"/>
              <a:ea typeface="Roboto"/>
              <a:cs typeface="Roboto"/>
              <a:sym typeface="Roboto"/>
            </a:endParaRPr>
          </a:p>
          <a:p>
            <a:pPr marL="457200" lvl="0" indent="-317500" algn="l" rtl="0">
              <a:spcBef>
                <a:spcPts val="120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 By identifying the most reliable predictive models through systematic analysis, this project aims to advance the integration of machine learning techniques into cardiovascular disease management, enabling healthcare professionals to make informed decisions and enhance patient outcomes.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6"/>
          <p:cNvSpPr txBox="1">
            <a:spLocks noGrp="1"/>
          </p:cNvSpPr>
          <p:nvPr>
            <p:ph type="title"/>
          </p:nvPr>
        </p:nvSpPr>
        <p:spPr>
          <a:xfrm>
            <a:off x="4327300" y="637626"/>
            <a:ext cx="3712200" cy="2663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Problem Statement</a:t>
            </a:r>
            <a:endParaRPr/>
          </a:p>
        </p:txBody>
      </p:sp>
      <p:sp>
        <p:nvSpPr>
          <p:cNvPr id="533" name="Google Shape;533;p26"/>
          <p:cNvSpPr txBox="1">
            <a:spLocks noGrp="1"/>
          </p:cNvSpPr>
          <p:nvPr>
            <p:ph type="subTitle" idx="1"/>
          </p:nvPr>
        </p:nvSpPr>
        <p:spPr>
          <a:xfrm>
            <a:off x="5132825" y="1497926"/>
            <a:ext cx="2906400" cy="1279500"/>
          </a:xfrm>
          <a:prstGeom prst="rect">
            <a:avLst/>
          </a:prstGeom>
        </p:spPr>
        <p:txBody>
          <a:bodyPr spcFirstLastPara="1" wrap="square" lIns="91425" tIns="91425" rIns="91425" bIns="0" anchor="t" anchorCtr="0">
            <a:noAutofit/>
          </a:bodyPr>
          <a:lstStyle/>
          <a:p>
            <a:pPr marL="0" lvl="0" indent="0" algn="ctr" rtl="0">
              <a:spcBef>
                <a:spcPts val="0"/>
              </a:spcBef>
              <a:spcAft>
                <a:spcPts val="0"/>
              </a:spcAft>
              <a:buNone/>
            </a:pPr>
            <a:endParaRPr/>
          </a:p>
        </p:txBody>
      </p:sp>
      <p:sp>
        <p:nvSpPr>
          <p:cNvPr id="534" name="Google Shape;534;p26"/>
          <p:cNvSpPr txBox="1"/>
          <p:nvPr/>
        </p:nvSpPr>
        <p:spPr>
          <a:xfrm>
            <a:off x="5118425" y="3355875"/>
            <a:ext cx="3127800" cy="846300"/>
          </a:xfrm>
          <a:prstGeom prst="rect">
            <a:avLst/>
          </a:prstGeom>
          <a:solidFill>
            <a:srgbClr val="15153E"/>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7"/>
          <p:cNvSpPr txBox="1">
            <a:spLocks noGrp="1"/>
          </p:cNvSpPr>
          <p:nvPr>
            <p:ph type="body" idx="1"/>
          </p:nvPr>
        </p:nvSpPr>
        <p:spPr>
          <a:xfrm>
            <a:off x="713225" y="1158501"/>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D0D0D"/>
                </a:solidFill>
                <a:highlight>
                  <a:srgbClr val="FFFFFF"/>
                </a:highlight>
                <a:latin typeface="Roboto"/>
                <a:ea typeface="Roboto"/>
                <a:cs typeface="Roboto"/>
                <a:sym typeface="Roboto"/>
              </a:rPr>
              <a:t>The primary challenge addressed by this project is the inefficiency and complexity of conventional cardiac disease detection methods, which often rely on expensive and time-consuming diagnostic tests and subjective expert judgment.</a:t>
            </a:r>
            <a:endParaRPr sz="14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GB" sz="1400">
                <a:solidFill>
                  <a:srgbClr val="0D0D0D"/>
                </a:solidFill>
                <a:highlight>
                  <a:srgbClr val="FFFFFF"/>
                </a:highlight>
                <a:latin typeface="Roboto"/>
                <a:ea typeface="Roboto"/>
                <a:cs typeface="Roboto"/>
                <a:sym typeface="Roboto"/>
              </a:rPr>
              <a:t> The goal is to leverage machine learning techniques to enhance the precision and efficiency of heart disease detection by analyzing diverse clinical data sources. Specifically, this study aims to evaluate and compare the performance of multiple machine learning algorithms in accurately predicting the presence of cardiac disease.</a:t>
            </a:r>
            <a:endParaRPr sz="14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GB" sz="1400">
                <a:solidFill>
                  <a:srgbClr val="0D0D0D"/>
                </a:solidFill>
                <a:highlight>
                  <a:srgbClr val="FFFFFF"/>
                </a:highlight>
                <a:latin typeface="Roboto"/>
                <a:ea typeface="Roboto"/>
                <a:cs typeface="Roboto"/>
                <a:sym typeface="Roboto"/>
              </a:rPr>
              <a:t> By identifying the most effective models under various conditions, the project seeks to develop automated prediction tools that can aid medical professionals in early diagnosis and decision-making for the management and treatment of cardiac illness.</a:t>
            </a:r>
            <a:endParaRPr sz="1400">
              <a:solidFill>
                <a:srgbClr val="0D0D0D"/>
              </a:solidFill>
              <a:highlight>
                <a:srgbClr val="FFFFFF"/>
              </a:highlight>
              <a:latin typeface="Roboto"/>
              <a:ea typeface="Roboto"/>
              <a:cs typeface="Roboto"/>
              <a:sym typeface="Roboto"/>
            </a:endParaRPr>
          </a:p>
          <a:p>
            <a:pPr marL="0" lvl="0" indent="0" algn="l" rtl="0">
              <a:spcBef>
                <a:spcPts val="1200"/>
              </a:spcBef>
              <a:spcAft>
                <a:spcPts val="1200"/>
              </a:spcAft>
              <a:buNone/>
            </a:pPr>
            <a:r>
              <a:rPr lang="en-GB" sz="1400">
                <a:solidFill>
                  <a:srgbClr val="0D0D0D"/>
                </a:solidFill>
                <a:highlight>
                  <a:srgbClr val="FFFFFF"/>
                </a:highlight>
                <a:latin typeface="Roboto"/>
                <a:ea typeface="Roboto"/>
                <a:cs typeface="Roboto"/>
                <a:sym typeface="Roboto"/>
              </a:rPr>
              <a:t> Ultimately, this project aims to address the need for advanced diagnostic tools in cardiology through the application of machine learning, potentially reducing costs and time associated with traditional diagnostic procedures.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8"/>
          <p:cNvSpPr txBox="1">
            <a:spLocks noGrp="1"/>
          </p:cNvSpPr>
          <p:nvPr>
            <p:ph type="title"/>
          </p:nvPr>
        </p:nvSpPr>
        <p:spPr>
          <a:xfrm>
            <a:off x="4134375" y="637643"/>
            <a:ext cx="3904800" cy="253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Module Description</a:t>
            </a:r>
            <a:endParaRPr/>
          </a:p>
        </p:txBody>
      </p:sp>
      <p:sp>
        <p:nvSpPr>
          <p:cNvPr id="545" name="Google Shape;545;p28"/>
          <p:cNvSpPr txBox="1"/>
          <p:nvPr/>
        </p:nvSpPr>
        <p:spPr>
          <a:xfrm>
            <a:off x="4775950" y="3125250"/>
            <a:ext cx="3436200" cy="1261500"/>
          </a:xfrm>
          <a:prstGeom prst="rect">
            <a:avLst/>
          </a:prstGeom>
          <a:solidFill>
            <a:srgbClr val="15153E"/>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body" idx="1"/>
          </p:nvPr>
        </p:nvSpPr>
        <p:spPr>
          <a:xfrm>
            <a:off x="713250" y="582176"/>
            <a:ext cx="7717500" cy="57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b="1" u="sng">
                <a:solidFill>
                  <a:srgbClr val="0D0D0D"/>
                </a:solidFill>
                <a:highlight>
                  <a:srgbClr val="FFFFFF"/>
                </a:highlight>
                <a:latin typeface="Roboto"/>
                <a:ea typeface="Roboto"/>
                <a:cs typeface="Roboto"/>
                <a:sym typeface="Roboto"/>
              </a:rPr>
              <a:t>Logistic Regression:</a:t>
            </a:r>
            <a:endParaRPr sz="1400" b="1" u="sng">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Description: Predicts binary outcomes using a linear combination of input features.</a:t>
            </a:r>
            <a:endParaRPr sz="140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Configuration: Implemented with L2 regularization to prevent overfitting. Regularization strength was optimized using cross-validation.</a:t>
            </a:r>
            <a:endParaRPr sz="140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400">
              <a:solidFill>
                <a:srgbClr val="0D0D0D"/>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GB" sz="1400" b="1" u="sng">
                <a:solidFill>
                  <a:srgbClr val="0D0D0D"/>
                </a:solidFill>
                <a:highlight>
                  <a:srgbClr val="FFFFFF"/>
                </a:highlight>
                <a:latin typeface="Roboto"/>
                <a:ea typeface="Roboto"/>
                <a:cs typeface="Roboto"/>
                <a:sym typeface="Roboto"/>
              </a:rPr>
              <a:t>Support Vector Machines (SVM):</a:t>
            </a:r>
            <a:endParaRPr sz="1400" b="1" u="sng">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Description: Finds the optimal hyperplane to separate classes, effective in high-dimensional spaces.</a:t>
            </a:r>
            <a:endParaRPr sz="140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Configuration: Tested with linear and radial basis function (RBF) kernels. Parameters (𝐶 and 𝛾) were optimized through grid search.</a:t>
            </a:r>
            <a:endParaRPr sz="140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400">
              <a:solidFill>
                <a:srgbClr val="0D0D0D"/>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GB" sz="1400" b="1" u="sng">
                <a:solidFill>
                  <a:srgbClr val="0D0D0D"/>
                </a:solidFill>
                <a:highlight>
                  <a:srgbClr val="FFFFFF"/>
                </a:highlight>
                <a:latin typeface="Roboto"/>
                <a:ea typeface="Roboto"/>
                <a:cs typeface="Roboto"/>
                <a:sym typeface="Roboto"/>
              </a:rPr>
              <a:t>Random Forest:</a:t>
            </a:r>
            <a:endParaRPr sz="1400" b="1" u="sng">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Description: Ensemble method using decision tree classifiers to improve prediction accuracy.</a:t>
            </a:r>
            <a:endParaRPr sz="140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a:solidFill>
                  <a:srgbClr val="0D0D0D"/>
                </a:solidFill>
                <a:highlight>
                  <a:srgbClr val="FFFFFF"/>
                </a:highlight>
                <a:latin typeface="Roboto"/>
                <a:ea typeface="Roboto"/>
                <a:cs typeface="Roboto"/>
                <a:sym typeface="Roboto"/>
              </a:rPr>
              <a:t>Configuration: Tuned hyperparameters including number of trees, maximum tree depth, and minimum samples required to split a node.</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0"/>
          <p:cNvSpPr txBox="1">
            <a:spLocks noGrp="1"/>
          </p:cNvSpPr>
          <p:nvPr>
            <p:ph type="body" idx="1"/>
          </p:nvPr>
        </p:nvSpPr>
        <p:spPr>
          <a:xfrm>
            <a:off x="713225" y="1158501"/>
            <a:ext cx="7717500" cy="57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b="1" u="sng" dirty="0">
                <a:solidFill>
                  <a:srgbClr val="0D0D0D"/>
                </a:solidFill>
                <a:highlight>
                  <a:srgbClr val="FFFFFF"/>
                </a:highlight>
                <a:latin typeface="Roboto"/>
                <a:ea typeface="Roboto"/>
                <a:cs typeface="Roboto"/>
                <a:sym typeface="Roboto"/>
              </a:rPr>
              <a:t>Gradient Boosting Classifier:</a:t>
            </a:r>
            <a:endParaRPr sz="1400" b="1" u="sng" dirty="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dirty="0">
                <a:solidFill>
                  <a:srgbClr val="0D0D0D"/>
                </a:solidFill>
                <a:highlight>
                  <a:srgbClr val="FFFFFF"/>
                </a:highlight>
                <a:latin typeface="Roboto"/>
                <a:ea typeface="Roboto"/>
                <a:cs typeface="Roboto"/>
                <a:sym typeface="Roboto"/>
              </a:rPr>
              <a:t>Description: Builds models sequentially to correct errors made by previous trees, known for high predictive accuracy.</a:t>
            </a:r>
            <a:endParaRPr sz="1400" dirty="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dirty="0">
                <a:solidFill>
                  <a:srgbClr val="0D0D0D"/>
                </a:solidFill>
                <a:highlight>
                  <a:srgbClr val="FFFFFF"/>
                </a:highlight>
                <a:latin typeface="Roboto"/>
                <a:ea typeface="Roboto"/>
                <a:cs typeface="Roboto"/>
                <a:sym typeface="Roboto"/>
              </a:rPr>
              <a:t>Configuration: Optimized parameters like number of boosting stages, learning rate, and tree depth. Tested with different loss functions.</a:t>
            </a:r>
            <a:endParaRPr sz="14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400" dirty="0">
              <a:solidFill>
                <a:srgbClr val="0D0D0D"/>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GB" sz="1400" b="1" u="sng" dirty="0">
                <a:solidFill>
                  <a:srgbClr val="0D0D0D"/>
                </a:solidFill>
                <a:highlight>
                  <a:srgbClr val="FFFFFF"/>
                </a:highlight>
                <a:latin typeface="Roboto"/>
                <a:ea typeface="Roboto"/>
                <a:cs typeface="Roboto"/>
                <a:sym typeface="Roboto"/>
              </a:rPr>
              <a:t>Voting Classifier:</a:t>
            </a:r>
            <a:endParaRPr sz="1400" b="1" u="sng" dirty="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dirty="0">
                <a:solidFill>
                  <a:srgbClr val="0D0D0D"/>
                </a:solidFill>
                <a:highlight>
                  <a:srgbClr val="FFFFFF"/>
                </a:highlight>
                <a:latin typeface="Roboto"/>
                <a:ea typeface="Roboto"/>
                <a:cs typeface="Roboto"/>
                <a:sym typeface="Roboto"/>
              </a:rPr>
              <a:t>Description: Aggregates predictions from multiple models using majority voting for robust performance.</a:t>
            </a:r>
            <a:endParaRPr sz="1400" dirty="0">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GB" sz="1400" dirty="0">
                <a:solidFill>
                  <a:srgbClr val="0D0D0D"/>
                </a:solidFill>
                <a:highlight>
                  <a:srgbClr val="FFFFFF"/>
                </a:highlight>
                <a:latin typeface="Roboto"/>
                <a:ea typeface="Roboto"/>
                <a:cs typeface="Roboto"/>
                <a:sym typeface="Roboto"/>
              </a:rPr>
              <a:t>Configuration: Configured with a combination of models (e.g., Logistic Regression, SVM, Random Forest). Tested both hard voting (class labels) and soft voting (probabilities) strategies.</a:t>
            </a:r>
            <a:endParaRPr sz="1400" dirty="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6E0B-BD79-56C5-BC65-CF970FA12D35}"/>
              </a:ext>
            </a:extLst>
          </p:cNvPr>
          <p:cNvSpPr>
            <a:spLocks noGrp="1"/>
          </p:cNvSpPr>
          <p:nvPr>
            <p:ph type="title"/>
          </p:nvPr>
        </p:nvSpPr>
        <p:spPr>
          <a:xfrm>
            <a:off x="3807619" y="637615"/>
            <a:ext cx="4231606" cy="1562659"/>
          </a:xfrm>
        </p:spPr>
        <p:txBody>
          <a:bodyPr/>
          <a:lstStyle/>
          <a:p>
            <a:r>
              <a:rPr lang="en-IN" dirty="0"/>
              <a:t>System</a:t>
            </a:r>
            <a:br>
              <a:rPr lang="en-IN" dirty="0"/>
            </a:br>
            <a:r>
              <a:rPr lang="en-IN" dirty="0"/>
              <a:t>Architecture</a:t>
            </a:r>
          </a:p>
        </p:txBody>
      </p:sp>
      <p:sp>
        <p:nvSpPr>
          <p:cNvPr id="5" name="Rectangle: Rounded Corners 4">
            <a:extLst>
              <a:ext uri="{FF2B5EF4-FFF2-40B4-BE49-F238E27FC236}">
                <a16:creationId xmlns:a16="http://schemas.microsoft.com/office/drawing/2014/main" id="{E823B0A9-AD51-DBA0-BC7E-77E260FFC17C}"/>
              </a:ext>
            </a:extLst>
          </p:cNvPr>
          <p:cNvSpPr/>
          <p:nvPr/>
        </p:nvSpPr>
        <p:spPr>
          <a:xfrm>
            <a:off x="5272088" y="3514725"/>
            <a:ext cx="2971800" cy="628650"/>
          </a:xfrm>
          <a:prstGeom prst="roundRect">
            <a:avLst/>
          </a:prstGeom>
          <a:solidFill>
            <a:srgbClr val="15153E"/>
          </a:solidFill>
          <a:ln>
            <a:solidFill>
              <a:srgbClr val="1515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040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9BCEAE-484A-339A-9858-7186BD636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19" y="471193"/>
            <a:ext cx="4284407" cy="4486849"/>
          </a:xfrm>
          <a:prstGeom prst="rect">
            <a:avLst/>
          </a:prstGeom>
        </p:spPr>
      </p:pic>
    </p:spTree>
    <p:extLst>
      <p:ext uri="{BB962C8B-B14F-4D97-AF65-F5344CB8AC3E}">
        <p14:creationId xmlns:p14="http://schemas.microsoft.com/office/powerpoint/2010/main" val="871915248"/>
      </p:ext>
    </p:extLst>
  </p:cSld>
  <p:clrMapOvr>
    <a:masterClrMapping/>
  </p:clrMapOvr>
</p:sld>
</file>

<file path=ppt/theme/theme1.xml><?xml version="1.0" encoding="utf-8"?>
<a:theme xmlns:a="http://schemas.openxmlformats.org/drawingml/2006/main" name="Delivery Plan Consulting by Slidesgo">
  <a:themeElements>
    <a:clrScheme name="Simple Light">
      <a:dk1>
        <a:srgbClr val="15153E"/>
      </a:dk1>
      <a:lt1>
        <a:srgbClr val="FFFFFF"/>
      </a:lt1>
      <a:dk2>
        <a:srgbClr val="5571FB"/>
      </a:dk2>
      <a:lt2>
        <a:srgbClr val="7A7A7A"/>
      </a:lt2>
      <a:accent1>
        <a:srgbClr val="A7F6CF"/>
      </a:accent1>
      <a:accent2>
        <a:srgbClr val="FFFFFF"/>
      </a:accent2>
      <a:accent3>
        <a:srgbClr val="FFFFFF"/>
      </a:accent3>
      <a:accent4>
        <a:srgbClr val="FFFFFF"/>
      </a:accent4>
      <a:accent5>
        <a:srgbClr val="FFFFFF"/>
      </a:accent5>
      <a:accent6>
        <a:srgbClr val="FFFFFF"/>
      </a:accent6>
      <a:hlink>
        <a:srgbClr val="1515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872</Words>
  <Application>Microsoft Office PowerPoint</Application>
  <PresentationFormat>On-screen Show (16:9)</PresentationFormat>
  <Paragraphs>72</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Rubik</vt:lpstr>
      <vt:lpstr>Times New Roman</vt:lpstr>
      <vt:lpstr>Open Sans</vt:lpstr>
      <vt:lpstr>Poppins</vt:lpstr>
      <vt:lpstr>Arial</vt:lpstr>
      <vt:lpstr>Roboto</vt:lpstr>
      <vt:lpstr>Delivery Plan Consulting by Slidesgo</vt:lpstr>
      <vt:lpstr>PowerPoint Presentation</vt:lpstr>
      <vt:lpstr>Aim</vt:lpstr>
      <vt:lpstr>Problem Statement</vt:lpstr>
      <vt:lpstr>PowerPoint Presentation</vt:lpstr>
      <vt:lpstr>Module Description</vt:lpstr>
      <vt:lpstr>PowerPoint Presentation</vt:lpstr>
      <vt:lpstr>PowerPoint Presentation</vt:lpstr>
      <vt:lpstr>System Architecture</vt:lpstr>
      <vt:lpstr>PowerPoint Presentation</vt:lpstr>
      <vt:lpstr>PowerPoint Presentation</vt:lpstr>
      <vt:lpstr>PowerPoint Presentation</vt:lpstr>
      <vt:lpstr>PowerPoint Presentation</vt:lpstr>
      <vt:lpstr>Model Testing</vt:lpstr>
      <vt:lpstr>PowerPoint Presentation</vt:lpstr>
      <vt:lpstr>Result:</vt:lpstr>
      <vt:lpstr>Comparative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Chhavi Jain</dc:creator>
  <cp:lastModifiedBy>Chhavi Jain</cp:lastModifiedBy>
  <cp:revision>3</cp:revision>
  <dcterms:modified xsi:type="dcterms:W3CDTF">2024-06-25T04:28:10Z</dcterms:modified>
</cp:coreProperties>
</file>