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ink/ink2.xml" ContentType="application/inkml+xml"/>
  <Override PartName="/ppt/theme/themeOverride4.xml" ContentType="application/vnd.openxmlformats-officedocument.themeOverride+xml"/>
  <Override PartName="/ppt/ink/ink3.xml" ContentType="application/inkml+xml"/>
  <Override PartName="/ppt/ink/ink4.xml" ContentType="application/inkml+xml"/>
  <Override PartName="/ppt/theme/themeOverride5.xml" ContentType="application/vnd.openxmlformats-officedocument.themeOverr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theme/themeOverride9.xml" ContentType="application/vnd.openxmlformats-officedocument.themeOverride+xml"/>
  <Override PartName="/ppt/ink/ink88.xml" ContentType="application/inkml+xml"/>
  <Override PartName="/ppt/theme/themeOverride10.xml" ContentType="application/vnd.openxmlformats-officedocument.themeOverride+xml"/>
  <Override PartName="/ppt/ink/ink89.xml" ContentType="application/inkml+xml"/>
  <Override PartName="/ppt/theme/themeOverride11.xml" ContentType="application/vnd.openxmlformats-officedocument.themeOverr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theme/themeOverride12.xml" ContentType="application/vnd.openxmlformats-officedocument.themeOverride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theme/themeOverride17.xml" ContentType="application/vnd.openxmlformats-officedocument.themeOverride+xml"/>
  <Override PartName="/ppt/ink/ink349.xml" ContentType="application/inkml+xml"/>
  <Override PartName="/ppt/theme/themeOverride18.xml" ContentType="application/vnd.openxmlformats-officedocument.themeOverride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theme/themeOverride19.xml" ContentType="application/vnd.openxmlformats-officedocument.themeOverride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theme/themeOverride20.xml" ContentType="application/vnd.openxmlformats-officedocument.themeOverride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0" r:id="rId4"/>
    <p:sldId id="261" r:id="rId5"/>
    <p:sldId id="262" r:id="rId6"/>
    <p:sldId id="266" r:id="rId7"/>
    <p:sldId id="278" r:id="rId8"/>
    <p:sldId id="279" r:id="rId9"/>
    <p:sldId id="263" r:id="rId10"/>
    <p:sldId id="264" r:id="rId11"/>
    <p:sldId id="265" r:id="rId12"/>
    <p:sldId id="267" r:id="rId13"/>
    <p:sldId id="280" r:id="rId14"/>
    <p:sldId id="281" r:id="rId15"/>
    <p:sldId id="285" r:id="rId16"/>
    <p:sldId id="270" r:id="rId17"/>
    <p:sldId id="268" r:id="rId18"/>
    <p:sldId id="275" r:id="rId19"/>
    <p:sldId id="269" r:id="rId20"/>
    <p:sldId id="277" r:id="rId21"/>
    <p:sldId id="284" r:id="rId22"/>
    <p:sldId id="282" r:id="rId23"/>
    <p:sldId id="28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-365" y="-25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ot SRANG" userId="a391a74c-0223-4591-9ba9-531b2ebaca54" providerId="ADAL" clId="{A70719FF-8536-4809-A34E-2DAA285A27F9}"/>
    <pc:docChg chg="undo custSel addSld modSld">
      <pc:chgData name="Sarot SRANG" userId="a391a74c-0223-4591-9ba9-531b2ebaca54" providerId="ADAL" clId="{A70719FF-8536-4809-A34E-2DAA285A27F9}" dt="2023-06-27T06:19:19.529" v="963"/>
      <pc:docMkLst>
        <pc:docMk/>
      </pc:docMkLst>
      <pc:sldChg chg="modAnim">
        <pc:chgData name="Sarot SRANG" userId="a391a74c-0223-4591-9ba9-531b2ebaca54" providerId="ADAL" clId="{A70719FF-8536-4809-A34E-2DAA285A27F9}" dt="2023-04-25T01:01:44.819" v="17"/>
        <pc:sldMkLst>
          <pc:docMk/>
          <pc:sldMk cId="705217699" sldId="260"/>
        </pc:sldMkLst>
      </pc:sldChg>
      <pc:sldChg chg="addSp modSp mod modAnim">
        <pc:chgData name="Sarot SRANG" userId="a391a74c-0223-4591-9ba9-531b2ebaca54" providerId="ADAL" clId="{A70719FF-8536-4809-A34E-2DAA285A27F9}" dt="2023-05-23T08:50:50.996" v="809"/>
        <pc:sldMkLst>
          <pc:docMk/>
          <pc:sldMk cId="2431578798" sldId="261"/>
        </pc:sldMkLst>
        <pc:spChg chg="mod">
          <ac:chgData name="Sarot SRANG" userId="a391a74c-0223-4591-9ba9-531b2ebaca54" providerId="ADAL" clId="{A70719FF-8536-4809-A34E-2DAA285A27F9}" dt="2023-04-25T01:04:00.615" v="36" actId="207"/>
          <ac:spMkLst>
            <pc:docMk/>
            <pc:sldMk cId="2431578798" sldId="261"/>
            <ac:spMk id="3" creationId="{00000000-0000-0000-0000-000000000000}"/>
          </ac:spMkLst>
        </pc:spChg>
        <pc:spChg chg="add mod">
          <ac:chgData name="Sarot SRANG" userId="a391a74c-0223-4591-9ba9-531b2ebaca54" providerId="ADAL" clId="{A70719FF-8536-4809-A34E-2DAA285A27F9}" dt="2023-04-25T01:03:00.536" v="22" actId="1076"/>
          <ac:spMkLst>
            <pc:docMk/>
            <pc:sldMk cId="2431578798" sldId="261"/>
            <ac:spMk id="11" creationId="{C7BC2DEC-F9A8-FAE3-51E2-CBE14B17E4AB}"/>
          </ac:spMkLst>
        </pc:spChg>
        <pc:spChg chg="add mod">
          <ac:chgData name="Sarot SRANG" userId="a391a74c-0223-4591-9ba9-531b2ebaca54" providerId="ADAL" clId="{A70719FF-8536-4809-A34E-2DAA285A27F9}" dt="2023-04-25T01:06:27.875" v="70" actId="14100"/>
          <ac:spMkLst>
            <pc:docMk/>
            <pc:sldMk cId="2431578798" sldId="261"/>
            <ac:spMk id="22" creationId="{C1582B77-7190-899A-FEB2-8AA1320978EB}"/>
          </ac:spMkLst>
        </pc:spChg>
        <pc:grpChg chg="mod">
          <ac:chgData name="Sarot SRANG" userId="a391a74c-0223-4591-9ba9-531b2ebaca54" providerId="ADAL" clId="{A70719FF-8536-4809-A34E-2DAA285A27F9}" dt="2023-04-25T01:06:16.607" v="67" actId="1076"/>
          <ac:grpSpMkLst>
            <pc:docMk/>
            <pc:sldMk cId="2431578798" sldId="261"/>
            <ac:grpSpMk id="9" creationId="{00000000-0000-0000-0000-000000000000}"/>
          </ac:grpSpMkLst>
        </pc:grpChg>
        <pc:inkChg chg="add">
          <ac:chgData name="Sarot SRANG" userId="a391a74c-0223-4591-9ba9-531b2ebaca54" providerId="ADAL" clId="{A70719FF-8536-4809-A34E-2DAA285A27F9}" dt="2023-05-02T01:46:34.037" v="361"/>
          <ac:inkMkLst>
            <pc:docMk/>
            <pc:sldMk cId="2431578798" sldId="261"/>
            <ac:inkMk id="13" creationId="{72079AA9-9DEA-6B28-57FF-940B8FEA51B2}"/>
          </ac:inkMkLst>
        </pc:inkChg>
        <pc:inkChg chg="add">
          <ac:chgData name="Sarot SRANG" userId="a391a74c-0223-4591-9ba9-531b2ebaca54" providerId="ADAL" clId="{A70719FF-8536-4809-A34E-2DAA285A27F9}" dt="2023-05-23T08:50:50.996" v="809"/>
          <ac:inkMkLst>
            <pc:docMk/>
            <pc:sldMk cId="2431578798" sldId="261"/>
            <ac:inkMk id="20" creationId="{194EF711-42D5-E1AE-295C-EF7CB924CC2C}"/>
          </ac:inkMkLst>
        </pc:inkChg>
        <pc:cxnChg chg="add mod">
          <ac:chgData name="Sarot SRANG" userId="a391a74c-0223-4591-9ba9-531b2ebaca54" providerId="ADAL" clId="{A70719FF-8536-4809-A34E-2DAA285A27F9}" dt="2023-04-25T01:03:18.516" v="26" actId="14100"/>
          <ac:cxnSpMkLst>
            <pc:docMk/>
            <pc:sldMk cId="2431578798" sldId="261"/>
            <ac:cxnSpMk id="15" creationId="{B812E352-17DA-C4C9-F893-2EC65A9F4D22}"/>
          </ac:cxnSpMkLst>
        </pc:cxnChg>
      </pc:sldChg>
      <pc:sldChg chg="delSp modSp mod">
        <pc:chgData name="Sarot SRANG" userId="a391a74c-0223-4591-9ba9-531b2ebaca54" providerId="ADAL" clId="{A70719FF-8536-4809-A34E-2DAA285A27F9}" dt="2023-04-25T01:09:18.515" v="78" actId="207"/>
        <pc:sldMkLst>
          <pc:docMk/>
          <pc:sldMk cId="4204665277" sldId="263"/>
        </pc:sldMkLst>
        <pc:spChg chg="mod">
          <ac:chgData name="Sarot SRANG" userId="a391a74c-0223-4591-9ba9-531b2ebaca54" providerId="ADAL" clId="{A70719FF-8536-4809-A34E-2DAA285A27F9}" dt="2023-04-25T01:09:18.515" v="78" actId="207"/>
          <ac:spMkLst>
            <pc:docMk/>
            <pc:sldMk cId="4204665277" sldId="263"/>
            <ac:spMk id="8" creationId="{00000000-0000-0000-0000-000000000000}"/>
          </ac:spMkLst>
        </pc:spChg>
        <pc:spChg chg="mod">
          <ac:chgData name="Sarot SRANG" userId="a391a74c-0223-4591-9ba9-531b2ebaca54" providerId="ADAL" clId="{A70719FF-8536-4809-A34E-2DAA285A27F9}" dt="2023-04-25T01:09:10.476" v="75" actId="207"/>
          <ac:spMkLst>
            <pc:docMk/>
            <pc:sldMk cId="4204665277" sldId="263"/>
            <ac:spMk id="9" creationId="{00000000-0000-0000-0000-000000000000}"/>
          </ac:spMkLst>
        </pc:spChg>
        <pc:picChg chg="mod">
          <ac:chgData name="Sarot SRANG" userId="a391a74c-0223-4591-9ba9-531b2ebaca54" providerId="ADAL" clId="{A70719FF-8536-4809-A34E-2DAA285A27F9}" dt="2023-04-25T01:08:56.677" v="71" actId="1076"/>
          <ac:picMkLst>
            <pc:docMk/>
            <pc:sldMk cId="4204665277" sldId="263"/>
            <ac:picMk id="4" creationId="{00000000-0000-0000-0000-000000000000}"/>
          </ac:picMkLst>
        </pc:picChg>
        <pc:picChg chg="mod">
          <ac:chgData name="Sarot SRANG" userId="a391a74c-0223-4591-9ba9-531b2ebaca54" providerId="ADAL" clId="{A70719FF-8536-4809-A34E-2DAA285A27F9}" dt="2023-04-25T01:08:59.974" v="72" actId="1076"/>
          <ac:picMkLst>
            <pc:docMk/>
            <pc:sldMk cId="4204665277" sldId="263"/>
            <ac:picMk id="7" creationId="{00000000-0000-0000-0000-000000000000}"/>
          </ac:picMkLst>
        </pc:picChg>
        <pc:cxnChg chg="del mod">
          <ac:chgData name="Sarot SRANG" userId="a391a74c-0223-4591-9ba9-531b2ebaca54" providerId="ADAL" clId="{A70719FF-8536-4809-A34E-2DAA285A27F9}" dt="2023-04-25T01:09:05.209" v="73" actId="478"/>
          <ac:cxnSpMkLst>
            <pc:docMk/>
            <pc:sldMk cId="4204665277" sldId="263"/>
            <ac:cxnSpMk id="10" creationId="{00000000-0000-0000-0000-000000000000}"/>
          </ac:cxnSpMkLst>
        </pc:cxnChg>
        <pc:cxnChg chg="del mod">
          <ac:chgData name="Sarot SRANG" userId="a391a74c-0223-4591-9ba9-531b2ebaca54" providerId="ADAL" clId="{A70719FF-8536-4809-A34E-2DAA285A27F9}" dt="2023-04-25T01:09:12.726" v="76" actId="478"/>
          <ac:cxnSpMkLst>
            <pc:docMk/>
            <pc:sldMk cId="4204665277" sldId="263"/>
            <ac:cxnSpMk id="11" creationId="{00000000-0000-0000-0000-000000000000}"/>
          </ac:cxnSpMkLst>
        </pc:cxnChg>
      </pc:sldChg>
      <pc:sldChg chg="addSp delSp modSp mod modAnim">
        <pc:chgData name="Sarot SRANG" userId="a391a74c-0223-4591-9ba9-531b2ebaca54" providerId="ADAL" clId="{A70719FF-8536-4809-A34E-2DAA285A27F9}" dt="2023-04-25T01:14:52.534" v="142"/>
        <pc:sldMkLst>
          <pc:docMk/>
          <pc:sldMk cId="3716111150" sldId="264"/>
        </pc:sldMkLst>
        <pc:spChg chg="mod">
          <ac:chgData name="Sarot SRANG" userId="a391a74c-0223-4591-9ba9-531b2ebaca54" providerId="ADAL" clId="{A70719FF-8536-4809-A34E-2DAA285A27F9}" dt="2023-04-25T01:12:10.873" v="110" actId="1076"/>
          <ac:spMkLst>
            <pc:docMk/>
            <pc:sldMk cId="3716111150" sldId="264"/>
            <ac:spMk id="7" creationId="{00000000-0000-0000-0000-000000000000}"/>
          </ac:spMkLst>
        </pc:spChg>
        <pc:spChg chg="mod">
          <ac:chgData name="Sarot SRANG" userId="a391a74c-0223-4591-9ba9-531b2ebaca54" providerId="ADAL" clId="{A70719FF-8536-4809-A34E-2DAA285A27F9}" dt="2023-04-25T01:13:46.564" v="128" actId="164"/>
          <ac:spMkLst>
            <pc:docMk/>
            <pc:sldMk cId="3716111150" sldId="264"/>
            <ac:spMk id="8" creationId="{00000000-0000-0000-0000-000000000000}"/>
          </ac:spMkLst>
        </pc:spChg>
        <pc:spChg chg="mod">
          <ac:chgData name="Sarot SRANG" userId="a391a74c-0223-4591-9ba9-531b2ebaca54" providerId="ADAL" clId="{A70719FF-8536-4809-A34E-2DAA285A27F9}" dt="2023-04-25T01:11:43.849" v="102" actId="1076"/>
          <ac:spMkLst>
            <pc:docMk/>
            <pc:sldMk cId="3716111150" sldId="264"/>
            <ac:spMk id="9" creationId="{00000000-0000-0000-0000-000000000000}"/>
          </ac:spMkLst>
        </pc:spChg>
        <pc:spChg chg="mod">
          <ac:chgData name="Sarot SRANG" userId="a391a74c-0223-4591-9ba9-531b2ebaca54" providerId="ADAL" clId="{A70719FF-8536-4809-A34E-2DAA285A27F9}" dt="2023-04-25T01:13:46.564" v="128" actId="164"/>
          <ac:spMkLst>
            <pc:docMk/>
            <pc:sldMk cId="3716111150" sldId="264"/>
            <ac:spMk id="10" creationId="{00000000-0000-0000-0000-000000000000}"/>
          </ac:spMkLst>
        </pc:spChg>
        <pc:spChg chg="add del mod topLvl">
          <ac:chgData name="Sarot SRANG" userId="a391a74c-0223-4591-9ba9-531b2ebaca54" providerId="ADAL" clId="{A70719FF-8536-4809-A34E-2DAA285A27F9}" dt="2023-04-25T01:14:31.998" v="137" actId="21"/>
          <ac:spMkLst>
            <pc:docMk/>
            <pc:sldMk cId="3716111150" sldId="264"/>
            <ac:spMk id="13" creationId="{F175249F-997F-8C4D-D342-39EFA7B3D196}"/>
          </ac:spMkLst>
        </pc:spChg>
        <pc:spChg chg="add del mod">
          <ac:chgData name="Sarot SRANG" userId="a391a74c-0223-4591-9ba9-531b2ebaca54" providerId="ADAL" clId="{A70719FF-8536-4809-A34E-2DAA285A27F9}" dt="2023-04-25T01:13:18.148" v="119"/>
          <ac:spMkLst>
            <pc:docMk/>
            <pc:sldMk cId="3716111150" sldId="264"/>
            <ac:spMk id="14" creationId="{07613760-49C4-CEF7-A970-D69F17FC36F7}"/>
          </ac:spMkLst>
        </pc:spChg>
        <pc:spChg chg="mod">
          <ac:chgData name="Sarot SRANG" userId="a391a74c-0223-4591-9ba9-531b2ebaca54" providerId="ADAL" clId="{A70719FF-8536-4809-A34E-2DAA285A27F9}" dt="2023-04-25T01:10:58.337" v="84" actId="164"/>
          <ac:spMkLst>
            <pc:docMk/>
            <pc:sldMk cId="3716111150" sldId="264"/>
            <ac:spMk id="15" creationId="{00000000-0000-0000-0000-000000000000}"/>
          </ac:spMkLst>
        </pc:spChg>
        <pc:spChg chg="add del mod">
          <ac:chgData name="Sarot SRANG" userId="a391a74c-0223-4591-9ba9-531b2ebaca54" providerId="ADAL" clId="{A70719FF-8536-4809-A34E-2DAA285A27F9}" dt="2023-04-25T01:14:17.666" v="132" actId="21"/>
          <ac:spMkLst>
            <pc:docMk/>
            <pc:sldMk cId="3716111150" sldId="264"/>
            <ac:spMk id="16" creationId="{42BC521B-5F5F-0B11-C1F4-128AF44E70C2}"/>
          </ac:spMkLst>
        </pc:spChg>
        <pc:spChg chg="add mod">
          <ac:chgData name="Sarot SRANG" userId="a391a74c-0223-4591-9ba9-531b2ebaca54" providerId="ADAL" clId="{A70719FF-8536-4809-A34E-2DAA285A27F9}" dt="2023-04-25T01:14:28.591" v="136" actId="1076"/>
          <ac:spMkLst>
            <pc:docMk/>
            <pc:sldMk cId="3716111150" sldId="264"/>
            <ac:spMk id="21" creationId="{D3B62B17-83BA-C407-995C-022DBC5827CA}"/>
          </ac:spMkLst>
        </pc:spChg>
        <pc:spChg chg="add mod">
          <ac:chgData name="Sarot SRANG" userId="a391a74c-0223-4591-9ba9-531b2ebaca54" providerId="ADAL" clId="{A70719FF-8536-4809-A34E-2DAA285A27F9}" dt="2023-04-25T01:14:49.424" v="141" actId="164"/>
          <ac:spMkLst>
            <pc:docMk/>
            <pc:sldMk cId="3716111150" sldId="264"/>
            <ac:spMk id="22" creationId="{9973AB36-FBEA-0566-B374-BDDD1C146556}"/>
          </ac:spMkLst>
        </pc:spChg>
        <pc:grpChg chg="add mod topLvl">
          <ac:chgData name="Sarot SRANG" userId="a391a74c-0223-4591-9ba9-531b2ebaca54" providerId="ADAL" clId="{A70719FF-8536-4809-A34E-2DAA285A27F9}" dt="2023-04-25T01:14:49.424" v="141" actId="164"/>
          <ac:grpSpMkLst>
            <pc:docMk/>
            <pc:sldMk cId="3716111150" sldId="264"/>
            <ac:grpSpMk id="3" creationId="{10367DC6-AEA4-4282-BE6C-1E3971E6C067}"/>
          </ac:grpSpMkLst>
        </pc:grpChg>
        <pc:grpChg chg="add del mod">
          <ac:chgData name="Sarot SRANG" userId="a391a74c-0223-4591-9ba9-531b2ebaca54" providerId="ADAL" clId="{A70719FF-8536-4809-A34E-2DAA285A27F9}" dt="2023-04-25T01:14:31.998" v="137" actId="21"/>
          <ac:grpSpMkLst>
            <pc:docMk/>
            <pc:sldMk cId="3716111150" sldId="264"/>
            <ac:grpSpMk id="18" creationId="{50E5BBE9-B332-A70B-83A1-34D6018DEB3C}"/>
          </ac:grpSpMkLst>
        </pc:grpChg>
        <pc:grpChg chg="add mod">
          <ac:chgData name="Sarot SRANG" userId="a391a74c-0223-4591-9ba9-531b2ebaca54" providerId="ADAL" clId="{A70719FF-8536-4809-A34E-2DAA285A27F9}" dt="2023-04-25T01:14:25.543" v="135" actId="1076"/>
          <ac:grpSpMkLst>
            <pc:docMk/>
            <pc:sldMk cId="3716111150" sldId="264"/>
            <ac:grpSpMk id="20" creationId="{270B2AB8-A585-C835-DCB2-B6349814E22F}"/>
          </ac:grpSpMkLst>
        </pc:grpChg>
        <pc:grpChg chg="add mod">
          <ac:chgData name="Sarot SRANG" userId="a391a74c-0223-4591-9ba9-531b2ebaca54" providerId="ADAL" clId="{A70719FF-8536-4809-A34E-2DAA285A27F9}" dt="2023-04-25T01:14:49.424" v="141" actId="164"/>
          <ac:grpSpMkLst>
            <pc:docMk/>
            <pc:sldMk cId="3716111150" sldId="264"/>
            <ac:grpSpMk id="23" creationId="{4426456D-1C65-F809-5A55-6CD9586C3F25}"/>
          </ac:grpSpMkLst>
        </pc:grpChg>
        <pc:picChg chg="mod">
          <ac:chgData name="Sarot SRANG" userId="a391a74c-0223-4591-9ba9-531b2ebaca54" providerId="ADAL" clId="{A70719FF-8536-4809-A34E-2DAA285A27F9}" dt="2023-04-25T01:13:46.564" v="128" actId="164"/>
          <ac:picMkLst>
            <pc:docMk/>
            <pc:sldMk cId="3716111150" sldId="264"/>
            <ac:picMk id="17" creationId="{00000000-0000-0000-0000-000000000000}"/>
          </ac:picMkLst>
        </pc:picChg>
        <pc:picChg chg="mod">
          <ac:chgData name="Sarot SRANG" userId="a391a74c-0223-4591-9ba9-531b2ebaca54" providerId="ADAL" clId="{A70719FF-8536-4809-A34E-2DAA285A27F9}" dt="2023-04-25T01:10:58.337" v="84" actId="164"/>
          <ac:picMkLst>
            <pc:docMk/>
            <pc:sldMk cId="3716111150" sldId="264"/>
            <ac:picMk id="19" creationId="{00000000-0000-0000-0000-000000000000}"/>
          </ac:picMkLst>
        </pc:picChg>
        <pc:cxnChg chg="mod">
          <ac:chgData name="Sarot SRANG" userId="a391a74c-0223-4591-9ba9-531b2ebaca54" providerId="ADAL" clId="{A70719FF-8536-4809-A34E-2DAA285A27F9}" dt="2023-04-25T01:13:46.564" v="128" actId="164"/>
          <ac:cxnSpMkLst>
            <pc:docMk/>
            <pc:sldMk cId="3716111150" sldId="264"/>
            <ac:cxnSpMk id="12" creationId="{00000000-0000-0000-0000-000000000000}"/>
          </ac:cxnSpMkLst>
        </pc:cxnChg>
      </pc:sldChg>
      <pc:sldChg chg="delSp modSp mod modAnim">
        <pc:chgData name="Sarot SRANG" userId="a391a74c-0223-4591-9ba9-531b2ebaca54" providerId="ADAL" clId="{A70719FF-8536-4809-A34E-2DAA285A27F9}" dt="2023-04-25T01:16:55.837" v="152"/>
        <pc:sldMkLst>
          <pc:docMk/>
          <pc:sldMk cId="680373088" sldId="265"/>
        </pc:sldMkLst>
        <pc:spChg chg="mod">
          <ac:chgData name="Sarot SRANG" userId="a391a74c-0223-4591-9ba9-531b2ebaca54" providerId="ADAL" clId="{A70719FF-8536-4809-A34E-2DAA285A27F9}" dt="2023-04-25T01:16:35.003" v="149" actId="20577"/>
          <ac:spMkLst>
            <pc:docMk/>
            <pc:sldMk cId="680373088" sldId="265"/>
            <ac:spMk id="16" creationId="{00000000-0000-0000-0000-000000000000}"/>
          </ac:spMkLst>
        </pc:spChg>
        <pc:spChg chg="del">
          <ac:chgData name="Sarot SRANG" userId="a391a74c-0223-4591-9ba9-531b2ebaca54" providerId="ADAL" clId="{A70719FF-8536-4809-A34E-2DAA285A27F9}" dt="2023-04-25T01:16:39.646" v="150" actId="478"/>
          <ac:spMkLst>
            <pc:docMk/>
            <pc:sldMk cId="680373088" sldId="265"/>
            <ac:spMk id="22" creationId="{00000000-0000-0000-0000-000000000000}"/>
          </ac:spMkLst>
        </pc:spChg>
      </pc:sldChg>
      <pc:sldChg chg="modSp mod modAnim">
        <pc:chgData name="Sarot SRANG" userId="a391a74c-0223-4591-9ba9-531b2ebaca54" providerId="ADAL" clId="{A70719FF-8536-4809-A34E-2DAA285A27F9}" dt="2023-06-20T07:24:57.025" v="854" actId="20577"/>
        <pc:sldMkLst>
          <pc:docMk/>
          <pc:sldMk cId="2891111781" sldId="267"/>
        </pc:sldMkLst>
        <pc:spChg chg="mod">
          <ac:chgData name="Sarot SRANG" userId="a391a74c-0223-4591-9ba9-531b2ebaca54" providerId="ADAL" clId="{A70719FF-8536-4809-A34E-2DAA285A27F9}" dt="2023-06-20T07:24:57.025" v="854" actId="20577"/>
          <ac:spMkLst>
            <pc:docMk/>
            <pc:sldMk cId="2891111781" sldId="267"/>
            <ac:spMk id="5" creationId="{00000000-0000-0000-0000-000000000000}"/>
          </ac:spMkLst>
        </pc:spChg>
      </pc:sldChg>
      <pc:sldChg chg="addSp delSp modSp mod modAnim">
        <pc:chgData name="Sarot SRANG" userId="a391a74c-0223-4591-9ba9-531b2ebaca54" providerId="ADAL" clId="{A70719FF-8536-4809-A34E-2DAA285A27F9}" dt="2023-06-27T06:19:19.529" v="963"/>
        <pc:sldMkLst>
          <pc:docMk/>
          <pc:sldMk cId="2349902670" sldId="268"/>
        </pc:sldMkLst>
        <pc:grpChg chg="mod">
          <ac:chgData name="Sarot SRANG" userId="a391a74c-0223-4591-9ba9-531b2ebaca54" providerId="ADAL" clId="{A70719FF-8536-4809-A34E-2DAA285A27F9}" dt="2023-06-20T08:53:07.976" v="872"/>
          <ac:grpSpMkLst>
            <pc:docMk/>
            <pc:sldMk cId="2349902670" sldId="268"/>
            <ac:grpSpMk id="19" creationId="{5DC9FA96-695C-809A-CB17-B927955B6022}"/>
          </ac:grpSpMkLst>
        </pc:grpChg>
        <pc:picChg chg="add mod">
          <ac:chgData name="Sarot SRANG" userId="a391a74c-0223-4591-9ba9-531b2ebaca54" providerId="ADAL" clId="{A70719FF-8536-4809-A34E-2DAA285A27F9}" dt="2023-06-20T08:42:46.948" v="858" actId="1076"/>
          <ac:picMkLst>
            <pc:docMk/>
            <pc:sldMk cId="2349902670" sldId="268"/>
            <ac:picMk id="2" creationId="{18239680-F9AC-7C55-48FD-4B1F02689285}"/>
          </ac:picMkLst>
        </pc:picChg>
        <pc:inkChg chg="add del mod">
          <ac:chgData name="Sarot SRANG" userId="a391a74c-0223-4591-9ba9-531b2ebaca54" providerId="ADAL" clId="{A70719FF-8536-4809-A34E-2DAA285A27F9}" dt="2023-06-20T08:52:56.740" v="863"/>
          <ac:inkMkLst>
            <pc:docMk/>
            <pc:sldMk cId="2349902670" sldId="268"/>
            <ac:inkMk id="3" creationId="{D7FE43B1-5701-FFAE-B430-2B8B82881A25}"/>
          </ac:inkMkLst>
        </pc:inkChg>
        <pc:inkChg chg="add del">
          <ac:chgData name="Sarot SRANG" userId="a391a74c-0223-4591-9ba9-531b2ebaca54" providerId="ADAL" clId="{A70719FF-8536-4809-A34E-2DAA285A27F9}" dt="2023-06-20T08:53:03.257" v="865"/>
          <ac:inkMkLst>
            <pc:docMk/>
            <pc:sldMk cId="2349902670" sldId="268"/>
            <ac:inkMk id="6" creationId="{4FD3939B-D834-D364-2F9A-1AE25CCF8EC6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8" creationId="{BC601632-D360-129D-A39F-48BAB6CF1405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10" creationId="{049E867E-0399-663C-28BB-02A7E01EB6E3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12" creationId="{9FC0D80A-40BC-A7A6-1C35-2C16EAEA60A8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14" creationId="{A28DD864-AB44-3362-4162-92732F20C4D1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16" creationId="{4F263D6D-8EEF-0B36-B96D-D0C505EB422B}"/>
          </ac:inkMkLst>
        </pc:inkChg>
        <pc:inkChg chg="add mod">
          <ac:chgData name="Sarot SRANG" userId="a391a74c-0223-4591-9ba9-531b2ebaca54" providerId="ADAL" clId="{A70719FF-8536-4809-A34E-2DAA285A27F9}" dt="2023-06-20T08:53:07.976" v="872"/>
          <ac:inkMkLst>
            <pc:docMk/>
            <pc:sldMk cId="2349902670" sldId="268"/>
            <ac:inkMk id="17" creationId="{C30D6CAD-CA63-A381-22B0-CE2BE0B60412}"/>
          </ac:inkMkLst>
        </pc:inkChg>
        <pc:inkChg chg="add mod">
          <ac:chgData name="Sarot SRANG" userId="a391a74c-0223-4591-9ba9-531b2ebaca54" providerId="ADAL" clId="{A70719FF-8536-4809-A34E-2DAA285A27F9}" dt="2023-06-27T06:19:19.529" v="963"/>
          <ac:inkMkLst>
            <pc:docMk/>
            <pc:sldMk cId="2349902670" sldId="268"/>
            <ac:inkMk id="21" creationId="{DF784628-1046-FAE8-8FBF-F059B0051C20}"/>
          </ac:inkMkLst>
        </pc:inkChg>
      </pc:sldChg>
      <pc:sldChg chg="modSp mod modAnim">
        <pc:chgData name="Sarot SRANG" userId="a391a74c-0223-4591-9ba9-531b2ebaca54" providerId="ADAL" clId="{A70719FF-8536-4809-A34E-2DAA285A27F9}" dt="2023-05-02T02:41:33.653" v="421" actId="20577"/>
        <pc:sldMkLst>
          <pc:docMk/>
          <pc:sldMk cId="1702376687" sldId="269"/>
        </pc:sldMkLst>
        <pc:spChg chg="mod">
          <ac:chgData name="Sarot SRANG" userId="a391a74c-0223-4591-9ba9-531b2ebaca54" providerId="ADAL" clId="{A70719FF-8536-4809-A34E-2DAA285A27F9}" dt="2023-05-02T02:41:33.653" v="421" actId="20577"/>
          <ac:spMkLst>
            <pc:docMk/>
            <pc:sldMk cId="1702376687" sldId="269"/>
            <ac:spMk id="5" creationId="{00000000-0000-0000-0000-000000000000}"/>
          </ac:spMkLst>
        </pc:spChg>
      </pc:sldChg>
      <pc:sldChg chg="modSp mod">
        <pc:chgData name="Sarot SRANG" userId="a391a74c-0223-4591-9ba9-531b2ebaca54" providerId="ADAL" clId="{A70719FF-8536-4809-A34E-2DAA285A27F9}" dt="2023-04-25T01:18:29.174" v="161" actId="1076"/>
        <pc:sldMkLst>
          <pc:docMk/>
          <pc:sldMk cId="631572607" sldId="270"/>
        </pc:sldMkLst>
        <pc:spChg chg="mod">
          <ac:chgData name="Sarot SRANG" userId="a391a74c-0223-4591-9ba9-531b2ebaca54" providerId="ADAL" clId="{A70719FF-8536-4809-A34E-2DAA285A27F9}" dt="2023-04-25T01:18:11.881" v="157" actId="207"/>
          <ac:spMkLst>
            <pc:docMk/>
            <pc:sldMk cId="631572607" sldId="270"/>
            <ac:spMk id="7" creationId="{00000000-0000-0000-0000-000000000000}"/>
          </ac:spMkLst>
        </pc:spChg>
        <pc:spChg chg="mod">
          <ac:chgData name="Sarot SRANG" userId="a391a74c-0223-4591-9ba9-531b2ebaca54" providerId="ADAL" clId="{A70719FF-8536-4809-A34E-2DAA285A27F9}" dt="2023-04-25T01:18:19.479" v="159" actId="207"/>
          <ac:spMkLst>
            <pc:docMk/>
            <pc:sldMk cId="631572607" sldId="270"/>
            <ac:spMk id="8" creationId="{00000000-0000-0000-0000-000000000000}"/>
          </ac:spMkLst>
        </pc:spChg>
        <pc:picChg chg="mod">
          <ac:chgData name="Sarot SRANG" userId="a391a74c-0223-4591-9ba9-531b2ebaca54" providerId="ADAL" clId="{A70719FF-8536-4809-A34E-2DAA285A27F9}" dt="2023-04-25T01:18:29.174" v="161" actId="1076"/>
          <ac:picMkLst>
            <pc:docMk/>
            <pc:sldMk cId="631572607" sldId="270"/>
            <ac:picMk id="4" creationId="{00000000-0000-0000-0000-000000000000}"/>
          </ac:picMkLst>
        </pc:picChg>
        <pc:picChg chg="mod">
          <ac:chgData name="Sarot SRANG" userId="a391a74c-0223-4591-9ba9-531b2ebaca54" providerId="ADAL" clId="{A70719FF-8536-4809-A34E-2DAA285A27F9}" dt="2023-04-25T01:18:26.814" v="160" actId="1076"/>
          <ac:picMkLst>
            <pc:docMk/>
            <pc:sldMk cId="631572607" sldId="270"/>
            <ac:picMk id="6" creationId="{00000000-0000-0000-0000-000000000000}"/>
          </ac:picMkLst>
        </pc:picChg>
      </pc:sldChg>
      <pc:sldChg chg="addSp modSp mod modAnim">
        <pc:chgData name="Sarot SRANG" userId="a391a74c-0223-4591-9ba9-531b2ebaca54" providerId="ADAL" clId="{A70719FF-8536-4809-A34E-2DAA285A27F9}" dt="2023-04-25T01:30:20.528" v="360" actId="20577"/>
        <pc:sldMkLst>
          <pc:docMk/>
          <pc:sldMk cId="832068003" sldId="271"/>
        </pc:sldMkLst>
        <pc:spChg chg="mod">
          <ac:chgData name="Sarot SRANG" userId="a391a74c-0223-4591-9ba9-531b2ebaca54" providerId="ADAL" clId="{A70719FF-8536-4809-A34E-2DAA285A27F9}" dt="2023-04-25T01:26:22.498" v="216" actId="20577"/>
          <ac:spMkLst>
            <pc:docMk/>
            <pc:sldMk cId="832068003" sldId="271"/>
            <ac:spMk id="2" creationId="{00000000-0000-0000-0000-000000000000}"/>
          </ac:spMkLst>
        </pc:spChg>
        <pc:spChg chg="add mod">
          <ac:chgData name="Sarot SRANG" userId="a391a74c-0223-4591-9ba9-531b2ebaca54" providerId="ADAL" clId="{A70719FF-8536-4809-A34E-2DAA285A27F9}" dt="2023-04-25T01:29:46.470" v="352" actId="1076"/>
          <ac:spMkLst>
            <pc:docMk/>
            <pc:sldMk cId="832068003" sldId="271"/>
            <ac:spMk id="3" creationId="{8B9EADAB-1180-E0B3-642D-ADFAC960295F}"/>
          </ac:spMkLst>
        </pc:spChg>
        <pc:spChg chg="add mod">
          <ac:chgData name="Sarot SRANG" userId="a391a74c-0223-4591-9ba9-531b2ebaca54" providerId="ADAL" clId="{A70719FF-8536-4809-A34E-2DAA285A27F9}" dt="2023-04-25T01:30:20.528" v="360" actId="20577"/>
          <ac:spMkLst>
            <pc:docMk/>
            <pc:sldMk cId="832068003" sldId="271"/>
            <ac:spMk id="6" creationId="{B9DCEC15-02C6-00A2-32A9-AB80DF97FC9B}"/>
          </ac:spMkLst>
        </pc:spChg>
      </pc:sldChg>
      <pc:sldChg chg="delSp modSp mod">
        <pc:chgData name="Sarot SRANG" userId="a391a74c-0223-4591-9ba9-531b2ebaca54" providerId="ADAL" clId="{A70719FF-8536-4809-A34E-2DAA285A27F9}" dt="2023-06-22T01:32:42.621" v="879"/>
        <pc:sldMkLst>
          <pc:docMk/>
          <pc:sldMk cId="2584244330" sldId="273"/>
        </pc:sldMkLst>
        <pc:grpChg chg="del">
          <ac:chgData name="Sarot SRANG" userId="a391a74c-0223-4591-9ba9-531b2ebaca54" providerId="ADAL" clId="{A70719FF-8536-4809-A34E-2DAA285A27F9}" dt="2023-06-22T01:32:01.266" v="876" actId="478"/>
          <ac:grpSpMkLst>
            <pc:docMk/>
            <pc:sldMk cId="2584244330" sldId="273"/>
            <ac:grpSpMk id="866" creationId="{1BC86AC0-840D-2746-033B-C13FF4FFAC33}"/>
          </ac:grpSpMkLst>
        </pc:grpChg>
        <pc:grpChg chg="mod">
          <ac:chgData name="Sarot SRANG" userId="a391a74c-0223-4591-9ba9-531b2ebaca54" providerId="ADAL" clId="{A70719FF-8536-4809-A34E-2DAA285A27F9}" dt="2023-06-22T01:32:40.480" v="877"/>
          <ac:grpSpMkLst>
            <pc:docMk/>
            <pc:sldMk cId="2584244330" sldId="273"/>
            <ac:grpSpMk id="891" creationId="{7F7673BF-4055-6428-302B-CE49188FE289}"/>
          </ac:grpSpMkLst>
        </pc:grp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5" creationId="{F085920E-5A61-3749-BEEA-D89EC10959B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6" creationId="{11A31D88-36ED-3D9C-11D2-0B7DA85777B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7" creationId="{FA751E7A-67CD-4398-74EF-D2A91F60C33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" creationId="{B6B3CCA0-5C87-BABA-89AD-2915E63E35D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9" creationId="{45FE9B28-4D0D-E297-14DB-EB4A72E55DB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0" creationId="{9F44C14B-04F9-7D96-E06E-A0BB65F5869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" creationId="{B3CCF287-87A0-13E1-7E5E-0285414C59A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" creationId="{E4D45057-2363-5B0A-6E83-5AA6ECBE841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" creationId="{6076B1FC-BBB4-3BCC-9225-4B13D4749B7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" creationId="{5314B765-E4ED-FEAC-27A3-D0860AD7237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3" creationId="{346DE90C-B0E8-1E9E-3AAD-711AB95DF1D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4" creationId="{3F5C27C4-30FC-7561-E2A6-7E825F64E49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5" creationId="{250D02E6-5603-EE66-EFE8-3FB19085A05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6" creationId="{ACD1090C-4064-DF82-72DA-D00CC0C0457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7" creationId="{AEFF9F01-822D-32B1-4C70-AB5B54A393B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8" creationId="{90109851-4C65-8DF2-C482-E45468D9E00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50" creationId="{AD7A3AF7-87E1-4490-01BD-10D9CA17592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2" creationId="{8D071469-F6B8-7778-43EF-AA2E5555DBA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3" creationId="{06EA9C87-8CD8-E3F4-4EAC-843B6DC8819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5" creationId="{928B7CD2-98FA-2869-9E10-02B2DA38F55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7" creationId="{90C4CD10-FC15-6D6E-D030-2CDB90E5C64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8" creationId="{D8F2DA54-4F64-5D93-372A-C7B67231E52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29" creationId="{F8965E0F-1234-6D49-F3D5-53DF5B16126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30" creationId="{470B718D-6CE0-6748-5CAE-0644F18EAB3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1" creationId="{601D40B8-46B7-3148-7CFB-6AC1FE6BDFD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3" creationId="{57F7B9C9-408B-A970-E66C-95ADEB17B11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4" creationId="{BBFC482C-3DB2-B6E2-69DE-D0ED0B36F70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5" creationId="{F15D949A-386F-AC06-02E0-7AB40B38961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287" creationId="{5F1213D7-7642-8C91-0BAE-22A7CFFE0AC3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06" creationId="{EF2B04DF-3937-FD2F-650A-B77242DF281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07" creationId="{C890A572-57AD-C2A5-7DCC-CAB6C0ED6BA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08" creationId="{D1F59305-720D-0E5C-FE2B-2467B0968EC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0" creationId="{39DFF1E2-407F-6A4D-DE21-34CACBFA102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1" creationId="{686EAC3F-62DB-1906-4023-185E1CCB207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2" creationId="{CE36A11F-5ADC-E900-45EB-899DA27F311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3" creationId="{3C2E120F-BD56-9759-DF04-43F9104268D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4" creationId="{9C842A89-F39B-86B1-8E19-F058ED280B4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6" creationId="{1645BFF3-6FE5-7BCA-4E02-4B257BCDC1E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7" creationId="{8E52D3EC-7278-A025-4530-96EFCDBB8F1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8" creationId="{65CE12F4-0FA3-3442-A2C3-AF019C07C5A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19" creationId="{E8BE79A5-2685-648B-3936-1587D935002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1" creationId="{62CC95F4-02FC-550C-E5BE-5FDA819146A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2" creationId="{C358CA88-68DE-B80C-7261-0C94AE9D5D5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4" creationId="{C58661D3-38A8-BFF9-5F64-00CF2D98A4C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6" creationId="{895CB7B8-9106-EC1D-0B0E-0A569EEF972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7" creationId="{326FF141-71CE-78CE-6207-15482F661C8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8" creationId="{068C72D8-B410-1162-B9DC-A3B90A04AA8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29" creationId="{8DCAA57C-5E91-BF55-B05F-5706C7A687E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1" creationId="{D0F22A6E-D3C3-1AF5-18B6-FFF27897D57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2" creationId="{E1B446A4-7235-A87A-8E8A-A29F31C297A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4" creationId="{EC6AF581-4AF5-EEDC-EB04-6BFAB513EF9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5" creationId="{2F0A8BE3-1E00-491D-4F07-CF9F1B84557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6" creationId="{B4C18AAB-C70D-0639-D49B-37379168690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7" creationId="{D580E898-D3C3-3FF4-BC1F-8374AEEF969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39" creationId="{1F996327-8307-CA39-FEAC-70549891758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0" creationId="{A4CBB41D-5144-5778-B5CF-85B2816A136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1" creationId="{569C8DF0-0A31-D77E-D112-59B3DF6D46B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3" creationId="{ABFA74EC-6998-22E6-9A29-1D5B88B22C9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4" creationId="{24261DD9-1E8E-DE9A-C228-152A5DD59E4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5" creationId="{21F37512-91D3-879A-B55E-FC0BB02D66C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7" creationId="{EC4D75BA-78F0-E16F-A89F-24E98FDF53C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8" creationId="{E633415C-D870-6BC8-E0BD-0FFF402F4BF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49" creationId="{CF49108F-C7CD-CA00-63BC-4D675780ACC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51" creationId="{09513282-981C-3CE8-FF12-36024AFA58F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53" creationId="{C0BE4530-9CB3-2059-91EC-39C3E8AE21A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56" creationId="{6A49F930-712A-6FE4-AF2D-9099C3DF41F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57" creationId="{F2A74696-A91B-9F87-C32A-4E76F6E8386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59" creationId="{281E90FE-5971-BB20-5C9E-4B2BEE765C7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60" creationId="{6C3BD952-3EC2-5F1A-785B-758AEC2C4B1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61" creationId="{F2963D40-E37E-3814-C4B5-1E8DB516248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62" creationId="{3167526F-BD7B-1FA6-27BF-BBD07AA6AE3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77" creationId="{710CD364-05CB-A014-436D-DE6178E9D6C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78" creationId="{01AF341D-9FFA-CC73-0577-03DD976269B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0" creationId="{70BE6C2E-6F22-6789-38E8-CA2ADDDFDAA3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1" creationId="{EFCD62E0-A0A2-3BD1-46DB-1208CCAFB9A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3" creationId="{4F39BB0C-7339-7553-D275-CC174DF42DB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4" creationId="{ED61ED21-1910-ADDC-EC02-25EDCFC82F5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6" creationId="{803AFFBB-DD0C-0705-CDAE-3812A9887E8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7" creationId="{0E3B72A4-190B-82CC-D10A-0939620EDF4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89" creationId="{351EA5E3-A054-7F9F-5D59-06EA77C32DB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0" creationId="{E80ED2F3-9962-822F-864B-ACEE4F6161B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1" creationId="{9DE0751C-25D3-1A73-5C98-3298A787D7A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2" creationId="{C43CE5C9-1D13-92BE-8957-2B381A0EE5C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3" creationId="{1CA5B543-368C-DCFD-A15B-5211B306A24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4" creationId="{C3ECDFBC-6612-313B-8EDC-7A132E87D11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5" creationId="{FAB41021-E812-A14F-CCA0-9BABEB5EE8C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6" creationId="{17D2774D-A926-21DA-9C46-670DFF3A9B23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7" creationId="{07026BF3-3C06-5E7B-94CB-C2EE0844E63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398" creationId="{C15324A8-3FE5-762F-B2F8-E55E0DB1163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0" creationId="{5A0918C7-72EF-2C5A-72B5-8D864437FDD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1" creationId="{9FC76A4B-6669-234A-E419-097BE1CD642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3" creationId="{033ADEEC-60A4-D521-B96D-CD01EC5D5AE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4" creationId="{90925A14-5CE3-8074-D2B1-DCE3733D73D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5" creationId="{26EF2794-A15B-6D2D-C290-CC531304FDB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6" creationId="{0B46E004-49B1-C4F0-3639-78C07BF3BBC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7" creationId="{6A295175-FEB4-92AB-2B87-00F09AD1557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8" creationId="{6A2F5E94-BDCE-D5BB-9A8F-A659E8D26D7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09" creationId="{6E69046C-C214-CC96-7B31-08020F7A0A8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0" creationId="{E2234233-C6B6-3FB8-2963-3E538137F993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2" creationId="{10AF48EC-4C23-6198-F73C-3CA7CFB1E5C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3" creationId="{F0AE7B19-7862-A7FD-983F-8E5B4C35DB6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4" creationId="{D8A2C7AE-87D0-39C7-854D-E7A4F181123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5" creationId="{1E57D726-9074-AD33-B516-F292B23E5C5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6" creationId="{E44687B6-10AD-514D-CB5F-6F0B75E61D2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7" creationId="{9181047C-EC60-3DC8-BC46-B62367FF7D5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8" creationId="{1AF9C877-DC77-11BA-2559-09AAACD21C8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19" creationId="{CC4306F0-B949-8057-B287-AFBA2836A37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20" creationId="{EA3934C2-08D5-F261-BD84-1D5B63CC9A1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21" creationId="{7192DF47-DA61-6C9A-B910-153659E877B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22" creationId="{913CCAD3-4ACD-4F24-33C0-74EC562D2FC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423" creationId="{2031E142-B526-9299-4195-E4A9C868DB9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604" creationId="{8EA4C06E-5A0A-3964-318F-A77C6C975FB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605" creationId="{936FDD0B-9739-5421-720D-8E6A66955B7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606" creationId="{A9E2B63A-C1F4-F387-BB68-0169210D316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617" creationId="{31CD035A-6BD0-8975-AC85-CA349105BCA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618" creationId="{06174C5F-A87A-B38E-4028-37528CFB8E0F}"/>
          </ac:inkMkLst>
        </pc:inkChg>
        <pc:inkChg chg="del">
          <ac:chgData name="Sarot SRANG" userId="a391a74c-0223-4591-9ba9-531b2ebaca54" providerId="ADAL" clId="{A70719FF-8536-4809-A34E-2DAA285A27F9}" dt="2023-06-22T01:32:42.621" v="879"/>
          <ac:inkMkLst>
            <pc:docMk/>
            <pc:sldMk cId="2584244330" sldId="273"/>
            <ac:inkMk id="667" creationId="{B90C09D9-984E-6525-03BC-3306C6F01E78}"/>
          </ac:inkMkLst>
        </pc:inkChg>
        <pc:inkChg chg="del">
          <ac:chgData name="Sarot SRANG" userId="a391a74c-0223-4591-9ba9-531b2ebaca54" providerId="ADAL" clId="{A70719FF-8536-4809-A34E-2DAA285A27F9}" dt="2023-06-22T01:32:41.621" v="878"/>
          <ac:inkMkLst>
            <pc:docMk/>
            <pc:sldMk cId="2584244330" sldId="273"/>
            <ac:inkMk id="672" creationId="{A3FD1C3E-3256-2AFF-9F2D-FB7E5A0E225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56" creationId="{CE2247AB-CBB9-E7B1-FB17-247E08C471E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57" creationId="{66CE8072-4854-9135-DB67-E051C4EEEC1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58" creationId="{8C13038D-6BED-38D2-6DFF-F73093895D8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0" creationId="{EFC385DA-0351-84A2-4296-A5378EC422B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1" creationId="{0569C6DA-759E-1901-6BF6-746593A6035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2" creationId="{26F1E119-8EA4-8010-5703-2BDA30F8D0A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3" creationId="{9622F8B3-B07E-9381-EEE8-ED8B8DA4EF0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5" creationId="{F2961F2B-3485-2262-AD74-7472FD85C83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6" creationId="{0D4A3328-2A3F-C694-2E3E-C6A701DA944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68" creationId="{A1405A82-B5E5-978B-F3D4-22F6C523FBE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1" creationId="{03E56CE1-6DFD-6DD1-FD9E-51584B49ABF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3" creationId="{F700CAB1-12D7-38BE-1FC5-5F3191C210F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4" creationId="{F476D62B-8F50-BF01-07E2-56CA9447AA7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5" creationId="{D124F2F9-A2DD-4F8E-7F18-52A96967EE8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7" creationId="{7977B36C-F505-0FBF-9466-C371F90F0FA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8" creationId="{48A44B52-6ED6-CB54-4E6A-5DB8B5EA384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79" creationId="{AEBF0CFD-ED88-4F45-87BB-F1AFDBF18E9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80" creationId="{8BE6486D-2470-EE2E-2796-5AEF5F2E23E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81" creationId="{FA3D5A97-94FC-1116-3611-128E7E54382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88" creationId="{9652573A-44F1-244C-C183-CAC2CEC0958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0" creationId="{3FE93C3E-0FAD-1A11-27C7-9F15EF0A96E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2" creationId="{BCFE6BF2-FBF2-6A8F-B2D5-25BE957278D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3" creationId="{07F9056D-DD2D-F2F1-256C-A1B2AE3C932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5" creationId="{254EBF7A-BB32-D7EF-CDD8-D914222CE69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6" creationId="{D4E54E8B-4143-E176-0B1E-5C094678380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8" creationId="{95C61A04-63DD-25D7-98DC-6315D739786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799" creationId="{AA9DBE66-D74F-0B3E-1866-48B9182A260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00" creationId="{44679996-047F-1A2F-D075-87E9FE746C0B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02" creationId="{69D80FED-7825-67E4-19FF-ADDA4CFFC5A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03" creationId="{F0C8BD86-5B60-121A-D64F-02F0337B08B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04" creationId="{0CD603C1-57C5-8D25-261B-F8B4B3BF80A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12" creationId="{DAD2FFF5-43EB-1CF1-68A6-D56CAA422BE0}"/>
          </ac:inkMkLst>
        </pc:inkChg>
        <pc:inkChg chg="del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13" creationId="{19905FD4-7412-0D8F-6CDA-7730C60EFE1C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1" creationId="{949DC599-0DE8-8502-1BBF-F12983CEAF7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2" creationId="{AF216BF9-02B4-7485-6290-62A0AB086E1A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4" creationId="{85FE2734-06D7-DA5E-6755-241B479776D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5" creationId="{E3B6FA2E-2107-1460-3EB6-BB7BD14CE94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6" creationId="{BE904306-273B-5231-5184-A1248C3635E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8" creationId="{B2E21B4D-81B2-7DD7-B8A8-2E8B734FEA0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59" creationId="{2C59FF9F-EC54-EC13-E461-A7EF11F8758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60" creationId="{BFF5DF6A-B4D5-DDFC-F997-DB771231328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61" creationId="{42429C40-109D-7E2B-6946-14B408D479D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67" creationId="{FBDC28C0-9BAB-60D6-52D2-1F167E3B715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68" creationId="{2FE680A2-4716-3415-430F-01FAF51C0D84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69" creationId="{D3AD7942-A3F1-3914-C86C-A5D4D101117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1" creationId="{F5ECED35-D3CC-5CFD-A5BD-9A1DB1076D2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3" creationId="{6FEC4730-6DE4-CA5C-CFE3-6A58B4DD288F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4" creationId="{3F3E7E21-F1ED-5B34-E001-824E4588E082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5" creationId="{4606607C-217E-4E2D-A1BF-A2040F2C5FE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7" creationId="{7B31BA5A-35AC-1668-58AB-AAB978B4A170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79" creationId="{59B70D03-5BC7-680F-4508-FBC3D6C30617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0" creationId="{92146F31-A5EF-CDA1-CF60-CEC97F3C753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1" creationId="{B2A75A31-B7CE-9E77-2B2E-A12D920274C9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2" creationId="{ACE97E5F-7973-8886-817D-F4330B39510E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3" creationId="{6D9705E2-8330-1C43-6D02-3DC88064DFC5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4" creationId="{F7E3989A-2E51-B862-A9A2-66CA8D573EF3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5" creationId="{7C099AB8-5F27-B5AC-0FC1-8A598BFA67B8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6" creationId="{A4AD1A57-A7F0-D839-724C-A20BFC163461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7" creationId="{0C004C28-94BC-D83B-6A1F-A18C5CEB09F6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88" creationId="{3C27E12E-8441-431E-2128-083EBA590AFD}"/>
          </ac:inkMkLst>
        </pc:inkChg>
        <pc:inkChg chg="mod">
          <ac:chgData name="Sarot SRANG" userId="a391a74c-0223-4591-9ba9-531b2ebaca54" providerId="ADAL" clId="{A70719FF-8536-4809-A34E-2DAA285A27F9}" dt="2023-06-22T01:32:40.480" v="877"/>
          <ac:inkMkLst>
            <pc:docMk/>
            <pc:sldMk cId="2584244330" sldId="273"/>
            <ac:inkMk id="890" creationId="{328171D8-D745-39C6-42BD-9E37306B535A}"/>
          </ac:inkMkLst>
        </pc:inkChg>
      </pc:sldChg>
      <pc:sldChg chg="addSp modSp new mod">
        <pc:chgData name="Sarot SRANG" userId="a391a74c-0223-4591-9ba9-531b2ebaca54" providerId="ADAL" clId="{A70719FF-8536-4809-A34E-2DAA285A27F9}" dt="2023-06-22T01:34:57.599" v="960" actId="1076"/>
        <pc:sldMkLst>
          <pc:docMk/>
          <pc:sldMk cId="3462530520" sldId="274"/>
        </pc:sldMkLst>
        <pc:spChg chg="add mod">
          <ac:chgData name="Sarot SRANG" userId="a391a74c-0223-4591-9ba9-531b2ebaca54" providerId="ADAL" clId="{A70719FF-8536-4809-A34E-2DAA285A27F9}" dt="2023-06-22T01:34:57.599" v="960" actId="1076"/>
          <ac:spMkLst>
            <pc:docMk/>
            <pc:sldMk cId="3462530520" sldId="274"/>
            <ac:spMk id="2" creationId="{D754AC4C-E5D5-DA2E-540B-F017930C2935}"/>
          </ac:spMkLst>
        </pc:spChg>
        <pc:spChg chg="add mod">
          <ac:chgData name="Sarot SRANG" userId="a391a74c-0223-4591-9ba9-531b2ebaca54" providerId="ADAL" clId="{A70719FF-8536-4809-A34E-2DAA285A27F9}" dt="2023-06-22T01:34:45.955" v="959" actId="20577"/>
          <ac:spMkLst>
            <pc:docMk/>
            <pc:sldMk cId="3462530520" sldId="274"/>
            <ac:spMk id="3" creationId="{03C2DD64-1AA0-67D8-16C3-F13AEFC4C592}"/>
          </ac:spMkLst>
        </pc:spChg>
      </pc:sldChg>
      <pc:sldChg chg="addSp delSp new mod modClrScheme chgLayout">
        <pc:chgData name="Sarot SRANG" userId="a391a74c-0223-4591-9ba9-531b2ebaca54" providerId="ADAL" clId="{A70719FF-8536-4809-A34E-2DAA285A27F9}" dt="2023-06-20T09:14:59.973" v="875"/>
        <pc:sldMkLst>
          <pc:docMk/>
          <pc:sldMk cId="642923109" sldId="275"/>
        </pc:sldMkLst>
        <pc:spChg chg="del">
          <ac:chgData name="Sarot SRANG" userId="a391a74c-0223-4591-9ba9-531b2ebaca54" providerId="ADAL" clId="{A70719FF-8536-4809-A34E-2DAA285A27F9}" dt="2023-06-20T08:53:18.853" v="874" actId="700"/>
          <ac:spMkLst>
            <pc:docMk/>
            <pc:sldMk cId="642923109" sldId="275"/>
            <ac:spMk id="2" creationId="{A3272609-D0F1-251C-F631-A2C0DC01F1EF}"/>
          </ac:spMkLst>
        </pc:spChg>
        <pc:spChg chg="del">
          <ac:chgData name="Sarot SRANG" userId="a391a74c-0223-4591-9ba9-531b2ebaca54" providerId="ADAL" clId="{A70719FF-8536-4809-A34E-2DAA285A27F9}" dt="2023-06-20T08:53:18.853" v="874" actId="700"/>
          <ac:spMkLst>
            <pc:docMk/>
            <pc:sldMk cId="642923109" sldId="275"/>
            <ac:spMk id="3" creationId="{A08853D0-6681-C6BB-2CEE-4AF761B7B749}"/>
          </ac:spMkLst>
        </pc:spChg>
        <pc:inkChg chg="add">
          <ac:chgData name="Sarot SRANG" userId="a391a74c-0223-4591-9ba9-531b2ebaca54" providerId="ADAL" clId="{A70719FF-8536-4809-A34E-2DAA285A27F9}" dt="2023-06-20T09:14:59.973" v="875"/>
          <ac:inkMkLst>
            <pc:docMk/>
            <pc:sldMk cId="642923109" sldId="275"/>
            <ac:inkMk id="4" creationId="{AE5142C6-2ED4-8DB4-4D50-EFC105238A93}"/>
          </ac:inkMkLst>
        </pc:inkChg>
      </pc:sldChg>
    </pc:docChg>
  </pc:docChgLst>
  <pc:docChgLst>
    <pc:chgData name="Sarot SRANG" userId="a391a74c-0223-4591-9ba9-531b2ebaca54" providerId="ADAL" clId="{DA192D61-97FB-43FB-91F1-5668BA1DAE66}"/>
    <pc:docChg chg="delSld modSld">
      <pc:chgData name="Sarot SRANG" userId="a391a74c-0223-4591-9ba9-531b2ebaca54" providerId="ADAL" clId="{DA192D61-97FB-43FB-91F1-5668BA1DAE66}" dt="2024-03-19T07:25:58.652" v="13" actId="47"/>
      <pc:docMkLst>
        <pc:docMk/>
      </pc:docMkLst>
      <pc:sldChg chg="modAnim">
        <pc:chgData name="Sarot SRANG" userId="a391a74c-0223-4591-9ba9-531b2ebaca54" providerId="ADAL" clId="{DA192D61-97FB-43FB-91F1-5668BA1DAE66}" dt="2024-03-19T07:23:35.710" v="1"/>
        <pc:sldMkLst>
          <pc:docMk/>
          <pc:sldMk cId="680373088" sldId="265"/>
        </pc:sldMkLst>
      </pc:sldChg>
      <pc:sldChg chg="modAnim">
        <pc:chgData name="Sarot SRANG" userId="a391a74c-0223-4591-9ba9-531b2ebaca54" providerId="ADAL" clId="{DA192D61-97FB-43FB-91F1-5668BA1DAE66}" dt="2024-03-19T07:24:18.980" v="6"/>
        <pc:sldMkLst>
          <pc:docMk/>
          <pc:sldMk cId="2891111781" sldId="267"/>
        </pc:sldMkLst>
      </pc:sldChg>
      <pc:sldChg chg="modAnim">
        <pc:chgData name="Sarot SRANG" userId="a391a74c-0223-4591-9ba9-531b2ebaca54" providerId="ADAL" clId="{DA192D61-97FB-43FB-91F1-5668BA1DAE66}" dt="2024-03-19T07:25:20.727" v="10"/>
        <pc:sldMkLst>
          <pc:docMk/>
          <pc:sldMk cId="1702376687" sldId="269"/>
        </pc:sldMkLst>
      </pc:sldChg>
      <pc:sldChg chg="del">
        <pc:chgData name="Sarot SRANG" userId="a391a74c-0223-4591-9ba9-531b2ebaca54" providerId="ADAL" clId="{DA192D61-97FB-43FB-91F1-5668BA1DAE66}" dt="2024-03-19T07:25:45.577" v="11" actId="47"/>
        <pc:sldMkLst>
          <pc:docMk/>
          <pc:sldMk cId="1006388887" sldId="272"/>
        </pc:sldMkLst>
      </pc:sldChg>
      <pc:sldChg chg="del">
        <pc:chgData name="Sarot SRANG" userId="a391a74c-0223-4591-9ba9-531b2ebaca54" providerId="ADAL" clId="{DA192D61-97FB-43FB-91F1-5668BA1DAE66}" dt="2024-03-19T07:25:47.480" v="12" actId="47"/>
        <pc:sldMkLst>
          <pc:docMk/>
          <pc:sldMk cId="2584244330" sldId="273"/>
        </pc:sldMkLst>
      </pc:sldChg>
      <pc:sldChg chg="del">
        <pc:chgData name="Sarot SRANG" userId="a391a74c-0223-4591-9ba9-531b2ebaca54" providerId="ADAL" clId="{DA192D61-97FB-43FB-91F1-5668BA1DAE66}" dt="2024-03-19T07:25:58.652" v="13" actId="47"/>
        <pc:sldMkLst>
          <pc:docMk/>
          <pc:sldMk cId="3462530520" sldId="274"/>
        </pc:sldMkLst>
      </pc:sldChg>
    </pc:docChg>
  </pc:docChgLst>
  <pc:docChgLst>
    <pc:chgData name="Sarot SRANG" userId="a391a74c-0223-4591-9ba9-531b2ebaca54" providerId="ADAL" clId="{941756F4-4D31-4B36-942D-85A6DF603154}"/>
    <pc:docChg chg="undo custSel addSld delSld modSld">
      <pc:chgData name="Sarot SRANG" userId="a391a74c-0223-4591-9ba9-531b2ebaca54" providerId="ADAL" clId="{941756F4-4D31-4B36-942D-85A6DF603154}" dt="2024-06-26T02:48:23.256" v="2652"/>
      <pc:docMkLst>
        <pc:docMk/>
      </pc:docMkLst>
      <pc:sldChg chg="modSp setBg">
        <pc:chgData name="Sarot SRANG" userId="a391a74c-0223-4591-9ba9-531b2ebaca54" providerId="ADAL" clId="{941756F4-4D31-4B36-942D-85A6DF603154}" dt="2024-05-17T07:19:26.245" v="0"/>
        <pc:sldMkLst>
          <pc:docMk/>
          <pc:sldMk cId="2679222383" sldId="256"/>
        </pc:sldMkLst>
        <pc:spChg chg="mod">
          <ac:chgData name="Sarot SRANG" userId="a391a74c-0223-4591-9ba9-531b2ebaca54" providerId="ADAL" clId="{941756F4-4D31-4B36-942D-85A6DF603154}" dt="2024-05-17T07:19:26.245" v="0"/>
          <ac:spMkLst>
            <pc:docMk/>
            <pc:sldMk cId="2679222383" sldId="256"/>
            <ac:spMk id="2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5-17T07:19:26.245" v="0"/>
          <ac:spMkLst>
            <pc:docMk/>
            <pc:sldMk cId="2679222383" sldId="256"/>
            <ac:spMk id="3" creationId="{00000000-0000-0000-0000-000000000000}"/>
          </ac:spMkLst>
        </pc:spChg>
      </pc:sldChg>
      <pc:sldChg chg="addSp delSp modSp mod setBg">
        <pc:chgData name="Sarot SRANG" userId="a391a74c-0223-4591-9ba9-531b2ebaca54" providerId="ADAL" clId="{941756F4-4D31-4B36-942D-85A6DF603154}" dt="2024-06-26T02:26:51.447" v="2317" actId="9405"/>
        <pc:sldMkLst>
          <pc:docMk/>
          <pc:sldMk cId="705217699" sldId="260"/>
        </pc:sldMkLst>
        <pc:spChg chg="mod">
          <ac:chgData name="Sarot SRANG" userId="a391a74c-0223-4591-9ba9-531b2ebaca54" providerId="ADAL" clId="{941756F4-4D31-4B36-942D-85A6DF603154}" dt="2024-05-17T07:19:31.481" v="2"/>
          <ac:spMkLst>
            <pc:docMk/>
            <pc:sldMk cId="705217699" sldId="260"/>
            <ac:spMk id="2" creationId="{00000000-0000-0000-0000-000000000000}"/>
          </ac:spMkLst>
        </pc:spChg>
        <pc:spChg chg="mod ord">
          <ac:chgData name="Sarot SRANG" userId="a391a74c-0223-4591-9ba9-531b2ebaca54" providerId="ADAL" clId="{941756F4-4D31-4B36-942D-85A6DF603154}" dt="2024-06-16T04:54:58.861" v="974" actId="207"/>
          <ac:spMkLst>
            <pc:docMk/>
            <pc:sldMk cId="705217699" sldId="260"/>
            <ac:spMk id="3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4" creationId="{71082851-6AF9-8318-92C2-0A6F90850167}"/>
          </ac:spMkLst>
        </pc:spChg>
        <pc:spChg chg="add mod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5" creationId="{642EE447-AFA6-8C03-D0FD-E6DA6AA6DB60}"/>
          </ac:spMkLst>
        </pc:spChg>
        <pc:spChg chg="add mod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6" creationId="{071818F3-57BE-56D5-E410-87267216005D}"/>
          </ac:spMkLst>
        </pc:spChg>
        <pc:spChg chg="add mod topLvl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7" creationId="{31E89F42-646B-BA6C-05C0-686A3752CBCA}"/>
          </ac:spMkLst>
        </pc:spChg>
        <pc:spChg chg="mod topLvl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12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14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5:21.355" v="617" actId="20577"/>
          <ac:spMkLst>
            <pc:docMk/>
            <pc:sldMk cId="705217699" sldId="260"/>
            <ac:spMk id="16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41:16.226" v="754" actId="207"/>
          <ac:spMkLst>
            <pc:docMk/>
            <pc:sldMk cId="705217699" sldId="260"/>
            <ac:spMk id="18" creationId="{ED23AC94-B7B2-8E6D-C820-0CB101AC1539}"/>
          </ac:spMkLst>
        </pc:spChg>
        <pc:grpChg chg="add del mod ord">
          <ac:chgData name="Sarot SRANG" userId="a391a74c-0223-4591-9ba9-531b2ebaca54" providerId="ADAL" clId="{941756F4-4D31-4B36-942D-85A6DF603154}" dt="2024-06-16T04:15:44.780" v="346" actId="165"/>
          <ac:grpSpMkLst>
            <pc:docMk/>
            <pc:sldMk cId="705217699" sldId="260"/>
            <ac:grpSpMk id="8" creationId="{2BD09CFA-9797-5AE7-F10F-93DA0308317D}"/>
          </ac:grpSpMkLst>
        </pc:grpChg>
        <pc:grpChg chg="del mod ord topLvl">
          <ac:chgData name="Sarot SRANG" userId="a391a74c-0223-4591-9ba9-531b2ebaca54" providerId="ADAL" clId="{941756F4-4D31-4B36-942D-85A6DF603154}" dt="2024-06-16T04:15:52.254" v="347" actId="165"/>
          <ac:grpSpMkLst>
            <pc:docMk/>
            <pc:sldMk cId="705217699" sldId="260"/>
            <ac:grpSpMk id="10" creationId="{00000000-0000-0000-0000-000000000000}"/>
          </ac:grpSpMkLst>
        </pc:grpChg>
        <pc:grpChg chg="mod topLvl">
          <ac:chgData name="Sarot SRANG" userId="a391a74c-0223-4591-9ba9-531b2ebaca54" providerId="ADAL" clId="{941756F4-4D31-4B36-942D-85A6DF603154}" dt="2024-06-16T04:35:21.355" v="617" actId="20577"/>
          <ac:grpSpMkLst>
            <pc:docMk/>
            <pc:sldMk cId="705217699" sldId="260"/>
            <ac:grpSpMk id="11" creationId="{00000000-0000-0000-0000-000000000000}"/>
          </ac:grpSpMkLst>
        </pc:grpChg>
        <pc:grpChg chg="mod">
          <ac:chgData name="Sarot SRANG" userId="a391a74c-0223-4591-9ba9-531b2ebaca54" providerId="ADAL" clId="{941756F4-4D31-4B36-942D-85A6DF603154}" dt="2024-06-16T04:35:21.355" v="617" actId="20577"/>
          <ac:grpSpMkLst>
            <pc:docMk/>
            <pc:sldMk cId="705217699" sldId="260"/>
            <ac:grpSpMk id="13" creationId="{00000000-0000-0000-0000-000000000000}"/>
          </ac:grpSpMkLst>
        </pc:grpChg>
        <pc:grpChg chg="add mod">
          <ac:chgData name="Sarot SRANG" userId="a391a74c-0223-4591-9ba9-531b2ebaca54" providerId="ADAL" clId="{941756F4-4D31-4B36-942D-85A6DF603154}" dt="2024-06-16T04:35:21.355" v="617" actId="20577"/>
          <ac:grpSpMkLst>
            <pc:docMk/>
            <pc:sldMk cId="705217699" sldId="260"/>
            <ac:grpSpMk id="17" creationId="{26A7935A-7F21-7B23-68E0-1A3EE257A652}"/>
          </ac:grpSpMkLst>
        </pc:grpChg>
        <pc:picChg chg="mod">
          <ac:chgData name="Sarot SRANG" userId="a391a74c-0223-4591-9ba9-531b2ebaca54" providerId="ADAL" clId="{941756F4-4D31-4B36-942D-85A6DF603154}" dt="2024-06-16T04:35:21.355" v="617" actId="20577"/>
          <ac:picMkLst>
            <pc:docMk/>
            <pc:sldMk cId="705217699" sldId="260"/>
            <ac:picMk id="15" creationId="{00000000-0000-0000-0000-000000000000}"/>
          </ac:picMkLst>
        </pc:picChg>
        <pc:inkChg chg="add del">
          <ac:chgData name="Sarot SRANG" userId="a391a74c-0223-4591-9ba9-531b2ebaca54" providerId="ADAL" clId="{941756F4-4D31-4B36-942D-85A6DF603154}" dt="2024-06-26T02:26:43.622" v="2313"/>
          <ac:inkMkLst>
            <pc:docMk/>
            <pc:sldMk cId="705217699" sldId="260"/>
            <ac:inkMk id="8" creationId="{6F9AC15D-2C41-43D3-9C48-BE9960AEE3CD}"/>
          </ac:inkMkLst>
        </pc:inkChg>
        <pc:inkChg chg="add del">
          <ac:chgData name="Sarot SRANG" userId="a391a74c-0223-4591-9ba9-531b2ebaca54" providerId="ADAL" clId="{941756F4-4D31-4B36-942D-85A6DF603154}" dt="2024-06-26T02:26:45.204" v="2315"/>
          <ac:inkMkLst>
            <pc:docMk/>
            <pc:sldMk cId="705217699" sldId="260"/>
            <ac:inkMk id="10" creationId="{6C336EEC-2FF9-AA99-0B5E-77D0769CAA30}"/>
          </ac:inkMkLst>
        </pc:inkChg>
        <pc:inkChg chg="add">
          <ac:chgData name="Sarot SRANG" userId="a391a74c-0223-4591-9ba9-531b2ebaca54" providerId="ADAL" clId="{941756F4-4D31-4B36-942D-85A6DF603154}" dt="2024-06-26T02:26:49.942" v="2316" actId="9405"/>
          <ac:inkMkLst>
            <pc:docMk/>
            <pc:sldMk cId="705217699" sldId="260"/>
            <ac:inkMk id="19" creationId="{060FF894-BF1E-70C2-6EA9-DFC0D2EBC601}"/>
          </ac:inkMkLst>
        </pc:inkChg>
        <pc:inkChg chg="add">
          <ac:chgData name="Sarot SRANG" userId="a391a74c-0223-4591-9ba9-531b2ebaca54" providerId="ADAL" clId="{941756F4-4D31-4B36-942D-85A6DF603154}" dt="2024-06-26T02:26:51.447" v="2317" actId="9405"/>
          <ac:inkMkLst>
            <pc:docMk/>
            <pc:sldMk cId="705217699" sldId="260"/>
            <ac:inkMk id="20" creationId="{79AA2E1A-0975-2BF0-D29E-A6B71626FA87}"/>
          </ac:inkMkLst>
        </pc:inkChg>
      </pc:sldChg>
      <pc:sldChg chg="addSp delSp modSp mod setBg modAnim">
        <pc:chgData name="Sarot SRANG" userId="a391a74c-0223-4591-9ba9-531b2ebaca54" providerId="ADAL" clId="{941756F4-4D31-4B36-942D-85A6DF603154}" dt="2024-06-26T02:38:44.349" v="2388" actId="9405"/>
        <pc:sldMkLst>
          <pc:docMk/>
          <pc:sldMk cId="2431578798" sldId="261"/>
        </pc:sldMkLst>
        <pc:spChg chg="mod">
          <ac:chgData name="Sarot SRANG" userId="a391a74c-0223-4591-9ba9-531b2ebaca54" providerId="ADAL" clId="{941756F4-4D31-4B36-942D-85A6DF603154}" dt="2024-06-16T04:34:53.076" v="614" actId="207"/>
          <ac:spMkLst>
            <pc:docMk/>
            <pc:sldMk cId="2431578798" sldId="261"/>
            <ac:spMk id="3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6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8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11" creationId="{235A0688-0F45-BF64-609A-D64C13102ED5}"/>
          </ac:spMkLst>
        </pc:spChg>
        <pc:spChg chg="del">
          <ac:chgData name="Sarot SRANG" userId="a391a74c-0223-4591-9ba9-531b2ebaca54" providerId="ADAL" clId="{941756F4-4D31-4B36-942D-85A6DF603154}" dt="2024-05-17T07:21:02.938" v="11" actId="478"/>
          <ac:spMkLst>
            <pc:docMk/>
            <pc:sldMk cId="2431578798" sldId="261"/>
            <ac:spMk id="11" creationId="{C7BC2DEC-F9A8-FAE3-51E2-CBE14B17E4AB}"/>
          </ac:spMkLst>
        </pc:spChg>
        <pc:spChg chg="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17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18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34:44.615" v="612" actId="1076"/>
          <ac:spMkLst>
            <pc:docMk/>
            <pc:sldMk cId="2431578798" sldId="261"/>
            <ac:spMk id="21" creationId="{588B986D-4AF1-09E5-BD6C-D3F86C5CE1AA}"/>
          </ac:spMkLst>
        </pc:spChg>
        <pc:spChg chg="del mod">
          <ac:chgData name="Sarot SRANG" userId="a391a74c-0223-4591-9ba9-531b2ebaca54" providerId="ADAL" clId="{941756F4-4D31-4B36-942D-85A6DF603154}" dt="2024-06-16T04:21:50.369" v="442" actId="478"/>
          <ac:spMkLst>
            <pc:docMk/>
            <pc:sldMk cId="2431578798" sldId="261"/>
            <ac:spMk id="22" creationId="{C1582B77-7190-899A-FEB2-8AA1320978EB}"/>
          </ac:spMkLst>
        </pc:spChg>
        <pc:spChg chg="add 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23" creationId="{4DDB00EF-7A19-C60F-5070-852A584EA097}"/>
          </ac:spMkLst>
        </pc:spChg>
        <pc:spChg chg="add mod">
          <ac:chgData name="Sarot SRANG" userId="a391a74c-0223-4591-9ba9-531b2ebaca54" providerId="ADAL" clId="{941756F4-4D31-4B36-942D-85A6DF603154}" dt="2024-06-16T04:34:36.179" v="611" actId="403"/>
          <ac:spMkLst>
            <pc:docMk/>
            <pc:sldMk cId="2431578798" sldId="261"/>
            <ac:spMk id="24" creationId="{664DB4EB-194F-77ED-F5EF-D36AFFE9F012}"/>
          </ac:spMkLst>
        </pc:spChg>
        <pc:spChg chg="add mod">
          <ac:chgData name="Sarot SRANG" userId="a391a74c-0223-4591-9ba9-531b2ebaca54" providerId="ADAL" clId="{941756F4-4D31-4B36-942D-85A6DF603154}" dt="2024-06-16T04:37:27.934" v="648" actId="207"/>
          <ac:spMkLst>
            <pc:docMk/>
            <pc:sldMk cId="2431578798" sldId="261"/>
            <ac:spMk id="27" creationId="{9506E984-1C03-F71F-8B82-58B85E7455DC}"/>
          </ac:spMkLst>
        </pc:spChg>
        <pc:spChg chg="ord">
          <ac:chgData name="Sarot SRANG" userId="a391a74c-0223-4591-9ba9-531b2ebaca54" providerId="ADAL" clId="{941756F4-4D31-4B36-942D-85A6DF603154}" dt="2024-05-17T07:19:56.610" v="7" actId="167"/>
          <ac:spMkLst>
            <pc:docMk/>
            <pc:sldMk cId="2431578798" sldId="261"/>
            <ac:spMk id="31" creationId="{FB3DE62C-CF73-0731-E828-F6D33706E7A8}"/>
          </ac:spMkLst>
        </pc:spChg>
        <pc:grpChg chg="mod">
          <ac:chgData name="Sarot SRANG" userId="a391a74c-0223-4591-9ba9-531b2ebaca54" providerId="ADAL" clId="{941756F4-4D31-4B36-942D-85A6DF603154}" dt="2024-06-16T04:34:36.179" v="611" actId="403"/>
          <ac:grpSpMkLst>
            <pc:docMk/>
            <pc:sldMk cId="2431578798" sldId="261"/>
            <ac:grpSpMk id="4" creationId="{00000000-0000-0000-0000-000000000000}"/>
          </ac:grpSpMkLst>
        </pc:grpChg>
        <pc:grpChg chg="mod">
          <ac:chgData name="Sarot SRANG" userId="a391a74c-0223-4591-9ba9-531b2ebaca54" providerId="ADAL" clId="{941756F4-4D31-4B36-942D-85A6DF603154}" dt="2024-06-16T04:34:36.179" v="611" actId="403"/>
          <ac:grpSpMkLst>
            <pc:docMk/>
            <pc:sldMk cId="2431578798" sldId="261"/>
            <ac:grpSpMk id="5" creationId="{00000000-0000-0000-0000-000000000000}"/>
          </ac:grpSpMkLst>
        </pc:grpChg>
        <pc:grpChg chg="mod ord">
          <ac:chgData name="Sarot SRANG" userId="a391a74c-0223-4591-9ba9-531b2ebaca54" providerId="ADAL" clId="{941756F4-4D31-4B36-942D-85A6DF603154}" dt="2024-06-16T04:34:36.179" v="611" actId="403"/>
          <ac:grpSpMkLst>
            <pc:docMk/>
            <pc:sldMk cId="2431578798" sldId="261"/>
            <ac:grpSpMk id="9" creationId="{00000000-0000-0000-0000-000000000000}"/>
          </ac:grpSpMkLst>
        </pc:grpChg>
        <pc:grpChg chg="mod">
          <ac:chgData name="Sarot SRANG" userId="a391a74c-0223-4591-9ba9-531b2ebaca54" providerId="ADAL" clId="{941756F4-4D31-4B36-942D-85A6DF603154}" dt="2024-06-16T04:34:36.179" v="611" actId="403"/>
          <ac:grpSpMkLst>
            <pc:docMk/>
            <pc:sldMk cId="2431578798" sldId="261"/>
            <ac:grpSpMk id="19" creationId="{00000000-0000-0000-0000-000000000000}"/>
          </ac:grpSpMkLst>
        </pc:grpChg>
        <pc:grpChg chg="del ord">
          <ac:chgData name="Sarot SRANG" userId="a391a74c-0223-4591-9ba9-531b2ebaca54" providerId="ADAL" clId="{941756F4-4D31-4B36-942D-85A6DF603154}" dt="2024-05-17T07:21:02.938" v="11" actId="478"/>
          <ac:grpSpMkLst>
            <pc:docMk/>
            <pc:sldMk cId="2431578798" sldId="261"/>
            <ac:grpSpMk id="23" creationId="{A69AF88C-038F-54D4-A83D-3019D2C01174}"/>
          </ac:grpSpMkLst>
        </pc:grpChg>
        <pc:grpChg chg="add mod">
          <ac:chgData name="Sarot SRANG" userId="a391a74c-0223-4591-9ba9-531b2ebaca54" providerId="ADAL" clId="{941756F4-4D31-4B36-942D-85A6DF603154}" dt="2024-06-16T04:34:36.179" v="611" actId="403"/>
          <ac:grpSpMkLst>
            <pc:docMk/>
            <pc:sldMk cId="2431578798" sldId="261"/>
            <ac:grpSpMk id="25" creationId="{A6E6F403-082C-9072-0DE2-D842B9B30609}"/>
          </ac:grpSpMkLst>
        </pc:grpChg>
        <pc:grpChg chg="del">
          <ac:chgData name="Sarot SRANG" userId="a391a74c-0223-4591-9ba9-531b2ebaca54" providerId="ADAL" clId="{941756F4-4D31-4B36-942D-85A6DF603154}" dt="2024-05-17T07:21:02.938" v="11" actId="478"/>
          <ac:grpSpMkLst>
            <pc:docMk/>
            <pc:sldMk cId="2431578798" sldId="261"/>
            <ac:grpSpMk id="54" creationId="{43F4DAAE-8913-9AB5-1CDF-3B06F35F9C38}"/>
          </ac:grpSpMkLst>
        </pc:grpChg>
        <pc:grpChg chg="del">
          <ac:chgData name="Sarot SRANG" userId="a391a74c-0223-4591-9ba9-531b2ebaca54" providerId="ADAL" clId="{941756F4-4D31-4B36-942D-85A6DF603154}" dt="2024-05-17T07:21:02.938" v="11" actId="478"/>
          <ac:grpSpMkLst>
            <pc:docMk/>
            <pc:sldMk cId="2431578798" sldId="261"/>
            <ac:grpSpMk id="65" creationId="{06B10584-9DB7-161E-C2EC-9DFEE38BCBFF}"/>
          </ac:grpSpMkLst>
        </pc:grpChg>
        <pc:grpChg chg="del">
          <ac:chgData name="Sarot SRANG" userId="a391a74c-0223-4591-9ba9-531b2ebaca54" providerId="ADAL" clId="{941756F4-4D31-4B36-942D-85A6DF603154}" dt="2024-05-17T07:21:02.938" v="11" actId="478"/>
          <ac:grpSpMkLst>
            <pc:docMk/>
            <pc:sldMk cId="2431578798" sldId="261"/>
            <ac:grpSpMk id="73" creationId="{D95671ED-F999-BD6F-8F4D-87C1B1E5FCAC}"/>
          </ac:grpSpMkLst>
        </pc:grpChg>
        <pc:picChg chg="mod">
          <ac:chgData name="Sarot SRANG" userId="a391a74c-0223-4591-9ba9-531b2ebaca54" providerId="ADAL" clId="{941756F4-4D31-4B36-942D-85A6DF603154}" dt="2024-06-16T04:34:36.179" v="611" actId="403"/>
          <ac:picMkLst>
            <pc:docMk/>
            <pc:sldMk cId="2431578798" sldId="261"/>
            <ac:picMk id="7" creationId="{00000000-0000-0000-0000-000000000000}"/>
          </ac:picMkLst>
        </pc:picChg>
        <pc:inkChg chg="del">
          <ac:chgData name="Sarot SRANG" userId="a391a74c-0223-4591-9ba9-531b2ebaca54" providerId="ADAL" clId="{941756F4-4D31-4B36-942D-85A6DF603154}" dt="2024-06-16T04:23:16.235" v="464" actId="478"/>
          <ac:inkMkLst>
            <pc:docMk/>
            <pc:sldMk cId="2431578798" sldId="261"/>
            <ac:inkMk id="13" creationId="{72079AA9-9DEA-6B28-57FF-940B8FEA51B2}"/>
          </ac:inkMkLst>
        </pc:inkChg>
        <pc:inkChg chg="add">
          <ac:chgData name="Sarot SRANG" userId="a391a74c-0223-4591-9ba9-531b2ebaca54" providerId="ADAL" clId="{941756F4-4D31-4B36-942D-85A6DF603154}" dt="2024-06-26T02:38:39.234" v="2387" actId="9405"/>
          <ac:inkMkLst>
            <pc:docMk/>
            <pc:sldMk cId="2431578798" sldId="261"/>
            <ac:inkMk id="13" creationId="{FD52BC75-D537-EA60-C48B-DD604A27B1FA}"/>
          </ac:inkMkLst>
        </pc:inkChg>
        <pc:inkChg chg="del">
          <ac:chgData name="Sarot SRANG" userId="a391a74c-0223-4591-9ba9-531b2ebaca54" providerId="ADAL" clId="{941756F4-4D31-4B36-942D-85A6DF603154}" dt="2024-06-16T04:23:22.698" v="466" actId="478"/>
          <ac:inkMkLst>
            <pc:docMk/>
            <pc:sldMk cId="2431578798" sldId="261"/>
            <ac:inkMk id="20" creationId="{194EF711-42D5-E1AE-295C-EF7CB924CC2C}"/>
          </ac:inkMkLst>
        </pc:inkChg>
        <pc:inkChg chg="add">
          <ac:chgData name="Sarot SRANG" userId="a391a74c-0223-4591-9ba9-531b2ebaca54" providerId="ADAL" clId="{941756F4-4D31-4B36-942D-85A6DF603154}" dt="2024-06-26T02:38:44.349" v="2388" actId="9405"/>
          <ac:inkMkLst>
            <pc:docMk/>
            <pc:sldMk cId="2431578798" sldId="261"/>
            <ac:inkMk id="20" creationId="{24D6222C-30FF-3420-2840-180983FA975C}"/>
          </ac:inkMkLst>
        </pc:inkChg>
        <pc:inkChg chg="del">
          <ac:chgData name="Sarot SRANG" userId="a391a74c-0223-4591-9ba9-531b2ebaca54" providerId="ADAL" clId="{941756F4-4D31-4B36-942D-85A6DF603154}" dt="2024-05-17T07:21:02.938" v="11" actId="478"/>
          <ac:inkMkLst>
            <pc:docMk/>
            <pc:sldMk cId="2431578798" sldId="261"/>
            <ac:inkMk id="21" creationId="{4DA5B1BF-F146-EC3A-52AE-512FE9F0CD3F}"/>
          </ac:inkMkLst>
        </pc:inkChg>
        <pc:inkChg chg="del">
          <ac:chgData name="Sarot SRANG" userId="a391a74c-0223-4591-9ba9-531b2ebaca54" providerId="ADAL" clId="{941756F4-4D31-4B36-942D-85A6DF603154}" dt="2024-05-17T07:21:02.938" v="11" actId="478"/>
          <ac:inkMkLst>
            <pc:docMk/>
            <pc:sldMk cId="2431578798" sldId="261"/>
            <ac:inkMk id="55" creationId="{D32080D5-8240-7AA8-3DE7-00A32CAC9144}"/>
          </ac:inkMkLst>
        </pc:inkChg>
        <pc:inkChg chg="del mod">
          <ac:chgData name="Sarot SRANG" userId="a391a74c-0223-4591-9ba9-531b2ebaca54" providerId="ADAL" clId="{941756F4-4D31-4B36-942D-85A6DF603154}" dt="2024-06-16T04:22:51.235" v="454" actId="478"/>
          <ac:inkMkLst>
            <pc:docMk/>
            <pc:sldMk cId="2431578798" sldId="261"/>
            <ac:inkMk id="56" creationId="{CE587D05-B0AC-6EEC-D5FB-20D5E80599D7}"/>
          </ac:inkMkLst>
        </pc:inkChg>
        <pc:inkChg chg="del">
          <ac:chgData name="Sarot SRANG" userId="a391a74c-0223-4591-9ba9-531b2ebaca54" providerId="ADAL" clId="{941756F4-4D31-4B36-942D-85A6DF603154}" dt="2024-05-17T07:21:02.938" v="11" actId="478"/>
          <ac:inkMkLst>
            <pc:docMk/>
            <pc:sldMk cId="2431578798" sldId="261"/>
            <ac:inkMk id="57" creationId="{DDC90E0F-D675-E408-22A4-8238DC439A49}"/>
          </ac:inkMkLst>
        </pc:inkChg>
        <pc:inkChg chg="del">
          <ac:chgData name="Sarot SRANG" userId="a391a74c-0223-4591-9ba9-531b2ebaca54" providerId="ADAL" clId="{941756F4-4D31-4B36-942D-85A6DF603154}" dt="2024-06-16T04:23:19.560" v="465" actId="478"/>
          <ac:inkMkLst>
            <pc:docMk/>
            <pc:sldMk cId="2431578798" sldId="261"/>
            <ac:inkMk id="71" creationId="{E8AC4792-A924-3D95-8BDB-8CBC6C1F5E56}"/>
          </ac:inkMkLst>
        </pc:inkChg>
        <pc:inkChg chg="del">
          <ac:chgData name="Sarot SRANG" userId="a391a74c-0223-4591-9ba9-531b2ebaca54" providerId="ADAL" clId="{941756F4-4D31-4B36-942D-85A6DF603154}" dt="2024-05-17T07:21:02.938" v="11" actId="478"/>
          <ac:inkMkLst>
            <pc:docMk/>
            <pc:sldMk cId="2431578798" sldId="261"/>
            <ac:inkMk id="74" creationId="{607D4CD2-EFB6-DD05-A0B0-E52D8245D226}"/>
          </ac:inkMkLst>
        </pc:inkChg>
        <pc:cxnChg chg="mod">
          <ac:chgData name="Sarot SRANG" userId="a391a74c-0223-4591-9ba9-531b2ebaca54" providerId="ADAL" clId="{941756F4-4D31-4B36-942D-85A6DF603154}" dt="2024-06-16T04:34:36.179" v="611" actId="403"/>
          <ac:cxnSpMkLst>
            <pc:docMk/>
            <pc:sldMk cId="2431578798" sldId="261"/>
            <ac:cxnSpMk id="10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4:34:36.179" v="611" actId="403"/>
          <ac:cxnSpMkLst>
            <pc:docMk/>
            <pc:sldMk cId="2431578798" sldId="261"/>
            <ac:cxnSpMk id="12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4:34:36.179" v="611" actId="403"/>
          <ac:cxnSpMkLst>
            <pc:docMk/>
            <pc:sldMk cId="2431578798" sldId="261"/>
            <ac:cxnSpMk id="14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4:34:36.179" v="611" actId="403"/>
          <ac:cxnSpMkLst>
            <pc:docMk/>
            <pc:sldMk cId="2431578798" sldId="261"/>
            <ac:cxnSpMk id="16" creationId="{00000000-0000-0000-0000-000000000000}"/>
          </ac:cxnSpMkLst>
        </pc:cxnChg>
      </pc:sldChg>
      <pc:sldChg chg="addSp delSp modSp mod setBg modAnim">
        <pc:chgData name="Sarot SRANG" userId="a391a74c-0223-4591-9ba9-531b2ebaca54" providerId="ADAL" clId="{941756F4-4D31-4B36-942D-85A6DF603154}" dt="2024-06-26T02:38:51.866" v="2392" actId="9405"/>
        <pc:sldMkLst>
          <pc:docMk/>
          <pc:sldMk cId="1469056778" sldId="262"/>
        </pc:sldMkLst>
        <pc:spChg chg="mod">
          <ac:chgData name="Sarot SRANG" userId="a391a74c-0223-4591-9ba9-531b2ebaca54" providerId="ADAL" clId="{941756F4-4D31-4B36-942D-85A6DF603154}" dt="2024-06-16T04:37:09.815" v="647" actId="207"/>
          <ac:spMkLst>
            <pc:docMk/>
            <pc:sldMk cId="1469056778" sldId="262"/>
            <ac:spMk id="5" creationId="{00000000-0000-0000-0000-000000000000}"/>
          </ac:spMkLst>
        </pc:spChg>
        <pc:grpChg chg="mod">
          <ac:chgData name="Sarot SRANG" userId="a391a74c-0223-4591-9ba9-531b2ebaca54" providerId="ADAL" clId="{941756F4-4D31-4B36-942D-85A6DF603154}" dt="2024-06-26T02:27:08.586" v="2320"/>
          <ac:grpSpMkLst>
            <pc:docMk/>
            <pc:sldMk cId="1469056778" sldId="262"/>
            <ac:grpSpMk id="6" creationId="{AE3976E2-7DC7-2344-1C8A-6C983E9091AE}"/>
          </ac:grpSpMkLst>
        </pc:grpChg>
        <pc:grpChg chg="del mod">
          <ac:chgData name="Sarot SRANG" userId="a391a74c-0223-4591-9ba9-531b2ebaca54" providerId="ADAL" clId="{941756F4-4D31-4B36-942D-85A6DF603154}" dt="2024-06-26T02:38:51.052" v="2391"/>
          <ac:grpSpMkLst>
            <pc:docMk/>
            <pc:sldMk cId="1469056778" sldId="262"/>
            <ac:grpSpMk id="9" creationId="{FA7AB7B4-3A3C-137C-EAB3-D00F66ECB315}"/>
          </ac:grpSpMkLst>
        </pc:grpChg>
        <pc:grpChg chg="del mod">
          <ac:chgData name="Sarot SRANG" userId="a391a74c-0223-4591-9ba9-531b2ebaca54" providerId="ADAL" clId="{941756F4-4D31-4B36-942D-85A6DF603154}" dt="2024-06-26T02:27:28.978" v="2329"/>
          <ac:grpSpMkLst>
            <pc:docMk/>
            <pc:sldMk cId="1469056778" sldId="262"/>
            <ac:grpSpMk id="13" creationId="{E787CF4B-B0F3-8897-BE0C-DDA3B82F5B7C}"/>
          </ac:grpSpMkLst>
        </pc:grpChg>
        <pc:grpChg chg="del mod">
          <ac:chgData name="Sarot SRANG" userId="a391a74c-0223-4591-9ba9-531b2ebaca54" providerId="ADAL" clId="{941756F4-4D31-4B36-942D-85A6DF603154}" dt="2024-06-26T02:27:32.742" v="2334"/>
          <ac:grpSpMkLst>
            <pc:docMk/>
            <pc:sldMk cId="1469056778" sldId="262"/>
            <ac:grpSpMk id="15" creationId="{CD530F7B-EBA7-C6B3-2EA8-A568418F04A4}"/>
          </ac:grpSpMkLst>
        </pc:grpChg>
        <pc:grpChg chg="del mod">
          <ac:chgData name="Sarot SRANG" userId="a391a74c-0223-4591-9ba9-531b2ebaca54" providerId="ADAL" clId="{941756F4-4D31-4B36-942D-85A6DF603154}" dt="2024-06-26T02:27:36.884" v="2342"/>
          <ac:grpSpMkLst>
            <pc:docMk/>
            <pc:sldMk cId="1469056778" sldId="262"/>
            <ac:grpSpMk id="20" creationId="{110BD832-EA29-C059-EFD5-1B301B18D107}"/>
          </ac:grpSpMkLst>
        </pc:grpChg>
        <pc:grpChg chg="mod">
          <ac:chgData name="Sarot SRANG" userId="a391a74c-0223-4591-9ba9-531b2ebaca54" providerId="ADAL" clId="{941756F4-4D31-4B36-942D-85A6DF603154}" dt="2024-06-26T02:27:36.884" v="2342"/>
          <ac:grpSpMkLst>
            <pc:docMk/>
            <pc:sldMk cId="1469056778" sldId="262"/>
            <ac:grpSpMk id="28" creationId="{BFE4EFF3-9A13-3964-5A42-20A1CD91EDDA}"/>
          </ac:grpSpMkLst>
        </pc:grpChg>
        <pc:grpChg chg="del mod">
          <ac:chgData name="Sarot SRANG" userId="a391a74c-0223-4591-9ba9-531b2ebaca54" providerId="ADAL" clId="{941756F4-4D31-4B36-942D-85A6DF603154}" dt="2024-06-26T02:27:44.384" v="2356"/>
          <ac:grpSpMkLst>
            <pc:docMk/>
            <pc:sldMk cId="1469056778" sldId="262"/>
            <ac:grpSpMk id="37" creationId="{9A70B68A-B82B-3AA2-C540-DDE4E3DEE53F}"/>
          </ac:grpSpMkLst>
        </pc:grpChg>
        <pc:grpChg chg="mod">
          <ac:chgData name="Sarot SRANG" userId="a391a74c-0223-4591-9ba9-531b2ebaca54" providerId="ADAL" clId="{941756F4-4D31-4B36-942D-85A6DF603154}" dt="2024-06-26T02:27:44.384" v="2356"/>
          <ac:grpSpMkLst>
            <pc:docMk/>
            <pc:sldMk cId="1469056778" sldId="262"/>
            <ac:grpSpMk id="42" creationId="{FB8AD390-8546-971D-F3BB-10ADFE363B33}"/>
          </ac:grpSpMkLst>
        </pc:grpChg>
        <pc:grpChg chg="del mod">
          <ac:chgData name="Sarot SRANG" userId="a391a74c-0223-4591-9ba9-531b2ebaca54" providerId="ADAL" clId="{941756F4-4D31-4B36-942D-85A6DF603154}" dt="2024-06-26T02:38:51.052" v="2391"/>
          <ac:grpSpMkLst>
            <pc:docMk/>
            <pc:sldMk cId="1469056778" sldId="262"/>
            <ac:grpSpMk id="47" creationId="{5613E494-DB67-1ABD-E43D-1B282C1A473B}"/>
          </ac:grpSpMkLst>
        </pc:grpChg>
        <pc:grpChg chg="del mod">
          <ac:chgData name="Sarot SRANG" userId="a391a74c-0223-4591-9ba9-531b2ebaca54" providerId="ADAL" clId="{941756F4-4D31-4B36-942D-85A6DF603154}" dt="2024-06-26T02:38:51.052" v="2391"/>
          <ac:grpSpMkLst>
            <pc:docMk/>
            <pc:sldMk cId="1469056778" sldId="262"/>
            <ac:grpSpMk id="48" creationId="{579689E0-067F-DB06-1B10-DD8DA4E2993F}"/>
          </ac:grpSpMkLst>
        </pc:grpChg>
        <pc:grpChg chg="mod">
          <ac:chgData name="Sarot SRANG" userId="a391a74c-0223-4591-9ba9-531b2ebaca54" providerId="ADAL" clId="{941756F4-4D31-4B36-942D-85A6DF603154}" dt="2024-06-26T02:38:51.052" v="2391"/>
          <ac:grpSpMkLst>
            <pc:docMk/>
            <pc:sldMk cId="1469056778" sldId="262"/>
            <ac:grpSpMk id="51" creationId="{0A3115C9-A8E9-E80A-9FF3-AA954FD198CD}"/>
          </ac:grpSpMkLst>
        </pc:grpChg>
        <pc:grpChg chg="mod">
          <ac:chgData name="Sarot SRANG" userId="a391a74c-0223-4591-9ba9-531b2ebaca54" providerId="ADAL" clId="{941756F4-4D31-4B36-942D-85A6DF603154}" dt="2024-06-26T02:38:51.052" v="2391"/>
          <ac:grpSpMkLst>
            <pc:docMk/>
            <pc:sldMk cId="1469056778" sldId="262"/>
            <ac:grpSpMk id="52" creationId="{72437B3E-209E-13FC-8688-A281B961E472}"/>
          </ac:grpSpMkLst>
        </pc:grpChg>
        <pc:inkChg chg="add mod">
          <ac:chgData name="Sarot SRANG" userId="a391a74c-0223-4591-9ba9-531b2ebaca54" providerId="ADAL" clId="{941756F4-4D31-4B36-942D-85A6DF603154}" dt="2024-06-26T02:27:08.586" v="2320"/>
          <ac:inkMkLst>
            <pc:docMk/>
            <pc:sldMk cId="1469056778" sldId="262"/>
            <ac:inkMk id="2" creationId="{2A1A918A-0305-6FB1-90D1-30DE40B1ADAC}"/>
          </ac:inkMkLst>
        </pc:inkChg>
        <pc:inkChg chg="add mod">
          <ac:chgData name="Sarot SRANG" userId="a391a74c-0223-4591-9ba9-531b2ebaca54" providerId="ADAL" clId="{941756F4-4D31-4B36-942D-85A6DF603154}" dt="2024-06-26T02:27:08.586" v="2320"/>
          <ac:inkMkLst>
            <pc:docMk/>
            <pc:sldMk cId="1469056778" sldId="262"/>
            <ac:inkMk id="3" creationId="{D66BC98E-6DC2-FEA1-1353-0FF4FF02F08A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7" creationId="{164576DB-C393-0798-2803-AFAE251A9873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8" creationId="{7EF7AD16-516C-B07C-D03D-76C755D3E6CF}"/>
          </ac:inkMkLst>
        </pc:inkChg>
        <pc:inkChg chg="add">
          <ac:chgData name="Sarot SRANG" userId="a391a74c-0223-4591-9ba9-531b2ebaca54" providerId="ADAL" clId="{941756F4-4D31-4B36-942D-85A6DF603154}" dt="2024-06-26T02:27:22.607" v="2324" actId="9405"/>
          <ac:inkMkLst>
            <pc:docMk/>
            <pc:sldMk cId="1469056778" sldId="262"/>
            <ac:inkMk id="10" creationId="{4D021696-0BA3-B80B-2D29-4C5F6579E033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1" creationId="{74734C4A-1822-A997-A197-EC69A44A84F8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2" creationId="{AAED9D06-F6CC-729C-4405-C6B12B61E8F8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4" creationId="{D9BCD356-220C-4C99-B6DE-3AD014EE1737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6" creationId="{42A16C5C-7BD4-7D1C-6BA3-A6BE6D73D1A2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7" creationId="{293AE880-5FEC-8B91-896C-3A6F6D497552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8" creationId="{372ED954-1E75-360B-129F-045CE722488F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19" creationId="{43903CCD-CF16-8438-0C76-8BB16EE89556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1" creationId="{047497E3-7C32-7FB7-92A5-B6BF8B199337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2" creationId="{759A2A7D-B532-7CFB-4324-0FD28E96E000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3" creationId="{FF21FAD4-BC49-EB29-D1B9-74AEBCBB56BE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4" creationId="{5DE30C26-AB89-878D-CB28-120B0F21074E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5" creationId="{66FDE512-8CFC-CAD3-5A7B-C747D39DA5DE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6" creationId="{40858EB4-C635-7048-1F6E-ADD3AE810026}"/>
          </ac:inkMkLst>
        </pc:inkChg>
        <pc:inkChg chg="add mod">
          <ac:chgData name="Sarot SRANG" userId="a391a74c-0223-4591-9ba9-531b2ebaca54" providerId="ADAL" clId="{941756F4-4D31-4B36-942D-85A6DF603154}" dt="2024-06-26T02:27:36.884" v="2342"/>
          <ac:inkMkLst>
            <pc:docMk/>
            <pc:sldMk cId="1469056778" sldId="262"/>
            <ac:inkMk id="27" creationId="{DA72221F-497E-9928-5141-48E9FD552B85}"/>
          </ac:inkMkLst>
        </pc:inkChg>
        <pc:inkChg chg="add">
          <ac:chgData name="Sarot SRANG" userId="a391a74c-0223-4591-9ba9-531b2ebaca54" providerId="ADAL" clId="{941756F4-4D31-4B36-942D-85A6DF603154}" dt="2024-06-26T02:27:37.650" v="2343" actId="9405"/>
          <ac:inkMkLst>
            <pc:docMk/>
            <pc:sldMk cId="1469056778" sldId="262"/>
            <ac:inkMk id="29" creationId="{7EB356D7-26A4-2225-17FB-4024750209B1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0" creationId="{000B9751-9A75-2686-0A91-2356FB94A00A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1" creationId="{97268FF6-16D8-3264-30E6-50D80A666FA4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2" creationId="{1C51D85A-B7AA-AD16-6AB9-543DC140FB88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3" creationId="{3DE6251A-BA32-DA3E-AF54-F4FF42431F72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4" creationId="{D4EC1C26-FB6F-A0D0-0589-FCAAB4DB5874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5" creationId="{8E83A400-C283-106A-B610-F3DA79B027DC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6" creationId="{E164B17F-3239-31E3-2AF6-586C4BE00C25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8" creationId="{CBEF8ACF-520D-F459-8D41-2A39995B7061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39" creationId="{A91DB3D4-8359-1BE0-041A-C1CEA83FA088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40" creationId="{57D0C6C0-B884-D7A6-84D8-83454B4031C9}"/>
          </ac:inkMkLst>
        </pc:inkChg>
        <pc:inkChg chg="add mod">
          <ac:chgData name="Sarot SRANG" userId="a391a74c-0223-4591-9ba9-531b2ebaca54" providerId="ADAL" clId="{941756F4-4D31-4B36-942D-85A6DF603154}" dt="2024-06-26T02:27:44.384" v="2356"/>
          <ac:inkMkLst>
            <pc:docMk/>
            <pc:sldMk cId="1469056778" sldId="262"/>
            <ac:inkMk id="41" creationId="{8CEF2809-809A-7AAF-6F01-C18ECBFEBEE3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43" creationId="{DA176DC4-7AF5-236E-87F6-6556A069530C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44" creationId="{E0AD7806-714D-C17D-D7FE-2B0610FB9D27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45" creationId="{DD279ECD-85A3-9753-43FA-24A885739A8A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46" creationId="{EFDC93AB-B627-4D59-FC95-CD7BDD897D83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49" creationId="{65C896AA-0F51-74B8-40E8-35ED412D21ED}"/>
          </ac:inkMkLst>
        </pc:inkChg>
        <pc:inkChg chg="add mod">
          <ac:chgData name="Sarot SRANG" userId="a391a74c-0223-4591-9ba9-531b2ebaca54" providerId="ADAL" clId="{941756F4-4D31-4B36-942D-85A6DF603154}" dt="2024-06-26T02:38:51.052" v="2391"/>
          <ac:inkMkLst>
            <pc:docMk/>
            <pc:sldMk cId="1469056778" sldId="262"/>
            <ac:inkMk id="50" creationId="{66D1BF05-EAE7-36A2-06ED-C40304B66079}"/>
          </ac:inkMkLst>
        </pc:inkChg>
        <pc:inkChg chg="add">
          <ac:chgData name="Sarot SRANG" userId="a391a74c-0223-4591-9ba9-531b2ebaca54" providerId="ADAL" clId="{941756F4-4D31-4B36-942D-85A6DF603154}" dt="2024-06-26T02:38:51.866" v="2392" actId="9405"/>
          <ac:inkMkLst>
            <pc:docMk/>
            <pc:sldMk cId="1469056778" sldId="262"/>
            <ac:inkMk id="53" creationId="{60B2FE1D-DCAF-CB36-94A4-2A8AB3EFA37A}"/>
          </ac:inkMkLst>
        </pc:inkChg>
      </pc:sldChg>
      <pc:sldChg chg="addSp delSp modSp mod setBg delAnim modAnim">
        <pc:chgData name="Sarot SRANG" userId="a391a74c-0223-4591-9ba9-531b2ebaca54" providerId="ADAL" clId="{941756F4-4D31-4B36-942D-85A6DF603154}" dt="2024-05-17T08:41:05.110" v="47" actId="1076"/>
        <pc:sldMkLst>
          <pc:docMk/>
          <pc:sldMk cId="4204665277" sldId="263"/>
        </pc:sldMkLst>
        <pc:spChg chg="add del mod">
          <ac:chgData name="Sarot SRANG" userId="a391a74c-0223-4591-9ba9-531b2ebaca54" providerId="ADAL" clId="{941756F4-4D31-4B36-942D-85A6DF603154}" dt="2024-05-17T08:40:36.234" v="39" actId="478"/>
          <ac:spMkLst>
            <pc:docMk/>
            <pc:sldMk cId="4204665277" sldId="263"/>
            <ac:spMk id="10" creationId="{32AA0C79-E466-9848-67AF-3D4EDE025A53}"/>
          </ac:spMkLst>
        </pc:spChg>
        <pc:picChg chg="del mod ord">
          <ac:chgData name="Sarot SRANG" userId="a391a74c-0223-4591-9ba9-531b2ebaca54" providerId="ADAL" clId="{941756F4-4D31-4B36-942D-85A6DF603154}" dt="2024-05-17T08:40:30.695" v="38" actId="478"/>
          <ac:picMkLst>
            <pc:docMk/>
            <pc:sldMk cId="4204665277" sldId="263"/>
            <ac:picMk id="4" creationId="{00000000-0000-0000-0000-000000000000}"/>
          </ac:picMkLst>
        </pc:picChg>
        <pc:picChg chg="mod">
          <ac:chgData name="Sarot SRANG" userId="a391a74c-0223-4591-9ba9-531b2ebaca54" providerId="ADAL" clId="{941756F4-4D31-4B36-942D-85A6DF603154}" dt="2024-05-17T07:22:19.348" v="18" actId="1076"/>
          <ac:picMkLst>
            <pc:docMk/>
            <pc:sldMk cId="4204665277" sldId="263"/>
            <ac:picMk id="6" creationId="{00000000-0000-0000-0000-000000000000}"/>
          </ac:picMkLst>
        </pc:picChg>
        <pc:picChg chg="mod">
          <ac:chgData name="Sarot SRANG" userId="a391a74c-0223-4591-9ba9-531b2ebaca54" providerId="ADAL" clId="{941756F4-4D31-4B36-942D-85A6DF603154}" dt="2024-05-17T08:40:44.735" v="44" actId="1076"/>
          <ac:picMkLst>
            <pc:docMk/>
            <pc:sldMk cId="4204665277" sldId="263"/>
            <ac:picMk id="7" creationId="{00000000-0000-0000-0000-000000000000}"/>
          </ac:picMkLst>
        </pc:picChg>
        <pc:picChg chg="add mod ord">
          <ac:chgData name="Sarot SRANG" userId="a391a74c-0223-4591-9ba9-531b2ebaca54" providerId="ADAL" clId="{941756F4-4D31-4B36-942D-85A6DF603154}" dt="2024-05-17T08:41:05.110" v="47" actId="1076"/>
          <ac:picMkLst>
            <pc:docMk/>
            <pc:sldMk cId="4204665277" sldId="263"/>
            <ac:picMk id="12" creationId="{876410E2-F588-0258-6403-8C5C72F4DE11}"/>
          </ac:picMkLst>
        </pc:picChg>
        <pc:inkChg chg="add">
          <ac:chgData name="Sarot SRANG" userId="a391a74c-0223-4591-9ba9-531b2ebaca54" providerId="ADAL" clId="{941756F4-4D31-4B36-942D-85A6DF603154}" dt="2024-05-17T08:25:14.783" v="36"/>
          <ac:inkMkLst>
            <pc:docMk/>
            <pc:sldMk cId="4204665277" sldId="263"/>
            <ac:inkMk id="2" creationId="{F0D54650-E123-BC4E-5E87-392E04F829F6}"/>
          </ac:inkMkLst>
        </pc:inkChg>
      </pc:sldChg>
      <pc:sldChg chg="addSp modSp mod setBg">
        <pc:chgData name="Sarot SRANG" userId="a391a74c-0223-4591-9ba9-531b2ebaca54" providerId="ADAL" clId="{941756F4-4D31-4B36-942D-85A6DF603154}" dt="2024-06-16T04:30:25.459" v="537" actId="1076"/>
        <pc:sldMkLst>
          <pc:docMk/>
          <pc:sldMk cId="3716111150" sldId="264"/>
        </pc:sldMkLst>
        <pc:spChg chg="mod">
          <ac:chgData name="Sarot SRANG" userId="a391a74c-0223-4591-9ba9-531b2ebaca54" providerId="ADAL" clId="{941756F4-4D31-4B36-942D-85A6DF603154}" dt="2024-06-16T04:30:17.973" v="535" actId="403"/>
          <ac:spMkLst>
            <pc:docMk/>
            <pc:sldMk cId="3716111150" sldId="264"/>
            <ac:spMk id="7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0:17.973" v="535" actId="403"/>
          <ac:spMkLst>
            <pc:docMk/>
            <pc:sldMk cId="3716111150" sldId="264"/>
            <ac:spMk id="9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0:25.459" v="537" actId="1076"/>
          <ac:spMkLst>
            <pc:docMk/>
            <pc:sldMk cId="3716111150" sldId="264"/>
            <ac:spMk id="1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4:30:17.973" v="535" actId="403"/>
          <ac:spMkLst>
            <pc:docMk/>
            <pc:sldMk cId="3716111150" sldId="264"/>
            <ac:spMk id="22" creationId="{9973AB36-FBEA-0566-B374-BDDD1C146556}"/>
          </ac:spMkLst>
        </pc:spChg>
        <pc:grpChg chg="mod">
          <ac:chgData name="Sarot SRANG" userId="a391a74c-0223-4591-9ba9-531b2ebaca54" providerId="ADAL" clId="{941756F4-4D31-4B36-942D-85A6DF603154}" dt="2024-06-16T04:30:17.973" v="535" actId="403"/>
          <ac:grpSpMkLst>
            <pc:docMk/>
            <pc:sldMk cId="3716111150" sldId="264"/>
            <ac:grpSpMk id="3" creationId="{10367DC6-AEA4-4282-BE6C-1E3971E6C067}"/>
          </ac:grpSpMkLst>
        </pc:grpChg>
        <pc:grpChg chg="mod">
          <ac:chgData name="Sarot SRANG" userId="a391a74c-0223-4591-9ba9-531b2ebaca54" providerId="ADAL" clId="{941756F4-4D31-4B36-942D-85A6DF603154}" dt="2024-06-16T04:30:17.973" v="535" actId="403"/>
          <ac:grpSpMkLst>
            <pc:docMk/>
            <pc:sldMk cId="3716111150" sldId="264"/>
            <ac:grpSpMk id="23" creationId="{4426456D-1C65-F809-5A55-6CD9586C3F25}"/>
          </ac:grpSpMkLst>
        </pc:grpChg>
        <pc:picChg chg="mod">
          <ac:chgData name="Sarot SRANG" userId="a391a74c-0223-4591-9ba9-531b2ebaca54" providerId="ADAL" clId="{941756F4-4D31-4B36-942D-85A6DF603154}" dt="2024-06-16T04:30:17.973" v="535" actId="403"/>
          <ac:picMkLst>
            <pc:docMk/>
            <pc:sldMk cId="3716111150" sldId="264"/>
            <ac:picMk id="19" creationId="{00000000-0000-0000-0000-000000000000}"/>
          </ac:picMkLst>
        </pc:picChg>
        <pc:inkChg chg="add">
          <ac:chgData name="Sarot SRANG" userId="a391a74c-0223-4591-9ba9-531b2ebaca54" providerId="ADAL" clId="{941756F4-4D31-4B36-942D-85A6DF603154}" dt="2024-05-17T08:41:56.393" v="48" actId="9405"/>
          <ac:inkMkLst>
            <pc:docMk/>
            <pc:sldMk cId="3716111150" sldId="264"/>
            <ac:inkMk id="2" creationId="{88C139E7-59E0-C953-4D94-9B1981335DCA}"/>
          </ac:inkMkLst>
        </pc:inkChg>
      </pc:sldChg>
      <pc:sldChg chg="addSp delSp modSp mod setBg modAnim">
        <pc:chgData name="Sarot SRANG" userId="a391a74c-0223-4591-9ba9-531b2ebaca54" providerId="ADAL" clId="{941756F4-4D31-4B36-942D-85A6DF603154}" dt="2024-06-26T02:35:41.504" v="2368"/>
        <pc:sldMkLst>
          <pc:docMk/>
          <pc:sldMk cId="680373088" sldId="265"/>
        </pc:sldMkLst>
        <pc:spChg chg="add del">
          <ac:chgData name="Sarot SRANG" userId="a391a74c-0223-4591-9ba9-531b2ebaca54" providerId="ADAL" clId="{941756F4-4D31-4B36-942D-85A6DF603154}" dt="2024-06-16T04:41:45.008" v="756" actId="22"/>
          <ac:spMkLst>
            <pc:docMk/>
            <pc:sldMk cId="680373088" sldId="265"/>
            <ac:spMk id="3" creationId="{AD77469A-1A16-F888-6192-817617F41CB0}"/>
          </ac:spMkLst>
        </pc:spChg>
        <pc:spChg chg="add mod">
          <ac:chgData name="Sarot SRANG" userId="a391a74c-0223-4591-9ba9-531b2ebaca54" providerId="ADAL" clId="{941756F4-4D31-4B36-942D-85A6DF603154}" dt="2024-06-16T04:42:39.338" v="763" actId="1076"/>
          <ac:spMkLst>
            <pc:docMk/>
            <pc:sldMk cId="680373088" sldId="265"/>
            <ac:spMk id="4" creationId="{4F9C1A36-6215-CF83-7220-691010341110}"/>
          </ac:spMkLst>
        </pc:spChg>
        <pc:spChg chg="add mod">
          <ac:chgData name="Sarot SRANG" userId="a391a74c-0223-4591-9ba9-531b2ebaca54" providerId="ADAL" clId="{941756F4-4D31-4B36-942D-85A6DF603154}" dt="2024-06-16T04:50:24.961" v="908" actId="1036"/>
          <ac:spMkLst>
            <pc:docMk/>
            <pc:sldMk cId="680373088" sldId="265"/>
            <ac:spMk id="5" creationId="{526BE036-F4BD-49A9-EA34-1B0799B848D8}"/>
          </ac:spMkLst>
        </pc:spChg>
        <pc:spChg chg="add mod">
          <ac:chgData name="Sarot SRANG" userId="a391a74c-0223-4591-9ba9-531b2ebaca54" providerId="ADAL" clId="{941756F4-4D31-4B36-942D-85A6DF603154}" dt="2024-06-16T04:50:24.961" v="908" actId="1036"/>
          <ac:spMkLst>
            <pc:docMk/>
            <pc:sldMk cId="680373088" sldId="265"/>
            <ac:spMk id="6" creationId="{B9CC1D71-0A8E-E09C-7290-680953B279AA}"/>
          </ac:spMkLst>
        </pc:spChg>
        <pc:spChg chg="add mod">
          <ac:chgData name="Sarot SRANG" userId="a391a74c-0223-4591-9ba9-531b2ebaca54" providerId="ADAL" clId="{941756F4-4D31-4B36-942D-85A6DF603154}" dt="2024-06-16T04:50:24.961" v="908" actId="1036"/>
          <ac:spMkLst>
            <pc:docMk/>
            <pc:sldMk cId="680373088" sldId="265"/>
            <ac:spMk id="8" creationId="{14098150-55DF-547B-5C53-B9DF32C0BAFB}"/>
          </ac:spMkLst>
        </pc:spChg>
        <pc:spChg chg="add mod">
          <ac:chgData name="Sarot SRANG" userId="a391a74c-0223-4591-9ba9-531b2ebaca54" providerId="ADAL" clId="{941756F4-4D31-4B36-942D-85A6DF603154}" dt="2024-06-16T04:50:24.961" v="908" actId="1036"/>
          <ac:spMkLst>
            <pc:docMk/>
            <pc:sldMk cId="680373088" sldId="265"/>
            <ac:spMk id="9" creationId="{BC4634BE-E0FA-6CFA-0F69-0995D24C95B8}"/>
          </ac:spMkLst>
        </pc:spChg>
        <pc:spChg chg="mod">
          <ac:chgData name="Sarot SRANG" userId="a391a74c-0223-4591-9ba9-531b2ebaca54" providerId="ADAL" clId="{941756F4-4D31-4B36-942D-85A6DF603154}" dt="2024-06-16T04:56:00.670" v="979" actId="207"/>
          <ac:spMkLst>
            <pc:docMk/>
            <pc:sldMk cId="680373088" sldId="265"/>
            <ac:spMk id="16" creationId="{00000000-0000-0000-0000-000000000000}"/>
          </ac:spMkLst>
        </pc:spChg>
        <pc:grpChg chg="mod">
          <ac:chgData name="Sarot SRANG" userId="a391a74c-0223-4591-9ba9-531b2ebaca54" providerId="ADAL" clId="{941756F4-4D31-4B36-942D-85A6DF603154}" dt="2024-06-26T02:35:41.504" v="2368"/>
          <ac:grpSpMkLst>
            <pc:docMk/>
            <pc:sldMk cId="680373088" sldId="265"/>
            <ac:grpSpMk id="21" creationId="{BDEBCB92-9BA2-35FD-605D-B6868ADC7300}"/>
          </ac:grpSpMkLst>
        </pc:grpChg>
        <pc:inkChg chg="add">
          <ac:chgData name="Sarot SRANG" userId="a391a74c-0223-4591-9ba9-531b2ebaca54" providerId="ADAL" clId="{941756F4-4D31-4B36-942D-85A6DF603154}" dt="2024-06-26T02:35:03.674" v="2357" actId="9405"/>
          <ac:inkMkLst>
            <pc:docMk/>
            <pc:sldMk cId="680373088" sldId="265"/>
            <ac:inkMk id="2" creationId="{048D711E-22A7-CCA7-13EB-374697A7DD41}"/>
          </ac:inkMkLst>
        </pc:inkChg>
        <pc:inkChg chg="add">
          <ac:chgData name="Sarot SRANG" userId="a391a74c-0223-4591-9ba9-531b2ebaca54" providerId="ADAL" clId="{941756F4-4D31-4B36-942D-85A6DF603154}" dt="2024-06-26T02:35:04.449" v="2358" actId="9405"/>
          <ac:inkMkLst>
            <pc:docMk/>
            <pc:sldMk cId="680373088" sldId="265"/>
            <ac:inkMk id="3" creationId="{4C27375E-BA0C-2649-77CE-10DA3C1CD94C}"/>
          </ac:inkMkLst>
        </pc:inkChg>
        <pc:inkChg chg="add">
          <ac:chgData name="Sarot SRANG" userId="a391a74c-0223-4591-9ba9-531b2ebaca54" providerId="ADAL" clId="{941756F4-4D31-4B36-942D-85A6DF603154}" dt="2024-06-26T02:35:06.026" v="2359" actId="9405"/>
          <ac:inkMkLst>
            <pc:docMk/>
            <pc:sldMk cId="680373088" sldId="265"/>
            <ac:inkMk id="10" creationId="{E257FF7D-E02A-A4C7-5BB9-49B7D76A12D4}"/>
          </ac:inkMkLst>
        </pc:inkChg>
        <pc:inkChg chg="add del">
          <ac:chgData name="Sarot SRANG" userId="a391a74c-0223-4591-9ba9-531b2ebaca54" providerId="ADAL" clId="{941756F4-4D31-4B36-942D-85A6DF603154}" dt="2024-06-26T02:35:35.448" v="2364"/>
          <ac:inkMkLst>
            <pc:docMk/>
            <pc:sldMk cId="680373088" sldId="265"/>
            <ac:inkMk id="11" creationId="{9B866775-B334-7332-2AFF-4B2F68F53245}"/>
          </ac:inkMkLst>
        </pc:inkChg>
        <pc:inkChg chg="add del">
          <ac:chgData name="Sarot SRANG" userId="a391a74c-0223-4591-9ba9-531b2ebaca54" providerId="ADAL" clId="{941756F4-4D31-4B36-942D-85A6DF603154}" dt="2024-06-26T02:35:13.275" v="2362"/>
          <ac:inkMkLst>
            <pc:docMk/>
            <pc:sldMk cId="680373088" sldId="265"/>
            <ac:inkMk id="12" creationId="{BB68A110-BC98-12A2-1FD2-EF19AE0F3858}"/>
          </ac:inkMkLst>
        </pc:inkChg>
        <pc:inkChg chg="add">
          <ac:chgData name="Sarot SRANG" userId="a391a74c-0223-4591-9ba9-531b2ebaca54" providerId="ADAL" clId="{941756F4-4D31-4B36-942D-85A6DF603154}" dt="2024-06-26T02:35:20.746" v="2363" actId="9405"/>
          <ac:inkMkLst>
            <pc:docMk/>
            <pc:sldMk cId="680373088" sldId="265"/>
            <ac:inkMk id="13" creationId="{F8A7E63A-2505-E7F4-28A5-11B878CF0398}"/>
          </ac:inkMkLst>
        </pc:inkChg>
        <pc:inkChg chg="add mod">
          <ac:chgData name="Sarot SRANG" userId="a391a74c-0223-4591-9ba9-531b2ebaca54" providerId="ADAL" clId="{941756F4-4D31-4B36-942D-85A6DF603154}" dt="2024-06-26T02:35:41.504" v="2368"/>
          <ac:inkMkLst>
            <pc:docMk/>
            <pc:sldMk cId="680373088" sldId="265"/>
            <ac:inkMk id="14" creationId="{6CBBAA1B-91DF-8D03-B2F5-D9A5737CA280}"/>
          </ac:inkMkLst>
        </pc:inkChg>
        <pc:inkChg chg="add mod">
          <ac:chgData name="Sarot SRANG" userId="a391a74c-0223-4591-9ba9-531b2ebaca54" providerId="ADAL" clId="{941756F4-4D31-4B36-942D-85A6DF603154}" dt="2024-06-26T02:35:41.504" v="2368"/>
          <ac:inkMkLst>
            <pc:docMk/>
            <pc:sldMk cId="680373088" sldId="265"/>
            <ac:inkMk id="17" creationId="{4D314E2D-26D5-A9C4-D861-18F3778D4442}"/>
          </ac:inkMkLst>
        </pc:inkChg>
        <pc:inkChg chg="add mod">
          <ac:chgData name="Sarot SRANG" userId="a391a74c-0223-4591-9ba9-531b2ebaca54" providerId="ADAL" clId="{941756F4-4D31-4B36-942D-85A6DF603154}" dt="2024-06-26T02:35:41.504" v="2368"/>
          <ac:inkMkLst>
            <pc:docMk/>
            <pc:sldMk cId="680373088" sldId="265"/>
            <ac:inkMk id="18" creationId="{FFEB083A-6E22-896E-BF18-13D9363E0CD0}"/>
          </ac:inkMkLst>
        </pc:inkChg>
      </pc:sldChg>
      <pc:sldChg chg="addSp modSp mod setBg">
        <pc:chgData name="Sarot SRANG" userId="a391a74c-0223-4591-9ba9-531b2ebaca54" providerId="ADAL" clId="{941756F4-4D31-4B36-942D-85A6DF603154}" dt="2024-06-16T04:37:56.061" v="654" actId="207"/>
        <pc:sldMkLst>
          <pc:docMk/>
          <pc:sldMk cId="3923303748" sldId="266"/>
        </pc:sldMkLst>
        <pc:spChg chg="mod">
          <ac:chgData name="Sarot SRANG" userId="a391a74c-0223-4591-9ba9-531b2ebaca54" providerId="ADAL" clId="{941756F4-4D31-4B36-942D-85A6DF603154}" dt="2024-06-16T04:37:56.061" v="654" actId="207"/>
          <ac:spMkLst>
            <pc:docMk/>
            <pc:sldMk cId="3923303748" sldId="266"/>
            <ac:spMk id="3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29:29.733" v="524" actId="1076"/>
          <ac:spMkLst>
            <pc:docMk/>
            <pc:sldMk cId="3923303748" sldId="266"/>
            <ac:spMk id="5" creationId="{9D86A57F-864D-F279-0B6F-EEEA9FE9427C}"/>
          </ac:spMkLst>
        </pc:spChg>
        <pc:spChg chg="add mod">
          <ac:chgData name="Sarot SRANG" userId="a391a74c-0223-4591-9ba9-531b2ebaca54" providerId="ADAL" clId="{941756F4-4D31-4B36-942D-85A6DF603154}" dt="2024-06-16T04:29:29.733" v="524" actId="1076"/>
          <ac:spMkLst>
            <pc:docMk/>
            <pc:sldMk cId="3923303748" sldId="266"/>
            <ac:spMk id="6" creationId="{A3DADC55-7C64-19DC-C0FE-5DEB8D95869A}"/>
          </ac:spMkLst>
        </pc:spChg>
        <pc:spChg chg="add mod">
          <ac:chgData name="Sarot SRANG" userId="a391a74c-0223-4591-9ba9-531b2ebaca54" providerId="ADAL" clId="{941756F4-4D31-4B36-942D-85A6DF603154}" dt="2024-06-16T04:29:29.733" v="524" actId="1076"/>
          <ac:spMkLst>
            <pc:docMk/>
            <pc:sldMk cId="3923303748" sldId="266"/>
            <ac:spMk id="7" creationId="{324BF958-6CDE-E908-C64D-08D73DF2B633}"/>
          </ac:spMkLst>
        </pc:spChg>
        <pc:spChg chg="add mod">
          <ac:chgData name="Sarot SRANG" userId="a391a74c-0223-4591-9ba9-531b2ebaca54" providerId="ADAL" clId="{941756F4-4D31-4B36-942D-85A6DF603154}" dt="2024-06-16T04:29:29.733" v="524" actId="1076"/>
          <ac:spMkLst>
            <pc:docMk/>
            <pc:sldMk cId="3923303748" sldId="266"/>
            <ac:spMk id="8" creationId="{5DB97E6F-A4CE-19D4-2547-463A998D4CAE}"/>
          </ac:spMkLst>
        </pc:spChg>
      </pc:sldChg>
      <pc:sldChg chg="addSp delSp modSp mod setBg modAnim">
        <pc:chgData name="Sarot SRANG" userId="a391a74c-0223-4591-9ba9-531b2ebaca54" providerId="ADAL" clId="{941756F4-4D31-4B36-942D-85A6DF603154}" dt="2024-06-26T02:38:14.032" v="2381"/>
        <pc:sldMkLst>
          <pc:docMk/>
          <pc:sldMk cId="2891111781" sldId="267"/>
        </pc:sldMkLst>
        <pc:spChg chg="add mod">
          <ac:chgData name="Sarot SRANG" userId="a391a74c-0223-4591-9ba9-531b2ebaca54" providerId="ADAL" clId="{941756F4-4D31-4B36-942D-85A6DF603154}" dt="2024-06-16T04:50:36.225" v="922" actId="1035"/>
          <ac:spMkLst>
            <pc:docMk/>
            <pc:sldMk cId="2891111781" sldId="267"/>
            <ac:spMk id="2" creationId="{70C046F3-271C-B894-81A2-92B5711A04E0}"/>
          </ac:spMkLst>
        </pc:spChg>
        <pc:spChg chg="mod">
          <ac:chgData name="Sarot SRANG" userId="a391a74c-0223-4591-9ba9-531b2ebaca54" providerId="ADAL" clId="{941756F4-4D31-4B36-942D-85A6DF603154}" dt="2024-06-16T04:57:28.643" v="1001" actId="207"/>
          <ac:spMkLst>
            <pc:docMk/>
            <pc:sldMk cId="2891111781" sldId="267"/>
            <ac:spMk id="5" creationId="{00000000-0000-0000-0000-000000000000}"/>
          </ac:spMkLst>
        </pc:spChg>
        <pc:spChg chg="add mod">
          <ac:chgData name="Sarot SRANG" userId="a391a74c-0223-4591-9ba9-531b2ebaca54" providerId="ADAL" clId="{941756F4-4D31-4B36-942D-85A6DF603154}" dt="2024-06-16T04:50:36.225" v="922" actId="1035"/>
          <ac:spMkLst>
            <pc:docMk/>
            <pc:sldMk cId="2891111781" sldId="267"/>
            <ac:spMk id="6" creationId="{C8136F4B-A2E9-E9C7-9112-D09FFA6429FF}"/>
          </ac:spMkLst>
        </pc:spChg>
        <pc:spChg chg="add mod">
          <ac:chgData name="Sarot SRANG" userId="a391a74c-0223-4591-9ba9-531b2ebaca54" providerId="ADAL" clId="{941756F4-4D31-4B36-942D-85A6DF603154}" dt="2024-06-16T04:50:36.225" v="922" actId="1035"/>
          <ac:spMkLst>
            <pc:docMk/>
            <pc:sldMk cId="2891111781" sldId="267"/>
            <ac:spMk id="7" creationId="{427AEC48-A0A6-B30A-6F05-3383FAA8D194}"/>
          </ac:spMkLst>
        </pc:spChg>
        <pc:spChg chg="add mod">
          <ac:chgData name="Sarot SRANG" userId="a391a74c-0223-4591-9ba9-531b2ebaca54" providerId="ADAL" clId="{941756F4-4D31-4B36-942D-85A6DF603154}" dt="2024-06-16T04:50:36.225" v="922" actId="1035"/>
          <ac:spMkLst>
            <pc:docMk/>
            <pc:sldMk cId="2891111781" sldId="267"/>
            <ac:spMk id="8" creationId="{498C2589-5E51-6C5F-9941-F854B6580B29}"/>
          </ac:spMkLst>
        </pc:spChg>
        <pc:spChg chg="add mod">
          <ac:chgData name="Sarot SRANG" userId="a391a74c-0223-4591-9ba9-531b2ebaca54" providerId="ADAL" clId="{941756F4-4D31-4B36-942D-85A6DF603154}" dt="2024-06-16T04:51:30.389" v="932" actId="20577"/>
          <ac:spMkLst>
            <pc:docMk/>
            <pc:sldMk cId="2891111781" sldId="267"/>
            <ac:spMk id="9" creationId="{5CB73407-C841-30ED-6FC9-EE5BE733407B}"/>
          </ac:spMkLst>
        </pc:spChg>
        <pc:spChg chg="add mod">
          <ac:chgData name="Sarot SRANG" userId="a391a74c-0223-4591-9ba9-531b2ebaca54" providerId="ADAL" clId="{941756F4-4D31-4B36-942D-85A6DF603154}" dt="2024-06-16T04:52:12.093" v="945" actId="20577"/>
          <ac:spMkLst>
            <pc:docMk/>
            <pc:sldMk cId="2891111781" sldId="267"/>
            <ac:spMk id="10" creationId="{0ACEFE8E-501F-1D39-CC33-4AD7FCAC4DC9}"/>
          </ac:spMkLst>
        </pc:spChg>
        <pc:spChg chg="add mod">
          <ac:chgData name="Sarot SRANG" userId="a391a74c-0223-4591-9ba9-531b2ebaca54" providerId="ADAL" clId="{941756F4-4D31-4B36-942D-85A6DF603154}" dt="2024-06-16T04:52:44.658" v="956"/>
          <ac:spMkLst>
            <pc:docMk/>
            <pc:sldMk cId="2891111781" sldId="267"/>
            <ac:spMk id="11" creationId="{278B308D-C158-3548-844E-B047355B21A1}"/>
          </ac:spMkLst>
        </pc:spChg>
        <pc:grpChg chg="del mod">
          <ac:chgData name="Sarot SRANG" userId="a391a74c-0223-4591-9ba9-531b2ebaca54" providerId="ADAL" clId="{941756F4-4D31-4B36-942D-85A6DF603154}" dt="2024-06-26T02:38:07.154" v="2374"/>
          <ac:grpSpMkLst>
            <pc:docMk/>
            <pc:sldMk cId="2891111781" sldId="267"/>
            <ac:grpSpMk id="13" creationId="{B25231E1-9FAB-9486-2AD3-1BD9ABD783B3}"/>
          </ac:grpSpMkLst>
        </pc:grpChg>
        <pc:grpChg chg="del mod">
          <ac:chgData name="Sarot SRANG" userId="a391a74c-0223-4591-9ba9-531b2ebaca54" providerId="ADAL" clId="{941756F4-4D31-4B36-942D-85A6DF603154}" dt="2024-06-26T02:38:09.432" v="2377"/>
          <ac:grpSpMkLst>
            <pc:docMk/>
            <pc:sldMk cId="2891111781" sldId="267"/>
            <ac:grpSpMk id="16" creationId="{E18853D8-E455-4A4F-59D9-E66FA7293FFF}"/>
          </ac:grpSpMkLst>
        </pc:grpChg>
        <pc:grpChg chg="del mod">
          <ac:chgData name="Sarot SRANG" userId="a391a74c-0223-4591-9ba9-531b2ebaca54" providerId="ADAL" clId="{941756F4-4D31-4B36-942D-85A6DF603154}" dt="2024-06-26T02:38:11.451" v="2380"/>
          <ac:grpSpMkLst>
            <pc:docMk/>
            <pc:sldMk cId="2891111781" sldId="267"/>
            <ac:grpSpMk id="27" creationId="{F60F47B9-2CCE-7AA5-77A6-C481E2264AE3}"/>
          </ac:grpSpMkLst>
        </pc:grpChg>
        <pc:grpChg chg="mod">
          <ac:chgData name="Sarot SRANG" userId="a391a74c-0223-4591-9ba9-531b2ebaca54" providerId="ADAL" clId="{941756F4-4D31-4B36-942D-85A6DF603154}" dt="2024-06-26T02:38:14.032" v="2381"/>
          <ac:grpSpMkLst>
            <pc:docMk/>
            <pc:sldMk cId="2891111781" sldId="267"/>
            <ac:grpSpMk id="30" creationId="{2A822C77-4780-1C00-A811-0EFC7A6E1155}"/>
          </ac:grpSpMkLst>
        </pc:grp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11" creationId="{37762DFA-DA0C-6C8A-F1CF-31D25171CC8E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12" creationId="{5D8CDD64-6132-A1AC-356D-AA0F5A5A8BFF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14" creationId="{CC099969-FA44-5ED4-3FF2-D16FCF9400E5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15" creationId="{C8F021CC-DC1D-D7C0-46A4-6A7659DB9C48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17" creationId="{17948727-47D8-997F-D687-35F924A1932E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26" creationId="{45F86AF9-D733-D730-2C29-2FBD702C889E}"/>
          </ac:inkMkLst>
        </pc:inkChg>
        <pc:inkChg chg="add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28" creationId="{76988EDB-8C41-CF17-35EC-1A6ED959E288}"/>
          </ac:inkMkLst>
        </pc:inkChg>
        <pc:inkChg chg="add del mod">
          <ac:chgData name="Sarot SRANG" userId="a391a74c-0223-4591-9ba9-531b2ebaca54" providerId="ADAL" clId="{941756F4-4D31-4B36-942D-85A6DF603154}" dt="2024-06-26T02:38:14.032" v="2381"/>
          <ac:inkMkLst>
            <pc:docMk/>
            <pc:sldMk cId="2891111781" sldId="267"/>
            <ac:inkMk id="29" creationId="{248FFC78-205A-21C7-56DD-0D31F709FC80}"/>
          </ac:inkMkLst>
        </pc:inkChg>
      </pc:sldChg>
      <pc:sldChg chg="addSp delSp modSp mod setBg modAnim">
        <pc:chgData name="Sarot SRANG" userId="a391a74c-0223-4591-9ba9-531b2ebaca54" providerId="ADAL" clId="{941756F4-4D31-4B36-942D-85A6DF603154}" dt="2024-06-26T02:48:23.256" v="2652"/>
        <pc:sldMkLst>
          <pc:docMk/>
          <pc:sldMk cId="2349902670" sldId="268"/>
        </pc:sldMkLst>
        <pc:spChg chg="mod">
          <ac:chgData name="Sarot SRANG" userId="a391a74c-0223-4591-9ba9-531b2ebaca54" providerId="ADAL" clId="{941756F4-4D31-4B36-942D-85A6DF603154}" dt="2024-06-16T05:03:17" v="1097" actId="20577"/>
          <ac:spMkLst>
            <pc:docMk/>
            <pc:sldMk cId="2349902670" sldId="268"/>
            <ac:spMk id="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6:15.862" v="1173" actId="207"/>
          <ac:spMkLst>
            <pc:docMk/>
            <pc:sldMk cId="2349902670" sldId="268"/>
            <ac:spMk id="58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6:06.835" v="1161" actId="207"/>
          <ac:spMkLst>
            <pc:docMk/>
            <pc:sldMk cId="2349902670" sldId="268"/>
            <ac:spMk id="59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5-27T15:45:11.790" v="107"/>
          <ac:spMkLst>
            <pc:docMk/>
            <pc:sldMk cId="2349902670" sldId="268"/>
            <ac:spMk id="6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5:56.792" v="1149" actId="207"/>
          <ac:spMkLst>
            <pc:docMk/>
            <pc:sldMk cId="2349902670" sldId="268"/>
            <ac:spMk id="66" creationId="{00000000-0000-0000-0000-000000000000}"/>
          </ac:spMkLst>
        </pc:spChg>
        <pc:grpChg chg="del mod">
          <ac:chgData name="Sarot SRANG" userId="a391a74c-0223-4591-9ba9-531b2ebaca54" providerId="ADAL" clId="{941756F4-4D31-4B36-942D-85A6DF603154}" dt="2024-06-26T02:46:31.254" v="2614"/>
          <ac:grpSpMkLst>
            <pc:docMk/>
            <pc:sldMk cId="2349902670" sldId="268"/>
            <ac:grpSpMk id="27" creationId="{0D786669-F3D7-7D9A-B7A5-9CDC6D578B39}"/>
          </ac:grpSpMkLst>
        </pc:grpChg>
        <pc:grpChg chg="del mod">
          <ac:chgData name="Sarot SRANG" userId="a391a74c-0223-4591-9ba9-531b2ebaca54" providerId="ADAL" clId="{941756F4-4D31-4B36-942D-85A6DF603154}" dt="2024-06-26T02:46:37.603" v="2626"/>
          <ac:grpSpMkLst>
            <pc:docMk/>
            <pc:sldMk cId="2349902670" sldId="268"/>
            <ac:grpSpMk id="31" creationId="{1E1D81F6-3DD2-C43D-5B94-3A0B3FE7A1B7}"/>
          </ac:grpSpMkLst>
        </pc:grpChg>
        <pc:grpChg chg="mod">
          <ac:chgData name="Sarot SRANG" userId="a391a74c-0223-4591-9ba9-531b2ebaca54" providerId="ADAL" clId="{941756F4-4D31-4B36-942D-85A6DF603154}" dt="2024-06-26T02:46:37.603" v="2626"/>
          <ac:grpSpMkLst>
            <pc:docMk/>
            <pc:sldMk cId="2349902670" sldId="268"/>
            <ac:grpSpMk id="46" creationId="{114027EC-5726-1532-39B6-0130C74CD04B}"/>
          </ac:grpSpMkLst>
        </pc:grpChg>
        <pc:grpChg chg="mod">
          <ac:chgData name="Sarot SRANG" userId="a391a74c-0223-4591-9ba9-531b2ebaca54" providerId="ADAL" clId="{941756F4-4D31-4B36-942D-85A6DF603154}" dt="2024-06-26T02:46:42.944" v="2630"/>
          <ac:grpSpMkLst>
            <pc:docMk/>
            <pc:sldMk cId="2349902670" sldId="268"/>
            <ac:grpSpMk id="63" creationId="{74DB88EB-EB54-65F7-E379-BFFAA4BA6AF3}"/>
          </ac:grpSpMkLst>
        </pc:grpChg>
        <pc:grpChg chg="del mod">
          <ac:chgData name="Sarot SRANG" userId="a391a74c-0223-4591-9ba9-531b2ebaca54" providerId="ADAL" clId="{941756F4-4D31-4B36-942D-85A6DF603154}" dt="2024-06-26T02:47:51.407" v="2643"/>
          <ac:grpSpMkLst>
            <pc:docMk/>
            <pc:sldMk cId="2349902670" sldId="268"/>
            <ac:grpSpMk id="85" creationId="{9B70A607-5951-7887-331B-3501A06A94AC}"/>
          </ac:grpSpMkLst>
        </pc:grpChg>
        <pc:grpChg chg="del mod">
          <ac:chgData name="Sarot SRANG" userId="a391a74c-0223-4591-9ba9-531b2ebaca54" providerId="ADAL" clId="{941756F4-4D31-4B36-942D-85A6DF603154}" dt="2024-06-26T02:47:55.204" v="2648"/>
          <ac:grpSpMkLst>
            <pc:docMk/>
            <pc:sldMk cId="2349902670" sldId="268"/>
            <ac:grpSpMk id="88" creationId="{8A91132C-547C-4B34-CC04-F18C4554F04A}"/>
          </ac:grpSpMkLst>
        </pc:grpChg>
        <pc:grpChg chg="mod">
          <ac:chgData name="Sarot SRANG" userId="a391a74c-0223-4591-9ba9-531b2ebaca54" providerId="ADAL" clId="{941756F4-4D31-4B36-942D-85A6DF603154}" dt="2024-06-26T02:47:55.204" v="2648"/>
          <ac:grpSpMkLst>
            <pc:docMk/>
            <pc:sldMk cId="2349902670" sldId="268"/>
            <ac:grpSpMk id="92" creationId="{03104EC4-97ED-D072-6C80-2FBCF4720BAE}"/>
          </ac:grpSpMkLst>
        </pc:grpChg>
        <pc:grpChg chg="mod">
          <ac:chgData name="Sarot SRANG" userId="a391a74c-0223-4591-9ba9-531b2ebaca54" providerId="ADAL" clId="{941756F4-4D31-4B36-942D-85A6DF603154}" dt="2024-06-26T02:48:23.256" v="2652"/>
          <ac:grpSpMkLst>
            <pc:docMk/>
            <pc:sldMk cId="2349902670" sldId="268"/>
            <ac:grpSpMk id="96" creationId="{2BFDEB58-18BC-1750-5B91-0162F38091CD}"/>
          </ac:grpSpMkLst>
        </pc:grpChg>
        <pc:inkChg chg="add">
          <ac:chgData name="Sarot SRANG" userId="a391a74c-0223-4591-9ba9-531b2ebaca54" providerId="ADAL" clId="{941756F4-4D31-4B36-942D-85A6DF603154}" dt="2024-06-26T02:46:05.279" v="2607" actId="9405"/>
          <ac:inkMkLst>
            <pc:docMk/>
            <pc:sldMk cId="2349902670" sldId="268"/>
            <ac:inkMk id="3" creationId="{ACA9B5B1-005B-6353-AF9A-7D09FD22A66F}"/>
          </ac:inkMkLst>
        </pc:inkChg>
        <pc:inkChg chg="add">
          <ac:chgData name="Sarot SRANG" userId="a391a74c-0223-4591-9ba9-531b2ebaca54" providerId="ADAL" clId="{941756F4-4D31-4B36-942D-85A6DF603154}" dt="2024-06-26T02:46:11.419" v="2608" actId="9405"/>
          <ac:inkMkLst>
            <pc:docMk/>
            <pc:sldMk cId="2349902670" sldId="268"/>
            <ac:inkMk id="6" creationId="{6F3EBDAA-5ABD-53E7-030C-17A64ED17FA5}"/>
          </ac:inkMkLst>
        </pc:inkChg>
        <pc:inkChg chg="add del mod">
          <ac:chgData name="Sarot SRANG" userId="a391a74c-0223-4591-9ba9-531b2ebaca54" providerId="ADAL" clId="{941756F4-4D31-4B36-942D-85A6DF603154}" dt="2024-06-26T02:46:31.254" v="2615"/>
          <ac:inkMkLst>
            <pc:docMk/>
            <pc:sldMk cId="2349902670" sldId="268"/>
            <ac:inkMk id="21" creationId="{AEAA2235-FDA9-4872-E421-0F92CB64F933}"/>
          </ac:inkMkLst>
        </pc:inkChg>
        <pc:inkChg chg="del">
          <ac:chgData name="Sarot SRANG" userId="a391a74c-0223-4591-9ba9-531b2ebaca54" providerId="ADAL" clId="{941756F4-4D31-4B36-942D-85A6DF603154}" dt="2024-05-27T15:45:26.007" v="108" actId="478"/>
          <ac:inkMkLst>
            <pc:docMk/>
            <pc:sldMk cId="2349902670" sldId="268"/>
            <ac:inkMk id="21" creationId="{DF784628-1046-FAE8-8FBF-F059B0051C20}"/>
          </ac:inkMkLst>
        </pc:inkChg>
        <pc:inkChg chg="add del mod">
          <ac:chgData name="Sarot SRANG" userId="a391a74c-0223-4591-9ba9-531b2ebaca54" providerId="ADAL" clId="{941756F4-4D31-4B36-942D-85A6DF603154}" dt="2024-06-26T02:46:31.254" v="2614"/>
          <ac:inkMkLst>
            <pc:docMk/>
            <pc:sldMk cId="2349902670" sldId="268"/>
            <ac:inkMk id="23" creationId="{97F5099B-27BD-5E5E-14F2-694A1D187999}"/>
          </ac:inkMkLst>
        </pc:inkChg>
        <pc:inkChg chg="add del mod">
          <ac:chgData name="Sarot SRANG" userId="a391a74c-0223-4591-9ba9-531b2ebaca54" providerId="ADAL" clId="{941756F4-4D31-4B36-942D-85A6DF603154}" dt="2024-06-26T02:46:31.253" v="2613"/>
          <ac:inkMkLst>
            <pc:docMk/>
            <pc:sldMk cId="2349902670" sldId="268"/>
            <ac:inkMk id="25" creationId="{E670B749-20BC-D98B-E653-629D65A2BB1E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28" creationId="{71F489AB-1CEF-A3F1-7BCC-7D558329D8AE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29" creationId="{8E1CC2CF-37FE-7E50-25BE-171A2C1E4AC7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30" creationId="{847286EF-1464-9939-1B90-C59B9C062550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32" creationId="{3EE0A037-3A02-3223-8254-FF9B27B9C4A8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33" creationId="{CB4F0B55-9818-A3D8-2D3C-D4FDEAD0E679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35" creationId="{E124BE43-E7F2-3894-D6FE-EC4852D7F31C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40" creationId="{C72DCFCF-AC39-0679-E0CB-384016EBE5B2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42" creationId="{98972C14-3040-1395-8863-8716EF9F12D0}"/>
          </ac:inkMkLst>
        </pc:inkChg>
        <pc:inkChg chg="add mod">
          <ac:chgData name="Sarot SRANG" userId="a391a74c-0223-4591-9ba9-531b2ebaca54" providerId="ADAL" clId="{941756F4-4D31-4B36-942D-85A6DF603154}" dt="2024-06-26T02:46:37.603" v="2626"/>
          <ac:inkMkLst>
            <pc:docMk/>
            <pc:sldMk cId="2349902670" sldId="268"/>
            <ac:inkMk id="44" creationId="{5B5EDDFC-85F4-9AC0-6C58-9B799EB2C8F8}"/>
          </ac:inkMkLst>
        </pc:inkChg>
        <pc:inkChg chg="add mod">
          <ac:chgData name="Sarot SRANG" userId="a391a74c-0223-4591-9ba9-531b2ebaca54" providerId="ADAL" clId="{941756F4-4D31-4B36-942D-85A6DF603154}" dt="2024-06-26T02:46:42.944" v="2630"/>
          <ac:inkMkLst>
            <pc:docMk/>
            <pc:sldMk cId="2349902670" sldId="268"/>
            <ac:inkMk id="48" creationId="{C0E624DC-1C8E-271F-25D0-52014273EFD6}"/>
          </ac:inkMkLst>
        </pc:inkChg>
        <pc:inkChg chg="add mod">
          <ac:chgData name="Sarot SRANG" userId="a391a74c-0223-4591-9ba9-531b2ebaca54" providerId="ADAL" clId="{941756F4-4D31-4B36-942D-85A6DF603154}" dt="2024-06-26T02:46:42.944" v="2630"/>
          <ac:inkMkLst>
            <pc:docMk/>
            <pc:sldMk cId="2349902670" sldId="268"/>
            <ac:inkMk id="50" creationId="{6D869BE4-09D6-6880-BFD7-0800E4A183FD}"/>
          </ac:inkMkLst>
        </pc:inkChg>
        <pc:inkChg chg="add mod">
          <ac:chgData name="Sarot SRANG" userId="a391a74c-0223-4591-9ba9-531b2ebaca54" providerId="ADAL" clId="{941756F4-4D31-4B36-942D-85A6DF603154}" dt="2024-06-26T02:46:42.944" v="2630"/>
          <ac:inkMkLst>
            <pc:docMk/>
            <pc:sldMk cId="2349902670" sldId="268"/>
            <ac:inkMk id="52" creationId="{CE2AD0F0-438A-0149-CB63-3F6247CC1DE9}"/>
          </ac:inkMkLst>
        </pc:inkChg>
        <pc:inkChg chg="add del">
          <ac:chgData name="Sarot SRANG" userId="a391a74c-0223-4591-9ba9-531b2ebaca54" providerId="ADAL" clId="{941756F4-4D31-4B36-942D-85A6DF603154}" dt="2024-06-26T02:46:56.973" v="2632"/>
          <ac:inkMkLst>
            <pc:docMk/>
            <pc:sldMk cId="2349902670" sldId="268"/>
            <ac:inkMk id="79" creationId="{01528913-FFD7-40E2-9AD4-51232E0EF013}"/>
          </ac:inkMkLst>
        </pc:inkChg>
        <pc:inkChg chg="add del">
          <ac:chgData name="Sarot SRANG" userId="a391a74c-0223-4591-9ba9-531b2ebaca54" providerId="ADAL" clId="{941756F4-4D31-4B36-942D-85A6DF603154}" dt="2024-06-26T02:47:06.813" v="2634"/>
          <ac:inkMkLst>
            <pc:docMk/>
            <pc:sldMk cId="2349902670" sldId="268"/>
            <ac:inkMk id="80" creationId="{E23D0287-9DBD-DA6C-07CF-AEE854D085E5}"/>
          </ac:inkMkLst>
        </pc:inkChg>
        <pc:inkChg chg="add del">
          <ac:chgData name="Sarot SRANG" userId="a391a74c-0223-4591-9ba9-531b2ebaca54" providerId="ADAL" clId="{941756F4-4D31-4B36-942D-85A6DF603154}" dt="2024-06-26T02:47:39.069" v="2636"/>
          <ac:inkMkLst>
            <pc:docMk/>
            <pc:sldMk cId="2349902670" sldId="268"/>
            <ac:inkMk id="81" creationId="{DD801A0F-E19D-764C-BA46-4E9FCDB45471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82" creationId="{8361E631-2041-A42C-C4AD-3BC5EEF0D3C9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83" creationId="{4F695EEC-E7EC-5F11-E866-79F1B1553F29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84" creationId="{AFB3EDEB-AB1B-CECA-ACBE-00E4E358C940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86" creationId="{30485B32-0E33-2BC2-B803-31AA45FAC224}"/>
          </ac:inkMkLst>
        </pc:inkChg>
        <pc:inkChg chg="add del">
          <ac:chgData name="Sarot SRANG" userId="a391a74c-0223-4591-9ba9-531b2ebaca54" providerId="ADAL" clId="{941756F4-4D31-4B36-942D-85A6DF603154}" dt="2024-06-26T02:47:51.903" v="2644"/>
          <ac:inkMkLst>
            <pc:docMk/>
            <pc:sldMk cId="2349902670" sldId="268"/>
            <ac:inkMk id="87" creationId="{323083B9-2664-0960-968D-E7F9A50F4EBF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89" creationId="{E6EE2CE6-2137-49BA-8E6E-EFF3C2894B48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90" creationId="{D9083068-D193-20FF-73E7-C4149898F774}"/>
          </ac:inkMkLst>
        </pc:inkChg>
        <pc:inkChg chg="add mod">
          <ac:chgData name="Sarot SRANG" userId="a391a74c-0223-4591-9ba9-531b2ebaca54" providerId="ADAL" clId="{941756F4-4D31-4B36-942D-85A6DF603154}" dt="2024-06-26T02:47:55.204" v="2648"/>
          <ac:inkMkLst>
            <pc:docMk/>
            <pc:sldMk cId="2349902670" sldId="268"/>
            <ac:inkMk id="91" creationId="{0CFBAEFD-9E02-A27E-C83D-41DD7A01681D}"/>
          </ac:inkMkLst>
        </pc:inkChg>
        <pc:inkChg chg="add mod">
          <ac:chgData name="Sarot SRANG" userId="a391a74c-0223-4591-9ba9-531b2ebaca54" providerId="ADAL" clId="{941756F4-4D31-4B36-942D-85A6DF603154}" dt="2024-06-26T02:48:23.256" v="2652"/>
          <ac:inkMkLst>
            <pc:docMk/>
            <pc:sldMk cId="2349902670" sldId="268"/>
            <ac:inkMk id="93" creationId="{BAB150CD-0934-86DC-474B-D27C90401DAC}"/>
          </ac:inkMkLst>
        </pc:inkChg>
        <pc:inkChg chg="add mod">
          <ac:chgData name="Sarot SRANG" userId="a391a74c-0223-4591-9ba9-531b2ebaca54" providerId="ADAL" clId="{941756F4-4D31-4B36-942D-85A6DF603154}" dt="2024-06-26T02:48:23.256" v="2652"/>
          <ac:inkMkLst>
            <pc:docMk/>
            <pc:sldMk cId="2349902670" sldId="268"/>
            <ac:inkMk id="94" creationId="{B440FF8A-BFC2-C92F-637B-A20870089E2F}"/>
          </ac:inkMkLst>
        </pc:inkChg>
        <pc:inkChg chg="add mod">
          <ac:chgData name="Sarot SRANG" userId="a391a74c-0223-4591-9ba9-531b2ebaca54" providerId="ADAL" clId="{941756F4-4D31-4B36-942D-85A6DF603154}" dt="2024-06-26T02:48:23.256" v="2652"/>
          <ac:inkMkLst>
            <pc:docMk/>
            <pc:sldMk cId="2349902670" sldId="268"/>
            <ac:inkMk id="95" creationId="{6E16B096-617F-E87C-ABC3-1347FFF4AE4F}"/>
          </ac:inkMkLst>
        </pc:inkChg>
      </pc:sldChg>
      <pc:sldChg chg="addSp delSp modSp mod setBg modAnim">
        <pc:chgData name="Sarot SRANG" userId="a391a74c-0223-4591-9ba9-531b2ebaca54" providerId="ADAL" clId="{941756F4-4D31-4B36-942D-85A6DF603154}" dt="2024-06-16T08:02:39.483" v="1928" actId="14100"/>
        <pc:sldMkLst>
          <pc:docMk/>
          <pc:sldMk cId="1702376687" sldId="269"/>
        </pc:sldMkLst>
        <pc:spChg chg="mod">
          <ac:chgData name="Sarot SRANG" userId="a391a74c-0223-4591-9ba9-531b2ebaca54" providerId="ADAL" clId="{941756F4-4D31-4B36-942D-85A6DF603154}" dt="2024-06-16T07:34:03.394" v="1297" actId="20577"/>
          <ac:spMkLst>
            <pc:docMk/>
            <pc:sldMk cId="1702376687" sldId="269"/>
            <ac:spMk id="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5:37.662" v="1136" actId="207"/>
          <ac:spMkLst>
            <pc:docMk/>
            <pc:sldMk cId="1702376687" sldId="269"/>
            <ac:spMk id="43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5:23.371" v="1123" actId="207"/>
          <ac:spMkLst>
            <pc:docMk/>
            <pc:sldMk cId="1702376687" sldId="269"/>
            <ac:spMk id="44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5:27.792" v="1124" actId="207"/>
          <ac:spMkLst>
            <pc:docMk/>
            <pc:sldMk cId="1702376687" sldId="269"/>
            <ac:spMk id="50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8:01:11.633" v="1922" actId="1076"/>
          <ac:spMkLst>
            <pc:docMk/>
            <pc:sldMk cId="1702376687" sldId="269"/>
            <ac:spMk id="51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8:01:04.491" v="1921" actId="1076"/>
          <ac:spMkLst>
            <pc:docMk/>
            <pc:sldMk cId="1702376687" sldId="269"/>
            <ac:spMk id="55" creationId="{00000000-0000-0000-0000-000000000000}"/>
          </ac:spMkLst>
        </pc:spChg>
        <pc:grpChg chg="add mod">
          <ac:chgData name="Sarot SRANG" userId="a391a74c-0223-4591-9ba9-531b2ebaca54" providerId="ADAL" clId="{941756F4-4D31-4B36-942D-85A6DF603154}" dt="2024-06-16T07:58:15.456" v="1868" actId="1076"/>
          <ac:grpSpMkLst>
            <pc:docMk/>
            <pc:sldMk cId="1702376687" sldId="269"/>
            <ac:grpSpMk id="6" creationId="{EFCC2949-338D-6688-F44E-2CE95439983B}"/>
          </ac:grpSpMkLst>
        </pc:grpChg>
        <pc:grpChg chg="del mod">
          <ac:chgData name="Sarot SRANG" userId="a391a74c-0223-4591-9ba9-531b2ebaca54" providerId="ADAL" clId="{941756F4-4D31-4B36-942D-85A6DF603154}" dt="2024-06-16T08:00:16.842" v="1903"/>
          <ac:grpSpMkLst>
            <pc:docMk/>
            <pc:sldMk cId="1702376687" sldId="269"/>
            <ac:grpSpMk id="79" creationId="{0F8C7C39-7E26-B0CC-B797-ACB6B3FE3B54}"/>
          </ac:grpSpMkLst>
        </pc:grpChg>
        <pc:grpChg chg="mod">
          <ac:chgData name="Sarot SRANG" userId="a391a74c-0223-4591-9ba9-531b2ebaca54" providerId="ADAL" clId="{941756F4-4D31-4B36-942D-85A6DF603154}" dt="2024-06-16T08:00:26.563" v="1911"/>
          <ac:grpSpMkLst>
            <pc:docMk/>
            <pc:sldMk cId="1702376687" sldId="269"/>
            <ac:grpSpMk id="84" creationId="{B3DF1953-42D1-07F2-F372-D193071CDCE0}"/>
          </ac:grpSpMkLst>
        </pc:grpChg>
        <pc:grpChg chg="mod">
          <ac:chgData name="Sarot SRANG" userId="a391a74c-0223-4591-9ba9-531b2ebaca54" providerId="ADAL" clId="{941756F4-4D31-4B36-942D-85A6DF603154}" dt="2024-06-16T08:00:33.643" v="1919"/>
          <ac:grpSpMkLst>
            <pc:docMk/>
            <pc:sldMk cId="1702376687" sldId="269"/>
            <ac:grpSpMk id="90" creationId="{6FC0D624-BB63-32D2-9D21-88760FA40A0F}"/>
          </ac:grpSpMkLst>
        </pc:grpChg>
        <pc:inkChg chg="mod">
          <ac:chgData name="Sarot SRANG" userId="a391a74c-0223-4591-9ba9-531b2ebaca54" providerId="ADAL" clId="{941756F4-4D31-4B36-942D-85A6DF603154}" dt="2024-06-16T07:58:09.756" v="1867"/>
          <ac:inkMkLst>
            <pc:docMk/>
            <pc:sldMk cId="1702376687" sldId="269"/>
            <ac:inkMk id="8" creationId="{744F17E0-6B1E-259F-96FC-B2BC30F3C5E5}"/>
          </ac:inkMkLst>
        </pc:inkChg>
        <pc:inkChg chg="mod">
          <ac:chgData name="Sarot SRANG" userId="a391a74c-0223-4591-9ba9-531b2ebaca54" providerId="ADAL" clId="{941756F4-4D31-4B36-942D-85A6DF603154}" dt="2024-06-16T07:58:09.756" v="1867"/>
          <ac:inkMkLst>
            <pc:docMk/>
            <pc:sldMk cId="1702376687" sldId="269"/>
            <ac:inkMk id="10" creationId="{4B8CEA86-55F5-54AC-C764-D9780F650D1D}"/>
          </ac:inkMkLst>
        </pc:inkChg>
        <pc:inkChg chg="mod">
          <ac:chgData name="Sarot SRANG" userId="a391a74c-0223-4591-9ba9-531b2ebaca54" providerId="ADAL" clId="{941756F4-4D31-4B36-942D-85A6DF603154}" dt="2024-06-16T07:58:09.756" v="1867"/>
          <ac:inkMkLst>
            <pc:docMk/>
            <pc:sldMk cId="1702376687" sldId="269"/>
            <ac:inkMk id="18" creationId="{7321B676-8F90-DB7C-550C-76FEF17649C2}"/>
          </ac:inkMkLst>
        </pc:inkChg>
        <pc:inkChg chg="mod">
          <ac:chgData name="Sarot SRANG" userId="a391a74c-0223-4591-9ba9-531b2ebaca54" providerId="ADAL" clId="{941756F4-4D31-4B36-942D-85A6DF603154}" dt="2024-06-16T07:58:09.756" v="1867"/>
          <ac:inkMkLst>
            <pc:docMk/>
            <pc:sldMk cId="1702376687" sldId="269"/>
            <ac:inkMk id="19" creationId="{58C81E6C-2A43-E195-89E1-9312D2F9B096}"/>
          </ac:inkMkLst>
        </pc:inkChg>
        <pc:inkChg chg="mod">
          <ac:chgData name="Sarot SRANG" userId="a391a74c-0223-4591-9ba9-531b2ebaca54" providerId="ADAL" clId="{941756F4-4D31-4B36-942D-85A6DF603154}" dt="2024-06-16T07:58:09.756" v="1867"/>
          <ac:inkMkLst>
            <pc:docMk/>
            <pc:sldMk cId="1702376687" sldId="269"/>
            <ac:inkMk id="21" creationId="{B050CD7E-4544-7C5F-5F68-DD8B06C4B8F2}"/>
          </ac:inkMkLst>
        </pc:inkChg>
        <pc:inkChg chg="add del">
          <ac:chgData name="Sarot SRANG" userId="a391a74c-0223-4591-9ba9-531b2ebaca54" providerId="ADAL" clId="{941756F4-4D31-4B36-942D-85A6DF603154}" dt="2024-06-16T08:00:08.752" v="1897"/>
          <ac:inkMkLst>
            <pc:docMk/>
            <pc:sldMk cId="1702376687" sldId="269"/>
            <ac:inkMk id="75" creationId="{1615CCFC-7E89-2E4E-740D-50C27FA4DF7F}"/>
          </ac:inkMkLst>
        </pc:inkChg>
        <pc:inkChg chg="add del">
          <ac:chgData name="Sarot SRANG" userId="a391a74c-0223-4591-9ba9-531b2ebaca54" providerId="ADAL" clId="{941756F4-4D31-4B36-942D-85A6DF603154}" dt="2024-06-16T08:00:11.773" v="1899"/>
          <ac:inkMkLst>
            <pc:docMk/>
            <pc:sldMk cId="1702376687" sldId="269"/>
            <ac:inkMk id="76" creationId="{C37F98CC-E9BD-F50D-F646-555C89F81659}"/>
          </ac:inkMkLst>
        </pc:inkChg>
        <pc:inkChg chg="add del mod">
          <ac:chgData name="Sarot SRANG" userId="a391a74c-0223-4591-9ba9-531b2ebaca54" providerId="ADAL" clId="{941756F4-4D31-4B36-942D-85A6DF603154}" dt="2024-06-16T08:00:16.842" v="1903"/>
          <ac:inkMkLst>
            <pc:docMk/>
            <pc:sldMk cId="1702376687" sldId="269"/>
            <ac:inkMk id="77" creationId="{0BAB1119-673E-3464-C09F-C2D40EF198B9}"/>
          </ac:inkMkLst>
        </pc:inkChg>
        <pc:inkChg chg="add del mod">
          <ac:chgData name="Sarot SRANG" userId="a391a74c-0223-4591-9ba9-531b2ebaca54" providerId="ADAL" clId="{941756F4-4D31-4B36-942D-85A6DF603154}" dt="2024-06-16T08:00:16.843" v="1904"/>
          <ac:inkMkLst>
            <pc:docMk/>
            <pc:sldMk cId="1702376687" sldId="269"/>
            <ac:inkMk id="78" creationId="{55388923-1538-8B39-CCDA-DC2EDD4E7339}"/>
          </ac:inkMkLst>
        </pc:inkChg>
        <pc:inkChg chg="add del">
          <ac:chgData name="Sarot SRANG" userId="a391a74c-0223-4591-9ba9-531b2ebaca54" providerId="ADAL" clId="{941756F4-4D31-4B36-942D-85A6DF603154}" dt="2024-06-16T08:00:20.505" v="1906"/>
          <ac:inkMkLst>
            <pc:docMk/>
            <pc:sldMk cId="1702376687" sldId="269"/>
            <ac:inkMk id="80" creationId="{8AC6FC6A-4E85-F8D8-6897-0A65B545EF05}"/>
          </ac:inkMkLst>
        </pc:inkChg>
        <pc:inkChg chg="add mod">
          <ac:chgData name="Sarot SRANG" userId="a391a74c-0223-4591-9ba9-531b2ebaca54" providerId="ADAL" clId="{941756F4-4D31-4B36-942D-85A6DF603154}" dt="2024-06-16T08:00:26.563" v="1911"/>
          <ac:inkMkLst>
            <pc:docMk/>
            <pc:sldMk cId="1702376687" sldId="269"/>
            <ac:inkMk id="81" creationId="{2FF2D63A-AC31-602B-5574-D92BD01D0424}"/>
          </ac:inkMkLst>
        </pc:inkChg>
        <pc:inkChg chg="add mod">
          <ac:chgData name="Sarot SRANG" userId="a391a74c-0223-4591-9ba9-531b2ebaca54" providerId="ADAL" clId="{941756F4-4D31-4B36-942D-85A6DF603154}" dt="2024-06-16T08:00:26.563" v="1911"/>
          <ac:inkMkLst>
            <pc:docMk/>
            <pc:sldMk cId="1702376687" sldId="269"/>
            <ac:inkMk id="82" creationId="{D0A826B4-49D8-F3E5-2B16-FDA13664140E}"/>
          </ac:inkMkLst>
        </pc:inkChg>
        <pc:inkChg chg="add del mod">
          <ac:chgData name="Sarot SRANG" userId="a391a74c-0223-4591-9ba9-531b2ebaca54" providerId="ADAL" clId="{941756F4-4D31-4B36-942D-85A6DF603154}" dt="2024-06-16T08:00:26.563" v="1911"/>
          <ac:inkMkLst>
            <pc:docMk/>
            <pc:sldMk cId="1702376687" sldId="269"/>
            <ac:inkMk id="83" creationId="{450F9D27-B668-0B81-5D9E-307D8A5721BD}"/>
          </ac:inkMkLst>
        </pc:inkChg>
        <pc:inkChg chg="add del">
          <ac:chgData name="Sarot SRANG" userId="a391a74c-0223-4591-9ba9-531b2ebaca54" providerId="ADAL" clId="{941756F4-4D31-4B36-942D-85A6DF603154}" dt="2024-06-16T08:00:29.121" v="1914"/>
          <ac:inkMkLst>
            <pc:docMk/>
            <pc:sldMk cId="1702376687" sldId="269"/>
            <ac:inkMk id="85" creationId="{FB1BFC08-B72D-ECF1-CD0C-4A5C6DD72444}"/>
          </ac:inkMkLst>
        </pc:inkChg>
        <pc:inkChg chg="add del">
          <ac:chgData name="Sarot SRANG" userId="a391a74c-0223-4591-9ba9-531b2ebaca54" providerId="ADAL" clId="{941756F4-4D31-4B36-942D-85A6DF603154}" dt="2024-06-16T08:00:29.123" v="1915"/>
          <ac:inkMkLst>
            <pc:docMk/>
            <pc:sldMk cId="1702376687" sldId="269"/>
            <ac:inkMk id="86" creationId="{96086B88-079B-9870-D5FF-8463AC16327B}"/>
          </ac:inkMkLst>
        </pc:inkChg>
        <pc:inkChg chg="add mod">
          <ac:chgData name="Sarot SRANG" userId="a391a74c-0223-4591-9ba9-531b2ebaca54" providerId="ADAL" clId="{941756F4-4D31-4B36-942D-85A6DF603154}" dt="2024-06-16T08:00:33.643" v="1919"/>
          <ac:inkMkLst>
            <pc:docMk/>
            <pc:sldMk cId="1702376687" sldId="269"/>
            <ac:inkMk id="87" creationId="{BB6FDC22-045E-4AFF-76EB-2308942F1902}"/>
          </ac:inkMkLst>
        </pc:inkChg>
        <pc:inkChg chg="add mod">
          <ac:chgData name="Sarot SRANG" userId="a391a74c-0223-4591-9ba9-531b2ebaca54" providerId="ADAL" clId="{941756F4-4D31-4B36-942D-85A6DF603154}" dt="2024-06-16T08:00:33.643" v="1919"/>
          <ac:inkMkLst>
            <pc:docMk/>
            <pc:sldMk cId="1702376687" sldId="269"/>
            <ac:inkMk id="88" creationId="{72C66A54-9E73-6A0C-DE00-650EF3558E86}"/>
          </ac:inkMkLst>
        </pc:inkChg>
        <pc:inkChg chg="add mod">
          <ac:chgData name="Sarot SRANG" userId="a391a74c-0223-4591-9ba9-531b2ebaca54" providerId="ADAL" clId="{941756F4-4D31-4B36-942D-85A6DF603154}" dt="2024-06-16T08:00:33.643" v="1919"/>
          <ac:inkMkLst>
            <pc:docMk/>
            <pc:sldMk cId="1702376687" sldId="269"/>
            <ac:inkMk id="89" creationId="{5093DC81-0E6C-5788-A77D-A4402105524A}"/>
          </ac:inkMkLst>
        </pc:inkChg>
        <pc:cxnChg chg="add mod">
          <ac:chgData name="Sarot SRANG" userId="a391a74c-0223-4591-9ba9-531b2ebaca54" providerId="ADAL" clId="{941756F4-4D31-4B36-942D-85A6DF603154}" dt="2024-06-16T07:58:15.456" v="1868" actId="1076"/>
          <ac:cxnSpMkLst>
            <pc:docMk/>
            <pc:sldMk cId="1702376687" sldId="269"/>
            <ac:cxnSpMk id="2" creationId="{F6E0DA8E-9217-8B20-FFF7-D2D2E77FE002}"/>
          </ac:cxnSpMkLst>
        </pc:cxnChg>
        <pc:cxnChg chg="mod">
          <ac:chgData name="Sarot SRANG" userId="a391a74c-0223-4591-9ba9-531b2ebaca54" providerId="ADAL" clId="{941756F4-4D31-4B36-942D-85A6DF603154}" dt="2024-06-16T08:00:58.813" v="1920" actId="14100"/>
          <ac:cxnSpMkLst>
            <pc:docMk/>
            <pc:sldMk cId="1702376687" sldId="269"/>
            <ac:cxnSpMk id="13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8:01:30.180" v="1924" actId="14100"/>
          <ac:cxnSpMkLst>
            <pc:docMk/>
            <pc:sldMk cId="1702376687" sldId="269"/>
            <ac:cxnSpMk id="14" creationId="{00000000-0000-0000-0000-000000000000}"/>
          </ac:cxnSpMkLst>
        </pc:cxnChg>
        <pc:cxnChg chg="add mod">
          <ac:chgData name="Sarot SRANG" userId="a391a74c-0223-4591-9ba9-531b2ebaca54" providerId="ADAL" clId="{941756F4-4D31-4B36-942D-85A6DF603154}" dt="2024-06-16T08:00:01.321" v="1895" actId="14100"/>
          <ac:cxnSpMkLst>
            <pc:docMk/>
            <pc:sldMk cId="1702376687" sldId="269"/>
            <ac:cxnSpMk id="23" creationId="{A68E185B-33EA-77C3-4F20-8E68DEB95864}"/>
          </ac:cxnSpMkLst>
        </pc:cxnChg>
        <pc:cxnChg chg="mod">
          <ac:chgData name="Sarot SRANG" userId="a391a74c-0223-4591-9ba9-531b2ebaca54" providerId="ADAL" clId="{941756F4-4D31-4B36-942D-85A6DF603154}" dt="2024-06-16T08:02:26.741" v="1927" actId="14100"/>
          <ac:cxnSpMkLst>
            <pc:docMk/>
            <pc:sldMk cId="1702376687" sldId="269"/>
            <ac:cxnSpMk id="34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8:02:39.483" v="1928" actId="14100"/>
          <ac:cxnSpMkLst>
            <pc:docMk/>
            <pc:sldMk cId="1702376687" sldId="269"/>
            <ac:cxnSpMk id="37" creationId="{00000000-0000-0000-0000-000000000000}"/>
          </ac:cxnSpMkLst>
        </pc:cxnChg>
      </pc:sldChg>
      <pc:sldChg chg="modSp mod setBg">
        <pc:chgData name="Sarot SRANG" userId="a391a74c-0223-4591-9ba9-531b2ebaca54" providerId="ADAL" clId="{941756F4-4D31-4B36-942D-85A6DF603154}" dt="2024-05-17T07:22:56.055" v="27" actId="1076"/>
        <pc:sldMkLst>
          <pc:docMk/>
          <pc:sldMk cId="631572607" sldId="270"/>
        </pc:sldMkLst>
        <pc:picChg chg="mod ord">
          <ac:chgData name="Sarot SRANG" userId="a391a74c-0223-4591-9ba9-531b2ebaca54" providerId="ADAL" clId="{941756F4-4D31-4B36-942D-85A6DF603154}" dt="2024-05-17T07:22:52.581" v="25" actId="1076"/>
          <ac:picMkLst>
            <pc:docMk/>
            <pc:sldMk cId="631572607" sldId="270"/>
            <ac:picMk id="4" creationId="{00000000-0000-0000-0000-000000000000}"/>
          </ac:picMkLst>
        </pc:picChg>
        <pc:picChg chg="mod">
          <ac:chgData name="Sarot SRANG" userId="a391a74c-0223-4591-9ba9-531b2ebaca54" providerId="ADAL" clId="{941756F4-4D31-4B36-942D-85A6DF603154}" dt="2024-05-17T07:22:56.055" v="27" actId="1076"/>
          <ac:picMkLst>
            <pc:docMk/>
            <pc:sldMk cId="631572607" sldId="270"/>
            <ac:picMk id="5" creationId="{00000000-0000-0000-0000-000000000000}"/>
          </ac:picMkLst>
        </pc:picChg>
        <pc:picChg chg="mod">
          <ac:chgData name="Sarot SRANG" userId="a391a74c-0223-4591-9ba9-531b2ebaca54" providerId="ADAL" clId="{941756F4-4D31-4B36-942D-85A6DF603154}" dt="2024-05-17T07:22:54.018" v="26" actId="1076"/>
          <ac:picMkLst>
            <pc:docMk/>
            <pc:sldMk cId="631572607" sldId="270"/>
            <ac:picMk id="6" creationId="{00000000-0000-0000-0000-000000000000}"/>
          </ac:picMkLst>
        </pc:picChg>
      </pc:sldChg>
      <pc:sldChg chg="modSp mod setBg">
        <pc:chgData name="Sarot SRANG" userId="a391a74c-0223-4591-9ba9-531b2ebaca54" providerId="ADAL" clId="{941756F4-4D31-4B36-942D-85A6DF603154}" dt="2024-05-17T07:23:37.947" v="35" actId="1076"/>
        <pc:sldMkLst>
          <pc:docMk/>
          <pc:sldMk cId="832068003" sldId="271"/>
        </pc:sldMkLst>
        <pc:spChg chg="mod">
          <ac:chgData name="Sarot SRANG" userId="a391a74c-0223-4591-9ba9-531b2ebaca54" providerId="ADAL" clId="{941756F4-4D31-4B36-942D-85A6DF603154}" dt="2024-05-17T07:23:11.539" v="31"/>
          <ac:spMkLst>
            <pc:docMk/>
            <pc:sldMk cId="832068003" sldId="271"/>
            <ac:spMk id="2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5-17T07:23:31.473" v="33" actId="1076"/>
          <ac:spMkLst>
            <pc:docMk/>
            <pc:sldMk cId="832068003" sldId="271"/>
            <ac:spMk id="3" creationId="{8B9EADAB-1180-E0B3-642D-ADFAC960295F}"/>
          </ac:spMkLst>
        </pc:spChg>
        <pc:spChg chg="mod">
          <ac:chgData name="Sarot SRANG" userId="a391a74c-0223-4591-9ba9-531b2ebaca54" providerId="ADAL" clId="{941756F4-4D31-4B36-942D-85A6DF603154}" dt="2024-05-17T07:23:34.826" v="34" actId="1076"/>
          <ac:spMkLst>
            <pc:docMk/>
            <pc:sldMk cId="832068003" sldId="271"/>
            <ac:spMk id="6" creationId="{B9DCEC15-02C6-00A2-32A9-AB80DF97FC9B}"/>
          </ac:spMkLst>
        </pc:spChg>
        <pc:picChg chg="mod">
          <ac:chgData name="Sarot SRANG" userId="a391a74c-0223-4591-9ba9-531b2ebaca54" providerId="ADAL" clId="{941756F4-4D31-4B36-942D-85A6DF603154}" dt="2024-05-17T07:23:37.947" v="35" actId="1076"/>
          <ac:picMkLst>
            <pc:docMk/>
            <pc:sldMk cId="832068003" sldId="271"/>
            <ac:picMk id="4" creationId="{00000000-0000-0000-0000-000000000000}"/>
          </ac:picMkLst>
        </pc:picChg>
        <pc:picChg chg="mod">
          <ac:chgData name="Sarot SRANG" userId="a391a74c-0223-4591-9ba9-531b2ebaca54" providerId="ADAL" clId="{941756F4-4D31-4B36-942D-85A6DF603154}" dt="2024-05-17T07:23:31.473" v="33" actId="1076"/>
          <ac:picMkLst>
            <pc:docMk/>
            <pc:sldMk cId="832068003" sldId="271"/>
            <ac:picMk id="5" creationId="{00000000-0000-0000-0000-000000000000}"/>
          </ac:picMkLst>
        </pc:picChg>
      </pc:sldChg>
      <pc:sldChg chg="setBg">
        <pc:chgData name="Sarot SRANG" userId="a391a74c-0223-4591-9ba9-531b2ebaca54" providerId="ADAL" clId="{941756F4-4D31-4B36-942D-85A6DF603154}" dt="2024-05-17T07:23:04.433" v="29"/>
        <pc:sldMkLst>
          <pc:docMk/>
          <pc:sldMk cId="642923109" sldId="275"/>
        </pc:sldMkLst>
      </pc:sldChg>
      <pc:sldChg chg="setBg">
        <pc:chgData name="Sarot SRANG" userId="a391a74c-0223-4591-9ba9-531b2ebaca54" providerId="ADAL" clId="{941756F4-4D31-4B36-942D-85A6DF603154}" dt="2024-05-17T07:19:29.280" v="1"/>
        <pc:sldMkLst>
          <pc:docMk/>
          <pc:sldMk cId="109541192" sldId="276"/>
        </pc:sldMkLst>
      </pc:sldChg>
      <pc:sldChg chg="addSp delSp modSp add mod setBg">
        <pc:chgData name="Sarot SRANG" userId="a391a74c-0223-4591-9ba9-531b2ebaca54" providerId="ADAL" clId="{941756F4-4D31-4B36-942D-85A6DF603154}" dt="2024-06-18T02:38:50.974" v="1968" actId="207"/>
        <pc:sldMkLst>
          <pc:docMk/>
          <pc:sldMk cId="2755622917" sldId="277"/>
        </pc:sldMkLst>
        <pc:spChg chg="mod">
          <ac:chgData name="Sarot SRANG" userId="a391a74c-0223-4591-9ba9-531b2ebaca54" providerId="ADAL" clId="{941756F4-4D31-4B36-942D-85A6DF603154}" dt="2024-06-12T02:15:47.003" v="112" actId="20577"/>
          <ac:spMkLst>
            <pc:docMk/>
            <pc:sldMk cId="2755622917" sldId="277"/>
            <ac:spMk id="4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8T02:38:50.974" v="1968" actId="207"/>
          <ac:spMkLst>
            <pc:docMk/>
            <pc:sldMk cId="2755622917" sldId="277"/>
            <ac:spMk id="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7:56:16.378" v="1852" actId="164"/>
          <ac:spMkLst>
            <pc:docMk/>
            <pc:sldMk cId="2755622917" sldId="277"/>
            <ac:spMk id="25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7:05.764" v="1209" actId="207"/>
          <ac:spMkLst>
            <pc:docMk/>
            <pc:sldMk cId="2755622917" sldId="277"/>
            <ac:spMk id="43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6:52.530" v="1195" actId="207"/>
          <ac:spMkLst>
            <pc:docMk/>
            <pc:sldMk cId="2755622917" sldId="277"/>
            <ac:spMk id="44" creationId="{00000000-0000-0000-0000-000000000000}"/>
          </ac:spMkLst>
        </pc:spChg>
        <pc:spChg chg="mod">
          <ac:chgData name="Sarot SRANG" userId="a391a74c-0223-4591-9ba9-531b2ebaca54" providerId="ADAL" clId="{941756F4-4D31-4B36-942D-85A6DF603154}" dt="2024-06-16T05:06:42.734" v="1184" actId="207"/>
          <ac:spMkLst>
            <pc:docMk/>
            <pc:sldMk cId="2755622917" sldId="277"/>
            <ac:spMk id="50" creationId="{00000000-0000-0000-0000-000000000000}"/>
          </ac:spMkLst>
        </pc:spChg>
        <pc:grpChg chg="del mod">
          <ac:chgData name="Sarot SRANG" userId="a391a74c-0223-4591-9ba9-531b2ebaca54" providerId="ADAL" clId="{941756F4-4D31-4B36-942D-85A6DF603154}" dt="2024-06-16T07:44:09.792" v="1449"/>
          <ac:grpSpMkLst>
            <pc:docMk/>
            <pc:sldMk cId="2755622917" sldId="277"/>
            <ac:grpSpMk id="10" creationId="{62452BD9-0477-C12B-CDD3-80ADBEED73BD}"/>
          </ac:grpSpMkLst>
        </pc:grpChg>
        <pc:grpChg chg="mod">
          <ac:chgData name="Sarot SRANG" userId="a391a74c-0223-4591-9ba9-531b2ebaca54" providerId="ADAL" clId="{941756F4-4D31-4B36-942D-85A6DF603154}" dt="2024-06-16T07:56:16.378" v="1852" actId="164"/>
          <ac:grpSpMkLst>
            <pc:docMk/>
            <pc:sldMk cId="2755622917" sldId="277"/>
            <ac:grpSpMk id="12" creationId="{00000000-0000-0000-0000-000000000000}"/>
          </ac:grpSpMkLst>
        </pc:grpChg>
        <pc:grpChg chg="del mod">
          <ac:chgData name="Sarot SRANG" userId="a391a74c-0223-4591-9ba9-531b2ebaca54" providerId="ADAL" clId="{941756F4-4D31-4B36-942D-85A6DF603154}" dt="2024-06-16T07:44:11.055" v="1451"/>
          <ac:grpSpMkLst>
            <pc:docMk/>
            <pc:sldMk cId="2755622917" sldId="277"/>
            <ac:grpSpMk id="75" creationId="{8565F4E9-B477-7D9F-AF90-FA958E71D8DF}"/>
          </ac:grpSpMkLst>
        </pc:grpChg>
        <pc:grpChg chg="del mod">
          <ac:chgData name="Sarot SRANG" userId="a391a74c-0223-4591-9ba9-531b2ebaca54" providerId="ADAL" clId="{941756F4-4D31-4B36-942D-85A6DF603154}" dt="2024-06-16T07:44:12.556" v="1454"/>
          <ac:grpSpMkLst>
            <pc:docMk/>
            <pc:sldMk cId="2755622917" sldId="277"/>
            <ac:grpSpMk id="77" creationId="{F1AAEE81-D77C-41C3-C88A-CAC82FA2088C}"/>
          </ac:grpSpMkLst>
        </pc:grpChg>
        <pc:grpChg chg="del mod">
          <ac:chgData name="Sarot SRANG" userId="a391a74c-0223-4591-9ba9-531b2ebaca54" providerId="ADAL" clId="{941756F4-4D31-4B36-942D-85A6DF603154}" dt="2024-06-16T07:44:15.633" v="1458"/>
          <ac:grpSpMkLst>
            <pc:docMk/>
            <pc:sldMk cId="2755622917" sldId="277"/>
            <ac:grpSpMk id="80" creationId="{A3901EB9-1723-6EE3-222F-498F529B703F}"/>
          </ac:grpSpMkLst>
        </pc:grpChg>
        <pc:grpChg chg="del mod">
          <ac:chgData name="Sarot SRANG" userId="a391a74c-0223-4591-9ba9-531b2ebaca54" providerId="ADAL" clId="{941756F4-4D31-4B36-942D-85A6DF603154}" dt="2024-06-16T07:44:33.281" v="1486"/>
          <ac:grpSpMkLst>
            <pc:docMk/>
            <pc:sldMk cId="2755622917" sldId="277"/>
            <ac:grpSpMk id="84" creationId="{F21D2002-92F2-F7DB-6CE6-E89876CD3344}"/>
          </ac:grpSpMkLst>
        </pc:grpChg>
        <pc:grpChg chg="del mod">
          <ac:chgData name="Sarot SRANG" userId="a391a74c-0223-4591-9ba9-531b2ebaca54" providerId="ADAL" clId="{941756F4-4D31-4B36-942D-85A6DF603154}" dt="2024-06-16T07:44:29.057" v="1479"/>
          <ac:grpSpMkLst>
            <pc:docMk/>
            <pc:sldMk cId="2755622917" sldId="277"/>
            <ac:grpSpMk id="99" creationId="{5D9CB2AB-B7AF-9EF4-E884-E84AB598BE68}"/>
          </ac:grpSpMkLst>
        </pc:grpChg>
        <pc:grpChg chg="del mod">
          <ac:chgData name="Sarot SRANG" userId="a391a74c-0223-4591-9ba9-531b2ebaca54" providerId="ADAL" clId="{941756F4-4D31-4B36-942D-85A6DF603154}" dt="2024-06-16T07:44:33.281" v="1486"/>
          <ac:grpSpMkLst>
            <pc:docMk/>
            <pc:sldMk cId="2755622917" sldId="277"/>
            <ac:grpSpMk id="105" creationId="{E54E0E99-E44F-9299-E458-C3A90D06A2B3}"/>
          </ac:grpSpMkLst>
        </pc:grpChg>
        <pc:grpChg chg="del mod">
          <ac:chgData name="Sarot SRANG" userId="a391a74c-0223-4591-9ba9-531b2ebaca54" providerId="ADAL" clId="{941756F4-4D31-4B36-942D-85A6DF603154}" dt="2024-06-16T07:44:37.745" v="1493"/>
          <ac:grpSpMkLst>
            <pc:docMk/>
            <pc:sldMk cId="2755622917" sldId="277"/>
            <ac:grpSpMk id="112" creationId="{A88C5B67-1697-F90F-2C6B-5FA84B18306B}"/>
          </ac:grpSpMkLst>
        </pc:grpChg>
        <pc:grpChg chg="del mod">
          <ac:chgData name="Sarot SRANG" userId="a391a74c-0223-4591-9ba9-531b2ebaca54" providerId="ADAL" clId="{941756F4-4D31-4B36-942D-85A6DF603154}" dt="2024-06-16T07:51:59.490" v="1754" actId="478"/>
          <ac:grpSpMkLst>
            <pc:docMk/>
            <pc:sldMk cId="2755622917" sldId="277"/>
            <ac:grpSpMk id="113" creationId="{9218AD72-7FF6-2B78-8F89-9721A86D355F}"/>
          </ac:grpSpMkLst>
        </pc:grpChg>
        <pc:grpChg chg="del mod">
          <ac:chgData name="Sarot SRANG" userId="a391a74c-0223-4591-9ba9-531b2ebaca54" providerId="ADAL" clId="{941756F4-4D31-4B36-942D-85A6DF603154}" dt="2024-06-16T07:44:40.581" v="1498"/>
          <ac:grpSpMkLst>
            <pc:docMk/>
            <pc:sldMk cId="2755622917" sldId="277"/>
            <ac:grpSpMk id="120" creationId="{E08239BA-3328-F5BD-6413-F26890751D2F}"/>
          </ac:grpSpMkLst>
        </pc:grpChg>
        <pc:grpChg chg="del mod">
          <ac:chgData name="Sarot SRANG" userId="a391a74c-0223-4591-9ba9-531b2ebaca54" providerId="ADAL" clId="{941756F4-4D31-4B36-942D-85A6DF603154}" dt="2024-06-16T07:45:10.455" v="1523"/>
          <ac:grpSpMkLst>
            <pc:docMk/>
            <pc:sldMk cId="2755622917" sldId="277"/>
            <ac:grpSpMk id="121" creationId="{7592F50F-34E3-B115-A935-69F433F4536D}"/>
          </ac:grpSpMkLst>
        </pc:grpChg>
        <pc:grpChg chg="del mod">
          <ac:chgData name="Sarot SRANG" userId="a391a74c-0223-4591-9ba9-531b2ebaca54" providerId="ADAL" clId="{941756F4-4D31-4B36-942D-85A6DF603154}" dt="2024-06-16T07:44:52.201" v="1502"/>
          <ac:grpSpMkLst>
            <pc:docMk/>
            <pc:sldMk cId="2755622917" sldId="277"/>
            <ac:grpSpMk id="126" creationId="{1BEF6840-2D6A-A2F4-30D5-4D3DA08B3B69}"/>
          </ac:grpSpMkLst>
        </pc:grpChg>
        <pc:grpChg chg="del mod">
          <ac:chgData name="Sarot SRANG" userId="a391a74c-0223-4591-9ba9-531b2ebaca54" providerId="ADAL" clId="{941756F4-4D31-4B36-942D-85A6DF603154}" dt="2024-06-16T07:45:10.455" v="1523"/>
          <ac:grpSpMkLst>
            <pc:docMk/>
            <pc:sldMk cId="2755622917" sldId="277"/>
            <ac:grpSpMk id="130" creationId="{21A52E0B-74A9-A697-02C6-1A33B136AF68}"/>
          </ac:grpSpMkLst>
        </pc:grpChg>
        <pc:grpChg chg="del mod">
          <ac:chgData name="Sarot SRANG" userId="a391a74c-0223-4591-9ba9-531b2ebaca54" providerId="ADAL" clId="{941756F4-4D31-4B36-942D-85A6DF603154}" dt="2024-06-16T07:45:00.811" v="1511"/>
          <ac:grpSpMkLst>
            <pc:docMk/>
            <pc:sldMk cId="2755622917" sldId="277"/>
            <ac:grpSpMk id="136" creationId="{1A135460-19FA-14B5-2187-C93DE49F85E3}"/>
          </ac:grpSpMkLst>
        </pc:grpChg>
        <pc:grpChg chg="del mod">
          <ac:chgData name="Sarot SRANG" userId="a391a74c-0223-4591-9ba9-531b2ebaca54" providerId="ADAL" clId="{941756F4-4D31-4B36-942D-85A6DF603154}" dt="2024-06-16T07:45:10.455" v="1523"/>
          <ac:grpSpMkLst>
            <pc:docMk/>
            <pc:sldMk cId="2755622917" sldId="277"/>
            <ac:grpSpMk id="139" creationId="{4A25AA60-E223-70D8-0412-68C81FE8A94C}"/>
          </ac:grpSpMkLst>
        </pc:grpChg>
        <pc:grpChg chg="del mod">
          <ac:chgData name="Sarot SRANG" userId="a391a74c-0223-4591-9ba9-531b2ebaca54" providerId="ADAL" clId="{941756F4-4D31-4B36-942D-85A6DF603154}" dt="2024-06-16T07:52:02.050" v="1755" actId="478"/>
          <ac:grpSpMkLst>
            <pc:docMk/>
            <pc:sldMk cId="2755622917" sldId="277"/>
            <ac:grpSpMk id="149" creationId="{8B166BF1-A527-E022-1BC7-873D74B206F5}"/>
          </ac:grpSpMkLst>
        </pc:grpChg>
        <pc:grpChg chg="del mod">
          <ac:chgData name="Sarot SRANG" userId="a391a74c-0223-4591-9ba9-531b2ebaca54" providerId="ADAL" clId="{941756F4-4D31-4B36-942D-85A6DF603154}" dt="2024-06-16T07:52:06.774" v="1757" actId="478"/>
          <ac:grpSpMkLst>
            <pc:docMk/>
            <pc:sldMk cId="2755622917" sldId="277"/>
            <ac:grpSpMk id="152" creationId="{71618C02-F60C-AEBC-B11F-0968463D1A24}"/>
          </ac:grpSpMkLst>
        </pc:grpChg>
        <pc:grpChg chg="del mod">
          <ac:chgData name="Sarot SRANG" userId="a391a74c-0223-4591-9ba9-531b2ebaca54" providerId="ADAL" clId="{941756F4-4D31-4B36-942D-85A6DF603154}" dt="2024-06-16T07:45:17.265" v="1535"/>
          <ac:grpSpMkLst>
            <pc:docMk/>
            <pc:sldMk cId="2755622917" sldId="277"/>
            <ac:grpSpMk id="157" creationId="{F184434E-4403-FF67-5289-9EF826CA4C5B}"/>
          </ac:grpSpMkLst>
        </pc:grpChg>
        <pc:grpChg chg="del mod">
          <ac:chgData name="Sarot SRANG" userId="a391a74c-0223-4591-9ba9-531b2ebaca54" providerId="ADAL" clId="{941756F4-4D31-4B36-942D-85A6DF603154}" dt="2024-06-16T07:45:19.353" v="1539"/>
          <ac:grpSpMkLst>
            <pc:docMk/>
            <pc:sldMk cId="2755622917" sldId="277"/>
            <ac:grpSpMk id="161" creationId="{D7A9C6D5-9958-B89D-A387-F459790BF95B}"/>
          </ac:grpSpMkLst>
        </pc:grpChg>
        <pc:grpChg chg="del mod">
          <ac:chgData name="Sarot SRANG" userId="a391a74c-0223-4591-9ba9-531b2ebaca54" providerId="ADAL" clId="{941756F4-4D31-4B36-942D-85A6DF603154}" dt="2024-06-16T07:45:20.760" v="1541"/>
          <ac:grpSpMkLst>
            <pc:docMk/>
            <pc:sldMk cId="2755622917" sldId="277"/>
            <ac:grpSpMk id="165" creationId="{C5E05D04-6D7D-3A4C-A6E1-A2E5C4AC3787}"/>
          </ac:grpSpMkLst>
        </pc:grpChg>
        <pc:grpChg chg="del mod">
          <ac:chgData name="Sarot SRANG" userId="a391a74c-0223-4591-9ba9-531b2ebaca54" providerId="ADAL" clId="{941756F4-4D31-4B36-942D-85A6DF603154}" dt="2024-06-16T07:45:23.335" v="1545"/>
          <ac:grpSpMkLst>
            <pc:docMk/>
            <pc:sldMk cId="2755622917" sldId="277"/>
            <ac:grpSpMk id="167" creationId="{89D26C50-023C-64B6-A519-3A0059C7F5FE}"/>
          </ac:grpSpMkLst>
        </pc:grpChg>
        <pc:grpChg chg="del mod">
          <ac:chgData name="Sarot SRANG" userId="a391a74c-0223-4591-9ba9-531b2ebaca54" providerId="ADAL" clId="{941756F4-4D31-4B36-942D-85A6DF603154}" dt="2024-06-16T07:45:49.369" v="1579"/>
          <ac:grpSpMkLst>
            <pc:docMk/>
            <pc:sldMk cId="2755622917" sldId="277"/>
            <ac:grpSpMk id="171" creationId="{E0B5C646-0F82-FA41-B92C-78C28D2BA895}"/>
          </ac:grpSpMkLst>
        </pc:grpChg>
        <pc:grpChg chg="del mod">
          <ac:chgData name="Sarot SRANG" userId="a391a74c-0223-4591-9ba9-531b2ebaca54" providerId="ADAL" clId="{941756F4-4D31-4B36-942D-85A6DF603154}" dt="2024-06-16T07:45:30.139" v="1556"/>
          <ac:grpSpMkLst>
            <pc:docMk/>
            <pc:sldMk cId="2755622917" sldId="277"/>
            <ac:grpSpMk id="176" creationId="{CF8E839B-5F7D-7F8D-64BB-29C5EC17342F}"/>
          </ac:grpSpMkLst>
        </pc:grpChg>
        <pc:grpChg chg="del mod">
          <ac:chgData name="Sarot SRANG" userId="a391a74c-0223-4591-9ba9-531b2ebaca54" providerId="ADAL" clId="{941756F4-4D31-4B36-942D-85A6DF603154}" dt="2024-06-16T07:45:32.088" v="1558"/>
          <ac:grpSpMkLst>
            <pc:docMk/>
            <pc:sldMk cId="2755622917" sldId="277"/>
            <ac:grpSpMk id="178" creationId="{65FB30F2-560C-E5D7-2B29-51CD59293C89}"/>
          </ac:grpSpMkLst>
        </pc:grpChg>
        <pc:grpChg chg="del mod">
          <ac:chgData name="Sarot SRANG" userId="a391a74c-0223-4591-9ba9-531b2ebaca54" providerId="ADAL" clId="{941756F4-4D31-4B36-942D-85A6DF603154}" dt="2024-06-16T07:45:34.292" v="1560"/>
          <ac:grpSpMkLst>
            <pc:docMk/>
            <pc:sldMk cId="2755622917" sldId="277"/>
            <ac:grpSpMk id="180" creationId="{FFD64111-7A55-7DFC-4188-7E627AFB90D6}"/>
          </ac:grpSpMkLst>
        </pc:grpChg>
        <pc:grpChg chg="del mod">
          <ac:chgData name="Sarot SRANG" userId="a391a74c-0223-4591-9ba9-531b2ebaca54" providerId="ADAL" clId="{941756F4-4D31-4B36-942D-85A6DF603154}" dt="2024-06-16T07:45:49.369" v="1579"/>
          <ac:grpSpMkLst>
            <pc:docMk/>
            <pc:sldMk cId="2755622917" sldId="277"/>
            <ac:grpSpMk id="182" creationId="{04B7A314-202F-3912-E9E8-69A039CA01DF}"/>
          </ac:grpSpMkLst>
        </pc:grpChg>
        <pc:grpChg chg="del mod">
          <ac:chgData name="Sarot SRANG" userId="a391a74c-0223-4591-9ba9-531b2ebaca54" providerId="ADAL" clId="{941756F4-4D31-4B36-942D-85A6DF603154}" dt="2024-06-16T07:45:44.590" v="1573"/>
          <ac:grpSpMkLst>
            <pc:docMk/>
            <pc:sldMk cId="2755622917" sldId="277"/>
            <ac:grpSpMk id="188" creationId="{8BE9CF5D-B338-825D-DD11-B30622B2AF49}"/>
          </ac:grpSpMkLst>
        </pc:grpChg>
        <pc:grpChg chg="del mod">
          <ac:chgData name="Sarot SRANG" userId="a391a74c-0223-4591-9ba9-531b2ebaca54" providerId="ADAL" clId="{941756F4-4D31-4B36-942D-85A6DF603154}" dt="2024-06-16T07:45:42.797" v="1570"/>
          <ac:grpSpMkLst>
            <pc:docMk/>
            <pc:sldMk cId="2755622917" sldId="277"/>
            <ac:grpSpMk id="191" creationId="{109362C9-5C00-CE5E-989E-69F7C0C3D69A}"/>
          </ac:grpSpMkLst>
        </pc:grpChg>
        <pc:grpChg chg="del mod">
          <ac:chgData name="Sarot SRANG" userId="a391a74c-0223-4591-9ba9-531b2ebaca54" providerId="ADAL" clId="{941756F4-4D31-4B36-942D-85A6DF603154}" dt="2024-06-16T07:45:49.369" v="1579"/>
          <ac:grpSpMkLst>
            <pc:docMk/>
            <pc:sldMk cId="2755622917" sldId="277"/>
            <ac:grpSpMk id="193" creationId="{E9AF204D-7F53-87B3-9B20-CB1ACBD110E1}"/>
          </ac:grpSpMkLst>
        </pc:grpChg>
        <pc:grpChg chg="del mod">
          <ac:chgData name="Sarot SRANG" userId="a391a74c-0223-4591-9ba9-531b2ebaca54" providerId="ADAL" clId="{941756F4-4D31-4B36-942D-85A6DF603154}" dt="2024-06-16T07:52:03.901" v="1756" actId="478"/>
          <ac:grpSpMkLst>
            <pc:docMk/>
            <pc:sldMk cId="2755622917" sldId="277"/>
            <ac:grpSpMk id="199" creationId="{DE220B6E-C9ED-6096-3612-970419BF3407}"/>
          </ac:grpSpMkLst>
        </pc:grpChg>
        <pc:grpChg chg="del mod">
          <ac:chgData name="Sarot SRANG" userId="a391a74c-0223-4591-9ba9-531b2ebaca54" providerId="ADAL" clId="{941756F4-4D31-4B36-942D-85A6DF603154}" dt="2024-06-16T07:52:09.199" v="1758" actId="478"/>
          <ac:grpSpMkLst>
            <pc:docMk/>
            <pc:sldMk cId="2755622917" sldId="277"/>
            <ac:grpSpMk id="203" creationId="{60F834AB-4EFE-F0B7-4AD9-E462DBEE505A}"/>
          </ac:grpSpMkLst>
        </pc:grpChg>
        <pc:grpChg chg="del mod">
          <ac:chgData name="Sarot SRANG" userId="a391a74c-0223-4591-9ba9-531b2ebaca54" providerId="ADAL" clId="{941756F4-4D31-4B36-942D-85A6DF603154}" dt="2024-06-16T07:46:09.103" v="1597"/>
          <ac:grpSpMkLst>
            <pc:docMk/>
            <pc:sldMk cId="2755622917" sldId="277"/>
            <ac:grpSpMk id="210" creationId="{91E71843-8A04-0D47-C1B3-956E36D478D9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17" creationId="{4F855B80-5E1C-3184-B019-4E266F8AD1E5}"/>
          </ac:grpSpMkLst>
        </pc:grpChg>
        <pc:grpChg chg="del mod">
          <ac:chgData name="Sarot SRANG" userId="a391a74c-0223-4591-9ba9-531b2ebaca54" providerId="ADAL" clId="{941756F4-4D31-4B36-942D-85A6DF603154}" dt="2024-06-16T07:47:04.688" v="1601"/>
          <ac:grpSpMkLst>
            <pc:docMk/>
            <pc:sldMk cId="2755622917" sldId="277"/>
            <ac:grpSpMk id="220" creationId="{1C717C16-B31A-D720-72BB-BD5CCBCAED2C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23" creationId="{3A909BDE-2BFF-0184-82E5-B2224CC74280}"/>
          </ac:grpSpMkLst>
        </pc:grpChg>
        <pc:grpChg chg="del mod">
          <ac:chgData name="Sarot SRANG" userId="a391a74c-0223-4591-9ba9-531b2ebaca54" providerId="ADAL" clId="{941756F4-4D31-4B36-942D-85A6DF603154}" dt="2024-06-16T07:47:09.360" v="1610"/>
          <ac:grpSpMkLst>
            <pc:docMk/>
            <pc:sldMk cId="2755622917" sldId="277"/>
            <ac:grpSpMk id="226" creationId="{05AF2B09-E3C7-5542-C924-BA4A24B2A55A}"/>
          </ac:grpSpMkLst>
        </pc:grpChg>
        <pc:grpChg chg="del mod">
          <ac:chgData name="Sarot SRANG" userId="a391a74c-0223-4591-9ba9-531b2ebaca54" providerId="ADAL" clId="{941756F4-4D31-4B36-942D-85A6DF603154}" dt="2024-06-16T07:48:10.885" v="1613"/>
          <ac:grpSpMkLst>
            <pc:docMk/>
            <pc:sldMk cId="2755622917" sldId="277"/>
            <ac:grpSpMk id="228" creationId="{7B8124DF-B8CC-10D7-CA58-E365E4AF7C67}"/>
          </ac:grpSpMkLst>
        </pc:grpChg>
        <pc:grpChg chg="del mod">
          <ac:chgData name="Sarot SRANG" userId="a391a74c-0223-4591-9ba9-531b2ebaca54" providerId="ADAL" clId="{941756F4-4D31-4B36-942D-85A6DF603154}" dt="2024-06-16T07:48:12.996" v="1615"/>
          <ac:grpSpMkLst>
            <pc:docMk/>
            <pc:sldMk cId="2755622917" sldId="277"/>
            <ac:grpSpMk id="231" creationId="{55390FBE-DB5B-0488-429C-E5D7DF37EF51}"/>
          </ac:grpSpMkLst>
        </pc:grpChg>
        <pc:grpChg chg="del mod">
          <ac:chgData name="Sarot SRANG" userId="a391a74c-0223-4591-9ba9-531b2ebaca54" providerId="ADAL" clId="{941756F4-4D31-4B36-942D-85A6DF603154}" dt="2024-06-16T07:48:17.315" v="1622"/>
          <ac:grpSpMkLst>
            <pc:docMk/>
            <pc:sldMk cId="2755622917" sldId="277"/>
            <ac:grpSpMk id="233" creationId="{F8CFBBC8-F9FB-7E5E-B79D-B941F5DB8CF0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38" creationId="{62968830-89C7-6EC9-0884-8D4D953A852A}"/>
          </ac:grpSpMkLst>
        </pc:grpChg>
        <pc:grpChg chg="del mod">
          <ac:chgData name="Sarot SRANG" userId="a391a74c-0223-4591-9ba9-531b2ebaca54" providerId="ADAL" clId="{941756F4-4D31-4B36-942D-85A6DF603154}" dt="2024-06-16T07:49:22.037" v="1628"/>
          <ac:grpSpMkLst>
            <pc:docMk/>
            <pc:sldMk cId="2755622917" sldId="277"/>
            <ac:grpSpMk id="241" creationId="{C30059B4-7BE6-D3C8-6016-55B0FFCEE6C6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44" creationId="{B3F133C3-FB49-BC1C-32DE-045D0546436E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57" creationId="{75551E59-2E42-6607-6132-A62334A5835F}"/>
          </ac:grpSpMkLst>
        </pc:grpChg>
        <pc:grpChg chg="del mod">
          <ac:chgData name="Sarot SRANG" userId="a391a74c-0223-4591-9ba9-531b2ebaca54" providerId="ADAL" clId="{941756F4-4D31-4B36-942D-85A6DF603154}" dt="2024-06-16T07:50:17.424" v="1645"/>
          <ac:grpSpMkLst>
            <pc:docMk/>
            <pc:sldMk cId="2755622917" sldId="277"/>
            <ac:grpSpMk id="260" creationId="{87E12640-3D43-0D14-2D26-0DBB588E8DF2}"/>
          </ac:grpSpMkLst>
        </pc:grpChg>
        <pc:grpChg chg="del mod">
          <ac:chgData name="Sarot SRANG" userId="a391a74c-0223-4591-9ba9-531b2ebaca54" providerId="ADAL" clId="{941756F4-4D31-4B36-942D-85A6DF603154}" dt="2024-06-16T07:50:23.409" v="1655"/>
          <ac:grpSpMkLst>
            <pc:docMk/>
            <pc:sldMk cId="2755622917" sldId="277"/>
            <ac:grpSpMk id="265" creationId="{F0514A7E-8A55-F976-F24E-E1E3C83EAC8A}"/>
          </ac:grpSpMkLst>
        </pc:grpChg>
        <pc:grpChg chg="del mod">
          <ac:chgData name="Sarot SRANG" userId="a391a74c-0223-4591-9ba9-531b2ebaca54" providerId="ADAL" clId="{941756F4-4D31-4B36-942D-85A6DF603154}" dt="2024-06-16T07:50:27.296" v="1660"/>
          <ac:grpSpMkLst>
            <pc:docMk/>
            <pc:sldMk cId="2755622917" sldId="277"/>
            <ac:grpSpMk id="268" creationId="{5F88D485-B957-FB5C-4967-039C5A0DD85A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273" creationId="{35E1DF49-15E2-A469-1E1E-B61503DD1870}"/>
          </ac:grpSpMkLst>
        </pc:grpChg>
        <pc:grpChg chg="del mod">
          <ac:chgData name="Sarot SRANG" userId="a391a74c-0223-4591-9ba9-531b2ebaca54" providerId="ADAL" clId="{941756F4-4D31-4B36-942D-85A6DF603154}" dt="2024-06-16T07:50:49.558" v="1679"/>
          <ac:grpSpMkLst>
            <pc:docMk/>
            <pc:sldMk cId="2755622917" sldId="277"/>
            <ac:grpSpMk id="279" creationId="{2E7D94F0-43D3-94DB-EB97-A89E866D3A8E}"/>
          </ac:grpSpMkLst>
        </pc:grpChg>
        <pc:grpChg chg="del mod">
          <ac:chgData name="Sarot SRANG" userId="a391a74c-0223-4591-9ba9-531b2ebaca54" providerId="ADAL" clId="{941756F4-4D31-4B36-942D-85A6DF603154}" dt="2024-06-16T07:50:52.429" v="1684"/>
          <ac:grpSpMkLst>
            <pc:docMk/>
            <pc:sldMk cId="2755622917" sldId="277"/>
            <ac:grpSpMk id="291" creationId="{39C6BE80-01DE-10DF-E24D-72D9388DFE7E}"/>
          </ac:grpSpMkLst>
        </pc:grpChg>
        <pc:grpChg chg="del mod">
          <ac:chgData name="Sarot SRANG" userId="a391a74c-0223-4591-9ba9-531b2ebaca54" providerId="ADAL" clId="{941756F4-4D31-4B36-942D-85A6DF603154}" dt="2024-06-16T07:50:53.518" v="1686"/>
          <ac:grpSpMkLst>
            <pc:docMk/>
            <pc:sldMk cId="2755622917" sldId="277"/>
            <ac:grpSpMk id="296" creationId="{09C1DD68-40DF-FF74-E339-474B6696B5EF}"/>
          </ac:grpSpMkLst>
        </pc:grpChg>
        <pc:grpChg chg="del mod">
          <ac:chgData name="Sarot SRANG" userId="a391a74c-0223-4591-9ba9-531b2ebaca54" providerId="ADAL" clId="{941756F4-4D31-4B36-942D-85A6DF603154}" dt="2024-06-16T07:50:56.248" v="1692"/>
          <ac:grpSpMkLst>
            <pc:docMk/>
            <pc:sldMk cId="2755622917" sldId="277"/>
            <ac:grpSpMk id="298" creationId="{2A8BF142-F70E-F374-138C-EAD078AE1E17}"/>
          </ac:grpSpMkLst>
        </pc:grpChg>
        <pc:grpChg chg="del mod">
          <ac:chgData name="Sarot SRANG" userId="a391a74c-0223-4591-9ba9-531b2ebaca54" providerId="ADAL" clId="{941756F4-4D31-4B36-942D-85A6DF603154}" dt="2024-06-16T07:51:00.348" v="1699"/>
          <ac:grpSpMkLst>
            <pc:docMk/>
            <pc:sldMk cId="2755622917" sldId="277"/>
            <ac:grpSpMk id="302" creationId="{658DA2C6-40E9-4FC1-89BE-CAD1DD944699}"/>
          </ac:grpSpMkLst>
        </pc:grpChg>
        <pc:grpChg chg="del mod">
          <ac:chgData name="Sarot SRANG" userId="a391a74c-0223-4591-9ba9-531b2ebaca54" providerId="ADAL" clId="{941756F4-4D31-4B36-942D-85A6DF603154}" dt="2024-06-16T07:51:00.348" v="1699"/>
          <ac:grpSpMkLst>
            <pc:docMk/>
            <pc:sldMk cId="2755622917" sldId="277"/>
            <ac:grpSpMk id="309" creationId="{08B9F92C-124E-4EFC-B020-8FCEAB5317F4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310" creationId="{E1FC0A07-EB8E-06E0-18CF-1A7B672BA516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313" creationId="{451E2907-2B0F-B20F-D7FF-B31D04695CB5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327" creationId="{291DCB34-D271-4FDC-32F5-625D40BF58A5}"/>
          </ac:grpSpMkLst>
        </pc:grpChg>
        <pc:grpChg chg="del mod">
          <ac:chgData name="Sarot SRANG" userId="a391a74c-0223-4591-9ba9-531b2ebaca54" providerId="ADAL" clId="{941756F4-4D31-4B36-942D-85A6DF603154}" dt="2024-06-16T07:51:21.184" v="1729"/>
          <ac:grpSpMkLst>
            <pc:docMk/>
            <pc:sldMk cId="2755622917" sldId="277"/>
            <ac:grpSpMk id="335" creationId="{341E8D5F-7347-DAAB-B44E-7CEA310ADE2D}"/>
          </ac:grpSpMkLst>
        </pc:grpChg>
        <pc:grpChg chg="del mod">
          <ac:chgData name="Sarot SRANG" userId="a391a74c-0223-4591-9ba9-531b2ebaca54" providerId="ADAL" clId="{941756F4-4D31-4B36-942D-85A6DF603154}" dt="2024-06-16T07:51:25.015" v="1733"/>
          <ac:grpSpMkLst>
            <pc:docMk/>
            <pc:sldMk cId="2755622917" sldId="277"/>
            <ac:grpSpMk id="338" creationId="{52E8527B-4B2D-A14C-18C3-64F373B152EB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342" creationId="{E66FBF09-2EF9-B5D4-A843-02C2BFE3EE2E}"/>
          </ac:grpSpMkLst>
        </pc:grpChg>
        <pc:grpChg chg="del mod">
          <ac:chgData name="Sarot SRANG" userId="a391a74c-0223-4591-9ba9-531b2ebaca54" providerId="ADAL" clId="{941756F4-4D31-4B36-942D-85A6DF603154}" dt="2024-06-16T07:51:40.111" v="1753"/>
          <ac:grpSpMkLst>
            <pc:docMk/>
            <pc:sldMk cId="2755622917" sldId="277"/>
            <ac:grpSpMk id="358" creationId="{0BE135AD-F7DB-A906-34FD-E20992D05891}"/>
          </ac:grpSpMkLst>
        </pc:grpChg>
        <pc:grpChg chg="del mod">
          <ac:chgData name="Sarot SRANG" userId="a391a74c-0223-4591-9ba9-531b2ebaca54" providerId="ADAL" clId="{941756F4-4D31-4B36-942D-85A6DF603154}" dt="2024-06-16T07:52:11.692" v="1759" actId="478"/>
          <ac:grpSpMkLst>
            <pc:docMk/>
            <pc:sldMk cId="2755622917" sldId="277"/>
            <ac:grpSpMk id="362" creationId="{CAC3C765-85DA-827B-A2E0-9B274BF2A578}"/>
          </ac:grpSpMkLst>
        </pc:grpChg>
        <pc:grpChg chg="add mod">
          <ac:chgData name="Sarot SRANG" userId="a391a74c-0223-4591-9ba9-531b2ebaca54" providerId="ADAL" clId="{941756F4-4D31-4B36-942D-85A6DF603154}" dt="2024-06-16T07:56:16.378" v="1852" actId="164"/>
          <ac:grpSpMkLst>
            <pc:docMk/>
            <pc:sldMk cId="2755622917" sldId="277"/>
            <ac:grpSpMk id="363" creationId="{68CA5BB0-3EE4-E7AB-3D27-A9D6D13ABEC9}"/>
          </ac:grpSpMkLst>
        </pc:grpChg>
        <pc:grpChg chg="add mod">
          <ac:chgData name="Sarot SRANG" userId="a391a74c-0223-4591-9ba9-531b2ebaca54" providerId="ADAL" clId="{941756F4-4D31-4B36-942D-85A6DF603154}" dt="2024-06-16T07:58:25.627" v="1870" actId="1076"/>
          <ac:grpSpMkLst>
            <pc:docMk/>
            <pc:sldMk cId="2755622917" sldId="277"/>
            <ac:grpSpMk id="365" creationId="{1A491007-B3D5-778D-0238-A146C58C2662}"/>
          </ac:grpSpMkLst>
        </pc:grpChg>
        <pc:grpChg chg="del mod">
          <ac:chgData name="Sarot SRANG" userId="a391a74c-0223-4591-9ba9-531b2ebaca54" providerId="ADAL" clId="{941756F4-4D31-4B36-942D-85A6DF603154}" dt="2024-06-16T07:59:13.688" v="1878"/>
          <ac:grpSpMkLst>
            <pc:docMk/>
            <pc:sldMk cId="2755622917" sldId="277"/>
            <ac:grpSpMk id="375" creationId="{6F77A4A1-2DBC-CA93-2EC1-2FB9751ED827}"/>
          </ac:grpSpMkLst>
        </pc:grpChg>
        <pc:grpChg chg="mod">
          <ac:chgData name="Sarot SRANG" userId="a391a74c-0223-4591-9ba9-531b2ebaca54" providerId="ADAL" clId="{941756F4-4D31-4B36-942D-85A6DF603154}" dt="2024-06-16T07:59:32.689" v="1890"/>
          <ac:grpSpMkLst>
            <pc:docMk/>
            <pc:sldMk cId="2755622917" sldId="277"/>
            <ac:grpSpMk id="384" creationId="{AD14F81D-64CE-08A0-99EF-998CFAE33DD1}"/>
          </ac:grpSpMkLst>
        </pc:grp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2" creationId="{C7B1A21C-7BD1-2160-A324-4D8CDADB7C95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6" creationId="{70E18964-D85F-EC34-6C55-2F6BA4EDF528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" creationId="{88D639BB-53B7-1A60-5616-9B5272E515F3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8" creationId="{2A4C4AF3-77BE-63B5-5B10-C594462089A2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9" creationId="{5E34B22C-10C7-885B-86BD-E6D2BA92E3A8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21" creationId="{11B230B9-0F7B-95AC-0839-A7B417550C6E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23" creationId="{A74CEDDB-3CC4-6319-9667-BD2F5FB4A60B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72" creationId="{BAE3583F-B03D-9EA2-A9B3-D41DCE57B9BE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73" creationId="{4538ADF7-EE79-B22E-6BA3-9633E1F3DCBB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76" creationId="{7E1AB7F8-CFE8-59CD-8565-C1DFB8E23A11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78" creationId="{4BFA9F11-3666-9E47-03A2-DD6CCDE9A065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79" creationId="{E978FCFC-EB3B-F79A-9E7B-50365AF190E7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1" creationId="{E5D63F7F-6863-5D13-D481-C07A2769EAB3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2" creationId="{C7FCBA44-343F-B1A3-0D10-25A30F61461A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3" creationId="{83017A12-8300-EE00-1E98-5A2C95636C88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5" creationId="{6AABFAD7-77D0-F582-890C-52B9F056C617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6" creationId="{40CA9A8B-5B68-F987-83E7-38D5932EE377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7" creationId="{6533AB21-066E-5D88-64C9-98D2EA428B6A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8" creationId="{1F32A9AA-D5E1-1928-36E1-9F83A04B9AB0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89" creationId="{1541DCB0-2E41-C82A-4721-91A5319201B3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0" creationId="{755A4613-A4BA-04B7-07BA-CF0CFB1FD01C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1" creationId="{B4D14C07-BEE5-6A72-753D-E09648199145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2" creationId="{881908F8-6D71-F5F3-431A-442E73FEB49A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3" creationId="{2FF2ECA7-10F0-FFF9-AF9C-E0BB71C3B59B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4" creationId="{D2F0BE91-25D4-3594-8DBA-1A793095379D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5" creationId="{2874B151-3A86-C3E9-D35B-C88CB251FA5D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6" creationId="{450A5267-D631-248D-4C48-05742B353F7E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7" creationId="{37C275E5-5836-6165-5F25-5E334D1B3023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98" creationId="{820DDCF9-C54D-8E29-7ACD-BA642813F584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0" creationId="{7E3C8D22-D08F-2B31-78CB-7BB72B33864F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1" creationId="{C2D266B1-3106-6897-460E-03DAD0CBF7F0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2" creationId="{57B314F8-B028-5518-0FD4-93DB7D080BB9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3" creationId="{ABDF0D59-1DAC-215E-A652-D1BA09250630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4" creationId="{12A3AF17-302C-D3A7-DAD3-D4E98768622D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6" creationId="{6683D5CC-B917-290B-A826-3C1D3B36CA5A}"/>
          </ac:inkMkLst>
        </pc:inkChg>
        <pc:inkChg chg="add mod">
          <ac:chgData name="Sarot SRANG" userId="a391a74c-0223-4591-9ba9-531b2ebaca54" providerId="ADAL" clId="{941756F4-4D31-4B36-942D-85A6DF603154}" dt="2024-06-16T07:44:33.281" v="1486"/>
          <ac:inkMkLst>
            <pc:docMk/>
            <pc:sldMk cId="2755622917" sldId="277"/>
            <ac:inkMk id="107" creationId="{FDFC16FD-1E92-710F-B162-32D8C44ECC67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08" creationId="{94E08CE4-C2E1-594B-BC97-8B900A6329A5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09" creationId="{AB3A9CB3-A24D-FB84-6018-2AE7F57AEC14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0" creationId="{76BEDE79-A75C-5720-6713-E1C3F9CDDBA1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1" creationId="{62686FE4-8D41-F865-32D8-47B40EAA9C40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4" creationId="{9CB8C068-8D3B-512E-3FB7-8EB87F7E4591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5" creationId="{332A7099-1AAA-1DC9-EA14-7B089A24347C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6" creationId="{9C869D2B-A3F4-8CBE-9BB2-E4B67FF95BF7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7" creationId="{F8B20924-CCF6-EB7F-2116-F92127381CA9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8" creationId="{E860C8C9-80AA-016D-76BD-19A957A6A798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19" creationId="{7A22DD68-73E9-D238-9CE8-45FC4B6F3984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2" creationId="{31A1B005-E40F-E941-9AB2-569F878C55CD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3" creationId="{419212D2-6887-F1AF-38CD-1132F084ED63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4" creationId="{050C1F56-B1E9-12F3-F047-EDBB1777E88D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5" creationId="{79861D22-D84E-47B0-4828-873FBD6214DB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7" creationId="{B67F6BF9-E675-B0F0-84A6-23389A589B84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8" creationId="{D73CDEBF-7497-73F1-6628-20EF4A46BDF4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29" creationId="{A68371D2-F22B-8C18-3B2F-8CB772170145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31" creationId="{66FA06EC-853A-1832-30AA-7E0D61BB6016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32" creationId="{34045C27-4D71-FB8D-9E66-E659F46BE9F0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33" creationId="{B6161E25-9EB2-F35D-6330-8C3F69ADCC0E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34" creationId="{0A2E23F1-CD1E-8B19-0947-0A85B35F8121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35" creationId="{17AA0982-0159-96C4-444E-ADF46EC5D6A9}"/>
          </ac:inkMkLst>
        </pc:inkChg>
        <pc:inkChg chg="add del mod">
          <ac:chgData name="Sarot SRANG" userId="a391a74c-0223-4591-9ba9-531b2ebaca54" providerId="ADAL" clId="{941756F4-4D31-4B36-942D-85A6DF603154}" dt="2024-06-16T07:45:02.453" v="1513"/>
          <ac:inkMkLst>
            <pc:docMk/>
            <pc:sldMk cId="2755622917" sldId="277"/>
            <ac:inkMk id="137" creationId="{1B2ADD0F-F313-7529-0C5C-506E1445DA5F}"/>
          </ac:inkMkLst>
        </pc:inkChg>
        <pc:inkChg chg="add del mod">
          <ac:chgData name="Sarot SRANG" userId="a391a74c-0223-4591-9ba9-531b2ebaca54" providerId="ADAL" clId="{941756F4-4D31-4B36-942D-85A6DF603154}" dt="2024-06-16T07:45:02.453" v="1512"/>
          <ac:inkMkLst>
            <pc:docMk/>
            <pc:sldMk cId="2755622917" sldId="277"/>
            <ac:inkMk id="138" creationId="{E7CBCDE4-F49B-015D-C33B-1F960C982640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0" creationId="{A74430DF-9D8F-AB49-B83D-BD9B97C74DE1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1" creationId="{7CFB5EB0-0161-0F4F-530A-FE0E0F661241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2" creationId="{6E60BC74-F010-FDD0-5D74-5426EA5186A2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3" creationId="{1906D296-7AD8-E36D-5732-450B3EB1555C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4" creationId="{FFCC588E-88AC-DA9C-0ED8-A273B6F83F08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5" creationId="{14CA9C59-F679-7316-A290-60B2D9E92BDE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6" creationId="{D4EE4430-AA2B-E8AE-302B-1E519A3FD0B8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7" creationId="{85CA5D3C-3CFC-B97F-1D74-C5F5BCF524F9}"/>
          </ac:inkMkLst>
        </pc:inkChg>
        <pc:inkChg chg="add mod">
          <ac:chgData name="Sarot SRANG" userId="a391a74c-0223-4591-9ba9-531b2ebaca54" providerId="ADAL" clId="{941756F4-4D31-4B36-942D-85A6DF603154}" dt="2024-06-16T07:45:10.455" v="1523"/>
          <ac:inkMkLst>
            <pc:docMk/>
            <pc:sldMk cId="2755622917" sldId="277"/>
            <ac:inkMk id="148" creationId="{D52160E6-BD6A-3D5F-830A-EB653E3979C2}"/>
          </ac:inkMkLst>
        </pc:inkChg>
        <pc:inkChg chg="add mod">
          <ac:chgData name="Sarot SRANG" userId="a391a74c-0223-4591-9ba9-531b2ebaca54" providerId="ADAL" clId="{941756F4-4D31-4B36-942D-85A6DF603154}" dt="2024-06-16T07:45:12.693" v="1526"/>
          <ac:inkMkLst>
            <pc:docMk/>
            <pc:sldMk cId="2755622917" sldId="277"/>
            <ac:inkMk id="150" creationId="{91F70E09-32A0-5C95-7B72-292DBB0097A0}"/>
          </ac:inkMkLst>
        </pc:inkChg>
        <pc:inkChg chg="add mod">
          <ac:chgData name="Sarot SRANG" userId="a391a74c-0223-4591-9ba9-531b2ebaca54" providerId="ADAL" clId="{941756F4-4D31-4B36-942D-85A6DF603154}" dt="2024-06-16T07:45:12.693" v="1526"/>
          <ac:inkMkLst>
            <pc:docMk/>
            <pc:sldMk cId="2755622917" sldId="277"/>
            <ac:inkMk id="151" creationId="{04D3EE0E-26A8-7868-E3E0-02D4F8F6E123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3" creationId="{300D64BA-F4CB-9216-B08A-9FDFA5A3760C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4" creationId="{E7D4BCC6-BD00-51B3-A26F-BA80227173CF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5" creationId="{61D6650F-B352-9473-34F6-71B6D76C2004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6" creationId="{D7D390C8-6948-7B54-79D1-A4F16114FB3B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8" creationId="{65CB7237-1030-274A-B049-6292B68A9DB7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59" creationId="{40104851-EF2B-106C-BB19-4FFF3E4C209C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60" creationId="{0CE343BD-CCEF-C149-0084-CB9C44DD0B0B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62" creationId="{F35E88D1-FAF8-CCE2-B865-43D80B0A7E59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63" creationId="{ED04AEED-3CB1-723C-9871-182BFBC9C740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64" creationId="{BF3B1D47-2DD7-DD99-BA9C-67573D4B767C}"/>
          </ac:inkMkLst>
        </pc:inkChg>
        <pc:inkChg chg="add del mod">
          <ac:chgData name="Sarot SRANG" userId="a391a74c-0223-4591-9ba9-531b2ebaca54" providerId="ADAL" clId="{941756F4-4D31-4B36-942D-85A6DF603154}" dt="2024-06-16T07:45:24.069" v="1549"/>
          <ac:inkMkLst>
            <pc:docMk/>
            <pc:sldMk cId="2755622917" sldId="277"/>
            <ac:inkMk id="166" creationId="{9008D5CB-89B6-B137-5981-96B9A0470228}"/>
          </ac:inkMkLst>
        </pc:inkChg>
        <pc:inkChg chg="add del mod">
          <ac:chgData name="Sarot SRANG" userId="a391a74c-0223-4591-9ba9-531b2ebaca54" providerId="ADAL" clId="{941756F4-4D31-4B36-942D-85A6DF603154}" dt="2024-06-16T07:45:24.068" v="1548"/>
          <ac:inkMkLst>
            <pc:docMk/>
            <pc:sldMk cId="2755622917" sldId="277"/>
            <ac:inkMk id="168" creationId="{31A460A9-71C0-329A-F0B1-813B1CF3FCFA}"/>
          </ac:inkMkLst>
        </pc:inkChg>
        <pc:inkChg chg="add del mod">
          <ac:chgData name="Sarot SRANG" userId="a391a74c-0223-4591-9ba9-531b2ebaca54" providerId="ADAL" clId="{941756F4-4D31-4B36-942D-85A6DF603154}" dt="2024-06-16T07:45:24.067" v="1546"/>
          <ac:inkMkLst>
            <pc:docMk/>
            <pc:sldMk cId="2755622917" sldId="277"/>
            <ac:inkMk id="169" creationId="{4FF23A4E-C194-C26B-5D42-8E2891D8A88B}"/>
          </ac:inkMkLst>
        </pc:inkChg>
        <pc:inkChg chg="add del mod">
          <ac:chgData name="Sarot SRANG" userId="a391a74c-0223-4591-9ba9-531b2ebaca54" providerId="ADAL" clId="{941756F4-4D31-4B36-942D-85A6DF603154}" dt="2024-06-16T07:45:24.068" v="1547"/>
          <ac:inkMkLst>
            <pc:docMk/>
            <pc:sldMk cId="2755622917" sldId="277"/>
            <ac:inkMk id="170" creationId="{4528E626-D658-0C94-4489-93D554FFE370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2" creationId="{B7DA6D94-171A-CABC-8225-A3860FDB854C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3" creationId="{9D926D73-AA44-8EDE-7119-EFEA270F5188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4" creationId="{7F670814-0FFC-D39D-32C5-11B5B78A7CDB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5" creationId="{9EFF1790-9E81-0A1B-BCBF-AD0558C3AFA6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7" creationId="{59ED2567-D869-C080-E65E-0EBA2C940EEB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79" creationId="{E4D417F4-AD98-25EB-A480-E6850142A3BC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1" creationId="{53E99CFF-8E3F-5449-9702-39F27C520F9D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3" creationId="{0C04F9D6-D89B-CA07-78E1-BC9CC3C06EF0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4" creationId="{2ED180BC-A681-44B7-A7A8-7D8D10A30F22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5" creationId="{755492D5-DF5B-8823-AA41-8855C5159974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6" creationId="{C4E8ACEC-7DCB-DA17-2F88-D98682828554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87" creationId="{3270997C-6A77-408C-4DD1-F7B359C82609}"/>
          </ac:inkMkLst>
        </pc:inkChg>
        <pc:inkChg chg="add del mod">
          <ac:chgData name="Sarot SRANG" userId="a391a74c-0223-4591-9ba9-531b2ebaca54" providerId="ADAL" clId="{941756F4-4D31-4B36-942D-85A6DF603154}" dt="2024-06-16T07:45:42.798" v="1571"/>
          <ac:inkMkLst>
            <pc:docMk/>
            <pc:sldMk cId="2755622917" sldId="277"/>
            <ac:inkMk id="189" creationId="{F1C45297-3EC6-8D2F-952A-BDCE8F817783}"/>
          </ac:inkMkLst>
        </pc:inkChg>
        <pc:inkChg chg="add del mod">
          <ac:chgData name="Sarot SRANG" userId="a391a74c-0223-4591-9ba9-531b2ebaca54" providerId="ADAL" clId="{941756F4-4D31-4B36-942D-85A6DF603154}" dt="2024-06-16T07:45:42.797" v="1570"/>
          <ac:inkMkLst>
            <pc:docMk/>
            <pc:sldMk cId="2755622917" sldId="277"/>
            <ac:inkMk id="190" creationId="{1B6F5737-8F30-00CF-BC7B-9C287C4FC178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2" creationId="{435558C3-D774-A960-2D6F-ABBB1DB6FB7B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4" creationId="{05A35665-18A7-E764-195E-6661E13B1FCD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5" creationId="{35ACAE2A-CF4B-AA0E-1CDE-350550602E53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6" creationId="{824F13EA-257E-CEA6-5262-605E86BC9BE3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7" creationId="{0CE5DF5D-BC20-6737-9962-BBCD4E1E134F}"/>
          </ac:inkMkLst>
        </pc:inkChg>
        <pc:inkChg chg="add mod">
          <ac:chgData name="Sarot SRANG" userId="a391a74c-0223-4591-9ba9-531b2ebaca54" providerId="ADAL" clId="{941756F4-4D31-4B36-942D-85A6DF603154}" dt="2024-06-16T07:45:49.369" v="1579"/>
          <ac:inkMkLst>
            <pc:docMk/>
            <pc:sldMk cId="2755622917" sldId="277"/>
            <ac:inkMk id="198" creationId="{A3F9EB2E-569C-9F4D-B3C8-90BFB658135B}"/>
          </ac:inkMkLst>
        </pc:inkChg>
        <pc:inkChg chg="add mod">
          <ac:chgData name="Sarot SRANG" userId="a391a74c-0223-4591-9ba9-531b2ebaca54" providerId="ADAL" clId="{941756F4-4D31-4B36-942D-85A6DF603154}" dt="2024-06-16T07:45:54.037" v="1583"/>
          <ac:inkMkLst>
            <pc:docMk/>
            <pc:sldMk cId="2755622917" sldId="277"/>
            <ac:inkMk id="200" creationId="{FE961121-A7C9-CC5B-2479-27A1E57C373B}"/>
          </ac:inkMkLst>
        </pc:inkChg>
        <pc:inkChg chg="add mod">
          <ac:chgData name="Sarot SRANG" userId="a391a74c-0223-4591-9ba9-531b2ebaca54" providerId="ADAL" clId="{941756F4-4D31-4B36-942D-85A6DF603154}" dt="2024-06-16T07:45:54.037" v="1583"/>
          <ac:inkMkLst>
            <pc:docMk/>
            <pc:sldMk cId="2755622917" sldId="277"/>
            <ac:inkMk id="201" creationId="{BE245C4C-0961-8FA2-5B0A-5CE01996B505}"/>
          </ac:inkMkLst>
        </pc:inkChg>
        <pc:inkChg chg="add mod">
          <ac:chgData name="Sarot SRANG" userId="a391a74c-0223-4591-9ba9-531b2ebaca54" providerId="ADAL" clId="{941756F4-4D31-4B36-942D-85A6DF603154}" dt="2024-06-16T07:45:54.037" v="1583"/>
          <ac:inkMkLst>
            <pc:docMk/>
            <pc:sldMk cId="2755622917" sldId="277"/>
            <ac:inkMk id="202" creationId="{BB17AD98-769C-6A3D-87A2-33527D76C23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4" creationId="{4C747B1B-3982-674A-F110-D2FB86B75C3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5" creationId="{814A7A85-165F-E4E6-96E3-8242952EEFA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6" creationId="{63842F95-03F5-C421-F096-103E8F6C9ED4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7" creationId="{064B3556-B7C6-4B38-BC35-B3786B7779B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8" creationId="{3D693B6E-ED48-4823-5F89-9C0DE343A90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09" creationId="{BC954E14-6879-6E1A-708E-18BDC4055C9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1" creationId="{68768607-1D4F-A4E8-D055-BBE4526840F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2" creationId="{90BEFA37-3599-6C26-FB51-59DF3D8BCA7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3" creationId="{8B3459A8-F73E-F943-AB05-7629BC94A15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4" creationId="{60F40D73-95F4-5D6C-49A0-700BD0BD83FA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5" creationId="{C29AC3D3-C957-96C0-B6C9-4EA56098525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16" creationId="{5E782ABD-6DFB-A4C6-E70C-2DF00525ED87}"/>
          </ac:inkMkLst>
        </pc:inkChg>
        <pc:inkChg chg="add del mod">
          <ac:chgData name="Sarot SRANG" userId="a391a74c-0223-4591-9ba9-531b2ebaca54" providerId="ADAL" clId="{941756F4-4D31-4B36-942D-85A6DF603154}" dt="2024-06-16T07:47:04.688" v="1602"/>
          <ac:inkMkLst>
            <pc:docMk/>
            <pc:sldMk cId="2755622917" sldId="277"/>
            <ac:inkMk id="218" creationId="{64AC75DB-4A64-3B0B-8802-7B8AA66EFD6F}"/>
          </ac:inkMkLst>
        </pc:inkChg>
        <pc:inkChg chg="add del mod">
          <ac:chgData name="Sarot SRANG" userId="a391a74c-0223-4591-9ba9-531b2ebaca54" providerId="ADAL" clId="{941756F4-4D31-4B36-942D-85A6DF603154}" dt="2024-06-16T07:47:04.688" v="1601"/>
          <ac:inkMkLst>
            <pc:docMk/>
            <pc:sldMk cId="2755622917" sldId="277"/>
            <ac:inkMk id="219" creationId="{AA5A3820-5612-B5EA-9ECC-1C2648F9A19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1" creationId="{D60A8C35-D19B-CDB0-3683-DDE9CF83C47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2" creationId="{6F5BD2E2-F86F-A1AF-BF12-5E594CD7195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4" creationId="{995B09D3-BF0A-3798-06F7-35AE08139E2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5" creationId="{DE05B32A-16F3-9EBA-EB52-A7FB0FC1689D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7" creationId="{49EEE081-4ACA-0889-4D07-B8DBEB5CFF6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29" creationId="{1D4B43B6-1F76-6336-4A23-0D12AF7480C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30" creationId="{703433DB-CD3B-6122-6B80-FDBB3F915502}"/>
          </ac:inkMkLst>
        </pc:inkChg>
        <pc:inkChg chg="add del mod">
          <ac:chgData name="Sarot SRANG" userId="a391a74c-0223-4591-9ba9-531b2ebaca54" providerId="ADAL" clId="{941756F4-4D31-4B36-942D-85A6DF603154}" dt="2024-06-16T07:48:14.253" v="1617"/>
          <ac:inkMkLst>
            <pc:docMk/>
            <pc:sldMk cId="2755622917" sldId="277"/>
            <ac:inkMk id="232" creationId="{F7F81CC8-60C1-03C8-77CC-C53E4E795693}"/>
          </ac:inkMkLst>
        </pc:inkChg>
        <pc:inkChg chg="add del">
          <ac:chgData name="Sarot SRANG" userId="a391a74c-0223-4591-9ba9-531b2ebaca54" providerId="ADAL" clId="{941756F4-4D31-4B36-942D-85A6DF603154}" dt="2024-06-16T07:48:14.253" v="1618"/>
          <ac:inkMkLst>
            <pc:docMk/>
            <pc:sldMk cId="2755622917" sldId="277"/>
            <ac:inkMk id="234" creationId="{60716470-55E9-ABC9-F1F7-D928CB13071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35" creationId="{C147998A-C0A0-8A97-CDDF-CD2A37CC5AF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36" creationId="{CF1EC3D0-5CD6-F304-F15F-88F1A497BDD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37" creationId="{6653D9F2-A745-3DAC-C50B-3C8B40BC5BA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39" creationId="{4A43F5C8-E74F-826C-812E-A657C0F8AEC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0" creationId="{1B08CEB5-F56A-1DD4-3746-5236C7DA406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2" creationId="{AAA1FE6F-39EA-0DA7-2D52-25A1B5CF4C5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3" creationId="{32FF8823-522C-3ABA-C8BD-D94D47DD21F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5" creationId="{478CCFF7-DDB2-10AB-853F-924F778C741A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6" creationId="{12869C70-11EB-ADD9-6645-639493BFA8FE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7" creationId="{81C73196-B5BA-1DBB-25F6-033062C495E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8" creationId="{ADF9D48E-1EDF-2471-1C33-79D02C6D3774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49" creationId="{48D91734-F184-ED13-5941-41DE078C607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0" creationId="{83AAB75E-66AB-2FFF-8D6A-33659C5F6F2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1" creationId="{B86A117A-0AA2-A799-1A3F-EBFDA9574D2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2" creationId="{26FF8F29-D7E0-C526-D25A-955E391C691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3" creationId="{B8E86196-BBE6-8A28-8D00-8F023CB79FF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4" creationId="{B6C26561-A74C-6F67-FF63-C1F08F79641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5" creationId="{12A7CA5A-015D-BB31-4224-E98D35BF74D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56" creationId="{46214FF9-2D5E-02F8-C94B-47B09F057B1A}"/>
          </ac:inkMkLst>
        </pc:inkChg>
        <pc:inkChg chg="add del mod">
          <ac:chgData name="Sarot SRANG" userId="a391a74c-0223-4591-9ba9-531b2ebaca54" providerId="ADAL" clId="{941756F4-4D31-4B36-942D-85A6DF603154}" dt="2024-06-16T07:50:18.138" v="1646"/>
          <ac:inkMkLst>
            <pc:docMk/>
            <pc:sldMk cId="2755622917" sldId="277"/>
            <ac:inkMk id="258" creationId="{08DA4088-04AC-881C-A1F8-F8BA75AE5516}"/>
          </ac:inkMkLst>
        </pc:inkChg>
        <pc:inkChg chg="add del mod">
          <ac:chgData name="Sarot SRANG" userId="a391a74c-0223-4591-9ba9-531b2ebaca54" providerId="ADAL" clId="{941756F4-4D31-4B36-942D-85A6DF603154}" dt="2024-06-16T07:50:17.424" v="1645"/>
          <ac:inkMkLst>
            <pc:docMk/>
            <pc:sldMk cId="2755622917" sldId="277"/>
            <ac:inkMk id="259" creationId="{E867CD2B-F74B-12B3-141C-FEE9E55918F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1" creationId="{352C80D2-7316-1B70-0F55-B30A14E07A7A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2" creationId="{2208729D-73E6-56E1-C1B6-6ECA8E6E219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3" creationId="{E53F576E-9880-A4A9-3B76-27E223A5E46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4" creationId="{79135D9C-AEF1-9247-A392-3E2DFBCE570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6" creationId="{805B05C6-8003-EC45-5DA1-A54B5E22A400}"/>
          </ac:inkMkLst>
        </pc:inkChg>
        <pc:inkChg chg="add del">
          <ac:chgData name="Sarot SRANG" userId="a391a74c-0223-4591-9ba9-531b2ebaca54" providerId="ADAL" clId="{941756F4-4D31-4B36-942D-85A6DF603154}" dt="2024-06-16T07:50:23.365" v="1654"/>
          <ac:inkMkLst>
            <pc:docMk/>
            <pc:sldMk cId="2755622917" sldId="277"/>
            <ac:inkMk id="267" creationId="{02E87D65-274B-856F-607D-72EC645F326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69" creationId="{A70F520C-BC98-B0EF-CB75-A7DAE94DE4A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0" creationId="{752580F5-B246-18BD-FBA1-C1AE1C56A2D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1" creationId="{F434E7C8-6A61-3D5B-67BB-574C5C327CF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2" creationId="{6A6535BD-8312-B56A-C3BC-A00D43C28947}"/>
          </ac:inkMkLst>
        </pc:inkChg>
        <pc:inkChg chg="add del">
          <ac:chgData name="Sarot SRANG" userId="a391a74c-0223-4591-9ba9-531b2ebaca54" providerId="ADAL" clId="{941756F4-4D31-4B36-942D-85A6DF603154}" dt="2024-06-16T07:50:38.158" v="1662"/>
          <ac:inkMkLst>
            <pc:docMk/>
            <pc:sldMk cId="2755622917" sldId="277"/>
            <ac:inkMk id="274" creationId="{31AFD0C3-2462-E0A8-38E0-633FA65FE8E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5" creationId="{45BAAF7C-A7BD-97BF-158B-A8013251E5E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6" creationId="{07F4D74F-F8D7-F8D6-4620-A65D9381555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7" creationId="{DCFDE4AF-9E86-DC57-6CDB-8AB8F7F9809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78" creationId="{77D6F010-BC85-E22E-8E59-DF98DFA1747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0" creationId="{C94BCB8F-C9D6-7969-67AD-7AECE39552B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1" creationId="{CF4E7F26-30D3-8AC5-A547-2ABC0F9CAE8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2" creationId="{5D9E845F-17FF-88C3-DA33-F1F38F621C6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3" creationId="{A1CB2633-74BA-B729-FAAD-EB98D8BA324E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4" creationId="{A53C7497-C7E1-C456-32D5-93436D20F8B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5" creationId="{C90A8B5D-F018-F7DF-BAD3-31B4BC8492C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6" creationId="{E9F288BE-DCDB-6DF2-034B-72FC3246F3F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7" creationId="{0DD53345-50CA-32BE-76E6-DECCD8B102D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8" creationId="{10C8E383-3981-15AA-E52D-FAC0A2E8A686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89" creationId="{63CC8AD5-694A-1D48-AE31-5322AC782B1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0" creationId="{9B773A64-B3B8-E771-513E-09593EF31C5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2" creationId="{B862F5D4-752E-B9EE-FE9B-31EB05F373D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3" creationId="{684BFA89-3113-60BC-60D7-D28C87F31E0D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4" creationId="{BAA9960E-95D5-E6FA-F4FE-7EEEC3A3CFA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5" creationId="{B70EF1FC-B93A-FBAA-44C1-704F14C06E5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7" creationId="{B099CB5D-0757-60C5-31C1-78CA80502E2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299" creationId="{189080D2-3774-8137-66B6-10C8B3EDEBC3}"/>
          </ac:inkMkLst>
        </pc:inkChg>
        <pc:inkChg chg="add del">
          <ac:chgData name="Sarot SRANG" userId="a391a74c-0223-4591-9ba9-531b2ebaca54" providerId="ADAL" clId="{941756F4-4D31-4B36-942D-85A6DF603154}" dt="2024-06-16T07:50:55.853" v="1690"/>
          <ac:inkMkLst>
            <pc:docMk/>
            <pc:sldMk cId="2755622917" sldId="277"/>
            <ac:inkMk id="300" creationId="{826AD726-5D19-7262-147D-34877D91F729}"/>
          </ac:inkMkLst>
        </pc:inkChg>
        <pc:inkChg chg="add del">
          <ac:chgData name="Sarot SRANG" userId="a391a74c-0223-4591-9ba9-531b2ebaca54" providerId="ADAL" clId="{941756F4-4D31-4B36-942D-85A6DF603154}" dt="2024-06-16T07:50:55.854" v="1691"/>
          <ac:inkMkLst>
            <pc:docMk/>
            <pc:sldMk cId="2755622917" sldId="277"/>
            <ac:inkMk id="301" creationId="{A0AAE6F7-EA43-E2CF-D324-CA9D1C24C66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3" creationId="{FEAB3196-A28E-43FA-6AD7-CA23AE360FAE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4" creationId="{122EF28C-1354-4375-0040-6D9D36AF485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5" creationId="{038E6361-611C-2588-3646-2B5F4C9C5BC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6" creationId="{5444C548-2503-A0A9-D7E0-B127717512DE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7" creationId="{EB0B4F41-015F-C622-BF3F-6E4B93E70A1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08" creationId="{86E75BDE-7BC9-B772-FF46-B0B74F43B814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1" creationId="{A59067B3-6094-6F31-C815-43BA8494066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2" creationId="{D8C669A5-7BF6-9230-4819-90ED36D0BFF4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4" creationId="{B0D2A633-1635-62ED-3878-760212E46C3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5" creationId="{D346D8D8-4154-9796-E5D7-3066C3272B6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6" creationId="{1FF0604D-ECCB-10D1-BE1D-C83E9583D33D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7" creationId="{FFE8C47D-9C7D-3A51-6C22-F9050E36E4E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8" creationId="{2F236879-E568-0556-62FD-06853C16C90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19" creationId="{B3836FCE-5360-B157-0F94-7D6DD0A0E9D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0" creationId="{780A06C2-F5CB-076C-1DB1-DEFF5AD0799A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1" creationId="{C56BCF6C-0BDF-B5C7-4858-F3780D795C38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2" creationId="{4A50B635-8761-6A9E-B8CC-EDF246ACDEA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3" creationId="{46794B9C-7087-C152-D921-22E6F89BFA4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4" creationId="{9A53D2A7-0071-3685-FF15-4DA8C5932890}"/>
          </ac:inkMkLst>
        </pc:inkChg>
        <pc:inkChg chg="add del mod">
          <ac:chgData name="Sarot SRANG" userId="a391a74c-0223-4591-9ba9-531b2ebaca54" providerId="ADAL" clId="{941756F4-4D31-4B36-942D-85A6DF603154}" dt="2024-06-16T07:51:10.433" v="1718"/>
          <ac:inkMkLst>
            <pc:docMk/>
            <pc:sldMk cId="2755622917" sldId="277"/>
            <ac:inkMk id="325" creationId="{BCD77452-23FF-F1F4-74D8-05FFEE9F31BC}"/>
          </ac:inkMkLst>
        </pc:inkChg>
        <pc:inkChg chg="add del mod">
          <ac:chgData name="Sarot SRANG" userId="a391a74c-0223-4591-9ba9-531b2ebaca54" providerId="ADAL" clId="{941756F4-4D31-4B36-942D-85A6DF603154}" dt="2024-06-16T07:51:10.432" v="1717"/>
          <ac:inkMkLst>
            <pc:docMk/>
            <pc:sldMk cId="2755622917" sldId="277"/>
            <ac:inkMk id="326" creationId="{106C6A84-9251-62C2-5DBD-D9D849E2C902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8" creationId="{508B9CD6-AC95-4C69-FDFA-CD67D176E45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29" creationId="{CB351FA1-B189-C0BB-40BA-6A1717C189C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0" creationId="{574EF843-1BD9-DD0D-D1F3-71A484DBFF2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1" creationId="{0768369B-B255-D502-FCB1-AAB10EF80506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2" creationId="{CA8EAE4A-691F-7E12-5F12-CAB10E830ED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3" creationId="{80CB3901-E16D-D01E-32F4-555C04EAFEB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4" creationId="{6488B90D-462E-0503-3445-04EAEA4CEA6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6" creationId="{70AC0F7E-087B-56FC-8FF3-E18913638AC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7" creationId="{5AEAD6B8-1541-500A-08B2-A23273B909D0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39" creationId="{9710A980-EA33-20C8-FB5E-3E84162773F9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0" creationId="{DD989272-AA9E-9555-28F9-13DB8DB3BB7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1" creationId="{3103E02C-ACF0-5A01-68C6-D60F94F1F10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3" creationId="{17FA2317-B4FB-DBF9-9925-FD211C7BCE6A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4" creationId="{4726B0F4-44FD-C927-0E96-FD5583765C5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5" creationId="{52FE9E19-6C1F-47D4-746F-BC3C5917CDD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6" creationId="{48830D0C-D5A9-6F33-F162-E7E1E3A9F25F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7" creationId="{AD7D10E4-33EB-9A16-8EF4-6210476AA35D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8" creationId="{6E967DBD-DA07-DCA3-AC5F-2ED2F9272A4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49" creationId="{A4BA5915-2A65-48B8-9864-1738D2A728BB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0" creationId="{82805B1E-9EC8-8EB0-DE99-9C1C597AD99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1" creationId="{D43A5D93-84F3-2124-865C-03ECA2D7ADD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2" creationId="{21DF34AD-1AC2-952C-AA2A-30B9DEBEAACE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3" creationId="{DADFCCC1-2CC9-F816-0F2C-A31A79D40254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4" creationId="{46AD21A4-F04A-A158-25D8-E452FE606001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5" creationId="{F7CAD630-0235-390F-F4B5-09A7D34141A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6" creationId="{81B565BF-462E-10F1-F10D-999C6196DB93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7" creationId="{16ACF6FF-92E4-F7F1-BD10-DAF7ED2A6E55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59" creationId="{E274EA40-72E3-0C37-D0B8-8552AE87C14C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60" creationId="{8747A79D-6F2F-3409-B343-BBC4D11EF137}"/>
          </ac:inkMkLst>
        </pc:inkChg>
        <pc:inkChg chg="add mod">
          <ac:chgData name="Sarot SRANG" userId="a391a74c-0223-4591-9ba9-531b2ebaca54" providerId="ADAL" clId="{941756F4-4D31-4B36-942D-85A6DF603154}" dt="2024-06-16T07:51:40.111" v="1753"/>
          <ac:inkMkLst>
            <pc:docMk/>
            <pc:sldMk cId="2755622917" sldId="277"/>
            <ac:inkMk id="361" creationId="{14CA00B5-9A44-798D-59FE-E07AC40FEFA1}"/>
          </ac:inkMkLst>
        </pc:inkChg>
        <pc:inkChg chg="mod">
          <ac:chgData name="Sarot SRANG" userId="a391a74c-0223-4591-9ba9-531b2ebaca54" providerId="ADAL" clId="{941756F4-4D31-4B36-942D-85A6DF603154}" dt="2024-06-16T07:58:19.558" v="1869"/>
          <ac:inkMkLst>
            <pc:docMk/>
            <pc:sldMk cId="2755622917" sldId="277"/>
            <ac:inkMk id="366" creationId="{80B1DC96-DD90-93DF-A81D-B17FFAB4FBAF}"/>
          </ac:inkMkLst>
        </pc:inkChg>
        <pc:inkChg chg="mod">
          <ac:chgData name="Sarot SRANG" userId="a391a74c-0223-4591-9ba9-531b2ebaca54" providerId="ADAL" clId="{941756F4-4D31-4B36-942D-85A6DF603154}" dt="2024-06-16T07:58:19.558" v="1869"/>
          <ac:inkMkLst>
            <pc:docMk/>
            <pc:sldMk cId="2755622917" sldId="277"/>
            <ac:inkMk id="367" creationId="{17B02C3E-A48E-E7F5-B206-3CB1C1123E34}"/>
          </ac:inkMkLst>
        </pc:inkChg>
        <pc:inkChg chg="mod">
          <ac:chgData name="Sarot SRANG" userId="a391a74c-0223-4591-9ba9-531b2ebaca54" providerId="ADAL" clId="{941756F4-4D31-4B36-942D-85A6DF603154}" dt="2024-06-16T07:58:19.558" v="1869"/>
          <ac:inkMkLst>
            <pc:docMk/>
            <pc:sldMk cId="2755622917" sldId="277"/>
            <ac:inkMk id="368" creationId="{C10BBB5E-2BBB-DA55-3924-6CF2AB434C41}"/>
          </ac:inkMkLst>
        </pc:inkChg>
        <pc:inkChg chg="mod">
          <ac:chgData name="Sarot SRANG" userId="a391a74c-0223-4591-9ba9-531b2ebaca54" providerId="ADAL" clId="{941756F4-4D31-4B36-942D-85A6DF603154}" dt="2024-06-16T07:58:19.558" v="1869"/>
          <ac:inkMkLst>
            <pc:docMk/>
            <pc:sldMk cId="2755622917" sldId="277"/>
            <ac:inkMk id="369" creationId="{EB41A711-6CFF-8C9E-1157-01DF948C04BF}"/>
          </ac:inkMkLst>
        </pc:inkChg>
        <pc:inkChg chg="mod">
          <ac:chgData name="Sarot SRANG" userId="a391a74c-0223-4591-9ba9-531b2ebaca54" providerId="ADAL" clId="{941756F4-4D31-4B36-942D-85A6DF603154}" dt="2024-06-16T07:58:19.558" v="1869"/>
          <ac:inkMkLst>
            <pc:docMk/>
            <pc:sldMk cId="2755622917" sldId="277"/>
            <ac:inkMk id="370" creationId="{06FBE612-21F5-954F-A8C8-0A300CED42CE}"/>
          </ac:inkMkLst>
        </pc:inkChg>
        <pc:inkChg chg="add del mod">
          <ac:chgData name="Sarot SRANG" userId="a391a74c-0223-4591-9ba9-531b2ebaca54" providerId="ADAL" clId="{941756F4-4D31-4B36-942D-85A6DF603154}" dt="2024-06-16T07:59:13.688" v="1878"/>
          <ac:inkMkLst>
            <pc:docMk/>
            <pc:sldMk cId="2755622917" sldId="277"/>
            <ac:inkMk id="373" creationId="{A8CDC682-78CC-AD38-8C05-665A6C5CFB72}"/>
          </ac:inkMkLst>
        </pc:inkChg>
        <pc:inkChg chg="add mod">
          <ac:chgData name="Sarot SRANG" userId="a391a74c-0223-4591-9ba9-531b2ebaca54" providerId="ADAL" clId="{941756F4-4D31-4B36-942D-85A6DF603154}" dt="2024-06-16T07:59:13.688" v="1878"/>
          <ac:inkMkLst>
            <pc:docMk/>
            <pc:sldMk cId="2755622917" sldId="277"/>
            <ac:inkMk id="374" creationId="{280AAEF4-9174-E3B6-CD16-3BF39A7D2FC3}"/>
          </ac:inkMkLst>
        </pc:inkChg>
        <pc:inkChg chg="add del">
          <ac:chgData name="Sarot SRANG" userId="a391a74c-0223-4591-9ba9-531b2ebaca54" providerId="ADAL" clId="{941756F4-4D31-4B36-942D-85A6DF603154}" dt="2024-06-16T07:59:17.721" v="1880"/>
          <ac:inkMkLst>
            <pc:docMk/>
            <pc:sldMk cId="2755622917" sldId="277"/>
            <ac:inkMk id="376" creationId="{C5CE9352-7A02-431A-55DF-8D959C1489D0}"/>
          </ac:inkMkLst>
        </pc:inkChg>
        <pc:inkChg chg="add del">
          <ac:chgData name="Sarot SRANG" userId="a391a74c-0223-4591-9ba9-531b2ebaca54" providerId="ADAL" clId="{941756F4-4D31-4B36-942D-85A6DF603154}" dt="2024-06-16T07:59:22.927" v="1882"/>
          <ac:inkMkLst>
            <pc:docMk/>
            <pc:sldMk cId="2755622917" sldId="277"/>
            <ac:inkMk id="377" creationId="{6A69BF47-7933-F268-2A9A-9613A2993734}"/>
          </ac:inkMkLst>
        </pc:inkChg>
        <pc:inkChg chg="add">
          <ac:chgData name="Sarot SRANG" userId="a391a74c-0223-4591-9ba9-531b2ebaca54" providerId="ADAL" clId="{941756F4-4D31-4B36-942D-85A6DF603154}" dt="2024-06-16T07:59:25.739" v="1883" actId="9405"/>
          <ac:inkMkLst>
            <pc:docMk/>
            <pc:sldMk cId="2755622917" sldId="277"/>
            <ac:inkMk id="378" creationId="{EBA17C29-49A9-5B14-4F60-963C1798FE09}"/>
          </ac:inkMkLst>
        </pc:inkChg>
        <pc:inkChg chg="add del">
          <ac:chgData name="Sarot SRANG" userId="a391a74c-0223-4591-9ba9-531b2ebaca54" providerId="ADAL" clId="{941756F4-4D31-4B36-942D-85A6DF603154}" dt="2024-06-16T07:59:29.688" v="1885"/>
          <ac:inkMkLst>
            <pc:docMk/>
            <pc:sldMk cId="2755622917" sldId="277"/>
            <ac:inkMk id="379" creationId="{265B70B9-7BBF-D3C8-1171-824888D64727}"/>
          </ac:inkMkLst>
        </pc:inkChg>
        <pc:inkChg chg="add mod">
          <ac:chgData name="Sarot SRANG" userId="a391a74c-0223-4591-9ba9-531b2ebaca54" providerId="ADAL" clId="{941756F4-4D31-4B36-942D-85A6DF603154}" dt="2024-06-16T07:59:32.689" v="1890"/>
          <ac:inkMkLst>
            <pc:docMk/>
            <pc:sldMk cId="2755622917" sldId="277"/>
            <ac:inkMk id="380" creationId="{44A779BD-7C9C-8871-E4EE-E3DEA099D632}"/>
          </ac:inkMkLst>
        </pc:inkChg>
        <pc:inkChg chg="add mod">
          <ac:chgData name="Sarot SRANG" userId="a391a74c-0223-4591-9ba9-531b2ebaca54" providerId="ADAL" clId="{941756F4-4D31-4B36-942D-85A6DF603154}" dt="2024-06-16T07:59:32.689" v="1890"/>
          <ac:inkMkLst>
            <pc:docMk/>
            <pc:sldMk cId="2755622917" sldId="277"/>
            <ac:inkMk id="381" creationId="{98447EE6-7052-D9FA-31D0-3E943325FF22}"/>
          </ac:inkMkLst>
        </pc:inkChg>
        <pc:inkChg chg="add mod">
          <ac:chgData name="Sarot SRANG" userId="a391a74c-0223-4591-9ba9-531b2ebaca54" providerId="ADAL" clId="{941756F4-4D31-4B36-942D-85A6DF603154}" dt="2024-06-16T07:59:32.689" v="1890"/>
          <ac:inkMkLst>
            <pc:docMk/>
            <pc:sldMk cId="2755622917" sldId="277"/>
            <ac:inkMk id="382" creationId="{5C933307-9B20-820C-9796-F18EF95D327D}"/>
          </ac:inkMkLst>
        </pc:inkChg>
        <pc:inkChg chg="add mod">
          <ac:chgData name="Sarot SRANG" userId="a391a74c-0223-4591-9ba9-531b2ebaca54" providerId="ADAL" clId="{941756F4-4D31-4B36-942D-85A6DF603154}" dt="2024-06-16T07:59:32.689" v="1890"/>
          <ac:inkMkLst>
            <pc:docMk/>
            <pc:sldMk cId="2755622917" sldId="277"/>
            <ac:inkMk id="383" creationId="{E737AE72-EF0E-5DD8-F76C-520FA04266D1}"/>
          </ac:inkMkLst>
        </pc:ink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3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7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9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11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20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22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24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66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67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68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69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70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71" creationId="{00000000-0000-0000-0000-000000000000}"/>
          </ac:cxnSpMkLst>
        </pc:cxnChg>
        <pc:cxnChg chg="mod">
          <ac:chgData name="Sarot SRANG" userId="a391a74c-0223-4591-9ba9-531b2ebaca54" providerId="ADAL" clId="{941756F4-4D31-4B36-942D-85A6DF603154}" dt="2024-06-16T07:56:16.378" v="1852" actId="164"/>
          <ac:cxnSpMkLst>
            <pc:docMk/>
            <pc:sldMk cId="2755622917" sldId="277"/>
            <ac:cxnSpMk id="74" creationId="{00000000-0000-0000-0000-000000000000}"/>
          </ac:cxnSpMkLst>
        </pc:cxnChg>
        <pc:cxnChg chg="add mod">
          <ac:chgData name="Sarot SRANG" userId="a391a74c-0223-4591-9ba9-531b2ebaca54" providerId="ADAL" clId="{941756F4-4D31-4B36-942D-85A6DF603154}" dt="2024-06-16T07:58:25.627" v="1870" actId="1076"/>
          <ac:cxnSpMkLst>
            <pc:docMk/>
            <pc:sldMk cId="2755622917" sldId="277"/>
            <ac:cxnSpMk id="364" creationId="{C6E16F8C-4029-9174-782B-05619030E65D}"/>
          </ac:cxnSpMkLst>
        </pc:cxnChg>
        <pc:cxnChg chg="add mod">
          <ac:chgData name="Sarot SRANG" userId="a391a74c-0223-4591-9ba9-531b2ebaca54" providerId="ADAL" clId="{941756F4-4D31-4B36-942D-85A6DF603154}" dt="2024-06-16T07:58:52.004" v="1874" actId="1076"/>
          <ac:cxnSpMkLst>
            <pc:docMk/>
            <pc:sldMk cId="2755622917" sldId="277"/>
            <ac:cxnSpMk id="371" creationId="{F3F34A99-6472-AEF9-C3D8-1CD7D354279F}"/>
          </ac:cxnSpMkLst>
        </pc:cxnChg>
      </pc:sldChg>
      <pc:sldChg chg="addSp delSp modSp new mod setBg">
        <pc:chgData name="Sarot SRANG" userId="a391a74c-0223-4591-9ba9-531b2ebaca54" providerId="ADAL" clId="{941756F4-4D31-4B36-942D-85A6DF603154}" dt="2024-06-16T04:47:58.244" v="874" actId="20577"/>
        <pc:sldMkLst>
          <pc:docMk/>
          <pc:sldMk cId="3616187527" sldId="278"/>
        </pc:sldMkLst>
        <pc:spChg chg="mod">
          <ac:chgData name="Sarot SRANG" userId="a391a74c-0223-4591-9ba9-531b2ebaca54" providerId="ADAL" clId="{941756F4-4D31-4B36-942D-85A6DF603154}" dt="2024-06-16T04:47:58.244" v="874" actId="20577"/>
          <ac:spMkLst>
            <pc:docMk/>
            <pc:sldMk cId="3616187527" sldId="278"/>
            <ac:spMk id="2" creationId="{B5F79C44-BFEE-4196-1592-4E11F9D55199}"/>
          </ac:spMkLst>
        </pc:spChg>
        <pc:spChg chg="del">
          <ac:chgData name="Sarot SRANG" userId="a391a74c-0223-4591-9ba9-531b2ebaca54" providerId="ADAL" clId="{941756F4-4D31-4B36-942D-85A6DF603154}" dt="2024-06-16T04:45:25.628" v="824" actId="478"/>
          <ac:spMkLst>
            <pc:docMk/>
            <pc:sldMk cId="3616187527" sldId="278"/>
            <ac:spMk id="3" creationId="{1945CD4F-D3F5-E478-9E99-A9CEFEA7E9C6}"/>
          </ac:spMkLst>
        </pc:spChg>
        <pc:spChg chg="add del mod">
          <ac:chgData name="Sarot SRANG" userId="a391a74c-0223-4591-9ba9-531b2ebaca54" providerId="ADAL" clId="{941756F4-4D31-4B36-942D-85A6DF603154}" dt="2024-06-16T04:46:35.029" v="856" actId="478"/>
          <ac:spMkLst>
            <pc:docMk/>
            <pc:sldMk cId="3616187527" sldId="278"/>
            <ac:spMk id="4" creationId="{72E48603-E638-C2D5-8DBA-16D2A37A0A00}"/>
          </ac:spMkLst>
        </pc:spChg>
      </pc:sldChg>
      <pc:sldChg chg="addSp delSp modSp new mod setBg">
        <pc:chgData name="Sarot SRANG" userId="a391a74c-0223-4591-9ba9-531b2ebaca54" providerId="ADAL" clId="{941756F4-4D31-4B36-942D-85A6DF603154}" dt="2024-06-26T02:40:06.312" v="2461"/>
        <pc:sldMkLst>
          <pc:docMk/>
          <pc:sldMk cId="2726170358" sldId="279"/>
        </pc:sldMkLst>
        <pc:spChg chg="mod">
          <ac:chgData name="Sarot SRANG" userId="a391a74c-0223-4591-9ba9-531b2ebaca54" providerId="ADAL" clId="{941756F4-4D31-4B36-942D-85A6DF603154}" dt="2024-06-16T04:48:06.268" v="876" actId="20577"/>
          <ac:spMkLst>
            <pc:docMk/>
            <pc:sldMk cId="2726170358" sldId="279"/>
            <ac:spMk id="2" creationId="{CEDE16C0-B936-59AA-DF41-90BDDDADC011}"/>
          </ac:spMkLst>
        </pc:spChg>
        <pc:spChg chg="del">
          <ac:chgData name="Sarot SRANG" userId="a391a74c-0223-4591-9ba9-531b2ebaca54" providerId="ADAL" clId="{941756F4-4D31-4B36-942D-85A6DF603154}" dt="2024-06-16T04:46:49.173" v="864" actId="478"/>
          <ac:spMkLst>
            <pc:docMk/>
            <pc:sldMk cId="2726170358" sldId="279"/>
            <ac:spMk id="3" creationId="{09B055F9-42F7-D4CA-161B-7CB237AB76D4}"/>
          </ac:spMkLst>
        </pc:spChg>
        <pc:grpChg chg="del mod">
          <ac:chgData name="Sarot SRANG" userId="a391a74c-0223-4591-9ba9-531b2ebaca54" providerId="ADAL" clId="{941756F4-4D31-4B36-942D-85A6DF603154}" dt="2024-06-26T02:39:46.647" v="2430"/>
          <ac:grpSpMkLst>
            <pc:docMk/>
            <pc:sldMk cId="2726170358" sldId="279"/>
            <ac:grpSpMk id="10" creationId="{6C2A6026-9B11-BC65-330A-788F898FB612}"/>
          </ac:grpSpMkLst>
        </pc:grpChg>
        <pc:grpChg chg="del mod">
          <ac:chgData name="Sarot SRANG" userId="a391a74c-0223-4591-9ba9-531b2ebaca54" providerId="ADAL" clId="{941756F4-4D31-4B36-942D-85A6DF603154}" dt="2024-06-26T02:39:46.647" v="2430"/>
          <ac:grpSpMkLst>
            <pc:docMk/>
            <pc:sldMk cId="2726170358" sldId="279"/>
            <ac:grpSpMk id="16" creationId="{B953274E-5AFA-2E9E-A57D-603A6FDB0062}"/>
          </ac:grpSpMkLst>
        </pc:grpChg>
        <pc:grpChg chg="del mod">
          <ac:chgData name="Sarot SRANG" userId="a391a74c-0223-4591-9ba9-531b2ebaca54" providerId="ADAL" clId="{941756F4-4D31-4B36-942D-85A6DF603154}" dt="2024-06-26T02:39:39.586" v="2416"/>
          <ac:grpSpMkLst>
            <pc:docMk/>
            <pc:sldMk cId="2726170358" sldId="279"/>
            <ac:grpSpMk id="22" creationId="{ED70D84B-AC2D-49B6-B58D-B4A50489BCA2}"/>
          </ac:grpSpMkLst>
        </pc:grpChg>
        <pc:grpChg chg="del mod">
          <ac:chgData name="Sarot SRANG" userId="a391a74c-0223-4591-9ba9-531b2ebaca54" providerId="ADAL" clId="{941756F4-4D31-4B36-942D-85A6DF603154}" dt="2024-06-26T02:39:52.811" v="2441"/>
          <ac:grpSpMkLst>
            <pc:docMk/>
            <pc:sldMk cId="2726170358" sldId="279"/>
            <ac:grpSpMk id="35" creationId="{2E517A07-8C5E-3D0A-CA5C-47D63F8AF77F}"/>
          </ac:grpSpMkLst>
        </pc:grpChg>
        <pc:grpChg chg="mod">
          <ac:chgData name="Sarot SRANG" userId="a391a74c-0223-4591-9ba9-531b2ebaca54" providerId="ADAL" clId="{941756F4-4D31-4B36-942D-85A6DF603154}" dt="2024-06-26T02:39:52.811" v="2441"/>
          <ac:grpSpMkLst>
            <pc:docMk/>
            <pc:sldMk cId="2726170358" sldId="279"/>
            <ac:grpSpMk id="46" creationId="{3B6AC2EE-1069-FB83-1BCB-ECC221100ADA}"/>
          </ac:grpSpMkLst>
        </pc:grpChg>
        <pc:grpChg chg="del mod">
          <ac:chgData name="Sarot SRANG" userId="a391a74c-0223-4591-9ba9-531b2ebaca54" providerId="ADAL" clId="{941756F4-4D31-4B36-942D-85A6DF603154}" dt="2024-06-26T02:39:56.192" v="2445"/>
          <ac:grpSpMkLst>
            <pc:docMk/>
            <pc:sldMk cId="2726170358" sldId="279"/>
            <ac:grpSpMk id="49" creationId="{75A7D09A-6834-9413-586E-A7B521803431}"/>
          </ac:grpSpMkLst>
        </pc:grpChg>
        <pc:grpChg chg="del mod">
          <ac:chgData name="Sarot SRANG" userId="a391a74c-0223-4591-9ba9-531b2ebaca54" providerId="ADAL" clId="{941756F4-4D31-4B36-942D-85A6DF603154}" dt="2024-06-26T02:39:57.907" v="2448"/>
          <ac:grpSpMkLst>
            <pc:docMk/>
            <pc:sldMk cId="2726170358" sldId="279"/>
            <ac:grpSpMk id="51" creationId="{420C3EAC-A599-DE06-A00A-FAB220267F29}"/>
          </ac:grpSpMkLst>
        </pc:grpChg>
        <pc:grpChg chg="mod">
          <ac:chgData name="Sarot SRANG" userId="a391a74c-0223-4591-9ba9-531b2ebaca54" providerId="ADAL" clId="{941756F4-4D31-4B36-942D-85A6DF603154}" dt="2024-06-26T02:39:59.219" v="2451"/>
          <ac:grpSpMkLst>
            <pc:docMk/>
            <pc:sldMk cId="2726170358" sldId="279"/>
            <ac:grpSpMk id="54" creationId="{FF159ECE-3E5C-F183-DEF8-D8482776F6BF}"/>
          </ac:grpSpMkLst>
        </pc:grpChg>
        <pc:grpChg chg="mod">
          <ac:chgData name="Sarot SRANG" userId="a391a74c-0223-4591-9ba9-531b2ebaca54" providerId="ADAL" clId="{941756F4-4D31-4B36-942D-85A6DF603154}" dt="2024-06-26T02:40:03.454" v="2455"/>
          <ac:grpSpMkLst>
            <pc:docMk/>
            <pc:sldMk cId="2726170358" sldId="279"/>
            <ac:grpSpMk id="58" creationId="{9919AD34-8F27-6FDE-10E5-8891B5005D9E}"/>
          </ac:grpSpMkLst>
        </pc:grpChg>
        <pc:grpChg chg="mod">
          <ac:chgData name="Sarot SRANG" userId="a391a74c-0223-4591-9ba9-531b2ebaca54" providerId="ADAL" clId="{941756F4-4D31-4B36-942D-85A6DF603154}" dt="2024-06-26T02:40:06.312" v="2461"/>
          <ac:grpSpMkLst>
            <pc:docMk/>
            <pc:sldMk cId="2726170358" sldId="279"/>
            <ac:grpSpMk id="64" creationId="{E26810E2-24AC-FD84-DE91-BCD7B9D22609}"/>
          </ac:grpSpMkLst>
        </pc:grpChg>
        <pc:grpChg chg="mod">
          <ac:chgData name="Sarot SRANG" userId="a391a74c-0223-4591-9ba9-531b2ebaca54" providerId="ADAL" clId="{941756F4-4D31-4B36-942D-85A6DF603154}" dt="2024-06-26T02:40:06.312" v="2461"/>
          <ac:grpSpMkLst>
            <pc:docMk/>
            <pc:sldMk cId="2726170358" sldId="279"/>
            <ac:grpSpMk id="65" creationId="{8A0D2650-5C0F-42A1-B248-9BAC7FC10F2D}"/>
          </ac:grpSpMkLst>
        </pc:grpChg>
        <pc:inkChg chg="add">
          <ac:chgData name="Sarot SRANG" userId="a391a74c-0223-4591-9ba9-531b2ebaca54" providerId="ADAL" clId="{941756F4-4D31-4B36-942D-85A6DF603154}" dt="2024-06-26T02:39:22.541" v="2393" actId="9405"/>
          <ac:inkMkLst>
            <pc:docMk/>
            <pc:sldMk cId="2726170358" sldId="279"/>
            <ac:inkMk id="3" creationId="{C222BE5A-C64B-7793-69C4-404CCCCB5B10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" creationId="{0717E96F-20C0-5150-F7E2-D64CE2AD8F29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5" creationId="{386B042E-16D0-04BF-24FF-55B8505D5E89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6" creationId="{6886F5CD-E7B5-B3AF-53E8-61E3113174D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7" creationId="{D1CA14FD-558F-8219-7946-282B0373E844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8" creationId="{FEEC336C-5172-4E35-B7D5-310943945C4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9" creationId="{B20B6583-3F5D-0185-D162-3117DD80E704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11" creationId="{36D5DD6C-CFC5-A977-C4D6-6EE702119FAC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12" creationId="{B8D7F471-FD39-404E-43DA-318F718CA040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13" creationId="{832DF120-1F32-5604-74C5-28FCF159C9FC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14" creationId="{2A14D92D-6DA3-F301-B01A-CC91BDD015B8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15" creationId="{65E39372-1232-3198-7459-28C3D2239927}"/>
          </ac:inkMkLst>
        </pc:inkChg>
        <pc:inkChg chg="add del">
          <ac:chgData name="Sarot SRANG" userId="a391a74c-0223-4591-9ba9-531b2ebaca54" providerId="ADAL" clId="{941756F4-4D31-4B36-942D-85A6DF603154}" dt="2024-06-26T02:39:34.987" v="2408"/>
          <ac:inkMkLst>
            <pc:docMk/>
            <pc:sldMk cId="2726170358" sldId="279"/>
            <ac:inkMk id="17" creationId="{DA348B3E-2CD6-1782-897F-F6504DD0FBB2}"/>
          </ac:inkMkLst>
        </pc:inkChg>
        <pc:inkChg chg="add del mod">
          <ac:chgData name="Sarot SRANG" userId="a391a74c-0223-4591-9ba9-531b2ebaca54" providerId="ADAL" clId="{941756F4-4D31-4B36-942D-85A6DF603154}" dt="2024-06-26T02:39:39.586" v="2417"/>
          <ac:inkMkLst>
            <pc:docMk/>
            <pc:sldMk cId="2726170358" sldId="279"/>
            <ac:inkMk id="18" creationId="{3146BA40-69F4-AA34-61A3-888A0129456B}"/>
          </ac:inkMkLst>
        </pc:inkChg>
        <pc:inkChg chg="add del mod">
          <ac:chgData name="Sarot SRANG" userId="a391a74c-0223-4591-9ba9-531b2ebaca54" providerId="ADAL" clId="{941756F4-4D31-4B36-942D-85A6DF603154}" dt="2024-06-26T02:39:39.585" v="2415"/>
          <ac:inkMkLst>
            <pc:docMk/>
            <pc:sldMk cId="2726170358" sldId="279"/>
            <ac:inkMk id="19" creationId="{538169B7-CCB0-D280-BE14-3D4AC934881A}"/>
          </ac:inkMkLst>
        </pc:inkChg>
        <pc:inkChg chg="add del mod">
          <ac:chgData name="Sarot SRANG" userId="a391a74c-0223-4591-9ba9-531b2ebaca54" providerId="ADAL" clId="{941756F4-4D31-4B36-942D-85A6DF603154}" dt="2024-06-26T02:39:39.586" v="2416"/>
          <ac:inkMkLst>
            <pc:docMk/>
            <pc:sldMk cId="2726170358" sldId="279"/>
            <ac:inkMk id="20" creationId="{98513029-EC65-058C-BF29-40447DD25EC5}"/>
          </ac:inkMkLst>
        </pc:inkChg>
        <pc:inkChg chg="add del">
          <ac:chgData name="Sarot SRANG" userId="a391a74c-0223-4591-9ba9-531b2ebaca54" providerId="ADAL" clId="{941756F4-4D31-4B36-942D-85A6DF603154}" dt="2024-06-26T02:39:38.347" v="2414"/>
          <ac:inkMkLst>
            <pc:docMk/>
            <pc:sldMk cId="2726170358" sldId="279"/>
            <ac:inkMk id="21" creationId="{CAE15ABF-BF3F-CDB2-3440-1AD9F1BF3B91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3" creationId="{08A1C0CC-098F-5E7B-3CF6-8C709201CC0F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4" creationId="{DFDF4811-5EC9-50D2-A596-295A564DF150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5" creationId="{7C1F4B13-5311-E439-DCF3-46B2390DAB3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6" creationId="{5AFB9409-CB57-1ED5-42CA-BAEF4B9BD1EF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7" creationId="{DD4855C7-EEBC-2C02-E19B-18DB3CF1598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8" creationId="{52B2E165-D2A9-033B-8843-54C2EC54BB89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29" creationId="{1237D547-E929-6F4C-0752-559447824588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0" creationId="{6A445897-BAD5-0CA3-9FCA-A62FE4C6C4A8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1" creationId="{7220AF82-1C48-EA6A-08B8-F836AC904D1F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2" creationId="{DC68C02E-80C3-2BD7-0451-FA0A82E8714B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3" creationId="{21079249-FD88-E38A-B003-1D0486C49689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4" creationId="{979CDEF7-3FEF-D8A4-C9A4-A75D1488140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6" creationId="{5527E42B-2082-0DAA-D9D5-526C399C325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7" creationId="{E9BBF8AF-327E-1C4D-FABD-2D2AA7BB9669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8" creationId="{57B06D3C-37B6-DC2A-C349-F0C4C20EB9C7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39" creationId="{F480ECAD-4C82-D8F0-7F45-354580A20E7B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0" creationId="{943DF509-29F5-40A7-769B-D08278072F22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1" creationId="{7EB2DAFC-E668-1136-9A48-4E9F876F35FB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2" creationId="{391DC661-3EDC-9BE4-28A1-B64A85D049A4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3" creationId="{B4949349-2F08-EE16-689F-5B28026D17E5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4" creationId="{386E60C2-5CC3-0225-1798-5DA4374365EE}"/>
          </ac:inkMkLst>
        </pc:inkChg>
        <pc:inkChg chg="add mod">
          <ac:chgData name="Sarot SRANG" userId="a391a74c-0223-4591-9ba9-531b2ebaca54" providerId="ADAL" clId="{941756F4-4D31-4B36-942D-85A6DF603154}" dt="2024-06-26T02:39:52.811" v="2441"/>
          <ac:inkMkLst>
            <pc:docMk/>
            <pc:sldMk cId="2726170358" sldId="279"/>
            <ac:inkMk id="45" creationId="{5A94D316-A4F3-085B-7FD5-2A61FE0B42B1}"/>
          </ac:inkMkLst>
        </pc:inkChg>
        <pc:inkChg chg="add del mod">
          <ac:chgData name="Sarot SRANG" userId="a391a74c-0223-4591-9ba9-531b2ebaca54" providerId="ADAL" clId="{941756F4-4D31-4B36-942D-85A6DF603154}" dt="2024-06-26T02:39:56.192" v="2445"/>
          <ac:inkMkLst>
            <pc:docMk/>
            <pc:sldMk cId="2726170358" sldId="279"/>
            <ac:inkMk id="47" creationId="{FBA7703A-285B-A127-A172-28E1A8EC0C36}"/>
          </ac:inkMkLst>
        </pc:inkChg>
        <pc:inkChg chg="add mod">
          <ac:chgData name="Sarot SRANG" userId="a391a74c-0223-4591-9ba9-531b2ebaca54" providerId="ADAL" clId="{941756F4-4D31-4B36-942D-85A6DF603154}" dt="2024-06-26T02:39:59.219" v="2451"/>
          <ac:inkMkLst>
            <pc:docMk/>
            <pc:sldMk cId="2726170358" sldId="279"/>
            <ac:inkMk id="48" creationId="{6372FF6B-AC72-C4BA-6F4B-F148A6F8A9D6}"/>
          </ac:inkMkLst>
        </pc:inkChg>
        <pc:inkChg chg="add del mod">
          <ac:chgData name="Sarot SRANG" userId="a391a74c-0223-4591-9ba9-531b2ebaca54" providerId="ADAL" clId="{941756F4-4D31-4B36-942D-85A6DF603154}" dt="2024-06-26T02:39:57.907" v="2448"/>
          <ac:inkMkLst>
            <pc:docMk/>
            <pc:sldMk cId="2726170358" sldId="279"/>
            <ac:inkMk id="50" creationId="{A46DA0B3-7B39-BE53-BFC4-9607A4C99631}"/>
          </ac:inkMkLst>
        </pc:inkChg>
        <pc:inkChg chg="add mod">
          <ac:chgData name="Sarot SRANG" userId="a391a74c-0223-4591-9ba9-531b2ebaca54" providerId="ADAL" clId="{941756F4-4D31-4B36-942D-85A6DF603154}" dt="2024-06-26T02:39:59.219" v="2451"/>
          <ac:inkMkLst>
            <pc:docMk/>
            <pc:sldMk cId="2726170358" sldId="279"/>
            <ac:inkMk id="52" creationId="{694EC6B7-2B52-298F-01CF-16F5902ADDA2}"/>
          </ac:inkMkLst>
        </pc:inkChg>
        <pc:inkChg chg="add mod">
          <ac:chgData name="Sarot SRANG" userId="a391a74c-0223-4591-9ba9-531b2ebaca54" providerId="ADAL" clId="{941756F4-4D31-4B36-942D-85A6DF603154}" dt="2024-06-26T02:39:59.219" v="2451"/>
          <ac:inkMkLst>
            <pc:docMk/>
            <pc:sldMk cId="2726170358" sldId="279"/>
            <ac:inkMk id="53" creationId="{A0BE84E0-ECFF-F52C-C3EF-75CF0286A17C}"/>
          </ac:inkMkLst>
        </pc:inkChg>
        <pc:inkChg chg="add">
          <ac:chgData name="Sarot SRANG" userId="a391a74c-0223-4591-9ba9-531b2ebaca54" providerId="ADAL" clId="{941756F4-4D31-4B36-942D-85A6DF603154}" dt="2024-06-26T02:40:01.916" v="2452" actId="9405"/>
          <ac:inkMkLst>
            <pc:docMk/>
            <pc:sldMk cId="2726170358" sldId="279"/>
            <ac:inkMk id="55" creationId="{A69BB5C8-E4E8-330F-6D0E-F3ADEE498302}"/>
          </ac:inkMkLst>
        </pc:inkChg>
        <pc:inkChg chg="add mod">
          <ac:chgData name="Sarot SRANG" userId="a391a74c-0223-4591-9ba9-531b2ebaca54" providerId="ADAL" clId="{941756F4-4D31-4B36-942D-85A6DF603154}" dt="2024-06-26T02:40:03.454" v="2455"/>
          <ac:inkMkLst>
            <pc:docMk/>
            <pc:sldMk cId="2726170358" sldId="279"/>
            <ac:inkMk id="56" creationId="{F9B624D7-44F2-AA88-AFAF-71EC5FB5B7E7}"/>
          </ac:inkMkLst>
        </pc:inkChg>
        <pc:inkChg chg="add mod">
          <ac:chgData name="Sarot SRANG" userId="a391a74c-0223-4591-9ba9-531b2ebaca54" providerId="ADAL" clId="{941756F4-4D31-4B36-942D-85A6DF603154}" dt="2024-06-26T02:40:03.454" v="2455"/>
          <ac:inkMkLst>
            <pc:docMk/>
            <pc:sldMk cId="2726170358" sldId="279"/>
            <ac:inkMk id="57" creationId="{D6D06F6E-FAE3-112A-C54E-AACDA2F3DC23}"/>
          </ac:inkMkLst>
        </pc:inkChg>
        <pc:inkChg chg="add mod">
          <ac:chgData name="Sarot SRANG" userId="a391a74c-0223-4591-9ba9-531b2ebaca54" providerId="ADAL" clId="{941756F4-4D31-4B36-942D-85A6DF603154}" dt="2024-06-26T02:40:06.312" v="2461"/>
          <ac:inkMkLst>
            <pc:docMk/>
            <pc:sldMk cId="2726170358" sldId="279"/>
            <ac:inkMk id="59" creationId="{171E7934-03A8-6F0A-44D7-421BF54746D0}"/>
          </ac:inkMkLst>
        </pc:inkChg>
        <pc:inkChg chg="add mod">
          <ac:chgData name="Sarot SRANG" userId="a391a74c-0223-4591-9ba9-531b2ebaca54" providerId="ADAL" clId="{941756F4-4D31-4B36-942D-85A6DF603154}" dt="2024-06-26T02:40:06.312" v="2461"/>
          <ac:inkMkLst>
            <pc:docMk/>
            <pc:sldMk cId="2726170358" sldId="279"/>
            <ac:inkMk id="60" creationId="{F569D63B-FB60-4266-2C4E-A3EFC28EF68D}"/>
          </ac:inkMkLst>
        </pc:inkChg>
        <pc:inkChg chg="add mod">
          <ac:chgData name="Sarot SRANG" userId="a391a74c-0223-4591-9ba9-531b2ebaca54" providerId="ADAL" clId="{941756F4-4D31-4B36-942D-85A6DF603154}" dt="2024-06-26T02:40:06.312" v="2461"/>
          <ac:inkMkLst>
            <pc:docMk/>
            <pc:sldMk cId="2726170358" sldId="279"/>
            <ac:inkMk id="61" creationId="{0EC53EA3-26A0-893B-CCEB-EB6AE8377CC7}"/>
          </ac:inkMkLst>
        </pc:inkChg>
        <pc:inkChg chg="add mod">
          <ac:chgData name="Sarot SRANG" userId="a391a74c-0223-4591-9ba9-531b2ebaca54" providerId="ADAL" clId="{941756F4-4D31-4B36-942D-85A6DF603154}" dt="2024-06-26T02:40:06.312" v="2461"/>
          <ac:inkMkLst>
            <pc:docMk/>
            <pc:sldMk cId="2726170358" sldId="279"/>
            <ac:inkMk id="62" creationId="{0F2E1B39-AA5E-8853-6B98-826C8201CD11}"/>
          </ac:inkMkLst>
        </pc:inkChg>
        <pc:inkChg chg="add mod">
          <ac:chgData name="Sarot SRANG" userId="a391a74c-0223-4591-9ba9-531b2ebaca54" providerId="ADAL" clId="{941756F4-4D31-4B36-942D-85A6DF603154}" dt="2024-06-26T02:40:06.312" v="2461"/>
          <ac:inkMkLst>
            <pc:docMk/>
            <pc:sldMk cId="2726170358" sldId="279"/>
            <ac:inkMk id="63" creationId="{05DD8631-192C-C95A-61AC-F3D04627F884}"/>
          </ac:inkMkLst>
        </pc:inkChg>
      </pc:sldChg>
      <pc:sldChg chg="modSp add mod setBg">
        <pc:chgData name="Sarot SRANG" userId="a391a74c-0223-4591-9ba9-531b2ebaca54" providerId="ADAL" clId="{941756F4-4D31-4B36-942D-85A6DF603154}" dt="2024-06-16T04:48:41.921" v="897" actId="20577"/>
        <pc:sldMkLst>
          <pc:docMk/>
          <pc:sldMk cId="384453176" sldId="280"/>
        </pc:sldMkLst>
        <pc:spChg chg="mod">
          <ac:chgData name="Sarot SRANG" userId="a391a74c-0223-4591-9ba9-531b2ebaca54" providerId="ADAL" clId="{941756F4-4D31-4B36-942D-85A6DF603154}" dt="2024-06-16T04:48:41.921" v="897" actId="20577"/>
          <ac:spMkLst>
            <pc:docMk/>
            <pc:sldMk cId="384453176" sldId="280"/>
            <ac:spMk id="2" creationId="{B5F79C44-BFEE-4196-1592-4E11F9D55199}"/>
          </ac:spMkLst>
        </pc:spChg>
      </pc:sldChg>
      <pc:sldChg chg="addSp delSp modSp add mod setBg">
        <pc:chgData name="Sarot SRANG" userId="a391a74c-0223-4591-9ba9-531b2ebaca54" providerId="ADAL" clId="{941756F4-4D31-4B36-942D-85A6DF603154}" dt="2024-06-26T02:42:29.797" v="2606"/>
        <pc:sldMkLst>
          <pc:docMk/>
          <pc:sldMk cId="1759766327" sldId="281"/>
        </pc:sldMkLst>
        <pc:spChg chg="mod">
          <ac:chgData name="Sarot SRANG" userId="a391a74c-0223-4591-9ba9-531b2ebaca54" providerId="ADAL" clId="{941756F4-4D31-4B36-942D-85A6DF603154}" dt="2024-06-16T04:48:36.789" v="893" actId="20577"/>
          <ac:spMkLst>
            <pc:docMk/>
            <pc:sldMk cId="1759766327" sldId="281"/>
            <ac:spMk id="2" creationId="{CEDE16C0-B936-59AA-DF41-90BDDDADC011}"/>
          </ac:spMkLst>
        </pc:spChg>
        <pc:grpChg chg="mod">
          <ac:chgData name="Sarot SRANG" userId="a391a74c-0223-4591-9ba9-531b2ebaca54" providerId="ADAL" clId="{941756F4-4D31-4B36-942D-85A6DF603154}" dt="2024-06-26T02:40:23.467" v="2465"/>
          <ac:grpSpMkLst>
            <pc:docMk/>
            <pc:sldMk cId="1759766327" sldId="281"/>
            <ac:grpSpMk id="6" creationId="{67AA0DB5-1AEE-B467-80FA-D5A7292ADFB7}"/>
          </ac:grpSpMkLst>
        </pc:grpChg>
        <pc:grpChg chg="del mod">
          <ac:chgData name="Sarot SRANG" userId="a391a74c-0223-4591-9ba9-531b2ebaca54" providerId="ADAL" clId="{941756F4-4D31-4B36-942D-85A6DF603154}" dt="2024-06-26T02:40:28.164" v="2474"/>
          <ac:grpSpMkLst>
            <pc:docMk/>
            <pc:sldMk cId="1759766327" sldId="281"/>
            <ac:grpSpMk id="10" creationId="{74F785F0-2F40-7B3F-E1AE-42471C9A2C5E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15" creationId="{BED359FD-BBBF-D333-8CFA-43C98580D88A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16" creationId="{5AEF469E-40B6-0DA2-83A8-F1FA473D6D41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24" creationId="{A2ABD3EC-C856-2E59-C045-7EEE6AAC0A42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25" creationId="{6DE8B1DA-75E7-4872-D27E-D31145E37584}"/>
          </ac:grpSpMkLst>
        </pc:grpChg>
        <pc:grpChg chg="del mod">
          <ac:chgData name="Sarot SRANG" userId="a391a74c-0223-4591-9ba9-531b2ebaca54" providerId="ADAL" clId="{941756F4-4D31-4B36-942D-85A6DF603154}" dt="2024-06-26T02:40:55.602" v="2492"/>
          <ac:grpSpMkLst>
            <pc:docMk/>
            <pc:sldMk cId="1759766327" sldId="281"/>
            <ac:grpSpMk id="30" creationId="{8075D9F2-B99E-63BE-1474-490034A2048C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35" creationId="{215B1A91-23A0-F3E8-333A-D59B0377DA84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36" creationId="{24EB8355-F1FD-FAA8-B5ED-B704BA0CA94F}"/>
          </ac:grpSpMkLst>
        </pc:grpChg>
        <pc:grpChg chg="del 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48" creationId="{C478921C-31CC-CC67-385A-FDD1285C0CDA}"/>
          </ac:grpSpMkLst>
        </pc:grpChg>
        <pc:grpChg chg="mod">
          <ac:chgData name="Sarot SRANG" userId="a391a74c-0223-4591-9ba9-531b2ebaca54" providerId="ADAL" clId="{941756F4-4D31-4B36-942D-85A6DF603154}" dt="2024-06-26T02:41:03.615" v="2505"/>
          <ac:grpSpMkLst>
            <pc:docMk/>
            <pc:sldMk cId="1759766327" sldId="281"/>
            <ac:grpSpMk id="49" creationId="{7AB16AE7-D44C-A65C-84E8-0D34A8A98550}"/>
          </ac:grpSpMkLst>
        </pc:grpChg>
        <pc:grpChg chg="del mod">
          <ac:chgData name="Sarot SRANG" userId="a391a74c-0223-4591-9ba9-531b2ebaca54" providerId="ADAL" clId="{941756F4-4D31-4B36-942D-85A6DF603154}" dt="2024-06-26T02:41:14.681" v="2522"/>
          <ac:grpSpMkLst>
            <pc:docMk/>
            <pc:sldMk cId="1759766327" sldId="281"/>
            <ac:grpSpMk id="59" creationId="{985E5999-6750-26F4-0A6C-3F1B8B7ED53F}"/>
          </ac:grpSpMkLst>
        </pc:grpChg>
        <pc:grpChg chg="mod">
          <ac:chgData name="Sarot SRANG" userId="a391a74c-0223-4591-9ba9-531b2ebaca54" providerId="ADAL" clId="{941756F4-4D31-4B36-942D-85A6DF603154}" dt="2024-06-26T02:41:09.977" v="2515"/>
          <ac:grpSpMkLst>
            <pc:docMk/>
            <pc:sldMk cId="1759766327" sldId="281"/>
            <ac:grpSpMk id="60" creationId="{94B3B013-DEF2-8EA7-8EAA-3CFB39604D40}"/>
          </ac:grpSpMkLst>
        </pc:grpChg>
        <pc:grpChg chg="mod">
          <ac:chgData name="Sarot SRANG" userId="a391a74c-0223-4591-9ba9-531b2ebaca54" providerId="ADAL" clId="{941756F4-4D31-4B36-942D-85A6DF603154}" dt="2024-06-26T02:41:09.977" v="2515"/>
          <ac:grpSpMkLst>
            <pc:docMk/>
            <pc:sldMk cId="1759766327" sldId="281"/>
            <ac:grpSpMk id="61" creationId="{C2253F16-DCCD-D8D7-696D-8D4F80AF817D}"/>
          </ac:grpSpMkLst>
        </pc:grpChg>
        <pc:grpChg chg="mod">
          <ac:chgData name="Sarot SRANG" userId="a391a74c-0223-4591-9ba9-531b2ebaca54" providerId="ADAL" clId="{941756F4-4D31-4B36-942D-85A6DF603154}" dt="2024-06-26T02:41:14.681" v="2522"/>
          <ac:grpSpMkLst>
            <pc:docMk/>
            <pc:sldMk cId="1759766327" sldId="281"/>
            <ac:grpSpMk id="68" creationId="{2CAC2943-8BF6-6514-D46B-D88430D74B8E}"/>
          </ac:grpSpMkLst>
        </pc:grpChg>
        <pc:grpChg chg="del mod">
          <ac:chgData name="Sarot SRANG" userId="a391a74c-0223-4591-9ba9-531b2ebaca54" providerId="ADAL" clId="{941756F4-4D31-4B36-942D-85A6DF603154}" dt="2024-06-26T02:41:26.365" v="2538"/>
          <ac:grpSpMkLst>
            <pc:docMk/>
            <pc:sldMk cId="1759766327" sldId="281"/>
            <ac:grpSpMk id="80" creationId="{A39CA195-A4AF-27EC-7048-60CB2A3E15A9}"/>
          </ac:grpSpMkLst>
        </pc:grpChg>
        <pc:grpChg chg="del mod">
          <ac:chgData name="Sarot SRANG" userId="a391a74c-0223-4591-9ba9-531b2ebaca54" providerId="ADAL" clId="{941756F4-4D31-4B36-942D-85A6DF603154}" dt="2024-06-26T02:41:32.641" v="2549"/>
          <ac:grpSpMkLst>
            <pc:docMk/>
            <pc:sldMk cId="1759766327" sldId="281"/>
            <ac:grpSpMk id="81" creationId="{3D696846-3DDA-2896-2E45-545802E06D22}"/>
          </ac:grpSpMkLst>
        </pc:grpChg>
        <pc:grpChg chg="del mod">
          <ac:chgData name="Sarot SRANG" userId="a391a74c-0223-4591-9ba9-531b2ebaca54" providerId="ADAL" clId="{941756F4-4D31-4B36-942D-85A6DF603154}" dt="2024-06-26T02:41:32.641" v="2549"/>
          <ac:grpSpMkLst>
            <pc:docMk/>
            <pc:sldMk cId="1759766327" sldId="281"/>
            <ac:grpSpMk id="85" creationId="{7F217653-F0A5-0A83-8A98-16DBCACA0009}"/>
          </ac:grpSpMkLst>
        </pc:grpChg>
        <pc:grpChg chg="mod">
          <ac:chgData name="Sarot SRANG" userId="a391a74c-0223-4591-9ba9-531b2ebaca54" providerId="ADAL" clId="{941756F4-4D31-4B36-942D-85A6DF603154}" dt="2024-06-26T02:41:32.641" v="2549"/>
          <ac:grpSpMkLst>
            <pc:docMk/>
            <pc:sldMk cId="1759766327" sldId="281"/>
            <ac:grpSpMk id="96" creationId="{9851CFE6-E251-BD38-1ACC-F51DCD6F15F7}"/>
          </ac:grpSpMkLst>
        </pc:grpChg>
        <pc:grpChg chg="mod">
          <ac:chgData name="Sarot SRANG" userId="a391a74c-0223-4591-9ba9-531b2ebaca54" providerId="ADAL" clId="{941756F4-4D31-4B36-942D-85A6DF603154}" dt="2024-06-26T02:41:53.955" v="2554"/>
          <ac:grpSpMkLst>
            <pc:docMk/>
            <pc:sldMk cId="1759766327" sldId="281"/>
            <ac:grpSpMk id="101" creationId="{C432569D-6B99-2FA3-A3E5-AED98C28EF23}"/>
          </ac:grpSpMkLst>
        </pc:grpChg>
        <pc:grpChg chg="mod">
          <ac:chgData name="Sarot SRANG" userId="a391a74c-0223-4591-9ba9-531b2ebaca54" providerId="ADAL" clId="{941756F4-4D31-4B36-942D-85A6DF603154}" dt="2024-06-26T02:41:53.955" v="2554"/>
          <ac:grpSpMkLst>
            <pc:docMk/>
            <pc:sldMk cId="1759766327" sldId="281"/>
            <ac:grpSpMk id="102" creationId="{46E873F0-F72E-DBC3-850B-26D0046787F3}"/>
          </ac:grpSpMkLst>
        </pc:grpChg>
        <pc:grpChg chg="del mod">
          <ac:chgData name="Sarot SRANG" userId="a391a74c-0223-4591-9ba9-531b2ebaca54" providerId="ADAL" clId="{941756F4-4D31-4B36-942D-85A6DF603154}" dt="2024-06-26T02:42:01.458" v="2567"/>
          <ac:grpSpMkLst>
            <pc:docMk/>
            <pc:sldMk cId="1759766327" sldId="281"/>
            <ac:grpSpMk id="107" creationId="{70AB6686-C4B7-3393-F52B-9D734B729E6E}"/>
          </ac:grpSpMkLst>
        </pc:grpChg>
        <pc:grpChg chg="del mod">
          <ac:chgData name="Sarot SRANG" userId="a391a74c-0223-4591-9ba9-531b2ebaca54" providerId="ADAL" clId="{941756F4-4D31-4B36-942D-85A6DF603154}" dt="2024-06-26T02:42:05.152" v="2569"/>
          <ac:grpSpMkLst>
            <pc:docMk/>
            <pc:sldMk cId="1759766327" sldId="281"/>
            <ac:grpSpMk id="114" creationId="{F9714185-34D3-FADB-6883-B436158FE519}"/>
          </ac:grpSpMkLst>
        </pc:grpChg>
        <pc:grpChg chg="mod">
          <ac:chgData name="Sarot SRANG" userId="a391a74c-0223-4591-9ba9-531b2ebaca54" providerId="ADAL" clId="{941756F4-4D31-4B36-942D-85A6DF603154}" dt="2024-06-26T02:42:05.152" v="2569"/>
          <ac:grpSpMkLst>
            <pc:docMk/>
            <pc:sldMk cId="1759766327" sldId="281"/>
            <ac:grpSpMk id="116" creationId="{8C25F183-D722-62AC-E91C-7EF15B3A45F9}"/>
          </ac:grpSpMkLst>
        </pc:grpChg>
        <pc:grpChg chg="del mod">
          <ac:chgData name="Sarot SRANG" userId="a391a74c-0223-4591-9ba9-531b2ebaca54" providerId="ADAL" clId="{941756F4-4D31-4B36-942D-85A6DF603154}" dt="2024-06-26T02:42:20.664" v="2588"/>
          <ac:grpSpMkLst>
            <pc:docMk/>
            <pc:sldMk cId="1759766327" sldId="281"/>
            <ac:grpSpMk id="122" creationId="{B21ACE58-DB24-3676-FE3E-970425E78BC8}"/>
          </ac:grpSpMkLst>
        </pc:grpChg>
        <pc:grpChg chg="del mod">
          <ac:chgData name="Sarot SRANG" userId="a391a74c-0223-4591-9ba9-531b2ebaca54" providerId="ADAL" clId="{941756F4-4D31-4B36-942D-85A6DF603154}" dt="2024-06-26T02:42:21.929" v="2591"/>
          <ac:grpSpMkLst>
            <pc:docMk/>
            <pc:sldMk cId="1759766327" sldId="281"/>
            <ac:grpSpMk id="133" creationId="{97FA9C76-C27E-39FE-40AB-60BAEF4DAE87}"/>
          </ac:grpSpMkLst>
        </pc:grpChg>
        <pc:grpChg chg="mod">
          <ac:chgData name="Sarot SRANG" userId="a391a74c-0223-4591-9ba9-531b2ebaca54" providerId="ADAL" clId="{941756F4-4D31-4B36-942D-85A6DF603154}" dt="2024-06-26T02:42:20.664" v="2588"/>
          <ac:grpSpMkLst>
            <pc:docMk/>
            <pc:sldMk cId="1759766327" sldId="281"/>
            <ac:grpSpMk id="134" creationId="{7516D549-A82A-0135-D990-A6B8C89EC2D5}"/>
          </ac:grpSpMkLst>
        </pc:grpChg>
        <pc:grpChg chg="mod">
          <ac:chgData name="Sarot SRANG" userId="a391a74c-0223-4591-9ba9-531b2ebaca54" providerId="ADAL" clId="{941756F4-4D31-4B36-942D-85A6DF603154}" dt="2024-06-26T02:42:21.929" v="2591"/>
          <ac:grpSpMkLst>
            <pc:docMk/>
            <pc:sldMk cId="1759766327" sldId="281"/>
            <ac:grpSpMk id="137" creationId="{D98BE653-CFE2-6544-AFD1-A64EEBE720D7}"/>
          </ac:grpSpMkLst>
        </pc:grpChg>
        <pc:grpChg chg="mod">
          <ac:chgData name="Sarot SRANG" userId="a391a74c-0223-4591-9ba9-531b2ebaca54" providerId="ADAL" clId="{941756F4-4D31-4B36-942D-85A6DF603154}" dt="2024-06-26T02:42:26.570" v="2600"/>
          <ac:grpSpMkLst>
            <pc:docMk/>
            <pc:sldMk cId="1759766327" sldId="281"/>
            <ac:grpSpMk id="146" creationId="{52CE8A99-A23B-AD86-D5E7-B8A36F12E350}"/>
          </ac:grpSpMkLst>
        </pc:grpChg>
        <pc:grpChg chg="mod">
          <ac:chgData name="Sarot SRANG" userId="a391a74c-0223-4591-9ba9-531b2ebaca54" providerId="ADAL" clId="{941756F4-4D31-4B36-942D-85A6DF603154}" dt="2024-06-26T02:42:29.797" v="2606"/>
          <ac:grpSpMkLst>
            <pc:docMk/>
            <pc:sldMk cId="1759766327" sldId="281"/>
            <ac:grpSpMk id="152" creationId="{60195858-6748-34A7-540A-29D21C2BB799}"/>
          </ac:grpSpMkLst>
        </pc:grpChg>
        <pc:inkChg chg="add mod">
          <ac:chgData name="Sarot SRANG" userId="a391a74c-0223-4591-9ba9-531b2ebaca54" providerId="ADAL" clId="{941756F4-4D31-4B36-942D-85A6DF603154}" dt="2024-06-26T02:40:23.467" v="2465"/>
          <ac:inkMkLst>
            <pc:docMk/>
            <pc:sldMk cId="1759766327" sldId="281"/>
            <ac:inkMk id="3" creationId="{6729CBC8-FCDC-3373-8D71-A2A6E18845B2}"/>
          </ac:inkMkLst>
        </pc:inkChg>
        <pc:inkChg chg="add mod">
          <ac:chgData name="Sarot SRANG" userId="a391a74c-0223-4591-9ba9-531b2ebaca54" providerId="ADAL" clId="{941756F4-4D31-4B36-942D-85A6DF603154}" dt="2024-06-26T02:40:23.467" v="2465"/>
          <ac:inkMkLst>
            <pc:docMk/>
            <pc:sldMk cId="1759766327" sldId="281"/>
            <ac:inkMk id="4" creationId="{73AFD7C6-05FD-9161-C8C7-3637485D5BAE}"/>
          </ac:inkMkLst>
        </pc:inkChg>
        <pc:inkChg chg="add">
          <ac:chgData name="Sarot SRANG" userId="a391a74c-0223-4591-9ba9-531b2ebaca54" providerId="ADAL" clId="{941756F4-4D31-4B36-942D-85A6DF603154}" dt="2024-06-26T02:40:22.831" v="2464" actId="9405"/>
          <ac:inkMkLst>
            <pc:docMk/>
            <pc:sldMk cId="1759766327" sldId="281"/>
            <ac:inkMk id="5" creationId="{11544A48-7D50-0773-9C07-63CDBDADBBCD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7" creationId="{F2733263-62AC-51EB-4200-9E6F8D8BEC24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8" creationId="{3F5635CA-D471-8415-2E77-878C3CBD5584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9" creationId="{40B06B0A-2FB5-133F-880F-C6E7DCA499CD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1" creationId="{7C51963E-005A-E20F-89F0-97464339EDAC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2" creationId="{91D456ED-C61C-BBAD-32E8-5C838CB94EEC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3" creationId="{DBC3C900-3DA7-7232-9E81-FD91C53D0C0D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4" creationId="{26C8EBFC-F50F-B48B-359B-9F67D0F92C02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7" creationId="{B2855E7B-6336-AAC1-E808-54D39903C413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8" creationId="{D6382DFD-F968-3616-D33D-9B3294378975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19" creationId="{90602048-ACC4-EE7B-2091-3FAB65D3108D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0" creationId="{0813DC89-0449-4757-2EBF-DF88ACA250B3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1" creationId="{88A397EF-39F1-B1DE-3777-DBAFD1E6B7E8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2" creationId="{ED42694D-19CF-31AA-DAF8-D650CE4DE1B8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3" creationId="{B7180B98-6D65-C822-84EE-D0EC53CE09AD}"/>
          </ac:inkMkLst>
        </pc:inkChg>
        <pc:inkChg chg="add">
          <ac:chgData name="Sarot SRANG" userId="a391a74c-0223-4591-9ba9-531b2ebaca54" providerId="ADAL" clId="{941756F4-4D31-4B36-942D-85A6DF603154}" dt="2024-06-26T02:40:41.808" v="2483" actId="9405"/>
          <ac:inkMkLst>
            <pc:docMk/>
            <pc:sldMk cId="1759766327" sldId="281"/>
            <ac:inkMk id="26" creationId="{B844F1EF-AEFB-703C-45F6-0C90C8BE3EB9}"/>
          </ac:inkMkLst>
        </pc:inkChg>
        <pc:inkChg chg="add">
          <ac:chgData name="Sarot SRANG" userId="a391a74c-0223-4591-9ba9-531b2ebaca54" providerId="ADAL" clId="{941756F4-4D31-4B36-942D-85A6DF603154}" dt="2024-06-26T02:40:42.135" v="2484" actId="9405"/>
          <ac:inkMkLst>
            <pc:docMk/>
            <pc:sldMk cId="1759766327" sldId="281"/>
            <ac:inkMk id="27" creationId="{8A6264B3-75F6-A384-D7D3-7195A75A1C8F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8" creationId="{238D17D0-3535-8C41-2E20-5562DA20FE75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29" creationId="{2EED40DE-3954-A382-319D-AE5FD97D2B3F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1" creationId="{CBC513B0-201A-4D4B-F72F-7EEEC4B1760A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2" creationId="{8BA84582-C0C8-ABB9-D547-3DC0855720BE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3" creationId="{F2FB0E94-03CA-9DAB-3EF5-EE5081956CDB}"/>
          </ac:inkMkLst>
        </pc:inkChg>
        <pc:inkChg chg="add del">
          <ac:chgData name="Sarot SRANG" userId="a391a74c-0223-4591-9ba9-531b2ebaca54" providerId="ADAL" clId="{941756F4-4D31-4B36-942D-85A6DF603154}" dt="2024-06-26T02:40:55.873" v="2493"/>
          <ac:inkMkLst>
            <pc:docMk/>
            <pc:sldMk cId="1759766327" sldId="281"/>
            <ac:inkMk id="34" creationId="{C0B25965-3F46-B567-4AE9-99B791EE2CCE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7" creationId="{4E86C649-4E23-47B6-E82F-38C996A02357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8" creationId="{D1833291-BB79-375C-0FF0-940F6A51DAF3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39" creationId="{020AB9DB-4774-803A-A084-74BE6B3BB6D1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0" creationId="{ACEF9085-3F21-7E3F-C844-4591FB570245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1" creationId="{2B026D81-4E0A-C89A-C626-3D17117093D2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2" creationId="{D09D6846-DE35-5B1E-52D8-961FC33AB736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3" creationId="{2C635E57-6583-708E-EF76-DDE1B1B44985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4" creationId="{11FF70A2-B18C-A114-0D5C-61E07777F71F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5" creationId="{F375B8E0-2BD3-3815-D117-6C53F21B6DFA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6" creationId="{CAE3DFD7-24E2-D172-F59E-6EF8F1A98505}"/>
          </ac:inkMkLst>
        </pc:inkChg>
        <pc:inkChg chg="add mod">
          <ac:chgData name="Sarot SRANG" userId="a391a74c-0223-4591-9ba9-531b2ebaca54" providerId="ADAL" clId="{941756F4-4D31-4B36-942D-85A6DF603154}" dt="2024-06-26T02:41:03.615" v="2505"/>
          <ac:inkMkLst>
            <pc:docMk/>
            <pc:sldMk cId="1759766327" sldId="281"/>
            <ac:inkMk id="47" creationId="{E20871B9-6F9A-5DCB-A7DD-16496F8ED207}"/>
          </ac:inkMkLst>
        </pc:inkChg>
        <pc:inkChg chg="add mod">
          <ac:chgData name="Sarot SRANG" userId="a391a74c-0223-4591-9ba9-531b2ebaca54" providerId="ADAL" clId="{941756F4-4D31-4B36-942D-85A6DF603154}" dt="2024-06-26T02:41:09.977" v="2515"/>
          <ac:inkMkLst>
            <pc:docMk/>
            <pc:sldMk cId="1759766327" sldId="281"/>
            <ac:inkMk id="50" creationId="{327FBE69-EC43-0FB3-AB8B-510C3CCFBF69}"/>
          </ac:inkMkLst>
        </pc:inkChg>
        <pc:inkChg chg="add mod">
          <ac:chgData name="Sarot SRANG" userId="a391a74c-0223-4591-9ba9-531b2ebaca54" providerId="ADAL" clId="{941756F4-4D31-4B36-942D-85A6DF603154}" dt="2024-06-26T02:41:09.977" v="2515"/>
          <ac:inkMkLst>
            <pc:docMk/>
            <pc:sldMk cId="1759766327" sldId="281"/>
            <ac:inkMk id="51" creationId="{458461DD-9E5C-B9A1-29BD-F5DBB91A09CA}"/>
          </ac:inkMkLst>
        </pc:inkChg>
        <pc:inkChg chg="add mod">
          <ac:chgData name="Sarot SRANG" userId="a391a74c-0223-4591-9ba9-531b2ebaca54" providerId="ADAL" clId="{941756F4-4D31-4B36-942D-85A6DF603154}" dt="2024-06-26T02:41:09.977" v="2515"/>
          <ac:inkMkLst>
            <pc:docMk/>
            <pc:sldMk cId="1759766327" sldId="281"/>
            <ac:inkMk id="52" creationId="{50B4BABB-BD99-C498-2BE7-A180A5205640}"/>
          </ac:inkMkLst>
        </pc:inkChg>
        <pc:inkChg chg="add mod">
          <ac:chgData name="Sarot SRANG" userId="a391a74c-0223-4591-9ba9-531b2ebaca54" providerId="ADAL" clId="{941756F4-4D31-4B36-942D-85A6DF603154}" dt="2024-06-26T02:41:09.977" v="2515"/>
          <ac:inkMkLst>
            <pc:docMk/>
            <pc:sldMk cId="1759766327" sldId="281"/>
            <ac:inkMk id="53" creationId="{E373E491-536F-6335-9814-D98FA36C005D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54" creationId="{E417254A-B8E5-BE3D-A28F-B10466BE056D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55" creationId="{025B57E6-C395-F515-4472-6645771A075B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56" creationId="{D04A7031-F114-F2C6-6D53-0A607D5C2E8D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57" creationId="{C2ECE0E0-4A06-03ED-AFEE-D8ECD244DAD2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58" creationId="{133C2487-5F05-05DA-028A-E516D851A1A0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2" creationId="{574EA8B6-0ACF-2554-0D62-D96D90B0B8E9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3" creationId="{C9ADA0D5-630C-CB17-F226-19534EE48D7C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4" creationId="{0A79A4DA-190A-7D3A-3590-25A34F68722B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5" creationId="{76B1C6C9-EE48-C3E3-3473-AEBA10D5C622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6" creationId="{43DE1008-D6EC-FCB4-36BA-2F44ABCAD9D4}"/>
          </ac:inkMkLst>
        </pc:inkChg>
        <pc:inkChg chg="add mod">
          <ac:chgData name="Sarot SRANG" userId="a391a74c-0223-4591-9ba9-531b2ebaca54" providerId="ADAL" clId="{941756F4-4D31-4B36-942D-85A6DF603154}" dt="2024-06-26T02:41:14.681" v="2522"/>
          <ac:inkMkLst>
            <pc:docMk/>
            <pc:sldMk cId="1759766327" sldId="281"/>
            <ac:inkMk id="67" creationId="{B67F4DA5-1C39-510D-22CC-342E2E9EB2AC}"/>
          </ac:inkMkLst>
        </pc:inkChg>
        <pc:inkChg chg="add">
          <ac:chgData name="Sarot SRANG" userId="a391a74c-0223-4591-9ba9-531b2ebaca54" providerId="ADAL" clId="{941756F4-4D31-4B36-942D-85A6DF603154}" dt="2024-06-26T02:41:18.391" v="2523" actId="9405"/>
          <ac:inkMkLst>
            <pc:docMk/>
            <pc:sldMk cId="1759766327" sldId="281"/>
            <ac:inkMk id="69" creationId="{4C8DB059-4B2B-9658-B389-D395E900EB69}"/>
          </ac:inkMkLst>
        </pc:inkChg>
        <pc:inkChg chg="add">
          <ac:chgData name="Sarot SRANG" userId="a391a74c-0223-4591-9ba9-531b2ebaca54" providerId="ADAL" clId="{941756F4-4D31-4B36-942D-85A6DF603154}" dt="2024-06-26T02:41:18.902" v="2524" actId="9405"/>
          <ac:inkMkLst>
            <pc:docMk/>
            <pc:sldMk cId="1759766327" sldId="281"/>
            <ac:inkMk id="70" creationId="{38C51632-4567-94E8-FA57-7D45B9BF205B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1" creationId="{5D02AEFA-56ED-02F2-7DEC-79CF444744CF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2" creationId="{640C492E-2457-4BAB-3365-8DD30E1787F8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3" creationId="{91F2B284-2044-5783-E1A8-11AADE979C10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4" creationId="{3A7AE77D-B3C0-B48D-1F3D-32DFBE03F4D1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5" creationId="{62EAB008-BE9B-4C72-8E3E-494C3558862D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6" creationId="{1E3B889C-0D4F-173D-7C90-797D7FFCE857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7" creationId="{B13AA9C4-2574-DE81-0B5D-D3F8922983A4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8" creationId="{1C67668E-4059-BF69-103B-0A53FEE4FA61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79" creationId="{E7085ECD-2A40-063D-F617-AC8A60CC5814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2" creationId="{C5DAE7D5-72D7-7FF3-6C93-DC424409DF7A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3" creationId="{A0F8E19E-7A9A-C301-9DAB-57864C7D7098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4" creationId="{B6646678-F8BD-4C86-8E72-BA7FC9ABE9B7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6" creationId="{76255BA1-78C2-3FE0-A74E-8A31E96C733C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7" creationId="{A5B75BA9-DAF9-751D-B9C2-CDA126B88532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8" creationId="{3162EBA6-72C8-9700-FDE3-E24C443038AE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89" creationId="{CF5019E7-4E69-7521-ED0F-74645CE6AC37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0" creationId="{85E43722-5B17-D918-08B6-C7262F7133B8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1" creationId="{B1412A36-2925-0E3C-856B-DABA6264EC4E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2" creationId="{3D487C9A-1A9C-CAF6-F51B-90B7404E764C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3" creationId="{9F512BE0-98F1-8B18-20A1-34A45B991BB9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4" creationId="{1BCD80BA-5B2F-0EFA-063B-7BDBC634EC4B}"/>
          </ac:inkMkLst>
        </pc:inkChg>
        <pc:inkChg chg="add mod">
          <ac:chgData name="Sarot SRANG" userId="a391a74c-0223-4591-9ba9-531b2ebaca54" providerId="ADAL" clId="{941756F4-4D31-4B36-942D-85A6DF603154}" dt="2024-06-26T02:41:32.641" v="2549"/>
          <ac:inkMkLst>
            <pc:docMk/>
            <pc:sldMk cId="1759766327" sldId="281"/>
            <ac:inkMk id="95" creationId="{2B938597-2A56-9C67-FA9A-497958FDF2C1}"/>
          </ac:inkMkLst>
        </pc:inkChg>
        <pc:inkChg chg="add mod">
          <ac:chgData name="Sarot SRANG" userId="a391a74c-0223-4591-9ba9-531b2ebaca54" providerId="ADAL" clId="{941756F4-4D31-4B36-942D-85A6DF603154}" dt="2024-06-26T02:41:53.955" v="2554"/>
          <ac:inkMkLst>
            <pc:docMk/>
            <pc:sldMk cId="1759766327" sldId="281"/>
            <ac:inkMk id="97" creationId="{B6B56AF2-7025-A11F-E9DE-4D049D651384}"/>
          </ac:inkMkLst>
        </pc:inkChg>
        <pc:inkChg chg="add mod">
          <ac:chgData name="Sarot SRANG" userId="a391a74c-0223-4591-9ba9-531b2ebaca54" providerId="ADAL" clId="{941756F4-4D31-4B36-942D-85A6DF603154}" dt="2024-06-26T02:41:53.955" v="2554"/>
          <ac:inkMkLst>
            <pc:docMk/>
            <pc:sldMk cId="1759766327" sldId="281"/>
            <ac:inkMk id="98" creationId="{5A20BCB7-C9B6-394D-86FC-EC671892E3AE}"/>
          </ac:inkMkLst>
        </pc:inkChg>
        <pc:inkChg chg="add mod">
          <ac:chgData name="Sarot SRANG" userId="a391a74c-0223-4591-9ba9-531b2ebaca54" providerId="ADAL" clId="{941756F4-4D31-4B36-942D-85A6DF603154}" dt="2024-06-26T02:41:53.955" v="2554"/>
          <ac:inkMkLst>
            <pc:docMk/>
            <pc:sldMk cId="1759766327" sldId="281"/>
            <ac:inkMk id="99" creationId="{29EEE1F9-A63E-F7D7-A9E4-EED2850A47DD}"/>
          </ac:inkMkLst>
        </pc:inkChg>
        <pc:inkChg chg="add mod">
          <ac:chgData name="Sarot SRANG" userId="a391a74c-0223-4591-9ba9-531b2ebaca54" providerId="ADAL" clId="{941756F4-4D31-4B36-942D-85A6DF603154}" dt="2024-06-26T02:41:53.955" v="2554"/>
          <ac:inkMkLst>
            <pc:docMk/>
            <pc:sldMk cId="1759766327" sldId="281"/>
            <ac:inkMk id="100" creationId="{D4092DC2-B357-542A-EDDC-4F736C96FA4C}"/>
          </ac:inkMkLst>
        </pc:inkChg>
        <pc:inkChg chg="add del">
          <ac:chgData name="Sarot SRANG" userId="a391a74c-0223-4591-9ba9-531b2ebaca54" providerId="ADAL" clId="{941756F4-4D31-4B36-942D-85A6DF603154}" dt="2024-06-26T02:41:56.015" v="2556"/>
          <ac:inkMkLst>
            <pc:docMk/>
            <pc:sldMk cId="1759766327" sldId="281"/>
            <ac:inkMk id="103" creationId="{3F8D6B7B-BFC9-27DA-CEE7-914CD5D3C7E4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04" creationId="{75F0EE01-6BCE-8E38-A2BC-EA7E5CD77816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05" creationId="{ED3C2B3C-94F4-8677-43A4-768068FDA208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06" creationId="{213BFC30-29AE-E095-70F9-B443BECFAC80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08" creationId="{101E76AE-6917-494C-31F3-E3F6957C2D8A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09" creationId="{556B625E-80C7-0818-5369-4FBEB10160CE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10" creationId="{E357DF33-558A-7CE7-C6E7-5A28137EC0CA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11" creationId="{6289AD0F-821F-29E8-8849-CC54A8613872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12" creationId="{4FFAA982-4E7A-F2C7-BE76-D4BA340E1E6B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13" creationId="{2F64F956-1B25-BB50-89A5-B5B75AFBA75F}"/>
          </ac:inkMkLst>
        </pc:inkChg>
        <pc:inkChg chg="add mod">
          <ac:chgData name="Sarot SRANG" userId="a391a74c-0223-4591-9ba9-531b2ebaca54" providerId="ADAL" clId="{941756F4-4D31-4B36-942D-85A6DF603154}" dt="2024-06-26T02:42:05.152" v="2569"/>
          <ac:inkMkLst>
            <pc:docMk/>
            <pc:sldMk cId="1759766327" sldId="281"/>
            <ac:inkMk id="115" creationId="{20FC43DA-B765-5EB8-15AD-E45FFD03B250}"/>
          </ac:inkMkLst>
        </pc:inkChg>
        <pc:inkChg chg="add del">
          <ac:chgData name="Sarot SRANG" userId="a391a74c-0223-4591-9ba9-531b2ebaca54" providerId="ADAL" clId="{941756F4-4D31-4B36-942D-85A6DF603154}" dt="2024-06-26T02:42:13.185" v="2571"/>
          <ac:inkMkLst>
            <pc:docMk/>
            <pc:sldMk cId="1759766327" sldId="281"/>
            <ac:inkMk id="117" creationId="{93376C93-FEA5-0514-075D-E455362A0C57}"/>
          </ac:inkMkLst>
        </pc:inkChg>
        <pc:inkChg chg="add">
          <ac:chgData name="Sarot SRANG" userId="a391a74c-0223-4591-9ba9-531b2ebaca54" providerId="ADAL" clId="{941756F4-4D31-4B36-942D-85A6DF603154}" dt="2024-06-26T02:42:14.233" v="2572" actId="9405"/>
          <ac:inkMkLst>
            <pc:docMk/>
            <pc:sldMk cId="1759766327" sldId="281"/>
            <ac:inkMk id="118" creationId="{D476CC98-B2C9-8C72-1BE3-F255457149A4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19" creationId="{BA4B8799-A0D6-0B19-BC54-24E0BE1C87F6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0" creationId="{D9E0C2BF-164D-804B-B651-5B7EFCF5BEAC}"/>
          </ac:inkMkLst>
        </pc:inkChg>
        <pc:inkChg chg="add del">
          <ac:chgData name="Sarot SRANG" userId="a391a74c-0223-4591-9ba9-531b2ebaca54" providerId="ADAL" clId="{941756F4-4D31-4B36-942D-85A6DF603154}" dt="2024-06-26T02:42:16.080" v="2576"/>
          <ac:inkMkLst>
            <pc:docMk/>
            <pc:sldMk cId="1759766327" sldId="281"/>
            <ac:inkMk id="121" creationId="{17C0694E-263C-F810-805F-25653B03F212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3" creationId="{04AFE932-4179-2FC6-D2EF-2A5D8FD86212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4" creationId="{04F28E7C-62CC-481E-D2B0-72269982018F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5" creationId="{2D53FF59-4264-0B35-4B4A-F6C0BB59D724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6" creationId="{FE514172-BB9F-9BBF-184C-993236AEF69B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7" creationId="{79CC2BF3-B581-A9B3-358F-EDC604FB1120}"/>
          </ac:inkMkLst>
        </pc:inkChg>
        <pc:inkChg chg="add mod">
          <ac:chgData name="Sarot SRANG" userId="a391a74c-0223-4591-9ba9-531b2ebaca54" providerId="ADAL" clId="{941756F4-4D31-4B36-942D-85A6DF603154}" dt="2024-06-26T02:42:20.664" v="2588"/>
          <ac:inkMkLst>
            <pc:docMk/>
            <pc:sldMk cId="1759766327" sldId="281"/>
            <ac:inkMk id="128" creationId="{9BA49EA8-1341-8A20-E1DC-078DC189BA29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29" creationId="{CF4B72CF-FF74-E19E-5D4E-EFFD4DE6CA22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30" creationId="{B351DF78-930A-3C34-F472-19C072B807F4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31" creationId="{FAFAF5AD-CCD4-5AF7-B585-E85F94F66335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32" creationId="{E5570A1B-39DD-3C97-5C5B-5B296F960720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35" creationId="{B43FB66C-37D2-218E-41B4-AEC7CD82B7AF}"/>
          </ac:inkMkLst>
        </pc:inkChg>
        <pc:inkChg chg="add mod">
          <ac:chgData name="Sarot SRANG" userId="a391a74c-0223-4591-9ba9-531b2ebaca54" providerId="ADAL" clId="{941756F4-4D31-4B36-942D-85A6DF603154}" dt="2024-06-26T02:42:21.929" v="2591"/>
          <ac:inkMkLst>
            <pc:docMk/>
            <pc:sldMk cId="1759766327" sldId="281"/>
            <ac:inkMk id="136" creationId="{61D88F8C-D5D5-4B56-B58F-62C297AB9985}"/>
          </ac:inkMkLst>
        </pc:inkChg>
        <pc:inkChg chg="add">
          <ac:chgData name="Sarot SRANG" userId="a391a74c-0223-4591-9ba9-531b2ebaca54" providerId="ADAL" clId="{941756F4-4D31-4B36-942D-85A6DF603154}" dt="2024-06-26T02:42:22.577" v="2592" actId="9405"/>
          <ac:inkMkLst>
            <pc:docMk/>
            <pc:sldMk cId="1759766327" sldId="281"/>
            <ac:inkMk id="138" creationId="{4C8AB1B6-D7CF-8405-24CE-50B3681F19E8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39" creationId="{99FC98D6-AD11-EA0F-71F7-90A6B78DD659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0" creationId="{CC0AC1A5-5572-E2CA-9739-A3379BDFDC3F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1" creationId="{B48201D6-9754-D669-E5F8-DBF5701D00E8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2" creationId="{62AE2474-C03B-AF67-4ADA-DC6B5E9C6C9E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3" creationId="{CCB9F78E-B7B2-2D7C-8E91-C6D002A2045D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4" creationId="{35CDFB96-DB1B-4151-E5F9-9C6A8F6AF7DD}"/>
          </ac:inkMkLst>
        </pc:inkChg>
        <pc:inkChg chg="add mod">
          <ac:chgData name="Sarot SRANG" userId="a391a74c-0223-4591-9ba9-531b2ebaca54" providerId="ADAL" clId="{941756F4-4D31-4B36-942D-85A6DF603154}" dt="2024-06-26T02:42:26.570" v="2600"/>
          <ac:inkMkLst>
            <pc:docMk/>
            <pc:sldMk cId="1759766327" sldId="281"/>
            <ac:inkMk id="145" creationId="{67D09E40-5B78-A2C2-5B7B-926FE65CAFE8}"/>
          </ac:inkMkLst>
        </pc:inkChg>
        <pc:inkChg chg="add mod">
          <ac:chgData name="Sarot SRANG" userId="a391a74c-0223-4591-9ba9-531b2ebaca54" providerId="ADAL" clId="{941756F4-4D31-4B36-942D-85A6DF603154}" dt="2024-06-26T02:42:29.797" v="2606"/>
          <ac:inkMkLst>
            <pc:docMk/>
            <pc:sldMk cId="1759766327" sldId="281"/>
            <ac:inkMk id="147" creationId="{C7D8A140-A6D4-4831-EEBA-01BA19B12485}"/>
          </ac:inkMkLst>
        </pc:inkChg>
        <pc:inkChg chg="add mod">
          <ac:chgData name="Sarot SRANG" userId="a391a74c-0223-4591-9ba9-531b2ebaca54" providerId="ADAL" clId="{941756F4-4D31-4B36-942D-85A6DF603154}" dt="2024-06-26T02:42:29.797" v="2606"/>
          <ac:inkMkLst>
            <pc:docMk/>
            <pc:sldMk cId="1759766327" sldId="281"/>
            <ac:inkMk id="148" creationId="{4BF1C466-B0D7-DDF6-6AC6-31EC61639480}"/>
          </ac:inkMkLst>
        </pc:inkChg>
        <pc:inkChg chg="add mod">
          <ac:chgData name="Sarot SRANG" userId="a391a74c-0223-4591-9ba9-531b2ebaca54" providerId="ADAL" clId="{941756F4-4D31-4B36-942D-85A6DF603154}" dt="2024-06-26T02:42:29.797" v="2606"/>
          <ac:inkMkLst>
            <pc:docMk/>
            <pc:sldMk cId="1759766327" sldId="281"/>
            <ac:inkMk id="149" creationId="{80EEF2FC-17B3-E931-5118-23918FFF3CE5}"/>
          </ac:inkMkLst>
        </pc:inkChg>
        <pc:inkChg chg="add mod">
          <ac:chgData name="Sarot SRANG" userId="a391a74c-0223-4591-9ba9-531b2ebaca54" providerId="ADAL" clId="{941756F4-4D31-4B36-942D-85A6DF603154}" dt="2024-06-26T02:42:29.797" v="2606"/>
          <ac:inkMkLst>
            <pc:docMk/>
            <pc:sldMk cId="1759766327" sldId="281"/>
            <ac:inkMk id="150" creationId="{1095391F-91B1-2E4A-0194-F8B9BB98039D}"/>
          </ac:inkMkLst>
        </pc:inkChg>
        <pc:inkChg chg="add mod">
          <ac:chgData name="Sarot SRANG" userId="a391a74c-0223-4591-9ba9-531b2ebaca54" providerId="ADAL" clId="{941756F4-4D31-4B36-942D-85A6DF603154}" dt="2024-06-26T02:42:29.797" v="2606"/>
          <ac:inkMkLst>
            <pc:docMk/>
            <pc:sldMk cId="1759766327" sldId="281"/>
            <ac:inkMk id="151" creationId="{41473EE8-B8C8-1AED-6D24-931004E4DBF4}"/>
          </ac:inkMkLst>
        </pc:inkChg>
      </pc:sldChg>
      <pc:sldChg chg="modSp add mod setBg">
        <pc:chgData name="Sarot SRANG" userId="a391a74c-0223-4591-9ba9-531b2ebaca54" providerId="ADAL" clId="{941756F4-4D31-4B36-942D-85A6DF603154}" dt="2024-06-16T07:29:00.277" v="1292" actId="20577"/>
        <pc:sldMkLst>
          <pc:docMk/>
          <pc:sldMk cId="3123396913" sldId="282"/>
        </pc:sldMkLst>
        <pc:spChg chg="mod">
          <ac:chgData name="Sarot SRANG" userId="a391a74c-0223-4591-9ba9-531b2ebaca54" providerId="ADAL" clId="{941756F4-4D31-4B36-942D-85A6DF603154}" dt="2024-06-16T07:29:00.277" v="1292" actId="20577"/>
          <ac:spMkLst>
            <pc:docMk/>
            <pc:sldMk cId="3123396913" sldId="282"/>
            <ac:spMk id="2" creationId="{B5F79C44-BFEE-4196-1592-4E11F9D55199}"/>
          </ac:spMkLst>
        </pc:spChg>
      </pc:sldChg>
      <pc:sldChg chg="modSp add mod setBg">
        <pc:chgData name="Sarot SRANG" userId="a391a74c-0223-4591-9ba9-531b2ebaca54" providerId="ADAL" clId="{941756F4-4D31-4B36-942D-85A6DF603154}" dt="2024-06-16T07:29:07.083" v="1296" actId="20577"/>
        <pc:sldMkLst>
          <pc:docMk/>
          <pc:sldMk cId="2589391487" sldId="283"/>
        </pc:sldMkLst>
        <pc:spChg chg="mod">
          <ac:chgData name="Sarot SRANG" userId="a391a74c-0223-4591-9ba9-531b2ebaca54" providerId="ADAL" clId="{941756F4-4D31-4B36-942D-85A6DF603154}" dt="2024-06-16T07:29:07.083" v="1296" actId="20577"/>
          <ac:spMkLst>
            <pc:docMk/>
            <pc:sldMk cId="2589391487" sldId="283"/>
            <ac:spMk id="2" creationId="{CEDE16C0-B936-59AA-DF41-90BDDDADC011}"/>
          </ac:spMkLst>
        </pc:spChg>
      </pc:sldChg>
      <pc:sldChg chg="addSp delSp modSp new mod setBg">
        <pc:chgData name="Sarot SRANG" userId="a391a74c-0223-4591-9ba9-531b2ebaca54" providerId="ADAL" clId="{941756F4-4D31-4B36-942D-85A6DF603154}" dt="2024-06-16T07:58:00.918" v="1866"/>
        <pc:sldMkLst>
          <pc:docMk/>
          <pc:sldMk cId="1497952724" sldId="284"/>
        </pc:sldMkLst>
        <pc:spChg chg="mod">
          <ac:chgData name="Sarot SRANG" userId="a391a74c-0223-4591-9ba9-531b2ebaca54" providerId="ADAL" clId="{941756F4-4D31-4B36-942D-85A6DF603154}" dt="2024-06-16T07:56:47.051" v="1855"/>
          <ac:spMkLst>
            <pc:docMk/>
            <pc:sldMk cId="1497952724" sldId="284"/>
            <ac:spMk id="2" creationId="{451B3E6B-B524-C01A-9E5A-4AEE05111376}"/>
          </ac:spMkLst>
        </pc:spChg>
        <pc:spChg chg="mod">
          <ac:chgData name="Sarot SRANG" userId="a391a74c-0223-4591-9ba9-531b2ebaca54" providerId="ADAL" clId="{941756F4-4D31-4B36-942D-85A6DF603154}" dt="2024-06-16T07:56:47.051" v="1855"/>
          <ac:spMkLst>
            <pc:docMk/>
            <pc:sldMk cId="1497952724" sldId="284"/>
            <ac:spMk id="3" creationId="{C50D2972-4CB1-4A25-6607-6D2F19B1249B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" creationId="{9924CDA9-83DE-0528-49B5-21A35EAFE68C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29" creationId="{502A9259-A050-7EF0-182D-BFCDAB964C75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30" creationId="{384E82AE-9B98-35B8-05C1-F30FE512D339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31" creationId="{1D15FC01-9263-641D-92DB-13DB9A57A33A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38" creationId="{1E826274-AE20-F19B-5FD7-768636CA3A1E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39" creationId="{38DCD3D4-9D20-D946-B5EB-41A6F0578AFD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0" creationId="{AB3CE03B-CA8B-8A30-ECF3-B7E634B464B4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1" creationId="{3FC6CCE3-2907-D4EA-B64D-683F9A976151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2" creationId="{147A0F08-418D-F8E8-C4CF-FD11D0F34F95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3" creationId="{6BC7CC6C-7F66-A0F1-5A24-20451B6C5E34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4" creationId="{C14DDE60-AF79-7EE8-48CC-0CBA70760F51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5" creationId="{C96AB5C4-C988-16F8-A85C-59F176CF42F4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6" creationId="{6A2F0FA0-597E-FB5C-9237-FE2142F83FB6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7" creationId="{644B0D6E-5E2D-EB99-F721-A45D4D5FDC50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49" creationId="{167EF44F-B7DB-B338-52C7-CAA381454317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0" creationId="{532E24C5-34E0-36A5-13DA-011F42FD43EA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1" creationId="{A2C59D66-2AE1-E3A1-F314-C3E34D8BD947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2" creationId="{1F110D62-7B4C-5A43-6F96-F96A4E402DD9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3" creationId="{9F6BDF92-7755-B829-FF90-0984FE4D762F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4" creationId="{8A078910-1870-1C35-D2BA-E990B20D3655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5" creationId="{5249924A-CF0A-0806-FEF4-18A2C3EB4444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6" creationId="{66A7E48F-422C-D282-87AB-D58B6E696A40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7" creationId="{F1A23D59-B615-5C0C-7419-4F6EF78D9746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8" creationId="{7A878124-E7D2-246F-C313-9F6440D34E62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59" creationId="{07949288-F63B-4896-F7DB-E0C7263ED4E7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60" creationId="{D937484B-F2F3-DEE4-B595-63B5D4D42E66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61" creationId="{65297A97-8D8E-1140-D2C2-ECC874044B97}"/>
          </ac:spMkLst>
        </pc:spChg>
        <pc:spChg chg="mod">
          <ac:chgData name="Sarot SRANG" userId="a391a74c-0223-4591-9ba9-531b2ebaca54" providerId="ADAL" clId="{941756F4-4D31-4B36-942D-85A6DF603154}" dt="2024-06-16T07:56:21.528" v="1853"/>
          <ac:spMkLst>
            <pc:docMk/>
            <pc:sldMk cId="1497952724" sldId="284"/>
            <ac:spMk id="65" creationId="{B4AFEBC8-6BC6-8296-FCC7-201C70D59796}"/>
          </ac:spMkLst>
        </pc:spChg>
        <pc:grpChg chg="add mod">
          <ac:chgData name="Sarot SRANG" userId="a391a74c-0223-4591-9ba9-531b2ebaca54" providerId="ADAL" clId="{941756F4-4D31-4B36-942D-85A6DF603154}" dt="2024-06-16T07:56:24.901" v="1854" actId="1076"/>
          <ac:grpSpMkLst>
            <pc:docMk/>
            <pc:sldMk cId="1497952724" sldId="284"/>
            <ac:grpSpMk id="4" creationId="{874153AE-4863-4242-1FB9-AEC0F04E1AF8}"/>
          </ac:grpSpMkLst>
        </pc:grpChg>
        <pc:grpChg chg="mod">
          <ac:chgData name="Sarot SRANG" userId="a391a74c-0223-4591-9ba9-531b2ebaca54" providerId="ADAL" clId="{941756F4-4D31-4B36-942D-85A6DF603154}" dt="2024-06-16T07:56:21.528" v="1853"/>
          <ac:grpSpMkLst>
            <pc:docMk/>
            <pc:sldMk cId="1497952724" sldId="284"/>
            <ac:grpSpMk id="6" creationId="{90AF894A-A065-AD87-FF0E-AF38500D0F5B}"/>
          </ac:grpSpMkLst>
        </pc:grpChg>
        <pc:grpChg chg="mod">
          <ac:chgData name="Sarot SRANG" userId="a391a74c-0223-4591-9ba9-531b2ebaca54" providerId="ADAL" clId="{941756F4-4D31-4B36-942D-85A6DF603154}" dt="2024-06-16T07:56:21.528" v="1853"/>
          <ac:grpSpMkLst>
            <pc:docMk/>
            <pc:sldMk cId="1497952724" sldId="284"/>
            <ac:grpSpMk id="28" creationId="{5ED656F2-A055-A246-AAC1-00DCA9B7CB67}"/>
          </ac:grpSpMkLst>
        </pc:grpChg>
        <pc:grpChg chg="del mod">
          <ac:chgData name="Sarot SRANG" userId="a391a74c-0223-4591-9ba9-531b2ebaca54" providerId="ADAL" clId="{941756F4-4D31-4B36-942D-85A6DF603154}" dt="2024-06-16T07:58:00.918" v="1866"/>
          <ac:grpSpMkLst>
            <pc:docMk/>
            <pc:sldMk cId="1497952724" sldId="284"/>
            <ac:grpSpMk id="71" creationId="{1EB77701-4D86-61B2-08DC-24F6EB3C48EC}"/>
          </ac:grpSpMkLst>
        </pc:grpChg>
        <pc:grpChg chg="mod">
          <ac:chgData name="Sarot SRANG" userId="a391a74c-0223-4591-9ba9-531b2ebaca54" providerId="ADAL" clId="{941756F4-4D31-4B36-942D-85A6DF603154}" dt="2024-06-16T07:58:00.918" v="1866"/>
          <ac:grpSpMkLst>
            <pc:docMk/>
            <pc:sldMk cId="1497952724" sldId="284"/>
            <ac:grpSpMk id="75" creationId="{3F130609-928A-0832-F0EE-9B8DF67CC31C}"/>
          </ac:grpSpMkLst>
        </pc:grpChg>
        <pc:inkChg chg="add mod">
          <ac:chgData name="Sarot SRANG" userId="a391a74c-0223-4591-9ba9-531b2ebaca54" providerId="ADAL" clId="{941756F4-4D31-4B36-942D-85A6DF603154}" dt="2024-06-16T07:58:00.918" v="1866"/>
          <ac:inkMkLst>
            <pc:docMk/>
            <pc:sldMk cId="1497952724" sldId="284"/>
            <ac:inkMk id="69" creationId="{AE912C6F-9643-D51B-0F40-BF0B90100633}"/>
          </ac:inkMkLst>
        </pc:inkChg>
        <pc:inkChg chg="add mod">
          <ac:chgData name="Sarot SRANG" userId="a391a74c-0223-4591-9ba9-531b2ebaca54" providerId="ADAL" clId="{941756F4-4D31-4B36-942D-85A6DF603154}" dt="2024-06-16T07:58:00.918" v="1866"/>
          <ac:inkMkLst>
            <pc:docMk/>
            <pc:sldMk cId="1497952724" sldId="284"/>
            <ac:inkMk id="70" creationId="{0128B30A-8620-88CA-5995-93FF47ECBF70}"/>
          </ac:inkMkLst>
        </pc:inkChg>
        <pc:inkChg chg="add mod">
          <ac:chgData name="Sarot SRANG" userId="a391a74c-0223-4591-9ba9-531b2ebaca54" providerId="ADAL" clId="{941756F4-4D31-4B36-942D-85A6DF603154}" dt="2024-06-16T07:58:00.918" v="1866"/>
          <ac:inkMkLst>
            <pc:docMk/>
            <pc:sldMk cId="1497952724" sldId="284"/>
            <ac:inkMk id="72" creationId="{5D7CAFE0-3359-AB1F-3D3F-585214D6CD32}"/>
          </ac:inkMkLst>
        </pc:inkChg>
        <pc:inkChg chg="add mod">
          <ac:chgData name="Sarot SRANG" userId="a391a74c-0223-4591-9ba9-531b2ebaca54" providerId="ADAL" clId="{941756F4-4D31-4B36-942D-85A6DF603154}" dt="2024-06-16T07:58:00.918" v="1866"/>
          <ac:inkMkLst>
            <pc:docMk/>
            <pc:sldMk cId="1497952724" sldId="284"/>
            <ac:inkMk id="73" creationId="{051C0B97-326E-7B48-A93E-3AF6DE87ADA7}"/>
          </ac:inkMkLst>
        </pc:inkChg>
        <pc:inkChg chg="add mod">
          <ac:chgData name="Sarot SRANG" userId="a391a74c-0223-4591-9ba9-531b2ebaca54" providerId="ADAL" clId="{941756F4-4D31-4B36-942D-85A6DF603154}" dt="2024-06-16T07:58:00.918" v="1866"/>
          <ac:inkMkLst>
            <pc:docMk/>
            <pc:sldMk cId="1497952724" sldId="284"/>
            <ac:inkMk id="74" creationId="{2D6C29CB-D413-9A26-0D3F-BBFBAFB43E3E}"/>
          </ac:inkMkLst>
        </pc:ink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7" creationId="{4342A5C1-ADF6-6A52-6D2D-91EE88E46920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8" creationId="{384B6CF8-1742-021E-A0BA-648A1564A922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9" creationId="{94262A12-C03A-0325-3F38-64C18CA302F3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0" creationId="{E8668CC8-97F5-CA56-5DBE-2420B2C717A7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1" creationId="{09BF818C-E393-FB2D-3DF9-19333DDC4C48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2" creationId="{DEF63BD9-F1FD-8FE7-7130-434E77044B08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3" creationId="{073620AD-9C5D-4C06-80A5-2951D5B07723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4" creationId="{F2C84038-A2B1-E43B-30A0-DA3680EC4338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5" creationId="{5C0DC1F0-FECE-B562-02B6-4933F52FE874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6" creationId="{F1C9E869-9A57-832C-3226-AAF964D6D577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7" creationId="{61F8732E-C1A1-8471-16DD-B425AAF8D6DE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8" creationId="{4430908C-3157-B98A-AB7F-5CE7C6C7ABC8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19" creationId="{EEDE1878-1194-C532-D200-32BE3334A334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0" creationId="{F2D34B41-BDA1-37D6-531E-3D660505C259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1" creationId="{7C971BA9-06A3-E8C2-D90C-87D243C261E5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2" creationId="{3B386471-5283-093A-9000-E3FDE43C5463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3" creationId="{B35DBDD7-D49E-0F80-6899-4A900E6B612F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4" creationId="{5F821711-F092-59F6-B779-DDAB053091C2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5" creationId="{A3E0AE8E-88C1-5211-FE9F-04074E0F8812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6" creationId="{91B627D6-9B71-FD83-D904-6DFF48CA54BB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27" creationId="{FCAF6193-F018-03F8-46D1-39A16D0624B7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2" creationId="{127A6151-1FB7-9C66-5E81-B2636932C97E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3" creationId="{A5EFF46A-E2FE-CB5A-5762-874EB56781C0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4" creationId="{81D21974-CF1B-191D-A103-236C3D5D17DE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5" creationId="{5884D73B-88A4-30DF-3DE8-667DBCB8286E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6" creationId="{EFBD83DA-056F-D081-1808-5B38D1CB8C14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37" creationId="{8C745731-6CF7-5A2D-1805-915B3EB7A333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48" creationId="{56252B70-C59B-311D-3865-468C5C6F117A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62" creationId="{8B58E2D5-80CE-7FC7-D076-39263F9F04EA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63" creationId="{F3C5B0B7-912F-452D-F660-F5CF3AEB14E9}"/>
          </ac:cxnSpMkLst>
        </pc:cxnChg>
        <pc:cxnChg chg="mod">
          <ac:chgData name="Sarot SRANG" userId="a391a74c-0223-4591-9ba9-531b2ebaca54" providerId="ADAL" clId="{941756F4-4D31-4B36-942D-85A6DF603154}" dt="2024-06-16T07:56:21.528" v="1853"/>
          <ac:cxnSpMkLst>
            <pc:docMk/>
            <pc:sldMk cId="1497952724" sldId="284"/>
            <ac:cxnSpMk id="64" creationId="{15E6C0A2-311F-2AAF-1C39-63C83A0C8C9A}"/>
          </ac:cxnSpMkLst>
        </pc:cxnChg>
        <pc:cxnChg chg="add mod">
          <ac:chgData name="Sarot SRANG" userId="a391a74c-0223-4591-9ba9-531b2ebaca54" providerId="ADAL" clId="{941756F4-4D31-4B36-942D-85A6DF603154}" dt="2024-06-16T07:57:47.587" v="1859" actId="1582"/>
          <ac:cxnSpMkLst>
            <pc:docMk/>
            <pc:sldMk cId="1497952724" sldId="284"/>
            <ac:cxnSpMk id="67" creationId="{695373AB-1913-940B-86DC-4DAA216480BB}"/>
          </ac:cxnSpMkLst>
        </pc:cxnChg>
      </pc:sldChg>
      <pc:sldChg chg="addSp delSp modSp add mod">
        <pc:chgData name="Sarot SRANG" userId="a391a74c-0223-4591-9ba9-531b2ebaca54" providerId="ADAL" clId="{941756F4-4D31-4B36-942D-85A6DF603154}" dt="2024-06-18T15:59:09.581" v="2311"/>
        <pc:sldMkLst>
          <pc:docMk/>
          <pc:sldMk cId="802921182" sldId="285"/>
        </pc:sldMkLst>
        <pc:grpChg chg="del mod">
          <ac:chgData name="Sarot SRANG" userId="a391a74c-0223-4591-9ba9-531b2ebaca54" providerId="ADAL" clId="{941756F4-4D31-4B36-942D-85A6DF603154}" dt="2024-06-18T15:58:56.166" v="2294"/>
          <ac:grpSpMkLst>
            <pc:docMk/>
            <pc:sldMk cId="802921182" sldId="285"/>
            <ac:grpSpMk id="15" creationId="{64E65744-B51F-5F14-9CB1-A05ED83F3AC4}"/>
          </ac:grpSpMkLst>
        </pc:grpChg>
        <pc:grpChg chg="del mod">
          <ac:chgData name="Sarot SRANG" userId="a391a74c-0223-4591-9ba9-531b2ebaca54" providerId="ADAL" clId="{941756F4-4D31-4B36-942D-85A6DF603154}" dt="2024-06-18T15:57:47.878" v="2291"/>
          <ac:grpSpMkLst>
            <pc:docMk/>
            <pc:sldMk cId="802921182" sldId="285"/>
            <ac:grpSpMk id="23" creationId="{5B831B93-4200-5759-3BD1-159660AD0393}"/>
          </ac:grpSpMkLst>
        </pc:grpChg>
        <pc:grpChg chg="del mod">
          <ac:chgData name="Sarot SRANG" userId="a391a74c-0223-4591-9ba9-531b2ebaca54" providerId="ADAL" clId="{941756F4-4D31-4B36-942D-85A6DF603154}" dt="2024-06-18T15:57:31.096" v="2277"/>
          <ac:grpSpMkLst>
            <pc:docMk/>
            <pc:sldMk cId="802921182" sldId="285"/>
            <ac:grpSpMk id="29" creationId="{8598FD42-BEC9-FCFA-6FB2-0309949280E8}"/>
          </ac:grpSpMkLst>
        </pc:grpChg>
        <pc:grpChg chg="del mod">
          <ac:chgData name="Sarot SRANG" userId="a391a74c-0223-4591-9ba9-531b2ebaca54" providerId="ADAL" clId="{941756F4-4D31-4B36-942D-85A6DF603154}" dt="2024-06-18T15:57:32.612" v="2281"/>
          <ac:grpSpMkLst>
            <pc:docMk/>
            <pc:sldMk cId="802921182" sldId="285"/>
            <ac:grpSpMk id="39" creationId="{53FDE327-9659-9F9E-F767-D6CA4D658669}"/>
          </ac:grpSpMkLst>
        </pc:grpChg>
        <pc:grpChg chg="del mod">
          <ac:chgData name="Sarot SRANG" userId="a391a74c-0223-4591-9ba9-531b2ebaca54" providerId="ADAL" clId="{941756F4-4D31-4B36-942D-85A6DF603154}" dt="2024-06-18T15:57:47.878" v="2291"/>
          <ac:grpSpMkLst>
            <pc:docMk/>
            <pc:sldMk cId="802921182" sldId="285"/>
            <ac:grpSpMk id="52" creationId="{C535AB32-05E6-8ADF-27A2-649C69A6FAA9}"/>
          </ac:grpSpMkLst>
        </pc:grpChg>
        <pc:grpChg chg="mod">
          <ac:chgData name="Sarot SRANG" userId="a391a74c-0223-4591-9ba9-531b2ebaca54" providerId="ADAL" clId="{941756F4-4D31-4B36-942D-85A6DF603154}" dt="2024-06-18T15:57:47.878" v="2291"/>
          <ac:grpSpMkLst>
            <pc:docMk/>
            <pc:sldMk cId="802921182" sldId="285"/>
            <ac:grpSpMk id="57" creationId="{EFADC9A6-48E5-CFFE-E38C-5BA2161A440F}"/>
          </ac:grpSpMkLst>
        </pc:grpChg>
        <pc:grpChg chg="del mod">
          <ac:chgData name="Sarot SRANG" userId="a391a74c-0223-4591-9ba9-531b2ebaca54" providerId="ADAL" clId="{941756F4-4D31-4B36-942D-85A6DF603154}" dt="2024-06-18T15:59:00.363" v="2300"/>
          <ac:grpSpMkLst>
            <pc:docMk/>
            <pc:sldMk cId="802921182" sldId="285"/>
            <ac:grpSpMk id="68" creationId="{A59132C8-35D9-B465-A96A-03A0A3E0B783}"/>
          </ac:grpSpMkLst>
        </pc:grpChg>
        <pc:grpChg chg="del mod">
          <ac:chgData name="Sarot SRANG" userId="a391a74c-0223-4591-9ba9-531b2ebaca54" providerId="ADAL" clId="{941756F4-4D31-4B36-942D-85A6DF603154}" dt="2024-06-18T15:59:09.581" v="2311"/>
          <ac:grpSpMkLst>
            <pc:docMk/>
            <pc:sldMk cId="802921182" sldId="285"/>
            <ac:grpSpMk id="71" creationId="{ADE7018F-7589-073D-85C3-B0EEE5B2216C}"/>
          </ac:grpSpMkLst>
        </pc:grpChg>
        <pc:grpChg chg="mod">
          <ac:chgData name="Sarot SRANG" userId="a391a74c-0223-4591-9ba9-531b2ebaca54" providerId="ADAL" clId="{941756F4-4D31-4B36-942D-85A6DF603154}" dt="2024-06-18T15:59:02.844" v="2303"/>
          <ac:grpSpMkLst>
            <pc:docMk/>
            <pc:sldMk cId="802921182" sldId="285"/>
            <ac:grpSpMk id="76" creationId="{566C6F48-6486-6723-187E-ED656BE3AE76}"/>
          </ac:grpSpMkLst>
        </pc:grpChg>
        <pc:grpChg chg="mod">
          <ac:chgData name="Sarot SRANG" userId="a391a74c-0223-4591-9ba9-531b2ebaca54" providerId="ADAL" clId="{941756F4-4D31-4B36-942D-85A6DF603154}" dt="2024-06-18T15:59:05.756" v="2307"/>
          <ac:grpSpMkLst>
            <pc:docMk/>
            <pc:sldMk cId="802921182" sldId="285"/>
            <ac:grpSpMk id="85" creationId="{1B13BD9A-DC4C-BC24-2C85-FCEA7783832B}"/>
          </ac:grpSpMkLst>
        </pc:grpChg>
        <pc:grpChg chg="mod">
          <ac:chgData name="Sarot SRANG" userId="a391a74c-0223-4591-9ba9-531b2ebaca54" providerId="ADAL" clId="{941756F4-4D31-4B36-942D-85A6DF603154}" dt="2024-06-18T15:59:09.581" v="2311"/>
          <ac:grpSpMkLst>
            <pc:docMk/>
            <pc:sldMk cId="802921182" sldId="285"/>
            <ac:grpSpMk id="89" creationId="{A1034EAB-9D64-0C65-6D82-894931346456}"/>
          </ac:grpSpMkLst>
        </pc:grpChg>
        <pc:grpChg chg="mod">
          <ac:chgData name="Sarot SRANG" userId="a391a74c-0223-4591-9ba9-531b2ebaca54" providerId="ADAL" clId="{941756F4-4D31-4B36-942D-85A6DF603154}" dt="2024-06-18T15:59:09.581" v="2311"/>
          <ac:grpSpMkLst>
            <pc:docMk/>
            <pc:sldMk cId="802921182" sldId="285"/>
            <ac:grpSpMk id="91" creationId="{BBF6E06B-5F9A-9FF4-6305-339718CFB73B}"/>
          </ac:grpSpMkLst>
        </pc:grpChg>
        <pc:inkChg chg="add del mod">
          <ac:chgData name="Sarot SRANG" userId="a391a74c-0223-4591-9ba9-531b2ebaca54" providerId="ADAL" clId="{941756F4-4D31-4B36-942D-85A6DF603154}" dt="2024-06-18T15:58:56.165" v="2293"/>
          <ac:inkMkLst>
            <pc:docMk/>
            <pc:sldMk cId="802921182" sldId="285"/>
            <ac:inkMk id="11" creationId="{F0826154-4C61-5C1F-F7B1-C023408D6C26}"/>
          </ac:inkMkLst>
        </pc:inkChg>
        <pc:inkChg chg="add del mod">
          <ac:chgData name="Sarot SRANG" userId="a391a74c-0223-4591-9ba9-531b2ebaca54" providerId="ADAL" clId="{941756F4-4D31-4B36-942D-85A6DF603154}" dt="2024-06-18T15:58:56.166" v="2294"/>
          <ac:inkMkLst>
            <pc:docMk/>
            <pc:sldMk cId="802921182" sldId="285"/>
            <ac:inkMk id="12" creationId="{36023DAD-676B-DCEE-21C8-E521B1808352}"/>
          </ac:inkMkLst>
        </pc:inkChg>
        <pc:inkChg chg="add del mod">
          <ac:chgData name="Sarot SRANG" userId="a391a74c-0223-4591-9ba9-531b2ebaca54" providerId="ADAL" clId="{941756F4-4D31-4B36-942D-85A6DF603154}" dt="2024-06-18T15:58:56.166" v="2295"/>
          <ac:inkMkLst>
            <pc:docMk/>
            <pc:sldMk cId="802921182" sldId="285"/>
            <ac:inkMk id="13" creationId="{D56C6969-C5F1-121B-F90E-A6975CAD2A0C}"/>
          </ac:inkMkLst>
        </pc:inkChg>
        <pc:inkChg chg="add del">
          <ac:chgData name="Sarot SRANG" userId="a391a74c-0223-4591-9ba9-531b2ebaca54" providerId="ADAL" clId="{941756F4-4D31-4B36-942D-85A6DF603154}" dt="2024-06-18T15:58:55.228" v="2292"/>
          <ac:inkMkLst>
            <pc:docMk/>
            <pc:sldMk cId="802921182" sldId="285"/>
            <ac:inkMk id="16" creationId="{A5F120F1-0AEE-D49C-ABCE-C6EAF0BF5103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17" creationId="{38F610D3-0175-5EEA-4310-3063480CC940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21" creationId="{AB31957E-2194-077C-4D83-1D4E46E4FEA4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22" creationId="{0DD24355-EB70-A9E0-C489-06A0B32089FA}"/>
          </ac:inkMkLst>
        </pc:inkChg>
        <pc:inkChg chg="add del mod">
          <ac:chgData name="Sarot SRANG" userId="a391a74c-0223-4591-9ba9-531b2ebaca54" providerId="ADAL" clId="{941756F4-4D31-4B36-942D-85A6DF603154}" dt="2024-06-18T15:57:32.612" v="2280"/>
          <ac:inkMkLst>
            <pc:docMk/>
            <pc:sldMk cId="802921182" sldId="285"/>
            <ac:inkMk id="24" creationId="{4B6F7A23-6E08-2142-86CD-DE40955C856D}"/>
          </ac:inkMkLst>
        </pc:inkChg>
        <pc:inkChg chg="add del mod">
          <ac:chgData name="Sarot SRANG" userId="a391a74c-0223-4591-9ba9-531b2ebaca54" providerId="ADAL" clId="{941756F4-4D31-4B36-942D-85A6DF603154}" dt="2024-06-18T15:57:32.612" v="2282"/>
          <ac:inkMkLst>
            <pc:docMk/>
            <pc:sldMk cId="802921182" sldId="285"/>
            <ac:inkMk id="25" creationId="{9DB317A9-6194-316D-5D56-73CA5C8C1823}"/>
          </ac:inkMkLst>
        </pc:inkChg>
        <pc:inkChg chg="add del mod">
          <ac:chgData name="Sarot SRANG" userId="a391a74c-0223-4591-9ba9-531b2ebaca54" providerId="ADAL" clId="{941756F4-4D31-4B36-942D-85A6DF603154}" dt="2024-06-18T15:57:32.612" v="2281"/>
          <ac:inkMkLst>
            <pc:docMk/>
            <pc:sldMk cId="802921182" sldId="285"/>
            <ac:inkMk id="26" creationId="{34E134F8-79D3-8172-2FDA-5003E95F5C06}"/>
          </ac:inkMkLst>
        </pc:inkChg>
        <pc:inkChg chg="add del mod">
          <ac:chgData name="Sarot SRANG" userId="a391a74c-0223-4591-9ba9-531b2ebaca54" providerId="ADAL" clId="{941756F4-4D31-4B36-942D-85A6DF603154}" dt="2024-06-18T15:57:32.611" v="2278"/>
          <ac:inkMkLst>
            <pc:docMk/>
            <pc:sldMk cId="802921182" sldId="285"/>
            <ac:inkMk id="28" creationId="{FA65A7FA-F34E-8911-5CE6-CBA76BF1F45E}"/>
          </ac:inkMkLst>
        </pc:inkChg>
        <pc:inkChg chg="add del mod">
          <ac:chgData name="Sarot SRANG" userId="a391a74c-0223-4591-9ba9-531b2ebaca54" providerId="ADAL" clId="{941756F4-4D31-4B36-942D-85A6DF603154}" dt="2024-06-18T15:57:32.612" v="2279"/>
          <ac:inkMkLst>
            <pc:docMk/>
            <pc:sldMk cId="802921182" sldId="285"/>
            <ac:inkMk id="38" creationId="{F32B6B93-CFE9-E198-34A6-1FEDE168C88D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42" creationId="{E1E97D33-35F7-BA4F-A9F8-743BF4B4BBB5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45" creationId="{2C40CF93-0446-7BE1-B1DD-7ABF306DE2EA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47" creationId="{DB6B1CA6-F845-96F2-3AA9-8ACBCA58B304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48" creationId="{B38FEEDA-6BE0-8101-3EC9-B126E790F2FB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49" creationId="{4BAAE2B4-8CD2-EE53-6B73-D5252333E2DF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53" creationId="{30A92D5C-532C-E199-182C-B93844958442}"/>
          </ac:inkMkLst>
        </pc:inkChg>
        <pc:inkChg chg="add mod">
          <ac:chgData name="Sarot SRANG" userId="a391a74c-0223-4591-9ba9-531b2ebaca54" providerId="ADAL" clId="{941756F4-4D31-4B36-942D-85A6DF603154}" dt="2024-06-18T15:57:47.878" v="2291"/>
          <ac:inkMkLst>
            <pc:docMk/>
            <pc:sldMk cId="802921182" sldId="285"/>
            <ac:inkMk id="55" creationId="{1A11FD19-0A22-FCF3-D9B9-A488D4604E3E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59" creationId="{A05FF8A4-425F-3776-3127-9BDEC13CE52B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67" creationId="{E704883C-D5D0-3463-BB37-FE627FC02C45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70" creationId="{2DE8F829-B03E-A32B-EA73-5F8D138561DB}"/>
          </ac:inkMkLst>
        </pc:inkChg>
        <pc:inkChg chg="add mod">
          <ac:chgData name="Sarot SRANG" userId="a391a74c-0223-4591-9ba9-531b2ebaca54" providerId="ADAL" clId="{941756F4-4D31-4B36-942D-85A6DF603154}" dt="2024-06-18T15:59:02.844" v="2303"/>
          <ac:inkMkLst>
            <pc:docMk/>
            <pc:sldMk cId="802921182" sldId="285"/>
            <ac:inkMk id="72" creationId="{3F11E1D4-F2B2-4035-AEAB-1BD5B23EE1FD}"/>
          </ac:inkMkLst>
        </pc:inkChg>
        <pc:inkChg chg="add mod">
          <ac:chgData name="Sarot SRANG" userId="a391a74c-0223-4591-9ba9-531b2ebaca54" providerId="ADAL" clId="{941756F4-4D31-4B36-942D-85A6DF603154}" dt="2024-06-18T15:59:02.844" v="2303"/>
          <ac:inkMkLst>
            <pc:docMk/>
            <pc:sldMk cId="802921182" sldId="285"/>
            <ac:inkMk id="73" creationId="{CA68E8D5-1B2A-663D-31FF-A592EE34A1CB}"/>
          </ac:inkMkLst>
        </pc:inkChg>
        <pc:inkChg chg="add mod">
          <ac:chgData name="Sarot SRANG" userId="a391a74c-0223-4591-9ba9-531b2ebaca54" providerId="ADAL" clId="{941756F4-4D31-4B36-942D-85A6DF603154}" dt="2024-06-18T15:59:05.756" v="2307"/>
          <ac:inkMkLst>
            <pc:docMk/>
            <pc:sldMk cId="802921182" sldId="285"/>
            <ac:inkMk id="79" creationId="{257F5851-4243-9AC6-5B09-B22F5708A98B}"/>
          </ac:inkMkLst>
        </pc:inkChg>
        <pc:inkChg chg="add mod">
          <ac:chgData name="Sarot SRANG" userId="a391a74c-0223-4591-9ba9-531b2ebaca54" providerId="ADAL" clId="{941756F4-4D31-4B36-942D-85A6DF603154}" dt="2024-06-18T15:59:05.756" v="2307"/>
          <ac:inkMkLst>
            <pc:docMk/>
            <pc:sldMk cId="802921182" sldId="285"/>
            <ac:inkMk id="81" creationId="{BCC3E02B-C63D-45BF-1127-41A1B9777D75}"/>
          </ac:inkMkLst>
        </pc:inkChg>
        <pc:inkChg chg="add mod">
          <ac:chgData name="Sarot SRANG" userId="a391a74c-0223-4591-9ba9-531b2ebaca54" providerId="ADAL" clId="{941756F4-4D31-4B36-942D-85A6DF603154}" dt="2024-06-18T15:59:05.756" v="2307"/>
          <ac:inkMkLst>
            <pc:docMk/>
            <pc:sldMk cId="802921182" sldId="285"/>
            <ac:inkMk id="84" creationId="{FEB19006-50C0-1CD5-D87E-8C4FF7548B85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86" creationId="{6639FE64-5D55-C650-D9E2-6DBB368F7A7C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87" creationId="{209EE7D3-84F2-8B6D-2BCA-3B5EE2473EB1}"/>
          </ac:inkMkLst>
        </pc:inkChg>
        <pc:inkChg chg="add mod">
          <ac:chgData name="Sarot SRANG" userId="a391a74c-0223-4591-9ba9-531b2ebaca54" providerId="ADAL" clId="{941756F4-4D31-4B36-942D-85A6DF603154}" dt="2024-06-18T15:59:09.581" v="2311"/>
          <ac:inkMkLst>
            <pc:docMk/>
            <pc:sldMk cId="802921182" sldId="285"/>
            <ac:inkMk id="88" creationId="{8F0D6415-72FF-B635-370C-87D5F2CAF0B7}"/>
          </ac:inkMkLst>
        </pc:inkChg>
      </pc:sldChg>
      <pc:sldChg chg="addSp delSp modSp new del mod">
        <pc:chgData name="Sarot SRANG" userId="a391a74c-0223-4591-9ba9-531b2ebaca54" providerId="ADAL" clId="{941756F4-4D31-4B36-942D-85A6DF603154}" dt="2024-06-18T15:52:25.286" v="2260" actId="2696"/>
        <pc:sldMkLst>
          <pc:docMk/>
          <pc:sldMk cId="3004096081" sldId="285"/>
        </pc:sldMkLst>
        <pc:spChg chg="mod">
          <ac:chgData name="Sarot SRANG" userId="a391a74c-0223-4591-9ba9-531b2ebaca54" providerId="ADAL" clId="{941756F4-4D31-4B36-942D-85A6DF603154}" dt="2024-06-18T15:33:30.366" v="1977" actId="20577"/>
          <ac:spMkLst>
            <pc:docMk/>
            <pc:sldMk cId="3004096081" sldId="285"/>
            <ac:spMk id="2" creationId="{5BD19A0B-8BF8-0F49-9696-02112D52FC18}"/>
          </ac:spMkLst>
        </pc:spChg>
        <pc:spChg chg="mod">
          <ac:chgData name="Sarot SRANG" userId="a391a74c-0223-4591-9ba9-531b2ebaca54" providerId="ADAL" clId="{941756F4-4D31-4B36-942D-85A6DF603154}" dt="2024-06-18T15:34:30.181" v="2074" actId="14100"/>
          <ac:spMkLst>
            <pc:docMk/>
            <pc:sldMk cId="3004096081" sldId="285"/>
            <ac:spMk id="3" creationId="{87C94BE4-9903-278E-8249-3F5F41B0BF20}"/>
          </ac:spMkLst>
        </pc:spChg>
        <pc:grpChg chg="mod">
          <ac:chgData name="Sarot SRANG" userId="a391a74c-0223-4591-9ba9-531b2ebaca54" providerId="ADAL" clId="{941756F4-4D31-4B36-942D-85A6DF603154}" dt="2024-06-18T15:34:47.685" v="2077"/>
          <ac:grpSpMkLst>
            <pc:docMk/>
            <pc:sldMk cId="3004096081" sldId="285"/>
            <ac:grpSpMk id="6" creationId="{B5999D00-A7ED-6768-0895-E592133C16A3}"/>
          </ac:grpSpMkLst>
        </pc:grpChg>
        <pc:grpChg chg="add del mod">
          <ac:chgData name="Sarot SRANG" userId="a391a74c-0223-4591-9ba9-531b2ebaca54" providerId="ADAL" clId="{941756F4-4D31-4B36-942D-85A6DF603154}" dt="2024-06-18T15:35:38.719" v="2099"/>
          <ac:grpSpMkLst>
            <pc:docMk/>
            <pc:sldMk cId="3004096081" sldId="285"/>
            <ac:grpSpMk id="11" creationId="{054070E8-4A5C-1B81-ED65-29C9A76FAB49}"/>
          </ac:grpSpMkLst>
        </pc:grpChg>
        <pc:grpChg chg="del mod">
          <ac:chgData name="Sarot SRANG" userId="a391a74c-0223-4591-9ba9-531b2ebaca54" providerId="ADAL" clId="{941756F4-4D31-4B36-942D-85A6DF603154}" dt="2024-06-18T15:35:49.538" v="2113"/>
          <ac:grpSpMkLst>
            <pc:docMk/>
            <pc:sldMk cId="3004096081" sldId="285"/>
            <ac:grpSpMk id="16" creationId="{C20F35EB-7E41-BD82-3386-7900EA103F19}"/>
          </ac:grpSpMkLst>
        </pc:grpChg>
        <pc:grpChg chg="del mod">
          <ac:chgData name="Sarot SRANG" userId="a391a74c-0223-4591-9ba9-531b2ebaca54" providerId="ADAL" clId="{941756F4-4D31-4B36-942D-85A6DF603154}" dt="2024-06-18T15:35:49.538" v="2113"/>
          <ac:grpSpMkLst>
            <pc:docMk/>
            <pc:sldMk cId="3004096081" sldId="285"/>
            <ac:grpSpMk id="21" creationId="{91CB7C79-2E86-1E6E-FB04-56B33634F093}"/>
          </ac:grpSpMkLst>
        </pc:grpChg>
        <pc:grpChg chg="del mod">
          <ac:chgData name="Sarot SRANG" userId="a391a74c-0223-4591-9ba9-531b2ebaca54" providerId="ADAL" clId="{941756F4-4D31-4B36-942D-85A6DF603154}" dt="2024-06-18T15:36:01.349" v="2133"/>
          <ac:grpSpMkLst>
            <pc:docMk/>
            <pc:sldMk cId="3004096081" sldId="285"/>
            <ac:grpSpMk id="29" creationId="{08A12C98-2D8C-5EC0-A95C-2FFB5A893AFB}"/>
          </ac:grpSpMkLst>
        </pc:grpChg>
        <pc:grpChg chg="del mod">
          <ac:chgData name="Sarot SRANG" userId="a391a74c-0223-4591-9ba9-531b2ebaca54" providerId="ADAL" clId="{941756F4-4D31-4B36-942D-85A6DF603154}" dt="2024-06-18T15:36:14.304" v="2141"/>
          <ac:grpSpMkLst>
            <pc:docMk/>
            <pc:sldMk cId="3004096081" sldId="285"/>
            <ac:grpSpMk id="38" creationId="{B15AC171-3D37-C637-4645-FDE935DDD161}"/>
          </ac:grpSpMkLst>
        </pc:grpChg>
        <pc:grpChg chg="del mod">
          <ac:chgData name="Sarot SRANG" userId="a391a74c-0223-4591-9ba9-531b2ebaca54" providerId="ADAL" clId="{941756F4-4D31-4B36-942D-85A6DF603154}" dt="2024-06-18T15:49:56.637" v="2194"/>
          <ac:grpSpMkLst>
            <pc:docMk/>
            <pc:sldMk cId="3004096081" sldId="285"/>
            <ac:grpSpMk id="42" creationId="{5F13830D-DE76-98FC-304E-07F3A4A61D1F}"/>
          </ac:grpSpMkLst>
        </pc:grpChg>
        <pc:grpChg chg="del mod">
          <ac:chgData name="Sarot SRANG" userId="a391a74c-0223-4591-9ba9-531b2ebaca54" providerId="ADAL" clId="{941756F4-4D31-4B36-942D-85A6DF603154}" dt="2024-06-18T15:36:58.997" v="2145"/>
          <ac:grpSpMkLst>
            <pc:docMk/>
            <pc:sldMk cId="3004096081" sldId="285"/>
            <ac:grpSpMk id="45" creationId="{8686B7B1-2289-3DAE-8620-A17159322C87}"/>
          </ac:grpSpMkLst>
        </pc:grpChg>
        <pc:grpChg chg="del mod">
          <ac:chgData name="Sarot SRANG" userId="a391a74c-0223-4591-9ba9-531b2ebaca54" providerId="ADAL" clId="{941756F4-4D31-4B36-942D-85A6DF603154}" dt="2024-06-18T15:37:19.449" v="2157"/>
          <ac:grpSpMkLst>
            <pc:docMk/>
            <pc:sldMk cId="3004096081" sldId="285"/>
            <ac:grpSpMk id="49" creationId="{4B90ECD0-0306-6FD9-D04B-6C21C0547978}"/>
          </ac:grpSpMkLst>
        </pc:grpChg>
        <pc:grpChg chg="del mod">
          <ac:chgData name="Sarot SRANG" userId="a391a74c-0223-4591-9ba9-531b2ebaca54" providerId="ADAL" clId="{941756F4-4D31-4B36-942D-85A6DF603154}" dt="2024-06-18T15:37:15.959" v="2152"/>
          <ac:grpSpMkLst>
            <pc:docMk/>
            <pc:sldMk cId="3004096081" sldId="285"/>
            <ac:grpSpMk id="53" creationId="{D73464F2-F18E-86F3-9898-9DED25F31C0E}"/>
          </ac:grpSpMkLst>
        </pc:grpChg>
        <pc:grpChg chg="del mod">
          <ac:chgData name="Sarot SRANG" userId="a391a74c-0223-4591-9ba9-531b2ebaca54" providerId="ADAL" clId="{941756F4-4D31-4B36-942D-85A6DF603154}" dt="2024-06-18T15:37:17.849" v="2154"/>
          <ac:grpSpMkLst>
            <pc:docMk/>
            <pc:sldMk cId="3004096081" sldId="285"/>
            <ac:grpSpMk id="55" creationId="{9A469F06-218F-3AE6-B3A0-CB18063C8496}"/>
          </ac:grpSpMkLst>
        </pc:grpChg>
        <pc:grpChg chg="del mod">
          <ac:chgData name="Sarot SRANG" userId="a391a74c-0223-4591-9ba9-531b2ebaca54" providerId="ADAL" clId="{941756F4-4D31-4B36-942D-85A6DF603154}" dt="2024-06-18T15:49:56.637" v="2194"/>
          <ac:grpSpMkLst>
            <pc:docMk/>
            <pc:sldMk cId="3004096081" sldId="285"/>
            <ac:grpSpMk id="57" creationId="{50C42FB6-D7B9-0FCA-48B3-18C02A23C734}"/>
          </ac:grpSpMkLst>
        </pc:grpChg>
        <pc:grpChg chg="del mod">
          <ac:chgData name="Sarot SRANG" userId="a391a74c-0223-4591-9ba9-531b2ebaca54" providerId="ADAL" clId="{941756F4-4D31-4B36-942D-85A6DF603154}" dt="2024-06-18T15:37:23.687" v="2165"/>
          <ac:grpSpMkLst>
            <pc:docMk/>
            <pc:sldMk cId="3004096081" sldId="285"/>
            <ac:grpSpMk id="59" creationId="{93758E02-3817-93E5-C48C-32C1C9BF5810}"/>
          </ac:grpSpMkLst>
        </pc:grpChg>
        <pc:grpChg chg="del mod">
          <ac:chgData name="Sarot SRANG" userId="a391a74c-0223-4591-9ba9-531b2ebaca54" providerId="ADAL" clId="{941756F4-4D31-4B36-942D-85A6DF603154}" dt="2024-06-18T15:37:50.324" v="2179"/>
          <ac:grpSpMkLst>
            <pc:docMk/>
            <pc:sldMk cId="3004096081" sldId="285"/>
            <ac:grpSpMk id="67" creationId="{A034D0F8-7B82-EB5F-1DCD-14CB0883299C}"/>
          </ac:grpSpMkLst>
        </pc:grpChg>
        <pc:grpChg chg="del mod">
          <ac:chgData name="Sarot SRANG" userId="a391a74c-0223-4591-9ba9-531b2ebaca54" providerId="ADAL" clId="{941756F4-4D31-4B36-942D-85A6DF603154}" dt="2024-06-18T15:37:25.740" v="2169"/>
          <ac:grpSpMkLst>
            <pc:docMk/>
            <pc:sldMk cId="3004096081" sldId="285"/>
            <ac:grpSpMk id="68" creationId="{1FCBC504-726B-07EA-EB21-AFF294C49F62}"/>
          </ac:grpSpMkLst>
        </pc:grpChg>
        <pc:grpChg chg="del mod">
          <ac:chgData name="Sarot SRANG" userId="a391a74c-0223-4591-9ba9-531b2ebaca54" providerId="ADAL" clId="{941756F4-4D31-4B36-942D-85A6DF603154}" dt="2024-06-18T15:37:46.551" v="2176"/>
          <ac:grpSpMkLst>
            <pc:docMk/>
            <pc:sldMk cId="3004096081" sldId="285"/>
            <ac:grpSpMk id="72" creationId="{3C0BF563-4345-9014-BD58-147344D231DD}"/>
          </ac:grpSpMkLst>
        </pc:grpChg>
        <pc:grpChg chg="del mod">
          <ac:chgData name="Sarot SRANG" userId="a391a74c-0223-4591-9ba9-531b2ebaca54" providerId="ADAL" clId="{941756F4-4D31-4B36-942D-85A6DF603154}" dt="2024-06-18T15:37:50.324" v="2179"/>
          <ac:grpSpMkLst>
            <pc:docMk/>
            <pc:sldMk cId="3004096081" sldId="285"/>
            <ac:grpSpMk id="76" creationId="{B94F65B1-711B-0A6A-5AAD-BC73B0151B57}"/>
          </ac:grpSpMkLst>
        </pc:grpChg>
        <pc:grpChg chg="del mod">
          <ac:chgData name="Sarot SRANG" userId="a391a74c-0223-4591-9ba9-531b2ebaca54" providerId="ADAL" clId="{941756F4-4D31-4B36-942D-85A6DF603154}" dt="2024-06-18T15:37:52.244" v="2181"/>
          <ac:grpSpMkLst>
            <pc:docMk/>
            <pc:sldMk cId="3004096081" sldId="285"/>
            <ac:grpSpMk id="79" creationId="{998189CA-49C7-93B7-6840-ECA8162AF4AA}"/>
          </ac:grpSpMkLst>
        </pc:grpChg>
        <pc:grpChg chg="del mod">
          <ac:chgData name="Sarot SRANG" userId="a391a74c-0223-4591-9ba9-531b2ebaca54" providerId="ADAL" clId="{941756F4-4D31-4B36-942D-85A6DF603154}" dt="2024-06-18T15:49:43.706" v="2184"/>
          <ac:grpSpMkLst>
            <pc:docMk/>
            <pc:sldMk cId="3004096081" sldId="285"/>
            <ac:grpSpMk id="81" creationId="{6AEA4C6A-1D04-9619-5EB0-1A36651B37CD}"/>
          </ac:grpSpMkLst>
        </pc:grpChg>
        <pc:grpChg chg="del mod">
          <ac:chgData name="Sarot SRANG" userId="a391a74c-0223-4591-9ba9-531b2ebaca54" providerId="ADAL" clId="{941756F4-4D31-4B36-942D-85A6DF603154}" dt="2024-06-18T15:49:47.312" v="2186"/>
          <ac:grpSpMkLst>
            <pc:docMk/>
            <pc:sldMk cId="3004096081" sldId="285"/>
            <ac:grpSpMk id="84" creationId="{C2D94FA8-FABC-3F2C-35CF-9EF601EB0F3D}"/>
          </ac:grpSpMkLst>
        </pc:grpChg>
        <pc:grpChg chg="del mod">
          <ac:chgData name="Sarot SRANG" userId="a391a74c-0223-4591-9ba9-531b2ebaca54" providerId="ADAL" clId="{941756F4-4D31-4B36-942D-85A6DF603154}" dt="2024-06-18T15:49:53.121" v="2191"/>
          <ac:grpSpMkLst>
            <pc:docMk/>
            <pc:sldMk cId="3004096081" sldId="285"/>
            <ac:grpSpMk id="86" creationId="{4AECDC42-42D8-4DAE-77BC-DA3B5EB2E0CF}"/>
          </ac:grpSpMkLst>
        </pc:grpChg>
        <pc:grpChg chg="del mod">
          <ac:chgData name="Sarot SRANG" userId="a391a74c-0223-4591-9ba9-531b2ebaca54" providerId="ADAL" clId="{941756F4-4D31-4B36-942D-85A6DF603154}" dt="2024-06-18T15:49:56.637" v="2194"/>
          <ac:grpSpMkLst>
            <pc:docMk/>
            <pc:sldMk cId="3004096081" sldId="285"/>
            <ac:grpSpMk id="89" creationId="{5FAACB36-30ED-5DF6-8E2F-FE0BDCA226E2}"/>
          </ac:grpSpMkLst>
        </pc:grpChg>
        <pc:grpChg chg="del mod">
          <ac:chgData name="Sarot SRANG" userId="a391a74c-0223-4591-9ba9-531b2ebaca54" providerId="ADAL" clId="{941756F4-4D31-4B36-942D-85A6DF603154}" dt="2024-06-18T15:49:58.598" v="2196"/>
          <ac:grpSpMkLst>
            <pc:docMk/>
            <pc:sldMk cId="3004096081" sldId="285"/>
            <ac:grpSpMk id="91" creationId="{7C37D5FF-9BBF-D772-4693-6A50994847FF}"/>
          </ac:grpSpMkLst>
        </pc:grpChg>
        <pc:grpChg chg="del mod">
          <ac:chgData name="Sarot SRANG" userId="a391a74c-0223-4591-9ba9-531b2ebaca54" providerId="ADAL" clId="{941756F4-4D31-4B36-942D-85A6DF603154}" dt="2024-06-18T15:50:03.359" v="2201"/>
          <ac:grpSpMkLst>
            <pc:docMk/>
            <pc:sldMk cId="3004096081" sldId="285"/>
            <ac:grpSpMk id="93" creationId="{8A9E2E6B-24F0-7755-F4F1-74ACE036767F}"/>
          </ac:grpSpMkLst>
        </pc:grpChg>
        <pc:grpChg chg="del mod">
          <ac:chgData name="Sarot SRANG" userId="a391a74c-0223-4591-9ba9-531b2ebaca54" providerId="ADAL" clId="{941756F4-4D31-4B36-942D-85A6DF603154}" dt="2024-06-18T15:50:05.933" v="2205"/>
          <ac:grpSpMkLst>
            <pc:docMk/>
            <pc:sldMk cId="3004096081" sldId="285"/>
            <ac:grpSpMk id="97" creationId="{0C8F5682-B1ED-E913-32A3-C4820765A957}"/>
          </ac:grpSpMkLst>
        </pc:grpChg>
        <pc:grpChg chg="del mod">
          <ac:chgData name="Sarot SRANG" userId="a391a74c-0223-4591-9ba9-531b2ebaca54" providerId="ADAL" clId="{941756F4-4D31-4B36-942D-85A6DF603154}" dt="2024-06-18T15:50:08.286" v="2207"/>
          <ac:grpSpMkLst>
            <pc:docMk/>
            <pc:sldMk cId="3004096081" sldId="285"/>
            <ac:grpSpMk id="100" creationId="{B1C728B9-D841-FF89-0D68-470470AF8612}"/>
          </ac:grpSpMkLst>
        </pc:grpChg>
        <pc:grpChg chg="del mod">
          <ac:chgData name="Sarot SRANG" userId="a391a74c-0223-4591-9ba9-531b2ebaca54" providerId="ADAL" clId="{941756F4-4D31-4B36-942D-85A6DF603154}" dt="2024-06-18T15:50:10.886" v="2209"/>
          <ac:grpSpMkLst>
            <pc:docMk/>
            <pc:sldMk cId="3004096081" sldId="285"/>
            <ac:grpSpMk id="102" creationId="{9CFDEA9A-DA68-AD13-A267-8C3D0F78E07C}"/>
          </ac:grpSpMkLst>
        </pc:grpChg>
        <pc:grpChg chg="del mod">
          <ac:chgData name="Sarot SRANG" userId="a391a74c-0223-4591-9ba9-531b2ebaca54" providerId="ADAL" clId="{941756F4-4D31-4B36-942D-85A6DF603154}" dt="2024-06-18T15:50:27.608" v="2211"/>
          <ac:grpSpMkLst>
            <pc:docMk/>
            <pc:sldMk cId="3004096081" sldId="285"/>
            <ac:grpSpMk id="104" creationId="{6DFD840F-460C-03E0-6A19-CF2CF04EC941}"/>
          </ac:grpSpMkLst>
        </pc:grpChg>
        <pc:grpChg chg="del mod">
          <ac:chgData name="Sarot SRANG" userId="a391a74c-0223-4591-9ba9-531b2ebaca54" providerId="ADAL" clId="{941756F4-4D31-4B36-942D-85A6DF603154}" dt="2024-06-18T15:50:29.468" v="2213"/>
          <ac:grpSpMkLst>
            <pc:docMk/>
            <pc:sldMk cId="3004096081" sldId="285"/>
            <ac:grpSpMk id="106" creationId="{21AD9E01-9AB4-3425-8AF8-B86789A563B1}"/>
          </ac:grpSpMkLst>
        </pc:grpChg>
        <pc:grpChg chg="mod">
          <ac:chgData name="Sarot SRANG" userId="a391a74c-0223-4591-9ba9-531b2ebaca54" providerId="ADAL" clId="{941756F4-4D31-4B36-942D-85A6DF603154}" dt="2024-06-18T15:50:29.468" v="2213"/>
          <ac:grpSpMkLst>
            <pc:docMk/>
            <pc:sldMk cId="3004096081" sldId="285"/>
            <ac:grpSpMk id="108" creationId="{9678066C-55C6-397F-CD78-85012E8AE6C8}"/>
          </ac:grpSpMkLst>
        </pc:grpChg>
        <pc:grpChg chg="mod">
          <ac:chgData name="Sarot SRANG" userId="a391a74c-0223-4591-9ba9-531b2ebaca54" providerId="ADAL" clId="{941756F4-4D31-4B36-942D-85A6DF603154}" dt="2024-06-18T15:50:47.112" v="2221"/>
          <ac:grpSpMkLst>
            <pc:docMk/>
            <pc:sldMk cId="3004096081" sldId="285"/>
            <ac:grpSpMk id="115" creationId="{D94DBAE7-E28B-0663-A8F1-DEFD390E18B3}"/>
          </ac:grpSpMkLst>
        </pc:grpChg>
        <pc:grpChg chg="del mod">
          <ac:chgData name="Sarot SRANG" userId="a391a74c-0223-4591-9ba9-531b2ebaca54" providerId="ADAL" clId="{941756F4-4D31-4B36-942D-85A6DF603154}" dt="2024-06-18T15:50:56.955" v="2231"/>
          <ac:grpSpMkLst>
            <pc:docMk/>
            <pc:sldMk cId="3004096081" sldId="285"/>
            <ac:grpSpMk id="123" creationId="{E87830AA-610D-97E2-D9F5-E0D64ED4FD05}"/>
          </ac:grpSpMkLst>
        </pc:grpChg>
        <pc:grpChg chg="mod">
          <ac:chgData name="Sarot SRANG" userId="a391a74c-0223-4591-9ba9-531b2ebaca54" providerId="ADAL" clId="{941756F4-4D31-4B36-942D-85A6DF603154}" dt="2024-06-18T15:50:56.955" v="2231"/>
          <ac:grpSpMkLst>
            <pc:docMk/>
            <pc:sldMk cId="3004096081" sldId="285"/>
            <ac:grpSpMk id="125" creationId="{B22C1E08-4352-C31A-F9CC-3091126B8895}"/>
          </ac:grpSpMkLst>
        </pc:grpChg>
        <pc:grpChg chg="del mod">
          <ac:chgData name="Sarot SRANG" userId="a391a74c-0223-4591-9ba9-531b2ebaca54" providerId="ADAL" clId="{941756F4-4D31-4B36-942D-85A6DF603154}" dt="2024-06-18T15:51:50.545" v="2255"/>
          <ac:grpSpMkLst>
            <pc:docMk/>
            <pc:sldMk cId="3004096081" sldId="285"/>
            <ac:grpSpMk id="130" creationId="{CC843C02-633F-2BBE-3FCC-22061129815C}"/>
          </ac:grpSpMkLst>
        </pc:grpChg>
        <pc:grpChg chg="del mod">
          <ac:chgData name="Sarot SRANG" userId="a391a74c-0223-4591-9ba9-531b2ebaca54" providerId="ADAL" clId="{941756F4-4D31-4B36-942D-85A6DF603154}" dt="2024-06-18T15:51:35.179" v="2244"/>
          <ac:grpSpMkLst>
            <pc:docMk/>
            <pc:sldMk cId="3004096081" sldId="285"/>
            <ac:grpSpMk id="136" creationId="{BAF3525F-F260-1C87-DFC9-FCD4F984F769}"/>
          </ac:grpSpMkLst>
        </pc:grpChg>
        <pc:grpChg chg="del mod">
          <ac:chgData name="Sarot SRANG" userId="a391a74c-0223-4591-9ba9-531b2ebaca54" providerId="ADAL" clId="{941756F4-4D31-4B36-942D-85A6DF603154}" dt="2024-06-18T15:51:41.477" v="2249"/>
          <ac:grpSpMkLst>
            <pc:docMk/>
            <pc:sldMk cId="3004096081" sldId="285"/>
            <ac:grpSpMk id="138" creationId="{F682AC35-3B88-9F3C-28D3-8AC6FC3DBA03}"/>
          </ac:grpSpMkLst>
        </pc:grpChg>
        <pc:grpChg chg="del mod">
          <ac:chgData name="Sarot SRANG" userId="a391a74c-0223-4591-9ba9-531b2ebaca54" providerId="ADAL" clId="{941756F4-4D31-4B36-942D-85A6DF603154}" dt="2024-06-18T15:51:53.731" v="2259"/>
          <ac:grpSpMkLst>
            <pc:docMk/>
            <pc:sldMk cId="3004096081" sldId="285"/>
            <ac:grpSpMk id="143" creationId="{4511F292-BA16-DB8D-460B-0EA74CE6963D}"/>
          </ac:grpSpMkLst>
        </pc:grpChg>
        <pc:grpChg chg="mod">
          <ac:chgData name="Sarot SRANG" userId="a391a74c-0223-4591-9ba9-531b2ebaca54" providerId="ADAL" clId="{941756F4-4D31-4B36-942D-85A6DF603154}" dt="2024-06-18T15:51:53.731" v="2259"/>
          <ac:grpSpMkLst>
            <pc:docMk/>
            <pc:sldMk cId="3004096081" sldId="285"/>
            <ac:grpSpMk id="147" creationId="{696039EC-ABD6-C614-EC7D-829990307946}"/>
          </ac:grpSpMkLst>
        </pc:grpChg>
        <pc:inkChg chg="add mod">
          <ac:chgData name="Sarot SRANG" userId="a391a74c-0223-4591-9ba9-531b2ebaca54" providerId="ADAL" clId="{941756F4-4D31-4B36-942D-85A6DF603154}" dt="2024-06-18T15:34:47.685" v="2077"/>
          <ac:inkMkLst>
            <pc:docMk/>
            <pc:sldMk cId="3004096081" sldId="285"/>
            <ac:inkMk id="4" creationId="{6BD20666-EE39-4472-B243-E9E7A565D3BB}"/>
          </ac:inkMkLst>
        </pc:inkChg>
        <pc:inkChg chg="add mod">
          <ac:chgData name="Sarot SRANG" userId="a391a74c-0223-4591-9ba9-531b2ebaca54" providerId="ADAL" clId="{941756F4-4D31-4B36-942D-85A6DF603154}" dt="2024-06-18T15:34:47.685" v="2077"/>
          <ac:inkMkLst>
            <pc:docMk/>
            <pc:sldMk cId="3004096081" sldId="285"/>
            <ac:inkMk id="5" creationId="{1E33CDA9-74CA-E90E-2517-0F62A9D383E2}"/>
          </ac:inkMkLst>
        </pc:inkChg>
        <pc:inkChg chg="add del">
          <ac:chgData name="Sarot SRANG" userId="a391a74c-0223-4591-9ba9-531b2ebaca54" providerId="ADAL" clId="{941756F4-4D31-4B36-942D-85A6DF603154}" dt="2024-06-18T15:35:21.774" v="2095"/>
          <ac:inkMkLst>
            <pc:docMk/>
            <pc:sldMk cId="3004096081" sldId="285"/>
            <ac:inkMk id="7" creationId="{32CFB01E-99DB-997B-EC60-5335D1F7D05B}"/>
          </ac:inkMkLst>
        </pc:inkChg>
        <pc:inkChg chg="add del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8" creationId="{F55E3404-2C0F-F48A-D0F1-F8974989D86E}"/>
          </ac:inkMkLst>
        </pc:inkChg>
        <pc:inkChg chg="add del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9" creationId="{DDE866D4-DBC2-3523-1B13-11BFE3AC2D16}"/>
          </ac:inkMkLst>
        </pc:inkChg>
        <pc:inkChg chg="add del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0" creationId="{2843E81F-30B2-0624-6943-AAD14983F145}"/>
          </ac:inkMkLst>
        </pc:inkChg>
        <pc:inkChg chg="add del">
          <ac:chgData name="Sarot SRANG" userId="a391a74c-0223-4591-9ba9-531b2ebaca54" providerId="ADAL" clId="{941756F4-4D31-4B36-942D-85A6DF603154}" dt="2024-06-18T15:35:21.373" v="2094" actId="9405"/>
          <ac:inkMkLst>
            <pc:docMk/>
            <pc:sldMk cId="3004096081" sldId="285"/>
            <ac:inkMk id="12" creationId="{59E1B440-D16F-ACE5-4756-03585E1571EE}"/>
          </ac:inkMkLst>
        </pc:inkChg>
        <pc:inkChg chg="add del">
          <ac:chgData name="Sarot SRANG" userId="a391a74c-0223-4591-9ba9-531b2ebaca54" providerId="ADAL" clId="{941756F4-4D31-4B36-942D-85A6DF603154}" dt="2024-06-18T15:35:21.007" v="2093" actId="9405"/>
          <ac:inkMkLst>
            <pc:docMk/>
            <pc:sldMk cId="3004096081" sldId="285"/>
            <ac:inkMk id="13" creationId="{D3410046-101B-29DF-06CD-91BB0C7781A7}"/>
          </ac:inkMkLst>
        </pc:inkChg>
        <pc:inkChg chg="add mod">
          <ac:chgData name="Sarot SRANG" userId="a391a74c-0223-4591-9ba9-531b2ebaca54" providerId="ADAL" clId="{941756F4-4D31-4B36-942D-85A6DF603154}" dt="2024-06-18T15:35:49.538" v="2113"/>
          <ac:inkMkLst>
            <pc:docMk/>
            <pc:sldMk cId="3004096081" sldId="285"/>
            <ac:inkMk id="14" creationId="{47AE4059-4F8F-DFA3-3AF8-72E341A8E867}"/>
          </ac:inkMkLst>
        </pc:inkChg>
        <pc:inkChg chg="add del">
          <ac:chgData name="Sarot SRANG" userId="a391a74c-0223-4591-9ba9-531b2ebaca54" providerId="ADAL" clId="{941756F4-4D31-4B36-942D-85A6DF603154}" dt="2024-06-18T15:35:38.437" v="2098"/>
          <ac:inkMkLst>
            <pc:docMk/>
            <pc:sldMk cId="3004096081" sldId="285"/>
            <ac:inkMk id="15" creationId="{21432990-19F0-C9DE-5553-38C5DE08BD72}"/>
          </ac:inkMkLst>
        </pc:inkChg>
        <pc:inkChg chg="add del">
          <ac:chgData name="Sarot SRANG" userId="a391a74c-0223-4591-9ba9-531b2ebaca54" providerId="ADAL" clId="{941756F4-4D31-4B36-942D-85A6DF603154}" dt="2024-06-18T15:35:40.505" v="2101"/>
          <ac:inkMkLst>
            <pc:docMk/>
            <pc:sldMk cId="3004096081" sldId="285"/>
            <ac:inkMk id="17" creationId="{47314E1E-A208-84FC-E938-510C02201739}"/>
          </ac:inkMkLst>
        </pc:inkChg>
        <pc:inkChg chg="add del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8" creationId="{7A1D951D-3643-9D22-5646-A9092F19E75D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9" creationId="{422945E8-6B03-34DA-F965-B09366D70731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20" creationId="{E2A7A9B5-88C6-DA21-23F8-39F979BE72DE}"/>
          </ac:inkMkLst>
        </pc:inkChg>
        <pc:inkChg chg="add del mod">
          <ac:chgData name="Sarot SRANG" userId="a391a74c-0223-4591-9ba9-531b2ebaca54" providerId="ADAL" clId="{941756F4-4D31-4B36-942D-85A6DF603154}" dt="2024-06-18T15:35:55.649" v="2122"/>
          <ac:inkMkLst>
            <pc:docMk/>
            <pc:sldMk cId="3004096081" sldId="285"/>
            <ac:inkMk id="22" creationId="{5A52C5A6-67BF-C720-A937-3A35D6891CAA}"/>
          </ac:inkMkLst>
        </pc:inkChg>
        <pc:inkChg chg="add del mod">
          <ac:chgData name="Sarot SRANG" userId="a391a74c-0223-4591-9ba9-531b2ebaca54" providerId="ADAL" clId="{941756F4-4D31-4B36-942D-85A6DF603154}" dt="2024-06-18T15:35:55.650" v="2123"/>
          <ac:inkMkLst>
            <pc:docMk/>
            <pc:sldMk cId="3004096081" sldId="285"/>
            <ac:inkMk id="23" creationId="{04DD20CF-D66D-5F04-717D-7568798F549E}"/>
          </ac:inkMkLst>
        </pc:inkChg>
        <pc:inkChg chg="add del mod">
          <ac:chgData name="Sarot SRANG" userId="a391a74c-0223-4591-9ba9-531b2ebaca54" providerId="ADAL" clId="{941756F4-4D31-4B36-942D-85A6DF603154}" dt="2024-06-18T15:35:55.650" v="2124"/>
          <ac:inkMkLst>
            <pc:docMk/>
            <pc:sldMk cId="3004096081" sldId="285"/>
            <ac:inkMk id="24" creationId="{EC1A26ED-A660-4065-67CB-FD8F66B30E9D}"/>
          </ac:inkMkLst>
        </pc:inkChg>
        <pc:inkChg chg="add del mod">
          <ac:chgData name="Sarot SRANG" userId="a391a74c-0223-4591-9ba9-531b2ebaca54" providerId="ADAL" clId="{941756F4-4D31-4B36-942D-85A6DF603154}" dt="2024-06-18T15:35:55.649" v="2121"/>
          <ac:inkMkLst>
            <pc:docMk/>
            <pc:sldMk cId="3004096081" sldId="285"/>
            <ac:inkMk id="25" creationId="{104E9075-0811-615D-8CCD-EF1506FC1944}"/>
          </ac:inkMkLst>
        </pc:inkChg>
        <pc:inkChg chg="add del mod">
          <ac:chgData name="Sarot SRANG" userId="a391a74c-0223-4591-9ba9-531b2ebaca54" providerId="ADAL" clId="{941756F4-4D31-4B36-942D-85A6DF603154}" dt="2024-06-18T15:35:52.489" v="2119"/>
          <ac:inkMkLst>
            <pc:docMk/>
            <pc:sldMk cId="3004096081" sldId="285"/>
            <ac:inkMk id="26" creationId="{299A6ACF-1582-53AE-A421-17ABA4F9F1CC}"/>
          </ac:inkMkLst>
        </pc:inkChg>
        <pc:inkChg chg="add mod">
          <ac:chgData name="Sarot SRANG" userId="a391a74c-0223-4591-9ba9-531b2ebaca54" providerId="ADAL" clId="{941756F4-4D31-4B36-942D-85A6DF603154}" dt="2024-06-18T15:36:01.349" v="2133"/>
          <ac:inkMkLst>
            <pc:docMk/>
            <pc:sldMk cId="3004096081" sldId="285"/>
            <ac:inkMk id="27" creationId="{4AA033E8-E866-C6B0-5005-EA929BD91506}"/>
          </ac:inkMkLst>
        </pc:inkChg>
        <pc:inkChg chg="add del mod">
          <ac:chgData name="Sarot SRANG" userId="a391a74c-0223-4591-9ba9-531b2ebaca54" providerId="ADAL" clId="{941756F4-4D31-4B36-942D-85A6DF603154}" dt="2024-06-18T15:35:53.991" v="2120"/>
          <ac:inkMkLst>
            <pc:docMk/>
            <pc:sldMk cId="3004096081" sldId="285"/>
            <ac:inkMk id="28" creationId="{914B91A1-B12C-B390-ADEE-8182D2A99DF9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0" creationId="{35180C4A-5C6E-38A0-E2E6-B2AB27BD7980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1" creationId="{DA04EC55-5EFD-12E2-9424-F7DD30892483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2" creationId="{F2055D80-8C63-E89F-4CAC-957C59C4FF2B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3" creationId="{65B97DF9-C93E-2562-33BF-86A22394F8DE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4" creationId="{25C55871-1D1C-3AD5-34AE-ABD500D57E0E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5" creationId="{69F20FF1-59E4-5C60-6441-131E0A22C4C3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6" creationId="{959CA294-F184-7026-DBEE-486B368CA281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37" creationId="{438EC873-DF0C-A391-EED2-5F65C0AEBD1C}"/>
          </ac:inkMkLst>
        </pc:inkChg>
        <pc:inkChg chg="add del">
          <ac:chgData name="Sarot SRANG" userId="a391a74c-0223-4591-9ba9-531b2ebaca54" providerId="ADAL" clId="{941756F4-4D31-4B36-942D-85A6DF603154}" dt="2024-06-18T15:36:06.612" v="2135"/>
          <ac:inkMkLst>
            <pc:docMk/>
            <pc:sldMk cId="3004096081" sldId="285"/>
            <ac:inkMk id="39" creationId="{7EC8E668-2417-33C2-C38F-5D4C869F2A46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40" creationId="{7B28074A-406F-C5B6-86CA-F58C59E56365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41" creationId="{57AB2399-1892-5E30-7790-8C8E1893E3BB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43" creationId="{9EDF1062-87C7-5A9C-8272-789CAEB4FCF8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44" creationId="{969FAB9B-3B38-6DFA-0F05-B48C145F827D}"/>
          </ac:inkMkLst>
        </pc:inkChg>
        <pc:inkChg chg="add">
          <ac:chgData name="Sarot SRANG" userId="a391a74c-0223-4591-9ba9-531b2ebaca54" providerId="ADAL" clId="{941756F4-4D31-4B36-942D-85A6DF603154}" dt="2024-06-18T15:36:46.746" v="2142" actId="9405"/>
          <ac:inkMkLst>
            <pc:docMk/>
            <pc:sldMk cId="3004096081" sldId="285"/>
            <ac:inkMk id="46" creationId="{239526DB-2EDA-51A1-F80A-9779D6D50DB7}"/>
          </ac:inkMkLst>
        </pc:inkChg>
        <pc:inkChg chg="add del">
          <ac:chgData name="Sarot SRANG" userId="a391a74c-0223-4591-9ba9-531b2ebaca54" providerId="ADAL" clId="{941756F4-4D31-4B36-942D-85A6DF603154}" dt="2024-06-18T15:37:19.140" v="2156"/>
          <ac:inkMkLst>
            <pc:docMk/>
            <pc:sldMk cId="3004096081" sldId="285"/>
            <ac:inkMk id="47" creationId="{8900B2A0-0B89-2570-7D7C-F249D130E9E5}"/>
          </ac:inkMkLst>
        </pc:inkChg>
        <pc:inkChg chg="add del mod">
          <ac:chgData name="Sarot SRANG" userId="a391a74c-0223-4591-9ba9-531b2ebaca54" providerId="ADAL" clId="{941756F4-4D31-4B36-942D-85A6DF603154}" dt="2024-06-18T15:50:35.755" v="2214"/>
          <ac:inkMkLst>
            <pc:docMk/>
            <pc:sldMk cId="3004096081" sldId="285"/>
            <ac:inkMk id="48" creationId="{937E94A3-EBD9-C89E-67B1-B6E184A9DB34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50" creationId="{5B4C8680-574F-C23C-ACF9-D4CC9AECC589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51" creationId="{FF63009C-E61C-099C-4C1A-2D64FBF4F46E}"/>
          </ac:inkMkLst>
        </pc:inkChg>
        <pc:inkChg chg="add del">
          <ac:chgData name="Sarot SRANG" userId="a391a74c-0223-4591-9ba9-531b2ebaca54" providerId="ADAL" clId="{941756F4-4D31-4B36-942D-85A6DF603154}" dt="2024-06-18T15:37:12.855" v="2149"/>
          <ac:inkMkLst>
            <pc:docMk/>
            <pc:sldMk cId="3004096081" sldId="285"/>
            <ac:inkMk id="52" creationId="{F16F4BD5-C318-C34F-F3D4-6CD01C415DFB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54" creationId="{27984C97-EAFA-17DA-D334-8D38CF1C11F4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56" creationId="{DCE19836-0489-CF92-D3AB-F0951C86D5A2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58" creationId="{8DF94F81-E354-7A42-D03A-8D8845661DCF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0" creationId="{5A6E9947-F247-B7DC-2E44-F5C4E460B7EC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1" creationId="{54EAF47E-0560-F446-0F5C-5D6D9B490CC8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2" creationId="{53EAD9DE-AC61-0BEC-7E42-BF41DFC2120F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3" creationId="{E599074C-204A-C588-7E8E-BFC02AB72922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4" creationId="{E138586F-73A9-DAD4-FA5D-3F8387E0D608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5" creationId="{F086CCEC-D4B9-693F-8F47-598359186AEA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6" creationId="{B3BD015B-6925-BCF3-1BFA-A82E957526BF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69" creationId="{57C88DB9-3B17-267C-189E-9C7E78F09B0E}"/>
          </ac:inkMkLst>
        </pc:inkChg>
        <pc:inkChg chg="add del mod">
          <ac:chgData name="Sarot SRANG" userId="a391a74c-0223-4591-9ba9-531b2ebaca54" providerId="ADAL" clId="{941756F4-4D31-4B36-942D-85A6DF603154}" dt="2024-06-18T15:37:38.813" v="2171"/>
          <ac:inkMkLst>
            <pc:docMk/>
            <pc:sldMk cId="3004096081" sldId="285"/>
            <ac:inkMk id="70" creationId="{E4BC7061-1B27-AFA6-A4CF-B13C4B6E8E0D}"/>
          </ac:inkMkLst>
        </pc:inkChg>
        <pc:inkChg chg="add del mod">
          <ac:chgData name="Sarot SRANG" userId="a391a74c-0223-4591-9ba9-531b2ebaca54" providerId="ADAL" clId="{941756F4-4D31-4B36-942D-85A6DF603154}" dt="2024-06-18T15:37:38.812" v="2170"/>
          <ac:inkMkLst>
            <pc:docMk/>
            <pc:sldMk cId="3004096081" sldId="285"/>
            <ac:inkMk id="71" creationId="{C91450DC-A52C-778F-BF7F-EDDA890355CB}"/>
          </ac:inkMkLst>
        </pc:inkChg>
        <pc:inkChg chg="add del">
          <ac:chgData name="Sarot SRANG" userId="a391a74c-0223-4591-9ba9-531b2ebaca54" providerId="ADAL" clId="{941756F4-4D31-4B36-942D-85A6DF603154}" dt="2024-06-18T15:37:43.130" v="2173"/>
          <ac:inkMkLst>
            <pc:docMk/>
            <pc:sldMk cId="3004096081" sldId="285"/>
            <ac:inkMk id="73" creationId="{E6E0F3D8-146F-B5F5-38F9-01F2FDD2442F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74" creationId="{76C4C605-0935-13BF-64C9-B870C317571B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75" creationId="{E9A482DD-D77D-E222-D742-10E4AB6C25FF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77" creationId="{D4013676-D91D-2B7C-0016-75A7BCC56209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78" creationId="{89D0A8AF-09B6-E467-13B6-D8916F91D1F6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80" creationId="{4792AD20-C413-C117-29B0-95F89DADEA27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82" creationId="{93A90FDE-C540-BEA7-EEB8-C3D94375E3A2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83" creationId="{9E4DCE11-F6E8-256E-B8AF-677C1D5E9B34}"/>
          </ac:inkMkLst>
        </pc:inkChg>
        <pc:inkChg chg="add del mod">
          <ac:chgData name="Sarot SRANG" userId="a391a74c-0223-4591-9ba9-531b2ebaca54" providerId="ADAL" clId="{941756F4-4D31-4B36-942D-85A6DF603154}" dt="2024-06-18T15:49:47.794" v="2187"/>
          <ac:inkMkLst>
            <pc:docMk/>
            <pc:sldMk cId="3004096081" sldId="285"/>
            <ac:inkMk id="85" creationId="{02D93CAF-8A35-EF4C-CFA0-0BE5E1A6C36D}"/>
          </ac:inkMkLst>
        </pc:inkChg>
        <pc:inkChg chg="add del">
          <ac:chgData name="Sarot SRANG" userId="a391a74c-0223-4591-9ba9-531b2ebaca54" providerId="ADAL" clId="{941756F4-4D31-4B36-942D-85A6DF603154}" dt="2024-06-18T15:49:50.397" v="2189"/>
          <ac:inkMkLst>
            <pc:docMk/>
            <pc:sldMk cId="3004096081" sldId="285"/>
            <ac:inkMk id="87" creationId="{B6E76A80-EF1C-5FBB-12C0-EDC0DB8BE381}"/>
          </ac:inkMkLst>
        </pc:inkChg>
        <pc:inkChg chg="add del mod">
          <ac:chgData name="Sarot SRANG" userId="a391a74c-0223-4591-9ba9-531b2ebaca54" providerId="ADAL" clId="{941756F4-4D31-4B36-942D-85A6DF603154}" dt="2024-06-18T15:49:53.472" v="2192"/>
          <ac:inkMkLst>
            <pc:docMk/>
            <pc:sldMk cId="3004096081" sldId="285"/>
            <ac:inkMk id="88" creationId="{1BA32DDB-CDC0-5F99-4269-44C70687FBB7}"/>
          </ac:inkMkLst>
        </pc:inkChg>
        <pc:inkChg chg="add mod">
          <ac:chgData name="Sarot SRANG" userId="a391a74c-0223-4591-9ba9-531b2ebaca54" providerId="ADAL" clId="{941756F4-4D31-4B36-942D-85A6DF603154}" dt="2024-06-18T15:50:03.359" v="2201"/>
          <ac:inkMkLst>
            <pc:docMk/>
            <pc:sldMk cId="3004096081" sldId="285"/>
            <ac:inkMk id="90" creationId="{D3C924F3-5F8A-16E7-C93F-C3F996E6CF01}"/>
          </ac:inkMkLst>
        </pc:inkChg>
        <pc:inkChg chg="add del mod">
          <ac:chgData name="Sarot SRANG" userId="a391a74c-0223-4591-9ba9-531b2ebaca54" providerId="ADAL" clId="{941756F4-4D31-4B36-942D-85A6DF603154}" dt="2024-06-18T15:49:58.711" v="2197"/>
          <ac:inkMkLst>
            <pc:docMk/>
            <pc:sldMk cId="3004096081" sldId="285"/>
            <ac:inkMk id="92" creationId="{0756691A-00FF-2CF0-FA09-BF80C1170005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94" creationId="{31DE0F9F-C701-35CA-3237-73CAA02FBCA2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95" creationId="{5BD2D27A-5982-5CAC-5B00-B91673C281D3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96" creationId="{30B7936C-1981-98BD-D000-BDAB5185F8B7}"/>
          </ac:inkMkLst>
        </pc:inkChg>
        <pc:inkChg chg="add del">
          <ac:chgData name="Sarot SRANG" userId="a391a74c-0223-4591-9ba9-531b2ebaca54" providerId="ADAL" clId="{941756F4-4D31-4B36-942D-85A6DF603154}" dt="2024-06-18T15:50:05.924" v="2204"/>
          <ac:inkMkLst>
            <pc:docMk/>
            <pc:sldMk cId="3004096081" sldId="285"/>
            <ac:inkMk id="98" creationId="{9CCDFA93-D1B0-D38B-E065-8FCA4EF7A16A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99" creationId="{8BE0F941-73CF-0EDE-87A9-7607755F97C3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01" creationId="{A40F262D-DA5F-042F-27DB-6D531E27D083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03" creationId="{0FA594F7-A08E-AFF7-515B-59838B6EB390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05" creationId="{2B633B09-A84E-F984-ADE7-273FF470B711}"/>
          </ac:inkMkLst>
        </pc:inkChg>
        <pc:inkChg chg="add mod">
          <ac:chgData name="Sarot SRANG" userId="a391a74c-0223-4591-9ba9-531b2ebaca54" providerId="ADAL" clId="{941756F4-4D31-4B36-942D-85A6DF603154}" dt="2024-06-18T15:50:29.468" v="2213"/>
          <ac:inkMkLst>
            <pc:docMk/>
            <pc:sldMk cId="3004096081" sldId="285"/>
            <ac:inkMk id="107" creationId="{E8363DD3-E203-C254-6174-13B5D063482D}"/>
          </ac:inkMkLst>
        </pc:inkChg>
        <pc:inkChg chg="add">
          <ac:chgData name="Sarot SRANG" userId="a391a74c-0223-4591-9ba9-531b2ebaca54" providerId="ADAL" clId="{941756F4-4D31-4B36-942D-85A6DF603154}" dt="2024-06-18T15:50:37.027" v="2215" actId="9405"/>
          <ac:inkMkLst>
            <pc:docMk/>
            <pc:sldMk cId="3004096081" sldId="285"/>
            <ac:inkMk id="109" creationId="{5B311684-4B3F-8248-429F-4CB8DACE1784}"/>
          </ac:inkMkLst>
        </pc:inkChg>
        <pc:inkChg chg="add">
          <ac:chgData name="Sarot SRANG" userId="a391a74c-0223-4591-9ba9-531b2ebaca54" providerId="ADAL" clId="{941756F4-4D31-4B36-942D-85A6DF603154}" dt="2024-06-18T15:50:39.274" v="2216" actId="9405"/>
          <ac:inkMkLst>
            <pc:docMk/>
            <pc:sldMk cId="3004096081" sldId="285"/>
            <ac:inkMk id="110" creationId="{81BBF611-610F-A05D-7581-2AB0EE797C27}"/>
          </ac:inkMkLst>
        </pc:inkChg>
        <pc:inkChg chg="add mod">
          <ac:chgData name="Sarot SRANG" userId="a391a74c-0223-4591-9ba9-531b2ebaca54" providerId="ADAL" clId="{941756F4-4D31-4B36-942D-85A6DF603154}" dt="2024-06-18T15:50:47.112" v="2221"/>
          <ac:inkMkLst>
            <pc:docMk/>
            <pc:sldMk cId="3004096081" sldId="285"/>
            <ac:inkMk id="111" creationId="{AC3384B0-6B50-E971-A032-21C3D8EA3B39}"/>
          </ac:inkMkLst>
        </pc:inkChg>
        <pc:inkChg chg="add mod">
          <ac:chgData name="Sarot SRANG" userId="a391a74c-0223-4591-9ba9-531b2ebaca54" providerId="ADAL" clId="{941756F4-4D31-4B36-942D-85A6DF603154}" dt="2024-06-18T15:50:47.112" v="2221"/>
          <ac:inkMkLst>
            <pc:docMk/>
            <pc:sldMk cId="3004096081" sldId="285"/>
            <ac:inkMk id="112" creationId="{ACE3325E-BAF2-6D60-E178-04886E2E70DF}"/>
          </ac:inkMkLst>
        </pc:inkChg>
        <pc:inkChg chg="add mod">
          <ac:chgData name="Sarot SRANG" userId="a391a74c-0223-4591-9ba9-531b2ebaca54" providerId="ADAL" clId="{941756F4-4D31-4B36-942D-85A6DF603154}" dt="2024-06-18T15:50:47.112" v="2221"/>
          <ac:inkMkLst>
            <pc:docMk/>
            <pc:sldMk cId="3004096081" sldId="285"/>
            <ac:inkMk id="113" creationId="{21F77C09-40CB-5F5C-B97E-E817EA590FFE}"/>
          </ac:inkMkLst>
        </pc:inkChg>
        <pc:inkChg chg="add mod">
          <ac:chgData name="Sarot SRANG" userId="a391a74c-0223-4591-9ba9-531b2ebaca54" providerId="ADAL" clId="{941756F4-4D31-4B36-942D-85A6DF603154}" dt="2024-06-18T15:50:47.112" v="2221"/>
          <ac:inkMkLst>
            <pc:docMk/>
            <pc:sldMk cId="3004096081" sldId="285"/>
            <ac:inkMk id="114" creationId="{4E6BB06D-B4C2-374A-A8A2-C9FD340A7168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16" creationId="{2852B393-4D10-7077-12E3-2E468BDF20CB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17" creationId="{9FA5FE46-4114-6F3A-8C08-B742CB49CA6E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18" creationId="{7C669ECE-3040-DF00-9AF8-5EAFE404DA23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19" creationId="{D3C0ECA9-2356-C9BA-05D5-8E8DDE080782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20" creationId="{4FBEAC30-7BD2-C705-B4F7-03D69B5B24EA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21" creationId="{C0234846-66B2-AB17-6CA5-25E66128208A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22" creationId="{500BC4E9-A996-A67D-587B-9D3EE5597B78}"/>
          </ac:inkMkLst>
        </pc:inkChg>
        <pc:inkChg chg="add mod">
          <ac:chgData name="Sarot SRANG" userId="a391a74c-0223-4591-9ba9-531b2ebaca54" providerId="ADAL" clId="{941756F4-4D31-4B36-942D-85A6DF603154}" dt="2024-06-18T15:50:56.955" v="2231"/>
          <ac:inkMkLst>
            <pc:docMk/>
            <pc:sldMk cId="3004096081" sldId="285"/>
            <ac:inkMk id="124" creationId="{F6AB5A9B-92AC-7557-2880-E77ACF99CA2E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26" creationId="{F03CD87B-3DDC-088A-A605-D0891531465E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27" creationId="{8C3989F5-6A3C-03CE-2A7C-C688CB191E99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28" creationId="{CD4FE106-211B-72BC-A825-1B8E77CA1D98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29" creationId="{A1CA2F28-30E5-6D2D-7306-D301C6D7EB04}"/>
          </ac:inkMkLst>
        </pc:inkChg>
        <pc:inkChg chg="add del mod">
          <ac:chgData name="Sarot SRANG" userId="a391a74c-0223-4591-9ba9-531b2ebaca54" providerId="ADAL" clId="{941756F4-4D31-4B36-942D-85A6DF603154}" dt="2024-06-18T15:51:41.477" v="2250"/>
          <ac:inkMkLst>
            <pc:docMk/>
            <pc:sldMk cId="3004096081" sldId="285"/>
            <ac:inkMk id="131" creationId="{F285752B-666F-5509-FCAD-5C3FBF57E5CD}"/>
          </ac:inkMkLst>
        </pc:inkChg>
        <pc:inkChg chg="add del mod">
          <ac:chgData name="Sarot SRANG" userId="a391a74c-0223-4591-9ba9-531b2ebaca54" providerId="ADAL" clId="{941756F4-4D31-4B36-942D-85A6DF603154}" dt="2024-06-18T15:51:41.476" v="2247"/>
          <ac:inkMkLst>
            <pc:docMk/>
            <pc:sldMk cId="3004096081" sldId="285"/>
            <ac:inkMk id="132" creationId="{985C474A-68C7-65BD-4E68-3653B2EFCF3C}"/>
          </ac:inkMkLst>
        </pc:inkChg>
        <pc:inkChg chg="add del mod">
          <ac:chgData name="Sarot SRANG" userId="a391a74c-0223-4591-9ba9-531b2ebaca54" providerId="ADAL" clId="{941756F4-4D31-4B36-942D-85A6DF603154}" dt="2024-06-18T15:51:41.477" v="2249"/>
          <ac:inkMkLst>
            <pc:docMk/>
            <pc:sldMk cId="3004096081" sldId="285"/>
            <ac:inkMk id="133" creationId="{6285A34A-5AD5-D3F6-A15A-CF85CDE0BF86}"/>
          </ac:inkMkLst>
        </pc:inkChg>
        <pc:inkChg chg="add del mod">
          <ac:chgData name="Sarot SRANG" userId="a391a74c-0223-4591-9ba9-531b2ebaca54" providerId="ADAL" clId="{941756F4-4D31-4B36-942D-85A6DF603154}" dt="2024-06-18T15:51:41.475" v="2245"/>
          <ac:inkMkLst>
            <pc:docMk/>
            <pc:sldMk cId="3004096081" sldId="285"/>
            <ac:inkMk id="134" creationId="{56373C4A-F060-63B0-5D73-550F5E7B5E4B}"/>
          </ac:inkMkLst>
        </pc:inkChg>
        <pc:inkChg chg="add del mod">
          <ac:chgData name="Sarot SRANG" userId="a391a74c-0223-4591-9ba9-531b2ebaca54" providerId="ADAL" clId="{941756F4-4D31-4B36-942D-85A6DF603154}" dt="2024-06-18T15:51:41.476" v="2248"/>
          <ac:inkMkLst>
            <pc:docMk/>
            <pc:sldMk cId="3004096081" sldId="285"/>
            <ac:inkMk id="135" creationId="{D054920B-8F92-DFA0-2404-0C43988A7489}"/>
          </ac:inkMkLst>
        </pc:inkChg>
        <pc:inkChg chg="add del mod">
          <ac:chgData name="Sarot SRANG" userId="a391a74c-0223-4591-9ba9-531b2ebaca54" providerId="ADAL" clId="{941756F4-4D31-4B36-942D-85A6DF603154}" dt="2024-06-18T15:51:41.476" v="2246"/>
          <ac:inkMkLst>
            <pc:docMk/>
            <pc:sldMk cId="3004096081" sldId="285"/>
            <ac:inkMk id="137" creationId="{9D32E779-B91A-E724-A42F-FC97CF4450FE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39" creationId="{F8510B13-BB1C-D92C-67A3-F29F826962A7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0" creationId="{111CDECF-D141-6B13-F60F-1F07D446429F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1" creationId="{BB5CF235-322D-7BD5-8123-FA34BB0EC991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2" creationId="{E591AADE-C64E-9C5E-603C-020EE370C700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4" creationId="{B5E135DA-3AE0-B5A4-C378-83904FAB8F9B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5" creationId="{B084B2FC-4CDA-B73E-1D0A-9BEB9A410405}"/>
          </ac:inkMkLst>
        </pc:inkChg>
        <pc:inkChg chg="add mod">
          <ac:chgData name="Sarot SRANG" userId="a391a74c-0223-4591-9ba9-531b2ebaca54" providerId="ADAL" clId="{941756F4-4D31-4B36-942D-85A6DF603154}" dt="2024-06-18T15:51:53.731" v="2259"/>
          <ac:inkMkLst>
            <pc:docMk/>
            <pc:sldMk cId="3004096081" sldId="285"/>
            <ac:inkMk id="146" creationId="{C93D9D37-F678-A72E-DC2D-498BC5C86925}"/>
          </ac:inkMkLst>
        </pc:inkChg>
      </pc:sldChg>
    </pc:docChg>
  </pc:docChgLst>
  <pc:docChgLst>
    <pc:chgData name="Guest User" userId="S::urn:spo:anon#665eb10fd6caff8a66de641afe9cba4ade3c3d975b7ebd58f1510f84c93facde::" providerId="AD" clId="Web-{C230597E-DA34-17BA-0C37-318F9CC82E23}"/>
    <pc:docChg chg="modSld">
      <pc:chgData name="Guest User" userId="S::urn:spo:anon#665eb10fd6caff8a66de641afe9cba4ade3c3d975b7ebd58f1510f84c93facde::" providerId="AD" clId="Web-{C230597E-DA34-17BA-0C37-318F9CC82E23}" dt="2021-12-05T15:00:02.926" v="4" actId="1076"/>
      <pc:docMkLst>
        <pc:docMk/>
      </pc:docMkLst>
      <pc:sldChg chg="addSp delSp modSp">
        <pc:chgData name="Guest User" userId="S::urn:spo:anon#665eb10fd6caff8a66de641afe9cba4ade3c3d975b7ebd58f1510f84c93facde::" providerId="AD" clId="Web-{C230597E-DA34-17BA-0C37-318F9CC82E23}" dt="2021-12-05T15:00:02.926" v="4" actId="1076"/>
        <pc:sldMkLst>
          <pc:docMk/>
          <pc:sldMk cId="705217699" sldId="260"/>
        </pc:sldMkLst>
        <pc:spChg chg="mod">
          <ac:chgData name="Guest User" userId="S::urn:spo:anon#665eb10fd6caff8a66de641afe9cba4ade3c3d975b7ebd58f1510f84c93facde::" providerId="AD" clId="Web-{C230597E-DA34-17BA-0C37-318F9CC82E23}" dt="2021-12-05T15:00:02.926" v="4" actId="1076"/>
          <ac:spMkLst>
            <pc:docMk/>
            <pc:sldMk cId="705217699" sldId="260"/>
            <ac:spMk id="3" creationId="{00000000-0000-0000-0000-000000000000}"/>
          </ac:spMkLst>
        </pc:spChg>
        <pc:spChg chg="add del">
          <ac:chgData name="Guest User" userId="S::urn:spo:anon#665eb10fd6caff8a66de641afe9cba4ade3c3d975b7ebd58f1510f84c93facde::" providerId="AD" clId="Web-{C230597E-DA34-17BA-0C37-318F9CC82E23}" dt="2021-12-05T14:25:26.360" v="1"/>
          <ac:spMkLst>
            <pc:docMk/>
            <pc:sldMk cId="705217699" sldId="260"/>
            <ac:spMk id="4" creationId="{2675281E-158D-408A-BE2C-7658328B5BE1}"/>
          </ac:spMkLst>
        </pc:spChg>
        <pc:grpChg chg="mod">
          <ac:chgData name="Guest User" userId="S::urn:spo:anon#665eb10fd6caff8a66de641afe9cba4ade3c3d975b7ebd58f1510f84c93facde::" providerId="AD" clId="Web-{C230597E-DA34-17BA-0C37-318F9CC82E23}" dt="2021-12-05T14:25:29.360" v="3" actId="1076"/>
          <ac:grpSpMkLst>
            <pc:docMk/>
            <pc:sldMk cId="705217699" sldId="260"/>
            <ac:grpSpMk id="10" creationId="{00000000-0000-0000-0000-000000000000}"/>
          </ac:grpSpMkLst>
        </pc:grpChg>
      </pc:sldChg>
    </pc:docChg>
  </pc:docChgLst>
  <pc:docChgLst>
    <pc:chgData name="Sarot SRANG" userId="a391a74c-0223-4591-9ba9-531b2ebaca54" providerId="ADAL" clId="{E333311B-2692-4582-B988-BBD55084E1D1}"/>
    <pc:docChg chg="undo custSel addSld delSld modSld">
      <pc:chgData name="Sarot SRANG" userId="a391a74c-0223-4591-9ba9-531b2ebaca54" providerId="ADAL" clId="{E333311B-2692-4582-B988-BBD55084E1D1}" dt="2024-04-23T10:00:00.714" v="287" actId="9405"/>
      <pc:docMkLst>
        <pc:docMk/>
      </pc:docMkLst>
      <pc:sldChg chg="modSp mod">
        <pc:chgData name="Sarot SRANG" userId="a391a74c-0223-4591-9ba9-531b2ebaca54" providerId="ADAL" clId="{E333311B-2692-4582-B988-BBD55084E1D1}" dt="2024-04-17T02:25:06.561" v="27" actId="20577"/>
        <pc:sldMkLst>
          <pc:docMk/>
          <pc:sldMk cId="2679222383" sldId="256"/>
        </pc:sldMkLst>
        <pc:spChg chg="mod">
          <ac:chgData name="Sarot SRANG" userId="a391a74c-0223-4591-9ba9-531b2ebaca54" providerId="ADAL" clId="{E333311B-2692-4582-B988-BBD55084E1D1}" dt="2024-04-17T02:25:06.561" v="27" actId="20577"/>
          <ac:spMkLst>
            <pc:docMk/>
            <pc:sldMk cId="2679222383" sldId="256"/>
            <ac:spMk id="2" creationId="{00000000-0000-0000-0000-000000000000}"/>
          </ac:spMkLst>
        </pc:spChg>
      </pc:sldChg>
      <pc:sldChg chg="del">
        <pc:chgData name="Sarot SRANG" userId="a391a74c-0223-4591-9ba9-531b2ebaca54" providerId="ADAL" clId="{E333311B-2692-4582-B988-BBD55084E1D1}" dt="2024-04-17T02:24:57.887" v="17" actId="47"/>
        <pc:sldMkLst>
          <pc:docMk/>
          <pc:sldMk cId="679629912" sldId="257"/>
        </pc:sldMkLst>
      </pc:sldChg>
      <pc:sldChg chg="modSp mod modAnim">
        <pc:chgData name="Sarot SRANG" userId="a391a74c-0223-4591-9ba9-531b2ebaca54" providerId="ADAL" clId="{E333311B-2692-4582-B988-BBD55084E1D1}" dt="2024-04-17T02:33:50.274" v="114" actId="1076"/>
        <pc:sldMkLst>
          <pc:docMk/>
          <pc:sldMk cId="705217699" sldId="260"/>
        </pc:sldMkLst>
        <pc:spChg chg="mod">
          <ac:chgData name="Sarot SRANG" userId="a391a74c-0223-4591-9ba9-531b2ebaca54" providerId="ADAL" clId="{E333311B-2692-4582-B988-BBD55084E1D1}" dt="2024-04-17T02:33:42.407" v="113" actId="404"/>
          <ac:spMkLst>
            <pc:docMk/>
            <pc:sldMk cId="705217699" sldId="260"/>
            <ac:spMk id="3" creationId="{00000000-0000-0000-0000-000000000000}"/>
          </ac:spMkLst>
        </pc:spChg>
        <pc:spChg chg="mod">
          <ac:chgData name="Sarot SRANG" userId="a391a74c-0223-4591-9ba9-531b2ebaca54" providerId="ADAL" clId="{E333311B-2692-4582-B988-BBD55084E1D1}" dt="2024-04-17T02:33:50.274" v="114" actId="1076"/>
          <ac:spMkLst>
            <pc:docMk/>
            <pc:sldMk cId="705217699" sldId="260"/>
            <ac:spMk id="9" creationId="{00000000-0000-0000-0000-000000000000}"/>
          </ac:spMkLst>
        </pc:spChg>
        <pc:grpChg chg="mod">
          <ac:chgData name="Sarot SRANG" userId="a391a74c-0223-4591-9ba9-531b2ebaca54" providerId="ADAL" clId="{E333311B-2692-4582-B988-BBD55084E1D1}" dt="2024-04-17T02:27:01.734" v="59" actId="14100"/>
          <ac:grpSpMkLst>
            <pc:docMk/>
            <pc:sldMk cId="705217699" sldId="260"/>
            <ac:grpSpMk id="10" creationId="{00000000-0000-0000-0000-000000000000}"/>
          </ac:grpSpMkLst>
        </pc:grpChg>
      </pc:sldChg>
      <pc:sldChg chg="addSp delSp modSp mod">
        <pc:chgData name="Sarot SRANG" userId="a391a74c-0223-4591-9ba9-531b2ebaca54" providerId="ADAL" clId="{E333311B-2692-4582-B988-BBD55084E1D1}" dt="2024-04-23T10:00:00.714" v="287" actId="9405"/>
        <pc:sldMkLst>
          <pc:docMk/>
          <pc:sldMk cId="2431578798" sldId="261"/>
        </pc:sldMkLst>
        <pc:spChg chg="mod">
          <ac:chgData name="Sarot SRANG" userId="a391a74c-0223-4591-9ba9-531b2ebaca54" providerId="ADAL" clId="{E333311B-2692-4582-B988-BBD55084E1D1}" dt="2024-04-17T02:40:29.217" v="208" actId="113"/>
          <ac:spMkLst>
            <pc:docMk/>
            <pc:sldMk cId="2431578798" sldId="261"/>
            <ac:spMk id="3" creationId="{00000000-0000-0000-0000-000000000000}"/>
          </ac:spMkLst>
        </pc:spChg>
        <pc:spChg chg="mod">
          <ac:chgData name="Sarot SRANG" userId="a391a74c-0223-4591-9ba9-531b2ebaca54" providerId="ADAL" clId="{E333311B-2692-4582-B988-BBD55084E1D1}" dt="2024-04-17T02:31:37.116" v="71" actId="14100"/>
          <ac:spMkLst>
            <pc:docMk/>
            <pc:sldMk cId="2431578798" sldId="261"/>
            <ac:spMk id="11" creationId="{C7BC2DEC-F9A8-FAE3-51E2-CBE14B17E4AB}"/>
          </ac:spMkLst>
        </pc:spChg>
        <pc:spChg chg="mod">
          <ac:chgData name="Sarot SRANG" userId="a391a74c-0223-4591-9ba9-531b2ebaca54" providerId="ADAL" clId="{E333311B-2692-4582-B988-BBD55084E1D1}" dt="2024-04-23T09:55:29.681" v="226"/>
          <ac:spMkLst>
            <pc:docMk/>
            <pc:sldMk cId="2431578798" sldId="261"/>
            <ac:spMk id="25" creationId="{C82A832E-8B27-172C-832C-3B40C3AB7FCA}"/>
          </ac:spMkLst>
        </pc:spChg>
        <pc:spChg chg="mod">
          <ac:chgData name="Sarot SRANG" userId="a391a74c-0223-4591-9ba9-531b2ebaca54" providerId="ADAL" clId="{E333311B-2692-4582-B988-BBD55084E1D1}" dt="2024-04-23T09:55:29.681" v="226"/>
          <ac:spMkLst>
            <pc:docMk/>
            <pc:sldMk cId="2431578798" sldId="261"/>
            <ac:spMk id="27" creationId="{BC5C5857-E47F-A824-363E-4616C094E19A}"/>
          </ac:spMkLst>
        </pc:spChg>
        <pc:spChg chg="mod">
          <ac:chgData name="Sarot SRANG" userId="a391a74c-0223-4591-9ba9-531b2ebaca54" providerId="ADAL" clId="{E333311B-2692-4582-B988-BBD55084E1D1}" dt="2024-04-23T09:55:29.681" v="226"/>
          <ac:spMkLst>
            <pc:docMk/>
            <pc:sldMk cId="2431578798" sldId="261"/>
            <ac:spMk id="29" creationId="{92EEAB49-AF1A-EBDF-2550-BC66600594CA}"/>
          </ac:spMkLst>
        </pc:spChg>
        <pc:spChg chg="mod">
          <ac:chgData name="Sarot SRANG" userId="a391a74c-0223-4591-9ba9-531b2ebaca54" providerId="ADAL" clId="{E333311B-2692-4582-B988-BBD55084E1D1}" dt="2024-04-23T09:55:29.681" v="226"/>
          <ac:spMkLst>
            <pc:docMk/>
            <pc:sldMk cId="2431578798" sldId="261"/>
            <ac:spMk id="31" creationId="{FB3DE62C-CF73-0731-E828-F6D33706E7A8}"/>
          </ac:spMkLst>
        </pc:spChg>
        <pc:grpChg chg="add mod">
          <ac:chgData name="Sarot SRANG" userId="a391a74c-0223-4591-9ba9-531b2ebaca54" providerId="ADAL" clId="{E333311B-2692-4582-B988-BBD55084E1D1}" dt="2024-04-23T09:55:53.852" v="229" actId="1035"/>
          <ac:grpSpMkLst>
            <pc:docMk/>
            <pc:sldMk cId="2431578798" sldId="261"/>
            <ac:grpSpMk id="23" creationId="{A69AF88C-038F-54D4-A83D-3019D2C01174}"/>
          </ac:grpSpMkLst>
        </pc:grpChg>
        <pc:grpChg chg="mod">
          <ac:chgData name="Sarot SRANG" userId="a391a74c-0223-4591-9ba9-531b2ebaca54" providerId="ADAL" clId="{E333311B-2692-4582-B988-BBD55084E1D1}" dt="2024-04-23T09:55:29.681" v="226"/>
          <ac:grpSpMkLst>
            <pc:docMk/>
            <pc:sldMk cId="2431578798" sldId="261"/>
            <ac:grpSpMk id="24" creationId="{00A21064-D2FC-AD86-EC34-D3E090230FBA}"/>
          </ac:grpSpMkLst>
        </pc:grpChg>
        <pc:grpChg chg="mod">
          <ac:chgData name="Sarot SRANG" userId="a391a74c-0223-4591-9ba9-531b2ebaca54" providerId="ADAL" clId="{E333311B-2692-4582-B988-BBD55084E1D1}" dt="2024-04-23T09:55:29.681" v="226"/>
          <ac:grpSpMkLst>
            <pc:docMk/>
            <pc:sldMk cId="2431578798" sldId="261"/>
            <ac:grpSpMk id="26" creationId="{7E73FB5D-1921-178C-1839-809C4C693BD8}"/>
          </ac:grpSpMkLst>
        </pc:grpChg>
        <pc:grpChg chg="mod">
          <ac:chgData name="Sarot SRANG" userId="a391a74c-0223-4591-9ba9-531b2ebaca54" providerId="ADAL" clId="{E333311B-2692-4582-B988-BBD55084E1D1}" dt="2024-04-23T09:55:29.681" v="226"/>
          <ac:grpSpMkLst>
            <pc:docMk/>
            <pc:sldMk cId="2431578798" sldId="261"/>
            <ac:grpSpMk id="28" creationId="{D715D968-9D30-87E6-57EF-5A937785E891}"/>
          </ac:grpSpMkLst>
        </pc:grpChg>
        <pc:grpChg chg="del mod">
          <ac:chgData name="Sarot SRANG" userId="a391a74c-0223-4591-9ba9-531b2ebaca54" providerId="ADAL" clId="{E333311B-2692-4582-B988-BBD55084E1D1}" dt="2024-04-23T09:56:24.944" v="237"/>
          <ac:grpSpMkLst>
            <pc:docMk/>
            <pc:sldMk cId="2431578798" sldId="261"/>
            <ac:grpSpMk id="36" creationId="{2EAA28A7-5B0E-63A2-1624-A84DD40D08A0}"/>
          </ac:grpSpMkLst>
        </pc:grpChg>
        <pc:grpChg chg="del mod">
          <ac:chgData name="Sarot SRANG" userId="a391a74c-0223-4591-9ba9-531b2ebaca54" providerId="ADAL" clId="{E333311B-2692-4582-B988-BBD55084E1D1}" dt="2024-04-23T09:57:09.084" v="242"/>
          <ac:grpSpMkLst>
            <pc:docMk/>
            <pc:sldMk cId="2431578798" sldId="261"/>
            <ac:grpSpMk id="39" creationId="{054375B9-EF32-C3F1-2309-EC3777DBC7B4}"/>
          </ac:grpSpMkLst>
        </pc:grpChg>
        <pc:grpChg chg="del mod">
          <ac:chgData name="Sarot SRANG" userId="a391a74c-0223-4591-9ba9-531b2ebaca54" providerId="ADAL" clId="{E333311B-2692-4582-B988-BBD55084E1D1}" dt="2024-04-23T09:57:12.980" v="245"/>
          <ac:grpSpMkLst>
            <pc:docMk/>
            <pc:sldMk cId="2431578798" sldId="261"/>
            <ac:grpSpMk id="44" creationId="{2CFBB74B-D32A-58DD-5FBA-CD9BA0EBF689}"/>
          </ac:grpSpMkLst>
        </pc:grpChg>
        <pc:grpChg chg="del mod">
          <ac:chgData name="Sarot SRANG" userId="a391a74c-0223-4591-9ba9-531b2ebaca54" providerId="ADAL" clId="{E333311B-2692-4582-B988-BBD55084E1D1}" dt="2024-04-23T09:57:15.468" v="248"/>
          <ac:grpSpMkLst>
            <pc:docMk/>
            <pc:sldMk cId="2431578798" sldId="261"/>
            <ac:grpSpMk id="47" creationId="{F0759D09-1624-F396-5ACE-37D31857D5F0}"/>
          </ac:grpSpMkLst>
        </pc:grpChg>
        <pc:grpChg chg="del mod">
          <ac:chgData name="Sarot SRANG" userId="a391a74c-0223-4591-9ba9-531b2ebaca54" providerId="ADAL" clId="{E333311B-2692-4582-B988-BBD55084E1D1}" dt="2024-04-23T09:57:18.209" v="250"/>
          <ac:grpSpMkLst>
            <pc:docMk/>
            <pc:sldMk cId="2431578798" sldId="261"/>
            <ac:grpSpMk id="50" creationId="{87D1BCFE-EA6E-36BD-E036-E47B32484160}"/>
          </ac:grpSpMkLst>
        </pc:grpChg>
        <pc:grpChg chg="del mod">
          <ac:chgData name="Sarot SRANG" userId="a391a74c-0223-4591-9ba9-531b2ebaca54" providerId="ADAL" clId="{E333311B-2692-4582-B988-BBD55084E1D1}" dt="2024-04-23T09:57:20.518" v="252"/>
          <ac:grpSpMkLst>
            <pc:docMk/>
            <pc:sldMk cId="2431578798" sldId="261"/>
            <ac:grpSpMk id="52" creationId="{DDA6D6A5-A0C9-091A-DE14-69BFB8C63DB6}"/>
          </ac:grpSpMkLst>
        </pc:grpChg>
        <pc:grpChg chg="mod">
          <ac:chgData name="Sarot SRANG" userId="a391a74c-0223-4591-9ba9-531b2ebaca54" providerId="ADAL" clId="{E333311B-2692-4582-B988-BBD55084E1D1}" dt="2024-04-23T09:57:56.246" v="266"/>
          <ac:grpSpMkLst>
            <pc:docMk/>
            <pc:sldMk cId="2431578798" sldId="261"/>
            <ac:grpSpMk id="54" creationId="{43F4DAAE-8913-9AB5-1CDF-3B06F35F9C38}"/>
          </ac:grpSpMkLst>
        </pc:grpChg>
        <pc:grpChg chg="del mod">
          <ac:chgData name="Sarot SRANG" userId="a391a74c-0223-4591-9ba9-531b2ebaca54" providerId="ADAL" clId="{E333311B-2692-4582-B988-BBD55084E1D1}" dt="2024-04-23T09:58:37.337" v="278"/>
          <ac:grpSpMkLst>
            <pc:docMk/>
            <pc:sldMk cId="2431578798" sldId="261"/>
            <ac:grpSpMk id="62" creationId="{537AA322-1A05-5E96-9C90-82AB1BFDAEA0}"/>
          </ac:grpSpMkLst>
        </pc:grpChg>
        <pc:grpChg chg="mod">
          <ac:chgData name="Sarot SRANG" userId="a391a74c-0223-4591-9ba9-531b2ebaca54" providerId="ADAL" clId="{E333311B-2692-4582-B988-BBD55084E1D1}" dt="2024-04-23T09:58:37.337" v="278"/>
          <ac:grpSpMkLst>
            <pc:docMk/>
            <pc:sldMk cId="2431578798" sldId="261"/>
            <ac:grpSpMk id="65" creationId="{06B10584-9DB7-161E-C2EC-9DFEE38BCBFF}"/>
          </ac:grpSpMkLst>
        </pc:grpChg>
        <pc:grpChg chg="del mod">
          <ac:chgData name="Sarot SRANG" userId="a391a74c-0223-4591-9ba9-531b2ebaca54" providerId="ADAL" clId="{E333311B-2692-4582-B988-BBD55084E1D1}" dt="2024-04-23T09:59:43.507" v="286"/>
          <ac:grpSpMkLst>
            <pc:docMk/>
            <pc:sldMk cId="2431578798" sldId="261"/>
            <ac:grpSpMk id="70" creationId="{A63639E3-B613-3D32-2705-F826E17CA639}"/>
          </ac:grpSpMkLst>
        </pc:grpChg>
        <pc:grpChg chg="mod">
          <ac:chgData name="Sarot SRANG" userId="a391a74c-0223-4591-9ba9-531b2ebaca54" providerId="ADAL" clId="{E333311B-2692-4582-B988-BBD55084E1D1}" dt="2024-04-23T09:59:43.507" v="286"/>
          <ac:grpSpMkLst>
            <pc:docMk/>
            <pc:sldMk cId="2431578798" sldId="261"/>
            <ac:grpSpMk id="73" creationId="{D95671ED-F999-BD6F-8F4D-87C1B1E5FCAC}"/>
          </ac:grpSpMkLst>
        </pc:grpChg>
        <pc:picChg chg="mod">
          <ac:chgData name="Sarot SRANG" userId="a391a74c-0223-4591-9ba9-531b2ebaca54" providerId="ADAL" clId="{E333311B-2692-4582-B988-BBD55084E1D1}" dt="2024-04-23T09:55:29.681" v="226"/>
          <ac:picMkLst>
            <pc:docMk/>
            <pc:sldMk cId="2431578798" sldId="261"/>
            <ac:picMk id="30" creationId="{6CF00164-A04A-E773-325F-0022D23C9248}"/>
          </ac:picMkLst>
        </pc:picChg>
        <pc:inkChg chg="add">
          <ac:chgData name="Sarot SRANG" userId="a391a74c-0223-4591-9ba9-531b2ebaca54" providerId="ADAL" clId="{E333311B-2692-4582-B988-BBD55084E1D1}" dt="2024-04-23T09:55:23.908" v="225" actId="9405"/>
          <ac:inkMkLst>
            <pc:docMk/>
            <pc:sldMk cId="2431578798" sldId="261"/>
            <ac:inkMk id="21" creationId="{4DA5B1BF-F146-EC3A-52AE-512FE9F0CD3F}"/>
          </ac:inkMkLst>
        </pc:inkChg>
        <pc:inkChg chg="add del mod">
          <ac:chgData name="Sarot SRANG" userId="a391a74c-0223-4591-9ba9-531b2ebaca54" providerId="ADAL" clId="{E333311B-2692-4582-B988-BBD55084E1D1}" dt="2024-04-23T09:57:56.245" v="257"/>
          <ac:inkMkLst>
            <pc:docMk/>
            <pc:sldMk cId="2431578798" sldId="261"/>
            <ac:inkMk id="32" creationId="{F8EF2D9C-A52A-3860-BA40-040D6FE53DF7}"/>
          </ac:inkMkLst>
        </pc:inkChg>
        <pc:inkChg chg="add del mod">
          <ac:chgData name="Sarot SRANG" userId="a391a74c-0223-4591-9ba9-531b2ebaca54" providerId="ADAL" clId="{E333311B-2692-4582-B988-BBD55084E1D1}" dt="2024-04-23T09:57:56.243" v="253"/>
          <ac:inkMkLst>
            <pc:docMk/>
            <pc:sldMk cId="2431578798" sldId="261"/>
            <ac:inkMk id="33" creationId="{272E2F0B-C325-22ED-E7BA-7D08B0790E21}"/>
          </ac:inkMkLst>
        </pc:inkChg>
        <pc:inkChg chg="add del mod">
          <ac:chgData name="Sarot SRANG" userId="a391a74c-0223-4591-9ba9-531b2ebaca54" providerId="ADAL" clId="{E333311B-2692-4582-B988-BBD55084E1D1}" dt="2024-04-23T09:57:56.246" v="266"/>
          <ac:inkMkLst>
            <pc:docMk/>
            <pc:sldMk cId="2431578798" sldId="261"/>
            <ac:inkMk id="34" creationId="{9C023BD6-B526-91F6-3AF0-54CB5EA87AE1}"/>
          </ac:inkMkLst>
        </pc:inkChg>
        <pc:inkChg chg="add del mod">
          <ac:chgData name="Sarot SRANG" userId="a391a74c-0223-4591-9ba9-531b2ebaca54" providerId="ADAL" clId="{E333311B-2692-4582-B988-BBD55084E1D1}" dt="2024-04-23T09:57:56.246" v="262"/>
          <ac:inkMkLst>
            <pc:docMk/>
            <pc:sldMk cId="2431578798" sldId="261"/>
            <ac:inkMk id="35" creationId="{7A99C449-0080-7FCA-FE14-86404191531A}"/>
          </ac:inkMkLst>
        </pc:inkChg>
        <pc:inkChg chg="add del mod">
          <ac:chgData name="Sarot SRANG" userId="a391a74c-0223-4591-9ba9-531b2ebaca54" providerId="ADAL" clId="{E333311B-2692-4582-B988-BBD55084E1D1}" dt="2024-04-23T09:57:56.243" v="254"/>
          <ac:inkMkLst>
            <pc:docMk/>
            <pc:sldMk cId="2431578798" sldId="261"/>
            <ac:inkMk id="37" creationId="{9C60ADC5-3527-4977-D60A-4DBF82FA0F4A}"/>
          </ac:inkMkLst>
        </pc:inkChg>
        <pc:inkChg chg="add del mod">
          <ac:chgData name="Sarot SRANG" userId="a391a74c-0223-4591-9ba9-531b2ebaca54" providerId="ADAL" clId="{E333311B-2692-4582-B988-BBD55084E1D1}" dt="2024-04-23T09:57:56.245" v="256"/>
          <ac:inkMkLst>
            <pc:docMk/>
            <pc:sldMk cId="2431578798" sldId="261"/>
            <ac:inkMk id="38" creationId="{2036DE0F-F9EB-B9A0-E0A0-8DF377305C1E}"/>
          </ac:inkMkLst>
        </pc:inkChg>
        <pc:inkChg chg="add del">
          <ac:chgData name="Sarot SRANG" userId="a391a74c-0223-4591-9ba9-531b2ebaca54" providerId="ADAL" clId="{E333311B-2692-4582-B988-BBD55084E1D1}" dt="2024-04-23T09:57:56.246" v="265"/>
          <ac:inkMkLst>
            <pc:docMk/>
            <pc:sldMk cId="2431578798" sldId="261"/>
            <ac:inkMk id="40" creationId="{1D5B656E-1792-2E30-0EAB-4093F2CB778A}"/>
          </ac:inkMkLst>
        </pc:inkChg>
        <pc:inkChg chg="add del mod">
          <ac:chgData name="Sarot SRANG" userId="a391a74c-0223-4591-9ba9-531b2ebaca54" providerId="ADAL" clId="{E333311B-2692-4582-B988-BBD55084E1D1}" dt="2024-04-23T09:57:56.245" v="255"/>
          <ac:inkMkLst>
            <pc:docMk/>
            <pc:sldMk cId="2431578798" sldId="261"/>
            <ac:inkMk id="41" creationId="{AA9E2AF1-B493-BDDD-E71B-C48FCA3E2D4E}"/>
          </ac:inkMkLst>
        </pc:inkChg>
        <pc:inkChg chg="add del mod">
          <ac:chgData name="Sarot SRANG" userId="a391a74c-0223-4591-9ba9-531b2ebaca54" providerId="ADAL" clId="{E333311B-2692-4582-B988-BBD55084E1D1}" dt="2024-04-23T09:57:56.246" v="261"/>
          <ac:inkMkLst>
            <pc:docMk/>
            <pc:sldMk cId="2431578798" sldId="261"/>
            <ac:inkMk id="42" creationId="{BC7BEA95-0A09-DDB3-89FA-2CA8E881B431}"/>
          </ac:inkMkLst>
        </pc:inkChg>
        <pc:inkChg chg="add del mod">
          <ac:chgData name="Sarot SRANG" userId="a391a74c-0223-4591-9ba9-531b2ebaca54" providerId="ADAL" clId="{E333311B-2692-4582-B988-BBD55084E1D1}" dt="2024-04-23T09:57:56.246" v="263"/>
          <ac:inkMkLst>
            <pc:docMk/>
            <pc:sldMk cId="2431578798" sldId="261"/>
            <ac:inkMk id="43" creationId="{0F3B39E1-3BC8-2DBC-B4C0-45BCA9D584D5}"/>
          </ac:inkMkLst>
        </pc:inkChg>
        <pc:inkChg chg="add del mod">
          <ac:chgData name="Sarot SRANG" userId="a391a74c-0223-4591-9ba9-531b2ebaca54" providerId="ADAL" clId="{E333311B-2692-4582-B988-BBD55084E1D1}" dt="2024-04-23T09:57:56.246" v="264"/>
          <ac:inkMkLst>
            <pc:docMk/>
            <pc:sldMk cId="2431578798" sldId="261"/>
            <ac:inkMk id="45" creationId="{A9974459-F8D2-4D43-1DA9-F956D09D5CBE}"/>
          </ac:inkMkLst>
        </pc:inkChg>
        <pc:inkChg chg="add del mod">
          <ac:chgData name="Sarot SRANG" userId="a391a74c-0223-4591-9ba9-531b2ebaca54" providerId="ADAL" clId="{E333311B-2692-4582-B988-BBD55084E1D1}" dt="2024-04-23T09:57:56.246" v="260"/>
          <ac:inkMkLst>
            <pc:docMk/>
            <pc:sldMk cId="2431578798" sldId="261"/>
            <ac:inkMk id="46" creationId="{9EDCC40D-D230-D1EF-862E-DDDCD497BA83}"/>
          </ac:inkMkLst>
        </pc:inkChg>
        <pc:inkChg chg="add mod">
          <ac:chgData name="Sarot SRANG" userId="a391a74c-0223-4591-9ba9-531b2ebaca54" providerId="ADAL" clId="{E333311B-2692-4582-B988-BBD55084E1D1}" dt="2024-04-23T09:57:56.246" v="266"/>
          <ac:inkMkLst>
            <pc:docMk/>
            <pc:sldMk cId="2431578798" sldId="261"/>
            <ac:inkMk id="48" creationId="{3A98754C-B823-6D4E-7E5F-05C3CF608BB2}"/>
          </ac:inkMkLst>
        </pc:inkChg>
        <pc:inkChg chg="add del mod">
          <ac:chgData name="Sarot SRANG" userId="a391a74c-0223-4591-9ba9-531b2ebaca54" providerId="ADAL" clId="{E333311B-2692-4582-B988-BBD55084E1D1}" dt="2024-04-23T09:57:56.245" v="259"/>
          <ac:inkMkLst>
            <pc:docMk/>
            <pc:sldMk cId="2431578798" sldId="261"/>
            <ac:inkMk id="49" creationId="{75E09E39-E562-E92D-0FC3-DB9CF77A0224}"/>
          </ac:inkMkLst>
        </pc:inkChg>
        <pc:inkChg chg="add del mod">
          <ac:chgData name="Sarot SRANG" userId="a391a74c-0223-4591-9ba9-531b2ebaca54" providerId="ADAL" clId="{E333311B-2692-4582-B988-BBD55084E1D1}" dt="2024-04-23T09:57:56.245" v="258"/>
          <ac:inkMkLst>
            <pc:docMk/>
            <pc:sldMk cId="2431578798" sldId="261"/>
            <ac:inkMk id="51" creationId="{64985CA0-0524-6298-185D-0E659EDFDEDF}"/>
          </ac:inkMkLst>
        </pc:inkChg>
        <pc:inkChg chg="add mod">
          <ac:chgData name="Sarot SRANG" userId="a391a74c-0223-4591-9ba9-531b2ebaca54" providerId="ADAL" clId="{E333311B-2692-4582-B988-BBD55084E1D1}" dt="2024-04-23T09:57:56.246" v="266"/>
          <ac:inkMkLst>
            <pc:docMk/>
            <pc:sldMk cId="2431578798" sldId="261"/>
            <ac:inkMk id="53" creationId="{58A74FDE-A420-6924-FBF5-D1D3092B54E9}"/>
          </ac:inkMkLst>
        </pc:inkChg>
        <pc:inkChg chg="add">
          <ac:chgData name="Sarot SRANG" userId="a391a74c-0223-4591-9ba9-531b2ebaca54" providerId="ADAL" clId="{E333311B-2692-4582-B988-BBD55084E1D1}" dt="2024-04-23T09:57:59.226" v="267" actId="9405"/>
          <ac:inkMkLst>
            <pc:docMk/>
            <pc:sldMk cId="2431578798" sldId="261"/>
            <ac:inkMk id="55" creationId="{D32080D5-8240-7AA8-3DE7-00A32CAC9144}"/>
          </ac:inkMkLst>
        </pc:inkChg>
        <pc:inkChg chg="add">
          <ac:chgData name="Sarot SRANG" userId="a391a74c-0223-4591-9ba9-531b2ebaca54" providerId="ADAL" clId="{E333311B-2692-4582-B988-BBD55084E1D1}" dt="2024-04-23T09:58:01.616" v="268" actId="9405"/>
          <ac:inkMkLst>
            <pc:docMk/>
            <pc:sldMk cId="2431578798" sldId="261"/>
            <ac:inkMk id="56" creationId="{CE587D05-B0AC-6EEC-D5FB-20D5E80599D7}"/>
          </ac:inkMkLst>
        </pc:inkChg>
        <pc:inkChg chg="add">
          <ac:chgData name="Sarot SRANG" userId="a391a74c-0223-4591-9ba9-531b2ebaca54" providerId="ADAL" clId="{E333311B-2692-4582-B988-BBD55084E1D1}" dt="2024-04-23T09:58:19.127" v="269" actId="9405"/>
          <ac:inkMkLst>
            <pc:docMk/>
            <pc:sldMk cId="2431578798" sldId="261"/>
            <ac:inkMk id="57" creationId="{DDC90E0F-D675-E408-22A4-8238DC439A49}"/>
          </ac:inkMkLst>
        </pc:inkChg>
        <pc:inkChg chg="add del">
          <ac:chgData name="Sarot SRANG" userId="a391a74c-0223-4591-9ba9-531b2ebaca54" providerId="ADAL" clId="{E333311B-2692-4582-B988-BBD55084E1D1}" dt="2024-04-23T09:58:28.916" v="271"/>
          <ac:inkMkLst>
            <pc:docMk/>
            <pc:sldMk cId="2431578798" sldId="261"/>
            <ac:inkMk id="58" creationId="{B4709875-44A0-AE37-677C-1FD603A511FC}"/>
          </ac:inkMkLst>
        </pc:inkChg>
        <pc:inkChg chg="add mod">
          <ac:chgData name="Sarot SRANG" userId="a391a74c-0223-4591-9ba9-531b2ebaca54" providerId="ADAL" clId="{E333311B-2692-4582-B988-BBD55084E1D1}" dt="2024-04-23T09:58:37.337" v="278"/>
          <ac:inkMkLst>
            <pc:docMk/>
            <pc:sldMk cId="2431578798" sldId="261"/>
            <ac:inkMk id="59" creationId="{9F89ACF3-4AB2-8576-F295-04D25DB88364}"/>
          </ac:inkMkLst>
        </pc:inkChg>
        <pc:inkChg chg="add mod">
          <ac:chgData name="Sarot SRANG" userId="a391a74c-0223-4591-9ba9-531b2ebaca54" providerId="ADAL" clId="{E333311B-2692-4582-B988-BBD55084E1D1}" dt="2024-04-23T09:58:37.337" v="278"/>
          <ac:inkMkLst>
            <pc:docMk/>
            <pc:sldMk cId="2431578798" sldId="261"/>
            <ac:inkMk id="60" creationId="{1207B067-9EFE-7074-7E17-96EC24398F9C}"/>
          </ac:inkMkLst>
        </pc:inkChg>
        <pc:inkChg chg="add mod">
          <ac:chgData name="Sarot SRANG" userId="a391a74c-0223-4591-9ba9-531b2ebaca54" providerId="ADAL" clId="{E333311B-2692-4582-B988-BBD55084E1D1}" dt="2024-04-23T09:58:37.337" v="278"/>
          <ac:inkMkLst>
            <pc:docMk/>
            <pc:sldMk cId="2431578798" sldId="261"/>
            <ac:inkMk id="61" creationId="{E3086133-F1E0-BCD9-21B7-C7698C5361E3}"/>
          </ac:inkMkLst>
        </pc:inkChg>
        <pc:inkChg chg="add mod">
          <ac:chgData name="Sarot SRANG" userId="a391a74c-0223-4591-9ba9-531b2ebaca54" providerId="ADAL" clId="{E333311B-2692-4582-B988-BBD55084E1D1}" dt="2024-04-23T09:58:37.337" v="278"/>
          <ac:inkMkLst>
            <pc:docMk/>
            <pc:sldMk cId="2431578798" sldId="261"/>
            <ac:inkMk id="63" creationId="{E5B583BD-215B-639A-DB36-4029C9B6D8CC}"/>
          </ac:inkMkLst>
        </pc:inkChg>
        <pc:inkChg chg="add mod">
          <ac:chgData name="Sarot SRANG" userId="a391a74c-0223-4591-9ba9-531b2ebaca54" providerId="ADAL" clId="{E333311B-2692-4582-B988-BBD55084E1D1}" dt="2024-04-23T09:58:37.337" v="278"/>
          <ac:inkMkLst>
            <pc:docMk/>
            <pc:sldMk cId="2431578798" sldId="261"/>
            <ac:inkMk id="64" creationId="{08B9F5F6-5215-214E-2D37-513523C359AD}"/>
          </ac:inkMkLst>
        </pc:inkChg>
        <pc:inkChg chg="add mod">
          <ac:chgData name="Sarot SRANG" userId="a391a74c-0223-4591-9ba9-531b2ebaca54" providerId="ADAL" clId="{E333311B-2692-4582-B988-BBD55084E1D1}" dt="2024-04-23T09:59:43.507" v="286"/>
          <ac:inkMkLst>
            <pc:docMk/>
            <pc:sldMk cId="2431578798" sldId="261"/>
            <ac:inkMk id="66" creationId="{74FE8454-3AFF-68FF-145F-4D3FA9DB6964}"/>
          </ac:inkMkLst>
        </pc:inkChg>
        <pc:inkChg chg="add mod">
          <ac:chgData name="Sarot SRANG" userId="a391a74c-0223-4591-9ba9-531b2ebaca54" providerId="ADAL" clId="{E333311B-2692-4582-B988-BBD55084E1D1}" dt="2024-04-23T09:59:43.507" v="286"/>
          <ac:inkMkLst>
            <pc:docMk/>
            <pc:sldMk cId="2431578798" sldId="261"/>
            <ac:inkMk id="67" creationId="{BFBCFDB0-2D2B-3C01-A629-55CDFFA91A2C}"/>
          </ac:inkMkLst>
        </pc:inkChg>
        <pc:inkChg chg="add mod">
          <ac:chgData name="Sarot SRANG" userId="a391a74c-0223-4591-9ba9-531b2ebaca54" providerId="ADAL" clId="{E333311B-2692-4582-B988-BBD55084E1D1}" dt="2024-04-23T09:59:43.507" v="286"/>
          <ac:inkMkLst>
            <pc:docMk/>
            <pc:sldMk cId="2431578798" sldId="261"/>
            <ac:inkMk id="68" creationId="{551C1C9C-9407-44D6-B00D-1FF7E8544A1D}"/>
          </ac:inkMkLst>
        </pc:inkChg>
        <pc:inkChg chg="add mod">
          <ac:chgData name="Sarot SRANG" userId="a391a74c-0223-4591-9ba9-531b2ebaca54" providerId="ADAL" clId="{E333311B-2692-4582-B988-BBD55084E1D1}" dt="2024-04-23T09:59:43.507" v="286"/>
          <ac:inkMkLst>
            <pc:docMk/>
            <pc:sldMk cId="2431578798" sldId="261"/>
            <ac:inkMk id="69" creationId="{A1A0F315-78A1-545F-EE35-BB8FB6C8B38B}"/>
          </ac:inkMkLst>
        </pc:inkChg>
        <pc:inkChg chg="add">
          <ac:chgData name="Sarot SRANG" userId="a391a74c-0223-4591-9ba9-531b2ebaca54" providerId="ADAL" clId="{E333311B-2692-4582-B988-BBD55084E1D1}" dt="2024-04-23T09:59:15.509" v="284" actId="9405"/>
          <ac:inkMkLst>
            <pc:docMk/>
            <pc:sldMk cId="2431578798" sldId="261"/>
            <ac:inkMk id="71" creationId="{E8AC4792-A924-3D95-8BDB-8CBC6C1F5E56}"/>
          </ac:inkMkLst>
        </pc:inkChg>
        <pc:inkChg chg="add mod">
          <ac:chgData name="Sarot SRANG" userId="a391a74c-0223-4591-9ba9-531b2ebaca54" providerId="ADAL" clId="{E333311B-2692-4582-B988-BBD55084E1D1}" dt="2024-04-23T09:59:43.507" v="286"/>
          <ac:inkMkLst>
            <pc:docMk/>
            <pc:sldMk cId="2431578798" sldId="261"/>
            <ac:inkMk id="72" creationId="{75EA9EB3-581B-D777-3111-BB937FA51F42}"/>
          </ac:inkMkLst>
        </pc:inkChg>
        <pc:inkChg chg="add">
          <ac:chgData name="Sarot SRANG" userId="a391a74c-0223-4591-9ba9-531b2ebaca54" providerId="ADAL" clId="{E333311B-2692-4582-B988-BBD55084E1D1}" dt="2024-04-23T10:00:00.714" v="287" actId="9405"/>
          <ac:inkMkLst>
            <pc:docMk/>
            <pc:sldMk cId="2431578798" sldId="261"/>
            <ac:inkMk id="74" creationId="{607D4CD2-EFB6-DD05-A0B0-E52D8245D226}"/>
          </ac:inkMkLst>
        </pc:inkChg>
      </pc:sldChg>
      <pc:sldChg chg="modSp mod modAnim">
        <pc:chgData name="Sarot SRANG" userId="a391a74c-0223-4591-9ba9-531b2ebaca54" providerId="ADAL" clId="{E333311B-2692-4582-B988-BBD55084E1D1}" dt="2024-04-23T08:01:45.269" v="213" actId="113"/>
        <pc:sldMkLst>
          <pc:docMk/>
          <pc:sldMk cId="1469056778" sldId="262"/>
        </pc:sldMkLst>
        <pc:spChg chg="mod">
          <ac:chgData name="Sarot SRANG" userId="a391a74c-0223-4591-9ba9-531b2ebaca54" providerId="ADAL" clId="{E333311B-2692-4582-B988-BBD55084E1D1}" dt="2024-04-23T08:01:45.269" v="213" actId="113"/>
          <ac:spMkLst>
            <pc:docMk/>
            <pc:sldMk cId="1469056778" sldId="262"/>
            <ac:spMk id="5" creationId="{00000000-0000-0000-0000-000000000000}"/>
          </ac:spMkLst>
        </pc:spChg>
      </pc:sldChg>
      <pc:sldChg chg="modSp mod">
        <pc:chgData name="Sarot SRANG" userId="a391a74c-0223-4591-9ba9-531b2ebaca54" providerId="ADAL" clId="{E333311B-2692-4582-B988-BBD55084E1D1}" dt="2024-04-17T02:39:09.836" v="199" actId="113"/>
        <pc:sldMkLst>
          <pc:docMk/>
          <pc:sldMk cId="680373088" sldId="265"/>
        </pc:sldMkLst>
        <pc:spChg chg="mod">
          <ac:chgData name="Sarot SRANG" userId="a391a74c-0223-4591-9ba9-531b2ebaca54" providerId="ADAL" clId="{E333311B-2692-4582-B988-BBD55084E1D1}" dt="2024-04-17T02:39:09.836" v="199" actId="113"/>
          <ac:spMkLst>
            <pc:docMk/>
            <pc:sldMk cId="680373088" sldId="265"/>
            <ac:spMk id="16" creationId="{00000000-0000-0000-0000-000000000000}"/>
          </ac:spMkLst>
        </pc:spChg>
      </pc:sldChg>
      <pc:sldChg chg="addSp modSp mod modAnim">
        <pc:chgData name="Sarot SRANG" userId="a391a74c-0223-4591-9ba9-531b2ebaca54" providerId="ADAL" clId="{E333311B-2692-4582-B988-BBD55084E1D1}" dt="2024-04-23T08:02:23.858" v="219" actId="207"/>
        <pc:sldMkLst>
          <pc:docMk/>
          <pc:sldMk cId="3923303748" sldId="266"/>
        </pc:sldMkLst>
        <pc:spChg chg="mod">
          <ac:chgData name="Sarot SRANG" userId="a391a74c-0223-4591-9ba9-531b2ebaca54" providerId="ADAL" clId="{E333311B-2692-4582-B988-BBD55084E1D1}" dt="2024-04-23T08:02:23.858" v="219" actId="207"/>
          <ac:spMkLst>
            <pc:docMk/>
            <pc:sldMk cId="3923303748" sldId="266"/>
            <ac:spMk id="3" creationId="{00000000-0000-0000-0000-000000000000}"/>
          </ac:spMkLst>
        </pc:spChg>
        <pc:grpChg chg="add mod">
          <ac:chgData name="Sarot SRANG" userId="a391a74c-0223-4591-9ba9-531b2ebaca54" providerId="ADAL" clId="{E333311B-2692-4582-B988-BBD55084E1D1}" dt="2024-04-17T02:37:37.510" v="188" actId="14100"/>
          <ac:grpSpMkLst>
            <pc:docMk/>
            <pc:sldMk cId="3923303748" sldId="266"/>
            <ac:grpSpMk id="2" creationId="{AC8BB114-1D89-99BF-8522-8601DF059C0A}"/>
          </ac:grpSpMkLst>
        </pc:grpChg>
        <pc:grpChg chg="mod">
          <ac:chgData name="Sarot SRANG" userId="a391a74c-0223-4591-9ba9-531b2ebaca54" providerId="ADAL" clId="{E333311B-2692-4582-B988-BBD55084E1D1}" dt="2024-04-17T02:37:26.974" v="186" actId="164"/>
          <ac:grpSpMkLst>
            <pc:docMk/>
            <pc:sldMk cId="3923303748" sldId="266"/>
            <ac:grpSpMk id="16" creationId="{00000000-0000-0000-0000-000000000000}"/>
          </ac:grpSpMkLst>
        </pc:grpChg>
        <pc:cxnChg chg="mod">
          <ac:chgData name="Sarot SRANG" userId="a391a74c-0223-4591-9ba9-531b2ebaca54" providerId="ADAL" clId="{E333311B-2692-4582-B988-BBD55084E1D1}" dt="2024-04-17T02:37:26.974" v="186" actId="164"/>
          <ac:cxnSpMkLst>
            <pc:docMk/>
            <pc:sldMk cId="3923303748" sldId="266"/>
            <ac:cxnSpMk id="12" creationId="{00000000-0000-0000-0000-000000000000}"/>
          </ac:cxnSpMkLst>
        </pc:cxnChg>
        <pc:cxnChg chg="mod">
          <ac:chgData name="Sarot SRANG" userId="a391a74c-0223-4591-9ba9-531b2ebaca54" providerId="ADAL" clId="{E333311B-2692-4582-B988-BBD55084E1D1}" dt="2024-04-17T02:37:26.974" v="186" actId="164"/>
          <ac:cxnSpMkLst>
            <pc:docMk/>
            <pc:sldMk cId="3923303748" sldId="266"/>
            <ac:cxnSpMk id="15" creationId="{00000000-0000-0000-0000-000000000000}"/>
          </ac:cxnSpMkLst>
        </pc:cxnChg>
        <pc:cxnChg chg="mod">
          <ac:chgData name="Sarot SRANG" userId="a391a74c-0223-4591-9ba9-531b2ebaca54" providerId="ADAL" clId="{E333311B-2692-4582-B988-BBD55084E1D1}" dt="2024-04-17T02:37:26.974" v="186" actId="164"/>
          <ac:cxnSpMkLst>
            <pc:docMk/>
            <pc:sldMk cId="3923303748" sldId="266"/>
            <ac:cxnSpMk id="19" creationId="{00000000-0000-0000-0000-000000000000}"/>
          </ac:cxnSpMkLst>
        </pc:cxnChg>
        <pc:cxnChg chg="mod">
          <ac:chgData name="Sarot SRANG" userId="a391a74c-0223-4591-9ba9-531b2ebaca54" providerId="ADAL" clId="{E333311B-2692-4582-B988-BBD55084E1D1}" dt="2024-04-17T02:37:26.974" v="186" actId="164"/>
          <ac:cxnSpMkLst>
            <pc:docMk/>
            <pc:sldMk cId="3923303748" sldId="266"/>
            <ac:cxnSpMk id="21" creationId="{00000000-0000-0000-0000-000000000000}"/>
          </ac:cxnSpMkLst>
        </pc:cxnChg>
      </pc:sldChg>
      <pc:sldChg chg="modSp mod">
        <pc:chgData name="Sarot SRANG" userId="a391a74c-0223-4591-9ba9-531b2ebaca54" providerId="ADAL" clId="{E333311B-2692-4582-B988-BBD55084E1D1}" dt="2024-04-17T02:40:17.929" v="206" actId="113"/>
        <pc:sldMkLst>
          <pc:docMk/>
          <pc:sldMk cId="2891111781" sldId="267"/>
        </pc:sldMkLst>
        <pc:spChg chg="mod">
          <ac:chgData name="Sarot SRANG" userId="a391a74c-0223-4591-9ba9-531b2ebaca54" providerId="ADAL" clId="{E333311B-2692-4582-B988-BBD55084E1D1}" dt="2024-04-17T02:40:17.929" v="206" actId="113"/>
          <ac:spMkLst>
            <pc:docMk/>
            <pc:sldMk cId="2891111781" sldId="267"/>
            <ac:spMk id="5" creationId="{00000000-0000-0000-0000-000000000000}"/>
          </ac:spMkLst>
        </pc:spChg>
      </pc:sldChg>
      <pc:sldChg chg="modAnim">
        <pc:chgData name="Sarot SRANG" userId="a391a74c-0223-4591-9ba9-531b2ebaca54" providerId="ADAL" clId="{E333311B-2692-4582-B988-BBD55084E1D1}" dt="2024-04-23T09:48:12.286" v="224"/>
        <pc:sldMkLst>
          <pc:docMk/>
          <pc:sldMk cId="1702376687" sldId="269"/>
        </pc:sldMkLst>
      </pc:sldChg>
      <pc:sldChg chg="addSp modSp add mod">
        <pc:chgData name="Sarot SRANG" userId="a391a74c-0223-4591-9ba9-531b2ebaca54" providerId="ADAL" clId="{E333311B-2692-4582-B988-BBD55084E1D1}" dt="2024-04-17T02:24:49.971" v="16" actId="113"/>
        <pc:sldMkLst>
          <pc:docMk/>
          <pc:sldMk cId="109541192" sldId="276"/>
        </pc:sldMkLst>
        <pc:spChg chg="mod">
          <ac:chgData name="Sarot SRANG" userId="a391a74c-0223-4591-9ba9-531b2ebaca54" providerId="ADAL" clId="{E333311B-2692-4582-B988-BBD55084E1D1}" dt="2024-04-17T02:24:49.971" v="16" actId="113"/>
          <ac:spMkLst>
            <pc:docMk/>
            <pc:sldMk cId="109541192" sldId="276"/>
            <ac:spMk id="3" creationId="{00000000-0000-0000-0000-000000000000}"/>
          </ac:spMkLst>
        </pc:spChg>
        <pc:spChg chg="add mod">
          <ac:chgData name="Sarot SRANG" userId="a391a74c-0223-4591-9ba9-531b2ebaca54" providerId="ADAL" clId="{E333311B-2692-4582-B988-BBD55084E1D1}" dt="2024-04-17T02:24:27.418" v="15" actId="1076"/>
          <ac:spMkLst>
            <pc:docMk/>
            <pc:sldMk cId="109541192" sldId="276"/>
            <ac:spMk id="4" creationId="{039F0987-60AC-1978-3CC2-D452B1AE611B}"/>
          </ac:spMkLst>
        </pc:spChg>
        <pc:spChg chg="add mod">
          <ac:chgData name="Sarot SRANG" userId="a391a74c-0223-4591-9ba9-531b2ebaca54" providerId="ADAL" clId="{E333311B-2692-4582-B988-BBD55084E1D1}" dt="2024-04-17T02:24:27.418" v="15" actId="1076"/>
          <ac:spMkLst>
            <pc:docMk/>
            <pc:sldMk cId="109541192" sldId="276"/>
            <ac:spMk id="5" creationId="{65295892-8F5D-0FA8-B0F8-7854B8BB8E21}"/>
          </ac:spMkLst>
        </pc:spChg>
      </pc:sldChg>
    </pc:docChg>
  </pc:docChgLst>
  <pc:docChgLst>
    <pc:chgData name="Sarot SRANG" userId="a391a74c-0223-4591-9ba9-531b2ebaca54" providerId="ADAL" clId="{738A2DF9-2794-4A7C-8FDE-60E37E3996D5}"/>
    <pc:docChg chg="undo custSel addSld modSld">
      <pc:chgData name="Sarot SRANG" userId="a391a74c-0223-4591-9ba9-531b2ebaca54" providerId="ADAL" clId="{738A2DF9-2794-4A7C-8FDE-60E37E3996D5}" dt="2023-02-27T09:23:48.234" v="2965"/>
      <pc:docMkLst>
        <pc:docMk/>
      </pc:docMkLst>
      <pc:sldChg chg="delSp modSp mod">
        <pc:chgData name="Sarot SRANG" userId="a391a74c-0223-4591-9ba9-531b2ebaca54" providerId="ADAL" clId="{738A2DF9-2794-4A7C-8FDE-60E37E3996D5}" dt="2023-02-05T07:31:25.099" v="3" actId="1076"/>
        <pc:sldMkLst>
          <pc:docMk/>
          <pc:sldMk cId="631572607" sldId="270"/>
        </pc:sldMkLst>
        <pc:spChg chg="mod">
          <ac:chgData name="Sarot SRANG" userId="a391a74c-0223-4591-9ba9-531b2ebaca54" providerId="ADAL" clId="{738A2DF9-2794-4A7C-8FDE-60E37E3996D5}" dt="2023-02-05T07:31:25.099" v="3" actId="1076"/>
          <ac:spMkLst>
            <pc:docMk/>
            <pc:sldMk cId="631572607" sldId="270"/>
            <ac:spMk id="7" creationId="{00000000-0000-0000-0000-000000000000}"/>
          </ac:spMkLst>
        </pc:spChg>
        <pc:spChg chg="mod">
          <ac:chgData name="Sarot SRANG" userId="a391a74c-0223-4591-9ba9-531b2ebaca54" providerId="ADAL" clId="{738A2DF9-2794-4A7C-8FDE-60E37E3996D5}" dt="2023-02-05T07:31:14.717" v="0" actId="1076"/>
          <ac:spMkLst>
            <pc:docMk/>
            <pc:sldMk cId="631572607" sldId="270"/>
            <ac:spMk id="8" creationId="{00000000-0000-0000-0000-000000000000}"/>
          </ac:spMkLst>
        </pc:spChg>
        <pc:cxnChg chg="del mod">
          <ac:chgData name="Sarot SRANG" userId="a391a74c-0223-4591-9ba9-531b2ebaca54" providerId="ADAL" clId="{738A2DF9-2794-4A7C-8FDE-60E37E3996D5}" dt="2023-02-05T07:31:19.894" v="1" actId="478"/>
          <ac:cxnSpMkLst>
            <pc:docMk/>
            <pc:sldMk cId="631572607" sldId="270"/>
            <ac:cxnSpMk id="10" creationId="{00000000-0000-0000-0000-000000000000}"/>
          </ac:cxnSpMkLst>
        </pc:cxnChg>
        <pc:cxnChg chg="del mod">
          <ac:chgData name="Sarot SRANG" userId="a391a74c-0223-4591-9ba9-531b2ebaca54" providerId="ADAL" clId="{738A2DF9-2794-4A7C-8FDE-60E37E3996D5}" dt="2023-02-05T07:31:22.395" v="2" actId="478"/>
          <ac:cxnSpMkLst>
            <pc:docMk/>
            <pc:sldMk cId="631572607" sldId="270"/>
            <ac:cxnSpMk id="13" creationId="{00000000-0000-0000-0000-000000000000}"/>
          </ac:cxnSpMkLst>
        </pc:cxnChg>
      </pc:sldChg>
      <pc:sldChg chg="modSp mod">
        <pc:chgData name="Sarot SRANG" userId="a391a74c-0223-4591-9ba9-531b2ebaca54" providerId="ADAL" clId="{738A2DF9-2794-4A7C-8FDE-60E37E3996D5}" dt="2023-02-05T07:32:33.733" v="45" actId="20577"/>
        <pc:sldMkLst>
          <pc:docMk/>
          <pc:sldMk cId="832068003" sldId="271"/>
        </pc:sldMkLst>
        <pc:spChg chg="mod">
          <ac:chgData name="Sarot SRANG" userId="a391a74c-0223-4591-9ba9-531b2ebaca54" providerId="ADAL" clId="{738A2DF9-2794-4A7C-8FDE-60E37E3996D5}" dt="2023-02-05T07:32:33.733" v="45" actId="20577"/>
          <ac:spMkLst>
            <pc:docMk/>
            <pc:sldMk cId="832068003" sldId="271"/>
            <ac:spMk id="2" creationId="{00000000-0000-0000-0000-000000000000}"/>
          </ac:spMkLst>
        </pc:spChg>
      </pc:sldChg>
      <pc:sldChg chg="addSp delSp modSp new mod modClrScheme chgLayout">
        <pc:chgData name="Sarot SRANG" userId="a391a74c-0223-4591-9ba9-531b2ebaca54" providerId="ADAL" clId="{738A2DF9-2794-4A7C-8FDE-60E37E3996D5}" dt="2023-02-27T09:16:10.033" v="2660" actId="9405"/>
        <pc:sldMkLst>
          <pc:docMk/>
          <pc:sldMk cId="1006388887" sldId="272"/>
        </pc:sldMkLst>
        <pc:spChg chg="del">
          <ac:chgData name="Sarot SRANG" userId="a391a74c-0223-4591-9ba9-531b2ebaca54" providerId="ADAL" clId="{738A2DF9-2794-4A7C-8FDE-60E37E3996D5}" dt="2023-02-27T07:56:53.536" v="128" actId="700"/>
          <ac:spMkLst>
            <pc:docMk/>
            <pc:sldMk cId="1006388887" sldId="272"/>
            <ac:spMk id="2" creationId="{9CA82F0B-2148-C97B-B7E2-AB8FF407419B}"/>
          </ac:spMkLst>
        </pc:spChg>
        <pc:spChg chg="del">
          <ac:chgData name="Sarot SRANG" userId="a391a74c-0223-4591-9ba9-531b2ebaca54" providerId="ADAL" clId="{738A2DF9-2794-4A7C-8FDE-60E37E3996D5}" dt="2023-02-27T07:56:53.536" v="128" actId="700"/>
          <ac:spMkLst>
            <pc:docMk/>
            <pc:sldMk cId="1006388887" sldId="272"/>
            <ac:spMk id="3" creationId="{66BE170E-81AD-FBA5-1839-5378324D6C16}"/>
          </ac:spMkLst>
        </pc:spChg>
        <pc:grpChg chg="del mod">
          <ac:chgData name="Sarot SRANG" userId="a391a74c-0223-4591-9ba9-531b2ebaca54" providerId="ADAL" clId="{738A2DF9-2794-4A7C-8FDE-60E37E3996D5}" dt="2023-02-06T09:26:00.586" v="58"/>
          <ac:grpSpMkLst>
            <pc:docMk/>
            <pc:sldMk cId="1006388887" sldId="272"/>
            <ac:grpSpMk id="9" creationId="{BC0DF7CD-61B2-26C3-4EE1-727262373594}"/>
          </ac:grpSpMkLst>
        </pc:grpChg>
        <pc:grpChg chg="del mod">
          <ac:chgData name="Sarot SRANG" userId="a391a74c-0223-4591-9ba9-531b2ebaca54" providerId="ADAL" clId="{738A2DF9-2794-4A7C-8FDE-60E37E3996D5}" dt="2023-02-06T09:26:07.224" v="65"/>
          <ac:grpSpMkLst>
            <pc:docMk/>
            <pc:sldMk cId="1006388887" sldId="272"/>
            <ac:grpSpMk id="15" creationId="{CE50A078-B04A-3D17-C6C9-6F906BC4CC5E}"/>
          </ac:grpSpMkLst>
        </pc:grpChg>
        <pc:grpChg chg="del mod">
          <ac:chgData name="Sarot SRANG" userId="a391a74c-0223-4591-9ba9-531b2ebaca54" providerId="ADAL" clId="{738A2DF9-2794-4A7C-8FDE-60E37E3996D5}" dt="2023-02-06T09:26:10.663" v="73"/>
          <ac:grpSpMkLst>
            <pc:docMk/>
            <pc:sldMk cId="1006388887" sldId="272"/>
            <ac:grpSpMk id="22" creationId="{2644CCB1-8A81-45C8-6152-3E022CBE48B7}"/>
          </ac:grpSpMkLst>
        </pc:grpChg>
        <pc:grpChg chg="del mod">
          <ac:chgData name="Sarot SRANG" userId="a391a74c-0223-4591-9ba9-531b2ebaca54" providerId="ADAL" clId="{738A2DF9-2794-4A7C-8FDE-60E37E3996D5}" dt="2023-02-06T09:26:13.083" v="78"/>
          <ac:grpSpMkLst>
            <pc:docMk/>
            <pc:sldMk cId="1006388887" sldId="272"/>
            <ac:grpSpMk id="30" creationId="{33BFD1DC-B252-B9AC-D3B7-87B9F6D0FE01}"/>
          </ac:grpSpMkLst>
        </pc:grpChg>
        <pc:grpChg chg="del mod">
          <ac:chgData name="Sarot SRANG" userId="a391a74c-0223-4591-9ba9-531b2ebaca54" providerId="ADAL" clId="{738A2DF9-2794-4A7C-8FDE-60E37E3996D5}" dt="2023-02-06T09:26:21.806" v="80"/>
          <ac:grpSpMkLst>
            <pc:docMk/>
            <pc:sldMk cId="1006388887" sldId="272"/>
            <ac:grpSpMk id="35" creationId="{F05AE972-5D11-CD51-3CAD-ACD977338557}"/>
          </ac:grpSpMkLst>
        </pc:grpChg>
        <pc:grpChg chg="del mod">
          <ac:chgData name="Sarot SRANG" userId="a391a74c-0223-4591-9ba9-531b2ebaca54" providerId="ADAL" clId="{738A2DF9-2794-4A7C-8FDE-60E37E3996D5}" dt="2023-02-06T09:26:37.844" v="108"/>
          <ac:grpSpMkLst>
            <pc:docMk/>
            <pc:sldMk cId="1006388887" sldId="272"/>
            <ac:grpSpMk id="37" creationId="{6CF05F18-CAFE-502A-0D33-8E82741F44F7}"/>
          </ac:grpSpMkLst>
        </pc:grpChg>
        <pc:grpChg chg="del mod">
          <ac:chgData name="Sarot SRANG" userId="a391a74c-0223-4591-9ba9-531b2ebaca54" providerId="ADAL" clId="{738A2DF9-2794-4A7C-8FDE-60E37E3996D5}" dt="2023-02-06T09:26:42.250" v="112"/>
          <ac:grpSpMkLst>
            <pc:docMk/>
            <pc:sldMk cId="1006388887" sldId="272"/>
            <ac:grpSpMk id="65" creationId="{3D0B8504-68AB-8D04-A39A-5494327F0CE6}"/>
          </ac:grpSpMkLst>
        </pc:grpChg>
        <pc:grpChg chg="del mod">
          <ac:chgData name="Sarot SRANG" userId="a391a74c-0223-4591-9ba9-531b2ebaca54" providerId="ADAL" clId="{738A2DF9-2794-4A7C-8FDE-60E37E3996D5}" dt="2023-02-06T09:26:45.333" v="114"/>
          <ac:grpSpMkLst>
            <pc:docMk/>
            <pc:sldMk cId="1006388887" sldId="272"/>
            <ac:grpSpMk id="69" creationId="{13B2AF0A-3769-8740-B111-04B44C0DF004}"/>
          </ac:grpSpMkLst>
        </pc:grpChg>
        <pc:grpChg chg="del mod">
          <ac:chgData name="Sarot SRANG" userId="a391a74c-0223-4591-9ba9-531b2ebaca54" providerId="ADAL" clId="{738A2DF9-2794-4A7C-8FDE-60E37E3996D5}" dt="2023-02-06T09:26:50.812" v="116"/>
          <ac:grpSpMkLst>
            <pc:docMk/>
            <pc:sldMk cId="1006388887" sldId="272"/>
            <ac:grpSpMk id="71" creationId="{B36413C2-6246-10BB-7017-0ADB3529D532}"/>
          </ac:grpSpMkLst>
        </pc:grpChg>
        <pc:grpChg chg="del mod">
          <ac:chgData name="Sarot SRANG" userId="a391a74c-0223-4591-9ba9-531b2ebaca54" providerId="ADAL" clId="{738A2DF9-2794-4A7C-8FDE-60E37E3996D5}" dt="2023-02-27T07:56:57.348" v="129" actId="478"/>
          <ac:grpSpMkLst>
            <pc:docMk/>
            <pc:sldMk cId="1006388887" sldId="272"/>
            <ac:grpSpMk id="73" creationId="{9615C627-0635-A859-AA40-AFA22ED942DE}"/>
          </ac:grpSpMkLst>
        </pc:grpChg>
        <pc:grpChg chg="del mod">
          <ac:chgData name="Sarot SRANG" userId="a391a74c-0223-4591-9ba9-531b2ebaca54" providerId="ADAL" clId="{738A2DF9-2794-4A7C-8FDE-60E37E3996D5}" dt="2023-02-27T07:56:57.348" v="129" actId="478"/>
          <ac:grpSpMkLst>
            <pc:docMk/>
            <pc:sldMk cId="1006388887" sldId="272"/>
            <ac:grpSpMk id="84" creationId="{DD13E194-4F51-6C82-3840-86D08434B03B}"/>
          </ac:grpSpMkLst>
        </pc:grpChg>
        <pc:grpChg chg="del mod">
          <ac:chgData name="Sarot SRANG" userId="a391a74c-0223-4591-9ba9-531b2ebaca54" providerId="ADAL" clId="{738A2DF9-2794-4A7C-8FDE-60E37E3996D5}" dt="2023-02-27T08:01:30.343" v="149"/>
          <ac:grpSpMkLst>
            <pc:docMk/>
            <pc:sldMk cId="1006388887" sldId="272"/>
            <ac:grpSpMk id="85" creationId="{A2CDAE74-7F34-FD06-ACE7-2E4EEA1EC358}"/>
          </ac:grpSpMkLst>
        </pc:grpChg>
        <pc:grpChg chg="mod">
          <ac:chgData name="Sarot SRANG" userId="a391a74c-0223-4591-9ba9-531b2ebaca54" providerId="ADAL" clId="{738A2DF9-2794-4A7C-8FDE-60E37E3996D5}" dt="2023-02-27T08:01:30.343" v="149"/>
          <ac:grpSpMkLst>
            <pc:docMk/>
            <pc:sldMk cId="1006388887" sldId="272"/>
            <ac:grpSpMk id="94" creationId="{59743F00-73F8-50FB-0534-112D294437B2}"/>
          </ac:grpSpMkLst>
        </pc:grpChg>
        <pc:grpChg chg="mod">
          <ac:chgData name="Sarot SRANG" userId="a391a74c-0223-4591-9ba9-531b2ebaca54" providerId="ADAL" clId="{738A2DF9-2794-4A7C-8FDE-60E37E3996D5}" dt="2023-02-27T08:01:30.343" v="149"/>
          <ac:grpSpMkLst>
            <pc:docMk/>
            <pc:sldMk cId="1006388887" sldId="272"/>
            <ac:grpSpMk id="95" creationId="{007BA069-2515-4486-4755-6C1624C5E541}"/>
          </ac:grpSpMkLst>
        </pc:grpChg>
        <pc:grpChg chg="del mod">
          <ac:chgData name="Sarot SRANG" userId="a391a74c-0223-4591-9ba9-531b2ebaca54" providerId="ADAL" clId="{738A2DF9-2794-4A7C-8FDE-60E37E3996D5}" dt="2023-02-27T08:01:56.865" v="166"/>
          <ac:grpSpMkLst>
            <pc:docMk/>
            <pc:sldMk cId="1006388887" sldId="272"/>
            <ac:grpSpMk id="103" creationId="{5C179D94-2160-47D1-15F6-F247EFA42D80}"/>
          </ac:grpSpMkLst>
        </pc:grpChg>
        <pc:grpChg chg="del mod">
          <ac:chgData name="Sarot SRANG" userId="a391a74c-0223-4591-9ba9-531b2ebaca54" providerId="ADAL" clId="{738A2DF9-2794-4A7C-8FDE-60E37E3996D5}" dt="2023-02-27T08:01:54.208" v="160"/>
          <ac:grpSpMkLst>
            <pc:docMk/>
            <pc:sldMk cId="1006388887" sldId="272"/>
            <ac:grpSpMk id="104" creationId="{1D3C2EF4-B4E6-9BAB-B936-8FC1997AFBDB}"/>
          </ac:grpSpMkLst>
        </pc:grpChg>
        <pc:grpChg chg="del mod">
          <ac:chgData name="Sarot SRANG" userId="a391a74c-0223-4591-9ba9-531b2ebaca54" providerId="ADAL" clId="{738A2DF9-2794-4A7C-8FDE-60E37E3996D5}" dt="2023-02-27T08:02:22.134" v="193"/>
          <ac:grpSpMkLst>
            <pc:docMk/>
            <pc:sldMk cId="1006388887" sldId="272"/>
            <ac:grpSpMk id="109" creationId="{9FC8C03E-A24E-2BD0-3594-24D8BE4157E1}"/>
          </ac:grpSpMkLst>
        </pc:grpChg>
        <pc:grpChg chg="del mod">
          <ac:chgData name="Sarot SRANG" userId="a391a74c-0223-4591-9ba9-531b2ebaca54" providerId="ADAL" clId="{738A2DF9-2794-4A7C-8FDE-60E37E3996D5}" dt="2023-02-27T08:02:22.134" v="193"/>
          <ac:grpSpMkLst>
            <pc:docMk/>
            <pc:sldMk cId="1006388887" sldId="272"/>
            <ac:grpSpMk id="110" creationId="{AB6A62EA-E9CB-26AF-7DD9-7C27A02A8C20}"/>
          </ac:grpSpMkLst>
        </pc:grpChg>
        <pc:grpChg chg="del mod">
          <ac:chgData name="Sarot SRANG" userId="a391a74c-0223-4591-9ba9-531b2ebaca54" providerId="ADAL" clId="{738A2DF9-2794-4A7C-8FDE-60E37E3996D5}" dt="2023-02-27T08:02:22.134" v="193"/>
          <ac:grpSpMkLst>
            <pc:docMk/>
            <pc:sldMk cId="1006388887" sldId="272"/>
            <ac:grpSpMk id="117" creationId="{EF897DC3-98D7-9745-4A5E-DF3FB8C3BFC1}"/>
          </ac:grpSpMkLst>
        </pc:grpChg>
        <pc:grpChg chg="del mod">
          <ac:chgData name="Sarot SRANG" userId="a391a74c-0223-4591-9ba9-531b2ebaca54" providerId="ADAL" clId="{738A2DF9-2794-4A7C-8FDE-60E37E3996D5}" dt="2023-02-27T08:02:10.043" v="183"/>
          <ac:grpSpMkLst>
            <pc:docMk/>
            <pc:sldMk cId="1006388887" sldId="272"/>
            <ac:grpSpMk id="122" creationId="{2395A7C9-8644-3297-8D76-BE7F7D2CEE0E}"/>
          </ac:grpSpMkLst>
        </pc:grpChg>
        <pc:grpChg chg="del mod">
          <ac:chgData name="Sarot SRANG" userId="a391a74c-0223-4591-9ba9-531b2ebaca54" providerId="ADAL" clId="{738A2DF9-2794-4A7C-8FDE-60E37E3996D5}" dt="2023-02-27T08:02:14.471" v="189"/>
          <ac:grpSpMkLst>
            <pc:docMk/>
            <pc:sldMk cId="1006388887" sldId="272"/>
            <ac:grpSpMk id="127" creationId="{2546C5A7-FA9F-9BE7-BDEF-24E07B62AFB1}"/>
          </ac:grpSpMkLst>
        </pc:grpChg>
        <pc:grpChg chg="del mod">
          <ac:chgData name="Sarot SRANG" userId="a391a74c-0223-4591-9ba9-531b2ebaca54" providerId="ADAL" clId="{738A2DF9-2794-4A7C-8FDE-60E37E3996D5}" dt="2023-02-27T08:02:22.134" v="193"/>
          <ac:grpSpMkLst>
            <pc:docMk/>
            <pc:sldMk cId="1006388887" sldId="272"/>
            <ac:grpSpMk id="133" creationId="{11FCE354-A32E-6F35-5A18-FFABDF628F8B}"/>
          </ac:grpSpMkLst>
        </pc:grpChg>
        <pc:grpChg chg="del mod">
          <ac:chgData name="Sarot SRANG" userId="a391a74c-0223-4591-9ba9-531b2ebaca54" providerId="ADAL" clId="{738A2DF9-2794-4A7C-8FDE-60E37E3996D5}" dt="2023-02-27T08:02:24.841" v="195"/>
          <ac:grpSpMkLst>
            <pc:docMk/>
            <pc:sldMk cId="1006388887" sldId="272"/>
            <ac:grpSpMk id="137" creationId="{26842E24-CA7D-68B3-0495-93DAD6A559B6}"/>
          </ac:grpSpMkLst>
        </pc:grpChg>
        <pc:grpChg chg="del mod">
          <ac:chgData name="Sarot SRANG" userId="a391a74c-0223-4591-9ba9-531b2ebaca54" providerId="ADAL" clId="{738A2DF9-2794-4A7C-8FDE-60E37E3996D5}" dt="2023-02-27T08:02:32.201" v="197"/>
          <ac:grpSpMkLst>
            <pc:docMk/>
            <pc:sldMk cId="1006388887" sldId="272"/>
            <ac:grpSpMk id="139" creationId="{C6A28C15-9818-074E-83E3-926CB467CE75}"/>
          </ac:grpSpMkLst>
        </pc:grpChg>
        <pc:grpChg chg="del mod">
          <ac:chgData name="Sarot SRANG" userId="a391a74c-0223-4591-9ba9-531b2ebaca54" providerId="ADAL" clId="{738A2DF9-2794-4A7C-8FDE-60E37E3996D5}" dt="2023-02-27T08:02:34.059" v="199"/>
          <ac:grpSpMkLst>
            <pc:docMk/>
            <pc:sldMk cId="1006388887" sldId="272"/>
            <ac:grpSpMk id="141" creationId="{1D01C07C-6AA6-7521-BC03-ED60701AA540}"/>
          </ac:grpSpMkLst>
        </pc:grpChg>
        <pc:grpChg chg="del mod">
          <ac:chgData name="Sarot SRANG" userId="a391a74c-0223-4591-9ba9-531b2ebaca54" providerId="ADAL" clId="{738A2DF9-2794-4A7C-8FDE-60E37E3996D5}" dt="2023-02-27T08:02:35.854" v="203"/>
          <ac:grpSpMkLst>
            <pc:docMk/>
            <pc:sldMk cId="1006388887" sldId="272"/>
            <ac:grpSpMk id="143" creationId="{B00164A4-CAB8-E342-D7B4-333AFAF0961F}"/>
          </ac:grpSpMkLst>
        </pc:grpChg>
        <pc:grpChg chg="del mod">
          <ac:chgData name="Sarot SRANG" userId="a391a74c-0223-4591-9ba9-531b2ebaca54" providerId="ADAL" clId="{738A2DF9-2794-4A7C-8FDE-60E37E3996D5}" dt="2023-02-27T08:02:39.294" v="206"/>
          <ac:grpSpMkLst>
            <pc:docMk/>
            <pc:sldMk cId="1006388887" sldId="272"/>
            <ac:grpSpMk id="147" creationId="{6208D41E-1916-D7C3-8C05-01F9289708C7}"/>
          </ac:grpSpMkLst>
        </pc:grpChg>
        <pc:grpChg chg="del mod">
          <ac:chgData name="Sarot SRANG" userId="a391a74c-0223-4591-9ba9-531b2ebaca54" providerId="ADAL" clId="{738A2DF9-2794-4A7C-8FDE-60E37E3996D5}" dt="2023-02-27T08:02:45.601" v="209"/>
          <ac:grpSpMkLst>
            <pc:docMk/>
            <pc:sldMk cId="1006388887" sldId="272"/>
            <ac:grpSpMk id="150" creationId="{5E0E10F9-027C-C5FA-79DE-D2667616CF1F}"/>
          </ac:grpSpMkLst>
        </pc:grpChg>
        <pc:grpChg chg="del mod">
          <ac:chgData name="Sarot SRANG" userId="a391a74c-0223-4591-9ba9-531b2ebaca54" providerId="ADAL" clId="{738A2DF9-2794-4A7C-8FDE-60E37E3996D5}" dt="2023-02-27T08:02:48.319" v="211"/>
          <ac:grpSpMkLst>
            <pc:docMk/>
            <pc:sldMk cId="1006388887" sldId="272"/>
            <ac:grpSpMk id="153" creationId="{0860B423-5C26-33CB-8DE6-B3BE142A0EB5}"/>
          </ac:grpSpMkLst>
        </pc:grpChg>
        <pc:grpChg chg="del mod">
          <ac:chgData name="Sarot SRANG" userId="a391a74c-0223-4591-9ba9-531b2ebaca54" providerId="ADAL" clId="{738A2DF9-2794-4A7C-8FDE-60E37E3996D5}" dt="2023-02-27T08:03:02.212" v="214"/>
          <ac:grpSpMkLst>
            <pc:docMk/>
            <pc:sldMk cId="1006388887" sldId="272"/>
            <ac:grpSpMk id="155" creationId="{AED17954-07CC-2C13-6F4E-2EF9953F8333}"/>
          </ac:grpSpMkLst>
        </pc:grpChg>
        <pc:grpChg chg="del mod">
          <ac:chgData name="Sarot SRANG" userId="a391a74c-0223-4591-9ba9-531b2ebaca54" providerId="ADAL" clId="{738A2DF9-2794-4A7C-8FDE-60E37E3996D5}" dt="2023-02-27T08:08:31.510" v="464"/>
          <ac:grpSpMkLst>
            <pc:docMk/>
            <pc:sldMk cId="1006388887" sldId="272"/>
            <ac:grpSpMk id="158" creationId="{63716679-BC1F-6045-D349-86C32706E7B0}"/>
          </ac:grpSpMkLst>
        </pc:grpChg>
        <pc:grpChg chg="del mod">
          <ac:chgData name="Sarot SRANG" userId="a391a74c-0223-4591-9ba9-531b2ebaca54" providerId="ADAL" clId="{738A2DF9-2794-4A7C-8FDE-60E37E3996D5}" dt="2023-02-27T08:03:25.653" v="226"/>
          <ac:grpSpMkLst>
            <pc:docMk/>
            <pc:sldMk cId="1006388887" sldId="272"/>
            <ac:grpSpMk id="164" creationId="{0C22F198-068C-F420-714A-38ED7466ED9F}"/>
          </ac:grpSpMkLst>
        </pc:grpChg>
        <pc:grpChg chg="del mod">
          <ac:chgData name="Sarot SRANG" userId="a391a74c-0223-4591-9ba9-531b2ebaca54" providerId="ADAL" clId="{738A2DF9-2794-4A7C-8FDE-60E37E3996D5}" dt="2023-02-27T08:03:41.907" v="229"/>
          <ac:grpSpMkLst>
            <pc:docMk/>
            <pc:sldMk cId="1006388887" sldId="272"/>
            <ac:grpSpMk id="169" creationId="{07918340-F3AB-CCAB-4367-2C1AAB831438}"/>
          </ac:grpSpMkLst>
        </pc:grpChg>
        <pc:grpChg chg="del mod">
          <ac:chgData name="Sarot SRANG" userId="a391a74c-0223-4591-9ba9-531b2ebaca54" providerId="ADAL" clId="{738A2DF9-2794-4A7C-8FDE-60E37E3996D5}" dt="2023-02-27T08:03:48.297" v="239"/>
          <ac:grpSpMkLst>
            <pc:docMk/>
            <pc:sldMk cId="1006388887" sldId="272"/>
            <ac:grpSpMk id="172" creationId="{ECE1742B-6936-DAEC-5436-1D841D8EFD1A}"/>
          </ac:grpSpMkLst>
        </pc:grpChg>
        <pc:grpChg chg="del mod">
          <ac:chgData name="Sarot SRANG" userId="a391a74c-0223-4591-9ba9-531b2ebaca54" providerId="ADAL" clId="{738A2DF9-2794-4A7C-8FDE-60E37E3996D5}" dt="2023-02-27T08:03:59.575" v="249"/>
          <ac:grpSpMkLst>
            <pc:docMk/>
            <pc:sldMk cId="1006388887" sldId="272"/>
            <ac:grpSpMk id="182" creationId="{BAE0898B-0CC7-8325-E527-D564C795AD32}"/>
          </ac:grpSpMkLst>
        </pc:grpChg>
        <pc:grpChg chg="del mod">
          <ac:chgData name="Sarot SRANG" userId="a391a74c-0223-4591-9ba9-531b2ebaca54" providerId="ADAL" clId="{738A2DF9-2794-4A7C-8FDE-60E37E3996D5}" dt="2023-02-27T08:03:59.575" v="249"/>
          <ac:grpSpMkLst>
            <pc:docMk/>
            <pc:sldMk cId="1006388887" sldId="272"/>
            <ac:grpSpMk id="185" creationId="{AC7CDE7E-9CD0-6A03-DD23-2204B1F39E68}"/>
          </ac:grpSpMkLst>
        </pc:grpChg>
        <pc:grpChg chg="del mod">
          <ac:chgData name="Sarot SRANG" userId="a391a74c-0223-4591-9ba9-531b2ebaca54" providerId="ADAL" clId="{738A2DF9-2794-4A7C-8FDE-60E37E3996D5}" dt="2023-02-27T08:04:02.335" v="252"/>
          <ac:grpSpMkLst>
            <pc:docMk/>
            <pc:sldMk cId="1006388887" sldId="272"/>
            <ac:grpSpMk id="188" creationId="{E29D5C6F-A48B-7ECA-89A6-A317E948E156}"/>
          </ac:grpSpMkLst>
        </pc:grpChg>
        <pc:grpChg chg="del mod">
          <ac:chgData name="Sarot SRANG" userId="a391a74c-0223-4591-9ba9-531b2ebaca54" providerId="ADAL" clId="{738A2DF9-2794-4A7C-8FDE-60E37E3996D5}" dt="2023-02-27T08:04:07.814" v="256"/>
          <ac:grpSpMkLst>
            <pc:docMk/>
            <pc:sldMk cId="1006388887" sldId="272"/>
            <ac:grpSpMk id="191" creationId="{8280216E-FF46-DACD-32D8-A735BD3406F0}"/>
          </ac:grpSpMkLst>
        </pc:grpChg>
        <pc:grpChg chg="del mod">
          <ac:chgData name="Sarot SRANG" userId="a391a74c-0223-4591-9ba9-531b2ebaca54" providerId="ADAL" clId="{738A2DF9-2794-4A7C-8FDE-60E37E3996D5}" dt="2023-02-27T08:04:51.978" v="303"/>
          <ac:grpSpMkLst>
            <pc:docMk/>
            <pc:sldMk cId="1006388887" sldId="272"/>
            <ac:grpSpMk id="194" creationId="{07AABDCE-7A2F-1CB0-C078-300145A4D274}"/>
          </ac:grpSpMkLst>
        </pc:grpChg>
        <pc:grpChg chg="del mod">
          <ac:chgData name="Sarot SRANG" userId="a391a74c-0223-4591-9ba9-531b2ebaca54" providerId="ADAL" clId="{738A2DF9-2794-4A7C-8FDE-60E37E3996D5}" dt="2023-02-27T08:04:29.332" v="280"/>
          <ac:grpSpMkLst>
            <pc:docMk/>
            <pc:sldMk cId="1006388887" sldId="272"/>
            <ac:grpSpMk id="206" creationId="{F800E100-FF48-B4BB-CA88-6381EE7605C0}"/>
          </ac:grpSpMkLst>
        </pc:grpChg>
        <pc:grpChg chg="del mod">
          <ac:chgData name="Sarot SRANG" userId="a391a74c-0223-4591-9ba9-531b2ebaca54" providerId="ADAL" clId="{738A2DF9-2794-4A7C-8FDE-60E37E3996D5}" dt="2023-02-27T08:04:35.284" v="287"/>
          <ac:grpSpMkLst>
            <pc:docMk/>
            <pc:sldMk cId="1006388887" sldId="272"/>
            <ac:grpSpMk id="210" creationId="{A974646B-4491-7931-E63F-5D2B2AB1F28E}"/>
          </ac:grpSpMkLst>
        </pc:grpChg>
        <pc:grpChg chg="del mod">
          <ac:chgData name="Sarot SRANG" userId="a391a74c-0223-4591-9ba9-531b2ebaca54" providerId="ADAL" clId="{738A2DF9-2794-4A7C-8FDE-60E37E3996D5}" dt="2023-02-27T08:04:35.284" v="287"/>
          <ac:grpSpMkLst>
            <pc:docMk/>
            <pc:sldMk cId="1006388887" sldId="272"/>
            <ac:grpSpMk id="215" creationId="{007E4484-2D61-B024-3270-D9BF81529D24}"/>
          </ac:grpSpMkLst>
        </pc:grpChg>
        <pc:grpChg chg="del mod">
          <ac:chgData name="Sarot SRANG" userId="a391a74c-0223-4591-9ba9-531b2ebaca54" providerId="ADAL" clId="{738A2DF9-2794-4A7C-8FDE-60E37E3996D5}" dt="2023-02-27T08:04:37.891" v="292"/>
          <ac:grpSpMkLst>
            <pc:docMk/>
            <pc:sldMk cId="1006388887" sldId="272"/>
            <ac:grpSpMk id="217" creationId="{28BAA093-53E1-7D5D-6A18-53080678DD49}"/>
          </ac:grpSpMkLst>
        </pc:grpChg>
        <pc:grpChg chg="del mod">
          <ac:chgData name="Sarot SRANG" userId="a391a74c-0223-4591-9ba9-531b2ebaca54" providerId="ADAL" clId="{738A2DF9-2794-4A7C-8FDE-60E37E3996D5}" dt="2023-02-27T08:04:51.978" v="303"/>
          <ac:grpSpMkLst>
            <pc:docMk/>
            <pc:sldMk cId="1006388887" sldId="272"/>
            <ac:grpSpMk id="222" creationId="{D565D211-5198-CA3D-CA30-2220B1A40FE2}"/>
          </ac:grpSpMkLst>
        </pc:grpChg>
        <pc:grpChg chg="del mod">
          <ac:chgData name="Sarot SRANG" userId="a391a74c-0223-4591-9ba9-531b2ebaca54" providerId="ADAL" clId="{738A2DF9-2794-4A7C-8FDE-60E37E3996D5}" dt="2023-02-27T08:05:02.986" v="310"/>
          <ac:grpSpMkLst>
            <pc:docMk/>
            <pc:sldMk cId="1006388887" sldId="272"/>
            <ac:grpSpMk id="233" creationId="{20864093-7642-EBE3-42F2-6F83B09BB0BF}"/>
          </ac:grpSpMkLst>
        </pc:grpChg>
        <pc:grpChg chg="del mod">
          <ac:chgData name="Sarot SRANG" userId="a391a74c-0223-4591-9ba9-531b2ebaca54" providerId="ADAL" clId="{738A2DF9-2794-4A7C-8FDE-60E37E3996D5}" dt="2023-02-27T08:05:02.986" v="310"/>
          <ac:grpSpMkLst>
            <pc:docMk/>
            <pc:sldMk cId="1006388887" sldId="272"/>
            <ac:grpSpMk id="238" creationId="{B7208049-7A1C-632C-E6B0-EB018CAAB6F9}"/>
          </ac:grpSpMkLst>
        </pc:grpChg>
        <pc:grpChg chg="del mod">
          <ac:chgData name="Sarot SRANG" userId="a391a74c-0223-4591-9ba9-531b2ebaca54" providerId="ADAL" clId="{738A2DF9-2794-4A7C-8FDE-60E37E3996D5}" dt="2023-02-27T08:05:37.071" v="328"/>
          <ac:grpSpMkLst>
            <pc:docMk/>
            <pc:sldMk cId="1006388887" sldId="272"/>
            <ac:grpSpMk id="240" creationId="{1C1D8422-9DB1-13B8-D6AD-43B3E9295493}"/>
          </ac:grpSpMkLst>
        </pc:grpChg>
        <pc:grpChg chg="del mod">
          <ac:chgData name="Sarot SRANG" userId="a391a74c-0223-4591-9ba9-531b2ebaca54" providerId="ADAL" clId="{738A2DF9-2794-4A7C-8FDE-60E37E3996D5}" dt="2023-02-27T08:05:13.334" v="318"/>
          <ac:grpSpMkLst>
            <pc:docMk/>
            <pc:sldMk cId="1006388887" sldId="272"/>
            <ac:grpSpMk id="245" creationId="{C1099E4D-86AE-5C5C-F991-07094866BD05}"/>
          </ac:grpSpMkLst>
        </pc:grpChg>
        <pc:grpChg chg="del mod">
          <ac:chgData name="Sarot SRANG" userId="a391a74c-0223-4591-9ba9-531b2ebaca54" providerId="ADAL" clId="{738A2DF9-2794-4A7C-8FDE-60E37E3996D5}" dt="2023-02-27T08:05:16.115" v="321"/>
          <ac:grpSpMkLst>
            <pc:docMk/>
            <pc:sldMk cId="1006388887" sldId="272"/>
            <ac:grpSpMk id="247" creationId="{6EDD14FB-7E69-3791-3FED-8D5DB6B7D0A9}"/>
          </ac:grpSpMkLst>
        </pc:grpChg>
        <pc:grpChg chg="del mod">
          <ac:chgData name="Sarot SRANG" userId="a391a74c-0223-4591-9ba9-531b2ebaca54" providerId="ADAL" clId="{738A2DF9-2794-4A7C-8FDE-60E37E3996D5}" dt="2023-02-27T08:05:21.144" v="324"/>
          <ac:grpSpMkLst>
            <pc:docMk/>
            <pc:sldMk cId="1006388887" sldId="272"/>
            <ac:grpSpMk id="250" creationId="{1CD1CFD8-C6ED-F843-BFD7-9E1F10ACD560}"/>
          </ac:grpSpMkLst>
        </pc:grpChg>
        <pc:grpChg chg="del mod">
          <ac:chgData name="Sarot SRANG" userId="a391a74c-0223-4591-9ba9-531b2ebaca54" providerId="ADAL" clId="{738A2DF9-2794-4A7C-8FDE-60E37E3996D5}" dt="2023-02-27T08:07:03.191" v="395"/>
          <ac:grpSpMkLst>
            <pc:docMk/>
            <pc:sldMk cId="1006388887" sldId="272"/>
            <ac:grpSpMk id="252" creationId="{F9ABAD18-8C22-2F33-638D-F9C38DFC27AB}"/>
          </ac:grpSpMkLst>
        </pc:grpChg>
        <pc:grpChg chg="del mod">
          <ac:chgData name="Sarot SRANG" userId="a391a74c-0223-4591-9ba9-531b2ebaca54" providerId="ADAL" clId="{738A2DF9-2794-4A7C-8FDE-60E37E3996D5}" dt="2023-02-27T08:05:38.841" v="330"/>
          <ac:grpSpMkLst>
            <pc:docMk/>
            <pc:sldMk cId="1006388887" sldId="272"/>
            <ac:grpSpMk id="255" creationId="{EAC91E6B-0294-EE6E-AB49-029D82EB4503}"/>
          </ac:grpSpMkLst>
        </pc:grpChg>
        <pc:grpChg chg="del mod">
          <ac:chgData name="Sarot SRANG" userId="a391a74c-0223-4591-9ba9-531b2ebaca54" providerId="ADAL" clId="{738A2DF9-2794-4A7C-8FDE-60E37E3996D5}" dt="2023-02-27T08:05:41.509" v="332"/>
          <ac:grpSpMkLst>
            <pc:docMk/>
            <pc:sldMk cId="1006388887" sldId="272"/>
            <ac:grpSpMk id="257" creationId="{947B380B-FF96-7C24-0438-084464AD16C7}"/>
          </ac:grpSpMkLst>
        </pc:grpChg>
        <pc:grpChg chg="del mod">
          <ac:chgData name="Sarot SRANG" userId="a391a74c-0223-4591-9ba9-531b2ebaca54" providerId="ADAL" clId="{738A2DF9-2794-4A7C-8FDE-60E37E3996D5}" dt="2023-02-27T08:05:59.382" v="354"/>
          <ac:grpSpMkLst>
            <pc:docMk/>
            <pc:sldMk cId="1006388887" sldId="272"/>
            <ac:grpSpMk id="259" creationId="{1E67B676-40FD-5D93-FB18-7957531C230F}"/>
          </ac:grpSpMkLst>
        </pc:grpChg>
        <pc:grpChg chg="del mod">
          <ac:chgData name="Sarot SRANG" userId="a391a74c-0223-4591-9ba9-531b2ebaca54" providerId="ADAL" clId="{738A2DF9-2794-4A7C-8FDE-60E37E3996D5}" dt="2023-02-27T08:07:03.191" v="395"/>
          <ac:grpSpMkLst>
            <pc:docMk/>
            <pc:sldMk cId="1006388887" sldId="272"/>
            <ac:grpSpMk id="264" creationId="{4641EC2F-6437-B579-8725-E81F4795314B}"/>
          </ac:grpSpMkLst>
        </pc:grpChg>
        <pc:grpChg chg="del mod">
          <ac:chgData name="Sarot SRANG" userId="a391a74c-0223-4591-9ba9-531b2ebaca54" providerId="ADAL" clId="{738A2DF9-2794-4A7C-8FDE-60E37E3996D5}" dt="2023-02-27T08:07:35.189" v="426"/>
          <ac:grpSpMkLst>
            <pc:docMk/>
            <pc:sldMk cId="1006388887" sldId="272"/>
            <ac:grpSpMk id="275" creationId="{74469DBA-B291-A4B0-C4C9-B223B2B3C62F}"/>
          </ac:grpSpMkLst>
        </pc:grpChg>
        <pc:grpChg chg="del mod">
          <ac:chgData name="Sarot SRANG" userId="a391a74c-0223-4591-9ba9-531b2ebaca54" providerId="ADAL" clId="{738A2DF9-2794-4A7C-8FDE-60E37E3996D5}" dt="2023-02-27T08:49:12.030" v="1958"/>
          <ac:grpSpMkLst>
            <pc:docMk/>
            <pc:sldMk cId="1006388887" sldId="272"/>
            <ac:grpSpMk id="287" creationId="{D8779346-557E-8918-609B-E7F5C67B798D}"/>
          </ac:grpSpMkLst>
        </pc:grpChg>
        <pc:grpChg chg="del mod">
          <ac:chgData name="Sarot SRANG" userId="a391a74c-0223-4591-9ba9-531b2ebaca54" providerId="ADAL" clId="{738A2DF9-2794-4A7C-8FDE-60E37E3996D5}" dt="2023-02-27T08:49:09.067" v="1950"/>
          <ac:grpSpMkLst>
            <pc:docMk/>
            <pc:sldMk cId="1006388887" sldId="272"/>
            <ac:grpSpMk id="301" creationId="{1E71FFBB-BB9A-2CBB-2AFD-83D91EE8BEAA}"/>
          </ac:grpSpMkLst>
        </pc:grpChg>
        <pc:grpChg chg="del mod">
          <ac:chgData name="Sarot SRANG" userId="a391a74c-0223-4591-9ba9-531b2ebaca54" providerId="ADAL" clId="{738A2DF9-2794-4A7C-8FDE-60E37E3996D5}" dt="2023-02-27T08:19:03.406" v="693"/>
          <ac:grpSpMkLst>
            <pc:docMk/>
            <pc:sldMk cId="1006388887" sldId="272"/>
            <ac:grpSpMk id="304" creationId="{3361DF75-6168-5CB3-97AC-4F514131358B}"/>
          </ac:grpSpMkLst>
        </pc:grpChg>
        <pc:grpChg chg="del mod">
          <ac:chgData name="Sarot SRANG" userId="a391a74c-0223-4591-9ba9-531b2ebaca54" providerId="ADAL" clId="{738A2DF9-2794-4A7C-8FDE-60E37E3996D5}" dt="2023-02-27T08:07:08.394" v="402"/>
          <ac:grpSpMkLst>
            <pc:docMk/>
            <pc:sldMk cId="1006388887" sldId="272"/>
            <ac:grpSpMk id="308" creationId="{34B1DA1D-1D07-32B9-8892-2AB5B4729262}"/>
          </ac:grpSpMkLst>
        </pc:grpChg>
        <pc:grpChg chg="del mod">
          <ac:chgData name="Sarot SRANG" userId="a391a74c-0223-4591-9ba9-531b2ebaca54" providerId="ADAL" clId="{738A2DF9-2794-4A7C-8FDE-60E37E3996D5}" dt="2023-02-27T08:07:16.377" v="407"/>
          <ac:grpSpMkLst>
            <pc:docMk/>
            <pc:sldMk cId="1006388887" sldId="272"/>
            <ac:grpSpMk id="314" creationId="{B33E7759-4A3A-E6CB-2137-74D5CC6C6B06}"/>
          </ac:grpSpMkLst>
        </pc:grpChg>
        <pc:grpChg chg="del mod">
          <ac:chgData name="Sarot SRANG" userId="a391a74c-0223-4591-9ba9-531b2ebaca54" providerId="ADAL" clId="{738A2DF9-2794-4A7C-8FDE-60E37E3996D5}" dt="2023-02-27T08:07:30.352" v="420"/>
          <ac:grpSpMkLst>
            <pc:docMk/>
            <pc:sldMk cId="1006388887" sldId="272"/>
            <ac:grpSpMk id="318" creationId="{8663A6B2-30F9-0454-66AB-CB65DAB0FF12}"/>
          </ac:grpSpMkLst>
        </pc:grpChg>
        <pc:grpChg chg="del mod">
          <ac:chgData name="Sarot SRANG" userId="a391a74c-0223-4591-9ba9-531b2ebaca54" providerId="ADAL" clId="{738A2DF9-2794-4A7C-8FDE-60E37E3996D5}" dt="2023-02-27T08:07:35.189" v="426"/>
          <ac:grpSpMkLst>
            <pc:docMk/>
            <pc:sldMk cId="1006388887" sldId="272"/>
            <ac:grpSpMk id="324" creationId="{A541C7A6-67D7-4C39-585D-28F7C10BE613}"/>
          </ac:grpSpMkLst>
        </pc:grpChg>
        <pc:grpChg chg="del mod">
          <ac:chgData name="Sarot SRANG" userId="a391a74c-0223-4591-9ba9-531b2ebaca54" providerId="ADAL" clId="{738A2DF9-2794-4A7C-8FDE-60E37E3996D5}" dt="2023-02-27T08:07:42.101" v="436"/>
          <ac:grpSpMkLst>
            <pc:docMk/>
            <pc:sldMk cId="1006388887" sldId="272"/>
            <ac:grpSpMk id="330" creationId="{B7F9E67E-6438-B0C8-7979-B40F0F805CA4}"/>
          </ac:grpSpMkLst>
        </pc:grpChg>
        <pc:grpChg chg="del mod">
          <ac:chgData name="Sarot SRANG" userId="a391a74c-0223-4591-9ba9-531b2ebaca54" providerId="ADAL" clId="{738A2DF9-2794-4A7C-8FDE-60E37E3996D5}" dt="2023-02-27T08:07:57.973" v="449"/>
          <ac:grpSpMkLst>
            <pc:docMk/>
            <pc:sldMk cId="1006388887" sldId="272"/>
            <ac:grpSpMk id="337" creationId="{AB677333-6D4B-8BC8-3EA2-E4ED65F93DC2}"/>
          </ac:grpSpMkLst>
        </pc:grpChg>
        <pc:grpChg chg="del mod">
          <ac:chgData name="Sarot SRANG" userId="a391a74c-0223-4591-9ba9-531b2ebaca54" providerId="ADAL" clId="{738A2DF9-2794-4A7C-8FDE-60E37E3996D5}" dt="2023-02-27T08:07:51.864" v="444"/>
          <ac:grpSpMkLst>
            <pc:docMk/>
            <pc:sldMk cId="1006388887" sldId="272"/>
            <ac:grpSpMk id="340" creationId="{964168B3-6484-A666-5092-C099D716EAF6}"/>
          </ac:grpSpMkLst>
        </pc:grpChg>
        <pc:grpChg chg="del mod">
          <ac:chgData name="Sarot SRANG" userId="a391a74c-0223-4591-9ba9-531b2ebaca54" providerId="ADAL" clId="{738A2DF9-2794-4A7C-8FDE-60E37E3996D5}" dt="2023-02-27T08:07:48.026" v="441"/>
          <ac:grpSpMkLst>
            <pc:docMk/>
            <pc:sldMk cId="1006388887" sldId="272"/>
            <ac:grpSpMk id="343" creationId="{AF68661D-5CA2-D38D-A62D-393A81CE4786}"/>
          </ac:grpSpMkLst>
        </pc:grpChg>
        <pc:grpChg chg="del mod">
          <ac:chgData name="Sarot SRANG" userId="a391a74c-0223-4591-9ba9-531b2ebaca54" providerId="ADAL" clId="{738A2DF9-2794-4A7C-8FDE-60E37E3996D5}" dt="2023-02-27T08:07:57.973" v="449"/>
          <ac:grpSpMkLst>
            <pc:docMk/>
            <pc:sldMk cId="1006388887" sldId="272"/>
            <ac:grpSpMk id="345" creationId="{4D404A49-D864-90A0-23BF-DF7357D2BF4A}"/>
          </ac:grpSpMkLst>
        </pc:grpChg>
        <pc:grpChg chg="del mod">
          <ac:chgData name="Sarot SRANG" userId="a391a74c-0223-4591-9ba9-531b2ebaca54" providerId="ADAL" clId="{738A2DF9-2794-4A7C-8FDE-60E37E3996D5}" dt="2023-02-27T08:07:57.973" v="449"/>
          <ac:grpSpMkLst>
            <pc:docMk/>
            <pc:sldMk cId="1006388887" sldId="272"/>
            <ac:grpSpMk id="348" creationId="{7CC1C0B4-6ADE-CAEA-ADAF-800D8769356D}"/>
          </ac:grpSpMkLst>
        </pc:grpChg>
        <pc:grpChg chg="del mod">
          <ac:chgData name="Sarot SRANG" userId="a391a74c-0223-4591-9ba9-531b2ebaca54" providerId="ADAL" clId="{738A2DF9-2794-4A7C-8FDE-60E37E3996D5}" dt="2023-02-27T08:08:31.510" v="464"/>
          <ac:grpSpMkLst>
            <pc:docMk/>
            <pc:sldMk cId="1006388887" sldId="272"/>
            <ac:grpSpMk id="353" creationId="{9505B806-B2E7-983A-86D1-0A1D34F438F3}"/>
          </ac:grpSpMkLst>
        </pc:grpChg>
        <pc:grpChg chg="del mod">
          <ac:chgData name="Sarot SRANG" userId="a391a74c-0223-4591-9ba9-531b2ebaca54" providerId="ADAL" clId="{738A2DF9-2794-4A7C-8FDE-60E37E3996D5}" dt="2023-02-27T08:59:02.714" v="2202"/>
          <ac:grpSpMkLst>
            <pc:docMk/>
            <pc:sldMk cId="1006388887" sldId="272"/>
            <ac:grpSpMk id="356" creationId="{45D999AD-932F-20C6-E894-64B3E0F0FC54}"/>
          </ac:grpSpMkLst>
        </pc:grpChg>
        <pc:grpChg chg="del mod">
          <ac:chgData name="Sarot SRANG" userId="a391a74c-0223-4591-9ba9-531b2ebaca54" providerId="ADAL" clId="{738A2DF9-2794-4A7C-8FDE-60E37E3996D5}" dt="2023-02-27T08:59:16.288" v="2248"/>
          <ac:grpSpMkLst>
            <pc:docMk/>
            <pc:sldMk cId="1006388887" sldId="272"/>
            <ac:grpSpMk id="362" creationId="{F61E53D5-D6FD-C61E-7B9C-E314B4302033}"/>
          </ac:grpSpMkLst>
        </pc:grpChg>
        <pc:grpChg chg="del mod">
          <ac:chgData name="Sarot SRANG" userId="a391a74c-0223-4591-9ba9-531b2ebaca54" providerId="ADAL" clId="{738A2DF9-2794-4A7C-8FDE-60E37E3996D5}" dt="2023-02-27T08:59:09.924" v="2224"/>
          <ac:grpSpMkLst>
            <pc:docMk/>
            <pc:sldMk cId="1006388887" sldId="272"/>
            <ac:grpSpMk id="363" creationId="{4429F3A0-5B24-50F1-0FD1-D73433243134}"/>
          </ac:grpSpMkLst>
        </pc:grpChg>
        <pc:grpChg chg="del mod">
          <ac:chgData name="Sarot SRANG" userId="a391a74c-0223-4591-9ba9-531b2ebaca54" providerId="ADAL" clId="{738A2DF9-2794-4A7C-8FDE-60E37E3996D5}" dt="2023-02-27T08:08:35.033" v="466"/>
          <ac:grpSpMkLst>
            <pc:docMk/>
            <pc:sldMk cId="1006388887" sldId="272"/>
            <ac:grpSpMk id="367" creationId="{591DF7C2-7283-7084-0A6A-65B2C9DE0810}"/>
          </ac:grpSpMkLst>
        </pc:grpChg>
        <pc:grpChg chg="del mod">
          <ac:chgData name="Sarot SRANG" userId="a391a74c-0223-4591-9ba9-531b2ebaca54" providerId="ADAL" clId="{738A2DF9-2794-4A7C-8FDE-60E37E3996D5}" dt="2023-02-27T08:08:37.805" v="469"/>
          <ac:grpSpMkLst>
            <pc:docMk/>
            <pc:sldMk cId="1006388887" sldId="272"/>
            <ac:grpSpMk id="369" creationId="{F09F6A54-32D6-1E0F-9109-9644DBC4551E}"/>
          </ac:grpSpMkLst>
        </pc:grpChg>
        <pc:grpChg chg="del mod">
          <ac:chgData name="Sarot SRANG" userId="a391a74c-0223-4591-9ba9-531b2ebaca54" providerId="ADAL" clId="{738A2DF9-2794-4A7C-8FDE-60E37E3996D5}" dt="2023-02-27T08:08:43.232" v="477"/>
          <ac:grpSpMkLst>
            <pc:docMk/>
            <pc:sldMk cId="1006388887" sldId="272"/>
            <ac:grpSpMk id="372" creationId="{DF754E62-DA4E-3EF6-8C96-BAD4F0086A89}"/>
          </ac:grpSpMkLst>
        </pc:grpChg>
        <pc:grpChg chg="del mod">
          <ac:chgData name="Sarot SRANG" userId="a391a74c-0223-4591-9ba9-531b2ebaca54" providerId="ADAL" clId="{738A2DF9-2794-4A7C-8FDE-60E37E3996D5}" dt="2023-02-27T08:08:43.232" v="477"/>
          <ac:grpSpMkLst>
            <pc:docMk/>
            <pc:sldMk cId="1006388887" sldId="272"/>
            <ac:grpSpMk id="375" creationId="{8D5C39F3-80E5-6889-997B-3B1C1049C025}"/>
          </ac:grpSpMkLst>
        </pc:grpChg>
        <pc:grpChg chg="del mod">
          <ac:chgData name="Sarot SRANG" userId="a391a74c-0223-4591-9ba9-531b2ebaca54" providerId="ADAL" clId="{738A2DF9-2794-4A7C-8FDE-60E37E3996D5}" dt="2023-02-27T08:08:43.232" v="477"/>
          <ac:grpSpMkLst>
            <pc:docMk/>
            <pc:sldMk cId="1006388887" sldId="272"/>
            <ac:grpSpMk id="378" creationId="{DA120C2C-A3EF-D639-2B18-B14DF065F4D1}"/>
          </ac:grpSpMkLst>
        </pc:grpChg>
        <pc:grpChg chg="del mod">
          <ac:chgData name="Sarot SRANG" userId="a391a74c-0223-4591-9ba9-531b2ebaca54" providerId="ADAL" clId="{738A2DF9-2794-4A7C-8FDE-60E37E3996D5}" dt="2023-02-27T08:09:20.044" v="509"/>
          <ac:grpSpMkLst>
            <pc:docMk/>
            <pc:sldMk cId="1006388887" sldId="272"/>
            <ac:grpSpMk id="380" creationId="{743C5034-7D49-72D3-2940-0B072E82C5BC}"/>
          </ac:grpSpMkLst>
        </pc:grpChg>
        <pc:grpChg chg="del mod">
          <ac:chgData name="Sarot SRANG" userId="a391a74c-0223-4591-9ba9-531b2ebaca54" providerId="ADAL" clId="{738A2DF9-2794-4A7C-8FDE-60E37E3996D5}" dt="2023-02-27T08:09:06.947" v="502"/>
          <ac:grpSpMkLst>
            <pc:docMk/>
            <pc:sldMk cId="1006388887" sldId="272"/>
            <ac:grpSpMk id="387" creationId="{97661312-2A77-EE72-E380-CFC57A1279EB}"/>
          </ac:grpSpMkLst>
        </pc:grpChg>
        <pc:grpChg chg="del mod">
          <ac:chgData name="Sarot SRANG" userId="a391a74c-0223-4591-9ba9-531b2ebaca54" providerId="ADAL" clId="{738A2DF9-2794-4A7C-8FDE-60E37E3996D5}" dt="2023-02-27T08:09:06.948" v="505"/>
          <ac:grpSpMkLst>
            <pc:docMk/>
            <pc:sldMk cId="1006388887" sldId="272"/>
            <ac:grpSpMk id="388" creationId="{DB57B0BE-4D2A-8EA5-9A91-90EB655019ED}"/>
          </ac:grpSpMkLst>
        </pc:grpChg>
        <pc:grpChg chg="del mod">
          <ac:chgData name="Sarot SRANG" userId="a391a74c-0223-4591-9ba9-531b2ebaca54" providerId="ADAL" clId="{738A2DF9-2794-4A7C-8FDE-60E37E3996D5}" dt="2023-02-27T08:09:03.874" v="489"/>
          <ac:grpSpMkLst>
            <pc:docMk/>
            <pc:sldMk cId="1006388887" sldId="272"/>
            <ac:grpSpMk id="389" creationId="{447C24BB-085B-19FF-9151-231B594BECD1}"/>
          </ac:grpSpMkLst>
        </pc:grpChg>
        <pc:grpChg chg="del mod">
          <ac:chgData name="Sarot SRANG" userId="a391a74c-0223-4591-9ba9-531b2ebaca54" providerId="ADAL" clId="{738A2DF9-2794-4A7C-8FDE-60E37E3996D5}" dt="2023-02-27T08:09:06.944" v="496"/>
          <ac:grpSpMkLst>
            <pc:docMk/>
            <pc:sldMk cId="1006388887" sldId="272"/>
            <ac:grpSpMk id="393" creationId="{7C4D1808-87BD-C8EA-6BEB-1610EBDEB3F0}"/>
          </ac:grpSpMkLst>
        </pc:grpChg>
        <pc:grpChg chg="del mod">
          <ac:chgData name="Sarot SRANG" userId="a391a74c-0223-4591-9ba9-531b2ebaca54" providerId="ADAL" clId="{738A2DF9-2794-4A7C-8FDE-60E37E3996D5}" dt="2023-02-27T08:09:20.044" v="509"/>
          <ac:grpSpMkLst>
            <pc:docMk/>
            <pc:sldMk cId="1006388887" sldId="272"/>
            <ac:grpSpMk id="396" creationId="{5731A835-EEAA-CC2A-DDE6-04C0D708D75E}"/>
          </ac:grpSpMkLst>
        </pc:grpChg>
        <pc:grpChg chg="del mod">
          <ac:chgData name="Sarot SRANG" userId="a391a74c-0223-4591-9ba9-531b2ebaca54" providerId="ADAL" clId="{738A2DF9-2794-4A7C-8FDE-60E37E3996D5}" dt="2023-02-27T08:10:09.991" v="530"/>
          <ac:grpSpMkLst>
            <pc:docMk/>
            <pc:sldMk cId="1006388887" sldId="272"/>
            <ac:grpSpMk id="397" creationId="{5F390896-13FD-0DAA-4D8F-546DF657D284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400" creationId="{32952856-A248-B1F1-645F-DDFA6E296DEF}"/>
          </ac:grpSpMkLst>
        </pc:grpChg>
        <pc:grpChg chg="del mod">
          <ac:chgData name="Sarot SRANG" userId="a391a74c-0223-4591-9ba9-531b2ebaca54" providerId="ADAL" clId="{738A2DF9-2794-4A7C-8FDE-60E37E3996D5}" dt="2023-02-27T08:09:30.526" v="518"/>
          <ac:grpSpMkLst>
            <pc:docMk/>
            <pc:sldMk cId="1006388887" sldId="272"/>
            <ac:grpSpMk id="403" creationId="{F321CA57-2530-DBFE-855A-6019C75D4608}"/>
          </ac:grpSpMkLst>
        </pc:grpChg>
        <pc:grpChg chg="mod">
          <ac:chgData name="Sarot SRANG" userId="a391a74c-0223-4591-9ba9-531b2ebaca54" providerId="ADAL" clId="{738A2DF9-2794-4A7C-8FDE-60E37E3996D5}" dt="2023-02-27T09:08:17.074" v="2375" actId="1037"/>
          <ac:grpSpMkLst>
            <pc:docMk/>
            <pc:sldMk cId="1006388887" sldId="272"/>
            <ac:grpSpMk id="406" creationId="{76EF2239-0888-BD56-883D-D288D9A57402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409" creationId="{A2676E34-5FC1-3AF7-6FB6-11B8CCC8AEDA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413" creationId="{52D00881-D31F-AD63-5D99-2A048FD8C3AF}"/>
          </ac:grpSpMkLst>
        </pc:grpChg>
        <pc:grpChg chg="del mod">
          <ac:chgData name="Sarot SRANG" userId="a391a74c-0223-4591-9ba9-531b2ebaca54" providerId="ADAL" clId="{738A2DF9-2794-4A7C-8FDE-60E37E3996D5}" dt="2023-02-27T08:10:43.785" v="541"/>
          <ac:grpSpMkLst>
            <pc:docMk/>
            <pc:sldMk cId="1006388887" sldId="272"/>
            <ac:grpSpMk id="418" creationId="{07310740-887E-FFC0-2455-93680452E7AC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421" creationId="{83AA3927-9123-9D1B-5EA9-504E785E28DB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425" creationId="{EF0CEEE8-595B-2E7F-2999-45D50C7B1B2C}"/>
          </ac:grpSpMkLst>
        </pc:grpChg>
        <pc:grpChg chg="del mod">
          <ac:chgData name="Sarot SRANG" userId="a391a74c-0223-4591-9ba9-531b2ebaca54" providerId="ADAL" clId="{738A2DF9-2794-4A7C-8FDE-60E37E3996D5}" dt="2023-02-27T08:11:26.257" v="593"/>
          <ac:grpSpMkLst>
            <pc:docMk/>
            <pc:sldMk cId="1006388887" sldId="272"/>
            <ac:grpSpMk id="428" creationId="{EF9E5A9D-D25A-6B51-4584-C4159C5943CB}"/>
          </ac:grpSpMkLst>
        </pc:grpChg>
        <pc:grpChg chg="del mod">
          <ac:chgData name="Sarot SRANG" userId="a391a74c-0223-4591-9ba9-531b2ebaca54" providerId="ADAL" clId="{738A2DF9-2794-4A7C-8FDE-60E37E3996D5}" dt="2023-02-27T08:11:06.315" v="573"/>
          <ac:grpSpMkLst>
            <pc:docMk/>
            <pc:sldMk cId="1006388887" sldId="272"/>
            <ac:grpSpMk id="444" creationId="{7556A9B4-5A42-2899-997F-43F3CC382B94}"/>
          </ac:grpSpMkLst>
        </pc:grpChg>
        <pc:grpChg chg="del mod">
          <ac:chgData name="Sarot SRANG" userId="a391a74c-0223-4591-9ba9-531b2ebaca54" providerId="ADAL" clId="{738A2DF9-2794-4A7C-8FDE-60E37E3996D5}" dt="2023-02-27T08:11:11.037" v="580"/>
          <ac:grpSpMkLst>
            <pc:docMk/>
            <pc:sldMk cId="1006388887" sldId="272"/>
            <ac:grpSpMk id="452" creationId="{9FF3BE0E-8854-DFD6-B38A-7A2DBB65E703}"/>
          </ac:grpSpMkLst>
        </pc:grpChg>
        <pc:grpChg chg="del mod">
          <ac:chgData name="Sarot SRANG" userId="a391a74c-0223-4591-9ba9-531b2ebaca54" providerId="ADAL" clId="{738A2DF9-2794-4A7C-8FDE-60E37E3996D5}" dt="2023-02-27T08:11:13.038" v="583"/>
          <ac:grpSpMkLst>
            <pc:docMk/>
            <pc:sldMk cId="1006388887" sldId="272"/>
            <ac:grpSpMk id="459" creationId="{A6730093-5CCA-F7A7-6AC2-889EB7EE9574}"/>
          </ac:grpSpMkLst>
        </pc:grpChg>
        <pc:grpChg chg="del mod">
          <ac:chgData name="Sarot SRANG" userId="a391a74c-0223-4591-9ba9-531b2ebaca54" providerId="ADAL" clId="{738A2DF9-2794-4A7C-8FDE-60E37E3996D5}" dt="2023-02-27T08:11:14.713" v="586"/>
          <ac:grpSpMkLst>
            <pc:docMk/>
            <pc:sldMk cId="1006388887" sldId="272"/>
            <ac:grpSpMk id="462" creationId="{AA05CE37-7E54-7683-D779-2DB4590D449E}"/>
          </ac:grpSpMkLst>
        </pc:grpChg>
        <pc:grpChg chg="del mod">
          <ac:chgData name="Sarot SRANG" userId="a391a74c-0223-4591-9ba9-531b2ebaca54" providerId="ADAL" clId="{738A2DF9-2794-4A7C-8FDE-60E37E3996D5}" dt="2023-02-27T08:11:18.452" v="589"/>
          <ac:grpSpMkLst>
            <pc:docMk/>
            <pc:sldMk cId="1006388887" sldId="272"/>
            <ac:grpSpMk id="465" creationId="{50707F74-AFD2-1E38-F23D-04AC00BCF3EA}"/>
          </ac:grpSpMkLst>
        </pc:grpChg>
        <pc:grpChg chg="del mod">
          <ac:chgData name="Sarot SRANG" userId="a391a74c-0223-4591-9ba9-531b2ebaca54" providerId="ADAL" clId="{738A2DF9-2794-4A7C-8FDE-60E37E3996D5}" dt="2023-02-27T08:11:19.302" v="591"/>
          <ac:grpSpMkLst>
            <pc:docMk/>
            <pc:sldMk cId="1006388887" sldId="272"/>
            <ac:grpSpMk id="468" creationId="{01925794-F994-E59D-BD0A-D4E34EDB43E5}"/>
          </ac:grpSpMkLst>
        </pc:grpChg>
        <pc:grpChg chg="del mod">
          <ac:chgData name="Sarot SRANG" userId="a391a74c-0223-4591-9ba9-531b2ebaca54" providerId="ADAL" clId="{738A2DF9-2794-4A7C-8FDE-60E37E3996D5}" dt="2023-02-27T08:11:26.257" v="593"/>
          <ac:grpSpMkLst>
            <pc:docMk/>
            <pc:sldMk cId="1006388887" sldId="272"/>
            <ac:grpSpMk id="470" creationId="{7B747A9E-2287-6CE9-E6D5-48FD8A2461D5}"/>
          </ac:grpSpMkLst>
        </pc:grpChg>
        <pc:grpChg chg="del mod">
          <ac:chgData name="Sarot SRANG" userId="a391a74c-0223-4591-9ba9-531b2ebaca54" providerId="ADAL" clId="{738A2DF9-2794-4A7C-8FDE-60E37E3996D5}" dt="2023-02-27T08:11:56.888" v="639"/>
          <ac:grpSpMkLst>
            <pc:docMk/>
            <pc:sldMk cId="1006388887" sldId="272"/>
            <ac:grpSpMk id="472" creationId="{BF5CBDF1-FF4C-6C20-9BCB-7237EE39CB8B}"/>
          </ac:grpSpMkLst>
        </pc:grpChg>
        <pc:grpChg chg="del mod">
          <ac:chgData name="Sarot SRANG" userId="a391a74c-0223-4591-9ba9-531b2ebaca54" providerId="ADAL" clId="{738A2DF9-2794-4A7C-8FDE-60E37E3996D5}" dt="2023-02-27T08:16:47.652" v="641"/>
          <ac:grpSpMkLst>
            <pc:docMk/>
            <pc:sldMk cId="1006388887" sldId="272"/>
            <ac:grpSpMk id="475" creationId="{E7FD1B55-FB9B-114D-075C-BDEDF24B3130}"/>
          </ac:grpSpMkLst>
        </pc:grpChg>
        <pc:grpChg chg="del mod">
          <ac:chgData name="Sarot SRANG" userId="a391a74c-0223-4591-9ba9-531b2ebaca54" providerId="ADAL" clId="{738A2DF9-2794-4A7C-8FDE-60E37E3996D5}" dt="2023-02-27T08:11:35.766" v="602"/>
          <ac:grpSpMkLst>
            <pc:docMk/>
            <pc:sldMk cId="1006388887" sldId="272"/>
            <ac:grpSpMk id="478" creationId="{ED4E2208-7FA2-0BE9-D6D0-FD97A6CB092E}"/>
          </ac:grpSpMkLst>
        </pc:grpChg>
        <pc:grpChg chg="del mod">
          <ac:chgData name="Sarot SRANG" userId="a391a74c-0223-4591-9ba9-531b2ebaca54" providerId="ADAL" clId="{738A2DF9-2794-4A7C-8FDE-60E37E3996D5}" dt="2023-02-27T08:23:06.571" v="982"/>
          <ac:grpSpMkLst>
            <pc:docMk/>
            <pc:sldMk cId="1006388887" sldId="272"/>
            <ac:grpSpMk id="481" creationId="{285394BD-6F2E-3A0D-9145-49809374CB62}"/>
          </ac:grpSpMkLst>
        </pc:grpChg>
        <pc:grpChg chg="del mod">
          <ac:chgData name="Sarot SRANG" userId="a391a74c-0223-4591-9ba9-531b2ebaca54" providerId="ADAL" clId="{738A2DF9-2794-4A7C-8FDE-60E37E3996D5}" dt="2023-02-27T08:16:55.953" v="651"/>
          <ac:grpSpMkLst>
            <pc:docMk/>
            <pc:sldMk cId="1006388887" sldId="272"/>
            <ac:grpSpMk id="485" creationId="{AAAA636B-2251-083F-4E83-BFD0E6EE20B3}"/>
          </ac:grpSpMkLst>
        </pc:grpChg>
        <pc:grpChg chg="del mod">
          <ac:chgData name="Sarot SRANG" userId="a391a74c-0223-4591-9ba9-531b2ebaca54" providerId="ADAL" clId="{738A2DF9-2794-4A7C-8FDE-60E37E3996D5}" dt="2023-02-27T08:16:57.868" v="654"/>
          <ac:grpSpMkLst>
            <pc:docMk/>
            <pc:sldMk cId="1006388887" sldId="272"/>
            <ac:grpSpMk id="490" creationId="{221B38A7-EE90-A5B5-BE88-4F023AB9AD94}"/>
          </ac:grpSpMkLst>
        </pc:grpChg>
        <pc:grpChg chg="del mod">
          <ac:chgData name="Sarot SRANG" userId="a391a74c-0223-4591-9ba9-531b2ebaca54" providerId="ADAL" clId="{738A2DF9-2794-4A7C-8FDE-60E37E3996D5}" dt="2023-02-27T08:17:02.513" v="661"/>
          <ac:grpSpMkLst>
            <pc:docMk/>
            <pc:sldMk cId="1006388887" sldId="272"/>
            <ac:grpSpMk id="493" creationId="{68D17497-10FE-E515-A562-CA4ECAB4C77E}"/>
          </ac:grpSpMkLst>
        </pc:grpChg>
        <pc:grpChg chg="del mod">
          <ac:chgData name="Sarot SRANG" userId="a391a74c-0223-4591-9ba9-531b2ebaca54" providerId="ADAL" clId="{738A2DF9-2794-4A7C-8FDE-60E37E3996D5}" dt="2023-02-27T08:17:10.330" v="665"/>
          <ac:grpSpMkLst>
            <pc:docMk/>
            <pc:sldMk cId="1006388887" sldId="272"/>
            <ac:grpSpMk id="498" creationId="{38E8A850-71DC-87AA-16D5-07C9745DE957}"/>
          </ac:grpSpMkLst>
        </pc:grpChg>
        <pc:grpChg chg="del mod">
          <ac:chgData name="Sarot SRANG" userId="a391a74c-0223-4591-9ba9-531b2ebaca54" providerId="ADAL" clId="{738A2DF9-2794-4A7C-8FDE-60E37E3996D5}" dt="2023-02-27T08:18:26.289" v="676"/>
          <ac:grpSpMkLst>
            <pc:docMk/>
            <pc:sldMk cId="1006388887" sldId="272"/>
            <ac:grpSpMk id="502" creationId="{2FA11EAD-79D1-F452-E968-D77C5F8123DF}"/>
          </ac:grpSpMkLst>
        </pc:grpChg>
        <pc:grpChg chg="del mod">
          <ac:chgData name="Sarot SRANG" userId="a391a74c-0223-4591-9ba9-531b2ebaca54" providerId="ADAL" clId="{738A2DF9-2794-4A7C-8FDE-60E37E3996D5}" dt="2023-02-27T08:17:20.535" v="669"/>
          <ac:grpSpMkLst>
            <pc:docMk/>
            <pc:sldMk cId="1006388887" sldId="272"/>
            <ac:grpSpMk id="505" creationId="{9B17A500-6480-33E1-AB7A-9156FA5C6B53}"/>
          </ac:grpSpMkLst>
        </pc:grpChg>
        <pc:grpChg chg="del mod">
          <ac:chgData name="Sarot SRANG" userId="a391a74c-0223-4591-9ba9-531b2ebaca54" providerId="ADAL" clId="{738A2DF9-2794-4A7C-8FDE-60E37E3996D5}" dt="2023-02-27T08:50:11.113" v="2001"/>
          <ac:grpSpMkLst>
            <pc:docMk/>
            <pc:sldMk cId="1006388887" sldId="272"/>
            <ac:grpSpMk id="511" creationId="{07F2EDB3-ECA9-274F-74F7-9190A564EFCC}"/>
          </ac:grpSpMkLst>
        </pc:grpChg>
        <pc:grpChg chg="del mod">
          <ac:chgData name="Sarot SRANG" userId="a391a74c-0223-4591-9ba9-531b2ebaca54" providerId="ADAL" clId="{738A2DF9-2794-4A7C-8FDE-60E37E3996D5}" dt="2023-02-27T09:11:09.699" v="2492"/>
          <ac:grpSpMkLst>
            <pc:docMk/>
            <pc:sldMk cId="1006388887" sldId="272"/>
            <ac:grpSpMk id="515" creationId="{620AEA4E-B2AD-0E48-878A-8C76666698AA}"/>
          </ac:grpSpMkLst>
        </pc:grpChg>
        <pc:grpChg chg="del mod">
          <ac:chgData name="Sarot SRANG" userId="a391a74c-0223-4591-9ba9-531b2ebaca54" providerId="ADAL" clId="{738A2DF9-2794-4A7C-8FDE-60E37E3996D5}" dt="2023-02-27T08:50:11.113" v="2001"/>
          <ac:grpSpMkLst>
            <pc:docMk/>
            <pc:sldMk cId="1006388887" sldId="272"/>
            <ac:grpSpMk id="520" creationId="{2422840E-859F-D987-AF87-5A3478D96471}"/>
          </ac:grpSpMkLst>
        </pc:grpChg>
        <pc:grpChg chg="del mod">
          <ac:chgData name="Sarot SRANG" userId="a391a74c-0223-4591-9ba9-531b2ebaca54" providerId="ADAL" clId="{738A2DF9-2794-4A7C-8FDE-60E37E3996D5}" dt="2023-02-27T08:49:13.544" v="1960"/>
          <ac:grpSpMkLst>
            <pc:docMk/>
            <pc:sldMk cId="1006388887" sldId="272"/>
            <ac:grpSpMk id="523" creationId="{78B179DB-BE62-8851-9F7E-5D4F87A23269}"/>
          </ac:grpSpMkLst>
        </pc:grpChg>
        <pc:grpChg chg="del mod">
          <ac:chgData name="Sarot SRANG" userId="a391a74c-0223-4591-9ba9-531b2ebaca54" providerId="ADAL" clId="{738A2DF9-2794-4A7C-8FDE-60E37E3996D5}" dt="2023-02-27T08:19:12.100" v="703"/>
          <ac:grpSpMkLst>
            <pc:docMk/>
            <pc:sldMk cId="1006388887" sldId="272"/>
            <ac:grpSpMk id="527" creationId="{491AA539-9A72-5920-E8D0-9DE291D51E24}"/>
          </ac:grpSpMkLst>
        </pc:grpChg>
        <pc:grpChg chg="del mod">
          <ac:chgData name="Sarot SRANG" userId="a391a74c-0223-4591-9ba9-531b2ebaca54" providerId="ADAL" clId="{738A2DF9-2794-4A7C-8FDE-60E37E3996D5}" dt="2023-02-27T08:19:16.341" v="712"/>
          <ac:grpSpMkLst>
            <pc:docMk/>
            <pc:sldMk cId="1006388887" sldId="272"/>
            <ac:grpSpMk id="533" creationId="{FA178A1F-927E-F375-9739-96EA176791E7}"/>
          </ac:grpSpMkLst>
        </pc:grpChg>
        <pc:grpChg chg="del mod">
          <ac:chgData name="Sarot SRANG" userId="a391a74c-0223-4591-9ba9-531b2ebaca54" providerId="ADAL" clId="{738A2DF9-2794-4A7C-8FDE-60E37E3996D5}" dt="2023-02-27T08:19:37.319" v="740"/>
          <ac:grpSpMkLst>
            <pc:docMk/>
            <pc:sldMk cId="1006388887" sldId="272"/>
            <ac:grpSpMk id="535" creationId="{D234E901-8ADA-D92A-2819-D7118F1BE0B9}"/>
          </ac:grpSpMkLst>
        </pc:grpChg>
        <pc:grpChg chg="del mod">
          <ac:chgData name="Sarot SRANG" userId="a391a74c-0223-4591-9ba9-531b2ebaca54" providerId="ADAL" clId="{738A2DF9-2794-4A7C-8FDE-60E37E3996D5}" dt="2023-02-27T08:19:21.013" v="721"/>
          <ac:grpSpMkLst>
            <pc:docMk/>
            <pc:sldMk cId="1006388887" sldId="272"/>
            <ac:grpSpMk id="542" creationId="{47C4FA7B-747C-9529-F18B-5F8E82C53B8F}"/>
          </ac:grpSpMkLst>
        </pc:grpChg>
        <pc:grpChg chg="del mod">
          <ac:chgData name="Sarot SRANG" userId="a391a74c-0223-4591-9ba9-531b2ebaca54" providerId="ADAL" clId="{738A2DF9-2794-4A7C-8FDE-60E37E3996D5}" dt="2023-02-27T08:19:40.632" v="743"/>
          <ac:grpSpMkLst>
            <pc:docMk/>
            <pc:sldMk cId="1006388887" sldId="272"/>
            <ac:grpSpMk id="544" creationId="{4E581FFE-4F46-AADF-F71C-A315F2A92B47}"/>
          </ac:grpSpMkLst>
        </pc:grpChg>
        <pc:grpChg chg="del mod">
          <ac:chgData name="Sarot SRANG" userId="a391a74c-0223-4591-9ba9-531b2ebaca54" providerId="ADAL" clId="{738A2DF9-2794-4A7C-8FDE-60E37E3996D5}" dt="2023-02-27T08:19:32.196" v="734"/>
          <ac:grpSpMkLst>
            <pc:docMk/>
            <pc:sldMk cId="1006388887" sldId="272"/>
            <ac:grpSpMk id="552" creationId="{9562A523-8C18-A63C-F753-5A80500060FE}"/>
          </ac:grpSpMkLst>
        </pc:grpChg>
        <pc:grpChg chg="del mod">
          <ac:chgData name="Sarot SRANG" userId="a391a74c-0223-4591-9ba9-531b2ebaca54" providerId="ADAL" clId="{738A2DF9-2794-4A7C-8FDE-60E37E3996D5}" dt="2023-02-27T08:59:09.924" v="2226"/>
          <ac:grpSpMkLst>
            <pc:docMk/>
            <pc:sldMk cId="1006388887" sldId="272"/>
            <ac:grpSpMk id="555" creationId="{FD0C52F0-19F6-34BF-3746-B82773CBD055}"/>
          </ac:grpSpMkLst>
        </pc:grpChg>
        <pc:grpChg chg="del mod">
          <ac:chgData name="Sarot SRANG" userId="a391a74c-0223-4591-9ba9-531b2ebaca54" providerId="ADAL" clId="{738A2DF9-2794-4A7C-8FDE-60E37E3996D5}" dt="2023-02-27T09:07:54.033" v="2320"/>
          <ac:grpSpMkLst>
            <pc:docMk/>
            <pc:sldMk cId="1006388887" sldId="272"/>
            <ac:grpSpMk id="558" creationId="{2264F08E-FBB8-8893-F801-332676174BE4}"/>
          </ac:grpSpMkLst>
        </pc:grpChg>
        <pc:grpChg chg="del mod">
          <ac:chgData name="Sarot SRANG" userId="a391a74c-0223-4591-9ba9-531b2ebaca54" providerId="ADAL" clId="{738A2DF9-2794-4A7C-8FDE-60E37E3996D5}" dt="2023-02-27T08:59:02.715" v="2203"/>
          <ac:grpSpMkLst>
            <pc:docMk/>
            <pc:sldMk cId="1006388887" sldId="272"/>
            <ac:grpSpMk id="560" creationId="{84F9B836-B63C-0C68-8457-52B5AD319BEB}"/>
          </ac:grpSpMkLst>
        </pc:grpChg>
        <pc:grpChg chg="del mod">
          <ac:chgData name="Sarot SRANG" userId="a391a74c-0223-4591-9ba9-531b2ebaca54" providerId="ADAL" clId="{738A2DF9-2794-4A7C-8FDE-60E37E3996D5}" dt="2023-02-27T08:59:11.884" v="2236"/>
          <ac:grpSpMkLst>
            <pc:docMk/>
            <pc:sldMk cId="1006388887" sldId="272"/>
            <ac:grpSpMk id="566" creationId="{DC6BB17C-BF21-ED94-261A-0D4D7E634325}"/>
          </ac:grpSpMkLst>
        </pc:grpChg>
        <pc:grpChg chg="del mod">
          <ac:chgData name="Sarot SRANG" userId="a391a74c-0223-4591-9ba9-531b2ebaca54" providerId="ADAL" clId="{738A2DF9-2794-4A7C-8FDE-60E37E3996D5}" dt="2023-02-27T09:07:03.687" v="2254"/>
          <ac:grpSpMkLst>
            <pc:docMk/>
            <pc:sldMk cId="1006388887" sldId="272"/>
            <ac:grpSpMk id="579" creationId="{A0C93217-377C-3B23-A3E6-83D53E82E784}"/>
          </ac:grpSpMkLst>
        </pc:grpChg>
        <pc:grpChg chg="del mod">
          <ac:chgData name="Sarot SRANG" userId="a391a74c-0223-4591-9ba9-531b2ebaca54" providerId="ADAL" clId="{738A2DF9-2794-4A7C-8FDE-60E37E3996D5}" dt="2023-02-27T09:07:03.689" v="2261"/>
          <ac:grpSpMkLst>
            <pc:docMk/>
            <pc:sldMk cId="1006388887" sldId="272"/>
            <ac:grpSpMk id="585" creationId="{1878034E-8814-174A-B6FA-9D21A3DB9604}"/>
          </ac:grpSpMkLst>
        </pc:grpChg>
        <pc:grpChg chg="del mod">
          <ac:chgData name="Sarot SRANG" userId="a391a74c-0223-4591-9ba9-531b2ebaca54" providerId="ADAL" clId="{738A2DF9-2794-4A7C-8FDE-60E37E3996D5}" dt="2023-02-27T08:20:51.812" v="782"/>
          <ac:grpSpMkLst>
            <pc:docMk/>
            <pc:sldMk cId="1006388887" sldId="272"/>
            <ac:grpSpMk id="588" creationId="{F54F9AB5-4A3D-DA60-F447-4FC7012379D3}"/>
          </ac:grpSpMkLst>
        </pc:grpChg>
        <pc:grpChg chg="del mod">
          <ac:chgData name="Sarot SRANG" userId="a391a74c-0223-4591-9ba9-531b2ebaca54" providerId="ADAL" clId="{738A2DF9-2794-4A7C-8FDE-60E37E3996D5}" dt="2023-02-27T08:20:58.059" v="796"/>
          <ac:grpSpMkLst>
            <pc:docMk/>
            <pc:sldMk cId="1006388887" sldId="272"/>
            <ac:grpSpMk id="597" creationId="{2D73D443-2A87-880C-3EEA-D33E80F6EF3C}"/>
          </ac:grpSpMkLst>
        </pc:grpChg>
        <pc:grpChg chg="del mod">
          <ac:chgData name="Sarot SRANG" userId="a391a74c-0223-4591-9ba9-531b2ebaca54" providerId="ADAL" clId="{738A2DF9-2794-4A7C-8FDE-60E37E3996D5}" dt="2023-02-27T08:20:58.059" v="796"/>
          <ac:grpSpMkLst>
            <pc:docMk/>
            <pc:sldMk cId="1006388887" sldId="272"/>
            <ac:grpSpMk id="598" creationId="{433FF71A-5A07-E685-1074-8448CEE97876}"/>
          </ac:grpSpMkLst>
        </pc:grpChg>
        <pc:grpChg chg="del mod">
          <ac:chgData name="Sarot SRANG" userId="a391a74c-0223-4591-9ba9-531b2ebaca54" providerId="ADAL" clId="{738A2DF9-2794-4A7C-8FDE-60E37E3996D5}" dt="2023-02-27T08:20:58.059" v="796"/>
          <ac:grpSpMkLst>
            <pc:docMk/>
            <pc:sldMk cId="1006388887" sldId="272"/>
            <ac:grpSpMk id="612" creationId="{4DE17AD0-0EAA-400B-27B8-BAEBF9B5CD61}"/>
          </ac:grpSpMkLst>
        </pc:grpChg>
        <pc:grpChg chg="mod">
          <ac:chgData name="Sarot SRANG" userId="a391a74c-0223-4591-9ba9-531b2ebaca54" providerId="ADAL" clId="{738A2DF9-2794-4A7C-8FDE-60E37E3996D5}" dt="2023-02-27T09:08:07.372" v="2352" actId="1037"/>
          <ac:grpSpMkLst>
            <pc:docMk/>
            <pc:sldMk cId="1006388887" sldId="272"/>
            <ac:grpSpMk id="613" creationId="{AEF74379-BF14-48EE-08BE-409508415246}"/>
          </ac:grpSpMkLst>
        </pc:grpChg>
        <pc:grpChg chg="mod">
          <ac:chgData name="Sarot SRANG" userId="a391a74c-0223-4591-9ba9-531b2ebaca54" providerId="ADAL" clId="{738A2DF9-2794-4A7C-8FDE-60E37E3996D5}" dt="2023-02-27T09:08:07.372" v="2352" actId="1037"/>
          <ac:grpSpMkLst>
            <pc:docMk/>
            <pc:sldMk cId="1006388887" sldId="272"/>
            <ac:grpSpMk id="614" creationId="{7BC22BF6-13B8-7B06-A502-B4D2895F1914}"/>
          </ac:grpSpMkLst>
        </pc:grpChg>
        <pc:grpChg chg="del mod">
          <ac:chgData name="Sarot SRANG" userId="a391a74c-0223-4591-9ba9-531b2ebaca54" providerId="ADAL" clId="{738A2DF9-2794-4A7C-8FDE-60E37E3996D5}" dt="2023-02-27T08:21:12.742" v="810"/>
          <ac:grpSpMkLst>
            <pc:docMk/>
            <pc:sldMk cId="1006388887" sldId="272"/>
            <ac:grpSpMk id="624" creationId="{E66D5965-9512-C32A-B035-28CDE7F7E84B}"/>
          </ac:grpSpMkLst>
        </pc:grpChg>
        <pc:grpChg chg="del mod">
          <ac:chgData name="Sarot SRANG" userId="a391a74c-0223-4591-9ba9-531b2ebaca54" providerId="ADAL" clId="{738A2DF9-2794-4A7C-8FDE-60E37E3996D5}" dt="2023-02-27T08:21:15.604" v="815"/>
          <ac:grpSpMkLst>
            <pc:docMk/>
            <pc:sldMk cId="1006388887" sldId="272"/>
            <ac:grpSpMk id="625" creationId="{06447D88-B4FD-BA9A-1092-519493747F90}"/>
          </ac:grpSpMkLst>
        </pc:grpChg>
        <pc:grpChg chg="del mod">
          <ac:chgData name="Sarot SRANG" userId="a391a74c-0223-4591-9ba9-531b2ebaca54" providerId="ADAL" clId="{738A2DF9-2794-4A7C-8FDE-60E37E3996D5}" dt="2023-02-27T08:21:15.604" v="815"/>
          <ac:grpSpMkLst>
            <pc:docMk/>
            <pc:sldMk cId="1006388887" sldId="272"/>
            <ac:grpSpMk id="628" creationId="{BA44A147-8C61-02A7-363C-136AF95BF434}"/>
          </ac:grpSpMkLst>
        </pc:grpChg>
        <pc:grpChg chg="del mod">
          <ac:chgData name="Sarot SRANG" userId="a391a74c-0223-4591-9ba9-531b2ebaca54" providerId="ADAL" clId="{738A2DF9-2794-4A7C-8FDE-60E37E3996D5}" dt="2023-02-27T08:21:16.757" v="818"/>
          <ac:grpSpMkLst>
            <pc:docMk/>
            <pc:sldMk cId="1006388887" sldId="272"/>
            <ac:grpSpMk id="632" creationId="{FB378389-77E9-48E1-332A-340BF64B3371}"/>
          </ac:grpSpMkLst>
        </pc:grpChg>
        <pc:grpChg chg="del mod">
          <ac:chgData name="Sarot SRANG" userId="a391a74c-0223-4591-9ba9-531b2ebaca54" providerId="ADAL" clId="{738A2DF9-2794-4A7C-8FDE-60E37E3996D5}" dt="2023-02-27T08:21:19.405" v="824"/>
          <ac:grpSpMkLst>
            <pc:docMk/>
            <pc:sldMk cId="1006388887" sldId="272"/>
            <ac:grpSpMk id="635" creationId="{7A7C23F1-D9B3-A747-BA9E-814F21302D83}"/>
          </ac:grpSpMkLst>
        </pc:grpChg>
        <pc:grpChg chg="del mod">
          <ac:chgData name="Sarot SRANG" userId="a391a74c-0223-4591-9ba9-531b2ebaca54" providerId="ADAL" clId="{738A2DF9-2794-4A7C-8FDE-60E37E3996D5}" dt="2023-02-27T08:21:20.588" v="826"/>
          <ac:grpSpMkLst>
            <pc:docMk/>
            <pc:sldMk cId="1006388887" sldId="272"/>
            <ac:grpSpMk id="641" creationId="{49B82B08-F105-93EB-C32A-2326C90D0C9C}"/>
          </ac:grpSpMkLst>
        </pc:grpChg>
        <pc:grpChg chg="del mod">
          <ac:chgData name="Sarot SRANG" userId="a391a74c-0223-4591-9ba9-531b2ebaca54" providerId="ADAL" clId="{738A2DF9-2794-4A7C-8FDE-60E37E3996D5}" dt="2023-02-27T08:21:22.867" v="828"/>
          <ac:grpSpMkLst>
            <pc:docMk/>
            <pc:sldMk cId="1006388887" sldId="272"/>
            <ac:grpSpMk id="643" creationId="{DF574111-B634-0F71-B56E-43EEBAE71B29}"/>
          </ac:grpSpMkLst>
        </pc:grpChg>
        <pc:grpChg chg="del mod">
          <ac:chgData name="Sarot SRANG" userId="a391a74c-0223-4591-9ba9-531b2ebaca54" providerId="ADAL" clId="{738A2DF9-2794-4A7C-8FDE-60E37E3996D5}" dt="2023-02-27T08:21:54.479" v="874"/>
          <ac:grpSpMkLst>
            <pc:docMk/>
            <pc:sldMk cId="1006388887" sldId="272"/>
            <ac:grpSpMk id="645" creationId="{337F7828-C5F1-67F8-359A-0BBFAC8F2C0C}"/>
          </ac:grpSpMkLst>
        </pc:grpChg>
        <pc:grpChg chg="del mod">
          <ac:chgData name="Sarot SRANG" userId="a391a74c-0223-4591-9ba9-531b2ebaca54" providerId="ADAL" clId="{738A2DF9-2794-4A7C-8FDE-60E37E3996D5}" dt="2023-02-27T08:21:25.691" v="833"/>
          <ac:grpSpMkLst>
            <pc:docMk/>
            <pc:sldMk cId="1006388887" sldId="272"/>
            <ac:grpSpMk id="648" creationId="{C0C2F7A9-6019-9731-9A0C-5721F835A686}"/>
          </ac:grpSpMkLst>
        </pc:grpChg>
        <pc:grpChg chg="mod">
          <ac:chgData name="Sarot SRANG" userId="a391a74c-0223-4591-9ba9-531b2ebaca54" providerId="ADAL" clId="{738A2DF9-2794-4A7C-8FDE-60E37E3996D5}" dt="2023-02-27T09:08:17.074" v="2375" actId="1037"/>
          <ac:grpSpMkLst>
            <pc:docMk/>
            <pc:sldMk cId="1006388887" sldId="272"/>
            <ac:grpSpMk id="657" creationId="{C00E8792-333A-39E9-8A7E-C22F85594846}"/>
          </ac:grpSpMkLst>
        </pc:grpChg>
        <pc:grpChg chg="mod">
          <ac:chgData name="Sarot SRANG" userId="a391a74c-0223-4591-9ba9-531b2ebaca54" providerId="ADAL" clId="{738A2DF9-2794-4A7C-8FDE-60E37E3996D5}" dt="2023-02-27T09:08:17.074" v="2375" actId="1037"/>
          <ac:grpSpMkLst>
            <pc:docMk/>
            <pc:sldMk cId="1006388887" sldId="272"/>
            <ac:grpSpMk id="664" creationId="{C031061B-0B3A-7208-ABE1-83402D91C371}"/>
          </ac:grpSpMkLst>
        </pc:grpChg>
        <pc:grpChg chg="del mod">
          <ac:chgData name="Sarot SRANG" userId="a391a74c-0223-4591-9ba9-531b2ebaca54" providerId="ADAL" clId="{738A2DF9-2794-4A7C-8FDE-60E37E3996D5}" dt="2023-02-27T08:21:54.479" v="874"/>
          <ac:grpSpMkLst>
            <pc:docMk/>
            <pc:sldMk cId="1006388887" sldId="272"/>
            <ac:grpSpMk id="676" creationId="{C3CD86A7-8498-F8F9-DDF8-B1EB136E5843}"/>
          </ac:grpSpMkLst>
        </pc:grpChg>
        <pc:grpChg chg="del mod">
          <ac:chgData name="Sarot SRANG" userId="a391a74c-0223-4591-9ba9-531b2ebaca54" providerId="ADAL" clId="{738A2DF9-2794-4A7C-8FDE-60E37E3996D5}" dt="2023-02-27T09:12:16.395" v="2558"/>
          <ac:grpSpMkLst>
            <pc:docMk/>
            <pc:sldMk cId="1006388887" sldId="272"/>
            <ac:grpSpMk id="687" creationId="{6C078AFC-C793-E191-658B-91635EC5C76B}"/>
          </ac:grpSpMkLst>
        </pc:grpChg>
        <pc:grpChg chg="del mod">
          <ac:chgData name="Sarot SRANG" userId="a391a74c-0223-4591-9ba9-531b2ebaca54" providerId="ADAL" clId="{738A2DF9-2794-4A7C-8FDE-60E37E3996D5}" dt="2023-02-27T08:22:11.544" v="911"/>
          <ac:grpSpMkLst>
            <pc:docMk/>
            <pc:sldMk cId="1006388887" sldId="272"/>
            <ac:grpSpMk id="699" creationId="{A4266467-21F4-5401-C0A6-CF7DE20FB702}"/>
          </ac:grpSpMkLst>
        </pc:grpChg>
        <pc:grpChg chg="del mod">
          <ac:chgData name="Sarot SRANG" userId="a391a74c-0223-4591-9ba9-531b2ebaca54" providerId="ADAL" clId="{738A2DF9-2794-4A7C-8FDE-60E37E3996D5}" dt="2023-02-27T08:22:12.813" v="914"/>
          <ac:grpSpMkLst>
            <pc:docMk/>
            <pc:sldMk cId="1006388887" sldId="272"/>
            <ac:grpSpMk id="703" creationId="{D99EE1C0-F756-F2C0-58B4-07F316FE4DFE}"/>
          </ac:grpSpMkLst>
        </pc:grpChg>
        <pc:grpChg chg="del mod">
          <ac:chgData name="Sarot SRANG" userId="a391a74c-0223-4591-9ba9-531b2ebaca54" providerId="ADAL" clId="{738A2DF9-2794-4A7C-8FDE-60E37E3996D5}" dt="2023-02-27T08:22:15.798" v="922"/>
          <ac:grpSpMkLst>
            <pc:docMk/>
            <pc:sldMk cId="1006388887" sldId="272"/>
            <ac:grpSpMk id="706" creationId="{8D9BF770-114B-2A49-A6AF-C20FEFC172D7}"/>
          </ac:grpSpMkLst>
        </pc:grpChg>
        <pc:grpChg chg="mod">
          <ac:chgData name="Sarot SRANG" userId="a391a74c-0223-4591-9ba9-531b2ebaca54" providerId="ADAL" clId="{738A2DF9-2794-4A7C-8FDE-60E37E3996D5}" dt="2023-02-27T09:08:07.372" v="2352" actId="1037"/>
          <ac:grpSpMkLst>
            <pc:docMk/>
            <pc:sldMk cId="1006388887" sldId="272"/>
            <ac:grpSpMk id="714" creationId="{C1863BA5-0C25-0D87-A5D6-A0AE2820A501}"/>
          </ac:grpSpMkLst>
        </pc:grpChg>
        <pc:grpChg chg="del mod">
          <ac:chgData name="Sarot SRANG" userId="a391a74c-0223-4591-9ba9-531b2ebaca54" providerId="ADAL" clId="{738A2DF9-2794-4A7C-8FDE-60E37E3996D5}" dt="2023-02-27T08:22:32.536" v="951"/>
          <ac:grpSpMkLst>
            <pc:docMk/>
            <pc:sldMk cId="1006388887" sldId="272"/>
            <ac:grpSpMk id="726" creationId="{E54962D3-12E9-02D6-21AE-D71CC37526BA}"/>
          </ac:grpSpMkLst>
        </pc:grpChg>
        <pc:grpChg chg="mod">
          <ac:chgData name="Sarot SRANG" userId="a391a74c-0223-4591-9ba9-531b2ebaca54" providerId="ADAL" clId="{738A2DF9-2794-4A7C-8FDE-60E37E3996D5}" dt="2023-02-27T09:08:07.372" v="2352" actId="1037"/>
          <ac:grpSpMkLst>
            <pc:docMk/>
            <pc:sldMk cId="1006388887" sldId="272"/>
            <ac:grpSpMk id="728" creationId="{9CEC4D99-1101-8983-D708-0B22681223D9}"/>
          </ac:grpSpMkLst>
        </pc:grpChg>
        <pc:grpChg chg="mod">
          <ac:chgData name="Sarot SRANG" userId="a391a74c-0223-4591-9ba9-531b2ebaca54" providerId="ADAL" clId="{738A2DF9-2794-4A7C-8FDE-60E37E3996D5}" dt="2023-02-27T09:08:07.372" v="2352" actId="1037"/>
          <ac:grpSpMkLst>
            <pc:docMk/>
            <pc:sldMk cId="1006388887" sldId="272"/>
            <ac:grpSpMk id="732" creationId="{EA9F6AD5-3364-4E70-9096-57EFF001EE66}"/>
          </ac:grpSpMkLst>
        </pc:grpChg>
        <pc:grpChg chg="del mod">
          <ac:chgData name="Sarot SRANG" userId="a391a74c-0223-4591-9ba9-531b2ebaca54" providerId="ADAL" clId="{738A2DF9-2794-4A7C-8FDE-60E37E3996D5}" dt="2023-02-27T08:58:44.724" v="2168"/>
          <ac:grpSpMkLst>
            <pc:docMk/>
            <pc:sldMk cId="1006388887" sldId="272"/>
            <ac:grpSpMk id="741" creationId="{35A87FC5-E572-DB9C-647D-7A2D46D4E9E5}"/>
          </ac:grpSpMkLst>
        </pc:grpChg>
        <pc:grpChg chg="del mod">
          <ac:chgData name="Sarot SRANG" userId="a391a74c-0223-4591-9ba9-531b2ebaca54" providerId="ADAL" clId="{738A2DF9-2794-4A7C-8FDE-60E37E3996D5}" dt="2023-02-27T08:23:01.354" v="979"/>
          <ac:grpSpMkLst>
            <pc:docMk/>
            <pc:sldMk cId="1006388887" sldId="272"/>
            <ac:grpSpMk id="754" creationId="{1F42C570-1246-DBC5-6DB9-D1A798404224}"/>
          </ac:grpSpMkLst>
        </pc:grpChg>
        <pc:grpChg chg="del mod">
          <ac:chgData name="Sarot SRANG" userId="a391a74c-0223-4591-9ba9-531b2ebaca54" providerId="ADAL" clId="{738A2DF9-2794-4A7C-8FDE-60E37E3996D5}" dt="2023-02-27T08:58:46.414" v="2181"/>
          <ac:grpSpMkLst>
            <pc:docMk/>
            <pc:sldMk cId="1006388887" sldId="272"/>
            <ac:grpSpMk id="756" creationId="{A9D2C4AA-43BE-9ABE-3D36-94F3FAB0CCB9}"/>
          </ac:grpSpMkLst>
        </pc:grpChg>
        <pc:grpChg chg="del mod">
          <ac:chgData name="Sarot SRANG" userId="a391a74c-0223-4591-9ba9-531b2ebaca54" providerId="ADAL" clId="{738A2DF9-2794-4A7C-8FDE-60E37E3996D5}" dt="2023-02-27T08:58:41.587" v="2157"/>
          <ac:grpSpMkLst>
            <pc:docMk/>
            <pc:sldMk cId="1006388887" sldId="272"/>
            <ac:grpSpMk id="768" creationId="{E69079D1-1038-3500-4489-E74193DEF285}"/>
          </ac:grpSpMkLst>
        </pc:grpChg>
        <pc:grpChg chg="del mod">
          <ac:chgData name="Sarot SRANG" userId="a391a74c-0223-4591-9ba9-531b2ebaca54" providerId="ADAL" clId="{738A2DF9-2794-4A7C-8FDE-60E37E3996D5}" dt="2023-02-27T09:15:45.199" v="2618"/>
          <ac:grpSpMkLst>
            <pc:docMk/>
            <pc:sldMk cId="1006388887" sldId="272"/>
            <ac:grpSpMk id="771" creationId="{BE4AFCE1-4E8A-7623-2325-8F50D94E20B9}"/>
          </ac:grpSpMkLst>
        </pc:grpChg>
        <pc:grpChg chg="del mod">
          <ac:chgData name="Sarot SRANG" userId="a391a74c-0223-4591-9ba9-531b2ebaca54" providerId="ADAL" clId="{738A2DF9-2794-4A7C-8FDE-60E37E3996D5}" dt="2023-02-27T08:49:35.310" v="1968"/>
          <ac:grpSpMkLst>
            <pc:docMk/>
            <pc:sldMk cId="1006388887" sldId="272"/>
            <ac:grpSpMk id="774" creationId="{600220B3-F0A6-D96C-529E-417A1BA7DBAF}"/>
          </ac:grpSpMkLst>
        </pc:grpChg>
        <pc:grpChg chg="del mod">
          <ac:chgData name="Sarot SRANG" userId="a391a74c-0223-4591-9ba9-531b2ebaca54" providerId="ADAL" clId="{738A2DF9-2794-4A7C-8FDE-60E37E3996D5}" dt="2023-02-27T08:49:47.605" v="1979"/>
          <ac:grpSpMkLst>
            <pc:docMk/>
            <pc:sldMk cId="1006388887" sldId="272"/>
            <ac:grpSpMk id="779" creationId="{3F1B0F14-5F67-28C6-BDF8-CF76D0837CE9}"/>
          </ac:grpSpMkLst>
        </pc:grpChg>
        <pc:grpChg chg="del mod">
          <ac:chgData name="Sarot SRANG" userId="a391a74c-0223-4591-9ba9-531b2ebaca54" providerId="ADAL" clId="{738A2DF9-2794-4A7C-8FDE-60E37E3996D5}" dt="2023-02-27T08:49:57.638" v="1988"/>
          <ac:grpSpMkLst>
            <pc:docMk/>
            <pc:sldMk cId="1006388887" sldId="272"/>
            <ac:grpSpMk id="784" creationId="{44F1F604-1770-FE09-6BE3-9568A4FE23E5}"/>
          </ac:grpSpMkLst>
        </pc:grpChg>
        <pc:grpChg chg="del mod">
          <ac:chgData name="Sarot SRANG" userId="a391a74c-0223-4591-9ba9-531b2ebaca54" providerId="ADAL" clId="{738A2DF9-2794-4A7C-8FDE-60E37E3996D5}" dt="2023-02-27T08:49:59.570" v="1990"/>
          <ac:grpSpMkLst>
            <pc:docMk/>
            <pc:sldMk cId="1006388887" sldId="272"/>
            <ac:grpSpMk id="787" creationId="{E7C954B1-A9C8-92A6-C5D4-8DB5C8E1A354}"/>
          </ac:grpSpMkLst>
        </pc:grpChg>
        <pc:grpChg chg="del mod">
          <ac:chgData name="Sarot SRANG" userId="a391a74c-0223-4591-9ba9-531b2ebaca54" providerId="ADAL" clId="{738A2DF9-2794-4A7C-8FDE-60E37E3996D5}" dt="2023-02-27T08:50:04.371" v="1997"/>
          <ac:grpSpMkLst>
            <pc:docMk/>
            <pc:sldMk cId="1006388887" sldId="272"/>
            <ac:grpSpMk id="789" creationId="{C58DF88E-FFD2-E846-FCFC-62F047A282A3}"/>
          </ac:grpSpMkLst>
        </pc:grpChg>
        <pc:grpChg chg="del mod">
          <ac:chgData name="Sarot SRANG" userId="a391a74c-0223-4591-9ba9-531b2ebaca54" providerId="ADAL" clId="{738A2DF9-2794-4A7C-8FDE-60E37E3996D5}" dt="2023-02-27T08:50:06.150" v="1999"/>
          <ac:grpSpMkLst>
            <pc:docMk/>
            <pc:sldMk cId="1006388887" sldId="272"/>
            <ac:grpSpMk id="796" creationId="{43FC4D55-10CC-1415-E7F2-6D357ADF8F8A}"/>
          </ac:grpSpMkLst>
        </pc:grpChg>
        <pc:grpChg chg="del mod">
          <ac:chgData name="Sarot SRANG" userId="a391a74c-0223-4591-9ba9-531b2ebaca54" providerId="ADAL" clId="{738A2DF9-2794-4A7C-8FDE-60E37E3996D5}" dt="2023-02-27T08:50:46.117" v="2034"/>
          <ac:grpSpMkLst>
            <pc:docMk/>
            <pc:sldMk cId="1006388887" sldId="272"/>
            <ac:grpSpMk id="798" creationId="{7AFC5CCC-03D8-E9A2-1EFA-F8D271AB294D}"/>
          </ac:grpSpMkLst>
        </pc:grpChg>
        <pc:grpChg chg="del mod">
          <ac:chgData name="Sarot SRANG" userId="a391a74c-0223-4591-9ba9-531b2ebaca54" providerId="ADAL" clId="{738A2DF9-2794-4A7C-8FDE-60E37E3996D5}" dt="2023-02-27T08:50:24.885" v="2004"/>
          <ac:grpSpMkLst>
            <pc:docMk/>
            <pc:sldMk cId="1006388887" sldId="272"/>
            <ac:grpSpMk id="800" creationId="{5067DB3B-6D2C-30EC-365E-E420BD569761}"/>
          </ac:grpSpMkLst>
        </pc:grpChg>
        <pc:grpChg chg="del mod">
          <ac:chgData name="Sarot SRANG" userId="a391a74c-0223-4591-9ba9-531b2ebaca54" providerId="ADAL" clId="{738A2DF9-2794-4A7C-8FDE-60E37E3996D5}" dt="2023-02-27T08:51:47.623" v="2095"/>
          <ac:grpSpMkLst>
            <pc:docMk/>
            <pc:sldMk cId="1006388887" sldId="272"/>
            <ac:grpSpMk id="802" creationId="{BAB910C1-01A3-DE8E-4214-20373DBDCD91}"/>
          </ac:grpSpMkLst>
        </pc:grpChg>
        <pc:grpChg chg="del mod">
          <ac:chgData name="Sarot SRANG" userId="a391a74c-0223-4591-9ba9-531b2ebaca54" providerId="ADAL" clId="{738A2DF9-2794-4A7C-8FDE-60E37E3996D5}" dt="2023-02-27T08:51:16.935" v="2062"/>
          <ac:grpSpMkLst>
            <pc:docMk/>
            <pc:sldMk cId="1006388887" sldId="272"/>
            <ac:grpSpMk id="805" creationId="{0257B0DD-09BD-0613-7229-5170B3F4F9E2}"/>
          </ac:grpSpMkLst>
        </pc:grpChg>
        <pc:grpChg chg="del mod">
          <ac:chgData name="Sarot SRANG" userId="a391a74c-0223-4591-9ba9-531b2ebaca54" providerId="ADAL" clId="{738A2DF9-2794-4A7C-8FDE-60E37E3996D5}" dt="2023-02-27T08:51:16.935" v="2062"/>
          <ac:grpSpMkLst>
            <pc:docMk/>
            <pc:sldMk cId="1006388887" sldId="272"/>
            <ac:grpSpMk id="809" creationId="{549F8A90-4A4F-B1B2-A599-33C92DBFBC65}"/>
          </ac:grpSpMkLst>
        </pc:grpChg>
        <pc:grpChg chg="del mod">
          <ac:chgData name="Sarot SRANG" userId="a391a74c-0223-4591-9ba9-531b2ebaca54" providerId="ADAL" clId="{738A2DF9-2794-4A7C-8FDE-60E37E3996D5}" dt="2023-02-27T08:51:08.785" v="2058"/>
          <ac:grpSpMkLst>
            <pc:docMk/>
            <pc:sldMk cId="1006388887" sldId="272"/>
            <ac:grpSpMk id="819" creationId="{EC8C631D-61B4-9BF9-9F2D-078E5AD7C2D9}"/>
          </ac:grpSpMkLst>
        </pc:grpChg>
        <pc:grpChg chg="del mod">
          <ac:chgData name="Sarot SRANG" userId="a391a74c-0223-4591-9ba9-531b2ebaca54" providerId="ADAL" clId="{738A2DF9-2794-4A7C-8FDE-60E37E3996D5}" dt="2023-02-27T08:51:16.935" v="2062"/>
          <ac:grpSpMkLst>
            <pc:docMk/>
            <pc:sldMk cId="1006388887" sldId="272"/>
            <ac:grpSpMk id="825" creationId="{E38ED2C5-1F21-DE7D-FD2C-E618689501A6}"/>
          </ac:grpSpMkLst>
        </pc:grpChg>
        <pc:grpChg chg="del mod">
          <ac:chgData name="Sarot SRANG" userId="a391a74c-0223-4591-9ba9-531b2ebaca54" providerId="ADAL" clId="{738A2DF9-2794-4A7C-8FDE-60E37E3996D5}" dt="2023-02-27T08:51:20.807" v="2065"/>
          <ac:grpSpMkLst>
            <pc:docMk/>
            <pc:sldMk cId="1006388887" sldId="272"/>
            <ac:grpSpMk id="829" creationId="{85DE4C1C-2905-B985-3BCF-03C4283DE226}"/>
          </ac:grpSpMkLst>
        </pc:grpChg>
        <pc:grpChg chg="del mod">
          <ac:chgData name="Sarot SRANG" userId="a391a74c-0223-4591-9ba9-531b2ebaca54" providerId="ADAL" clId="{738A2DF9-2794-4A7C-8FDE-60E37E3996D5}" dt="2023-02-27T08:51:27.727" v="2071"/>
          <ac:grpSpMkLst>
            <pc:docMk/>
            <pc:sldMk cId="1006388887" sldId="272"/>
            <ac:grpSpMk id="832" creationId="{753DB062-95CF-7C20-4313-12B89213364D}"/>
          </ac:grpSpMkLst>
        </pc:grpChg>
        <pc:grpChg chg="del mod">
          <ac:chgData name="Sarot SRANG" userId="a391a74c-0223-4591-9ba9-531b2ebaca54" providerId="ADAL" clId="{738A2DF9-2794-4A7C-8FDE-60E37E3996D5}" dt="2023-02-27T08:51:34.891" v="2073"/>
          <ac:grpSpMkLst>
            <pc:docMk/>
            <pc:sldMk cId="1006388887" sldId="272"/>
            <ac:grpSpMk id="838" creationId="{1DEE7C5E-7662-0A22-E829-524F8DAF2F61}"/>
          </ac:grpSpMkLst>
        </pc:grpChg>
        <pc:grpChg chg="del mod">
          <ac:chgData name="Sarot SRANG" userId="a391a74c-0223-4591-9ba9-531b2ebaca54" providerId="ADAL" clId="{738A2DF9-2794-4A7C-8FDE-60E37E3996D5}" dt="2023-02-27T08:51:39.649" v="2083"/>
          <ac:grpSpMkLst>
            <pc:docMk/>
            <pc:sldMk cId="1006388887" sldId="272"/>
            <ac:grpSpMk id="840" creationId="{BA31BD31-3056-5D65-E391-FB2B0D9C8976}"/>
          </ac:grpSpMkLst>
        </pc:grpChg>
        <pc:grpChg chg="del mod">
          <ac:chgData name="Sarot SRANG" userId="a391a74c-0223-4591-9ba9-531b2ebaca54" providerId="ADAL" clId="{738A2DF9-2794-4A7C-8FDE-60E37E3996D5}" dt="2023-02-27T08:51:47.623" v="2095"/>
          <ac:grpSpMkLst>
            <pc:docMk/>
            <pc:sldMk cId="1006388887" sldId="272"/>
            <ac:grpSpMk id="850" creationId="{7987E5C7-37E2-B7CD-413B-0D3E7DB8BD7F}"/>
          </ac:grpSpMkLst>
        </pc:grpChg>
        <pc:grpChg chg="del mod">
          <ac:chgData name="Sarot SRANG" userId="a391a74c-0223-4591-9ba9-531b2ebaca54" providerId="ADAL" clId="{738A2DF9-2794-4A7C-8FDE-60E37E3996D5}" dt="2023-02-27T08:51:51.783" v="2097"/>
          <ac:grpSpMkLst>
            <pc:docMk/>
            <pc:sldMk cId="1006388887" sldId="272"/>
            <ac:grpSpMk id="862" creationId="{F8C6731F-2535-4616-3CC2-31AB337E53E5}"/>
          </ac:grpSpMkLst>
        </pc:grpChg>
        <pc:grpChg chg="del mod">
          <ac:chgData name="Sarot SRANG" userId="a391a74c-0223-4591-9ba9-531b2ebaca54" providerId="ADAL" clId="{738A2DF9-2794-4A7C-8FDE-60E37E3996D5}" dt="2023-02-27T08:51:59.754" v="2102"/>
          <ac:grpSpMkLst>
            <pc:docMk/>
            <pc:sldMk cId="1006388887" sldId="272"/>
            <ac:grpSpMk id="864" creationId="{3C3D6B6B-B53F-2E66-F9FD-A7D650BB9DFB}"/>
          </ac:grpSpMkLst>
        </pc:grpChg>
        <pc:grpChg chg="del mod">
          <ac:chgData name="Sarot SRANG" userId="a391a74c-0223-4591-9ba9-531b2ebaca54" providerId="ADAL" clId="{738A2DF9-2794-4A7C-8FDE-60E37E3996D5}" dt="2023-02-27T08:52:01.649" v="2104"/>
          <ac:grpSpMkLst>
            <pc:docMk/>
            <pc:sldMk cId="1006388887" sldId="272"/>
            <ac:grpSpMk id="868" creationId="{FA9E6512-0C87-820F-718E-37C2CE243A05}"/>
          </ac:grpSpMkLst>
        </pc:grpChg>
        <pc:grpChg chg="del mod">
          <ac:chgData name="Sarot SRANG" userId="a391a74c-0223-4591-9ba9-531b2ebaca54" providerId="ADAL" clId="{738A2DF9-2794-4A7C-8FDE-60E37E3996D5}" dt="2023-02-27T08:52:05.096" v="2108"/>
          <ac:grpSpMkLst>
            <pc:docMk/>
            <pc:sldMk cId="1006388887" sldId="272"/>
            <ac:grpSpMk id="870" creationId="{148BFE56-4C87-96D7-876B-B38BCF205A84}"/>
          </ac:grpSpMkLst>
        </pc:grpChg>
        <pc:grpChg chg="del mod">
          <ac:chgData name="Sarot SRANG" userId="a391a74c-0223-4591-9ba9-531b2ebaca54" providerId="ADAL" clId="{738A2DF9-2794-4A7C-8FDE-60E37E3996D5}" dt="2023-02-27T08:58:28.155" v="2137"/>
          <ac:grpSpMkLst>
            <pc:docMk/>
            <pc:sldMk cId="1006388887" sldId="272"/>
            <ac:grpSpMk id="874" creationId="{EA5415AB-3BEF-673B-019F-194F3F787CAF}"/>
          </ac:grpSpMkLst>
        </pc:grpChg>
        <pc:grpChg chg="del mod">
          <ac:chgData name="Sarot SRANG" userId="a391a74c-0223-4591-9ba9-531b2ebaca54" providerId="ADAL" clId="{738A2DF9-2794-4A7C-8FDE-60E37E3996D5}" dt="2023-02-27T08:58:30.802" v="2140"/>
          <ac:grpSpMkLst>
            <pc:docMk/>
            <pc:sldMk cId="1006388887" sldId="272"/>
            <ac:grpSpMk id="880" creationId="{1E0C80C3-C561-6CC6-8534-E0F5ADCF348B}"/>
          </ac:grpSpMkLst>
        </pc:grpChg>
        <pc:grpChg chg="del mod">
          <ac:chgData name="Sarot SRANG" userId="a391a74c-0223-4591-9ba9-531b2ebaca54" providerId="ADAL" clId="{738A2DF9-2794-4A7C-8FDE-60E37E3996D5}" dt="2023-02-27T09:08:43.584" v="2388"/>
          <ac:grpSpMkLst>
            <pc:docMk/>
            <pc:sldMk cId="1006388887" sldId="272"/>
            <ac:grpSpMk id="882" creationId="{F3A83183-11BE-6D38-B683-87AF5A84D655}"/>
          </ac:grpSpMkLst>
        </pc:grpChg>
        <pc:grpChg chg="del mod">
          <ac:chgData name="Sarot SRANG" userId="a391a74c-0223-4591-9ba9-531b2ebaca54" providerId="ADAL" clId="{738A2DF9-2794-4A7C-8FDE-60E37E3996D5}" dt="2023-02-27T09:09:22.987" v="2399"/>
          <ac:grpSpMkLst>
            <pc:docMk/>
            <pc:sldMk cId="1006388887" sldId="272"/>
            <ac:grpSpMk id="893" creationId="{5D8DF8FA-F51D-F779-B322-0885912C3080}"/>
          </ac:grpSpMkLst>
        </pc:grpChg>
        <pc:grpChg chg="del mod">
          <ac:chgData name="Sarot SRANG" userId="a391a74c-0223-4591-9ba9-531b2ebaca54" providerId="ADAL" clId="{738A2DF9-2794-4A7C-8FDE-60E37E3996D5}" dt="2023-02-27T09:09:30.136" v="2407"/>
          <ac:grpSpMkLst>
            <pc:docMk/>
            <pc:sldMk cId="1006388887" sldId="272"/>
            <ac:grpSpMk id="902" creationId="{2B7F6F32-42E2-FE0F-88D8-175F90532251}"/>
          </ac:grpSpMkLst>
        </pc:grpChg>
        <pc:grpChg chg="del mod">
          <ac:chgData name="Sarot SRANG" userId="a391a74c-0223-4591-9ba9-531b2ebaca54" providerId="ADAL" clId="{738A2DF9-2794-4A7C-8FDE-60E37E3996D5}" dt="2023-02-27T09:09:40.294" v="2418"/>
          <ac:grpSpMkLst>
            <pc:docMk/>
            <pc:sldMk cId="1006388887" sldId="272"/>
            <ac:grpSpMk id="907" creationId="{DCB39899-3949-CD4B-BE26-0521A26A99FF}"/>
          </ac:grpSpMkLst>
        </pc:grpChg>
        <pc:grpChg chg="del mod">
          <ac:chgData name="Sarot SRANG" userId="a391a74c-0223-4591-9ba9-531b2ebaca54" providerId="ADAL" clId="{738A2DF9-2794-4A7C-8FDE-60E37E3996D5}" dt="2023-02-27T09:09:40.294" v="2418"/>
          <ac:grpSpMkLst>
            <pc:docMk/>
            <pc:sldMk cId="1006388887" sldId="272"/>
            <ac:grpSpMk id="914" creationId="{39AD8A59-F88E-2492-6A55-38049CD1709E}"/>
          </ac:grpSpMkLst>
        </pc:grpChg>
        <pc:grpChg chg="del mod">
          <ac:chgData name="Sarot SRANG" userId="a391a74c-0223-4591-9ba9-531b2ebaca54" providerId="ADAL" clId="{738A2DF9-2794-4A7C-8FDE-60E37E3996D5}" dt="2023-02-27T09:10:18.682" v="2451"/>
          <ac:grpSpMkLst>
            <pc:docMk/>
            <pc:sldMk cId="1006388887" sldId="272"/>
            <ac:grpSpMk id="917" creationId="{0318DD3E-5B1D-79AC-1D46-F9C6DFDA6833}"/>
          </ac:grpSpMkLst>
        </pc:grpChg>
        <pc:grpChg chg="del mod">
          <ac:chgData name="Sarot SRANG" userId="a391a74c-0223-4591-9ba9-531b2ebaca54" providerId="ADAL" clId="{738A2DF9-2794-4A7C-8FDE-60E37E3996D5}" dt="2023-02-27T09:09:54.439" v="2429"/>
          <ac:grpSpMkLst>
            <pc:docMk/>
            <pc:sldMk cId="1006388887" sldId="272"/>
            <ac:grpSpMk id="922" creationId="{1D08C04B-6446-914E-436E-37A8E52624D5}"/>
          </ac:grpSpMkLst>
        </pc:grpChg>
        <pc:grpChg chg="del mod">
          <ac:chgData name="Sarot SRANG" userId="a391a74c-0223-4591-9ba9-531b2ebaca54" providerId="ADAL" clId="{738A2DF9-2794-4A7C-8FDE-60E37E3996D5}" dt="2023-02-27T09:09:59.505" v="2437"/>
          <ac:grpSpMkLst>
            <pc:docMk/>
            <pc:sldMk cId="1006388887" sldId="272"/>
            <ac:grpSpMk id="926" creationId="{93B8CF89-A0DD-B1DD-F7D0-56189B75F7FF}"/>
          </ac:grpSpMkLst>
        </pc:grpChg>
        <pc:grpChg chg="del mod">
          <ac:chgData name="Sarot SRANG" userId="a391a74c-0223-4591-9ba9-531b2ebaca54" providerId="ADAL" clId="{738A2DF9-2794-4A7C-8FDE-60E37E3996D5}" dt="2023-02-27T09:10:03.383" v="2439"/>
          <ac:grpSpMkLst>
            <pc:docMk/>
            <pc:sldMk cId="1006388887" sldId="272"/>
            <ac:grpSpMk id="931" creationId="{025DAE4E-E4BE-BE69-D79B-F0507035CF42}"/>
          </ac:grpSpMkLst>
        </pc:grpChg>
        <pc:grpChg chg="del mod">
          <ac:chgData name="Sarot SRANG" userId="a391a74c-0223-4591-9ba9-531b2ebaca54" providerId="ADAL" clId="{738A2DF9-2794-4A7C-8FDE-60E37E3996D5}" dt="2023-02-27T09:10:07.412" v="2444"/>
          <ac:grpSpMkLst>
            <pc:docMk/>
            <pc:sldMk cId="1006388887" sldId="272"/>
            <ac:grpSpMk id="933" creationId="{A4DAA9C1-163C-8734-8418-60022A6D6862}"/>
          </ac:grpSpMkLst>
        </pc:grpChg>
        <pc:grpChg chg="del mod">
          <ac:chgData name="Sarot SRANG" userId="a391a74c-0223-4591-9ba9-531b2ebaca54" providerId="ADAL" clId="{738A2DF9-2794-4A7C-8FDE-60E37E3996D5}" dt="2023-02-27T09:10:09.871" v="2447"/>
          <ac:grpSpMkLst>
            <pc:docMk/>
            <pc:sldMk cId="1006388887" sldId="272"/>
            <ac:grpSpMk id="938" creationId="{88E34F96-3F78-191C-EDAB-678CC1068C88}"/>
          </ac:grpSpMkLst>
        </pc:grpChg>
        <pc:grpChg chg="del mod">
          <ac:chgData name="Sarot SRANG" userId="a391a74c-0223-4591-9ba9-531b2ebaca54" providerId="ADAL" clId="{738A2DF9-2794-4A7C-8FDE-60E37E3996D5}" dt="2023-02-27T09:10:18.682" v="2451"/>
          <ac:grpSpMkLst>
            <pc:docMk/>
            <pc:sldMk cId="1006388887" sldId="272"/>
            <ac:grpSpMk id="941" creationId="{0EDD2421-6798-7EE2-4B1E-166C7A7807AA}"/>
          </ac:grpSpMkLst>
        </pc:grpChg>
        <pc:grpChg chg="del mod">
          <ac:chgData name="Sarot SRANG" userId="a391a74c-0223-4591-9ba9-531b2ebaca54" providerId="ADAL" clId="{738A2DF9-2794-4A7C-8FDE-60E37E3996D5}" dt="2023-02-27T09:10:24.093" v="2456"/>
          <ac:grpSpMkLst>
            <pc:docMk/>
            <pc:sldMk cId="1006388887" sldId="272"/>
            <ac:grpSpMk id="944" creationId="{6CEA3AA4-A578-A4B6-1C44-1AC1C7B6AB94}"/>
          </ac:grpSpMkLst>
        </pc:grpChg>
        <pc:grpChg chg="del mod">
          <ac:chgData name="Sarot SRANG" userId="a391a74c-0223-4591-9ba9-531b2ebaca54" providerId="ADAL" clId="{738A2DF9-2794-4A7C-8FDE-60E37E3996D5}" dt="2023-02-27T09:10:42.424" v="2471"/>
          <ac:grpSpMkLst>
            <pc:docMk/>
            <pc:sldMk cId="1006388887" sldId="272"/>
            <ac:grpSpMk id="948" creationId="{6570E537-D657-F8C8-49C1-8A0BB7FDF152}"/>
          </ac:grpSpMkLst>
        </pc:grpChg>
        <pc:grpChg chg="del mod">
          <ac:chgData name="Sarot SRANG" userId="a391a74c-0223-4591-9ba9-531b2ebaca54" providerId="ADAL" clId="{738A2DF9-2794-4A7C-8FDE-60E37E3996D5}" dt="2023-02-27T09:10:32.766" v="2464"/>
          <ac:grpSpMkLst>
            <pc:docMk/>
            <pc:sldMk cId="1006388887" sldId="272"/>
            <ac:grpSpMk id="953" creationId="{494842B5-9AEA-A6C1-1B5B-D54A445B8F7B}"/>
          </ac:grpSpMkLst>
        </pc:grpChg>
        <pc:grpChg chg="del mod">
          <ac:chgData name="Sarot SRANG" userId="a391a74c-0223-4591-9ba9-531b2ebaca54" providerId="ADAL" clId="{738A2DF9-2794-4A7C-8FDE-60E37E3996D5}" dt="2023-02-27T09:10:34.367" v="2466"/>
          <ac:grpSpMkLst>
            <pc:docMk/>
            <pc:sldMk cId="1006388887" sldId="272"/>
            <ac:grpSpMk id="956" creationId="{BF03194B-1D29-A681-41D2-B22A97405566}"/>
          </ac:grpSpMkLst>
        </pc:grpChg>
        <pc:grpChg chg="del mod">
          <ac:chgData name="Sarot SRANG" userId="a391a74c-0223-4591-9ba9-531b2ebaca54" providerId="ADAL" clId="{738A2DF9-2794-4A7C-8FDE-60E37E3996D5}" dt="2023-02-27T09:10:37.305" v="2469"/>
          <ac:grpSpMkLst>
            <pc:docMk/>
            <pc:sldMk cId="1006388887" sldId="272"/>
            <ac:grpSpMk id="958" creationId="{BED4F099-85C7-EFF0-AC08-37DA41992DFE}"/>
          </ac:grpSpMkLst>
        </pc:grpChg>
        <pc:grpChg chg="del mod">
          <ac:chgData name="Sarot SRANG" userId="a391a74c-0223-4591-9ba9-531b2ebaca54" providerId="ADAL" clId="{738A2DF9-2794-4A7C-8FDE-60E37E3996D5}" dt="2023-02-27T09:11:02.646" v="2490"/>
          <ac:grpSpMkLst>
            <pc:docMk/>
            <pc:sldMk cId="1006388887" sldId="272"/>
            <ac:grpSpMk id="961" creationId="{6FA65CE4-B798-6BD9-AE14-DFBB5F44D6B7}"/>
          </ac:grpSpMkLst>
        </pc:grpChg>
        <pc:grpChg chg="del mod">
          <ac:chgData name="Sarot SRANG" userId="a391a74c-0223-4591-9ba9-531b2ebaca54" providerId="ADAL" clId="{738A2DF9-2794-4A7C-8FDE-60E37E3996D5}" dt="2023-02-27T09:11:34.111" v="2507"/>
          <ac:grpSpMkLst>
            <pc:docMk/>
            <pc:sldMk cId="1006388887" sldId="272"/>
            <ac:grpSpMk id="963" creationId="{C8842D95-4D1B-3C11-7DE2-C15A6E3AF1C9}"/>
          </ac:grpSpMkLst>
        </pc:grpChg>
        <pc:grpChg chg="del mod">
          <ac:chgData name="Sarot SRANG" userId="a391a74c-0223-4591-9ba9-531b2ebaca54" providerId="ADAL" clId="{738A2DF9-2794-4A7C-8FDE-60E37E3996D5}" dt="2023-02-27T09:10:54.555" v="2483"/>
          <ac:grpSpMkLst>
            <pc:docMk/>
            <pc:sldMk cId="1006388887" sldId="272"/>
            <ac:grpSpMk id="970" creationId="{D75E7EC6-0EAE-07F5-AC10-A189B58E8F15}"/>
          </ac:grpSpMkLst>
        </pc:grpChg>
        <pc:grpChg chg="del mod">
          <ac:chgData name="Sarot SRANG" userId="a391a74c-0223-4591-9ba9-531b2ebaca54" providerId="ADAL" clId="{738A2DF9-2794-4A7C-8FDE-60E37E3996D5}" dt="2023-02-27T09:10:59.387" v="2488"/>
          <ac:grpSpMkLst>
            <pc:docMk/>
            <pc:sldMk cId="1006388887" sldId="272"/>
            <ac:grpSpMk id="974" creationId="{F231DDB1-5365-4D48-94CE-F9718E548908}"/>
          </ac:grpSpMkLst>
        </pc:grpChg>
        <pc:grpChg chg="del mod">
          <ac:chgData name="Sarot SRANG" userId="a391a74c-0223-4591-9ba9-531b2ebaca54" providerId="ADAL" clId="{738A2DF9-2794-4A7C-8FDE-60E37E3996D5}" dt="2023-02-27T09:11:02.646" v="2490"/>
          <ac:grpSpMkLst>
            <pc:docMk/>
            <pc:sldMk cId="1006388887" sldId="272"/>
            <ac:grpSpMk id="979" creationId="{C5B31282-2F22-2579-732B-255F3A6A0170}"/>
          </ac:grpSpMkLst>
        </pc:grpChg>
        <pc:grpChg chg="del mod">
          <ac:chgData name="Sarot SRANG" userId="a391a74c-0223-4591-9ba9-531b2ebaca54" providerId="ADAL" clId="{738A2DF9-2794-4A7C-8FDE-60E37E3996D5}" dt="2023-02-27T09:11:34.111" v="2507"/>
          <ac:grpSpMkLst>
            <pc:docMk/>
            <pc:sldMk cId="1006388887" sldId="272"/>
            <ac:grpSpMk id="981" creationId="{87F13032-AAEE-3853-77F8-9793C056FE41}"/>
          </ac:grpSpMkLst>
        </pc:grpChg>
        <pc:grpChg chg="mod">
          <ac:chgData name="Sarot SRANG" userId="a391a74c-0223-4591-9ba9-531b2ebaca54" providerId="ADAL" clId="{738A2DF9-2794-4A7C-8FDE-60E37E3996D5}" dt="2023-02-27T09:11:09.699" v="2492"/>
          <ac:grpSpMkLst>
            <pc:docMk/>
            <pc:sldMk cId="1006388887" sldId="272"/>
            <ac:grpSpMk id="983" creationId="{C7016BB5-8F21-1B46-9775-3EF24CA8C249}"/>
          </ac:grpSpMkLst>
        </pc:grpChg>
        <pc:grpChg chg="del mod">
          <ac:chgData name="Sarot SRANG" userId="a391a74c-0223-4591-9ba9-531b2ebaca54" providerId="ADAL" clId="{738A2DF9-2794-4A7C-8FDE-60E37E3996D5}" dt="2023-02-27T09:11:34.111" v="2507"/>
          <ac:grpSpMkLst>
            <pc:docMk/>
            <pc:sldMk cId="1006388887" sldId="272"/>
            <ac:grpSpMk id="985" creationId="{63ACEAC6-CED2-91AE-ABDA-78C6BFA02A63}"/>
          </ac:grpSpMkLst>
        </pc:grpChg>
        <pc:grpChg chg="del mod">
          <ac:chgData name="Sarot SRANG" userId="a391a74c-0223-4591-9ba9-531b2ebaca54" providerId="ADAL" clId="{738A2DF9-2794-4A7C-8FDE-60E37E3996D5}" dt="2023-02-27T09:11:34.111" v="2507"/>
          <ac:grpSpMkLst>
            <pc:docMk/>
            <pc:sldMk cId="1006388887" sldId="272"/>
            <ac:grpSpMk id="988" creationId="{1465CA42-099B-0FAB-788C-3A5176C18475}"/>
          </ac:grpSpMkLst>
        </pc:grpChg>
        <pc:grpChg chg="del mod">
          <ac:chgData name="Sarot SRANG" userId="a391a74c-0223-4591-9ba9-531b2ebaca54" providerId="ADAL" clId="{738A2DF9-2794-4A7C-8FDE-60E37E3996D5}" dt="2023-02-27T09:11:35.210" v="2509"/>
          <ac:grpSpMkLst>
            <pc:docMk/>
            <pc:sldMk cId="1006388887" sldId="272"/>
            <ac:grpSpMk id="990" creationId="{E800D4CE-6E44-1A28-C236-4457489CCEDE}"/>
          </ac:grpSpMkLst>
        </pc:grpChg>
        <pc:grpChg chg="del mod">
          <ac:chgData name="Sarot SRANG" userId="a391a74c-0223-4591-9ba9-531b2ebaca54" providerId="ADAL" clId="{738A2DF9-2794-4A7C-8FDE-60E37E3996D5}" dt="2023-02-27T09:11:41.983" v="2515"/>
          <ac:grpSpMkLst>
            <pc:docMk/>
            <pc:sldMk cId="1006388887" sldId="272"/>
            <ac:grpSpMk id="992" creationId="{A63C2566-52B4-07F5-0E78-27BBE34F21E7}"/>
          </ac:grpSpMkLst>
        </pc:grpChg>
        <pc:grpChg chg="mod">
          <ac:chgData name="Sarot SRANG" userId="a391a74c-0223-4591-9ba9-531b2ebaca54" providerId="ADAL" clId="{738A2DF9-2794-4A7C-8FDE-60E37E3996D5}" dt="2023-02-27T09:11:41.983" v="2515"/>
          <ac:grpSpMkLst>
            <pc:docMk/>
            <pc:sldMk cId="1006388887" sldId="272"/>
            <ac:grpSpMk id="998" creationId="{8B795D62-4250-0956-BF6C-BD52D015C299}"/>
          </ac:grpSpMkLst>
        </pc:grpChg>
        <pc:grpChg chg="mod">
          <ac:chgData name="Sarot SRANG" userId="a391a74c-0223-4591-9ba9-531b2ebaca54" providerId="ADAL" clId="{738A2DF9-2794-4A7C-8FDE-60E37E3996D5}" dt="2023-02-27T09:11:48.714" v="2522"/>
          <ac:grpSpMkLst>
            <pc:docMk/>
            <pc:sldMk cId="1006388887" sldId="272"/>
            <ac:grpSpMk id="1004" creationId="{1BD7D279-4FAC-523A-F0B7-B9DABEB8D3C6}"/>
          </ac:grpSpMkLst>
        </pc:grpChg>
        <pc:grpChg chg="del mod">
          <ac:chgData name="Sarot SRANG" userId="a391a74c-0223-4591-9ba9-531b2ebaca54" providerId="ADAL" clId="{738A2DF9-2794-4A7C-8FDE-60E37E3996D5}" dt="2023-02-27T09:12:07.545" v="2538"/>
          <ac:grpSpMkLst>
            <pc:docMk/>
            <pc:sldMk cId="1006388887" sldId="272"/>
            <ac:grpSpMk id="1008" creationId="{B0DF4ECD-0479-63E6-F2B6-F9AB805A2927}"/>
          </ac:grpSpMkLst>
        </pc:grpChg>
        <pc:grpChg chg="del mod">
          <ac:chgData name="Sarot SRANG" userId="a391a74c-0223-4591-9ba9-531b2ebaca54" providerId="ADAL" clId="{738A2DF9-2794-4A7C-8FDE-60E37E3996D5}" dt="2023-02-27T09:12:08.834" v="2541"/>
          <ac:grpSpMkLst>
            <pc:docMk/>
            <pc:sldMk cId="1006388887" sldId="272"/>
            <ac:grpSpMk id="1012" creationId="{E81D01AC-AE80-69C2-52C3-C1D22E1D114F}"/>
          </ac:grpSpMkLst>
        </pc:grpChg>
        <pc:grpChg chg="mod">
          <ac:chgData name="Sarot SRANG" userId="a391a74c-0223-4591-9ba9-531b2ebaca54" providerId="ADAL" clId="{738A2DF9-2794-4A7C-8FDE-60E37E3996D5}" dt="2023-02-27T09:12:36.066" v="2586"/>
          <ac:grpSpMkLst>
            <pc:docMk/>
            <pc:sldMk cId="1006388887" sldId="272"/>
            <ac:grpSpMk id="1015" creationId="{DA22176D-E2DF-B95A-20B1-463000B5ABE8}"/>
          </ac:grpSpMkLst>
        </pc:grpChg>
        <pc:grpChg chg="mod">
          <ac:chgData name="Sarot SRANG" userId="a391a74c-0223-4591-9ba9-531b2ebaca54" providerId="ADAL" clId="{738A2DF9-2794-4A7C-8FDE-60E37E3996D5}" dt="2023-02-27T09:12:11.240" v="2546"/>
          <ac:grpSpMkLst>
            <pc:docMk/>
            <pc:sldMk cId="1006388887" sldId="272"/>
            <ac:grpSpMk id="1020" creationId="{DD2F086B-FFD1-4768-45BA-8F7273F912CF}"/>
          </ac:grpSpMkLst>
        </pc:grpChg>
        <pc:grpChg chg="mod">
          <ac:chgData name="Sarot SRANG" userId="a391a74c-0223-4591-9ba9-531b2ebaca54" providerId="ADAL" clId="{738A2DF9-2794-4A7C-8FDE-60E37E3996D5}" dt="2023-02-27T09:12:11.240" v="2546"/>
          <ac:grpSpMkLst>
            <pc:docMk/>
            <pc:sldMk cId="1006388887" sldId="272"/>
            <ac:grpSpMk id="1021" creationId="{257E8585-5E16-32F0-E6D2-20D02BD2D5A1}"/>
          </ac:grpSpMkLst>
        </pc:grpChg>
        <pc:grpChg chg="del mod">
          <ac:chgData name="Sarot SRANG" userId="a391a74c-0223-4591-9ba9-531b2ebaca54" providerId="ADAL" clId="{738A2DF9-2794-4A7C-8FDE-60E37E3996D5}" dt="2023-02-27T09:12:26.036" v="2578"/>
          <ac:grpSpMkLst>
            <pc:docMk/>
            <pc:sldMk cId="1006388887" sldId="272"/>
            <ac:grpSpMk id="1024" creationId="{84CD7BED-CC6A-E8E1-1CDB-A053CC00E995}"/>
          </ac:grpSpMkLst>
        </pc:grpChg>
        <pc:grpChg chg="del mod">
          <ac:chgData name="Sarot SRANG" userId="a391a74c-0223-4591-9ba9-531b2ebaca54" providerId="ADAL" clId="{738A2DF9-2794-4A7C-8FDE-60E37E3996D5}" dt="2023-02-27T09:12:28.686" v="2583"/>
          <ac:grpSpMkLst>
            <pc:docMk/>
            <pc:sldMk cId="1006388887" sldId="272"/>
            <ac:grpSpMk id="1040" creationId="{BC1045E4-CDED-9251-BA8E-F86342726B04}"/>
          </ac:grpSpMkLst>
        </pc:grpChg>
        <pc:grpChg chg="mod">
          <ac:chgData name="Sarot SRANG" userId="a391a74c-0223-4591-9ba9-531b2ebaca54" providerId="ADAL" clId="{738A2DF9-2794-4A7C-8FDE-60E37E3996D5}" dt="2023-02-27T09:12:26.036" v="2578"/>
          <ac:grpSpMkLst>
            <pc:docMk/>
            <pc:sldMk cId="1006388887" sldId="272"/>
            <ac:grpSpMk id="1041" creationId="{4A680E38-1736-535C-C26E-84D9AA81E80B}"/>
          </ac:grpSpMkLst>
        </pc:grpChg>
        <pc:grpChg chg="mod">
          <ac:chgData name="Sarot SRANG" userId="a391a74c-0223-4591-9ba9-531b2ebaca54" providerId="ADAL" clId="{738A2DF9-2794-4A7C-8FDE-60E37E3996D5}" dt="2023-02-27T09:12:28.686" v="2583"/>
          <ac:grpSpMkLst>
            <pc:docMk/>
            <pc:sldMk cId="1006388887" sldId="272"/>
            <ac:grpSpMk id="1046" creationId="{A751C750-72DB-783D-FBEF-4B76F30BE511}"/>
          </ac:grpSpMkLst>
        </pc:grpChg>
        <pc:grpChg chg="mod">
          <ac:chgData name="Sarot SRANG" userId="a391a74c-0223-4591-9ba9-531b2ebaca54" providerId="ADAL" clId="{738A2DF9-2794-4A7C-8FDE-60E37E3996D5}" dt="2023-02-27T09:12:42.613" v="2591"/>
          <ac:grpSpMkLst>
            <pc:docMk/>
            <pc:sldMk cId="1006388887" sldId="272"/>
            <ac:grpSpMk id="1051" creationId="{94D4A6FB-70A1-2328-219C-AAF495310DED}"/>
          </ac:grpSpMkLst>
        </pc:grpChg>
        <pc:grpChg chg="del mod">
          <ac:chgData name="Sarot SRANG" userId="a391a74c-0223-4591-9ba9-531b2ebaca54" providerId="ADAL" clId="{738A2DF9-2794-4A7C-8FDE-60E37E3996D5}" dt="2023-02-27T09:12:49.781" v="2603"/>
          <ac:grpSpMkLst>
            <pc:docMk/>
            <pc:sldMk cId="1006388887" sldId="272"/>
            <ac:grpSpMk id="1054" creationId="{9EAD46B8-76A9-76E9-41E0-9AFEBE17183C}"/>
          </ac:grpSpMkLst>
        </pc:grpChg>
        <pc:grpChg chg="mod">
          <ac:chgData name="Sarot SRANG" userId="a391a74c-0223-4591-9ba9-531b2ebaca54" providerId="ADAL" clId="{738A2DF9-2794-4A7C-8FDE-60E37E3996D5}" dt="2023-02-27T09:12:49.781" v="2603"/>
          <ac:grpSpMkLst>
            <pc:docMk/>
            <pc:sldMk cId="1006388887" sldId="272"/>
            <ac:grpSpMk id="1063" creationId="{4C333DFC-BCDC-50F6-4D5D-D718D4D62010}"/>
          </ac:grpSpMkLst>
        </pc:grpChg>
        <pc:grpChg chg="del mod">
          <ac:chgData name="Sarot SRANG" userId="a391a74c-0223-4591-9ba9-531b2ebaca54" providerId="ADAL" clId="{738A2DF9-2794-4A7C-8FDE-60E37E3996D5}" dt="2023-02-27T09:15:42.133" v="2613"/>
          <ac:grpSpMkLst>
            <pc:docMk/>
            <pc:sldMk cId="1006388887" sldId="272"/>
            <ac:grpSpMk id="1064" creationId="{6082BEE0-6182-AF3F-5826-C91D52D70B6E}"/>
          </ac:grpSpMkLst>
        </pc:grpChg>
        <pc:grpChg chg="mod">
          <ac:chgData name="Sarot SRANG" userId="a391a74c-0223-4591-9ba9-531b2ebaca54" providerId="ADAL" clId="{738A2DF9-2794-4A7C-8FDE-60E37E3996D5}" dt="2023-02-27T09:15:38.549" v="2610"/>
          <ac:grpSpMkLst>
            <pc:docMk/>
            <pc:sldMk cId="1006388887" sldId="272"/>
            <ac:grpSpMk id="1071" creationId="{EE84F14D-2C1F-3865-3F31-72800FA43351}"/>
          </ac:grpSpMkLst>
        </pc:grpChg>
        <pc:grpChg chg="del mod">
          <ac:chgData name="Sarot SRANG" userId="a391a74c-0223-4591-9ba9-531b2ebaca54" providerId="ADAL" clId="{738A2DF9-2794-4A7C-8FDE-60E37E3996D5}" dt="2023-02-27T09:15:53.671" v="2634"/>
          <ac:grpSpMkLst>
            <pc:docMk/>
            <pc:sldMk cId="1006388887" sldId="272"/>
            <ac:grpSpMk id="1072" creationId="{89D233EF-BDBD-7630-1E79-EA47837C82D4}"/>
          </ac:grpSpMkLst>
        </pc:grpChg>
        <pc:grpChg chg="mod">
          <ac:chgData name="Sarot SRANG" userId="a391a74c-0223-4591-9ba9-531b2ebaca54" providerId="ADAL" clId="{738A2DF9-2794-4A7C-8FDE-60E37E3996D5}" dt="2023-02-27T09:15:38.549" v="2610"/>
          <ac:grpSpMkLst>
            <pc:docMk/>
            <pc:sldMk cId="1006388887" sldId="272"/>
            <ac:grpSpMk id="1073" creationId="{FBCC6032-CCCE-EE02-EFF6-D6E1ACB9BF85}"/>
          </ac:grpSpMkLst>
        </pc:grpChg>
        <pc:grpChg chg="del mod">
          <ac:chgData name="Sarot SRANG" userId="a391a74c-0223-4591-9ba9-531b2ebaca54" providerId="ADAL" clId="{738A2DF9-2794-4A7C-8FDE-60E37E3996D5}" dt="2023-02-27T09:15:45.740" v="2620"/>
          <ac:grpSpMkLst>
            <pc:docMk/>
            <pc:sldMk cId="1006388887" sldId="272"/>
            <ac:grpSpMk id="1076" creationId="{BCEE1516-8CA4-AEF9-9561-72637A0290A6}"/>
          </ac:grpSpMkLst>
        </pc:grpChg>
        <pc:grpChg chg="mod">
          <ac:chgData name="Sarot SRANG" userId="a391a74c-0223-4591-9ba9-531b2ebaca54" providerId="ADAL" clId="{738A2DF9-2794-4A7C-8FDE-60E37E3996D5}" dt="2023-02-27T09:15:45.740" v="2620"/>
          <ac:grpSpMkLst>
            <pc:docMk/>
            <pc:sldMk cId="1006388887" sldId="272"/>
            <ac:grpSpMk id="1079" creationId="{C9100E2A-B359-1844-87F3-2E066A21E33C}"/>
          </ac:grpSpMkLst>
        </pc:grpChg>
        <pc:grpChg chg="del mod">
          <ac:chgData name="Sarot SRANG" userId="a391a74c-0223-4591-9ba9-531b2ebaca54" providerId="ADAL" clId="{738A2DF9-2794-4A7C-8FDE-60E37E3996D5}" dt="2023-02-27T09:15:53.671" v="2635"/>
          <ac:grpSpMkLst>
            <pc:docMk/>
            <pc:sldMk cId="1006388887" sldId="272"/>
            <ac:grpSpMk id="1084" creationId="{81F8F124-757F-0439-2A22-00F5CA88AF05}"/>
          </ac:grpSpMkLst>
        </pc:grpChg>
        <pc:grpChg chg="mod">
          <ac:chgData name="Sarot SRANG" userId="a391a74c-0223-4591-9ba9-531b2ebaca54" providerId="ADAL" clId="{738A2DF9-2794-4A7C-8FDE-60E37E3996D5}" dt="2023-02-27T09:15:48.780" v="2625"/>
          <ac:grpSpMkLst>
            <pc:docMk/>
            <pc:sldMk cId="1006388887" sldId="272"/>
            <ac:grpSpMk id="1085" creationId="{EEA6FE9C-A075-74DE-CAFA-3A52454375C5}"/>
          </ac:grpSpMkLst>
        </pc:grpChg>
        <pc:grpChg chg="del mod">
          <ac:chgData name="Sarot SRANG" userId="a391a74c-0223-4591-9ba9-531b2ebaca54" providerId="ADAL" clId="{738A2DF9-2794-4A7C-8FDE-60E37E3996D5}" dt="2023-02-27T09:15:58.714" v="2645"/>
          <ac:grpSpMkLst>
            <pc:docMk/>
            <pc:sldMk cId="1006388887" sldId="272"/>
            <ac:grpSpMk id="1089" creationId="{6591D2CA-39DE-83D3-AE7D-E8E155F80D2D}"/>
          </ac:grpSpMkLst>
        </pc:grpChg>
        <pc:grpChg chg="del mod">
          <ac:chgData name="Sarot SRANG" userId="a391a74c-0223-4591-9ba9-531b2ebaca54" providerId="ADAL" clId="{738A2DF9-2794-4A7C-8FDE-60E37E3996D5}" dt="2023-02-27T09:15:58.012" v="2642"/>
          <ac:grpSpMkLst>
            <pc:docMk/>
            <pc:sldMk cId="1006388887" sldId="272"/>
            <ac:grpSpMk id="1093" creationId="{8C54266C-F488-4D56-8E9B-60DA08810A1E}"/>
          </ac:grpSpMkLst>
        </pc:grpChg>
        <pc:grpChg chg="mod">
          <ac:chgData name="Sarot SRANG" userId="a391a74c-0223-4591-9ba9-531b2ebaca54" providerId="ADAL" clId="{738A2DF9-2794-4A7C-8FDE-60E37E3996D5}" dt="2023-02-27T09:16:01.161" v="2649"/>
          <ac:grpSpMkLst>
            <pc:docMk/>
            <pc:sldMk cId="1006388887" sldId="272"/>
            <ac:grpSpMk id="1099" creationId="{FFD8D0EB-182A-7276-AAB4-6C04DF3D6CD9}"/>
          </ac:grpSpMkLst>
        </pc:grpChg>
        <pc:grpChg chg="del mod">
          <ac:chgData name="Sarot SRANG" userId="a391a74c-0223-4591-9ba9-531b2ebaca54" providerId="ADAL" clId="{738A2DF9-2794-4A7C-8FDE-60E37E3996D5}" dt="2023-02-27T09:16:07.949" v="2654"/>
          <ac:grpSpMkLst>
            <pc:docMk/>
            <pc:sldMk cId="1006388887" sldId="272"/>
            <ac:grpSpMk id="1101" creationId="{742C55EF-FEFA-435E-8788-4D6FACB0BCA1}"/>
          </ac:grpSpMkLst>
        </pc:grp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" creationId="{9993C04C-69F4-5696-A9F8-5DB7CFDACCFD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" creationId="{C479FDD6-9912-42ED-734C-F12DDEE00376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" creationId="{76AE8114-E70F-2C51-5D70-07DA8346279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7" creationId="{E69B1564-9387-DD04-FFE6-A2961318FBB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8" creationId="{B6AB4321-3AE6-D6B7-0721-CC1D11AA9D36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9" creationId="{8BA64D8D-E0E1-AAE5-913A-F07D22F86B4E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0" creationId="{FAE82628-8106-B842-F4FE-C8620BA5E1FF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1" creationId="{0ED5C9EF-E5D1-4BA9-9B0E-96F1228AE0B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2" creationId="{0BC408CD-FB35-E5C0-E44D-095A0762AB4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3" creationId="{369E743B-97DD-A86A-DD9F-48B93840DED1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4" creationId="{6321FA2F-89D9-6008-23DF-E9814AE23AF6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15" creationId="{EEEC68A5-CD85-CCA9-380D-F9527FDBC5E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6" creationId="{9869250A-1585-FCA0-7D7C-D3DFCA11B933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7" creationId="{27EB99F8-1A21-83E5-5C87-5DFC111F4124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8" creationId="{76740560-0A0D-2EB5-6F01-69CEDE7103F4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19" creationId="{4DDACC6D-E4F6-CD26-3357-FD54EC5DA2A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0" creationId="{D44DD7B2-2ED0-B358-55DD-8827E5027B4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1" creationId="{4315BC04-EC17-A246-F76B-DB43FFCF9BFE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22" creationId="{D410C22D-0D51-6127-BF77-ECB7E3B96BC6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3" creationId="{69F23EE0-60F6-31CE-CF32-EA7E878D6298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4" creationId="{ED44E92E-096A-B807-D18F-5DE606A52754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5" creationId="{E7BBDE92-DF8C-127D-0AFD-D9038D4CC4B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6" creationId="{2BFC9CFD-880C-660E-A417-758FA0C5DECE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7" creationId="{96449785-4C8D-74DB-1DC3-5F6BA2051726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8" creationId="{F631923C-CFBE-133A-2DB3-446170F1244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29" creationId="{9A4AFCA8-CCC5-15F8-8387-3D6DA466A8B3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30" creationId="{7C737992-9216-B542-D78B-09CA08EF4102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1" creationId="{AD3A13E8-3C1C-0EC3-4A5F-6B64A619A241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2" creationId="{BC2FA0C1-E0EE-358E-E033-3A1E13A02AE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3" creationId="{4C6AF6E4-DEEC-99D8-D86A-D5D9474D863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4" creationId="{99C90097-59C2-AC09-0DB7-B3D6DB5C2DDC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35" creationId="{3035A2CC-7063-1DAB-D90E-323905DE5121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6" creationId="{160897C5-C968-E26F-B553-1A27EF2901C7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37" creationId="{DA5BFA3D-A8F9-6484-6C36-348447140AD3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8" creationId="{C6450F0F-296A-71BB-AEB3-67DB757CED8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39" creationId="{D2F2AD22-7DA0-062B-18B3-440A727ED0C8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0" creationId="{36F78A8E-8E18-28CB-EEC4-B94E84B998B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1" creationId="{9E36E43B-BBDC-35B7-00CD-CFFC251DF95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2" creationId="{24B0F018-CFDC-0057-3DDF-E2859B6CC71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3" creationId="{253F8645-4C40-C6A3-1365-489D2303BC85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4" creationId="{B7B5D9CF-3877-94AD-7578-4394B0CF12B7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5" creationId="{6AC8E40A-7745-BA0A-0F84-F80869E7A5B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6" creationId="{3AFB56CB-4B80-2631-0C50-2DE363B6B602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7" creationId="{BB3D2613-B4AC-97A5-19CE-A1051987B44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8" creationId="{F728EFF4-56DA-D28F-51E3-44CF95A6C8F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49" creationId="{99D8F14E-A040-F294-261D-3EFC742946C1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0" creationId="{40D5D829-D5FC-0BA6-C8C2-4308AFE5004E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1" creationId="{ACEFAF8F-A32B-88AE-EE2D-5580CAD0637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2" creationId="{FE924C4F-BBE9-E45A-FA7D-D36AB36679DB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3" creationId="{F1636440-2B99-EDD7-3136-7A936D0C460C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4" creationId="{2306036D-DFE5-4250-46C1-8C784C84BBE8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5" creationId="{390EA524-B8F5-F625-D472-7C2B2ADE7355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6" creationId="{73BD5C9E-9F8B-3E98-9800-C132C89BAAA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7" creationId="{1E905861-668B-CC7D-9B87-1083F8540560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8" creationId="{0A466629-3C11-DB3B-B3B6-063D6C046D3C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59" creationId="{9A66FF7E-5A21-F705-B18A-4E4DAE7F5CFC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0" creationId="{9B65ADC0-BF71-44D3-9114-0FCA82A8803D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1" creationId="{7A9F51EA-4366-FCB1-9BE7-32A86E619959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2" creationId="{5BC022E5-D705-13A7-B196-970696FEA955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3" creationId="{C660298D-C75A-3999-9F71-B6095D968238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4" creationId="{6B228D3E-B420-FDE9-2946-B2AE77F37693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65" creationId="{CCDF75F3-91F0-F76F-D6CA-F886C8520E14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6" creationId="{47FB73B6-A5CE-6FA0-E3E4-A746728084AE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7" creationId="{7E0E3A05-190E-3B3F-B438-046C0E6917D5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68" creationId="{5FA9CD41-D818-E3E8-6F4F-B222B3A605CD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69" creationId="{51D19ABA-2309-B153-EDA3-8ADE9841FB26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70" creationId="{747846C1-430B-46F5-0A5D-161C9F46FBC7}"/>
          </ac:inkMkLst>
        </pc:inkChg>
        <pc:inkChg chg="add del mod">
          <ac:chgData name="Sarot SRANG" userId="a391a74c-0223-4591-9ba9-531b2ebaca54" providerId="ADAL" clId="{738A2DF9-2794-4A7C-8FDE-60E37E3996D5}" dt="2023-02-27T08:01:26.059" v="140"/>
          <ac:inkMkLst>
            <pc:docMk/>
            <pc:sldMk cId="1006388887" sldId="272"/>
            <ac:inkMk id="71" creationId="{A2938B9B-1E31-C8E5-4D82-0893C5DA7C08}"/>
          </ac:inkMkLst>
        </pc:inkChg>
        <pc:inkChg chg="add mod">
          <ac:chgData name="Sarot SRANG" userId="a391a74c-0223-4591-9ba9-531b2ebaca54" providerId="ADAL" clId="{738A2DF9-2794-4A7C-8FDE-60E37E3996D5}" dt="2023-02-06T09:26:50.812" v="116"/>
          <ac:inkMkLst>
            <pc:docMk/>
            <pc:sldMk cId="1006388887" sldId="272"/>
            <ac:inkMk id="72" creationId="{96E561D4-CED4-E343-03C4-E1990CB8BE53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4" creationId="{55D25F9D-8FB3-D8B0-D226-215424CAC293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5" creationId="{1171A8FF-EBE5-3EDB-1AE2-DDDD7385A8F9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6" creationId="{CE0A89ED-CC75-6D18-A1EA-61E40A24BA48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7" creationId="{77E8B4C2-6B99-77C7-4EF8-448E6D5BCF43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8" creationId="{2318B81F-EE9C-EBED-EEA2-DE5A4DB1B08F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79" creationId="{14949396-F6EB-904C-6E01-1B1BEEA536E0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80" creationId="{136AAEC8-DA58-270F-ED42-E560CAB1C5FA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81" creationId="{ECDC1282-86EE-A7D2-038E-A9A54E116759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82" creationId="{71297699-3155-1042-C6F0-6AA7E74E24F6}"/>
          </ac:inkMkLst>
        </pc:inkChg>
        <pc:inkChg chg="add mod">
          <ac:chgData name="Sarot SRANG" userId="a391a74c-0223-4591-9ba9-531b2ebaca54" providerId="ADAL" clId="{738A2DF9-2794-4A7C-8FDE-60E37E3996D5}" dt="2023-02-06T09:27:04.734" v="127"/>
          <ac:inkMkLst>
            <pc:docMk/>
            <pc:sldMk cId="1006388887" sldId="272"/>
            <ac:inkMk id="83" creationId="{D6F2CCD8-13F3-E3CC-E55F-62407CB1285E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86" creationId="{E16357BC-B54C-B100-1253-29CFD34AADE7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87" creationId="{F07CAB29-BDEC-B320-785A-5B4604D979A7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88" creationId="{ED80474D-1E66-A5FC-2984-E0B33FDC559D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89" creationId="{E4E00638-AEC8-10F2-F674-5D76E138B3DE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90" creationId="{FD58BF1B-E1D9-113C-3BE3-655A05B2CF32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91" creationId="{73C9AAD6-D1DC-631A-8705-36802621E6CA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92" creationId="{93AE38DB-A5BC-7537-D095-2178F4EEFA83}"/>
          </ac:inkMkLst>
        </pc:inkChg>
        <pc:inkChg chg="add mod">
          <ac:chgData name="Sarot SRANG" userId="a391a74c-0223-4591-9ba9-531b2ebaca54" providerId="ADAL" clId="{738A2DF9-2794-4A7C-8FDE-60E37E3996D5}" dt="2023-02-27T08:01:30.343" v="149"/>
          <ac:inkMkLst>
            <pc:docMk/>
            <pc:sldMk cId="1006388887" sldId="272"/>
            <ac:inkMk id="93" creationId="{1B8A4CC9-8541-0711-E3B9-633E751B5153}"/>
          </ac:inkMkLst>
        </pc:inkChg>
        <pc:inkChg chg="add del mod">
          <ac:chgData name="Sarot SRANG" userId="a391a74c-0223-4591-9ba9-531b2ebaca54" providerId="ADAL" clId="{738A2DF9-2794-4A7C-8FDE-60E37E3996D5}" dt="2023-02-27T08:01:54.209" v="161"/>
          <ac:inkMkLst>
            <pc:docMk/>
            <pc:sldMk cId="1006388887" sldId="272"/>
            <ac:inkMk id="96" creationId="{7ED4EAA6-A3FC-70FB-F281-0D678DEB96D6}"/>
          </ac:inkMkLst>
        </pc:inkChg>
        <pc:inkChg chg="add del mod">
          <ac:chgData name="Sarot SRANG" userId="a391a74c-0223-4591-9ba9-531b2ebaca54" providerId="ADAL" clId="{738A2DF9-2794-4A7C-8FDE-60E37E3996D5}" dt="2023-02-27T08:01:54.208" v="160"/>
          <ac:inkMkLst>
            <pc:docMk/>
            <pc:sldMk cId="1006388887" sldId="272"/>
            <ac:inkMk id="97" creationId="{7CA1CBA6-7E2B-74A8-E0E0-ECFFE84493D4}"/>
          </ac:inkMkLst>
        </pc:inkChg>
        <pc:inkChg chg="add del mod">
          <ac:chgData name="Sarot SRANG" userId="a391a74c-0223-4591-9ba9-531b2ebaca54" providerId="ADAL" clId="{738A2DF9-2794-4A7C-8FDE-60E37E3996D5}" dt="2023-02-27T08:01:54.209" v="162"/>
          <ac:inkMkLst>
            <pc:docMk/>
            <pc:sldMk cId="1006388887" sldId="272"/>
            <ac:inkMk id="98" creationId="{970ACFA9-8933-6067-13B8-0D3C4714A8CF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9" creationId="{82969D7E-0C16-65C6-2FE4-D0718239C88F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0" creationId="{5D57BF55-21A2-86B6-7F66-378E42C1FC35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1" creationId="{021EFDDA-5D58-2946-5F12-A689F332CC9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2" creationId="{B2BC7696-102F-710D-5795-503978A32EBD}"/>
          </ac:inkMkLst>
        </pc:inkChg>
        <pc:inkChg chg="add del">
          <ac:chgData name="Sarot SRANG" userId="a391a74c-0223-4591-9ba9-531b2ebaca54" providerId="ADAL" clId="{738A2DF9-2794-4A7C-8FDE-60E37E3996D5}" dt="2023-02-27T08:01:52.999" v="159"/>
          <ac:inkMkLst>
            <pc:docMk/>
            <pc:sldMk cId="1006388887" sldId="272"/>
            <ac:inkMk id="105" creationId="{1B6F3D8C-11A0-3AC1-81CD-5F8C30F803A0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6" creationId="{C7356C09-4663-A940-4BEB-E582E653F6BC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7" creationId="{F5070C44-64EC-C0EA-B04A-2EBC2A1198C6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08" creationId="{EE8ED287-7C47-CC7D-8CF4-A63C6ECF0CD1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1" creationId="{A72C6CE6-569C-5221-C992-EA2447165260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2" creationId="{B9E4AF78-4A75-C0A2-CBBF-C1B01C2C69E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3" creationId="{C956ADAD-6439-A36F-1851-B62425F43719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4" creationId="{A55AEB18-CD51-B1CC-7A41-E00D08A2851C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5" creationId="{1AFA3867-B6AE-1164-5F60-4AC929B26F1F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6" creationId="{50794075-7EAB-3167-E4E0-10A19B87E1E2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8" creationId="{37A73FA4-B816-2480-1452-0BBF9F1A5AD3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19" creationId="{42BFF325-FB25-0A62-E9B7-7DD6D462433F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0" creationId="{C3C7EA2A-87D3-E2DD-713A-7D78BA79F498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1" creationId="{B164B418-D037-5F07-5DCE-EA9A534D7E9D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3" creationId="{28ABCECD-BB53-0E8E-202D-48E3319163EE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4" creationId="{1E5A9CF0-69FD-9F65-D669-D3972311A672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5" creationId="{EBAE4FAE-758F-D5A8-8D97-2BE63C46AE7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6" creationId="{80D0FC7D-42A2-EAD1-D5B8-7F6416BD9839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8" creationId="{D91F5C35-958E-FB4C-08AC-67CC8677BD5E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29" creationId="{8C71F7E6-BC91-7253-2E0F-91FFBD1742A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0" creationId="{DB514661-931A-E712-3BD3-A938402A69DB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1" creationId="{27129E3B-70CA-DE0B-87B6-1A9A6E18BE8F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2" creationId="{3FF4FBF8-13A6-CEA5-5B52-B0F65C255503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4" creationId="{2E5C82DC-C7DF-61E8-7F77-F195A1A2F831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5" creationId="{293BA8C4-9FB3-091C-6272-D5584DCBF7B5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6" creationId="{D32B4070-6279-B60A-EB4F-BE06DF6A207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38" creationId="{650B3D44-DE53-F432-2B84-DEE7870D9BE8}"/>
          </ac:inkMkLst>
        </pc:inkChg>
        <pc:inkChg chg="add del mod">
          <ac:chgData name="Sarot SRANG" userId="a391a74c-0223-4591-9ba9-531b2ebaca54" providerId="ADAL" clId="{738A2DF9-2794-4A7C-8FDE-60E37E3996D5}" dt="2023-02-27T09:08:34.028" v="2384"/>
          <ac:inkMkLst>
            <pc:docMk/>
            <pc:sldMk cId="1006388887" sldId="272"/>
            <ac:inkMk id="140" creationId="{02A569D9-344E-4D50-B469-7FFC7824B41A}"/>
          </ac:inkMkLst>
        </pc:inkChg>
        <pc:inkChg chg="add del mod">
          <ac:chgData name="Sarot SRANG" userId="a391a74c-0223-4591-9ba9-531b2ebaca54" providerId="ADAL" clId="{738A2DF9-2794-4A7C-8FDE-60E37E3996D5}" dt="2023-02-27T09:08:31.931" v="2382"/>
          <ac:inkMkLst>
            <pc:docMk/>
            <pc:sldMk cId="1006388887" sldId="272"/>
            <ac:inkMk id="142" creationId="{A83754AC-C859-89FB-B541-B994ED1AF344}"/>
          </ac:inkMkLst>
        </pc:inkChg>
        <pc:inkChg chg="add del mod">
          <ac:chgData name="Sarot SRANG" userId="a391a74c-0223-4591-9ba9-531b2ebaca54" providerId="ADAL" clId="{738A2DF9-2794-4A7C-8FDE-60E37E3996D5}" dt="2023-02-27T09:08:31.930" v="2380"/>
          <ac:inkMkLst>
            <pc:docMk/>
            <pc:sldMk cId="1006388887" sldId="272"/>
            <ac:inkMk id="144" creationId="{433BA9A1-8AAD-9780-CFE2-56D539BBBCA0}"/>
          </ac:inkMkLst>
        </pc:inkChg>
        <pc:inkChg chg="add del mod">
          <ac:chgData name="Sarot SRANG" userId="a391a74c-0223-4591-9ba9-531b2ebaca54" providerId="ADAL" clId="{738A2DF9-2794-4A7C-8FDE-60E37E3996D5}" dt="2023-02-27T09:08:31.931" v="2383"/>
          <ac:inkMkLst>
            <pc:docMk/>
            <pc:sldMk cId="1006388887" sldId="272"/>
            <ac:inkMk id="145" creationId="{052A23DB-642F-B2F0-8EC8-2D06AEBB438C}"/>
          </ac:inkMkLst>
        </pc:inkChg>
        <pc:inkChg chg="add del mod">
          <ac:chgData name="Sarot SRANG" userId="a391a74c-0223-4591-9ba9-531b2ebaca54" providerId="ADAL" clId="{738A2DF9-2794-4A7C-8FDE-60E37E3996D5}" dt="2023-02-27T09:08:31.930" v="2379"/>
          <ac:inkMkLst>
            <pc:docMk/>
            <pc:sldMk cId="1006388887" sldId="272"/>
            <ac:inkMk id="146" creationId="{3EC9C8F9-7D46-9236-33C5-7AF564182641}"/>
          </ac:inkMkLst>
        </pc:inkChg>
        <pc:inkChg chg="add del mod">
          <ac:chgData name="Sarot SRANG" userId="a391a74c-0223-4591-9ba9-531b2ebaca54" providerId="ADAL" clId="{738A2DF9-2794-4A7C-8FDE-60E37E3996D5}" dt="2023-02-27T09:08:31.931" v="2381"/>
          <ac:inkMkLst>
            <pc:docMk/>
            <pc:sldMk cId="1006388887" sldId="272"/>
            <ac:inkMk id="148" creationId="{F2D6526D-A560-516C-E1D7-DAF839468E8C}"/>
          </ac:inkMkLst>
        </pc:inkChg>
        <pc:inkChg chg="add del mod">
          <ac:chgData name="Sarot SRANG" userId="a391a74c-0223-4591-9ba9-531b2ebaca54" providerId="ADAL" clId="{738A2DF9-2794-4A7C-8FDE-60E37E3996D5}" dt="2023-02-27T09:08:31.930" v="2378"/>
          <ac:inkMkLst>
            <pc:docMk/>
            <pc:sldMk cId="1006388887" sldId="272"/>
            <ac:inkMk id="149" creationId="{9AFCD0B9-7D63-132C-76CC-02D2B6E343A7}"/>
          </ac:inkMkLst>
        </pc:inkChg>
        <pc:inkChg chg="add del mod">
          <ac:chgData name="Sarot SRANG" userId="a391a74c-0223-4591-9ba9-531b2ebaca54" providerId="ADAL" clId="{738A2DF9-2794-4A7C-8FDE-60E37E3996D5}" dt="2023-02-27T08:08:13.405" v="460"/>
          <ac:inkMkLst>
            <pc:docMk/>
            <pc:sldMk cId="1006388887" sldId="272"/>
            <ac:inkMk id="151" creationId="{C38B99BE-2E8D-72C6-C32D-2B8CF1EA8FDB}"/>
          </ac:inkMkLst>
        </pc:inkChg>
        <pc:inkChg chg="add del mod">
          <ac:chgData name="Sarot SRANG" userId="a391a74c-0223-4591-9ba9-531b2ebaca54" providerId="ADAL" clId="{738A2DF9-2794-4A7C-8FDE-60E37E3996D5}" dt="2023-02-27T08:08:13.405" v="459"/>
          <ac:inkMkLst>
            <pc:docMk/>
            <pc:sldMk cId="1006388887" sldId="272"/>
            <ac:inkMk id="152" creationId="{DCA0632B-4131-E005-D8D8-9D5AB13BCA4C}"/>
          </ac:inkMkLst>
        </pc:inkChg>
        <pc:inkChg chg="add mod">
          <ac:chgData name="Sarot SRANG" userId="a391a74c-0223-4591-9ba9-531b2ebaca54" providerId="ADAL" clId="{738A2DF9-2794-4A7C-8FDE-60E37E3996D5}" dt="2023-02-27T09:08:07.372" v="2352" actId="1037"/>
          <ac:inkMkLst>
            <pc:docMk/>
            <pc:sldMk cId="1006388887" sldId="272"/>
            <ac:inkMk id="154" creationId="{A0D93BE5-2595-0BBB-6232-CA24488EB586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56" creationId="{762D74B7-F694-4DA4-1E77-13323A4898E6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157" creationId="{71B0DEDC-607F-7E6F-DC10-F803BD917963}"/>
          </ac:inkMkLst>
        </pc:inkChg>
        <pc:inkChg chg="add del">
          <ac:chgData name="Sarot SRANG" userId="a391a74c-0223-4591-9ba9-531b2ebaca54" providerId="ADAL" clId="{738A2DF9-2794-4A7C-8FDE-60E37E3996D5}" dt="2023-02-27T08:03:17.084" v="216"/>
          <ac:inkMkLst>
            <pc:docMk/>
            <pc:sldMk cId="1006388887" sldId="272"/>
            <ac:inkMk id="159" creationId="{4282D345-905C-C505-1719-6FB92B2C40C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0" creationId="{445C45C0-FBEE-F127-85DC-6A685B0579C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1" creationId="{80FCB0F3-6CCE-1DBB-DC11-0F3ADB13A8E1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2" creationId="{F0B4F231-0443-5E9F-D57B-5C5D0F9AC94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3" creationId="{718457D8-2CB0-0353-CF62-D480FCA460A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5" creationId="{71AD584F-899C-1A55-8581-04D7BF83BF9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6" creationId="{C0C70FBA-0587-635D-BE30-63F3ACFB3D5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7" creationId="{0E8CFC98-E992-FC79-FFC9-C079EEA4621A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68" creationId="{C4BC8A30-5A68-B20D-1132-CC108AC3DA9E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70" creationId="{BCA3883B-2523-3550-8EE0-EBA85DDF930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71" creationId="{B3BFBF8F-E00D-8A3E-27FF-C0AD59D82A1E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73" creationId="{5888C8EF-ABBA-9FCF-C41D-25D18DD42F6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74" creationId="{831EFC3F-6576-F97A-5FD3-1B1361C6E304}"/>
          </ac:inkMkLst>
        </pc:inkChg>
        <pc:inkChg chg="add del mod">
          <ac:chgData name="Sarot SRANG" userId="a391a74c-0223-4591-9ba9-531b2ebaca54" providerId="ADAL" clId="{738A2DF9-2794-4A7C-8FDE-60E37E3996D5}" dt="2023-02-27T08:03:49.168" v="243"/>
          <ac:inkMkLst>
            <pc:docMk/>
            <pc:sldMk cId="1006388887" sldId="272"/>
            <ac:inkMk id="175" creationId="{B3C740CD-4106-3132-CF50-1558FABE5C74}"/>
          </ac:inkMkLst>
        </pc:inkChg>
        <pc:inkChg chg="add del mod">
          <ac:chgData name="Sarot SRANG" userId="a391a74c-0223-4591-9ba9-531b2ebaca54" providerId="ADAL" clId="{738A2DF9-2794-4A7C-8FDE-60E37E3996D5}" dt="2023-02-27T08:03:49.167" v="240"/>
          <ac:inkMkLst>
            <pc:docMk/>
            <pc:sldMk cId="1006388887" sldId="272"/>
            <ac:inkMk id="176" creationId="{F151753A-8008-AA38-6586-6106A6F9A1CA}"/>
          </ac:inkMkLst>
        </pc:inkChg>
        <pc:inkChg chg="add del mod">
          <ac:chgData name="Sarot SRANG" userId="a391a74c-0223-4591-9ba9-531b2ebaca54" providerId="ADAL" clId="{738A2DF9-2794-4A7C-8FDE-60E37E3996D5}" dt="2023-02-27T08:03:49.168" v="242"/>
          <ac:inkMkLst>
            <pc:docMk/>
            <pc:sldMk cId="1006388887" sldId="272"/>
            <ac:inkMk id="177" creationId="{65799C35-FD77-E941-C441-5CF5D3E81961}"/>
          </ac:inkMkLst>
        </pc:inkChg>
        <pc:inkChg chg="add del mod">
          <ac:chgData name="Sarot SRANG" userId="a391a74c-0223-4591-9ba9-531b2ebaca54" providerId="ADAL" clId="{738A2DF9-2794-4A7C-8FDE-60E37E3996D5}" dt="2023-02-27T08:05:49.783" v="341"/>
          <ac:inkMkLst>
            <pc:docMk/>
            <pc:sldMk cId="1006388887" sldId="272"/>
            <ac:inkMk id="178" creationId="{33D7C686-6B97-0D74-D2D8-660D12D004CB}"/>
          </ac:inkMkLst>
        </pc:inkChg>
        <pc:inkChg chg="add del mod">
          <ac:chgData name="Sarot SRANG" userId="a391a74c-0223-4591-9ba9-531b2ebaca54" providerId="ADAL" clId="{738A2DF9-2794-4A7C-8FDE-60E37E3996D5}" dt="2023-02-27T08:05:49.784" v="342"/>
          <ac:inkMkLst>
            <pc:docMk/>
            <pc:sldMk cId="1006388887" sldId="272"/>
            <ac:inkMk id="179" creationId="{8C6D86DC-D99D-1422-747E-E1D13D34A6EE}"/>
          </ac:inkMkLst>
        </pc:inkChg>
        <pc:inkChg chg="add del mod">
          <ac:chgData name="Sarot SRANG" userId="a391a74c-0223-4591-9ba9-531b2ebaca54" providerId="ADAL" clId="{738A2DF9-2794-4A7C-8FDE-60E37E3996D5}" dt="2023-02-27T08:05:49.782" v="338"/>
          <ac:inkMkLst>
            <pc:docMk/>
            <pc:sldMk cId="1006388887" sldId="272"/>
            <ac:inkMk id="180" creationId="{9F5721C1-FCC4-6699-833E-15D4F115D0F9}"/>
          </ac:inkMkLst>
        </pc:inkChg>
        <pc:inkChg chg="add del mod">
          <ac:chgData name="Sarot SRANG" userId="a391a74c-0223-4591-9ba9-531b2ebaca54" providerId="ADAL" clId="{738A2DF9-2794-4A7C-8FDE-60E37E3996D5}" dt="2023-02-27T08:03:49.167" v="241"/>
          <ac:inkMkLst>
            <pc:docMk/>
            <pc:sldMk cId="1006388887" sldId="272"/>
            <ac:inkMk id="181" creationId="{FD583D99-0C3C-53B2-7AFE-B44532015F3D}"/>
          </ac:inkMkLst>
        </pc:inkChg>
        <pc:inkChg chg="add del mod">
          <ac:chgData name="Sarot SRANG" userId="a391a74c-0223-4591-9ba9-531b2ebaca54" providerId="ADAL" clId="{738A2DF9-2794-4A7C-8FDE-60E37E3996D5}" dt="2023-02-27T08:05:49.783" v="340"/>
          <ac:inkMkLst>
            <pc:docMk/>
            <pc:sldMk cId="1006388887" sldId="272"/>
            <ac:inkMk id="183" creationId="{2D20EF01-00FE-B440-13E2-2525902C4010}"/>
          </ac:inkMkLst>
        </pc:inkChg>
        <pc:inkChg chg="add del mod">
          <ac:chgData name="Sarot SRANG" userId="a391a74c-0223-4591-9ba9-531b2ebaca54" providerId="ADAL" clId="{738A2DF9-2794-4A7C-8FDE-60E37E3996D5}" dt="2023-02-27T08:05:49.783" v="339"/>
          <ac:inkMkLst>
            <pc:docMk/>
            <pc:sldMk cId="1006388887" sldId="272"/>
            <ac:inkMk id="184" creationId="{B06814B9-C1DE-6CBA-183A-F2F086BAAA6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86" creationId="{36958480-7821-0909-EF82-C5787B390CDB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187" creationId="{9C534675-9AF0-CFC6-8B71-D6FADA3A941C}"/>
          </ac:inkMkLst>
        </pc:inkChg>
        <pc:inkChg chg="add del mod">
          <ac:chgData name="Sarot SRANG" userId="a391a74c-0223-4591-9ba9-531b2ebaca54" providerId="ADAL" clId="{738A2DF9-2794-4A7C-8FDE-60E37E3996D5}" dt="2023-02-27T08:04:12.694" v="264"/>
          <ac:inkMkLst>
            <pc:docMk/>
            <pc:sldMk cId="1006388887" sldId="272"/>
            <ac:inkMk id="189" creationId="{FB0873EF-0699-AA26-AB1D-D4D289FA88F6}"/>
          </ac:inkMkLst>
        </pc:inkChg>
        <pc:inkChg chg="add del mod">
          <ac:chgData name="Sarot SRANG" userId="a391a74c-0223-4591-9ba9-531b2ebaca54" providerId="ADAL" clId="{738A2DF9-2794-4A7C-8FDE-60E37E3996D5}" dt="2023-02-27T08:04:02.786" v="253"/>
          <ac:inkMkLst>
            <pc:docMk/>
            <pc:sldMk cId="1006388887" sldId="272"/>
            <ac:inkMk id="190" creationId="{BB1DF146-B315-2422-4308-DC70938EE5F6}"/>
          </ac:inkMkLst>
        </pc:inkChg>
        <pc:inkChg chg="add del mod">
          <ac:chgData name="Sarot SRANG" userId="a391a74c-0223-4591-9ba9-531b2ebaca54" providerId="ADAL" clId="{738A2DF9-2794-4A7C-8FDE-60E37E3996D5}" dt="2023-02-27T08:04:12.140" v="262"/>
          <ac:inkMkLst>
            <pc:docMk/>
            <pc:sldMk cId="1006388887" sldId="272"/>
            <ac:inkMk id="192" creationId="{3D03EE73-EFCD-D087-18D5-95B859DE0266}"/>
          </ac:inkMkLst>
        </pc:inkChg>
        <pc:inkChg chg="add del mod">
          <ac:chgData name="Sarot SRANG" userId="a391a74c-0223-4591-9ba9-531b2ebaca54" providerId="ADAL" clId="{738A2DF9-2794-4A7C-8FDE-60E37E3996D5}" dt="2023-02-27T08:04:12.140" v="261"/>
          <ac:inkMkLst>
            <pc:docMk/>
            <pc:sldMk cId="1006388887" sldId="272"/>
            <ac:inkMk id="193" creationId="{3BBE0B51-B436-41EC-BC7F-75C904BE3B52}"/>
          </ac:inkMkLst>
        </pc:inkChg>
        <pc:inkChg chg="add del">
          <ac:chgData name="Sarot SRANG" userId="a391a74c-0223-4591-9ba9-531b2ebaca54" providerId="ADAL" clId="{738A2DF9-2794-4A7C-8FDE-60E37E3996D5}" dt="2023-02-27T08:04:13.280" v="265"/>
          <ac:inkMkLst>
            <pc:docMk/>
            <pc:sldMk cId="1006388887" sldId="272"/>
            <ac:inkMk id="195" creationId="{9DF993E9-74FA-DFFD-524C-3B821E876F97}"/>
          </ac:inkMkLst>
        </pc:inkChg>
        <pc:inkChg chg="add del">
          <ac:chgData name="Sarot SRANG" userId="a391a74c-0223-4591-9ba9-531b2ebaca54" providerId="ADAL" clId="{738A2DF9-2794-4A7C-8FDE-60E37E3996D5}" dt="2023-02-27T08:04:12.140" v="263"/>
          <ac:inkMkLst>
            <pc:docMk/>
            <pc:sldMk cId="1006388887" sldId="272"/>
            <ac:inkMk id="196" creationId="{CFE41944-AAD0-0148-D97E-1F3A58509260}"/>
          </ac:inkMkLst>
        </pc:inkChg>
        <pc:inkChg chg="add del">
          <ac:chgData name="Sarot SRANG" userId="a391a74c-0223-4591-9ba9-531b2ebaca54" providerId="ADAL" clId="{738A2DF9-2794-4A7C-8FDE-60E37E3996D5}" dt="2023-02-27T08:04:12.139" v="260"/>
          <ac:inkMkLst>
            <pc:docMk/>
            <pc:sldMk cId="1006388887" sldId="272"/>
            <ac:inkMk id="197" creationId="{010F53E8-60EB-F8A1-3232-55996E796A94}"/>
          </ac:inkMkLst>
        </pc:inkChg>
        <pc:inkChg chg="add del mod">
          <ac:chgData name="Sarot SRANG" userId="a391a74c-0223-4591-9ba9-531b2ebaca54" providerId="ADAL" clId="{738A2DF9-2794-4A7C-8FDE-60E37E3996D5}" dt="2023-02-27T09:07:40.832" v="2290"/>
          <ac:inkMkLst>
            <pc:docMk/>
            <pc:sldMk cId="1006388887" sldId="272"/>
            <ac:inkMk id="198" creationId="{86A4ED10-4556-3015-6A1A-09940BBD55B2}"/>
          </ac:inkMkLst>
        </pc:inkChg>
        <pc:inkChg chg="add del mod">
          <ac:chgData name="Sarot SRANG" userId="a391a74c-0223-4591-9ba9-531b2ebaca54" providerId="ADAL" clId="{738A2DF9-2794-4A7C-8FDE-60E37E3996D5}" dt="2023-02-27T09:07:40.834" v="2292"/>
          <ac:inkMkLst>
            <pc:docMk/>
            <pc:sldMk cId="1006388887" sldId="272"/>
            <ac:inkMk id="199" creationId="{769F4E72-EC6B-C3FD-EE67-3C5D203DBD17}"/>
          </ac:inkMkLst>
        </pc:inkChg>
        <pc:inkChg chg="add del mod">
          <ac:chgData name="Sarot SRANG" userId="a391a74c-0223-4591-9ba9-531b2ebaca54" providerId="ADAL" clId="{738A2DF9-2794-4A7C-8FDE-60E37E3996D5}" dt="2023-02-27T09:07:40.820" v="2279"/>
          <ac:inkMkLst>
            <pc:docMk/>
            <pc:sldMk cId="1006388887" sldId="272"/>
            <ac:inkMk id="200" creationId="{D17E1E0A-1A24-BD67-02AB-57C648D10254}"/>
          </ac:inkMkLst>
        </pc:inkChg>
        <pc:inkChg chg="add del mod">
          <ac:chgData name="Sarot SRANG" userId="a391a74c-0223-4591-9ba9-531b2ebaca54" providerId="ADAL" clId="{738A2DF9-2794-4A7C-8FDE-60E37E3996D5}" dt="2023-02-27T09:07:40.835" v="2293"/>
          <ac:inkMkLst>
            <pc:docMk/>
            <pc:sldMk cId="1006388887" sldId="272"/>
            <ac:inkMk id="201" creationId="{F34D58F2-E7AB-E6FE-FEFD-398DB40BA6ED}"/>
          </ac:inkMkLst>
        </pc:inkChg>
        <pc:inkChg chg="add del mod">
          <ac:chgData name="Sarot SRANG" userId="a391a74c-0223-4591-9ba9-531b2ebaca54" providerId="ADAL" clId="{738A2DF9-2794-4A7C-8FDE-60E37E3996D5}" dt="2023-02-27T09:07:40.828" v="2286"/>
          <ac:inkMkLst>
            <pc:docMk/>
            <pc:sldMk cId="1006388887" sldId="272"/>
            <ac:inkMk id="202" creationId="{95B3D0FA-F317-093F-0580-4AA54049E85C}"/>
          </ac:inkMkLst>
        </pc:inkChg>
        <pc:inkChg chg="add del mod">
          <ac:chgData name="Sarot SRANG" userId="a391a74c-0223-4591-9ba9-531b2ebaca54" providerId="ADAL" clId="{738A2DF9-2794-4A7C-8FDE-60E37E3996D5}" dt="2023-02-27T09:07:40.821" v="2280"/>
          <ac:inkMkLst>
            <pc:docMk/>
            <pc:sldMk cId="1006388887" sldId="272"/>
            <ac:inkMk id="203" creationId="{C4EF5AF9-0F30-A4B3-997E-16AB33C38514}"/>
          </ac:inkMkLst>
        </pc:inkChg>
        <pc:inkChg chg="add del mod">
          <ac:chgData name="Sarot SRANG" userId="a391a74c-0223-4591-9ba9-531b2ebaca54" providerId="ADAL" clId="{738A2DF9-2794-4A7C-8FDE-60E37E3996D5}" dt="2023-02-27T09:07:40.836" v="2294"/>
          <ac:inkMkLst>
            <pc:docMk/>
            <pc:sldMk cId="1006388887" sldId="272"/>
            <ac:inkMk id="204" creationId="{099EC58C-AC39-1F35-327A-9E088D6CB6EE}"/>
          </ac:inkMkLst>
        </pc:inkChg>
        <pc:inkChg chg="add mod">
          <ac:chgData name="Sarot SRANG" userId="a391a74c-0223-4591-9ba9-531b2ebaca54" providerId="ADAL" clId="{738A2DF9-2794-4A7C-8FDE-60E37E3996D5}" dt="2023-02-27T09:08:43.584" v="2388"/>
          <ac:inkMkLst>
            <pc:docMk/>
            <pc:sldMk cId="1006388887" sldId="272"/>
            <ac:inkMk id="205" creationId="{9FD6484B-6C35-CC05-5875-F0C05176CE1B}"/>
          </ac:inkMkLst>
        </pc:inkChg>
        <pc:inkChg chg="add del mod">
          <ac:chgData name="Sarot SRANG" userId="a391a74c-0223-4591-9ba9-531b2ebaca54" providerId="ADAL" clId="{738A2DF9-2794-4A7C-8FDE-60E37E3996D5}" dt="2023-02-27T09:07:40.825" v="2283"/>
          <ac:inkMkLst>
            <pc:docMk/>
            <pc:sldMk cId="1006388887" sldId="272"/>
            <ac:inkMk id="207" creationId="{90394B28-6C1C-0203-074B-0B3221BDE8CA}"/>
          </ac:inkMkLst>
        </pc:inkChg>
        <pc:inkChg chg="add del">
          <ac:chgData name="Sarot SRANG" userId="a391a74c-0223-4591-9ba9-531b2ebaca54" providerId="ADAL" clId="{738A2DF9-2794-4A7C-8FDE-60E37E3996D5}" dt="2023-02-27T08:04:29.322" v="279"/>
          <ac:inkMkLst>
            <pc:docMk/>
            <pc:sldMk cId="1006388887" sldId="272"/>
            <ac:inkMk id="208" creationId="{A5FABB30-CF11-E5A8-50B0-0ED877B5F3FA}"/>
          </ac:inkMkLst>
        </pc:inkChg>
        <pc:inkChg chg="add del">
          <ac:chgData name="Sarot SRANG" userId="a391a74c-0223-4591-9ba9-531b2ebaca54" providerId="ADAL" clId="{738A2DF9-2794-4A7C-8FDE-60E37E3996D5}" dt="2023-02-27T08:04:29.322" v="278"/>
          <ac:inkMkLst>
            <pc:docMk/>
            <pc:sldMk cId="1006388887" sldId="272"/>
            <ac:inkMk id="209" creationId="{890D2DCA-A7C5-9B7B-31F7-A3FFC7B2C016}"/>
          </ac:inkMkLst>
        </pc:inkChg>
        <pc:inkChg chg="add del mod">
          <ac:chgData name="Sarot SRANG" userId="a391a74c-0223-4591-9ba9-531b2ebaca54" providerId="ADAL" clId="{738A2DF9-2794-4A7C-8FDE-60E37E3996D5}" dt="2023-02-27T09:07:40.833" v="2291"/>
          <ac:inkMkLst>
            <pc:docMk/>
            <pc:sldMk cId="1006388887" sldId="272"/>
            <ac:inkMk id="211" creationId="{9C69198B-FADF-9906-3A42-A82263E349BE}"/>
          </ac:inkMkLst>
        </pc:inkChg>
        <pc:inkChg chg="add del mod">
          <ac:chgData name="Sarot SRANG" userId="a391a74c-0223-4591-9ba9-531b2ebaca54" providerId="ADAL" clId="{738A2DF9-2794-4A7C-8FDE-60E37E3996D5}" dt="2023-02-27T09:07:40.837" v="2295"/>
          <ac:inkMkLst>
            <pc:docMk/>
            <pc:sldMk cId="1006388887" sldId="272"/>
            <ac:inkMk id="212" creationId="{174F13E4-9EA6-9C51-C15A-732420B79E36}"/>
          </ac:inkMkLst>
        </pc:inkChg>
        <pc:inkChg chg="add del mod">
          <ac:chgData name="Sarot SRANG" userId="a391a74c-0223-4591-9ba9-531b2ebaca54" providerId="ADAL" clId="{738A2DF9-2794-4A7C-8FDE-60E37E3996D5}" dt="2023-02-27T09:07:40.827" v="2285"/>
          <ac:inkMkLst>
            <pc:docMk/>
            <pc:sldMk cId="1006388887" sldId="272"/>
            <ac:inkMk id="213" creationId="{4DE2653D-8016-F46E-FB8F-9FA4CF73711E}"/>
          </ac:inkMkLst>
        </pc:inkChg>
        <pc:inkChg chg="add del mod">
          <ac:chgData name="Sarot SRANG" userId="a391a74c-0223-4591-9ba9-531b2ebaca54" providerId="ADAL" clId="{738A2DF9-2794-4A7C-8FDE-60E37E3996D5}" dt="2023-02-27T09:07:40.831" v="2289"/>
          <ac:inkMkLst>
            <pc:docMk/>
            <pc:sldMk cId="1006388887" sldId="272"/>
            <ac:inkMk id="214" creationId="{BE292C72-1AC7-4D9E-67C5-5BBED1BE3989}"/>
          </ac:inkMkLst>
        </pc:inkChg>
        <pc:inkChg chg="add del mod">
          <ac:chgData name="Sarot SRANG" userId="a391a74c-0223-4591-9ba9-531b2ebaca54" providerId="ADAL" clId="{738A2DF9-2794-4A7C-8FDE-60E37E3996D5}" dt="2023-02-27T09:07:40.822" v="2281"/>
          <ac:inkMkLst>
            <pc:docMk/>
            <pc:sldMk cId="1006388887" sldId="272"/>
            <ac:inkMk id="216" creationId="{65E636F3-6D22-32CE-EFD6-945C28050B53}"/>
          </ac:inkMkLst>
        </pc:inkChg>
        <pc:inkChg chg="add del mod">
          <ac:chgData name="Sarot SRANG" userId="a391a74c-0223-4591-9ba9-531b2ebaca54" providerId="ADAL" clId="{738A2DF9-2794-4A7C-8FDE-60E37E3996D5}" dt="2023-02-27T09:07:40.826" v="2284"/>
          <ac:inkMkLst>
            <pc:docMk/>
            <pc:sldMk cId="1006388887" sldId="272"/>
            <ac:inkMk id="218" creationId="{955637D7-CBA9-982B-2A05-FA95ED2DC056}"/>
          </ac:inkMkLst>
        </pc:inkChg>
        <pc:inkChg chg="add del mod">
          <ac:chgData name="Sarot SRANG" userId="a391a74c-0223-4591-9ba9-531b2ebaca54" providerId="ADAL" clId="{738A2DF9-2794-4A7C-8FDE-60E37E3996D5}" dt="2023-02-27T09:07:40.838" v="2296"/>
          <ac:inkMkLst>
            <pc:docMk/>
            <pc:sldMk cId="1006388887" sldId="272"/>
            <ac:inkMk id="219" creationId="{F4C7643F-A9B6-4CF3-1851-5624996DDE54}"/>
          </ac:inkMkLst>
        </pc:inkChg>
        <pc:inkChg chg="add del mod">
          <ac:chgData name="Sarot SRANG" userId="a391a74c-0223-4591-9ba9-531b2ebaca54" providerId="ADAL" clId="{738A2DF9-2794-4A7C-8FDE-60E37E3996D5}" dt="2023-02-27T09:07:40.840" v="2298"/>
          <ac:inkMkLst>
            <pc:docMk/>
            <pc:sldMk cId="1006388887" sldId="272"/>
            <ac:inkMk id="220" creationId="{C3F3A07E-EDAC-D0EF-0D19-1FBD4C430ACC}"/>
          </ac:inkMkLst>
        </pc:inkChg>
        <pc:inkChg chg="add del mod">
          <ac:chgData name="Sarot SRANG" userId="a391a74c-0223-4591-9ba9-531b2ebaca54" providerId="ADAL" clId="{738A2DF9-2794-4A7C-8FDE-60E37E3996D5}" dt="2023-02-27T09:07:40.830" v="2288"/>
          <ac:inkMkLst>
            <pc:docMk/>
            <pc:sldMk cId="1006388887" sldId="272"/>
            <ac:inkMk id="221" creationId="{1F1A9C70-CBCC-82D2-4231-28CA2E0B6941}"/>
          </ac:inkMkLst>
        </pc:inkChg>
        <pc:inkChg chg="add del mod">
          <ac:chgData name="Sarot SRANG" userId="a391a74c-0223-4591-9ba9-531b2ebaca54" providerId="ADAL" clId="{738A2DF9-2794-4A7C-8FDE-60E37E3996D5}" dt="2023-02-27T09:07:44.454" v="2302"/>
          <ac:inkMkLst>
            <pc:docMk/>
            <pc:sldMk cId="1006388887" sldId="272"/>
            <ac:inkMk id="223" creationId="{C144034B-81D8-C1E8-9CC5-E3DB259E309A}"/>
          </ac:inkMkLst>
        </pc:inkChg>
        <pc:inkChg chg="add del mod">
          <ac:chgData name="Sarot SRANG" userId="a391a74c-0223-4591-9ba9-531b2ebaca54" providerId="ADAL" clId="{738A2DF9-2794-4A7C-8FDE-60E37E3996D5}" dt="2023-02-27T09:07:44.455" v="2304"/>
          <ac:inkMkLst>
            <pc:docMk/>
            <pc:sldMk cId="1006388887" sldId="272"/>
            <ac:inkMk id="224" creationId="{F362E60A-CE72-A6F2-CB34-7BC89F7DCE28}"/>
          </ac:inkMkLst>
        </pc:inkChg>
        <pc:inkChg chg="add del mod">
          <ac:chgData name="Sarot SRANG" userId="a391a74c-0223-4591-9ba9-531b2ebaca54" providerId="ADAL" clId="{738A2DF9-2794-4A7C-8FDE-60E37E3996D5}" dt="2023-02-27T09:07:44.455" v="2303"/>
          <ac:inkMkLst>
            <pc:docMk/>
            <pc:sldMk cId="1006388887" sldId="272"/>
            <ac:inkMk id="225" creationId="{CDF342F1-A31E-3E4E-30DB-5EA10AD7FBDB}"/>
          </ac:inkMkLst>
        </pc:inkChg>
        <pc:inkChg chg="add del mod">
          <ac:chgData name="Sarot SRANG" userId="a391a74c-0223-4591-9ba9-531b2ebaca54" providerId="ADAL" clId="{738A2DF9-2794-4A7C-8FDE-60E37E3996D5}" dt="2023-02-27T09:07:44.452" v="2301"/>
          <ac:inkMkLst>
            <pc:docMk/>
            <pc:sldMk cId="1006388887" sldId="272"/>
            <ac:inkMk id="226" creationId="{940C9B45-42EF-6AFF-4FD6-DE256BAEACF0}"/>
          </ac:inkMkLst>
        </pc:inkChg>
        <pc:inkChg chg="add del mod">
          <ac:chgData name="Sarot SRANG" userId="a391a74c-0223-4591-9ba9-531b2ebaca54" providerId="ADAL" clId="{738A2DF9-2794-4A7C-8FDE-60E37E3996D5}" dt="2023-02-27T08:10:06.099" v="525"/>
          <ac:inkMkLst>
            <pc:docMk/>
            <pc:sldMk cId="1006388887" sldId="272"/>
            <ac:inkMk id="227" creationId="{FA513278-829B-C490-F85D-5E3E4F359182}"/>
          </ac:inkMkLst>
        </pc:inkChg>
        <pc:inkChg chg="add del mod">
          <ac:chgData name="Sarot SRANG" userId="a391a74c-0223-4591-9ba9-531b2ebaca54" providerId="ADAL" clId="{738A2DF9-2794-4A7C-8FDE-60E37E3996D5}" dt="2023-02-27T08:10:06.100" v="526"/>
          <ac:inkMkLst>
            <pc:docMk/>
            <pc:sldMk cId="1006388887" sldId="272"/>
            <ac:inkMk id="228" creationId="{B2F7FE82-5A6B-283B-9741-89802B0284F6}"/>
          </ac:inkMkLst>
        </pc:inkChg>
        <pc:inkChg chg="add del mod">
          <ac:chgData name="Sarot SRANG" userId="a391a74c-0223-4591-9ba9-531b2ebaca54" providerId="ADAL" clId="{738A2DF9-2794-4A7C-8FDE-60E37E3996D5}" dt="2023-02-27T08:10:06.098" v="524"/>
          <ac:inkMkLst>
            <pc:docMk/>
            <pc:sldMk cId="1006388887" sldId="272"/>
            <ac:inkMk id="229" creationId="{215BB29E-BC9C-29E3-654D-CA4D2ADA2AEC}"/>
          </ac:inkMkLst>
        </pc:inkChg>
        <pc:inkChg chg="add del mod">
          <ac:chgData name="Sarot SRANG" userId="a391a74c-0223-4591-9ba9-531b2ebaca54" providerId="ADAL" clId="{738A2DF9-2794-4A7C-8FDE-60E37E3996D5}" dt="2023-02-27T09:07:47.276" v="2311"/>
          <ac:inkMkLst>
            <pc:docMk/>
            <pc:sldMk cId="1006388887" sldId="272"/>
            <ac:inkMk id="230" creationId="{1BF95DC6-F41D-4473-05F3-F1DA3BADD086}"/>
          </ac:inkMkLst>
        </pc:inkChg>
        <pc:inkChg chg="add mod">
          <ac:chgData name="Sarot SRANG" userId="a391a74c-0223-4591-9ba9-531b2ebaca54" providerId="ADAL" clId="{738A2DF9-2794-4A7C-8FDE-60E37E3996D5}" dt="2023-02-27T09:08:43.584" v="2388"/>
          <ac:inkMkLst>
            <pc:docMk/>
            <pc:sldMk cId="1006388887" sldId="272"/>
            <ac:inkMk id="231" creationId="{E9290570-0D73-F5A1-20C1-AB7E6CAE3B8E}"/>
          </ac:inkMkLst>
        </pc:inkChg>
        <pc:inkChg chg="add del mod">
          <ac:chgData name="Sarot SRANG" userId="a391a74c-0223-4591-9ba9-531b2ebaca54" providerId="ADAL" clId="{738A2DF9-2794-4A7C-8FDE-60E37E3996D5}" dt="2023-02-27T09:07:40.829" v="2287"/>
          <ac:inkMkLst>
            <pc:docMk/>
            <pc:sldMk cId="1006388887" sldId="272"/>
            <ac:inkMk id="232" creationId="{849DC7FB-E0CB-799A-F227-B57F3F76B4AA}"/>
          </ac:inkMkLst>
        </pc:inkChg>
        <pc:inkChg chg="add del mod">
          <ac:chgData name="Sarot SRANG" userId="a391a74c-0223-4591-9ba9-531b2ebaca54" providerId="ADAL" clId="{738A2DF9-2794-4A7C-8FDE-60E37E3996D5}" dt="2023-02-27T09:07:45.784" v="2309"/>
          <ac:inkMkLst>
            <pc:docMk/>
            <pc:sldMk cId="1006388887" sldId="272"/>
            <ac:inkMk id="234" creationId="{4E20B6CB-05CA-582F-F599-12F2DD91186E}"/>
          </ac:inkMkLst>
        </pc:inkChg>
        <pc:inkChg chg="add del mod">
          <ac:chgData name="Sarot SRANG" userId="a391a74c-0223-4591-9ba9-531b2ebaca54" providerId="ADAL" clId="{738A2DF9-2794-4A7C-8FDE-60E37E3996D5}" dt="2023-02-27T09:07:45.785" v="2310"/>
          <ac:inkMkLst>
            <pc:docMk/>
            <pc:sldMk cId="1006388887" sldId="272"/>
            <ac:inkMk id="235" creationId="{18C4517D-C99B-4426-6D95-D5523E0BE86D}"/>
          </ac:inkMkLst>
        </pc:inkChg>
        <pc:inkChg chg="add del mod">
          <ac:chgData name="Sarot SRANG" userId="a391a74c-0223-4591-9ba9-531b2ebaca54" providerId="ADAL" clId="{738A2DF9-2794-4A7C-8FDE-60E37E3996D5}" dt="2023-02-27T09:07:40.839" v="2297"/>
          <ac:inkMkLst>
            <pc:docMk/>
            <pc:sldMk cId="1006388887" sldId="272"/>
            <ac:inkMk id="236" creationId="{9C413EBD-949B-8DF2-0C7D-28518B6AFDCE}"/>
          </ac:inkMkLst>
        </pc:inkChg>
        <pc:inkChg chg="add del mod">
          <ac:chgData name="Sarot SRANG" userId="a391a74c-0223-4591-9ba9-531b2ebaca54" providerId="ADAL" clId="{738A2DF9-2794-4A7C-8FDE-60E37E3996D5}" dt="2023-02-27T09:07:54.032" v="2316"/>
          <ac:inkMkLst>
            <pc:docMk/>
            <pc:sldMk cId="1006388887" sldId="272"/>
            <ac:inkMk id="237" creationId="{141CFE16-2943-FD50-9B83-88EFDCD9A642}"/>
          </ac:inkMkLst>
        </pc:inkChg>
        <pc:inkChg chg="add del mod">
          <ac:chgData name="Sarot SRANG" userId="a391a74c-0223-4591-9ba9-531b2ebaca54" providerId="ADAL" clId="{738A2DF9-2794-4A7C-8FDE-60E37E3996D5}" dt="2023-02-27T08:05:31.525" v="325"/>
          <ac:inkMkLst>
            <pc:docMk/>
            <pc:sldMk cId="1006388887" sldId="272"/>
            <ac:inkMk id="239" creationId="{928C97E4-FE94-A359-A75A-791FFEFCE6C7}"/>
          </ac:inkMkLst>
        </pc:inkChg>
        <pc:inkChg chg="add del">
          <ac:chgData name="Sarot SRANG" userId="a391a74c-0223-4591-9ba9-531b2ebaca54" providerId="ADAL" clId="{738A2DF9-2794-4A7C-8FDE-60E37E3996D5}" dt="2023-02-27T08:05:06.798" v="312"/>
          <ac:inkMkLst>
            <pc:docMk/>
            <pc:sldMk cId="1006388887" sldId="272"/>
            <ac:inkMk id="241" creationId="{3124BCE8-7E37-483A-7C93-8CB5C393A0A5}"/>
          </ac:inkMkLst>
        </pc:inkChg>
        <pc:inkChg chg="add del mod">
          <ac:chgData name="Sarot SRANG" userId="a391a74c-0223-4591-9ba9-531b2ebaca54" providerId="ADAL" clId="{738A2DF9-2794-4A7C-8FDE-60E37E3996D5}" dt="2023-02-27T08:05:17.042" v="322"/>
          <ac:inkMkLst>
            <pc:docMk/>
            <pc:sldMk cId="1006388887" sldId="272"/>
            <ac:inkMk id="242" creationId="{47CD9A07-FCB6-C45B-3FC4-B26D400B5FFE}"/>
          </ac:inkMkLst>
        </pc:inkChg>
        <pc:inkChg chg="add del mod">
          <ac:chgData name="Sarot SRANG" userId="a391a74c-0223-4591-9ba9-531b2ebaca54" providerId="ADAL" clId="{738A2DF9-2794-4A7C-8FDE-60E37E3996D5}" dt="2023-02-27T09:07:54.035" v="2323"/>
          <ac:inkMkLst>
            <pc:docMk/>
            <pc:sldMk cId="1006388887" sldId="272"/>
            <ac:inkMk id="243" creationId="{C404A3E5-3113-B228-6357-3CDC3E638A01}"/>
          </ac:inkMkLst>
        </pc:inkChg>
        <pc:inkChg chg="add del mod">
          <ac:chgData name="Sarot SRANG" userId="a391a74c-0223-4591-9ba9-531b2ebaca54" providerId="ADAL" clId="{738A2DF9-2794-4A7C-8FDE-60E37E3996D5}" dt="2023-02-27T09:07:54.036" v="2324"/>
          <ac:inkMkLst>
            <pc:docMk/>
            <pc:sldMk cId="1006388887" sldId="272"/>
            <ac:inkMk id="244" creationId="{64135863-8FE2-54A9-98F5-2E9EFE48FA16}"/>
          </ac:inkMkLst>
        </pc:inkChg>
        <pc:inkChg chg="add del mod">
          <ac:chgData name="Sarot SRANG" userId="a391a74c-0223-4591-9ba9-531b2ebaca54" providerId="ADAL" clId="{738A2DF9-2794-4A7C-8FDE-60E37E3996D5}" dt="2023-02-27T09:07:54.034" v="2322"/>
          <ac:inkMkLst>
            <pc:docMk/>
            <pc:sldMk cId="1006388887" sldId="272"/>
            <ac:inkMk id="246" creationId="{4416A65C-9D9F-B164-EE67-3F5184AFB3B2}"/>
          </ac:inkMkLst>
        </pc:inkChg>
        <pc:inkChg chg="add del mod">
          <ac:chgData name="Sarot SRANG" userId="a391a74c-0223-4591-9ba9-531b2ebaca54" providerId="ADAL" clId="{738A2DF9-2794-4A7C-8FDE-60E37E3996D5}" dt="2023-02-27T09:07:54.033" v="2317"/>
          <ac:inkMkLst>
            <pc:docMk/>
            <pc:sldMk cId="1006388887" sldId="272"/>
            <ac:inkMk id="248" creationId="{CC185DCF-21B4-6E4D-8F14-060F32A0DE92}"/>
          </ac:inkMkLst>
        </pc:inkChg>
        <pc:inkChg chg="add del mod">
          <ac:chgData name="Sarot SRANG" userId="a391a74c-0223-4591-9ba9-531b2ebaca54" providerId="ADAL" clId="{738A2DF9-2794-4A7C-8FDE-60E37E3996D5}" dt="2023-02-27T09:07:54.030" v="2312"/>
          <ac:inkMkLst>
            <pc:docMk/>
            <pc:sldMk cId="1006388887" sldId="272"/>
            <ac:inkMk id="249" creationId="{CCCC3A87-FC86-4666-0069-DDBE53F8307B}"/>
          </ac:inkMkLst>
        </pc:inkChg>
        <pc:inkChg chg="add del mod">
          <ac:chgData name="Sarot SRANG" userId="a391a74c-0223-4591-9ba9-531b2ebaca54" providerId="ADAL" clId="{738A2DF9-2794-4A7C-8FDE-60E37E3996D5}" dt="2023-02-27T09:07:54.031" v="2315"/>
          <ac:inkMkLst>
            <pc:docMk/>
            <pc:sldMk cId="1006388887" sldId="272"/>
            <ac:inkMk id="251" creationId="{5C77F586-DD57-BA11-0450-5533C1DB5C96}"/>
          </ac:inkMkLst>
        </pc:inkChg>
        <pc:inkChg chg="add del mod">
          <ac:chgData name="Sarot SRANG" userId="a391a74c-0223-4591-9ba9-531b2ebaca54" providerId="ADAL" clId="{738A2DF9-2794-4A7C-8FDE-60E37E3996D5}" dt="2023-02-27T09:07:41.638" v="2299"/>
          <ac:inkMkLst>
            <pc:docMk/>
            <pc:sldMk cId="1006388887" sldId="272"/>
            <ac:inkMk id="253" creationId="{4DC8D2DA-EB1F-9A23-E2FB-F491363A7876}"/>
          </ac:inkMkLst>
        </pc:inkChg>
        <pc:inkChg chg="add del mod">
          <ac:chgData name="Sarot SRANG" userId="a391a74c-0223-4591-9ba9-531b2ebaca54" providerId="ADAL" clId="{738A2DF9-2794-4A7C-8FDE-60E37E3996D5}" dt="2023-02-27T09:07:44.456" v="2305"/>
          <ac:inkMkLst>
            <pc:docMk/>
            <pc:sldMk cId="1006388887" sldId="272"/>
            <ac:inkMk id="254" creationId="{AC52562A-CF4E-8707-EB2A-04C10D09615F}"/>
          </ac:inkMkLst>
        </pc:inkChg>
        <pc:inkChg chg="add del mod">
          <ac:chgData name="Sarot SRANG" userId="a391a74c-0223-4591-9ba9-531b2ebaca54" providerId="ADAL" clId="{738A2DF9-2794-4A7C-8FDE-60E37E3996D5}" dt="2023-02-27T09:07:40.824" v="2282"/>
          <ac:inkMkLst>
            <pc:docMk/>
            <pc:sldMk cId="1006388887" sldId="272"/>
            <ac:inkMk id="256" creationId="{C7E4DA27-9947-94C0-9B1B-ED412843B2A6}"/>
          </ac:inkMkLst>
        </pc:inkChg>
        <pc:inkChg chg="add del mod">
          <ac:chgData name="Sarot SRANG" userId="a391a74c-0223-4591-9ba9-531b2ebaca54" providerId="ADAL" clId="{738A2DF9-2794-4A7C-8FDE-60E37E3996D5}" dt="2023-02-27T09:07:45.042" v="2308"/>
          <ac:inkMkLst>
            <pc:docMk/>
            <pc:sldMk cId="1006388887" sldId="272"/>
            <ac:inkMk id="258" creationId="{B65895C8-0AD4-0CCA-79C3-2DE1726C8E0F}"/>
          </ac:inkMkLst>
        </pc:inkChg>
        <pc:inkChg chg="add del mod">
          <ac:chgData name="Sarot SRANG" userId="a391a74c-0223-4591-9ba9-531b2ebaca54" providerId="ADAL" clId="{738A2DF9-2794-4A7C-8FDE-60E37E3996D5}" dt="2023-02-27T08:18:54.039" v="689"/>
          <ac:inkMkLst>
            <pc:docMk/>
            <pc:sldMk cId="1006388887" sldId="272"/>
            <ac:inkMk id="260" creationId="{EBD2DACB-8EC3-082F-2220-5C3A5D75B8F2}"/>
          </ac:inkMkLst>
        </pc:inkChg>
        <pc:inkChg chg="add del mod">
          <ac:chgData name="Sarot SRANG" userId="a391a74c-0223-4591-9ba9-531b2ebaca54" providerId="ADAL" clId="{738A2DF9-2794-4A7C-8FDE-60E37E3996D5}" dt="2023-02-27T08:18:54.040" v="690"/>
          <ac:inkMkLst>
            <pc:docMk/>
            <pc:sldMk cId="1006388887" sldId="272"/>
            <ac:inkMk id="261" creationId="{46D3F2E2-8F9A-E4CF-1A17-93B3D2436933}"/>
          </ac:inkMkLst>
        </pc:inkChg>
        <pc:inkChg chg="add del mod">
          <ac:chgData name="Sarot SRANG" userId="a391a74c-0223-4591-9ba9-531b2ebaca54" providerId="ADAL" clId="{738A2DF9-2794-4A7C-8FDE-60E37E3996D5}" dt="2023-02-27T08:18:54.041" v="692"/>
          <ac:inkMkLst>
            <pc:docMk/>
            <pc:sldMk cId="1006388887" sldId="272"/>
            <ac:inkMk id="262" creationId="{B0F57ED1-1F88-1134-B5DF-9B641ABF020F}"/>
          </ac:inkMkLst>
        </pc:inkChg>
        <pc:inkChg chg="add del mod">
          <ac:chgData name="Sarot SRANG" userId="a391a74c-0223-4591-9ba9-531b2ebaca54" providerId="ADAL" clId="{738A2DF9-2794-4A7C-8FDE-60E37E3996D5}" dt="2023-02-27T08:18:54.041" v="691"/>
          <ac:inkMkLst>
            <pc:docMk/>
            <pc:sldMk cId="1006388887" sldId="272"/>
            <ac:inkMk id="263" creationId="{CA0BF7F1-2A53-18A3-1057-E4F08DD92AD1}"/>
          </ac:inkMkLst>
        </pc:inkChg>
        <pc:inkChg chg="add del">
          <ac:chgData name="Sarot SRANG" userId="a391a74c-0223-4591-9ba9-531b2ebaca54" providerId="ADAL" clId="{738A2DF9-2794-4A7C-8FDE-60E37E3996D5}" dt="2023-02-27T08:05:52.824" v="344"/>
          <ac:inkMkLst>
            <pc:docMk/>
            <pc:sldMk cId="1006388887" sldId="272"/>
            <ac:inkMk id="265" creationId="{238CB709-5067-ECA2-1468-04BD93F3CBCF}"/>
          </ac:inkMkLst>
        </pc:inkChg>
        <pc:inkChg chg="add del mod">
          <ac:chgData name="Sarot SRANG" userId="a391a74c-0223-4591-9ba9-531b2ebaca54" providerId="ADAL" clId="{738A2DF9-2794-4A7C-8FDE-60E37E3996D5}" dt="2023-02-27T08:49:11.219" v="1957"/>
          <ac:inkMkLst>
            <pc:docMk/>
            <pc:sldMk cId="1006388887" sldId="272"/>
            <ac:inkMk id="266" creationId="{80549EB2-3138-ACA6-3F01-18EEA8FEEEC8}"/>
          </ac:inkMkLst>
        </pc:inkChg>
        <pc:inkChg chg="add del mod">
          <ac:chgData name="Sarot SRANG" userId="a391a74c-0223-4591-9ba9-531b2ebaca54" providerId="ADAL" clId="{738A2DF9-2794-4A7C-8FDE-60E37E3996D5}" dt="2023-02-27T08:06:00.677" v="355"/>
          <ac:inkMkLst>
            <pc:docMk/>
            <pc:sldMk cId="1006388887" sldId="272"/>
            <ac:inkMk id="267" creationId="{83801EC7-6EEE-534D-8F91-051171636DC4}"/>
          </ac:inkMkLst>
        </pc:inkChg>
        <pc:inkChg chg="add del mod">
          <ac:chgData name="Sarot SRANG" userId="a391a74c-0223-4591-9ba9-531b2ebaca54" providerId="ADAL" clId="{738A2DF9-2794-4A7C-8FDE-60E37E3996D5}" dt="2023-02-27T08:06:00.678" v="356"/>
          <ac:inkMkLst>
            <pc:docMk/>
            <pc:sldMk cId="1006388887" sldId="272"/>
            <ac:inkMk id="268" creationId="{0FE4B1E0-F86F-FA7A-7E58-76CD4921AE3E}"/>
          </ac:inkMkLst>
        </pc:inkChg>
        <pc:inkChg chg="add del mod">
          <ac:chgData name="Sarot SRANG" userId="a391a74c-0223-4591-9ba9-531b2ebaca54" providerId="ADAL" clId="{738A2DF9-2794-4A7C-8FDE-60E37E3996D5}" dt="2023-02-27T08:06:00.679" v="358"/>
          <ac:inkMkLst>
            <pc:docMk/>
            <pc:sldMk cId="1006388887" sldId="272"/>
            <ac:inkMk id="269" creationId="{FEA76C43-1C45-5BD2-997C-4B2C7FF725F2}"/>
          </ac:inkMkLst>
        </pc:inkChg>
        <pc:inkChg chg="add del mod">
          <ac:chgData name="Sarot SRANG" userId="a391a74c-0223-4591-9ba9-531b2ebaca54" providerId="ADAL" clId="{738A2DF9-2794-4A7C-8FDE-60E37E3996D5}" dt="2023-02-27T08:06:00.679" v="359"/>
          <ac:inkMkLst>
            <pc:docMk/>
            <pc:sldMk cId="1006388887" sldId="272"/>
            <ac:inkMk id="270" creationId="{D5282B63-086A-19A6-532B-DA8A5714A9FD}"/>
          </ac:inkMkLst>
        </pc:inkChg>
        <pc:inkChg chg="add del mod">
          <ac:chgData name="Sarot SRANG" userId="a391a74c-0223-4591-9ba9-531b2ebaca54" providerId="ADAL" clId="{738A2DF9-2794-4A7C-8FDE-60E37E3996D5}" dt="2023-02-27T08:06:00.680" v="361"/>
          <ac:inkMkLst>
            <pc:docMk/>
            <pc:sldMk cId="1006388887" sldId="272"/>
            <ac:inkMk id="271" creationId="{A13B98A4-D046-B5C9-00D2-E180AF3FB3B9}"/>
          </ac:inkMkLst>
        </pc:inkChg>
        <pc:inkChg chg="add del mod">
          <ac:chgData name="Sarot SRANG" userId="a391a74c-0223-4591-9ba9-531b2ebaca54" providerId="ADAL" clId="{738A2DF9-2794-4A7C-8FDE-60E37E3996D5}" dt="2023-02-27T08:06:00.679" v="360"/>
          <ac:inkMkLst>
            <pc:docMk/>
            <pc:sldMk cId="1006388887" sldId="272"/>
            <ac:inkMk id="272" creationId="{AE7ABEDC-65AA-F238-7D9A-15BD4A96954B}"/>
          </ac:inkMkLst>
        </pc:inkChg>
        <pc:inkChg chg="add del mod">
          <ac:chgData name="Sarot SRANG" userId="a391a74c-0223-4591-9ba9-531b2ebaca54" providerId="ADAL" clId="{738A2DF9-2794-4A7C-8FDE-60E37E3996D5}" dt="2023-02-27T08:06:00.680" v="362"/>
          <ac:inkMkLst>
            <pc:docMk/>
            <pc:sldMk cId="1006388887" sldId="272"/>
            <ac:inkMk id="273" creationId="{612A6730-0B72-4821-93C6-BA52A4940E16}"/>
          </ac:inkMkLst>
        </pc:inkChg>
        <pc:inkChg chg="add del mod">
          <ac:chgData name="Sarot SRANG" userId="a391a74c-0223-4591-9ba9-531b2ebaca54" providerId="ADAL" clId="{738A2DF9-2794-4A7C-8FDE-60E37E3996D5}" dt="2023-02-27T08:06:00.678" v="357"/>
          <ac:inkMkLst>
            <pc:docMk/>
            <pc:sldMk cId="1006388887" sldId="272"/>
            <ac:inkMk id="274" creationId="{C4B81793-D85E-7507-21BA-1F7E0F435EF5}"/>
          </ac:inkMkLst>
        </pc:inkChg>
        <pc:inkChg chg="add del mod">
          <ac:chgData name="Sarot SRANG" userId="a391a74c-0223-4591-9ba9-531b2ebaca54" providerId="ADAL" clId="{738A2DF9-2794-4A7C-8FDE-60E37E3996D5}" dt="2023-02-27T08:49:12.629" v="1959"/>
          <ac:inkMkLst>
            <pc:docMk/>
            <pc:sldMk cId="1006388887" sldId="272"/>
            <ac:inkMk id="276" creationId="{7BA1B897-A634-3E20-A745-5CD2AD5B9CEB}"/>
          </ac:inkMkLst>
        </pc:inkChg>
        <pc:inkChg chg="add del mod">
          <ac:chgData name="Sarot SRANG" userId="a391a74c-0223-4591-9ba9-531b2ebaca54" providerId="ADAL" clId="{738A2DF9-2794-4A7C-8FDE-60E37E3996D5}" dt="2023-02-27T08:49:12.030" v="1958"/>
          <ac:inkMkLst>
            <pc:docMk/>
            <pc:sldMk cId="1006388887" sldId="272"/>
            <ac:inkMk id="277" creationId="{11C06E3A-A87B-6963-F9E3-8BBC5C5718CB}"/>
          </ac:inkMkLst>
        </pc:inkChg>
        <pc:inkChg chg="add del mod">
          <ac:chgData name="Sarot SRANG" userId="a391a74c-0223-4591-9ba9-531b2ebaca54" providerId="ADAL" clId="{738A2DF9-2794-4A7C-8FDE-60E37E3996D5}" dt="2023-02-27T08:49:09.067" v="1952"/>
          <ac:inkMkLst>
            <pc:docMk/>
            <pc:sldMk cId="1006388887" sldId="272"/>
            <ac:inkMk id="278" creationId="{9CF2B262-2803-13C1-1A74-1E7032D08886}"/>
          </ac:inkMkLst>
        </pc:inkChg>
        <pc:inkChg chg="add del mod">
          <ac:chgData name="Sarot SRANG" userId="a391a74c-0223-4591-9ba9-531b2ebaca54" providerId="ADAL" clId="{738A2DF9-2794-4A7C-8FDE-60E37E3996D5}" dt="2023-02-27T08:49:09.066" v="1943"/>
          <ac:inkMkLst>
            <pc:docMk/>
            <pc:sldMk cId="1006388887" sldId="272"/>
            <ac:inkMk id="279" creationId="{C434E305-CA93-4D30-A01E-0F68356ED4DC}"/>
          </ac:inkMkLst>
        </pc:inkChg>
        <pc:inkChg chg="add del mod">
          <ac:chgData name="Sarot SRANG" userId="a391a74c-0223-4591-9ba9-531b2ebaca54" providerId="ADAL" clId="{738A2DF9-2794-4A7C-8FDE-60E37E3996D5}" dt="2023-02-27T08:49:09.067" v="1951"/>
          <ac:inkMkLst>
            <pc:docMk/>
            <pc:sldMk cId="1006388887" sldId="272"/>
            <ac:inkMk id="280" creationId="{C6264984-EFA6-F290-F523-79A8A14ADCF4}"/>
          </ac:inkMkLst>
        </pc:inkChg>
        <pc:inkChg chg="add del mod">
          <ac:chgData name="Sarot SRANG" userId="a391a74c-0223-4591-9ba9-531b2ebaca54" providerId="ADAL" clId="{738A2DF9-2794-4A7C-8FDE-60E37E3996D5}" dt="2023-02-27T08:49:09.067" v="1953"/>
          <ac:inkMkLst>
            <pc:docMk/>
            <pc:sldMk cId="1006388887" sldId="272"/>
            <ac:inkMk id="281" creationId="{CDF7D771-C0D3-FD3F-487A-A07215AC68DD}"/>
          </ac:inkMkLst>
        </pc:inkChg>
        <pc:inkChg chg="add del mod">
          <ac:chgData name="Sarot SRANG" userId="a391a74c-0223-4591-9ba9-531b2ebaca54" providerId="ADAL" clId="{738A2DF9-2794-4A7C-8FDE-60E37E3996D5}" dt="2023-02-27T08:49:09.065" v="1937"/>
          <ac:inkMkLst>
            <pc:docMk/>
            <pc:sldMk cId="1006388887" sldId="272"/>
            <ac:inkMk id="282" creationId="{F6042A3B-7E6E-B8E5-E6AD-93DDE92BBE9C}"/>
          </ac:inkMkLst>
        </pc:inkChg>
        <pc:inkChg chg="add del mod">
          <ac:chgData name="Sarot SRANG" userId="a391a74c-0223-4591-9ba9-531b2ebaca54" providerId="ADAL" clId="{738A2DF9-2794-4A7C-8FDE-60E37E3996D5}" dt="2023-02-27T08:49:09.066" v="1942"/>
          <ac:inkMkLst>
            <pc:docMk/>
            <pc:sldMk cId="1006388887" sldId="272"/>
            <ac:inkMk id="283" creationId="{AA84D597-C16C-72C7-35D7-CE4C09FA6B91}"/>
          </ac:inkMkLst>
        </pc:inkChg>
        <pc:inkChg chg="add del mod">
          <ac:chgData name="Sarot SRANG" userId="a391a74c-0223-4591-9ba9-531b2ebaca54" providerId="ADAL" clId="{738A2DF9-2794-4A7C-8FDE-60E37E3996D5}" dt="2023-02-27T08:49:10.094" v="1956"/>
          <ac:inkMkLst>
            <pc:docMk/>
            <pc:sldMk cId="1006388887" sldId="272"/>
            <ac:inkMk id="284" creationId="{0CB95AF3-8EC7-3311-ABE9-9B9FD27B5B25}"/>
          </ac:inkMkLst>
        </pc:inkChg>
        <pc:inkChg chg="add del mod">
          <ac:chgData name="Sarot SRANG" userId="a391a74c-0223-4591-9ba9-531b2ebaca54" providerId="ADAL" clId="{738A2DF9-2794-4A7C-8FDE-60E37E3996D5}" dt="2023-02-27T08:49:09.066" v="1944"/>
          <ac:inkMkLst>
            <pc:docMk/>
            <pc:sldMk cId="1006388887" sldId="272"/>
            <ac:inkMk id="285" creationId="{1D48CCEB-4438-EF01-6884-4BF9DE8D414F}"/>
          </ac:inkMkLst>
        </pc:inkChg>
        <pc:inkChg chg="add del mod">
          <ac:chgData name="Sarot SRANG" userId="a391a74c-0223-4591-9ba9-531b2ebaca54" providerId="ADAL" clId="{738A2DF9-2794-4A7C-8FDE-60E37E3996D5}" dt="2023-02-27T08:49:09.068" v="1954"/>
          <ac:inkMkLst>
            <pc:docMk/>
            <pc:sldMk cId="1006388887" sldId="272"/>
            <ac:inkMk id="286" creationId="{B7DA6E77-30B7-B4C3-289F-316C1CE99D3D}"/>
          </ac:inkMkLst>
        </pc:inkChg>
        <pc:inkChg chg="add del mod">
          <ac:chgData name="Sarot SRANG" userId="a391a74c-0223-4591-9ba9-531b2ebaca54" providerId="ADAL" clId="{738A2DF9-2794-4A7C-8FDE-60E37E3996D5}" dt="2023-02-27T08:49:09.065" v="1935"/>
          <ac:inkMkLst>
            <pc:docMk/>
            <pc:sldMk cId="1006388887" sldId="272"/>
            <ac:inkMk id="288" creationId="{07037F42-B05F-23B6-1E5B-D14AD7913B80}"/>
          </ac:inkMkLst>
        </pc:inkChg>
        <pc:inkChg chg="add del mod">
          <ac:chgData name="Sarot SRANG" userId="a391a74c-0223-4591-9ba9-531b2ebaca54" providerId="ADAL" clId="{738A2DF9-2794-4A7C-8FDE-60E37E3996D5}" dt="2023-02-27T08:49:09.066" v="1945"/>
          <ac:inkMkLst>
            <pc:docMk/>
            <pc:sldMk cId="1006388887" sldId="272"/>
            <ac:inkMk id="289" creationId="{A06CBA45-DC6B-B888-A7FF-10DAC17A803C}"/>
          </ac:inkMkLst>
        </pc:inkChg>
        <pc:inkChg chg="add del mod">
          <ac:chgData name="Sarot SRANG" userId="a391a74c-0223-4591-9ba9-531b2ebaca54" providerId="ADAL" clId="{738A2DF9-2794-4A7C-8FDE-60E37E3996D5}" dt="2023-02-27T08:49:09.066" v="1940"/>
          <ac:inkMkLst>
            <pc:docMk/>
            <pc:sldMk cId="1006388887" sldId="272"/>
            <ac:inkMk id="290" creationId="{EDE53DC8-7906-0E0C-BFAB-00D1523BAAAF}"/>
          </ac:inkMkLst>
        </pc:inkChg>
        <pc:inkChg chg="add del mod">
          <ac:chgData name="Sarot SRANG" userId="a391a74c-0223-4591-9ba9-531b2ebaca54" providerId="ADAL" clId="{738A2DF9-2794-4A7C-8FDE-60E37E3996D5}" dt="2023-02-27T08:49:09.584" v="1955"/>
          <ac:inkMkLst>
            <pc:docMk/>
            <pc:sldMk cId="1006388887" sldId="272"/>
            <ac:inkMk id="291" creationId="{AC4D591C-3CBD-C9B9-6504-C67017A753E7}"/>
          </ac:inkMkLst>
        </pc:inkChg>
        <pc:inkChg chg="add del mod">
          <ac:chgData name="Sarot SRANG" userId="a391a74c-0223-4591-9ba9-531b2ebaca54" providerId="ADAL" clId="{738A2DF9-2794-4A7C-8FDE-60E37E3996D5}" dt="2023-02-27T08:49:09.067" v="1949"/>
          <ac:inkMkLst>
            <pc:docMk/>
            <pc:sldMk cId="1006388887" sldId="272"/>
            <ac:inkMk id="292" creationId="{70936450-1B7B-F41A-CC59-41C8C37F4126}"/>
          </ac:inkMkLst>
        </pc:inkChg>
        <pc:inkChg chg="add del mod">
          <ac:chgData name="Sarot SRANG" userId="a391a74c-0223-4591-9ba9-531b2ebaca54" providerId="ADAL" clId="{738A2DF9-2794-4A7C-8FDE-60E37E3996D5}" dt="2023-02-27T08:49:09.066" v="1941"/>
          <ac:inkMkLst>
            <pc:docMk/>
            <pc:sldMk cId="1006388887" sldId="272"/>
            <ac:inkMk id="293" creationId="{E9FD58D6-C654-2398-6B0E-DECA3B2B34E3}"/>
          </ac:inkMkLst>
        </pc:inkChg>
        <pc:inkChg chg="add del mod">
          <ac:chgData name="Sarot SRANG" userId="a391a74c-0223-4591-9ba9-531b2ebaca54" providerId="ADAL" clId="{738A2DF9-2794-4A7C-8FDE-60E37E3996D5}" dt="2023-02-27T08:49:09.067" v="1948"/>
          <ac:inkMkLst>
            <pc:docMk/>
            <pc:sldMk cId="1006388887" sldId="272"/>
            <ac:inkMk id="294" creationId="{7C47A580-1C6A-B619-B845-8DE3C343E905}"/>
          </ac:inkMkLst>
        </pc:inkChg>
        <pc:inkChg chg="add del mod">
          <ac:chgData name="Sarot SRANG" userId="a391a74c-0223-4591-9ba9-531b2ebaca54" providerId="ADAL" clId="{738A2DF9-2794-4A7C-8FDE-60E37E3996D5}" dt="2023-02-27T08:49:09.065" v="1938"/>
          <ac:inkMkLst>
            <pc:docMk/>
            <pc:sldMk cId="1006388887" sldId="272"/>
            <ac:inkMk id="295" creationId="{0E2D4F59-2159-AD02-C2E8-84D682D68B77}"/>
          </ac:inkMkLst>
        </pc:inkChg>
        <pc:inkChg chg="add del mod">
          <ac:chgData name="Sarot SRANG" userId="a391a74c-0223-4591-9ba9-531b2ebaca54" providerId="ADAL" clId="{738A2DF9-2794-4A7C-8FDE-60E37E3996D5}" dt="2023-02-27T08:49:09.065" v="1936"/>
          <ac:inkMkLst>
            <pc:docMk/>
            <pc:sldMk cId="1006388887" sldId="272"/>
            <ac:inkMk id="296" creationId="{E0FAE402-F93F-A48C-CE73-42AD37C7C7C6}"/>
          </ac:inkMkLst>
        </pc:inkChg>
        <pc:inkChg chg="add del mod">
          <ac:chgData name="Sarot SRANG" userId="a391a74c-0223-4591-9ba9-531b2ebaca54" providerId="ADAL" clId="{738A2DF9-2794-4A7C-8FDE-60E37E3996D5}" dt="2023-02-27T08:49:09.067" v="1947"/>
          <ac:inkMkLst>
            <pc:docMk/>
            <pc:sldMk cId="1006388887" sldId="272"/>
            <ac:inkMk id="297" creationId="{70B52F1A-7E49-904A-05C9-886127D92D0D}"/>
          </ac:inkMkLst>
        </pc:inkChg>
        <pc:inkChg chg="add del mod">
          <ac:chgData name="Sarot SRANG" userId="a391a74c-0223-4591-9ba9-531b2ebaca54" providerId="ADAL" clId="{738A2DF9-2794-4A7C-8FDE-60E37E3996D5}" dt="2023-02-27T08:49:09.067" v="1950"/>
          <ac:inkMkLst>
            <pc:docMk/>
            <pc:sldMk cId="1006388887" sldId="272"/>
            <ac:inkMk id="298" creationId="{FD5CEE8C-13C3-D769-2DBB-89F74579F123}"/>
          </ac:inkMkLst>
        </pc:inkChg>
        <pc:inkChg chg="add del mod">
          <ac:chgData name="Sarot SRANG" userId="a391a74c-0223-4591-9ba9-531b2ebaca54" providerId="ADAL" clId="{738A2DF9-2794-4A7C-8FDE-60E37E3996D5}" dt="2023-02-27T08:49:09.065" v="1939"/>
          <ac:inkMkLst>
            <pc:docMk/>
            <pc:sldMk cId="1006388887" sldId="272"/>
            <ac:inkMk id="299" creationId="{E9D8937E-D3D9-6B73-4B7B-831D8A974D13}"/>
          </ac:inkMkLst>
        </pc:inkChg>
        <pc:inkChg chg="add del mod">
          <ac:chgData name="Sarot SRANG" userId="a391a74c-0223-4591-9ba9-531b2ebaca54" providerId="ADAL" clId="{738A2DF9-2794-4A7C-8FDE-60E37E3996D5}" dt="2023-02-27T08:49:09.067" v="1946"/>
          <ac:inkMkLst>
            <pc:docMk/>
            <pc:sldMk cId="1006388887" sldId="272"/>
            <ac:inkMk id="300" creationId="{089724C1-296F-3BBB-F926-BD2483CADB43}"/>
          </ac:inkMkLst>
        </pc:inkChg>
        <pc:inkChg chg="add del mod">
          <ac:chgData name="Sarot SRANG" userId="a391a74c-0223-4591-9ba9-531b2ebaca54" providerId="ADAL" clId="{738A2DF9-2794-4A7C-8FDE-60E37E3996D5}" dt="2023-02-27T08:19:03.407" v="694"/>
          <ac:inkMkLst>
            <pc:docMk/>
            <pc:sldMk cId="1006388887" sldId="272"/>
            <ac:inkMk id="302" creationId="{63BF3FC3-207A-40FC-82CF-D4124427B7ED}"/>
          </ac:inkMkLst>
        </pc:inkChg>
        <pc:inkChg chg="add del mod">
          <ac:chgData name="Sarot SRANG" userId="a391a74c-0223-4591-9ba9-531b2ebaca54" providerId="ADAL" clId="{738A2DF9-2794-4A7C-8FDE-60E37E3996D5}" dt="2023-02-27T08:19:03.406" v="693"/>
          <ac:inkMkLst>
            <pc:docMk/>
            <pc:sldMk cId="1006388887" sldId="272"/>
            <ac:inkMk id="303" creationId="{09587D16-04F5-DCC4-8AE5-153868F1B58E}"/>
          </ac:inkMkLst>
        </pc:inkChg>
        <pc:inkChg chg="add del mod">
          <ac:chgData name="Sarot SRANG" userId="a391a74c-0223-4591-9ba9-531b2ebaca54" providerId="ADAL" clId="{738A2DF9-2794-4A7C-8FDE-60E37E3996D5}" dt="2023-02-27T08:07:19.711" v="414"/>
          <ac:inkMkLst>
            <pc:docMk/>
            <pc:sldMk cId="1006388887" sldId="272"/>
            <ac:inkMk id="305" creationId="{145EC1B0-5FB7-17F1-60E9-4E28E7687891}"/>
          </ac:inkMkLst>
        </pc:inkChg>
        <pc:inkChg chg="add del mod">
          <ac:chgData name="Sarot SRANG" userId="a391a74c-0223-4591-9ba9-531b2ebaca54" providerId="ADAL" clId="{738A2DF9-2794-4A7C-8FDE-60E37E3996D5}" dt="2023-02-27T08:59:02.715" v="2206"/>
          <ac:inkMkLst>
            <pc:docMk/>
            <pc:sldMk cId="1006388887" sldId="272"/>
            <ac:inkMk id="306" creationId="{5018EC5A-C41B-D753-DD42-32EBB86E21EB}"/>
          </ac:inkMkLst>
        </pc:inkChg>
        <pc:inkChg chg="add del mod">
          <ac:chgData name="Sarot SRANG" userId="a391a74c-0223-4591-9ba9-531b2ebaca54" providerId="ADAL" clId="{738A2DF9-2794-4A7C-8FDE-60E37E3996D5}" dt="2023-02-27T08:59:02.712" v="2194"/>
          <ac:inkMkLst>
            <pc:docMk/>
            <pc:sldMk cId="1006388887" sldId="272"/>
            <ac:inkMk id="307" creationId="{C62D5A06-3B1A-962A-BCCB-9935024FDDD5}"/>
          </ac:inkMkLst>
        </pc:inkChg>
        <pc:inkChg chg="add del mod">
          <ac:chgData name="Sarot SRANG" userId="a391a74c-0223-4591-9ba9-531b2ebaca54" providerId="ADAL" clId="{738A2DF9-2794-4A7C-8FDE-60E37E3996D5}" dt="2023-02-27T08:59:02.712" v="2193"/>
          <ac:inkMkLst>
            <pc:docMk/>
            <pc:sldMk cId="1006388887" sldId="272"/>
            <ac:inkMk id="309" creationId="{2661DE59-8712-E315-0350-5500D1D5815A}"/>
          </ac:inkMkLst>
        </pc:inkChg>
        <pc:inkChg chg="add del mod">
          <ac:chgData name="Sarot SRANG" userId="a391a74c-0223-4591-9ba9-531b2ebaca54" providerId="ADAL" clId="{738A2DF9-2794-4A7C-8FDE-60E37E3996D5}" dt="2023-02-27T08:59:02.713" v="2198"/>
          <ac:inkMkLst>
            <pc:docMk/>
            <pc:sldMk cId="1006388887" sldId="272"/>
            <ac:inkMk id="310" creationId="{712E26B6-F1C3-05C0-81DE-00653AF467A4}"/>
          </ac:inkMkLst>
        </pc:inkChg>
        <pc:inkChg chg="add del mod">
          <ac:chgData name="Sarot SRANG" userId="a391a74c-0223-4591-9ba9-531b2ebaca54" providerId="ADAL" clId="{738A2DF9-2794-4A7C-8FDE-60E37E3996D5}" dt="2023-02-27T08:59:02.713" v="2199"/>
          <ac:inkMkLst>
            <pc:docMk/>
            <pc:sldMk cId="1006388887" sldId="272"/>
            <ac:inkMk id="311" creationId="{2374A1E1-6CD4-8364-EF62-192406F5B669}"/>
          </ac:inkMkLst>
        </pc:inkChg>
        <pc:inkChg chg="add del mod">
          <ac:chgData name="Sarot SRANG" userId="a391a74c-0223-4591-9ba9-531b2ebaca54" providerId="ADAL" clId="{738A2DF9-2794-4A7C-8FDE-60E37E3996D5}" dt="2023-02-27T08:59:09.925" v="2229"/>
          <ac:inkMkLst>
            <pc:docMk/>
            <pc:sldMk cId="1006388887" sldId="272"/>
            <ac:inkMk id="312" creationId="{83ECC3DF-BEB9-9F99-FFEB-DC8B2AD5DFAF}"/>
          </ac:inkMkLst>
        </pc:inkChg>
        <pc:inkChg chg="add del">
          <ac:chgData name="Sarot SRANG" userId="a391a74c-0223-4591-9ba9-531b2ebaca54" providerId="ADAL" clId="{738A2DF9-2794-4A7C-8FDE-60E37E3996D5}" dt="2023-02-27T08:07:07.975" v="401"/>
          <ac:inkMkLst>
            <pc:docMk/>
            <pc:sldMk cId="1006388887" sldId="272"/>
            <ac:inkMk id="313" creationId="{BD604D5F-9335-5731-D6EE-37C91B9560EA}"/>
          </ac:inkMkLst>
        </pc:inkChg>
        <pc:inkChg chg="add del">
          <ac:chgData name="Sarot SRANG" userId="a391a74c-0223-4591-9ba9-531b2ebaca54" providerId="ADAL" clId="{738A2DF9-2794-4A7C-8FDE-60E37E3996D5}" dt="2023-02-27T08:07:19.711" v="413"/>
          <ac:inkMkLst>
            <pc:docMk/>
            <pc:sldMk cId="1006388887" sldId="272"/>
            <ac:inkMk id="315" creationId="{15B833EB-39BA-5612-5441-9DF10480DE75}"/>
          </ac:inkMkLst>
        </pc:inkChg>
        <pc:inkChg chg="add del">
          <ac:chgData name="Sarot SRANG" userId="a391a74c-0223-4591-9ba9-531b2ebaca54" providerId="ADAL" clId="{738A2DF9-2794-4A7C-8FDE-60E37E3996D5}" dt="2023-02-27T08:07:10.195" v="405"/>
          <ac:inkMkLst>
            <pc:docMk/>
            <pc:sldMk cId="1006388887" sldId="272"/>
            <ac:inkMk id="316" creationId="{A204D6CB-5F97-E05E-B444-1879AB71C0AD}"/>
          </ac:inkMkLst>
        </pc:inkChg>
        <pc:inkChg chg="add del mod">
          <ac:chgData name="Sarot SRANG" userId="a391a74c-0223-4591-9ba9-531b2ebaca54" providerId="ADAL" clId="{738A2DF9-2794-4A7C-8FDE-60E37E3996D5}" dt="2023-02-27T08:07:16.577" v="408"/>
          <ac:inkMkLst>
            <pc:docMk/>
            <pc:sldMk cId="1006388887" sldId="272"/>
            <ac:inkMk id="317" creationId="{ADA8EB99-8DEE-AF1F-E9CE-3419FF844F94}"/>
          </ac:inkMkLst>
        </pc:inkChg>
        <pc:inkChg chg="add del">
          <ac:chgData name="Sarot SRANG" userId="a391a74c-0223-4591-9ba9-531b2ebaca54" providerId="ADAL" clId="{738A2DF9-2794-4A7C-8FDE-60E37E3996D5}" dt="2023-02-27T08:07:19.711" v="412"/>
          <ac:inkMkLst>
            <pc:docMk/>
            <pc:sldMk cId="1006388887" sldId="272"/>
            <ac:inkMk id="319" creationId="{74859229-0E6B-2AF1-3252-0A9BBD2FD42B}"/>
          </ac:inkMkLst>
        </pc:inkChg>
        <pc:inkChg chg="add del">
          <ac:chgData name="Sarot SRANG" userId="a391a74c-0223-4591-9ba9-531b2ebaca54" providerId="ADAL" clId="{738A2DF9-2794-4A7C-8FDE-60E37E3996D5}" dt="2023-02-27T08:07:19.710" v="411"/>
          <ac:inkMkLst>
            <pc:docMk/>
            <pc:sldMk cId="1006388887" sldId="272"/>
            <ac:inkMk id="320" creationId="{F24A0749-5073-4E12-47CC-996044002C23}"/>
          </ac:inkMkLst>
        </pc:inkChg>
        <pc:inkChg chg="add del">
          <ac:chgData name="Sarot SRANG" userId="a391a74c-0223-4591-9ba9-531b2ebaca54" providerId="ADAL" clId="{738A2DF9-2794-4A7C-8FDE-60E37E3996D5}" dt="2023-02-27T08:07:22.076" v="416"/>
          <ac:inkMkLst>
            <pc:docMk/>
            <pc:sldMk cId="1006388887" sldId="272"/>
            <ac:inkMk id="321" creationId="{C6B88965-46C5-98B6-817A-8CD4BF205321}"/>
          </ac:inkMkLst>
        </pc:inkChg>
        <pc:inkChg chg="add del">
          <ac:chgData name="Sarot SRANG" userId="a391a74c-0223-4591-9ba9-531b2ebaca54" providerId="ADAL" clId="{738A2DF9-2794-4A7C-8FDE-60E37E3996D5}" dt="2023-02-27T08:07:25.058" v="418"/>
          <ac:inkMkLst>
            <pc:docMk/>
            <pc:sldMk cId="1006388887" sldId="272"/>
            <ac:inkMk id="322" creationId="{ED02D596-2471-B0B4-03F0-02E398A2DEEB}"/>
          </ac:inkMkLst>
        </pc:inkChg>
        <pc:inkChg chg="add del mod">
          <ac:chgData name="Sarot SRANG" userId="a391a74c-0223-4591-9ba9-531b2ebaca54" providerId="ADAL" clId="{738A2DF9-2794-4A7C-8FDE-60E37E3996D5}" dt="2023-02-27T08:59:02.714" v="2201"/>
          <ac:inkMkLst>
            <pc:docMk/>
            <pc:sldMk cId="1006388887" sldId="272"/>
            <ac:inkMk id="323" creationId="{D4740D75-A67B-A6D7-0B4E-0EC996B4973B}"/>
          </ac:inkMkLst>
        </pc:inkChg>
        <pc:inkChg chg="add del mod">
          <ac:chgData name="Sarot SRANG" userId="a391a74c-0223-4591-9ba9-531b2ebaca54" providerId="ADAL" clId="{738A2DF9-2794-4A7C-8FDE-60E37E3996D5}" dt="2023-02-27T08:59:14.925" v="2245"/>
          <ac:inkMkLst>
            <pc:docMk/>
            <pc:sldMk cId="1006388887" sldId="272"/>
            <ac:inkMk id="325" creationId="{3DFCE154-2B71-21CE-9AA0-D5865BD0EEEE}"/>
          </ac:inkMkLst>
        </pc:inkChg>
        <pc:inkChg chg="add del mod">
          <ac:chgData name="Sarot SRANG" userId="a391a74c-0223-4591-9ba9-531b2ebaca54" providerId="ADAL" clId="{738A2DF9-2794-4A7C-8FDE-60E37E3996D5}" dt="2023-02-27T08:59:14.925" v="2244"/>
          <ac:inkMkLst>
            <pc:docMk/>
            <pc:sldMk cId="1006388887" sldId="272"/>
            <ac:inkMk id="326" creationId="{F537E73A-2987-8C8D-E4E8-140FBBE39A30}"/>
          </ac:inkMkLst>
        </pc:inkChg>
        <pc:inkChg chg="add del mod">
          <ac:chgData name="Sarot SRANG" userId="a391a74c-0223-4591-9ba9-531b2ebaca54" providerId="ADAL" clId="{738A2DF9-2794-4A7C-8FDE-60E37E3996D5}" dt="2023-02-27T08:59:14.924" v="2239"/>
          <ac:inkMkLst>
            <pc:docMk/>
            <pc:sldMk cId="1006388887" sldId="272"/>
            <ac:inkMk id="327" creationId="{416DACF3-1AE9-A9AC-1A4D-0D27FFEE985A}"/>
          </ac:inkMkLst>
        </pc:inkChg>
        <pc:inkChg chg="add del mod">
          <ac:chgData name="Sarot SRANG" userId="a391a74c-0223-4591-9ba9-531b2ebaca54" providerId="ADAL" clId="{738A2DF9-2794-4A7C-8FDE-60E37E3996D5}" dt="2023-02-27T08:59:14.925" v="2241"/>
          <ac:inkMkLst>
            <pc:docMk/>
            <pc:sldMk cId="1006388887" sldId="272"/>
            <ac:inkMk id="328" creationId="{53176006-0DE0-6A46-8305-FE7238B420A2}"/>
          </ac:inkMkLst>
        </pc:inkChg>
        <pc:inkChg chg="add del mod">
          <ac:chgData name="Sarot SRANG" userId="a391a74c-0223-4591-9ba9-531b2ebaca54" providerId="ADAL" clId="{738A2DF9-2794-4A7C-8FDE-60E37E3996D5}" dt="2023-02-27T08:59:14.925" v="2243"/>
          <ac:inkMkLst>
            <pc:docMk/>
            <pc:sldMk cId="1006388887" sldId="272"/>
            <ac:inkMk id="329" creationId="{DF58D35E-875A-E3A8-BF26-2B75C66E1EB4}"/>
          </ac:inkMkLst>
        </pc:inkChg>
        <pc:inkChg chg="add del mod">
          <ac:chgData name="Sarot SRANG" userId="a391a74c-0223-4591-9ba9-531b2ebaca54" providerId="ADAL" clId="{738A2DF9-2794-4A7C-8FDE-60E37E3996D5}" dt="2023-02-27T08:59:09.923" v="2222"/>
          <ac:inkMkLst>
            <pc:docMk/>
            <pc:sldMk cId="1006388887" sldId="272"/>
            <ac:inkMk id="331" creationId="{30E07C08-60AD-B244-78CF-F75FED5713B7}"/>
          </ac:inkMkLst>
        </pc:inkChg>
        <pc:inkChg chg="add del mod">
          <ac:chgData name="Sarot SRANG" userId="a391a74c-0223-4591-9ba9-531b2ebaca54" providerId="ADAL" clId="{738A2DF9-2794-4A7C-8FDE-60E37E3996D5}" dt="2023-02-27T08:59:09.923" v="2223"/>
          <ac:inkMkLst>
            <pc:docMk/>
            <pc:sldMk cId="1006388887" sldId="272"/>
            <ac:inkMk id="332" creationId="{E549E076-CCCF-4FC3-0A13-D4613D81EDA6}"/>
          </ac:inkMkLst>
        </pc:inkChg>
        <pc:inkChg chg="add del mod">
          <ac:chgData name="Sarot SRANG" userId="a391a74c-0223-4591-9ba9-531b2ebaca54" providerId="ADAL" clId="{738A2DF9-2794-4A7C-8FDE-60E37E3996D5}" dt="2023-02-27T08:59:09.920" v="2211"/>
          <ac:inkMkLst>
            <pc:docMk/>
            <pc:sldMk cId="1006388887" sldId="272"/>
            <ac:inkMk id="333" creationId="{847582F2-85AA-38BC-CCBA-B0FBB4AEA089}"/>
          </ac:inkMkLst>
        </pc:inkChg>
        <pc:inkChg chg="add del mod">
          <ac:chgData name="Sarot SRANG" userId="a391a74c-0223-4591-9ba9-531b2ebaca54" providerId="ADAL" clId="{738A2DF9-2794-4A7C-8FDE-60E37E3996D5}" dt="2023-02-27T08:59:09.920" v="2212"/>
          <ac:inkMkLst>
            <pc:docMk/>
            <pc:sldMk cId="1006388887" sldId="272"/>
            <ac:inkMk id="334" creationId="{69647863-1248-8377-87F9-E2B5C891E6EB}"/>
          </ac:inkMkLst>
        </pc:inkChg>
        <pc:inkChg chg="add del mod">
          <ac:chgData name="Sarot SRANG" userId="a391a74c-0223-4591-9ba9-531b2ebaca54" providerId="ADAL" clId="{738A2DF9-2794-4A7C-8FDE-60E37E3996D5}" dt="2023-02-27T08:59:09.920" v="2213"/>
          <ac:inkMkLst>
            <pc:docMk/>
            <pc:sldMk cId="1006388887" sldId="272"/>
            <ac:inkMk id="335" creationId="{4CF79C42-68AB-44B8-A789-372DBE121274}"/>
          </ac:inkMkLst>
        </pc:inkChg>
        <pc:inkChg chg="add del mod">
          <ac:chgData name="Sarot SRANG" userId="a391a74c-0223-4591-9ba9-531b2ebaca54" providerId="ADAL" clId="{738A2DF9-2794-4A7C-8FDE-60E37E3996D5}" dt="2023-02-27T08:59:09.921" v="2217"/>
          <ac:inkMkLst>
            <pc:docMk/>
            <pc:sldMk cId="1006388887" sldId="272"/>
            <ac:inkMk id="336" creationId="{6626814B-43BE-49FC-8401-3669A338FCDC}"/>
          </ac:inkMkLst>
        </pc:inkChg>
        <pc:inkChg chg="add del mod">
          <ac:chgData name="Sarot SRANG" userId="a391a74c-0223-4591-9ba9-531b2ebaca54" providerId="ADAL" clId="{738A2DF9-2794-4A7C-8FDE-60E37E3996D5}" dt="2023-02-27T08:59:09.925" v="2230"/>
          <ac:inkMkLst>
            <pc:docMk/>
            <pc:sldMk cId="1006388887" sldId="272"/>
            <ac:inkMk id="338" creationId="{A8F59EDE-0C29-057F-1244-AC46DD1874B3}"/>
          </ac:inkMkLst>
        </pc:inkChg>
        <pc:inkChg chg="add del mod">
          <ac:chgData name="Sarot SRANG" userId="a391a74c-0223-4591-9ba9-531b2ebaca54" providerId="ADAL" clId="{738A2DF9-2794-4A7C-8FDE-60E37E3996D5}" dt="2023-02-27T08:59:09.922" v="2221"/>
          <ac:inkMkLst>
            <pc:docMk/>
            <pc:sldMk cId="1006388887" sldId="272"/>
            <ac:inkMk id="339" creationId="{5261B77B-C621-BB54-9F5F-18B73CF09700}"/>
          </ac:inkMkLst>
        </pc:inkChg>
        <pc:inkChg chg="add del mod">
          <ac:chgData name="Sarot SRANG" userId="a391a74c-0223-4591-9ba9-531b2ebaca54" providerId="ADAL" clId="{738A2DF9-2794-4A7C-8FDE-60E37E3996D5}" dt="2023-02-27T08:59:09.924" v="2227"/>
          <ac:inkMkLst>
            <pc:docMk/>
            <pc:sldMk cId="1006388887" sldId="272"/>
            <ac:inkMk id="341" creationId="{656FF5DF-9017-2F87-1293-ADAFFBB6C3AB}"/>
          </ac:inkMkLst>
        </pc:inkChg>
        <pc:inkChg chg="add del mod">
          <ac:chgData name="Sarot SRANG" userId="a391a74c-0223-4591-9ba9-531b2ebaca54" providerId="ADAL" clId="{738A2DF9-2794-4A7C-8FDE-60E37E3996D5}" dt="2023-02-27T08:59:09.921" v="2216"/>
          <ac:inkMkLst>
            <pc:docMk/>
            <pc:sldMk cId="1006388887" sldId="272"/>
            <ac:inkMk id="342" creationId="{EC72181A-CC70-7786-2F0D-521090B25D13}"/>
          </ac:inkMkLst>
        </pc:inkChg>
        <pc:inkChg chg="add del mod">
          <ac:chgData name="Sarot SRANG" userId="a391a74c-0223-4591-9ba9-531b2ebaca54" providerId="ADAL" clId="{738A2DF9-2794-4A7C-8FDE-60E37E3996D5}" dt="2023-02-27T08:59:09.925" v="2231"/>
          <ac:inkMkLst>
            <pc:docMk/>
            <pc:sldMk cId="1006388887" sldId="272"/>
            <ac:inkMk id="344" creationId="{699299D4-077E-B8C1-1ED7-A9B5A35EA61D}"/>
          </ac:inkMkLst>
        </pc:inkChg>
        <pc:inkChg chg="add del mod">
          <ac:chgData name="Sarot SRANG" userId="a391a74c-0223-4591-9ba9-531b2ebaca54" providerId="ADAL" clId="{738A2DF9-2794-4A7C-8FDE-60E37E3996D5}" dt="2023-02-27T08:59:02.715" v="2205"/>
          <ac:inkMkLst>
            <pc:docMk/>
            <pc:sldMk cId="1006388887" sldId="272"/>
            <ac:inkMk id="346" creationId="{286612DA-42D5-07D1-8715-D4E8630AA175}"/>
          </ac:inkMkLst>
        </pc:inkChg>
        <pc:inkChg chg="add del mod">
          <ac:chgData name="Sarot SRANG" userId="a391a74c-0223-4591-9ba9-531b2ebaca54" providerId="ADAL" clId="{738A2DF9-2794-4A7C-8FDE-60E37E3996D5}" dt="2023-02-27T08:59:09.924" v="2228"/>
          <ac:inkMkLst>
            <pc:docMk/>
            <pc:sldMk cId="1006388887" sldId="272"/>
            <ac:inkMk id="347" creationId="{86EC88AA-0D68-48EF-28D7-3EAE1AD12841}"/>
          </ac:inkMkLst>
        </pc:inkChg>
        <pc:inkChg chg="add del mod">
          <ac:chgData name="Sarot SRANG" userId="a391a74c-0223-4591-9ba9-531b2ebaca54" providerId="ADAL" clId="{738A2DF9-2794-4A7C-8FDE-60E37E3996D5}" dt="2023-02-27T08:59:09.921" v="2214"/>
          <ac:inkMkLst>
            <pc:docMk/>
            <pc:sldMk cId="1006388887" sldId="272"/>
            <ac:inkMk id="349" creationId="{AA2F8FFA-BD6A-FF70-B70E-9C27BD350FB5}"/>
          </ac:inkMkLst>
        </pc:inkChg>
        <pc:inkChg chg="add del mod">
          <ac:chgData name="Sarot SRANG" userId="a391a74c-0223-4591-9ba9-531b2ebaca54" providerId="ADAL" clId="{738A2DF9-2794-4A7C-8FDE-60E37E3996D5}" dt="2023-02-27T08:59:16.287" v="2246"/>
          <ac:inkMkLst>
            <pc:docMk/>
            <pc:sldMk cId="1006388887" sldId="272"/>
            <ac:inkMk id="350" creationId="{B0604A84-194A-54AC-5CEB-27C33B9C8171}"/>
          </ac:inkMkLst>
        </pc:inkChg>
        <pc:inkChg chg="add del mod">
          <ac:chgData name="Sarot SRANG" userId="a391a74c-0223-4591-9ba9-531b2ebaca54" providerId="ADAL" clId="{738A2DF9-2794-4A7C-8FDE-60E37E3996D5}" dt="2023-02-27T08:59:14.924" v="2240"/>
          <ac:inkMkLst>
            <pc:docMk/>
            <pc:sldMk cId="1006388887" sldId="272"/>
            <ac:inkMk id="351" creationId="{D96B30B6-B982-27D4-B013-01D44C80BDF5}"/>
          </ac:inkMkLst>
        </pc:inkChg>
        <pc:inkChg chg="add del mod">
          <ac:chgData name="Sarot SRANG" userId="a391a74c-0223-4591-9ba9-531b2ebaca54" providerId="ADAL" clId="{738A2DF9-2794-4A7C-8FDE-60E37E3996D5}" dt="2023-02-27T08:59:14.925" v="2242"/>
          <ac:inkMkLst>
            <pc:docMk/>
            <pc:sldMk cId="1006388887" sldId="272"/>
            <ac:inkMk id="352" creationId="{0EA863EE-3F1F-4B3D-E562-DD56B603F1AC}"/>
          </ac:inkMkLst>
        </pc:inkChg>
        <pc:inkChg chg="add del mod">
          <ac:chgData name="Sarot SRANG" userId="a391a74c-0223-4591-9ba9-531b2ebaca54" providerId="ADAL" clId="{738A2DF9-2794-4A7C-8FDE-60E37E3996D5}" dt="2023-02-27T08:59:02.715" v="2204"/>
          <ac:inkMkLst>
            <pc:docMk/>
            <pc:sldMk cId="1006388887" sldId="272"/>
            <ac:inkMk id="354" creationId="{E1F876CE-8807-25AE-37DB-EB6287D6BEFC}"/>
          </ac:inkMkLst>
        </pc:inkChg>
        <pc:inkChg chg="add del mod">
          <ac:chgData name="Sarot SRANG" userId="a391a74c-0223-4591-9ba9-531b2ebaca54" providerId="ADAL" clId="{738A2DF9-2794-4A7C-8FDE-60E37E3996D5}" dt="2023-02-27T08:59:02.714" v="2202"/>
          <ac:inkMkLst>
            <pc:docMk/>
            <pc:sldMk cId="1006388887" sldId="272"/>
            <ac:inkMk id="355" creationId="{EDE254F6-7D02-2430-8E5C-DA48BE474395}"/>
          </ac:inkMkLst>
        </pc:inkChg>
        <pc:inkChg chg="add del mod">
          <ac:chgData name="Sarot SRANG" userId="a391a74c-0223-4591-9ba9-531b2ebaca54" providerId="ADAL" clId="{738A2DF9-2794-4A7C-8FDE-60E37E3996D5}" dt="2023-02-27T08:59:09.924" v="2224"/>
          <ac:inkMkLst>
            <pc:docMk/>
            <pc:sldMk cId="1006388887" sldId="272"/>
            <ac:inkMk id="357" creationId="{47431984-3539-8BB3-4612-255B9DBC3293}"/>
          </ac:inkMkLst>
        </pc:inkChg>
        <pc:inkChg chg="add del mod">
          <ac:chgData name="Sarot SRANG" userId="a391a74c-0223-4591-9ba9-531b2ebaca54" providerId="ADAL" clId="{738A2DF9-2794-4A7C-8FDE-60E37E3996D5}" dt="2023-02-27T08:59:09.924" v="2225"/>
          <ac:inkMkLst>
            <pc:docMk/>
            <pc:sldMk cId="1006388887" sldId="272"/>
            <ac:inkMk id="358" creationId="{FF792958-6F48-F493-924C-1D7BCEA368C4}"/>
          </ac:inkMkLst>
        </pc:inkChg>
        <pc:inkChg chg="add del mod">
          <ac:chgData name="Sarot SRANG" userId="a391a74c-0223-4591-9ba9-531b2ebaca54" providerId="ADAL" clId="{738A2DF9-2794-4A7C-8FDE-60E37E3996D5}" dt="2023-02-27T08:59:16.288" v="2249"/>
          <ac:inkMkLst>
            <pc:docMk/>
            <pc:sldMk cId="1006388887" sldId="272"/>
            <ac:inkMk id="359" creationId="{40F0E3A5-2452-302B-4563-AA5394111F90}"/>
          </ac:inkMkLst>
        </pc:inkChg>
        <pc:inkChg chg="add del mod">
          <ac:chgData name="Sarot SRANG" userId="a391a74c-0223-4591-9ba9-531b2ebaca54" providerId="ADAL" clId="{738A2DF9-2794-4A7C-8FDE-60E37E3996D5}" dt="2023-02-27T08:59:16.288" v="2248"/>
          <ac:inkMkLst>
            <pc:docMk/>
            <pc:sldMk cId="1006388887" sldId="272"/>
            <ac:inkMk id="360" creationId="{AB239FC1-AC33-8147-0FCD-CF2B7802B1A6}"/>
          </ac:inkMkLst>
        </pc:inkChg>
        <pc:inkChg chg="add del mod">
          <ac:chgData name="Sarot SRANG" userId="a391a74c-0223-4591-9ba9-531b2ebaca54" providerId="ADAL" clId="{738A2DF9-2794-4A7C-8FDE-60E37E3996D5}" dt="2023-02-27T08:59:16.287" v="2247"/>
          <ac:inkMkLst>
            <pc:docMk/>
            <pc:sldMk cId="1006388887" sldId="272"/>
            <ac:inkMk id="361" creationId="{B07358BD-5606-062A-987E-FE85E4B3D7AA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364" creationId="{088BBA62-60CC-D2CB-6D3B-B64683B7A0A0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365" creationId="{6D228457-F0A2-5975-BF10-C65C8AFFE5B6}"/>
          </ac:inkMkLst>
        </pc:inkChg>
        <pc:inkChg chg="add del mod">
          <ac:chgData name="Sarot SRANG" userId="a391a74c-0223-4591-9ba9-531b2ebaca54" providerId="ADAL" clId="{738A2DF9-2794-4A7C-8FDE-60E37E3996D5}" dt="2023-02-27T08:09:06.947" v="503"/>
          <ac:inkMkLst>
            <pc:docMk/>
            <pc:sldMk cId="1006388887" sldId="272"/>
            <ac:inkMk id="366" creationId="{854D8E2B-F978-7E96-7C8D-C5008776563A}"/>
          </ac:inkMkLst>
        </pc:inkChg>
        <pc:inkChg chg="add del mod">
          <ac:chgData name="Sarot SRANG" userId="a391a74c-0223-4591-9ba9-531b2ebaca54" providerId="ADAL" clId="{738A2DF9-2794-4A7C-8FDE-60E37E3996D5}" dt="2023-02-27T08:09:06.942" v="492"/>
          <ac:inkMkLst>
            <pc:docMk/>
            <pc:sldMk cId="1006388887" sldId="272"/>
            <ac:inkMk id="368" creationId="{73E78F83-4CF6-2C12-0EBE-6D701653C4D6}"/>
          </ac:inkMkLst>
        </pc:inkChg>
        <pc:inkChg chg="add del mod">
          <ac:chgData name="Sarot SRANG" userId="a391a74c-0223-4591-9ba9-531b2ebaca54" providerId="ADAL" clId="{738A2DF9-2794-4A7C-8FDE-60E37E3996D5}" dt="2023-02-27T08:09:06.943" v="495"/>
          <ac:inkMkLst>
            <pc:docMk/>
            <pc:sldMk cId="1006388887" sldId="272"/>
            <ac:inkMk id="370" creationId="{9245FA4A-93A9-45A4-810B-53784E356714}"/>
          </ac:inkMkLst>
        </pc:inkChg>
        <pc:inkChg chg="add del mod">
          <ac:chgData name="Sarot SRANG" userId="a391a74c-0223-4591-9ba9-531b2ebaca54" providerId="ADAL" clId="{738A2DF9-2794-4A7C-8FDE-60E37E3996D5}" dt="2023-02-27T08:09:06.941" v="491"/>
          <ac:inkMkLst>
            <pc:docMk/>
            <pc:sldMk cId="1006388887" sldId="272"/>
            <ac:inkMk id="371" creationId="{6D585452-374B-6DBA-A8AD-4F46A0361B19}"/>
          </ac:inkMkLst>
        </pc:inkChg>
        <pc:inkChg chg="add del mod">
          <ac:chgData name="Sarot SRANG" userId="a391a74c-0223-4591-9ba9-531b2ebaca54" providerId="ADAL" clId="{738A2DF9-2794-4A7C-8FDE-60E37E3996D5}" dt="2023-02-27T08:09:06.942" v="493"/>
          <ac:inkMkLst>
            <pc:docMk/>
            <pc:sldMk cId="1006388887" sldId="272"/>
            <ac:inkMk id="373" creationId="{DCE81AC4-3FFB-F3FA-728F-094D957E0899}"/>
          </ac:inkMkLst>
        </pc:inkChg>
        <pc:inkChg chg="add del mod">
          <ac:chgData name="Sarot SRANG" userId="a391a74c-0223-4591-9ba9-531b2ebaca54" providerId="ADAL" clId="{738A2DF9-2794-4A7C-8FDE-60E37E3996D5}" dt="2023-02-27T08:09:06.946" v="500"/>
          <ac:inkMkLst>
            <pc:docMk/>
            <pc:sldMk cId="1006388887" sldId="272"/>
            <ac:inkMk id="374" creationId="{0BA6BF19-6540-3AC6-14D0-432AC428BD97}"/>
          </ac:inkMkLst>
        </pc:inkChg>
        <pc:inkChg chg="add del mod">
          <ac:chgData name="Sarot SRANG" userId="a391a74c-0223-4591-9ba9-531b2ebaca54" providerId="ADAL" clId="{738A2DF9-2794-4A7C-8FDE-60E37E3996D5}" dt="2023-02-27T08:09:06.944" v="497"/>
          <ac:inkMkLst>
            <pc:docMk/>
            <pc:sldMk cId="1006388887" sldId="272"/>
            <ac:inkMk id="376" creationId="{DE1DAE07-76D0-8361-8AAE-2895DC857CC7}"/>
          </ac:inkMkLst>
        </pc:inkChg>
        <pc:inkChg chg="add del mod">
          <ac:chgData name="Sarot SRANG" userId="a391a74c-0223-4591-9ba9-531b2ebaca54" providerId="ADAL" clId="{738A2DF9-2794-4A7C-8FDE-60E37E3996D5}" dt="2023-02-27T08:09:06.945" v="499"/>
          <ac:inkMkLst>
            <pc:docMk/>
            <pc:sldMk cId="1006388887" sldId="272"/>
            <ac:inkMk id="377" creationId="{7AFB474C-0385-260A-D082-D6E6CDD91121}"/>
          </ac:inkMkLst>
        </pc:inkChg>
        <pc:inkChg chg="add del mod">
          <ac:chgData name="Sarot SRANG" userId="a391a74c-0223-4591-9ba9-531b2ebaca54" providerId="ADAL" clId="{738A2DF9-2794-4A7C-8FDE-60E37E3996D5}" dt="2023-02-27T08:09:06.946" v="501"/>
          <ac:inkMkLst>
            <pc:docMk/>
            <pc:sldMk cId="1006388887" sldId="272"/>
            <ac:inkMk id="379" creationId="{0FA17A8B-EA0C-E997-A64C-F346376569FE}"/>
          </ac:inkMkLst>
        </pc:inkChg>
        <pc:inkChg chg="add del mod">
          <ac:chgData name="Sarot SRANG" userId="a391a74c-0223-4591-9ba9-531b2ebaca54" providerId="ADAL" clId="{738A2DF9-2794-4A7C-8FDE-60E37E3996D5}" dt="2023-02-27T08:09:03.874" v="490"/>
          <ac:inkMkLst>
            <pc:docMk/>
            <pc:sldMk cId="1006388887" sldId="272"/>
            <ac:inkMk id="381" creationId="{38E11CEC-75C1-D4AB-B4D2-CFDB7AFB7AFD}"/>
          </ac:inkMkLst>
        </pc:inkChg>
        <pc:inkChg chg="add del mod">
          <ac:chgData name="Sarot SRANG" userId="a391a74c-0223-4591-9ba9-531b2ebaca54" providerId="ADAL" clId="{738A2DF9-2794-4A7C-8FDE-60E37E3996D5}" dt="2023-02-27T08:09:03.874" v="489"/>
          <ac:inkMkLst>
            <pc:docMk/>
            <pc:sldMk cId="1006388887" sldId="272"/>
            <ac:inkMk id="382" creationId="{863E79ED-D5FC-3AA2-C251-DA1FFDF9EB98}"/>
          </ac:inkMkLst>
        </pc:inkChg>
        <pc:inkChg chg="add del mod">
          <ac:chgData name="Sarot SRANG" userId="a391a74c-0223-4591-9ba9-531b2ebaca54" providerId="ADAL" clId="{738A2DF9-2794-4A7C-8FDE-60E37E3996D5}" dt="2023-02-27T08:09:06.948" v="505"/>
          <ac:inkMkLst>
            <pc:docMk/>
            <pc:sldMk cId="1006388887" sldId="272"/>
            <ac:inkMk id="383" creationId="{F1F2B15A-58DA-6E3B-83FC-3103BAD649C3}"/>
          </ac:inkMkLst>
        </pc:inkChg>
        <pc:inkChg chg="add del mod">
          <ac:chgData name="Sarot SRANG" userId="a391a74c-0223-4591-9ba9-531b2ebaca54" providerId="ADAL" clId="{738A2DF9-2794-4A7C-8FDE-60E37E3996D5}" dt="2023-02-27T08:09:06.948" v="506"/>
          <ac:inkMkLst>
            <pc:docMk/>
            <pc:sldMk cId="1006388887" sldId="272"/>
            <ac:inkMk id="384" creationId="{202CF381-CE70-8412-852F-858C1494BF0F}"/>
          </ac:inkMkLst>
        </pc:inkChg>
        <pc:inkChg chg="add del mod">
          <ac:chgData name="Sarot SRANG" userId="a391a74c-0223-4591-9ba9-531b2ebaca54" providerId="ADAL" clId="{738A2DF9-2794-4A7C-8FDE-60E37E3996D5}" dt="2023-02-27T08:09:06.947" v="502"/>
          <ac:inkMkLst>
            <pc:docMk/>
            <pc:sldMk cId="1006388887" sldId="272"/>
            <ac:inkMk id="385" creationId="{673DD73C-B182-2839-EF77-3EB7D9A2F2AC}"/>
          </ac:inkMkLst>
        </pc:inkChg>
        <pc:inkChg chg="add del mod">
          <ac:chgData name="Sarot SRANG" userId="a391a74c-0223-4591-9ba9-531b2ebaca54" providerId="ADAL" clId="{738A2DF9-2794-4A7C-8FDE-60E37E3996D5}" dt="2023-02-27T08:09:06.947" v="504"/>
          <ac:inkMkLst>
            <pc:docMk/>
            <pc:sldMk cId="1006388887" sldId="272"/>
            <ac:inkMk id="386" creationId="{59242EED-FCDF-B72B-1757-F829866A97B3}"/>
          </ac:inkMkLst>
        </pc:inkChg>
        <pc:inkChg chg="add del mod">
          <ac:chgData name="Sarot SRANG" userId="a391a74c-0223-4591-9ba9-531b2ebaca54" providerId="ADAL" clId="{738A2DF9-2794-4A7C-8FDE-60E37E3996D5}" dt="2023-02-27T08:09:06.943" v="494"/>
          <ac:inkMkLst>
            <pc:docMk/>
            <pc:sldMk cId="1006388887" sldId="272"/>
            <ac:inkMk id="390" creationId="{FA3CD3AE-D45D-4835-82DF-E52E272C777D}"/>
          </ac:inkMkLst>
        </pc:inkChg>
        <pc:inkChg chg="add del mod">
          <ac:chgData name="Sarot SRANG" userId="a391a74c-0223-4591-9ba9-531b2ebaca54" providerId="ADAL" clId="{738A2DF9-2794-4A7C-8FDE-60E37E3996D5}" dt="2023-02-27T08:09:06.944" v="496"/>
          <ac:inkMkLst>
            <pc:docMk/>
            <pc:sldMk cId="1006388887" sldId="272"/>
            <ac:inkMk id="391" creationId="{C82E5513-4BB2-7063-C72A-D887D1570028}"/>
          </ac:inkMkLst>
        </pc:inkChg>
        <pc:inkChg chg="add del mod">
          <ac:chgData name="Sarot SRANG" userId="a391a74c-0223-4591-9ba9-531b2ebaca54" providerId="ADAL" clId="{738A2DF9-2794-4A7C-8FDE-60E37E3996D5}" dt="2023-02-27T08:09:06.945" v="498"/>
          <ac:inkMkLst>
            <pc:docMk/>
            <pc:sldMk cId="1006388887" sldId="272"/>
            <ac:inkMk id="392" creationId="{C783AE4C-A945-63C3-3F0A-A451777CEE1C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394" creationId="{8742E000-27B4-0C70-41BD-40AD66B6E52E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395" creationId="{F0B5D7A7-ACF3-D3E8-5930-6CCFB6904BDD}"/>
          </ac:inkMkLst>
        </pc:inkChg>
        <pc:inkChg chg="add del mod">
          <ac:chgData name="Sarot SRANG" userId="a391a74c-0223-4591-9ba9-531b2ebaca54" providerId="ADAL" clId="{738A2DF9-2794-4A7C-8FDE-60E37E3996D5}" dt="2023-02-27T08:18:27.023" v="677"/>
          <ac:inkMkLst>
            <pc:docMk/>
            <pc:sldMk cId="1006388887" sldId="272"/>
            <ac:inkMk id="398" creationId="{212C1CE8-B3C0-D9AE-58F7-32FB5907B792}"/>
          </ac:inkMkLst>
        </pc:inkChg>
        <pc:inkChg chg="add del mod">
          <ac:chgData name="Sarot SRANG" userId="a391a74c-0223-4591-9ba9-531b2ebaca54" providerId="ADAL" clId="{738A2DF9-2794-4A7C-8FDE-60E37E3996D5}" dt="2023-02-27T08:18:27.024" v="678"/>
          <ac:inkMkLst>
            <pc:docMk/>
            <pc:sldMk cId="1006388887" sldId="272"/>
            <ac:inkMk id="399" creationId="{FB621518-2A1E-B418-B27C-98006B5E8AD8}"/>
          </ac:inkMkLst>
        </pc:inkChg>
        <pc:inkChg chg="add del mod">
          <ac:chgData name="Sarot SRANG" userId="a391a74c-0223-4591-9ba9-531b2ebaca54" providerId="ADAL" clId="{738A2DF9-2794-4A7C-8FDE-60E37E3996D5}" dt="2023-02-27T08:09:30.527" v="519"/>
          <ac:inkMkLst>
            <pc:docMk/>
            <pc:sldMk cId="1006388887" sldId="272"/>
            <ac:inkMk id="401" creationId="{FA168CA2-4E37-FE11-8DA5-7F54D5D8F80E}"/>
          </ac:inkMkLst>
        </pc:inkChg>
        <pc:inkChg chg="add del mod">
          <ac:chgData name="Sarot SRANG" userId="a391a74c-0223-4591-9ba9-531b2ebaca54" providerId="ADAL" clId="{738A2DF9-2794-4A7C-8FDE-60E37E3996D5}" dt="2023-02-27T08:09:30.526" v="518"/>
          <ac:inkMkLst>
            <pc:docMk/>
            <pc:sldMk cId="1006388887" sldId="272"/>
            <ac:inkMk id="402" creationId="{6E59F18B-0DE2-A965-4440-881CD8228EBA}"/>
          </ac:inkMkLst>
        </pc:inkChg>
        <pc:inkChg chg="add mod">
          <ac:chgData name="Sarot SRANG" userId="a391a74c-0223-4591-9ba9-531b2ebaca54" providerId="ADAL" clId="{738A2DF9-2794-4A7C-8FDE-60E37E3996D5}" dt="2023-02-27T08:09:30.732" v="520"/>
          <ac:inkMkLst>
            <pc:docMk/>
            <pc:sldMk cId="1006388887" sldId="272"/>
            <ac:inkMk id="404" creationId="{2A156489-2E2C-CBCB-A8C2-9793B1B51A30}"/>
          </ac:inkMkLst>
        </pc:inkChg>
        <pc:inkChg chg="add mod">
          <ac:chgData name="Sarot SRANG" userId="a391a74c-0223-4591-9ba9-531b2ebaca54" providerId="ADAL" clId="{738A2DF9-2794-4A7C-8FDE-60E37E3996D5}" dt="2023-02-27T08:09:30.732" v="520"/>
          <ac:inkMkLst>
            <pc:docMk/>
            <pc:sldMk cId="1006388887" sldId="272"/>
            <ac:inkMk id="405" creationId="{AAE4A72E-09DA-519D-9BCC-750A4327CAFC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407" creationId="{28AE2366-5B89-FDD7-944B-5FFB466A22F7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408" creationId="{2E5257C2-D479-7197-A0A7-83D2693C5B88}"/>
          </ac:inkMkLst>
        </pc:inkChg>
        <pc:inkChg chg="add del mod">
          <ac:chgData name="Sarot SRANG" userId="a391a74c-0223-4591-9ba9-531b2ebaca54" providerId="ADAL" clId="{738A2DF9-2794-4A7C-8FDE-60E37E3996D5}" dt="2023-02-27T09:07:44.457" v="2306"/>
          <ac:inkMkLst>
            <pc:docMk/>
            <pc:sldMk cId="1006388887" sldId="272"/>
            <ac:inkMk id="410" creationId="{C3D40E69-763D-4C06-8545-35F4E2885058}"/>
          </ac:inkMkLst>
        </pc:inkChg>
        <pc:inkChg chg="add del mod">
          <ac:chgData name="Sarot SRANG" userId="a391a74c-0223-4591-9ba9-531b2ebaca54" providerId="ADAL" clId="{738A2DF9-2794-4A7C-8FDE-60E37E3996D5}" dt="2023-02-27T09:07:44.451" v="2300"/>
          <ac:inkMkLst>
            <pc:docMk/>
            <pc:sldMk cId="1006388887" sldId="272"/>
            <ac:inkMk id="411" creationId="{AB77097B-3D49-4D8E-A049-514455FC8E21}"/>
          </ac:inkMkLst>
        </pc:inkChg>
        <pc:inkChg chg="add del mod">
          <ac:chgData name="Sarot SRANG" userId="a391a74c-0223-4591-9ba9-531b2ebaca54" providerId="ADAL" clId="{738A2DF9-2794-4A7C-8FDE-60E37E3996D5}" dt="2023-02-27T09:07:44.458" v="2307"/>
          <ac:inkMkLst>
            <pc:docMk/>
            <pc:sldMk cId="1006388887" sldId="272"/>
            <ac:inkMk id="412" creationId="{A5EEC26C-F465-EAB4-BD89-6CD29C361A43}"/>
          </ac:inkMkLst>
        </pc:inkChg>
        <pc:inkChg chg="add del">
          <ac:chgData name="Sarot SRANG" userId="a391a74c-0223-4591-9ba9-531b2ebaca54" providerId="ADAL" clId="{738A2DF9-2794-4A7C-8FDE-60E37E3996D5}" dt="2023-02-27T08:10:28.958" v="532"/>
          <ac:inkMkLst>
            <pc:docMk/>
            <pc:sldMk cId="1006388887" sldId="272"/>
            <ac:inkMk id="414" creationId="{4BD2C2CD-FE71-0B46-A0C0-3E5DF6E7DD2B}"/>
          </ac:inkMkLst>
        </pc:inkChg>
        <pc:inkChg chg="add del">
          <ac:chgData name="Sarot SRANG" userId="a391a74c-0223-4591-9ba9-531b2ebaca54" providerId="ADAL" clId="{738A2DF9-2794-4A7C-8FDE-60E37E3996D5}" dt="2023-02-27T08:10:31.022" v="534"/>
          <ac:inkMkLst>
            <pc:docMk/>
            <pc:sldMk cId="1006388887" sldId="272"/>
            <ac:inkMk id="415" creationId="{5D29C4E3-FAFF-15FD-F7AC-A9E3E362CC5F}"/>
          </ac:inkMkLst>
        </pc:inkChg>
        <pc:inkChg chg="add del">
          <ac:chgData name="Sarot SRANG" userId="a391a74c-0223-4591-9ba9-531b2ebaca54" providerId="ADAL" clId="{738A2DF9-2794-4A7C-8FDE-60E37E3996D5}" dt="2023-02-27T08:10:37.043" v="537"/>
          <ac:inkMkLst>
            <pc:docMk/>
            <pc:sldMk cId="1006388887" sldId="272"/>
            <ac:inkMk id="416" creationId="{1E5B5138-F136-0A25-439D-4E39724B57B0}"/>
          </ac:inkMkLst>
        </pc:inkChg>
        <pc:inkChg chg="add del mod">
          <ac:chgData name="Sarot SRANG" userId="a391a74c-0223-4591-9ba9-531b2ebaca54" providerId="ADAL" clId="{738A2DF9-2794-4A7C-8FDE-60E37E3996D5}" dt="2023-02-27T08:59:03.837" v="2208"/>
          <ac:inkMkLst>
            <pc:docMk/>
            <pc:sldMk cId="1006388887" sldId="272"/>
            <ac:inkMk id="417" creationId="{69E769C7-9269-5133-7711-C5FB2063DA63}"/>
          </ac:inkMkLst>
        </pc:inkChg>
        <pc:inkChg chg="add del mod">
          <ac:chgData name="Sarot SRANG" userId="a391a74c-0223-4591-9ba9-531b2ebaca54" providerId="ADAL" clId="{738A2DF9-2794-4A7C-8FDE-60E37E3996D5}" dt="2023-02-27T08:59:03.838" v="2209"/>
          <ac:inkMkLst>
            <pc:docMk/>
            <pc:sldMk cId="1006388887" sldId="272"/>
            <ac:inkMk id="419" creationId="{EFA1F837-B05A-E7CC-15E0-6EA377EEB818}"/>
          </ac:inkMkLst>
        </pc:inkChg>
        <pc:inkChg chg="add del mod">
          <ac:chgData name="Sarot SRANG" userId="a391a74c-0223-4591-9ba9-531b2ebaca54" providerId="ADAL" clId="{738A2DF9-2794-4A7C-8FDE-60E37E3996D5}" dt="2023-02-27T08:59:02.711" v="2191"/>
          <ac:inkMkLst>
            <pc:docMk/>
            <pc:sldMk cId="1006388887" sldId="272"/>
            <ac:inkMk id="420" creationId="{EBDD59EF-6423-97A8-8502-F5D81AD77264}"/>
          </ac:inkMkLst>
        </pc:inkChg>
        <pc:inkChg chg="add del">
          <ac:chgData name="Sarot SRANG" userId="a391a74c-0223-4591-9ba9-531b2ebaca54" providerId="ADAL" clId="{738A2DF9-2794-4A7C-8FDE-60E37E3996D5}" dt="2023-02-27T08:10:48.840" v="543"/>
          <ac:inkMkLst>
            <pc:docMk/>
            <pc:sldMk cId="1006388887" sldId="272"/>
            <ac:inkMk id="422" creationId="{509B05A0-296B-B385-F295-D23345FEE290}"/>
          </ac:inkMkLst>
        </pc:inkChg>
        <pc:inkChg chg="add del mod">
          <ac:chgData name="Sarot SRANG" userId="a391a74c-0223-4591-9ba9-531b2ebaca54" providerId="ADAL" clId="{738A2DF9-2794-4A7C-8FDE-60E37E3996D5}" dt="2023-02-27T08:58:56.284" v="2188"/>
          <ac:inkMkLst>
            <pc:docMk/>
            <pc:sldMk cId="1006388887" sldId="272"/>
            <ac:inkMk id="423" creationId="{270BC815-A2C5-A2E3-505D-E409176BC4CD}"/>
          </ac:inkMkLst>
        </pc:inkChg>
        <pc:inkChg chg="add del mod">
          <ac:chgData name="Sarot SRANG" userId="a391a74c-0223-4591-9ba9-531b2ebaca54" providerId="ADAL" clId="{738A2DF9-2794-4A7C-8FDE-60E37E3996D5}" dt="2023-02-27T08:58:56.978" v="2189"/>
          <ac:inkMkLst>
            <pc:docMk/>
            <pc:sldMk cId="1006388887" sldId="272"/>
            <ac:inkMk id="424" creationId="{7EB3AAEB-9BA9-3376-1B93-699310E559F3}"/>
          </ac:inkMkLst>
        </pc:inkChg>
        <pc:inkChg chg="add del mod">
          <ac:chgData name="Sarot SRANG" userId="a391a74c-0223-4591-9ba9-531b2ebaca54" providerId="ADAL" clId="{738A2DF9-2794-4A7C-8FDE-60E37E3996D5}" dt="2023-02-27T08:11:53.904" v="627"/>
          <ac:inkMkLst>
            <pc:docMk/>
            <pc:sldMk cId="1006388887" sldId="272"/>
            <ac:inkMk id="426" creationId="{DF875283-70B5-BCE0-91B9-19D14C889146}"/>
          </ac:inkMkLst>
        </pc:inkChg>
        <pc:inkChg chg="add del mod">
          <ac:chgData name="Sarot SRANG" userId="a391a74c-0223-4591-9ba9-531b2ebaca54" providerId="ADAL" clId="{738A2DF9-2794-4A7C-8FDE-60E37E3996D5}" dt="2023-02-27T08:11:53.903" v="626"/>
          <ac:inkMkLst>
            <pc:docMk/>
            <pc:sldMk cId="1006388887" sldId="272"/>
            <ac:inkMk id="427" creationId="{811B2061-9F52-03C0-63DF-05FC57B6AE4F}"/>
          </ac:inkMkLst>
        </pc:inkChg>
        <pc:inkChg chg="add del mod">
          <ac:chgData name="Sarot SRANG" userId="a391a74c-0223-4591-9ba9-531b2ebaca54" providerId="ADAL" clId="{738A2DF9-2794-4A7C-8FDE-60E37E3996D5}" dt="2023-02-27T08:11:53.084" v="603"/>
          <ac:inkMkLst>
            <pc:docMk/>
            <pc:sldMk cId="1006388887" sldId="272"/>
            <ac:inkMk id="429" creationId="{9B8AF245-E088-30E1-C3D8-3C08594858BF}"/>
          </ac:inkMkLst>
        </pc:inkChg>
        <pc:inkChg chg="add del mod">
          <ac:chgData name="Sarot SRANG" userId="a391a74c-0223-4591-9ba9-531b2ebaca54" providerId="ADAL" clId="{738A2DF9-2794-4A7C-8FDE-60E37E3996D5}" dt="2023-02-27T08:11:53.085" v="605"/>
          <ac:inkMkLst>
            <pc:docMk/>
            <pc:sldMk cId="1006388887" sldId="272"/>
            <ac:inkMk id="430" creationId="{D3FA1A33-BDBA-A245-5759-4BC103FDC24F}"/>
          </ac:inkMkLst>
        </pc:inkChg>
        <pc:inkChg chg="add del mod">
          <ac:chgData name="Sarot SRANG" userId="a391a74c-0223-4591-9ba9-531b2ebaca54" providerId="ADAL" clId="{738A2DF9-2794-4A7C-8FDE-60E37E3996D5}" dt="2023-02-27T08:11:53.091" v="625"/>
          <ac:inkMkLst>
            <pc:docMk/>
            <pc:sldMk cId="1006388887" sldId="272"/>
            <ac:inkMk id="431" creationId="{646CD3C0-AE1C-8508-1B9B-BE06BB21EA99}"/>
          </ac:inkMkLst>
        </pc:inkChg>
        <pc:inkChg chg="add del mod">
          <ac:chgData name="Sarot SRANG" userId="a391a74c-0223-4591-9ba9-531b2ebaca54" providerId="ADAL" clId="{738A2DF9-2794-4A7C-8FDE-60E37E3996D5}" dt="2023-02-27T08:11:53.087" v="613"/>
          <ac:inkMkLst>
            <pc:docMk/>
            <pc:sldMk cId="1006388887" sldId="272"/>
            <ac:inkMk id="432" creationId="{1AB6DD3D-B8A2-DC32-E598-E064B1A1DE84}"/>
          </ac:inkMkLst>
        </pc:inkChg>
        <pc:inkChg chg="add del mod">
          <ac:chgData name="Sarot SRANG" userId="a391a74c-0223-4591-9ba9-531b2ebaca54" providerId="ADAL" clId="{738A2DF9-2794-4A7C-8FDE-60E37E3996D5}" dt="2023-02-27T08:11:53.087" v="611"/>
          <ac:inkMkLst>
            <pc:docMk/>
            <pc:sldMk cId="1006388887" sldId="272"/>
            <ac:inkMk id="433" creationId="{701AB5E3-1B0C-EC09-4A32-CED18E0CEAAF}"/>
          </ac:inkMkLst>
        </pc:inkChg>
        <pc:inkChg chg="add del mod">
          <ac:chgData name="Sarot SRANG" userId="a391a74c-0223-4591-9ba9-531b2ebaca54" providerId="ADAL" clId="{738A2DF9-2794-4A7C-8FDE-60E37E3996D5}" dt="2023-02-27T08:11:53.088" v="614"/>
          <ac:inkMkLst>
            <pc:docMk/>
            <pc:sldMk cId="1006388887" sldId="272"/>
            <ac:inkMk id="434" creationId="{06C2168B-D36E-5182-DB64-43861FC4B3E0}"/>
          </ac:inkMkLst>
        </pc:inkChg>
        <pc:inkChg chg="add del mod">
          <ac:chgData name="Sarot SRANG" userId="a391a74c-0223-4591-9ba9-531b2ebaca54" providerId="ADAL" clId="{738A2DF9-2794-4A7C-8FDE-60E37E3996D5}" dt="2023-02-27T08:11:53.088" v="616"/>
          <ac:inkMkLst>
            <pc:docMk/>
            <pc:sldMk cId="1006388887" sldId="272"/>
            <ac:inkMk id="435" creationId="{ABA2A3D0-6EAA-F849-0BC0-B0202C723C82}"/>
          </ac:inkMkLst>
        </pc:inkChg>
        <pc:inkChg chg="add del mod">
          <ac:chgData name="Sarot SRANG" userId="a391a74c-0223-4591-9ba9-531b2ebaca54" providerId="ADAL" clId="{738A2DF9-2794-4A7C-8FDE-60E37E3996D5}" dt="2023-02-27T08:11:53.090" v="623"/>
          <ac:inkMkLst>
            <pc:docMk/>
            <pc:sldMk cId="1006388887" sldId="272"/>
            <ac:inkMk id="436" creationId="{8C8E4A72-3952-E6B3-95FA-96AD3764FF4C}"/>
          </ac:inkMkLst>
        </pc:inkChg>
        <pc:inkChg chg="add del mod">
          <ac:chgData name="Sarot SRANG" userId="a391a74c-0223-4591-9ba9-531b2ebaca54" providerId="ADAL" clId="{738A2DF9-2794-4A7C-8FDE-60E37E3996D5}" dt="2023-02-27T08:11:53.090" v="622"/>
          <ac:inkMkLst>
            <pc:docMk/>
            <pc:sldMk cId="1006388887" sldId="272"/>
            <ac:inkMk id="437" creationId="{865B3C6C-EFD3-3157-5A10-4B0A3589DB08}"/>
          </ac:inkMkLst>
        </pc:inkChg>
        <pc:inkChg chg="add del mod">
          <ac:chgData name="Sarot SRANG" userId="a391a74c-0223-4591-9ba9-531b2ebaca54" providerId="ADAL" clId="{738A2DF9-2794-4A7C-8FDE-60E37E3996D5}" dt="2023-02-27T08:11:53.086" v="609"/>
          <ac:inkMkLst>
            <pc:docMk/>
            <pc:sldMk cId="1006388887" sldId="272"/>
            <ac:inkMk id="438" creationId="{DD9B2C0D-62DD-D327-3953-9FBDFB310859}"/>
          </ac:inkMkLst>
        </pc:inkChg>
        <pc:inkChg chg="add del mod">
          <ac:chgData name="Sarot SRANG" userId="a391a74c-0223-4591-9ba9-531b2ebaca54" providerId="ADAL" clId="{738A2DF9-2794-4A7C-8FDE-60E37E3996D5}" dt="2023-02-27T08:11:53.087" v="612"/>
          <ac:inkMkLst>
            <pc:docMk/>
            <pc:sldMk cId="1006388887" sldId="272"/>
            <ac:inkMk id="439" creationId="{0E081255-BCCB-A329-8B74-CB6E2E92DA82}"/>
          </ac:inkMkLst>
        </pc:inkChg>
        <pc:inkChg chg="add del mod">
          <ac:chgData name="Sarot SRANG" userId="a391a74c-0223-4591-9ba9-531b2ebaca54" providerId="ADAL" clId="{738A2DF9-2794-4A7C-8FDE-60E37E3996D5}" dt="2023-02-27T08:11:53.087" v="610"/>
          <ac:inkMkLst>
            <pc:docMk/>
            <pc:sldMk cId="1006388887" sldId="272"/>
            <ac:inkMk id="440" creationId="{9868BBA2-94EA-D29A-8CE3-BACC7DD9D15D}"/>
          </ac:inkMkLst>
        </pc:inkChg>
        <pc:inkChg chg="add del mod">
          <ac:chgData name="Sarot SRANG" userId="a391a74c-0223-4591-9ba9-531b2ebaca54" providerId="ADAL" clId="{738A2DF9-2794-4A7C-8FDE-60E37E3996D5}" dt="2023-02-27T08:11:53.090" v="624"/>
          <ac:inkMkLst>
            <pc:docMk/>
            <pc:sldMk cId="1006388887" sldId="272"/>
            <ac:inkMk id="441" creationId="{E9D9A625-C27F-7D81-215B-2348CC41D61E}"/>
          </ac:inkMkLst>
        </pc:inkChg>
        <pc:inkChg chg="add del mod">
          <ac:chgData name="Sarot SRANG" userId="a391a74c-0223-4591-9ba9-531b2ebaca54" providerId="ADAL" clId="{738A2DF9-2794-4A7C-8FDE-60E37E3996D5}" dt="2023-02-27T08:11:53.086" v="608"/>
          <ac:inkMkLst>
            <pc:docMk/>
            <pc:sldMk cId="1006388887" sldId="272"/>
            <ac:inkMk id="442" creationId="{1697FCE9-1B49-E545-26B3-A41DB023C8CB}"/>
          </ac:inkMkLst>
        </pc:inkChg>
        <pc:inkChg chg="add del mod">
          <ac:chgData name="Sarot SRANG" userId="a391a74c-0223-4591-9ba9-531b2ebaca54" providerId="ADAL" clId="{738A2DF9-2794-4A7C-8FDE-60E37E3996D5}" dt="2023-02-27T08:11:53.088" v="615"/>
          <ac:inkMkLst>
            <pc:docMk/>
            <pc:sldMk cId="1006388887" sldId="272"/>
            <ac:inkMk id="443" creationId="{0D9415B9-1D36-F6EB-D18C-FF0689F9CC76}"/>
          </ac:inkMkLst>
        </pc:inkChg>
        <pc:inkChg chg="add del mod">
          <ac:chgData name="Sarot SRANG" userId="a391a74c-0223-4591-9ba9-531b2ebaca54" providerId="ADAL" clId="{738A2DF9-2794-4A7C-8FDE-60E37E3996D5}" dt="2023-02-27T08:11:53.086" v="607"/>
          <ac:inkMkLst>
            <pc:docMk/>
            <pc:sldMk cId="1006388887" sldId="272"/>
            <ac:inkMk id="445" creationId="{3338B0AD-9719-6D1B-880C-A765910B5A5B}"/>
          </ac:inkMkLst>
        </pc:inkChg>
        <pc:inkChg chg="add del mod">
          <ac:chgData name="Sarot SRANG" userId="a391a74c-0223-4591-9ba9-531b2ebaca54" providerId="ADAL" clId="{738A2DF9-2794-4A7C-8FDE-60E37E3996D5}" dt="2023-02-27T08:11:53.085" v="606"/>
          <ac:inkMkLst>
            <pc:docMk/>
            <pc:sldMk cId="1006388887" sldId="272"/>
            <ac:inkMk id="446" creationId="{F8DE7CF3-4934-FB5B-E74E-0308274400D1}"/>
          </ac:inkMkLst>
        </pc:inkChg>
        <pc:inkChg chg="add del mod">
          <ac:chgData name="Sarot SRANG" userId="a391a74c-0223-4591-9ba9-531b2ebaca54" providerId="ADAL" clId="{738A2DF9-2794-4A7C-8FDE-60E37E3996D5}" dt="2023-02-27T08:11:53.089" v="621"/>
          <ac:inkMkLst>
            <pc:docMk/>
            <pc:sldMk cId="1006388887" sldId="272"/>
            <ac:inkMk id="447" creationId="{9EADF0C6-400C-0BAD-7792-B92DCA304A0C}"/>
          </ac:inkMkLst>
        </pc:inkChg>
        <pc:inkChg chg="add del mod">
          <ac:chgData name="Sarot SRANG" userId="a391a74c-0223-4591-9ba9-531b2ebaca54" providerId="ADAL" clId="{738A2DF9-2794-4A7C-8FDE-60E37E3996D5}" dt="2023-02-27T08:11:53.089" v="620"/>
          <ac:inkMkLst>
            <pc:docMk/>
            <pc:sldMk cId="1006388887" sldId="272"/>
            <ac:inkMk id="448" creationId="{EB96D263-2079-A887-4267-D642C31C1C65}"/>
          </ac:inkMkLst>
        </pc:inkChg>
        <pc:inkChg chg="add del mod">
          <ac:chgData name="Sarot SRANG" userId="a391a74c-0223-4591-9ba9-531b2ebaca54" providerId="ADAL" clId="{738A2DF9-2794-4A7C-8FDE-60E37E3996D5}" dt="2023-02-27T08:11:53.089" v="618"/>
          <ac:inkMkLst>
            <pc:docMk/>
            <pc:sldMk cId="1006388887" sldId="272"/>
            <ac:inkMk id="449" creationId="{678EA356-B77F-7963-8CD4-C03241971D2F}"/>
          </ac:inkMkLst>
        </pc:inkChg>
        <pc:inkChg chg="add del mod">
          <ac:chgData name="Sarot SRANG" userId="a391a74c-0223-4591-9ba9-531b2ebaca54" providerId="ADAL" clId="{738A2DF9-2794-4A7C-8FDE-60E37E3996D5}" dt="2023-02-27T08:11:53.085" v="604"/>
          <ac:inkMkLst>
            <pc:docMk/>
            <pc:sldMk cId="1006388887" sldId="272"/>
            <ac:inkMk id="450" creationId="{7A6B8C9B-2923-2933-A7E0-AF7C1C3D87B1}"/>
          </ac:inkMkLst>
        </pc:inkChg>
        <pc:inkChg chg="add del mod">
          <ac:chgData name="Sarot SRANG" userId="a391a74c-0223-4591-9ba9-531b2ebaca54" providerId="ADAL" clId="{738A2DF9-2794-4A7C-8FDE-60E37E3996D5}" dt="2023-02-27T08:11:53.088" v="617"/>
          <ac:inkMkLst>
            <pc:docMk/>
            <pc:sldMk cId="1006388887" sldId="272"/>
            <ac:inkMk id="451" creationId="{E4E2FA0E-B6D5-CEC4-5F3E-625EF36A67B2}"/>
          </ac:inkMkLst>
        </pc:inkChg>
        <pc:inkChg chg="add del mod">
          <ac:chgData name="Sarot SRANG" userId="a391a74c-0223-4591-9ba9-531b2ebaca54" providerId="ADAL" clId="{738A2DF9-2794-4A7C-8FDE-60E37E3996D5}" dt="2023-02-27T08:11:56.888" v="640"/>
          <ac:inkMkLst>
            <pc:docMk/>
            <pc:sldMk cId="1006388887" sldId="272"/>
            <ac:inkMk id="453" creationId="{BD1DF29B-569F-44A1-4F18-63A6BF9C6048}"/>
          </ac:inkMkLst>
        </pc:inkChg>
        <pc:inkChg chg="add del mod">
          <ac:chgData name="Sarot SRANG" userId="a391a74c-0223-4591-9ba9-531b2ebaca54" providerId="ADAL" clId="{738A2DF9-2794-4A7C-8FDE-60E37E3996D5}" dt="2023-02-27T08:11:56.887" v="631"/>
          <ac:inkMkLst>
            <pc:docMk/>
            <pc:sldMk cId="1006388887" sldId="272"/>
            <ac:inkMk id="454" creationId="{CBE99B10-C4B2-C5BB-C68C-C3C4B9158230}"/>
          </ac:inkMkLst>
        </pc:inkChg>
        <pc:inkChg chg="add del mod">
          <ac:chgData name="Sarot SRANG" userId="a391a74c-0223-4591-9ba9-531b2ebaca54" providerId="ADAL" clId="{738A2DF9-2794-4A7C-8FDE-60E37E3996D5}" dt="2023-02-27T08:11:56.888" v="638"/>
          <ac:inkMkLst>
            <pc:docMk/>
            <pc:sldMk cId="1006388887" sldId="272"/>
            <ac:inkMk id="455" creationId="{72555301-AE8A-66B9-4CF8-A732069A92DC}"/>
          </ac:inkMkLst>
        </pc:inkChg>
        <pc:inkChg chg="add del mod">
          <ac:chgData name="Sarot SRANG" userId="a391a74c-0223-4591-9ba9-531b2ebaca54" providerId="ADAL" clId="{738A2DF9-2794-4A7C-8FDE-60E37E3996D5}" dt="2023-02-27T08:11:56.887" v="633"/>
          <ac:inkMkLst>
            <pc:docMk/>
            <pc:sldMk cId="1006388887" sldId="272"/>
            <ac:inkMk id="456" creationId="{54D86706-AA9A-F204-06CF-3B22C43849B3}"/>
          </ac:inkMkLst>
        </pc:inkChg>
        <pc:inkChg chg="add del mod">
          <ac:chgData name="Sarot SRANG" userId="a391a74c-0223-4591-9ba9-531b2ebaca54" providerId="ADAL" clId="{738A2DF9-2794-4A7C-8FDE-60E37E3996D5}" dt="2023-02-27T08:11:56.888" v="639"/>
          <ac:inkMkLst>
            <pc:docMk/>
            <pc:sldMk cId="1006388887" sldId="272"/>
            <ac:inkMk id="457" creationId="{F01417EF-6B87-7F7B-9D35-390B585A03E7}"/>
          </ac:inkMkLst>
        </pc:inkChg>
        <pc:inkChg chg="add del mod">
          <ac:chgData name="Sarot SRANG" userId="a391a74c-0223-4591-9ba9-531b2ebaca54" providerId="ADAL" clId="{738A2DF9-2794-4A7C-8FDE-60E37E3996D5}" dt="2023-02-27T08:11:56.887" v="635"/>
          <ac:inkMkLst>
            <pc:docMk/>
            <pc:sldMk cId="1006388887" sldId="272"/>
            <ac:inkMk id="458" creationId="{62EB0EAF-347E-787D-08AD-42F894F352EA}"/>
          </ac:inkMkLst>
        </pc:inkChg>
        <pc:inkChg chg="add del mod">
          <ac:chgData name="Sarot SRANG" userId="a391a74c-0223-4591-9ba9-531b2ebaca54" providerId="ADAL" clId="{738A2DF9-2794-4A7C-8FDE-60E37E3996D5}" dt="2023-02-27T08:11:56.887" v="632"/>
          <ac:inkMkLst>
            <pc:docMk/>
            <pc:sldMk cId="1006388887" sldId="272"/>
            <ac:inkMk id="460" creationId="{03D8BA66-F8FB-CB8D-BCC1-4CB7361F3206}"/>
          </ac:inkMkLst>
        </pc:inkChg>
        <pc:inkChg chg="add del mod">
          <ac:chgData name="Sarot SRANG" userId="a391a74c-0223-4591-9ba9-531b2ebaca54" providerId="ADAL" clId="{738A2DF9-2794-4A7C-8FDE-60E37E3996D5}" dt="2023-02-27T08:11:56.888" v="637"/>
          <ac:inkMkLst>
            <pc:docMk/>
            <pc:sldMk cId="1006388887" sldId="272"/>
            <ac:inkMk id="461" creationId="{0DB00CF6-F86F-290F-9174-A54CB85DC8C2}"/>
          </ac:inkMkLst>
        </pc:inkChg>
        <pc:inkChg chg="add del mod">
          <ac:chgData name="Sarot SRANG" userId="a391a74c-0223-4591-9ba9-531b2ebaca54" providerId="ADAL" clId="{738A2DF9-2794-4A7C-8FDE-60E37E3996D5}" dt="2023-02-27T08:11:56.886" v="629"/>
          <ac:inkMkLst>
            <pc:docMk/>
            <pc:sldMk cId="1006388887" sldId="272"/>
            <ac:inkMk id="463" creationId="{23CC6B79-6D66-EF1D-9095-F4C374052F0A}"/>
          </ac:inkMkLst>
        </pc:inkChg>
        <pc:inkChg chg="add del mod">
          <ac:chgData name="Sarot SRANG" userId="a391a74c-0223-4591-9ba9-531b2ebaca54" providerId="ADAL" clId="{738A2DF9-2794-4A7C-8FDE-60E37E3996D5}" dt="2023-02-27T08:11:56.886" v="630"/>
          <ac:inkMkLst>
            <pc:docMk/>
            <pc:sldMk cId="1006388887" sldId="272"/>
            <ac:inkMk id="464" creationId="{063C290E-0EAF-6D8B-55E2-3BB305BB84D0}"/>
          </ac:inkMkLst>
        </pc:inkChg>
        <pc:inkChg chg="add del mod">
          <ac:chgData name="Sarot SRANG" userId="a391a74c-0223-4591-9ba9-531b2ebaca54" providerId="ADAL" clId="{738A2DF9-2794-4A7C-8FDE-60E37E3996D5}" dt="2023-02-27T08:11:56.887" v="634"/>
          <ac:inkMkLst>
            <pc:docMk/>
            <pc:sldMk cId="1006388887" sldId="272"/>
            <ac:inkMk id="466" creationId="{493B6619-0158-B38E-D9E5-3AC83D6BE683}"/>
          </ac:inkMkLst>
        </pc:inkChg>
        <pc:inkChg chg="add del mod">
          <ac:chgData name="Sarot SRANG" userId="a391a74c-0223-4591-9ba9-531b2ebaca54" providerId="ADAL" clId="{738A2DF9-2794-4A7C-8FDE-60E37E3996D5}" dt="2023-02-27T08:11:56.884" v="628"/>
          <ac:inkMkLst>
            <pc:docMk/>
            <pc:sldMk cId="1006388887" sldId="272"/>
            <ac:inkMk id="467" creationId="{B5D90DEB-529A-0E15-71AD-C53A1E9B4C4E}"/>
          </ac:inkMkLst>
        </pc:inkChg>
        <pc:inkChg chg="add del mod">
          <ac:chgData name="Sarot SRANG" userId="a391a74c-0223-4591-9ba9-531b2ebaca54" providerId="ADAL" clId="{738A2DF9-2794-4A7C-8FDE-60E37E3996D5}" dt="2023-02-27T08:11:56.887" v="636"/>
          <ac:inkMkLst>
            <pc:docMk/>
            <pc:sldMk cId="1006388887" sldId="272"/>
            <ac:inkMk id="469" creationId="{59F4FD1C-0476-187B-085C-0D58AA394B50}"/>
          </ac:inkMkLst>
        </pc:inkChg>
        <pc:inkChg chg="add del mod">
          <ac:chgData name="Sarot SRANG" userId="a391a74c-0223-4591-9ba9-531b2ebaca54" providerId="ADAL" clId="{738A2DF9-2794-4A7C-8FDE-60E37E3996D5}" dt="2023-02-27T08:11:53.089" v="619"/>
          <ac:inkMkLst>
            <pc:docMk/>
            <pc:sldMk cId="1006388887" sldId="272"/>
            <ac:inkMk id="471" creationId="{29E45065-5CED-036D-EEA9-B43D98579483}"/>
          </ac:inkMkLst>
        </pc:inkChg>
        <pc:inkChg chg="add del mod">
          <ac:chgData name="Sarot SRANG" userId="a391a74c-0223-4591-9ba9-531b2ebaca54" providerId="ADAL" clId="{738A2DF9-2794-4A7C-8FDE-60E37E3996D5}" dt="2023-02-27T08:16:47.652" v="641"/>
          <ac:inkMkLst>
            <pc:docMk/>
            <pc:sldMk cId="1006388887" sldId="272"/>
            <ac:inkMk id="473" creationId="{98EB5ED3-657B-F6D5-50EE-1C518E285EE6}"/>
          </ac:inkMkLst>
        </pc:inkChg>
        <pc:inkChg chg="add del mod">
          <ac:chgData name="Sarot SRANG" userId="a391a74c-0223-4591-9ba9-531b2ebaca54" providerId="ADAL" clId="{738A2DF9-2794-4A7C-8FDE-60E37E3996D5}" dt="2023-02-27T08:16:47.652" v="642"/>
          <ac:inkMkLst>
            <pc:docMk/>
            <pc:sldMk cId="1006388887" sldId="272"/>
            <ac:inkMk id="474" creationId="{02943E62-6107-3A09-DB0B-83CF9F4B5503}"/>
          </ac:inkMkLst>
        </pc:inkChg>
        <pc:inkChg chg="add del mod">
          <ac:chgData name="Sarot SRANG" userId="a391a74c-0223-4591-9ba9-531b2ebaca54" providerId="ADAL" clId="{738A2DF9-2794-4A7C-8FDE-60E37E3996D5}" dt="2023-02-27T08:23:06.571" v="981"/>
          <ac:inkMkLst>
            <pc:docMk/>
            <pc:sldMk cId="1006388887" sldId="272"/>
            <ac:inkMk id="476" creationId="{6AF1417E-699D-7DF6-2A8A-D07B49A4ACB8}"/>
          </ac:inkMkLst>
        </pc:inkChg>
        <pc:inkChg chg="add del mod">
          <ac:chgData name="Sarot SRANG" userId="a391a74c-0223-4591-9ba9-531b2ebaca54" providerId="ADAL" clId="{738A2DF9-2794-4A7C-8FDE-60E37E3996D5}" dt="2023-02-27T08:23:06.571" v="983"/>
          <ac:inkMkLst>
            <pc:docMk/>
            <pc:sldMk cId="1006388887" sldId="272"/>
            <ac:inkMk id="477" creationId="{00E5E46E-DA26-6C1E-8678-F5FB121B3D31}"/>
          </ac:inkMkLst>
        </pc:inkChg>
        <pc:inkChg chg="add del mod">
          <ac:chgData name="Sarot SRANG" userId="a391a74c-0223-4591-9ba9-531b2ebaca54" providerId="ADAL" clId="{738A2DF9-2794-4A7C-8FDE-60E37E3996D5}" dt="2023-02-27T08:23:06.571" v="982"/>
          <ac:inkMkLst>
            <pc:docMk/>
            <pc:sldMk cId="1006388887" sldId="272"/>
            <ac:inkMk id="479" creationId="{04BED794-9E76-D99D-CB38-48C5D80E2BB3}"/>
          </ac:inkMkLst>
        </pc:inkChg>
        <pc:inkChg chg="add del mod">
          <ac:chgData name="Sarot SRANG" userId="a391a74c-0223-4591-9ba9-531b2ebaca54" providerId="ADAL" clId="{738A2DF9-2794-4A7C-8FDE-60E37E3996D5}" dt="2023-02-27T08:23:06.571" v="980"/>
          <ac:inkMkLst>
            <pc:docMk/>
            <pc:sldMk cId="1006388887" sldId="272"/>
            <ac:inkMk id="480" creationId="{299ABD88-4F49-B7C8-137A-8E83CFE4FA9A}"/>
          </ac:inkMkLst>
        </pc:inkChg>
        <pc:inkChg chg="add del mod">
          <ac:chgData name="Sarot SRANG" userId="a391a74c-0223-4591-9ba9-531b2ebaca54" providerId="ADAL" clId="{738A2DF9-2794-4A7C-8FDE-60E37E3996D5}" dt="2023-02-27T08:58:39.281" v="2151"/>
          <ac:inkMkLst>
            <pc:docMk/>
            <pc:sldMk cId="1006388887" sldId="272"/>
            <ac:inkMk id="482" creationId="{19AC2540-51A4-207D-90ED-E6664DBD0019}"/>
          </ac:inkMkLst>
        </pc:inkChg>
        <pc:inkChg chg="add del mod">
          <ac:chgData name="Sarot SRANG" userId="a391a74c-0223-4591-9ba9-531b2ebaca54" providerId="ADAL" clId="{738A2DF9-2794-4A7C-8FDE-60E37E3996D5}" dt="2023-02-27T08:58:39.281" v="2150"/>
          <ac:inkMkLst>
            <pc:docMk/>
            <pc:sldMk cId="1006388887" sldId="272"/>
            <ac:inkMk id="483" creationId="{9B931CAA-BC72-1A87-2776-77FC5251C445}"/>
          </ac:inkMkLst>
        </pc:inkChg>
        <pc:inkChg chg="add del mod">
          <ac:chgData name="Sarot SRANG" userId="a391a74c-0223-4591-9ba9-531b2ebaca54" providerId="ADAL" clId="{738A2DF9-2794-4A7C-8FDE-60E37E3996D5}" dt="2023-02-27T08:58:39.440" v="2153"/>
          <ac:inkMkLst>
            <pc:docMk/>
            <pc:sldMk cId="1006388887" sldId="272"/>
            <ac:inkMk id="484" creationId="{51612F2D-89AD-D5CD-43AC-3560F9B338AD}"/>
          </ac:inkMkLst>
        </pc:inkChg>
        <pc:inkChg chg="add del mod">
          <ac:chgData name="Sarot SRANG" userId="a391a74c-0223-4591-9ba9-531b2ebaca54" providerId="ADAL" clId="{738A2DF9-2794-4A7C-8FDE-60E37E3996D5}" dt="2023-02-27T08:58:39.280" v="2148"/>
          <ac:inkMkLst>
            <pc:docMk/>
            <pc:sldMk cId="1006388887" sldId="272"/>
            <ac:inkMk id="486" creationId="{53F5593D-80D8-9626-58FC-14BB849E4E64}"/>
          </ac:inkMkLst>
        </pc:inkChg>
        <pc:inkChg chg="add del mod">
          <ac:chgData name="Sarot SRANG" userId="a391a74c-0223-4591-9ba9-531b2ebaca54" providerId="ADAL" clId="{738A2DF9-2794-4A7C-8FDE-60E37E3996D5}" dt="2023-02-27T08:58:39.281" v="2152"/>
          <ac:inkMkLst>
            <pc:docMk/>
            <pc:sldMk cId="1006388887" sldId="272"/>
            <ac:inkMk id="487" creationId="{C4C13067-5068-2F9D-F8E2-F14B7950FB39}"/>
          </ac:inkMkLst>
        </pc:inkChg>
        <pc:inkChg chg="add del mod">
          <ac:chgData name="Sarot SRANG" userId="a391a74c-0223-4591-9ba9-531b2ebaca54" providerId="ADAL" clId="{738A2DF9-2794-4A7C-8FDE-60E37E3996D5}" dt="2023-02-27T08:58:39.280" v="2149"/>
          <ac:inkMkLst>
            <pc:docMk/>
            <pc:sldMk cId="1006388887" sldId="272"/>
            <ac:inkMk id="488" creationId="{11220341-FD06-D141-73A3-544AB410E529}"/>
          </ac:inkMkLst>
        </pc:inkChg>
        <pc:inkChg chg="add del mod">
          <ac:chgData name="Sarot SRANG" userId="a391a74c-0223-4591-9ba9-531b2ebaca54" providerId="ADAL" clId="{738A2DF9-2794-4A7C-8FDE-60E37E3996D5}" dt="2023-02-27T08:58:38.599" v="2147"/>
          <ac:inkMkLst>
            <pc:docMk/>
            <pc:sldMk cId="1006388887" sldId="272"/>
            <ac:inkMk id="489" creationId="{E275C57D-9D9C-52CD-C54A-87CF780AB7BD}"/>
          </ac:inkMkLst>
        </pc:inkChg>
        <pc:inkChg chg="add del mod">
          <ac:chgData name="Sarot SRANG" userId="a391a74c-0223-4591-9ba9-531b2ebaca54" providerId="ADAL" clId="{738A2DF9-2794-4A7C-8FDE-60E37E3996D5}" dt="2023-02-27T08:16:58.267" v="655"/>
          <ac:inkMkLst>
            <pc:docMk/>
            <pc:sldMk cId="1006388887" sldId="272"/>
            <ac:inkMk id="491" creationId="{8803A0FD-6E10-B4FF-41A6-5F0CC0CA12D2}"/>
          </ac:inkMkLst>
        </pc:inkChg>
        <pc:inkChg chg="add del mod">
          <ac:chgData name="Sarot SRANG" userId="a391a74c-0223-4591-9ba9-531b2ebaca54" providerId="ADAL" clId="{738A2DF9-2794-4A7C-8FDE-60E37E3996D5}" dt="2023-02-27T08:16:58.268" v="656"/>
          <ac:inkMkLst>
            <pc:docMk/>
            <pc:sldMk cId="1006388887" sldId="272"/>
            <ac:inkMk id="492" creationId="{24AD0C3D-EB69-14D1-E7F1-6205E42C0AFF}"/>
          </ac:inkMkLst>
        </pc:inkChg>
        <pc:inkChg chg="add del mod">
          <ac:chgData name="Sarot SRANG" userId="a391a74c-0223-4591-9ba9-531b2ebaca54" providerId="ADAL" clId="{738A2DF9-2794-4A7C-8FDE-60E37E3996D5}" dt="2023-02-27T08:58:38.160" v="2142"/>
          <ac:inkMkLst>
            <pc:docMk/>
            <pc:sldMk cId="1006388887" sldId="272"/>
            <ac:inkMk id="494" creationId="{1E8014C4-B7D4-D98E-C810-465EEAF3F035}"/>
          </ac:inkMkLst>
        </pc:inkChg>
        <pc:inkChg chg="add del mod">
          <ac:chgData name="Sarot SRANG" userId="a391a74c-0223-4591-9ba9-531b2ebaca54" providerId="ADAL" clId="{738A2DF9-2794-4A7C-8FDE-60E37E3996D5}" dt="2023-02-27T08:58:38.160" v="2143"/>
          <ac:inkMkLst>
            <pc:docMk/>
            <pc:sldMk cId="1006388887" sldId="272"/>
            <ac:inkMk id="495" creationId="{769E0E7E-9857-1FDD-2C67-5FD199F0E538}"/>
          </ac:inkMkLst>
        </pc:inkChg>
        <pc:inkChg chg="add del mod">
          <ac:chgData name="Sarot SRANG" userId="a391a74c-0223-4591-9ba9-531b2ebaca54" providerId="ADAL" clId="{738A2DF9-2794-4A7C-8FDE-60E37E3996D5}" dt="2023-02-27T08:58:38.161" v="2144"/>
          <ac:inkMkLst>
            <pc:docMk/>
            <pc:sldMk cId="1006388887" sldId="272"/>
            <ac:inkMk id="496" creationId="{3C1537AA-95FD-AA31-A36E-2233D9219784}"/>
          </ac:inkMkLst>
        </pc:inkChg>
        <pc:inkChg chg="add del mod">
          <ac:chgData name="Sarot SRANG" userId="a391a74c-0223-4591-9ba9-531b2ebaca54" providerId="ADAL" clId="{738A2DF9-2794-4A7C-8FDE-60E37E3996D5}" dt="2023-02-27T08:58:38.161" v="2145"/>
          <ac:inkMkLst>
            <pc:docMk/>
            <pc:sldMk cId="1006388887" sldId="272"/>
            <ac:inkMk id="497" creationId="{E602F492-7A7F-7AB8-681D-640D4A0A4F00}"/>
          </ac:inkMkLst>
        </pc:inkChg>
        <pc:inkChg chg="add del mod">
          <ac:chgData name="Sarot SRANG" userId="a391a74c-0223-4591-9ba9-531b2ebaca54" providerId="ADAL" clId="{738A2DF9-2794-4A7C-8FDE-60E37E3996D5}" dt="2023-02-27T08:58:38.161" v="2146"/>
          <ac:inkMkLst>
            <pc:docMk/>
            <pc:sldMk cId="1006388887" sldId="272"/>
            <ac:inkMk id="499" creationId="{A726DC1B-5ABF-E623-8DEB-929A165DFFB6}"/>
          </ac:inkMkLst>
        </pc:inkChg>
        <pc:inkChg chg="add del mod">
          <ac:chgData name="Sarot SRANG" userId="a391a74c-0223-4591-9ba9-531b2ebaca54" providerId="ADAL" clId="{738A2DF9-2794-4A7C-8FDE-60E37E3996D5}" dt="2023-02-27T08:58:38.159" v="2141"/>
          <ac:inkMkLst>
            <pc:docMk/>
            <pc:sldMk cId="1006388887" sldId="272"/>
            <ac:inkMk id="500" creationId="{D11B7AB8-2111-DD47-287A-0F3786C07BC4}"/>
          </ac:inkMkLst>
        </pc:inkChg>
        <pc:inkChg chg="add del mod">
          <ac:chgData name="Sarot SRANG" userId="a391a74c-0223-4591-9ba9-531b2ebaca54" providerId="ADAL" clId="{738A2DF9-2794-4A7C-8FDE-60E37E3996D5}" dt="2023-02-27T08:58:58.581" v="2190"/>
          <ac:inkMkLst>
            <pc:docMk/>
            <pc:sldMk cId="1006388887" sldId="272"/>
            <ac:inkMk id="501" creationId="{CAAFEF3E-CC36-3634-DA20-FC9FEB6A87D7}"/>
          </ac:inkMkLst>
        </pc:inkChg>
        <pc:inkChg chg="add del mod">
          <ac:chgData name="Sarot SRANG" userId="a391a74c-0223-4591-9ba9-531b2ebaca54" providerId="ADAL" clId="{738A2DF9-2794-4A7C-8FDE-60E37E3996D5}" dt="2023-02-27T08:23:08.016" v="984"/>
          <ac:inkMkLst>
            <pc:docMk/>
            <pc:sldMk cId="1006388887" sldId="272"/>
            <ac:inkMk id="503" creationId="{BCE2C7A8-F9ED-6ED9-AC68-4D04B5FF980F}"/>
          </ac:inkMkLst>
        </pc:inkChg>
        <pc:inkChg chg="add del mod">
          <ac:chgData name="Sarot SRANG" userId="a391a74c-0223-4591-9ba9-531b2ebaca54" providerId="ADAL" clId="{738A2DF9-2794-4A7C-8FDE-60E37E3996D5}" dt="2023-02-27T08:17:20.535" v="669"/>
          <ac:inkMkLst>
            <pc:docMk/>
            <pc:sldMk cId="1006388887" sldId="272"/>
            <ac:inkMk id="504" creationId="{C8E8FC9E-6A29-E9D3-A7E4-AAD973E65338}"/>
          </ac:inkMkLst>
        </pc:inkChg>
        <pc:inkChg chg="add del">
          <ac:chgData name="Sarot SRANG" userId="a391a74c-0223-4591-9ba9-531b2ebaca54" providerId="ADAL" clId="{738A2DF9-2794-4A7C-8FDE-60E37E3996D5}" dt="2023-02-27T08:17:23.504" v="671"/>
          <ac:inkMkLst>
            <pc:docMk/>
            <pc:sldMk cId="1006388887" sldId="272"/>
            <ac:inkMk id="506" creationId="{B40742BD-52B6-4F8D-6238-7BF3F634B865}"/>
          </ac:inkMkLst>
        </pc:inkChg>
        <pc:inkChg chg="add del mod">
          <ac:chgData name="Sarot SRANG" userId="a391a74c-0223-4591-9ba9-531b2ebaca54" providerId="ADAL" clId="{738A2DF9-2794-4A7C-8FDE-60E37E3996D5}" dt="2023-02-27T08:58:42.240" v="2161"/>
          <ac:inkMkLst>
            <pc:docMk/>
            <pc:sldMk cId="1006388887" sldId="272"/>
            <ac:inkMk id="507" creationId="{BF32B0A6-D68B-A466-A5EB-EBEF3C193D0C}"/>
          </ac:inkMkLst>
        </pc:inkChg>
        <pc:inkChg chg="add del mod">
          <ac:chgData name="Sarot SRANG" userId="a391a74c-0223-4591-9ba9-531b2ebaca54" providerId="ADAL" clId="{738A2DF9-2794-4A7C-8FDE-60E37E3996D5}" dt="2023-02-27T09:07:54.617" v="2325"/>
          <ac:inkMkLst>
            <pc:docMk/>
            <pc:sldMk cId="1006388887" sldId="272"/>
            <ac:inkMk id="508" creationId="{BFD6531A-F230-B0A0-796E-9FD28AFC5137}"/>
          </ac:inkMkLst>
        </pc:inkChg>
        <pc:inkChg chg="add del mod">
          <ac:chgData name="Sarot SRANG" userId="a391a74c-0223-4591-9ba9-531b2ebaca54" providerId="ADAL" clId="{738A2DF9-2794-4A7C-8FDE-60E37E3996D5}" dt="2023-02-27T09:07:54.618" v="2326"/>
          <ac:inkMkLst>
            <pc:docMk/>
            <pc:sldMk cId="1006388887" sldId="272"/>
            <ac:inkMk id="509" creationId="{2271B26F-66DB-9609-4EAD-8DC3493E6C87}"/>
          </ac:inkMkLst>
        </pc:inkChg>
        <pc:inkChg chg="add del mod">
          <ac:chgData name="Sarot SRANG" userId="a391a74c-0223-4591-9ba9-531b2ebaca54" providerId="ADAL" clId="{738A2DF9-2794-4A7C-8FDE-60E37E3996D5}" dt="2023-02-27T09:07:55.015" v="2327"/>
          <ac:inkMkLst>
            <pc:docMk/>
            <pc:sldMk cId="1006388887" sldId="272"/>
            <ac:inkMk id="510" creationId="{814AF37B-001A-1572-A02D-7DF6838E14A2}"/>
          </ac:inkMkLst>
        </pc:inkChg>
        <pc:inkChg chg="add del">
          <ac:chgData name="Sarot SRANG" userId="a391a74c-0223-4591-9ba9-531b2ebaca54" providerId="ADAL" clId="{738A2DF9-2794-4A7C-8FDE-60E37E3996D5}" dt="2023-02-27T08:18:29.420" v="680"/>
          <ac:inkMkLst>
            <pc:docMk/>
            <pc:sldMk cId="1006388887" sldId="272"/>
            <ac:inkMk id="512" creationId="{7E36FE78-CC2E-61CC-37E5-B5BF44316146}"/>
          </ac:inkMkLst>
        </pc:inkChg>
        <pc:inkChg chg="add mod">
          <ac:chgData name="Sarot SRANG" userId="a391a74c-0223-4591-9ba9-531b2ebaca54" providerId="ADAL" clId="{738A2DF9-2794-4A7C-8FDE-60E37E3996D5}" dt="2023-02-27T09:11:09.699" v="2492"/>
          <ac:inkMkLst>
            <pc:docMk/>
            <pc:sldMk cId="1006388887" sldId="272"/>
            <ac:inkMk id="513" creationId="{AA0BFF0F-DC7A-2084-46DA-99372DCAF636}"/>
          </ac:inkMkLst>
        </pc:inkChg>
        <pc:inkChg chg="add mod">
          <ac:chgData name="Sarot SRANG" userId="a391a74c-0223-4591-9ba9-531b2ebaca54" providerId="ADAL" clId="{738A2DF9-2794-4A7C-8FDE-60E37E3996D5}" dt="2023-02-27T09:11:09.699" v="2492"/>
          <ac:inkMkLst>
            <pc:docMk/>
            <pc:sldMk cId="1006388887" sldId="272"/>
            <ac:inkMk id="514" creationId="{3EFE1E72-8D79-9C53-3558-C27E826F711F}"/>
          </ac:inkMkLst>
        </pc:inkChg>
        <pc:inkChg chg="add del mod">
          <ac:chgData name="Sarot SRANG" userId="a391a74c-0223-4591-9ba9-531b2ebaca54" providerId="ADAL" clId="{738A2DF9-2794-4A7C-8FDE-60E37E3996D5}" dt="2023-02-27T08:58:55.979" v="2187"/>
          <ac:inkMkLst>
            <pc:docMk/>
            <pc:sldMk cId="1006388887" sldId="272"/>
            <ac:inkMk id="516" creationId="{AAE5CD11-D902-B424-E402-7BE4D8C4E712}"/>
          </ac:inkMkLst>
        </pc:inkChg>
        <pc:inkChg chg="add del mod">
          <ac:chgData name="Sarot SRANG" userId="a391a74c-0223-4591-9ba9-531b2ebaca54" providerId="ADAL" clId="{738A2DF9-2794-4A7C-8FDE-60E37E3996D5}" dt="2023-02-27T08:58:55.979" v="2185"/>
          <ac:inkMkLst>
            <pc:docMk/>
            <pc:sldMk cId="1006388887" sldId="272"/>
            <ac:inkMk id="517" creationId="{3903503B-FAFC-D337-DB62-9F1756D05ABA}"/>
          </ac:inkMkLst>
        </pc:inkChg>
        <pc:inkChg chg="add del mod">
          <ac:chgData name="Sarot SRANG" userId="a391a74c-0223-4591-9ba9-531b2ebaca54" providerId="ADAL" clId="{738A2DF9-2794-4A7C-8FDE-60E37E3996D5}" dt="2023-02-27T08:58:55.979" v="2186"/>
          <ac:inkMkLst>
            <pc:docMk/>
            <pc:sldMk cId="1006388887" sldId="272"/>
            <ac:inkMk id="518" creationId="{A7D0F144-58FA-BB1F-6023-6BF7891C9EAB}"/>
          </ac:inkMkLst>
        </pc:inkChg>
        <pc:inkChg chg="add del mod">
          <ac:chgData name="Sarot SRANG" userId="a391a74c-0223-4591-9ba9-531b2ebaca54" providerId="ADAL" clId="{738A2DF9-2794-4A7C-8FDE-60E37E3996D5}" dt="2023-02-27T08:58:48.142" v="2183"/>
          <ac:inkMkLst>
            <pc:docMk/>
            <pc:sldMk cId="1006388887" sldId="272"/>
            <ac:inkMk id="519" creationId="{5AB4571E-AF02-5E11-47FF-915E04907CFF}"/>
          </ac:inkMkLst>
        </pc:inkChg>
        <pc:inkChg chg="add del mod">
          <ac:chgData name="Sarot SRANG" userId="a391a74c-0223-4591-9ba9-531b2ebaca54" providerId="ADAL" clId="{738A2DF9-2794-4A7C-8FDE-60E37E3996D5}" dt="2023-02-27T08:49:13.544" v="1961"/>
          <ac:inkMkLst>
            <pc:docMk/>
            <pc:sldMk cId="1006388887" sldId="272"/>
            <ac:inkMk id="521" creationId="{DFE45E22-B2B5-4681-4948-2E103B73591F}"/>
          </ac:inkMkLst>
        </pc:inkChg>
        <pc:inkChg chg="add del mod">
          <ac:chgData name="Sarot SRANG" userId="a391a74c-0223-4591-9ba9-531b2ebaca54" providerId="ADAL" clId="{738A2DF9-2794-4A7C-8FDE-60E37E3996D5}" dt="2023-02-27T08:49:13.544" v="1960"/>
          <ac:inkMkLst>
            <pc:docMk/>
            <pc:sldMk cId="1006388887" sldId="272"/>
            <ac:inkMk id="522" creationId="{4638AB42-11FF-909E-D76F-DB58F190D5B8}"/>
          </ac:inkMkLst>
        </pc:inkChg>
        <pc:inkChg chg="add del mod">
          <ac:chgData name="Sarot SRANG" userId="a391a74c-0223-4591-9ba9-531b2ebaca54" providerId="ADAL" clId="{738A2DF9-2794-4A7C-8FDE-60E37E3996D5}" dt="2023-02-27T08:19:12.100" v="702"/>
          <ac:inkMkLst>
            <pc:docMk/>
            <pc:sldMk cId="1006388887" sldId="272"/>
            <ac:inkMk id="524" creationId="{063BDB38-9500-441D-5A9C-42B86A39C19E}"/>
          </ac:inkMkLst>
        </pc:inkChg>
        <pc:inkChg chg="add del mod">
          <ac:chgData name="Sarot SRANG" userId="a391a74c-0223-4591-9ba9-531b2ebaca54" providerId="ADAL" clId="{738A2DF9-2794-4A7C-8FDE-60E37E3996D5}" dt="2023-02-27T08:19:12.100" v="704"/>
          <ac:inkMkLst>
            <pc:docMk/>
            <pc:sldMk cId="1006388887" sldId="272"/>
            <ac:inkMk id="525" creationId="{5928E7A6-E996-7182-C3C0-987CADE811DA}"/>
          </ac:inkMkLst>
        </pc:inkChg>
        <pc:inkChg chg="add del mod">
          <ac:chgData name="Sarot SRANG" userId="a391a74c-0223-4591-9ba9-531b2ebaca54" providerId="ADAL" clId="{738A2DF9-2794-4A7C-8FDE-60E37E3996D5}" dt="2023-02-27T08:19:12.100" v="703"/>
          <ac:inkMkLst>
            <pc:docMk/>
            <pc:sldMk cId="1006388887" sldId="272"/>
            <ac:inkMk id="526" creationId="{5F394BFD-E4BA-83E4-1C73-1F7687B68911}"/>
          </ac:inkMkLst>
        </pc:inkChg>
        <pc:inkChg chg="add del mod">
          <ac:chgData name="Sarot SRANG" userId="a391a74c-0223-4591-9ba9-531b2ebaca54" providerId="ADAL" clId="{738A2DF9-2794-4A7C-8FDE-60E37E3996D5}" dt="2023-02-27T09:07:54.031" v="2313"/>
          <ac:inkMkLst>
            <pc:docMk/>
            <pc:sldMk cId="1006388887" sldId="272"/>
            <ac:inkMk id="528" creationId="{62C09118-0DC5-985B-BA40-8FD01B8C3A4E}"/>
          </ac:inkMkLst>
        </pc:inkChg>
        <pc:inkChg chg="add del mod">
          <ac:chgData name="Sarot SRANG" userId="a391a74c-0223-4591-9ba9-531b2ebaca54" providerId="ADAL" clId="{738A2DF9-2794-4A7C-8FDE-60E37E3996D5}" dt="2023-02-27T09:07:54.031" v="2314"/>
          <ac:inkMkLst>
            <pc:docMk/>
            <pc:sldMk cId="1006388887" sldId="272"/>
            <ac:inkMk id="529" creationId="{A6AC5940-F150-3256-5E7B-F8F869010B41}"/>
          </ac:inkMkLst>
        </pc:inkChg>
        <pc:inkChg chg="add del mod">
          <ac:chgData name="Sarot SRANG" userId="a391a74c-0223-4591-9ba9-531b2ebaca54" providerId="ADAL" clId="{738A2DF9-2794-4A7C-8FDE-60E37E3996D5}" dt="2023-02-27T08:19:34.568" v="737"/>
          <ac:inkMkLst>
            <pc:docMk/>
            <pc:sldMk cId="1006388887" sldId="272"/>
            <ac:inkMk id="530" creationId="{18313761-B2D7-636D-D409-7218810FDBCB}"/>
          </ac:inkMkLst>
        </pc:inkChg>
        <pc:inkChg chg="add del mod">
          <ac:chgData name="Sarot SRANG" userId="a391a74c-0223-4591-9ba9-531b2ebaca54" providerId="ADAL" clId="{738A2DF9-2794-4A7C-8FDE-60E37E3996D5}" dt="2023-02-27T08:19:34.568" v="736"/>
          <ac:inkMkLst>
            <pc:docMk/>
            <pc:sldMk cId="1006388887" sldId="272"/>
            <ac:inkMk id="531" creationId="{A98DF8EB-81EB-9F80-A9C6-5B2C42134176}"/>
          </ac:inkMkLst>
        </pc:inkChg>
        <pc:inkChg chg="add del mod">
          <ac:chgData name="Sarot SRANG" userId="a391a74c-0223-4591-9ba9-531b2ebaca54" providerId="ADAL" clId="{738A2DF9-2794-4A7C-8FDE-60E37E3996D5}" dt="2023-02-27T08:19:34.568" v="735"/>
          <ac:inkMkLst>
            <pc:docMk/>
            <pc:sldMk cId="1006388887" sldId="272"/>
            <ac:inkMk id="532" creationId="{8B18E41C-5775-3B56-66C6-4822AECD1F87}"/>
          </ac:inkMkLst>
        </pc:inkChg>
        <pc:inkChg chg="add del mod">
          <ac:chgData name="Sarot SRANG" userId="a391a74c-0223-4591-9ba9-531b2ebaca54" providerId="ADAL" clId="{738A2DF9-2794-4A7C-8FDE-60E37E3996D5}" dt="2023-02-27T09:07:54.033" v="2318"/>
          <ac:inkMkLst>
            <pc:docMk/>
            <pc:sldMk cId="1006388887" sldId="272"/>
            <ac:inkMk id="534" creationId="{AD1FB154-952E-A63B-57F8-05FB34258B6E}"/>
          </ac:inkMkLst>
        </pc:inkChg>
        <pc:inkChg chg="add del mod">
          <ac:chgData name="Sarot SRANG" userId="a391a74c-0223-4591-9ba9-531b2ebaca54" providerId="ADAL" clId="{738A2DF9-2794-4A7C-8FDE-60E37E3996D5}" dt="2023-02-27T08:59:02.715" v="2203"/>
          <ac:inkMkLst>
            <pc:docMk/>
            <pc:sldMk cId="1006388887" sldId="272"/>
            <ac:inkMk id="536" creationId="{51DBC49B-9A46-21B0-9A09-5DC419633F60}"/>
          </ac:inkMkLst>
        </pc:inkChg>
        <pc:inkChg chg="add del mod">
          <ac:chgData name="Sarot SRANG" userId="a391a74c-0223-4591-9ba9-531b2ebaca54" providerId="ADAL" clId="{738A2DF9-2794-4A7C-8FDE-60E37E3996D5}" dt="2023-02-27T08:59:02.714" v="2200"/>
          <ac:inkMkLst>
            <pc:docMk/>
            <pc:sldMk cId="1006388887" sldId="272"/>
            <ac:inkMk id="537" creationId="{E53E08C8-68F2-1895-C397-9D3108B99E20}"/>
          </ac:inkMkLst>
        </pc:inkChg>
        <pc:inkChg chg="add del mod">
          <ac:chgData name="Sarot SRANG" userId="a391a74c-0223-4591-9ba9-531b2ebaca54" providerId="ADAL" clId="{738A2DF9-2794-4A7C-8FDE-60E37E3996D5}" dt="2023-02-27T08:59:02.713" v="2195"/>
          <ac:inkMkLst>
            <pc:docMk/>
            <pc:sldMk cId="1006388887" sldId="272"/>
            <ac:inkMk id="538" creationId="{7CB7C62D-9C55-8051-8A04-D2A46F86A47A}"/>
          </ac:inkMkLst>
        </pc:inkChg>
        <pc:inkChg chg="add del mod">
          <ac:chgData name="Sarot SRANG" userId="a391a74c-0223-4591-9ba9-531b2ebaca54" providerId="ADAL" clId="{738A2DF9-2794-4A7C-8FDE-60E37E3996D5}" dt="2023-02-27T08:59:02.715" v="2207"/>
          <ac:inkMkLst>
            <pc:docMk/>
            <pc:sldMk cId="1006388887" sldId="272"/>
            <ac:inkMk id="539" creationId="{7A99723B-9FD3-D23E-E7FF-0C7F470DAD64}"/>
          </ac:inkMkLst>
        </pc:inkChg>
        <pc:inkChg chg="add del mod">
          <ac:chgData name="Sarot SRANG" userId="a391a74c-0223-4591-9ba9-531b2ebaca54" providerId="ADAL" clId="{738A2DF9-2794-4A7C-8FDE-60E37E3996D5}" dt="2023-02-27T08:59:02.713" v="2196"/>
          <ac:inkMkLst>
            <pc:docMk/>
            <pc:sldMk cId="1006388887" sldId="272"/>
            <ac:inkMk id="540" creationId="{117F6BDA-42A1-30D4-0354-FC07FAA45E00}"/>
          </ac:inkMkLst>
        </pc:inkChg>
        <pc:inkChg chg="add del mod">
          <ac:chgData name="Sarot SRANG" userId="a391a74c-0223-4591-9ba9-531b2ebaca54" providerId="ADAL" clId="{738A2DF9-2794-4A7C-8FDE-60E37E3996D5}" dt="2023-02-27T08:19:38.132" v="741"/>
          <ac:inkMkLst>
            <pc:docMk/>
            <pc:sldMk cId="1006388887" sldId="272"/>
            <ac:inkMk id="541" creationId="{28161F23-085E-EB9C-B573-2B843BB884B3}"/>
          </ac:inkMkLst>
        </pc:inkChg>
        <pc:inkChg chg="add del mod">
          <ac:chgData name="Sarot SRANG" userId="a391a74c-0223-4591-9ba9-531b2ebaca54" providerId="ADAL" clId="{738A2DF9-2794-4A7C-8FDE-60E37E3996D5}" dt="2023-02-27T08:59:02.713" v="2197"/>
          <ac:inkMkLst>
            <pc:docMk/>
            <pc:sldMk cId="1006388887" sldId="272"/>
            <ac:inkMk id="543" creationId="{0D0EC123-888A-4E3B-A0A5-1CBD6380F049}"/>
          </ac:inkMkLst>
        </pc:inkChg>
        <pc:inkChg chg="add del">
          <ac:chgData name="Sarot SRANG" userId="a391a74c-0223-4591-9ba9-531b2ebaca54" providerId="ADAL" clId="{738A2DF9-2794-4A7C-8FDE-60E37E3996D5}" dt="2023-02-27T08:19:22.644" v="723"/>
          <ac:inkMkLst>
            <pc:docMk/>
            <pc:sldMk cId="1006388887" sldId="272"/>
            <ac:inkMk id="545" creationId="{6FB2A1A6-9127-3597-FF99-263FAC9B4E39}"/>
          </ac:inkMkLst>
        </pc:inkChg>
        <pc:inkChg chg="add del mod">
          <ac:chgData name="Sarot SRANG" userId="a391a74c-0223-4591-9ba9-531b2ebaca54" providerId="ADAL" clId="{738A2DF9-2794-4A7C-8FDE-60E37E3996D5}" dt="2023-02-27T08:59:09.921" v="2215"/>
          <ac:inkMkLst>
            <pc:docMk/>
            <pc:sldMk cId="1006388887" sldId="272"/>
            <ac:inkMk id="546" creationId="{721E01D8-0D0B-256B-5DBB-BBB7C63315EE}"/>
          </ac:inkMkLst>
        </pc:inkChg>
        <pc:inkChg chg="add del mod">
          <ac:chgData name="Sarot SRANG" userId="a391a74c-0223-4591-9ba9-531b2ebaca54" providerId="ADAL" clId="{738A2DF9-2794-4A7C-8FDE-60E37E3996D5}" dt="2023-02-27T08:59:09.924" v="2226"/>
          <ac:inkMkLst>
            <pc:docMk/>
            <pc:sldMk cId="1006388887" sldId="272"/>
            <ac:inkMk id="547" creationId="{B1025921-9130-E5D3-3743-04BEA9069F6C}"/>
          </ac:inkMkLst>
        </pc:inkChg>
        <pc:inkChg chg="add del mod">
          <ac:chgData name="Sarot SRANG" userId="a391a74c-0223-4591-9ba9-531b2ebaca54" providerId="ADAL" clId="{738A2DF9-2794-4A7C-8FDE-60E37E3996D5}" dt="2023-02-27T08:59:09.919" v="2210"/>
          <ac:inkMkLst>
            <pc:docMk/>
            <pc:sldMk cId="1006388887" sldId="272"/>
            <ac:inkMk id="548" creationId="{6F6DAD5A-ECAB-927D-780D-43546E076F6C}"/>
          </ac:inkMkLst>
        </pc:inkChg>
        <pc:inkChg chg="add del mod">
          <ac:chgData name="Sarot SRANG" userId="a391a74c-0223-4591-9ba9-531b2ebaca54" providerId="ADAL" clId="{738A2DF9-2794-4A7C-8FDE-60E37E3996D5}" dt="2023-02-27T08:59:09.922" v="2218"/>
          <ac:inkMkLst>
            <pc:docMk/>
            <pc:sldMk cId="1006388887" sldId="272"/>
            <ac:inkMk id="549" creationId="{A354F6B6-F30A-622C-5A17-E955D4843F66}"/>
          </ac:inkMkLst>
        </pc:inkChg>
        <pc:inkChg chg="add del mod">
          <ac:chgData name="Sarot SRANG" userId="a391a74c-0223-4591-9ba9-531b2ebaca54" providerId="ADAL" clId="{738A2DF9-2794-4A7C-8FDE-60E37E3996D5}" dt="2023-02-27T08:59:09.922" v="2219"/>
          <ac:inkMkLst>
            <pc:docMk/>
            <pc:sldMk cId="1006388887" sldId="272"/>
            <ac:inkMk id="550" creationId="{3CC60043-D7D6-70F9-FC78-C2C3917F098D}"/>
          </ac:inkMkLst>
        </pc:inkChg>
        <pc:inkChg chg="add del mod">
          <ac:chgData name="Sarot SRANG" userId="a391a74c-0223-4591-9ba9-531b2ebaca54" providerId="ADAL" clId="{738A2DF9-2794-4A7C-8FDE-60E37E3996D5}" dt="2023-02-27T08:19:29.649" v="732"/>
          <ac:inkMkLst>
            <pc:docMk/>
            <pc:sldMk cId="1006388887" sldId="272"/>
            <ac:inkMk id="551" creationId="{4E421C75-E026-4F95-7173-F5F58005D7C4}"/>
          </ac:inkMkLst>
        </pc:inkChg>
        <pc:inkChg chg="add del mod">
          <ac:chgData name="Sarot SRANG" userId="a391a74c-0223-4591-9ba9-531b2ebaca54" providerId="ADAL" clId="{738A2DF9-2794-4A7C-8FDE-60E37E3996D5}" dt="2023-02-27T08:59:09.922" v="2220"/>
          <ac:inkMkLst>
            <pc:docMk/>
            <pc:sldMk cId="1006388887" sldId="272"/>
            <ac:inkMk id="553" creationId="{164C46E1-D37A-D041-2CD8-7E6F14F1A436}"/>
          </ac:inkMkLst>
        </pc:inkChg>
        <pc:inkChg chg="add del mod">
          <ac:chgData name="Sarot SRANG" userId="a391a74c-0223-4591-9ba9-531b2ebaca54" providerId="ADAL" clId="{738A2DF9-2794-4A7C-8FDE-60E37E3996D5}" dt="2023-02-27T08:59:10.393" v="2232"/>
          <ac:inkMkLst>
            <pc:docMk/>
            <pc:sldMk cId="1006388887" sldId="272"/>
            <ac:inkMk id="554" creationId="{4690207B-E582-66D4-4F69-BAB4E9DAA446}"/>
          </ac:inkMkLst>
        </pc:inkChg>
        <pc:inkChg chg="add del mod">
          <ac:chgData name="Sarot SRANG" userId="a391a74c-0223-4591-9ba9-531b2ebaca54" providerId="ADAL" clId="{738A2DF9-2794-4A7C-8FDE-60E37E3996D5}" dt="2023-02-27T09:07:54.033" v="2321"/>
          <ac:inkMkLst>
            <pc:docMk/>
            <pc:sldMk cId="1006388887" sldId="272"/>
            <ac:inkMk id="556" creationId="{6AB038D9-0E90-CDA5-99B9-54DB1A9BBA29}"/>
          </ac:inkMkLst>
        </pc:inkChg>
        <pc:inkChg chg="add del mod">
          <ac:chgData name="Sarot SRANG" userId="a391a74c-0223-4591-9ba9-531b2ebaca54" providerId="ADAL" clId="{738A2DF9-2794-4A7C-8FDE-60E37E3996D5}" dt="2023-02-27T09:07:54.033" v="2320"/>
          <ac:inkMkLst>
            <pc:docMk/>
            <pc:sldMk cId="1006388887" sldId="272"/>
            <ac:inkMk id="557" creationId="{9BAE11DC-E7D6-3DD4-02E3-91E652BBD372}"/>
          </ac:inkMkLst>
        </pc:inkChg>
        <pc:inkChg chg="add del mod">
          <ac:chgData name="Sarot SRANG" userId="a391a74c-0223-4591-9ba9-531b2ebaca54" providerId="ADAL" clId="{738A2DF9-2794-4A7C-8FDE-60E37E3996D5}" dt="2023-02-27T08:59:02.712" v="2192"/>
          <ac:inkMkLst>
            <pc:docMk/>
            <pc:sldMk cId="1006388887" sldId="272"/>
            <ac:inkMk id="559" creationId="{992D5689-26A5-DCD4-293C-1696FD86FC71}"/>
          </ac:inkMkLst>
        </pc:inkChg>
        <pc:inkChg chg="add del mod">
          <ac:chgData name="Sarot SRANG" userId="a391a74c-0223-4591-9ba9-531b2ebaca54" providerId="ADAL" clId="{738A2DF9-2794-4A7C-8FDE-60E37E3996D5}" dt="2023-02-27T08:59:11.882" v="2233"/>
          <ac:inkMkLst>
            <pc:docMk/>
            <pc:sldMk cId="1006388887" sldId="272"/>
            <ac:inkMk id="561" creationId="{986B7B0F-A5E1-1FCB-CE44-0A5CBFC259D3}"/>
          </ac:inkMkLst>
        </pc:inkChg>
        <pc:inkChg chg="add del mod">
          <ac:chgData name="Sarot SRANG" userId="a391a74c-0223-4591-9ba9-531b2ebaca54" providerId="ADAL" clId="{738A2DF9-2794-4A7C-8FDE-60E37E3996D5}" dt="2023-02-27T08:59:11.884" v="2236"/>
          <ac:inkMkLst>
            <pc:docMk/>
            <pc:sldMk cId="1006388887" sldId="272"/>
            <ac:inkMk id="562" creationId="{97AC4BBF-E3E9-15A4-C297-FEA134ADC53A}"/>
          </ac:inkMkLst>
        </pc:inkChg>
        <pc:inkChg chg="add del mod">
          <ac:chgData name="Sarot SRANG" userId="a391a74c-0223-4591-9ba9-531b2ebaca54" providerId="ADAL" clId="{738A2DF9-2794-4A7C-8FDE-60E37E3996D5}" dt="2023-02-27T08:59:11.883" v="2235"/>
          <ac:inkMkLst>
            <pc:docMk/>
            <pc:sldMk cId="1006388887" sldId="272"/>
            <ac:inkMk id="563" creationId="{68FA3797-4897-272D-ED89-981154B0AD01}"/>
          </ac:inkMkLst>
        </pc:inkChg>
        <pc:inkChg chg="add del mod">
          <ac:chgData name="Sarot SRANG" userId="a391a74c-0223-4591-9ba9-531b2ebaca54" providerId="ADAL" clId="{738A2DF9-2794-4A7C-8FDE-60E37E3996D5}" dt="2023-02-27T08:59:11.883" v="2234"/>
          <ac:inkMkLst>
            <pc:docMk/>
            <pc:sldMk cId="1006388887" sldId="272"/>
            <ac:inkMk id="564" creationId="{2FE0F0DD-D2CD-375E-05CD-9416C7C7D8B5}"/>
          </ac:inkMkLst>
        </pc:inkChg>
        <pc:inkChg chg="add del mod">
          <ac:chgData name="Sarot SRANG" userId="a391a74c-0223-4591-9ba9-531b2ebaca54" providerId="ADAL" clId="{738A2DF9-2794-4A7C-8FDE-60E37E3996D5}" dt="2023-02-27T08:59:11.884" v="2237"/>
          <ac:inkMkLst>
            <pc:docMk/>
            <pc:sldMk cId="1006388887" sldId="272"/>
            <ac:inkMk id="565" creationId="{1A47C4B7-B6A5-ED57-7666-5DFE73957674}"/>
          </ac:inkMkLst>
        </pc:inkChg>
        <pc:inkChg chg="add del mod">
          <ac:chgData name="Sarot SRANG" userId="a391a74c-0223-4591-9ba9-531b2ebaca54" providerId="ADAL" clId="{738A2DF9-2794-4A7C-8FDE-60E37E3996D5}" dt="2023-02-27T08:59:11.884" v="2238"/>
          <ac:inkMkLst>
            <pc:docMk/>
            <pc:sldMk cId="1006388887" sldId="272"/>
            <ac:inkMk id="567" creationId="{0F930BD7-EDF2-CAFE-6C1B-C40F696713DA}"/>
          </ac:inkMkLst>
        </pc:inkChg>
        <pc:inkChg chg="add del">
          <ac:chgData name="Sarot SRANG" userId="a391a74c-0223-4591-9ba9-531b2ebaca54" providerId="ADAL" clId="{738A2DF9-2794-4A7C-8FDE-60E37E3996D5}" dt="2023-02-27T08:21:04.172" v="797"/>
          <ac:inkMkLst>
            <pc:docMk/>
            <pc:sldMk cId="1006388887" sldId="272"/>
            <ac:inkMk id="568" creationId="{FE4FD9BB-B509-A0BE-3E4E-5FE34169AD54}"/>
          </ac:inkMkLst>
        </pc:inkChg>
        <pc:inkChg chg="add del mod">
          <ac:chgData name="Sarot SRANG" userId="a391a74c-0223-4591-9ba9-531b2ebaca54" providerId="ADAL" clId="{738A2DF9-2794-4A7C-8FDE-60E37E3996D5}" dt="2023-02-27T09:07:07.019" v="2267"/>
          <ac:inkMkLst>
            <pc:docMk/>
            <pc:sldMk cId="1006388887" sldId="272"/>
            <ac:inkMk id="569" creationId="{73127238-BFBB-C714-7492-47FC8C8D83BD}"/>
          </ac:inkMkLst>
        </pc:inkChg>
        <pc:inkChg chg="add del mod">
          <ac:chgData name="Sarot SRANG" userId="a391a74c-0223-4591-9ba9-531b2ebaca54" providerId="ADAL" clId="{738A2DF9-2794-4A7C-8FDE-60E37E3996D5}" dt="2023-02-27T09:07:00.726" v="2252"/>
          <ac:inkMkLst>
            <pc:docMk/>
            <pc:sldMk cId="1006388887" sldId="272"/>
            <ac:inkMk id="570" creationId="{6EFCBDDE-C880-D083-A986-11577AC7B440}"/>
          </ac:inkMkLst>
        </pc:inkChg>
        <pc:inkChg chg="add del mod">
          <ac:chgData name="Sarot SRANG" userId="a391a74c-0223-4591-9ba9-531b2ebaca54" providerId="ADAL" clId="{738A2DF9-2794-4A7C-8FDE-60E37E3996D5}" dt="2023-02-27T09:07:03.689" v="2264"/>
          <ac:inkMkLst>
            <pc:docMk/>
            <pc:sldMk cId="1006388887" sldId="272"/>
            <ac:inkMk id="571" creationId="{77244655-5636-2A89-80AF-38A17DEA304F}"/>
          </ac:inkMkLst>
        </pc:inkChg>
        <pc:inkChg chg="add del mod">
          <ac:chgData name="Sarot SRANG" userId="a391a74c-0223-4591-9ba9-531b2ebaca54" providerId="ADAL" clId="{738A2DF9-2794-4A7C-8FDE-60E37E3996D5}" dt="2023-02-27T09:07:03.687" v="2253"/>
          <ac:inkMkLst>
            <pc:docMk/>
            <pc:sldMk cId="1006388887" sldId="272"/>
            <ac:inkMk id="572" creationId="{6B658356-B7DF-5356-466A-6B66B4F4A147}"/>
          </ac:inkMkLst>
        </pc:inkChg>
        <pc:inkChg chg="add del">
          <ac:chgData name="Sarot SRANG" userId="a391a74c-0223-4591-9ba9-531b2ebaca54" providerId="ADAL" clId="{738A2DF9-2794-4A7C-8FDE-60E37E3996D5}" dt="2023-02-27T09:07:03.689" v="2263"/>
          <ac:inkMkLst>
            <pc:docMk/>
            <pc:sldMk cId="1006388887" sldId="272"/>
            <ac:inkMk id="573" creationId="{BFB65BB1-1BDA-6DE1-F50A-3EB1A71E6011}"/>
          </ac:inkMkLst>
        </pc:inkChg>
        <pc:inkChg chg="add del">
          <ac:chgData name="Sarot SRANG" userId="a391a74c-0223-4591-9ba9-531b2ebaca54" providerId="ADAL" clId="{738A2DF9-2794-4A7C-8FDE-60E37E3996D5}" dt="2023-02-27T09:07:03.688" v="2256"/>
          <ac:inkMkLst>
            <pc:docMk/>
            <pc:sldMk cId="1006388887" sldId="272"/>
            <ac:inkMk id="574" creationId="{EA51197C-A8F8-8E98-E49C-FFEB5B89B818}"/>
          </ac:inkMkLst>
        </pc:inkChg>
        <pc:inkChg chg="add del">
          <ac:chgData name="Sarot SRANG" userId="a391a74c-0223-4591-9ba9-531b2ebaca54" providerId="ADAL" clId="{738A2DF9-2794-4A7C-8FDE-60E37E3996D5}" dt="2023-02-27T09:07:03.688" v="2258"/>
          <ac:inkMkLst>
            <pc:docMk/>
            <pc:sldMk cId="1006388887" sldId="272"/>
            <ac:inkMk id="575" creationId="{2835D491-45B3-259A-EF13-469FD4549110}"/>
          </ac:inkMkLst>
        </pc:inkChg>
        <pc:inkChg chg="add del">
          <ac:chgData name="Sarot SRANG" userId="a391a74c-0223-4591-9ba9-531b2ebaca54" providerId="ADAL" clId="{738A2DF9-2794-4A7C-8FDE-60E37E3996D5}" dt="2023-02-27T09:07:03.688" v="2257"/>
          <ac:inkMkLst>
            <pc:docMk/>
            <pc:sldMk cId="1006388887" sldId="272"/>
            <ac:inkMk id="576" creationId="{7B098756-82EA-B523-7ACF-7E2CBDDD4BA2}"/>
          </ac:inkMkLst>
        </pc:inkChg>
        <pc:inkChg chg="add del mod">
          <ac:chgData name="Sarot SRANG" userId="a391a74c-0223-4591-9ba9-531b2ebaca54" providerId="ADAL" clId="{738A2DF9-2794-4A7C-8FDE-60E37E3996D5}" dt="2023-02-27T09:07:03.687" v="2254"/>
          <ac:inkMkLst>
            <pc:docMk/>
            <pc:sldMk cId="1006388887" sldId="272"/>
            <ac:inkMk id="577" creationId="{1714ECCA-5FD5-24DA-952B-AF925E4FF9D2}"/>
          </ac:inkMkLst>
        </pc:inkChg>
        <pc:inkChg chg="add del mod">
          <ac:chgData name="Sarot SRANG" userId="a391a74c-0223-4591-9ba9-531b2ebaca54" providerId="ADAL" clId="{738A2DF9-2794-4A7C-8FDE-60E37E3996D5}" dt="2023-02-27T09:07:03.689" v="2262"/>
          <ac:inkMkLst>
            <pc:docMk/>
            <pc:sldMk cId="1006388887" sldId="272"/>
            <ac:inkMk id="578" creationId="{8B7C6DD8-B90F-56F3-6E40-34E95D38988D}"/>
          </ac:inkMkLst>
        </pc:inkChg>
        <pc:inkChg chg="add del">
          <ac:chgData name="Sarot SRANG" userId="a391a74c-0223-4591-9ba9-531b2ebaca54" providerId="ADAL" clId="{738A2DF9-2794-4A7C-8FDE-60E37E3996D5}" dt="2023-02-27T08:20:40.638" v="765"/>
          <ac:inkMkLst>
            <pc:docMk/>
            <pc:sldMk cId="1006388887" sldId="272"/>
            <ac:inkMk id="580" creationId="{5B3DACE7-3737-19F6-0CD9-E42D87B74DA4}"/>
          </ac:inkMkLst>
        </pc:inkChg>
        <pc:inkChg chg="add del">
          <ac:chgData name="Sarot SRANG" userId="a391a74c-0223-4591-9ba9-531b2ebaca54" providerId="ADAL" clId="{738A2DF9-2794-4A7C-8FDE-60E37E3996D5}" dt="2023-02-27T09:07:03.688" v="2259"/>
          <ac:inkMkLst>
            <pc:docMk/>
            <pc:sldMk cId="1006388887" sldId="272"/>
            <ac:inkMk id="581" creationId="{6B55EF33-B441-8B34-FB16-DC93F406AB56}"/>
          </ac:inkMkLst>
        </pc:inkChg>
        <pc:inkChg chg="add del">
          <ac:chgData name="Sarot SRANG" userId="a391a74c-0223-4591-9ba9-531b2ebaca54" providerId="ADAL" clId="{738A2DF9-2794-4A7C-8FDE-60E37E3996D5}" dt="2023-02-27T09:07:03.688" v="2255"/>
          <ac:inkMkLst>
            <pc:docMk/>
            <pc:sldMk cId="1006388887" sldId="272"/>
            <ac:inkMk id="582" creationId="{A6F6E44B-E0F3-092C-1A37-74AC9DEA5ECF}"/>
          </ac:inkMkLst>
        </pc:inkChg>
        <pc:inkChg chg="add del mod">
          <ac:chgData name="Sarot SRANG" userId="a391a74c-0223-4591-9ba9-531b2ebaca54" providerId="ADAL" clId="{738A2DF9-2794-4A7C-8FDE-60E37E3996D5}" dt="2023-02-27T09:07:03.690" v="2265"/>
          <ac:inkMkLst>
            <pc:docMk/>
            <pc:sldMk cId="1006388887" sldId="272"/>
            <ac:inkMk id="583" creationId="{39D82982-A024-8559-1DDC-E3237052804F}"/>
          </ac:inkMkLst>
        </pc:inkChg>
        <pc:inkChg chg="add del mod">
          <ac:chgData name="Sarot SRANG" userId="a391a74c-0223-4591-9ba9-531b2ebaca54" providerId="ADAL" clId="{738A2DF9-2794-4A7C-8FDE-60E37E3996D5}" dt="2023-02-27T09:07:03.689" v="2261"/>
          <ac:inkMkLst>
            <pc:docMk/>
            <pc:sldMk cId="1006388887" sldId="272"/>
            <ac:inkMk id="584" creationId="{E6ED9DC1-DC12-46D8-CE77-DA1BB3184919}"/>
          </ac:inkMkLst>
        </pc:inkChg>
        <pc:inkChg chg="add del mod">
          <ac:chgData name="Sarot SRANG" userId="a391a74c-0223-4591-9ba9-531b2ebaca54" providerId="ADAL" clId="{738A2DF9-2794-4A7C-8FDE-60E37E3996D5}" dt="2023-02-27T09:07:03.689" v="2260"/>
          <ac:inkMkLst>
            <pc:docMk/>
            <pc:sldMk cId="1006388887" sldId="272"/>
            <ac:inkMk id="586" creationId="{8AD955DB-4814-A10B-F2F6-805C297753A0}"/>
          </ac:inkMkLst>
        </pc:inkChg>
        <pc:inkChg chg="add del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87" creationId="{A32D638B-EA06-2621-2753-16532046CBA8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89" creationId="{135B51AB-3CA4-1B90-2401-636B50464D1F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0" creationId="{520FA408-2B59-E7FD-FD4B-3024803359DA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1" creationId="{5AA6A889-08C3-499A-FD54-02B665C03FD3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2" creationId="{08C6C8FA-904F-7645-BF05-36ED515F3A09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3" creationId="{1AA6DCB9-3AAF-14D7-2ADE-D0EDC8A7AF16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4" creationId="{967DD4E4-2543-1B1A-E30C-66D1A46BE0D1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5" creationId="{87A4AC2B-AD18-6593-44D2-C086651B9785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6" creationId="{2078F487-E781-6346-5592-701FA14392B6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599" creationId="{0EA2D118-92EA-7F9D-4334-B9DBAFE818E4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0" creationId="{B9B7F500-CFF6-61F5-8D9E-38370851A53E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1" creationId="{37339123-1AE0-E60B-196A-643FA5CD3BFD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2" creationId="{3EB62592-91AD-AA9F-845F-28B5024C90DF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3" creationId="{F3E33BA3-A4FE-0025-E384-787E4F259237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4" creationId="{1ADA9AF4-AD2D-3727-9D99-19012EB227D6}"/>
          </ac:inkMkLst>
        </pc:inkChg>
        <pc:inkChg chg="add mod">
          <ac:chgData name="Sarot SRANG" userId="a391a74c-0223-4591-9ba9-531b2ebaca54" providerId="ADAL" clId="{738A2DF9-2794-4A7C-8FDE-60E37E3996D5}" dt="2023-02-27T09:07:05.640" v="2266"/>
          <ac:inkMkLst>
            <pc:docMk/>
            <pc:sldMk cId="1006388887" sldId="272"/>
            <ac:inkMk id="605" creationId="{FB5208BC-A10D-CCC6-B053-B8075FD89B67}"/>
          </ac:inkMkLst>
        </pc:inkChg>
        <pc:inkChg chg="add mod">
          <ac:chgData name="Sarot SRANG" userId="a391a74c-0223-4591-9ba9-531b2ebaca54" providerId="ADAL" clId="{738A2DF9-2794-4A7C-8FDE-60E37E3996D5}" dt="2023-02-27T09:08:07.372" v="2352" actId="1037"/>
          <ac:inkMkLst>
            <pc:docMk/>
            <pc:sldMk cId="1006388887" sldId="272"/>
            <ac:inkMk id="606" creationId="{B3B9FF25-81F3-A72E-51EB-1D7753C50B0C}"/>
          </ac:inkMkLst>
        </pc:inkChg>
        <pc:inkChg chg="add mod">
          <ac:chgData name="Sarot SRANG" userId="a391a74c-0223-4591-9ba9-531b2ebaca54" providerId="ADAL" clId="{738A2DF9-2794-4A7C-8FDE-60E37E3996D5}" dt="2023-02-27T08:20:58.059" v="796"/>
          <ac:inkMkLst>
            <pc:docMk/>
            <pc:sldMk cId="1006388887" sldId="272"/>
            <ac:inkMk id="607" creationId="{4849984B-4DC8-A8C0-63EC-405B0AE6F04E}"/>
          </ac:inkMkLst>
        </pc:inkChg>
        <pc:inkChg chg="add mod">
          <ac:chgData name="Sarot SRANG" userId="a391a74c-0223-4591-9ba9-531b2ebaca54" providerId="ADAL" clId="{738A2DF9-2794-4A7C-8FDE-60E37E3996D5}" dt="2023-02-27T08:20:58.059" v="796"/>
          <ac:inkMkLst>
            <pc:docMk/>
            <pc:sldMk cId="1006388887" sldId="272"/>
            <ac:inkMk id="608" creationId="{35236936-0F38-4B7D-A99F-7F3F934D7B3F}"/>
          </ac:inkMkLst>
        </pc:inkChg>
        <pc:inkChg chg="add mod">
          <ac:chgData name="Sarot SRANG" userId="a391a74c-0223-4591-9ba9-531b2ebaca54" providerId="ADAL" clId="{738A2DF9-2794-4A7C-8FDE-60E37E3996D5}" dt="2023-02-27T08:20:58.059" v="796"/>
          <ac:inkMkLst>
            <pc:docMk/>
            <pc:sldMk cId="1006388887" sldId="272"/>
            <ac:inkMk id="609" creationId="{C5A03346-FEF4-BE9B-5ED2-C729F740FB1E}"/>
          </ac:inkMkLst>
        </pc:inkChg>
        <pc:inkChg chg="add mod">
          <ac:chgData name="Sarot SRANG" userId="a391a74c-0223-4591-9ba9-531b2ebaca54" providerId="ADAL" clId="{738A2DF9-2794-4A7C-8FDE-60E37E3996D5}" dt="2023-02-27T08:20:58.059" v="796"/>
          <ac:inkMkLst>
            <pc:docMk/>
            <pc:sldMk cId="1006388887" sldId="272"/>
            <ac:inkMk id="610" creationId="{E684D298-3368-2D7D-F6B1-2850C9552E1F}"/>
          </ac:inkMkLst>
        </pc:inkChg>
        <pc:inkChg chg="add mod">
          <ac:chgData name="Sarot SRANG" userId="a391a74c-0223-4591-9ba9-531b2ebaca54" providerId="ADAL" clId="{738A2DF9-2794-4A7C-8FDE-60E37E3996D5}" dt="2023-02-27T08:20:58.059" v="796"/>
          <ac:inkMkLst>
            <pc:docMk/>
            <pc:sldMk cId="1006388887" sldId="272"/>
            <ac:inkMk id="611" creationId="{A3B5636B-07BC-0C67-F786-FF01C3FFA3CF}"/>
          </ac:inkMkLst>
        </pc:inkChg>
        <pc:inkChg chg="add del mod">
          <ac:chgData name="Sarot SRANG" userId="a391a74c-0223-4591-9ba9-531b2ebaca54" providerId="ADAL" clId="{738A2DF9-2794-4A7C-8FDE-60E37E3996D5}" dt="2023-02-27T09:11:57.637" v="2523"/>
          <ac:inkMkLst>
            <pc:docMk/>
            <pc:sldMk cId="1006388887" sldId="272"/>
            <ac:inkMk id="615" creationId="{540EB572-3E4E-8ACF-F2AA-E6FF01DC386A}"/>
          </ac:inkMkLst>
        </pc:inkChg>
        <pc:inkChg chg="add del mod">
          <ac:chgData name="Sarot SRANG" userId="a391a74c-0223-4591-9ba9-531b2ebaca54" providerId="ADAL" clId="{738A2DF9-2794-4A7C-8FDE-60E37E3996D5}" dt="2023-02-27T09:12:01.034" v="2527"/>
          <ac:inkMkLst>
            <pc:docMk/>
            <pc:sldMk cId="1006388887" sldId="272"/>
            <ac:inkMk id="616" creationId="{2864B6D9-1700-57C8-EC57-9E9C0566E565}"/>
          </ac:inkMkLst>
        </pc:inkChg>
        <pc:inkChg chg="add del mod">
          <ac:chgData name="Sarot SRANG" userId="a391a74c-0223-4591-9ba9-531b2ebaca54" providerId="ADAL" clId="{738A2DF9-2794-4A7C-8FDE-60E37E3996D5}" dt="2023-02-27T09:12:01.034" v="2528"/>
          <ac:inkMkLst>
            <pc:docMk/>
            <pc:sldMk cId="1006388887" sldId="272"/>
            <ac:inkMk id="617" creationId="{0BFFD530-0471-EED4-E8BC-0896699EF6D5}"/>
          </ac:inkMkLst>
        </pc:inkChg>
        <pc:inkChg chg="add del mod">
          <ac:chgData name="Sarot SRANG" userId="a391a74c-0223-4591-9ba9-531b2ebaca54" providerId="ADAL" clId="{738A2DF9-2794-4A7C-8FDE-60E37E3996D5}" dt="2023-02-27T09:12:01.032" v="2524"/>
          <ac:inkMkLst>
            <pc:docMk/>
            <pc:sldMk cId="1006388887" sldId="272"/>
            <ac:inkMk id="618" creationId="{8AE10F68-36EF-CEC7-A74C-0E2C3C87FA8E}"/>
          </ac:inkMkLst>
        </pc:inkChg>
        <pc:inkChg chg="add del mod">
          <ac:chgData name="Sarot SRANG" userId="a391a74c-0223-4591-9ba9-531b2ebaca54" providerId="ADAL" clId="{738A2DF9-2794-4A7C-8FDE-60E37E3996D5}" dt="2023-02-27T09:12:01.033" v="2525"/>
          <ac:inkMkLst>
            <pc:docMk/>
            <pc:sldMk cId="1006388887" sldId="272"/>
            <ac:inkMk id="619" creationId="{1C2AC067-EE24-73AA-B9E9-02C430EE2423}"/>
          </ac:inkMkLst>
        </pc:inkChg>
        <pc:inkChg chg="add del mod">
          <ac:chgData name="Sarot SRANG" userId="a391a74c-0223-4591-9ba9-531b2ebaca54" providerId="ADAL" clId="{738A2DF9-2794-4A7C-8FDE-60E37E3996D5}" dt="2023-02-27T09:12:01.034" v="2529"/>
          <ac:inkMkLst>
            <pc:docMk/>
            <pc:sldMk cId="1006388887" sldId="272"/>
            <ac:inkMk id="620" creationId="{3E09BBBC-10FA-4D1D-DED2-0F9745DBBF1E}"/>
          </ac:inkMkLst>
        </pc:inkChg>
        <pc:inkChg chg="add del mod">
          <ac:chgData name="Sarot SRANG" userId="a391a74c-0223-4591-9ba9-531b2ebaca54" providerId="ADAL" clId="{738A2DF9-2794-4A7C-8FDE-60E37E3996D5}" dt="2023-02-27T09:12:01.034" v="2530"/>
          <ac:inkMkLst>
            <pc:docMk/>
            <pc:sldMk cId="1006388887" sldId="272"/>
            <ac:inkMk id="621" creationId="{1081DCDD-62C6-EF55-383C-0DA9F59985AD}"/>
          </ac:inkMkLst>
        </pc:inkChg>
        <pc:inkChg chg="add del mod">
          <ac:chgData name="Sarot SRANG" userId="a391a74c-0223-4591-9ba9-531b2ebaca54" providerId="ADAL" clId="{738A2DF9-2794-4A7C-8FDE-60E37E3996D5}" dt="2023-02-27T09:12:01.034" v="2526"/>
          <ac:inkMkLst>
            <pc:docMk/>
            <pc:sldMk cId="1006388887" sldId="272"/>
            <ac:inkMk id="622" creationId="{65B7D625-CF8E-B587-63DD-5E6ABA546710}"/>
          </ac:inkMkLst>
        </pc:inkChg>
        <pc:inkChg chg="add del mod">
          <ac:chgData name="Sarot SRANG" userId="a391a74c-0223-4591-9ba9-531b2ebaca54" providerId="ADAL" clId="{738A2DF9-2794-4A7C-8FDE-60E37E3996D5}" dt="2023-02-27T09:12:12.554" v="2547"/>
          <ac:inkMkLst>
            <pc:docMk/>
            <pc:sldMk cId="1006388887" sldId="272"/>
            <ac:inkMk id="623" creationId="{40F06D18-A056-1859-84A2-FA3EA049DB79}"/>
          </ac:inkMkLst>
        </pc:inkChg>
        <pc:inkChg chg="add del mod">
          <ac:chgData name="Sarot SRANG" userId="a391a74c-0223-4591-9ba9-531b2ebaca54" providerId="ADAL" clId="{738A2DF9-2794-4A7C-8FDE-60E37E3996D5}" dt="2023-02-27T08:21:12.940" v="811"/>
          <ac:inkMkLst>
            <pc:docMk/>
            <pc:sldMk cId="1006388887" sldId="272"/>
            <ac:inkMk id="626" creationId="{D145FA13-4219-99D1-8620-E509CC462E0B}"/>
          </ac:inkMkLst>
        </pc:inkChg>
        <pc:inkChg chg="add del mod">
          <ac:chgData name="Sarot SRANG" userId="a391a74c-0223-4591-9ba9-531b2ebaca54" providerId="ADAL" clId="{738A2DF9-2794-4A7C-8FDE-60E37E3996D5}" dt="2023-02-27T09:12:14.106" v="2550"/>
          <ac:inkMkLst>
            <pc:docMk/>
            <pc:sldMk cId="1006388887" sldId="272"/>
            <ac:inkMk id="627" creationId="{322CDD1F-7E5F-FF8B-14B6-19128ADADE51}"/>
          </ac:inkMkLst>
        </pc:inkChg>
        <pc:inkChg chg="add del mod">
          <ac:chgData name="Sarot SRANG" userId="a391a74c-0223-4591-9ba9-531b2ebaca54" providerId="ADAL" clId="{738A2DF9-2794-4A7C-8FDE-60E37E3996D5}" dt="2023-02-27T09:12:14.105" v="2548"/>
          <ac:inkMkLst>
            <pc:docMk/>
            <pc:sldMk cId="1006388887" sldId="272"/>
            <ac:inkMk id="629" creationId="{3A3DCC20-985A-A95B-0931-E850DE832777}"/>
          </ac:inkMkLst>
        </pc:inkChg>
        <pc:inkChg chg="add del mod">
          <ac:chgData name="Sarot SRANG" userId="a391a74c-0223-4591-9ba9-531b2ebaca54" providerId="ADAL" clId="{738A2DF9-2794-4A7C-8FDE-60E37E3996D5}" dt="2023-02-27T09:12:14.106" v="2549"/>
          <ac:inkMkLst>
            <pc:docMk/>
            <pc:sldMk cId="1006388887" sldId="272"/>
            <ac:inkMk id="630" creationId="{1D1CA148-F6E6-BD08-E1A9-DD9E9DAD47DD}"/>
          </ac:inkMkLst>
        </pc:inkChg>
        <pc:inkChg chg="add del mod">
          <ac:chgData name="Sarot SRANG" userId="a391a74c-0223-4591-9ba9-531b2ebaca54" providerId="ADAL" clId="{738A2DF9-2794-4A7C-8FDE-60E37E3996D5}" dt="2023-02-27T09:12:16.395" v="2556"/>
          <ac:inkMkLst>
            <pc:docMk/>
            <pc:sldMk cId="1006388887" sldId="272"/>
            <ac:inkMk id="631" creationId="{2E80B60D-83F6-065F-FED6-609BA62DE2DA}"/>
          </ac:inkMkLst>
        </pc:inkChg>
        <pc:inkChg chg="add del mod">
          <ac:chgData name="Sarot SRANG" userId="a391a74c-0223-4591-9ba9-531b2ebaca54" providerId="ADAL" clId="{738A2DF9-2794-4A7C-8FDE-60E37E3996D5}" dt="2023-02-27T09:12:16.395" v="2555"/>
          <ac:inkMkLst>
            <pc:docMk/>
            <pc:sldMk cId="1006388887" sldId="272"/>
            <ac:inkMk id="633" creationId="{3B242B1D-E8FA-BB36-C071-A6A8E46CA3AA}"/>
          </ac:inkMkLst>
        </pc:inkChg>
        <pc:inkChg chg="add del mod">
          <ac:chgData name="Sarot SRANG" userId="a391a74c-0223-4591-9ba9-531b2ebaca54" providerId="ADAL" clId="{738A2DF9-2794-4A7C-8FDE-60E37E3996D5}" dt="2023-02-27T09:12:16.394" v="2553"/>
          <ac:inkMkLst>
            <pc:docMk/>
            <pc:sldMk cId="1006388887" sldId="272"/>
            <ac:inkMk id="634" creationId="{B28E3A96-9AB7-89B0-39B8-51CA25BA6AFF}"/>
          </ac:inkMkLst>
        </pc:inkChg>
        <pc:inkChg chg="add del mod">
          <ac:chgData name="Sarot SRANG" userId="a391a74c-0223-4591-9ba9-531b2ebaca54" providerId="ADAL" clId="{738A2DF9-2794-4A7C-8FDE-60E37E3996D5}" dt="2023-02-27T09:12:16.395" v="2557"/>
          <ac:inkMkLst>
            <pc:docMk/>
            <pc:sldMk cId="1006388887" sldId="272"/>
            <ac:inkMk id="636" creationId="{3E2D7B22-FFFE-5B7D-8426-6D4A2A20D3FF}"/>
          </ac:inkMkLst>
        </pc:inkChg>
        <pc:inkChg chg="add del mod">
          <ac:chgData name="Sarot SRANG" userId="a391a74c-0223-4591-9ba9-531b2ebaca54" providerId="ADAL" clId="{738A2DF9-2794-4A7C-8FDE-60E37E3996D5}" dt="2023-02-27T09:12:16.393" v="2551"/>
          <ac:inkMkLst>
            <pc:docMk/>
            <pc:sldMk cId="1006388887" sldId="272"/>
            <ac:inkMk id="637" creationId="{77BBD7BB-4FDC-07FB-EDBD-4A90F899B3AA}"/>
          </ac:inkMkLst>
        </pc:inkChg>
        <pc:inkChg chg="add del mod">
          <ac:chgData name="Sarot SRANG" userId="a391a74c-0223-4591-9ba9-531b2ebaca54" providerId="ADAL" clId="{738A2DF9-2794-4A7C-8FDE-60E37E3996D5}" dt="2023-02-27T09:12:17.092" v="2559"/>
          <ac:inkMkLst>
            <pc:docMk/>
            <pc:sldMk cId="1006388887" sldId="272"/>
            <ac:inkMk id="638" creationId="{F327080B-5833-93EE-808D-7B3B5E67B62E}"/>
          </ac:inkMkLst>
        </pc:inkChg>
        <pc:inkChg chg="add del mod">
          <ac:chgData name="Sarot SRANG" userId="a391a74c-0223-4591-9ba9-531b2ebaca54" providerId="ADAL" clId="{738A2DF9-2794-4A7C-8FDE-60E37E3996D5}" dt="2023-02-27T09:12:16.394" v="2554"/>
          <ac:inkMkLst>
            <pc:docMk/>
            <pc:sldMk cId="1006388887" sldId="272"/>
            <ac:inkMk id="639" creationId="{43AC7835-C112-0FB9-ED4D-777A748734C8}"/>
          </ac:inkMkLst>
        </pc:inkChg>
        <pc:inkChg chg="add del mod">
          <ac:chgData name="Sarot SRANG" userId="a391a74c-0223-4591-9ba9-531b2ebaca54" providerId="ADAL" clId="{738A2DF9-2794-4A7C-8FDE-60E37E3996D5}" dt="2023-02-27T09:12:16.395" v="2558"/>
          <ac:inkMkLst>
            <pc:docMk/>
            <pc:sldMk cId="1006388887" sldId="272"/>
            <ac:inkMk id="640" creationId="{2364D735-B359-8B25-0333-092B510DE1A2}"/>
          </ac:inkMkLst>
        </pc:inkChg>
        <pc:inkChg chg="add del mod">
          <ac:chgData name="Sarot SRANG" userId="a391a74c-0223-4591-9ba9-531b2ebaca54" providerId="ADAL" clId="{738A2DF9-2794-4A7C-8FDE-60E37E3996D5}" dt="2023-02-27T09:12:16.394" v="2552"/>
          <ac:inkMkLst>
            <pc:docMk/>
            <pc:sldMk cId="1006388887" sldId="272"/>
            <ac:inkMk id="642" creationId="{7EBAC219-ED1B-65C7-F1BE-E56803D7487E}"/>
          </ac:inkMkLst>
        </pc:inkChg>
        <pc:inkChg chg="add del mod">
          <ac:chgData name="Sarot SRANG" userId="a391a74c-0223-4591-9ba9-531b2ebaca54" providerId="ADAL" clId="{738A2DF9-2794-4A7C-8FDE-60E37E3996D5}" dt="2023-02-27T08:21:23.290" v="829"/>
          <ac:inkMkLst>
            <pc:docMk/>
            <pc:sldMk cId="1006388887" sldId="272"/>
            <ac:inkMk id="644" creationId="{D3BAEEF8-5CFC-3105-90BD-ED860F82B022}"/>
          </ac:inkMkLst>
        </pc:inkChg>
        <pc:inkChg chg="add del mod">
          <ac:chgData name="Sarot SRANG" userId="a391a74c-0223-4591-9ba9-531b2ebaca54" providerId="ADAL" clId="{738A2DF9-2794-4A7C-8FDE-60E37E3996D5}" dt="2023-02-27T08:21:25.691" v="833"/>
          <ac:inkMkLst>
            <pc:docMk/>
            <pc:sldMk cId="1006388887" sldId="272"/>
            <ac:inkMk id="646" creationId="{948DA897-88F9-EF38-A982-74C1BADE5070}"/>
          </ac:inkMkLst>
        </pc:inkChg>
        <pc:inkChg chg="add del mod">
          <ac:chgData name="Sarot SRANG" userId="a391a74c-0223-4591-9ba9-531b2ebaca54" providerId="ADAL" clId="{738A2DF9-2794-4A7C-8FDE-60E37E3996D5}" dt="2023-02-27T08:21:25.998" v="835"/>
          <ac:inkMkLst>
            <pc:docMk/>
            <pc:sldMk cId="1006388887" sldId="272"/>
            <ac:inkMk id="647" creationId="{2B502425-F7CF-9FE6-063A-E571A34C2C8D}"/>
          </ac:inkMkLst>
        </pc:inkChg>
        <pc:inkChg chg="add del">
          <ac:chgData name="Sarot SRANG" userId="a391a74c-0223-4591-9ba9-531b2ebaca54" providerId="ADAL" clId="{738A2DF9-2794-4A7C-8FDE-60E37E3996D5}" dt="2023-02-27T08:21:25.999" v="836"/>
          <ac:inkMkLst>
            <pc:docMk/>
            <pc:sldMk cId="1006388887" sldId="272"/>
            <ac:inkMk id="649" creationId="{E828B8D9-0229-E216-E29B-40596A5A7EAF}"/>
          </ac:inkMkLst>
        </pc:inkChg>
        <pc:inkChg chg="add del mod">
          <ac:chgData name="Sarot SRANG" userId="a391a74c-0223-4591-9ba9-531b2ebaca54" providerId="ADAL" clId="{738A2DF9-2794-4A7C-8FDE-60E37E3996D5}" dt="2023-02-27T09:08:27.886" v="2376"/>
          <ac:inkMkLst>
            <pc:docMk/>
            <pc:sldMk cId="1006388887" sldId="272"/>
            <ac:inkMk id="650" creationId="{EB72E02B-31B0-B16A-2C71-807DF3715524}"/>
          </ac:inkMkLst>
        </pc:inkChg>
        <pc:inkChg chg="add del mod">
          <ac:chgData name="Sarot SRANG" userId="a391a74c-0223-4591-9ba9-531b2ebaca54" providerId="ADAL" clId="{738A2DF9-2794-4A7C-8FDE-60E37E3996D5}" dt="2023-02-27T09:08:28.375" v="2377"/>
          <ac:inkMkLst>
            <pc:docMk/>
            <pc:sldMk cId="1006388887" sldId="272"/>
            <ac:inkMk id="651" creationId="{5A365BCC-18AE-329A-569D-1F4A321A430C}"/>
          </ac:inkMkLst>
        </pc:inkChg>
        <pc:inkChg chg="add mod">
          <ac:chgData name="Sarot SRANG" userId="a391a74c-0223-4591-9ba9-531b2ebaca54" providerId="ADAL" clId="{738A2DF9-2794-4A7C-8FDE-60E37E3996D5}" dt="2023-02-27T08:21:31.050" v="844"/>
          <ac:inkMkLst>
            <pc:docMk/>
            <pc:sldMk cId="1006388887" sldId="272"/>
            <ac:inkMk id="652" creationId="{619CC050-3571-9493-AF23-3CCEBA76416D}"/>
          </ac:inkMkLst>
        </pc:inkChg>
        <pc:inkChg chg="add mod">
          <ac:chgData name="Sarot SRANG" userId="a391a74c-0223-4591-9ba9-531b2ebaca54" providerId="ADAL" clId="{738A2DF9-2794-4A7C-8FDE-60E37E3996D5}" dt="2023-02-27T08:21:31.050" v="844"/>
          <ac:inkMkLst>
            <pc:docMk/>
            <pc:sldMk cId="1006388887" sldId="272"/>
            <ac:inkMk id="653" creationId="{5675FAAC-7A0A-46A5-369E-3344C9DA7FD5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54" creationId="{051A9F5F-CA3E-DF2F-9F0B-A91536A89EE3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55" creationId="{1AF51594-35F8-CACA-F930-60724C60EA91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56" creationId="{74A80B8A-C88E-D3D2-3A71-6C022A55A8D9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58" creationId="{061F5FE6-69D9-5828-5D8D-9C759405E55F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59" creationId="{2F988A65-8CBC-8C33-B9C0-9D5A3206F6B9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60" creationId="{B153DAC5-1919-6D7D-9D89-6458C6BD4291}"/>
          </ac:inkMkLst>
        </pc:inkChg>
        <pc:inkChg chg="add mod">
          <ac:chgData name="Sarot SRANG" userId="a391a74c-0223-4591-9ba9-531b2ebaca54" providerId="ADAL" clId="{738A2DF9-2794-4A7C-8FDE-60E37E3996D5}" dt="2023-02-27T09:08:17.074" v="2375" actId="1037"/>
          <ac:inkMkLst>
            <pc:docMk/>
            <pc:sldMk cId="1006388887" sldId="272"/>
            <ac:inkMk id="661" creationId="{652FCFC0-3C39-C026-30D9-241CE764E419}"/>
          </ac:inkMkLst>
        </pc:inkChg>
        <pc:inkChg chg="add mod">
          <ac:chgData name="Sarot SRANG" userId="a391a74c-0223-4591-9ba9-531b2ebaca54" providerId="ADAL" clId="{738A2DF9-2794-4A7C-8FDE-60E37E3996D5}" dt="2023-02-27T08:21:35.176" v="851"/>
          <ac:inkMkLst>
            <pc:docMk/>
            <pc:sldMk cId="1006388887" sldId="272"/>
            <ac:inkMk id="662" creationId="{B9E7C73F-43DE-FFF8-BF67-3C5031F4DA90}"/>
          </ac:inkMkLst>
        </pc:inkChg>
        <pc:inkChg chg="add mod">
          <ac:chgData name="Sarot SRANG" userId="a391a74c-0223-4591-9ba9-531b2ebaca54" providerId="ADAL" clId="{738A2DF9-2794-4A7C-8FDE-60E37E3996D5}" dt="2023-02-27T08:21:35.176" v="851"/>
          <ac:inkMkLst>
            <pc:docMk/>
            <pc:sldMk cId="1006388887" sldId="272"/>
            <ac:inkMk id="663" creationId="{CC9431E2-3570-92E6-93D2-2E855D4923C1}"/>
          </ac:inkMkLst>
        </pc:inkChg>
        <pc:inkChg chg="add del mod">
          <ac:chgData name="Sarot SRANG" userId="a391a74c-0223-4591-9ba9-531b2ebaca54" providerId="ADAL" clId="{738A2DF9-2794-4A7C-8FDE-60E37E3996D5}" dt="2023-02-27T08:21:57.831" v="891"/>
          <ac:inkMkLst>
            <pc:docMk/>
            <pc:sldMk cId="1006388887" sldId="272"/>
            <ac:inkMk id="665" creationId="{4B55669F-AE09-3A4F-6F4E-0056D9291802}"/>
          </ac:inkMkLst>
        </pc:inkChg>
        <pc:inkChg chg="add del mod">
          <ac:chgData name="Sarot SRANG" userId="a391a74c-0223-4591-9ba9-531b2ebaca54" providerId="ADAL" clId="{738A2DF9-2794-4A7C-8FDE-60E37E3996D5}" dt="2023-02-27T08:21:58.616" v="895"/>
          <ac:inkMkLst>
            <pc:docMk/>
            <pc:sldMk cId="1006388887" sldId="272"/>
            <ac:inkMk id="666" creationId="{7DE47681-2604-E0F6-3BD8-A9C9F54659C3}"/>
          </ac:inkMkLst>
        </pc:inkChg>
        <pc:inkChg chg="add del mod">
          <ac:chgData name="Sarot SRANG" userId="a391a74c-0223-4591-9ba9-531b2ebaca54" providerId="ADAL" clId="{738A2DF9-2794-4A7C-8FDE-60E37E3996D5}" dt="2023-02-27T08:21:58.616" v="894"/>
          <ac:inkMkLst>
            <pc:docMk/>
            <pc:sldMk cId="1006388887" sldId="272"/>
            <ac:inkMk id="667" creationId="{B2E57FC4-70B5-DC0F-6F39-E36F42A6F87A}"/>
          </ac:inkMkLst>
        </pc:inkChg>
        <pc:inkChg chg="add del mod">
          <ac:chgData name="Sarot SRANG" userId="a391a74c-0223-4591-9ba9-531b2ebaca54" providerId="ADAL" clId="{738A2DF9-2794-4A7C-8FDE-60E37E3996D5}" dt="2023-02-27T08:21:57.830" v="886"/>
          <ac:inkMkLst>
            <pc:docMk/>
            <pc:sldMk cId="1006388887" sldId="272"/>
            <ac:inkMk id="668" creationId="{F005B560-F367-44E1-95AF-52550AF78B4C}"/>
          </ac:inkMkLst>
        </pc:inkChg>
        <pc:inkChg chg="add del mod">
          <ac:chgData name="Sarot SRANG" userId="a391a74c-0223-4591-9ba9-531b2ebaca54" providerId="ADAL" clId="{738A2DF9-2794-4A7C-8FDE-60E37E3996D5}" dt="2023-02-27T08:21:57.828" v="876"/>
          <ac:inkMkLst>
            <pc:docMk/>
            <pc:sldMk cId="1006388887" sldId="272"/>
            <ac:inkMk id="669" creationId="{89EF947C-8D4E-AFAB-F602-F54A5F5FA977}"/>
          </ac:inkMkLst>
        </pc:inkChg>
        <pc:inkChg chg="add del mod">
          <ac:chgData name="Sarot SRANG" userId="a391a74c-0223-4591-9ba9-531b2ebaca54" providerId="ADAL" clId="{738A2DF9-2794-4A7C-8FDE-60E37E3996D5}" dt="2023-02-27T08:21:57.830" v="883"/>
          <ac:inkMkLst>
            <pc:docMk/>
            <pc:sldMk cId="1006388887" sldId="272"/>
            <ac:inkMk id="670" creationId="{BBE48501-EE0E-47DB-1560-9D3B7E0A1B5F}"/>
          </ac:inkMkLst>
        </pc:inkChg>
        <pc:inkChg chg="add del mod">
          <ac:chgData name="Sarot SRANG" userId="a391a74c-0223-4591-9ba9-531b2ebaca54" providerId="ADAL" clId="{738A2DF9-2794-4A7C-8FDE-60E37E3996D5}" dt="2023-02-27T08:21:57.829" v="881"/>
          <ac:inkMkLst>
            <pc:docMk/>
            <pc:sldMk cId="1006388887" sldId="272"/>
            <ac:inkMk id="671" creationId="{2FEBDDE3-B7CC-0E9B-496A-2CE7E3E40E2C}"/>
          </ac:inkMkLst>
        </pc:inkChg>
        <pc:inkChg chg="add del mod">
          <ac:chgData name="Sarot SRANG" userId="a391a74c-0223-4591-9ba9-531b2ebaca54" providerId="ADAL" clId="{738A2DF9-2794-4A7C-8FDE-60E37E3996D5}" dt="2023-02-27T08:21:57.830" v="882"/>
          <ac:inkMkLst>
            <pc:docMk/>
            <pc:sldMk cId="1006388887" sldId="272"/>
            <ac:inkMk id="672" creationId="{FF1080D5-9FFB-3BC1-5AAB-1A6F4B6B758E}"/>
          </ac:inkMkLst>
        </pc:inkChg>
        <pc:inkChg chg="add del mod">
          <ac:chgData name="Sarot SRANG" userId="a391a74c-0223-4591-9ba9-531b2ebaca54" providerId="ADAL" clId="{738A2DF9-2794-4A7C-8FDE-60E37E3996D5}" dt="2023-02-27T08:21:57.831" v="890"/>
          <ac:inkMkLst>
            <pc:docMk/>
            <pc:sldMk cId="1006388887" sldId="272"/>
            <ac:inkMk id="673" creationId="{55C9D6CE-0D9C-9D76-9AA9-D1E63E934FD4}"/>
          </ac:inkMkLst>
        </pc:inkChg>
        <pc:inkChg chg="add del mod">
          <ac:chgData name="Sarot SRANG" userId="a391a74c-0223-4591-9ba9-531b2ebaca54" providerId="ADAL" clId="{738A2DF9-2794-4A7C-8FDE-60E37E3996D5}" dt="2023-02-27T08:21:57.828" v="875"/>
          <ac:inkMkLst>
            <pc:docMk/>
            <pc:sldMk cId="1006388887" sldId="272"/>
            <ac:inkMk id="674" creationId="{9412B382-EC1F-2F9A-E2A7-1AE0CD234A13}"/>
          </ac:inkMkLst>
        </pc:inkChg>
        <pc:inkChg chg="add del mod">
          <ac:chgData name="Sarot SRANG" userId="a391a74c-0223-4591-9ba9-531b2ebaca54" providerId="ADAL" clId="{738A2DF9-2794-4A7C-8FDE-60E37E3996D5}" dt="2023-02-27T08:21:57.831" v="889"/>
          <ac:inkMkLst>
            <pc:docMk/>
            <pc:sldMk cId="1006388887" sldId="272"/>
            <ac:inkMk id="675" creationId="{90B85515-1939-C299-70C2-E88E4C8D8A72}"/>
          </ac:inkMkLst>
        </pc:inkChg>
        <pc:inkChg chg="add del mod">
          <ac:chgData name="Sarot SRANG" userId="a391a74c-0223-4591-9ba9-531b2ebaca54" providerId="ADAL" clId="{738A2DF9-2794-4A7C-8FDE-60E37E3996D5}" dt="2023-02-27T08:21:57.830" v="884"/>
          <ac:inkMkLst>
            <pc:docMk/>
            <pc:sldMk cId="1006388887" sldId="272"/>
            <ac:inkMk id="677" creationId="{3F294B55-0775-48D4-B1CD-24F958F3B6DC}"/>
          </ac:inkMkLst>
        </pc:inkChg>
        <pc:inkChg chg="add del mod">
          <ac:chgData name="Sarot SRANG" userId="a391a74c-0223-4591-9ba9-531b2ebaca54" providerId="ADAL" clId="{738A2DF9-2794-4A7C-8FDE-60E37E3996D5}" dt="2023-02-27T08:21:57.829" v="879"/>
          <ac:inkMkLst>
            <pc:docMk/>
            <pc:sldMk cId="1006388887" sldId="272"/>
            <ac:inkMk id="678" creationId="{74CBA0FF-89C1-1727-BB0F-6B3E6CCABF16}"/>
          </ac:inkMkLst>
        </pc:inkChg>
        <pc:inkChg chg="add del mod">
          <ac:chgData name="Sarot SRANG" userId="a391a74c-0223-4591-9ba9-531b2ebaca54" providerId="ADAL" clId="{738A2DF9-2794-4A7C-8FDE-60E37E3996D5}" dt="2023-02-27T08:21:57.831" v="888"/>
          <ac:inkMkLst>
            <pc:docMk/>
            <pc:sldMk cId="1006388887" sldId="272"/>
            <ac:inkMk id="679" creationId="{ACE30380-D1C9-A55E-AF31-457AC1B225F5}"/>
          </ac:inkMkLst>
        </pc:inkChg>
        <pc:inkChg chg="add del mod">
          <ac:chgData name="Sarot SRANG" userId="a391a74c-0223-4591-9ba9-531b2ebaca54" providerId="ADAL" clId="{738A2DF9-2794-4A7C-8FDE-60E37E3996D5}" dt="2023-02-27T08:21:57.832" v="892"/>
          <ac:inkMkLst>
            <pc:docMk/>
            <pc:sldMk cId="1006388887" sldId="272"/>
            <ac:inkMk id="680" creationId="{43AE39DC-10A6-3D3B-D15E-0612EA2E4EE9}"/>
          </ac:inkMkLst>
        </pc:inkChg>
        <pc:inkChg chg="add del mod">
          <ac:chgData name="Sarot SRANG" userId="a391a74c-0223-4591-9ba9-531b2ebaca54" providerId="ADAL" clId="{738A2DF9-2794-4A7C-8FDE-60E37E3996D5}" dt="2023-02-27T08:21:57.832" v="893"/>
          <ac:inkMkLst>
            <pc:docMk/>
            <pc:sldMk cId="1006388887" sldId="272"/>
            <ac:inkMk id="681" creationId="{8026CE7F-1698-50D0-A673-FDDA4166F751}"/>
          </ac:inkMkLst>
        </pc:inkChg>
        <pc:inkChg chg="add del mod">
          <ac:chgData name="Sarot SRANG" userId="a391a74c-0223-4591-9ba9-531b2ebaca54" providerId="ADAL" clId="{738A2DF9-2794-4A7C-8FDE-60E37E3996D5}" dt="2023-02-27T08:21:57.829" v="878"/>
          <ac:inkMkLst>
            <pc:docMk/>
            <pc:sldMk cId="1006388887" sldId="272"/>
            <ac:inkMk id="682" creationId="{A93476D0-104E-CB85-CFDD-2779C0ED302B}"/>
          </ac:inkMkLst>
        </pc:inkChg>
        <pc:inkChg chg="add del mod">
          <ac:chgData name="Sarot SRANG" userId="a391a74c-0223-4591-9ba9-531b2ebaca54" providerId="ADAL" clId="{738A2DF9-2794-4A7C-8FDE-60E37E3996D5}" dt="2023-02-27T08:21:57.829" v="880"/>
          <ac:inkMkLst>
            <pc:docMk/>
            <pc:sldMk cId="1006388887" sldId="272"/>
            <ac:inkMk id="683" creationId="{1CC36729-0D87-8B30-4575-C6751C757517}"/>
          </ac:inkMkLst>
        </pc:inkChg>
        <pc:inkChg chg="add del mod">
          <ac:chgData name="Sarot SRANG" userId="a391a74c-0223-4591-9ba9-531b2ebaca54" providerId="ADAL" clId="{738A2DF9-2794-4A7C-8FDE-60E37E3996D5}" dt="2023-02-27T08:21:57.831" v="887"/>
          <ac:inkMkLst>
            <pc:docMk/>
            <pc:sldMk cId="1006388887" sldId="272"/>
            <ac:inkMk id="684" creationId="{CCFD48D0-6798-0D89-95A4-108820F6CAE9}"/>
          </ac:inkMkLst>
        </pc:inkChg>
        <pc:inkChg chg="add del mod">
          <ac:chgData name="Sarot SRANG" userId="a391a74c-0223-4591-9ba9-531b2ebaca54" providerId="ADAL" clId="{738A2DF9-2794-4A7C-8FDE-60E37E3996D5}" dt="2023-02-27T08:21:57.830" v="885"/>
          <ac:inkMkLst>
            <pc:docMk/>
            <pc:sldMk cId="1006388887" sldId="272"/>
            <ac:inkMk id="685" creationId="{AC33588F-F43C-6470-7B05-D8F2A972AEE8}"/>
          </ac:inkMkLst>
        </pc:inkChg>
        <pc:inkChg chg="add del mod">
          <ac:chgData name="Sarot SRANG" userId="a391a74c-0223-4591-9ba9-531b2ebaca54" providerId="ADAL" clId="{738A2DF9-2794-4A7C-8FDE-60E37E3996D5}" dt="2023-02-27T08:21:57.828" v="877"/>
          <ac:inkMkLst>
            <pc:docMk/>
            <pc:sldMk cId="1006388887" sldId="272"/>
            <ac:inkMk id="686" creationId="{AE876A0C-CE67-DFA8-EB44-5207B79085BB}"/>
          </ac:inkMkLst>
        </pc:inkChg>
        <pc:inkChg chg="add del mod">
          <ac:chgData name="Sarot SRANG" userId="a391a74c-0223-4591-9ba9-531b2ebaca54" providerId="ADAL" clId="{738A2DF9-2794-4A7C-8FDE-60E37E3996D5}" dt="2023-02-27T08:22:19.126" v="930"/>
          <ac:inkMkLst>
            <pc:docMk/>
            <pc:sldMk cId="1006388887" sldId="272"/>
            <ac:inkMk id="688" creationId="{E1C456C4-1A97-F54C-4526-78313D2476DC}"/>
          </ac:inkMkLst>
        </pc:inkChg>
        <pc:inkChg chg="add del mod">
          <ac:chgData name="Sarot SRANG" userId="a391a74c-0223-4591-9ba9-531b2ebaca54" providerId="ADAL" clId="{738A2DF9-2794-4A7C-8FDE-60E37E3996D5}" dt="2023-02-27T08:22:19.126" v="927"/>
          <ac:inkMkLst>
            <pc:docMk/>
            <pc:sldMk cId="1006388887" sldId="272"/>
            <ac:inkMk id="689" creationId="{0C1AFBC2-B7D6-D9ED-CAF6-C69C1ABCDCD7}"/>
          </ac:inkMkLst>
        </pc:inkChg>
        <pc:inkChg chg="add del mod">
          <ac:chgData name="Sarot SRANG" userId="a391a74c-0223-4591-9ba9-531b2ebaca54" providerId="ADAL" clId="{738A2DF9-2794-4A7C-8FDE-60E37E3996D5}" dt="2023-02-27T08:22:19.127" v="932"/>
          <ac:inkMkLst>
            <pc:docMk/>
            <pc:sldMk cId="1006388887" sldId="272"/>
            <ac:inkMk id="690" creationId="{1ECFB2D8-703C-4A8F-87B6-371CE20B8A61}"/>
          </ac:inkMkLst>
        </pc:inkChg>
        <pc:inkChg chg="add del mod">
          <ac:chgData name="Sarot SRANG" userId="a391a74c-0223-4591-9ba9-531b2ebaca54" providerId="ADAL" clId="{738A2DF9-2794-4A7C-8FDE-60E37E3996D5}" dt="2023-02-27T08:22:19.124" v="923"/>
          <ac:inkMkLst>
            <pc:docMk/>
            <pc:sldMk cId="1006388887" sldId="272"/>
            <ac:inkMk id="691" creationId="{59CCADA2-6478-DE77-8929-828027A9218B}"/>
          </ac:inkMkLst>
        </pc:inkChg>
        <pc:inkChg chg="add del mod">
          <ac:chgData name="Sarot SRANG" userId="a391a74c-0223-4591-9ba9-531b2ebaca54" providerId="ADAL" clId="{738A2DF9-2794-4A7C-8FDE-60E37E3996D5}" dt="2023-02-27T08:22:19.126" v="924"/>
          <ac:inkMkLst>
            <pc:docMk/>
            <pc:sldMk cId="1006388887" sldId="272"/>
            <ac:inkMk id="692" creationId="{1E77B573-F29D-6AB6-73F9-7055DE5A1F71}"/>
          </ac:inkMkLst>
        </pc:inkChg>
        <pc:inkChg chg="add del mod">
          <ac:chgData name="Sarot SRANG" userId="a391a74c-0223-4591-9ba9-531b2ebaca54" providerId="ADAL" clId="{738A2DF9-2794-4A7C-8FDE-60E37E3996D5}" dt="2023-02-27T08:22:19.127" v="931"/>
          <ac:inkMkLst>
            <pc:docMk/>
            <pc:sldMk cId="1006388887" sldId="272"/>
            <ac:inkMk id="693" creationId="{8AA39ADB-E9DC-F889-6932-3E62DB47399E}"/>
          </ac:inkMkLst>
        </pc:inkChg>
        <pc:inkChg chg="add del mod">
          <ac:chgData name="Sarot SRANG" userId="a391a74c-0223-4591-9ba9-531b2ebaca54" providerId="ADAL" clId="{738A2DF9-2794-4A7C-8FDE-60E37E3996D5}" dt="2023-02-27T08:22:19.126" v="926"/>
          <ac:inkMkLst>
            <pc:docMk/>
            <pc:sldMk cId="1006388887" sldId="272"/>
            <ac:inkMk id="694" creationId="{3536AADC-CBD0-1525-0C19-295132DE1C01}"/>
          </ac:inkMkLst>
        </pc:inkChg>
        <pc:inkChg chg="add del mod">
          <ac:chgData name="Sarot SRANG" userId="a391a74c-0223-4591-9ba9-531b2ebaca54" providerId="ADAL" clId="{738A2DF9-2794-4A7C-8FDE-60E37E3996D5}" dt="2023-02-27T08:22:19.126" v="925"/>
          <ac:inkMkLst>
            <pc:docMk/>
            <pc:sldMk cId="1006388887" sldId="272"/>
            <ac:inkMk id="695" creationId="{5587D36B-EDC0-692A-B80B-22108A33DA22}"/>
          </ac:inkMkLst>
        </pc:inkChg>
        <pc:inkChg chg="add del mod">
          <ac:chgData name="Sarot SRANG" userId="a391a74c-0223-4591-9ba9-531b2ebaca54" providerId="ADAL" clId="{738A2DF9-2794-4A7C-8FDE-60E37E3996D5}" dt="2023-02-27T08:22:19.126" v="928"/>
          <ac:inkMkLst>
            <pc:docMk/>
            <pc:sldMk cId="1006388887" sldId="272"/>
            <ac:inkMk id="696" creationId="{9D7032B3-5F23-4F1E-D648-B387B5FF032C}"/>
          </ac:inkMkLst>
        </pc:inkChg>
        <pc:inkChg chg="add del mod">
          <ac:chgData name="Sarot SRANG" userId="a391a74c-0223-4591-9ba9-531b2ebaca54" providerId="ADAL" clId="{738A2DF9-2794-4A7C-8FDE-60E37E3996D5}" dt="2023-02-27T08:22:19.126" v="929"/>
          <ac:inkMkLst>
            <pc:docMk/>
            <pc:sldMk cId="1006388887" sldId="272"/>
            <ac:inkMk id="697" creationId="{4DA87228-C988-17B7-85FC-B8988954B8AA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698" creationId="{E5C4B2E9-0EB5-D48F-0654-7D4FDCEFFBD6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0" creationId="{57F7A632-E1BC-3894-5F73-817FF9ABF6E0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1" creationId="{1CDEC1A9-C6BF-8411-9CF5-883B9D62C524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2" creationId="{5AB86BB9-E1EB-88E3-1789-C279B78ACE15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4" creationId="{2B999121-67A4-26D8-9256-7B0B9D970E03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5" creationId="{7D2DBA95-DD9F-AD94-8AA0-DBB9A8313A1C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7" creationId="{7221E996-ACB6-446E-2DC5-B871EF445707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8" creationId="{86C02C1C-9F82-2049-CD8F-F20EEE895412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09" creationId="{CA937494-75EC-82E4-ED6F-DCA10281C139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10" creationId="{C6EE8DAB-D413-1A61-2FE7-00B3745CB051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11" creationId="{99F6586A-9BC1-0C27-FC55-19C332F918CA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12" creationId="{66F8271F-7878-DA60-6EC5-809E7E676ACC}"/>
          </ac:inkMkLst>
        </pc:inkChg>
        <pc:inkChg chg="add mod">
          <ac:chgData name="Sarot SRANG" userId="a391a74c-0223-4591-9ba9-531b2ebaca54" providerId="ADAL" clId="{738A2DF9-2794-4A7C-8FDE-60E37E3996D5}" dt="2023-02-27T08:22:15.798" v="922"/>
          <ac:inkMkLst>
            <pc:docMk/>
            <pc:sldMk cId="1006388887" sldId="272"/>
            <ac:inkMk id="713" creationId="{DA326DC4-7930-B9EA-B2F2-F50C21A60DAB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15" creationId="{9FD07EC3-751F-F5A4-F393-1FBAE9ED3D2E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16" creationId="{F73BD631-4FFC-6238-15FB-68E226ED6300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17" creationId="{C2FD310D-E6FF-546E-5F02-62C7FC7B6E0B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18" creationId="{37128C8F-7257-97D8-66E6-F8A7BF70EEE9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19" creationId="{D4814E23-BD3B-813C-D3DE-0CFB1D88A351}"/>
          </ac:inkMkLst>
        </pc:inkChg>
        <pc:inkChg chg="add del mod">
          <ac:chgData name="Sarot SRANG" userId="a391a74c-0223-4591-9ba9-531b2ebaca54" providerId="ADAL" clId="{738A2DF9-2794-4A7C-8FDE-60E37E3996D5}" dt="2023-02-27T08:22:30.780" v="949"/>
          <ac:inkMkLst>
            <pc:docMk/>
            <pc:sldMk cId="1006388887" sldId="272"/>
            <ac:inkMk id="720" creationId="{0579E180-64E7-6B82-32D5-0CB68464373F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21" creationId="{ACA7035C-7F02-103E-75F6-079160D1A17E}"/>
          </ac:inkMkLst>
        </pc:inkChg>
        <pc:inkChg chg="add del mod">
          <ac:chgData name="Sarot SRANG" userId="a391a74c-0223-4591-9ba9-531b2ebaca54" providerId="ADAL" clId="{738A2DF9-2794-4A7C-8FDE-60E37E3996D5}" dt="2023-02-27T08:22:30.779" v="948"/>
          <ac:inkMkLst>
            <pc:docMk/>
            <pc:sldMk cId="1006388887" sldId="272"/>
            <ac:inkMk id="722" creationId="{6E66C08E-5734-7736-77FA-56EC70495153}"/>
          </ac:inkMkLst>
        </pc:inkChg>
        <pc:inkChg chg="add del mod">
          <ac:chgData name="Sarot SRANG" userId="a391a74c-0223-4591-9ba9-531b2ebaca54" providerId="ADAL" clId="{738A2DF9-2794-4A7C-8FDE-60E37E3996D5}" dt="2023-02-27T08:22:30.777" v="945"/>
          <ac:inkMkLst>
            <pc:docMk/>
            <pc:sldMk cId="1006388887" sldId="272"/>
            <ac:inkMk id="723" creationId="{BD2D12EB-D3EF-4BCA-4F4D-FD33D8C77266}"/>
          </ac:inkMkLst>
        </pc:inkChg>
        <pc:inkChg chg="add del mod">
          <ac:chgData name="Sarot SRANG" userId="a391a74c-0223-4591-9ba9-531b2ebaca54" providerId="ADAL" clId="{738A2DF9-2794-4A7C-8FDE-60E37E3996D5}" dt="2023-02-27T08:22:30.779" v="947"/>
          <ac:inkMkLst>
            <pc:docMk/>
            <pc:sldMk cId="1006388887" sldId="272"/>
            <ac:inkMk id="724" creationId="{5F1858F1-A5B3-04D2-D449-E775EDB8CCB9}"/>
          </ac:inkMkLst>
        </pc:inkChg>
        <pc:inkChg chg="add del mod">
          <ac:chgData name="Sarot SRANG" userId="a391a74c-0223-4591-9ba9-531b2ebaca54" providerId="ADAL" clId="{738A2DF9-2794-4A7C-8FDE-60E37E3996D5}" dt="2023-02-27T08:22:30.779" v="946"/>
          <ac:inkMkLst>
            <pc:docMk/>
            <pc:sldMk cId="1006388887" sldId="272"/>
            <ac:inkMk id="725" creationId="{73CEDF97-F39F-B50C-FB9B-9CF6AF6A552A}"/>
          </ac:inkMkLst>
        </pc:inkChg>
        <pc:inkChg chg="add mod">
          <ac:chgData name="Sarot SRANG" userId="a391a74c-0223-4591-9ba9-531b2ebaca54" providerId="ADAL" clId="{738A2DF9-2794-4A7C-8FDE-60E37E3996D5}" dt="2023-02-27T08:22:32.536" v="951"/>
          <ac:inkMkLst>
            <pc:docMk/>
            <pc:sldMk cId="1006388887" sldId="272"/>
            <ac:inkMk id="727" creationId="{BF1635AA-0084-ABA7-1A73-894786BE44FD}"/>
          </ac:inkMkLst>
        </pc:inkChg>
        <pc:inkChg chg="add mod">
          <ac:chgData name="Sarot SRANG" userId="a391a74c-0223-4591-9ba9-531b2ebaca54" providerId="ADAL" clId="{738A2DF9-2794-4A7C-8FDE-60E37E3996D5}" dt="2023-02-27T08:22:34.494" v="955"/>
          <ac:inkMkLst>
            <pc:docMk/>
            <pc:sldMk cId="1006388887" sldId="272"/>
            <ac:inkMk id="729" creationId="{705FD717-0A5A-E11F-AF90-6AF8FFFDFBB0}"/>
          </ac:inkMkLst>
        </pc:inkChg>
        <pc:inkChg chg="add mod">
          <ac:chgData name="Sarot SRANG" userId="a391a74c-0223-4591-9ba9-531b2ebaca54" providerId="ADAL" clId="{738A2DF9-2794-4A7C-8FDE-60E37E3996D5}" dt="2023-02-27T08:22:34.494" v="955"/>
          <ac:inkMkLst>
            <pc:docMk/>
            <pc:sldMk cId="1006388887" sldId="272"/>
            <ac:inkMk id="730" creationId="{9C691001-DF82-5595-CDF5-AA439B36217B}"/>
          </ac:inkMkLst>
        </pc:inkChg>
        <pc:inkChg chg="add mod">
          <ac:chgData name="Sarot SRANG" userId="a391a74c-0223-4591-9ba9-531b2ebaca54" providerId="ADAL" clId="{738A2DF9-2794-4A7C-8FDE-60E37E3996D5}" dt="2023-02-27T08:22:34.494" v="955"/>
          <ac:inkMkLst>
            <pc:docMk/>
            <pc:sldMk cId="1006388887" sldId="272"/>
            <ac:inkMk id="731" creationId="{DB1291C7-2F53-CCDE-BCD9-6CC23C9DBE5E}"/>
          </ac:inkMkLst>
        </pc:inkChg>
        <pc:inkChg chg="add del mod">
          <ac:chgData name="Sarot SRANG" userId="a391a74c-0223-4591-9ba9-531b2ebaca54" providerId="ADAL" clId="{738A2DF9-2794-4A7C-8FDE-60E37E3996D5}" dt="2023-02-27T08:58:44.724" v="2168"/>
          <ac:inkMkLst>
            <pc:docMk/>
            <pc:sldMk cId="1006388887" sldId="272"/>
            <ac:inkMk id="733" creationId="{D49D77FA-A83B-4614-EA96-970A0E9C9D35}"/>
          </ac:inkMkLst>
        </pc:inkChg>
        <pc:inkChg chg="add del mod">
          <ac:chgData name="Sarot SRANG" userId="a391a74c-0223-4591-9ba9-531b2ebaca54" providerId="ADAL" clId="{738A2DF9-2794-4A7C-8FDE-60E37E3996D5}" dt="2023-02-27T08:58:44.724" v="2169"/>
          <ac:inkMkLst>
            <pc:docMk/>
            <pc:sldMk cId="1006388887" sldId="272"/>
            <ac:inkMk id="734" creationId="{CE20FDF6-29F8-BE60-F8DA-7E28259BD0DF}"/>
          </ac:inkMkLst>
        </pc:inkChg>
        <pc:inkChg chg="add del mod">
          <ac:chgData name="Sarot SRANG" userId="a391a74c-0223-4591-9ba9-531b2ebaca54" providerId="ADAL" clId="{738A2DF9-2794-4A7C-8FDE-60E37E3996D5}" dt="2023-02-27T08:58:44.724" v="2167"/>
          <ac:inkMkLst>
            <pc:docMk/>
            <pc:sldMk cId="1006388887" sldId="272"/>
            <ac:inkMk id="735" creationId="{A21137B1-0E16-BD31-5396-1FECB174B06A}"/>
          </ac:inkMkLst>
        </pc:inkChg>
        <pc:inkChg chg="add del mod">
          <ac:chgData name="Sarot SRANG" userId="a391a74c-0223-4591-9ba9-531b2ebaca54" providerId="ADAL" clId="{738A2DF9-2794-4A7C-8FDE-60E37E3996D5}" dt="2023-02-27T08:58:44.723" v="2166"/>
          <ac:inkMkLst>
            <pc:docMk/>
            <pc:sldMk cId="1006388887" sldId="272"/>
            <ac:inkMk id="736" creationId="{73C51D8D-6489-5C01-3CF7-AB01171CDE9B}"/>
          </ac:inkMkLst>
        </pc:inkChg>
        <pc:inkChg chg="add del mod">
          <ac:chgData name="Sarot SRANG" userId="a391a74c-0223-4591-9ba9-531b2ebaca54" providerId="ADAL" clId="{738A2DF9-2794-4A7C-8FDE-60E37E3996D5}" dt="2023-02-27T08:58:44.723" v="2163"/>
          <ac:inkMkLst>
            <pc:docMk/>
            <pc:sldMk cId="1006388887" sldId="272"/>
            <ac:inkMk id="737" creationId="{344ECA1A-8882-1AC0-C2EB-519EFE836408}"/>
          </ac:inkMkLst>
        </pc:inkChg>
        <pc:inkChg chg="add del mod">
          <ac:chgData name="Sarot SRANG" userId="a391a74c-0223-4591-9ba9-531b2ebaca54" providerId="ADAL" clId="{738A2DF9-2794-4A7C-8FDE-60E37E3996D5}" dt="2023-02-27T08:58:44.722" v="2162"/>
          <ac:inkMkLst>
            <pc:docMk/>
            <pc:sldMk cId="1006388887" sldId="272"/>
            <ac:inkMk id="738" creationId="{08228DDC-5535-AE29-670A-E9EF30D9CB48}"/>
          </ac:inkMkLst>
        </pc:inkChg>
        <pc:inkChg chg="add del mod">
          <ac:chgData name="Sarot SRANG" userId="a391a74c-0223-4591-9ba9-531b2ebaca54" providerId="ADAL" clId="{738A2DF9-2794-4A7C-8FDE-60E37E3996D5}" dt="2023-02-27T08:58:44.723" v="2165"/>
          <ac:inkMkLst>
            <pc:docMk/>
            <pc:sldMk cId="1006388887" sldId="272"/>
            <ac:inkMk id="739" creationId="{C3725CD8-13B6-E5C1-9C92-4BC809FB3B18}"/>
          </ac:inkMkLst>
        </pc:inkChg>
        <pc:inkChg chg="add del mod">
          <ac:chgData name="Sarot SRANG" userId="a391a74c-0223-4591-9ba9-531b2ebaca54" providerId="ADAL" clId="{738A2DF9-2794-4A7C-8FDE-60E37E3996D5}" dt="2023-02-27T08:58:44.723" v="2164"/>
          <ac:inkMkLst>
            <pc:docMk/>
            <pc:sldMk cId="1006388887" sldId="272"/>
            <ac:inkMk id="740" creationId="{B7F61E52-A058-A4DA-A023-6089D659F260}"/>
          </ac:inkMkLst>
        </pc:inkChg>
        <pc:inkChg chg="add del mod">
          <ac:chgData name="Sarot SRANG" userId="a391a74c-0223-4591-9ba9-531b2ebaca54" providerId="ADAL" clId="{738A2DF9-2794-4A7C-8FDE-60E37E3996D5}" dt="2023-02-27T08:58:46.410" v="2170"/>
          <ac:inkMkLst>
            <pc:docMk/>
            <pc:sldMk cId="1006388887" sldId="272"/>
            <ac:inkMk id="742" creationId="{15F83E72-C858-1D47-B385-84EA4FCFCC66}"/>
          </ac:inkMkLst>
        </pc:inkChg>
        <pc:inkChg chg="add del mod">
          <ac:chgData name="Sarot SRANG" userId="a391a74c-0223-4591-9ba9-531b2ebaca54" providerId="ADAL" clId="{738A2DF9-2794-4A7C-8FDE-60E37E3996D5}" dt="2023-02-27T08:58:46.413" v="2179"/>
          <ac:inkMkLst>
            <pc:docMk/>
            <pc:sldMk cId="1006388887" sldId="272"/>
            <ac:inkMk id="743" creationId="{A73BF172-35D5-124F-9411-A37235902227}"/>
          </ac:inkMkLst>
        </pc:inkChg>
        <pc:inkChg chg="add del mod">
          <ac:chgData name="Sarot SRANG" userId="a391a74c-0223-4591-9ba9-531b2ebaca54" providerId="ADAL" clId="{738A2DF9-2794-4A7C-8FDE-60E37E3996D5}" dt="2023-02-27T08:58:46.414" v="2181"/>
          <ac:inkMkLst>
            <pc:docMk/>
            <pc:sldMk cId="1006388887" sldId="272"/>
            <ac:inkMk id="744" creationId="{A9CE0008-8647-4FDB-2BA5-ACC089FC509E}"/>
          </ac:inkMkLst>
        </pc:inkChg>
        <pc:inkChg chg="add del mod">
          <ac:chgData name="Sarot SRANG" userId="a391a74c-0223-4591-9ba9-531b2ebaca54" providerId="ADAL" clId="{738A2DF9-2794-4A7C-8FDE-60E37E3996D5}" dt="2023-02-27T08:58:46.412" v="2176"/>
          <ac:inkMkLst>
            <pc:docMk/>
            <pc:sldMk cId="1006388887" sldId="272"/>
            <ac:inkMk id="745" creationId="{D4CFC355-A38A-61E7-8F48-47D427D94F68}"/>
          </ac:inkMkLst>
        </pc:inkChg>
        <pc:inkChg chg="add del mod">
          <ac:chgData name="Sarot SRANG" userId="a391a74c-0223-4591-9ba9-531b2ebaca54" providerId="ADAL" clId="{738A2DF9-2794-4A7C-8FDE-60E37E3996D5}" dt="2023-02-27T08:58:46.411" v="2172"/>
          <ac:inkMkLst>
            <pc:docMk/>
            <pc:sldMk cId="1006388887" sldId="272"/>
            <ac:inkMk id="746" creationId="{D33EE90E-23AE-767C-CFEF-593F580361CC}"/>
          </ac:inkMkLst>
        </pc:inkChg>
        <pc:inkChg chg="add del mod">
          <ac:chgData name="Sarot SRANG" userId="a391a74c-0223-4591-9ba9-531b2ebaca54" providerId="ADAL" clId="{738A2DF9-2794-4A7C-8FDE-60E37E3996D5}" dt="2023-02-27T08:58:46.413" v="2180"/>
          <ac:inkMkLst>
            <pc:docMk/>
            <pc:sldMk cId="1006388887" sldId="272"/>
            <ac:inkMk id="747" creationId="{A472EA2A-00B7-A15C-C5A0-F9E976505FFA}"/>
          </ac:inkMkLst>
        </pc:inkChg>
        <pc:inkChg chg="add del mod">
          <ac:chgData name="Sarot SRANG" userId="a391a74c-0223-4591-9ba9-531b2ebaca54" providerId="ADAL" clId="{738A2DF9-2794-4A7C-8FDE-60E37E3996D5}" dt="2023-02-27T08:58:46.410" v="2171"/>
          <ac:inkMkLst>
            <pc:docMk/>
            <pc:sldMk cId="1006388887" sldId="272"/>
            <ac:inkMk id="748" creationId="{15CBE67A-4394-0A32-1F7E-0F40A6B2838B}"/>
          </ac:inkMkLst>
        </pc:inkChg>
        <pc:inkChg chg="add del mod">
          <ac:chgData name="Sarot SRANG" userId="a391a74c-0223-4591-9ba9-531b2ebaca54" providerId="ADAL" clId="{738A2DF9-2794-4A7C-8FDE-60E37E3996D5}" dt="2023-02-27T08:58:46.411" v="2175"/>
          <ac:inkMkLst>
            <pc:docMk/>
            <pc:sldMk cId="1006388887" sldId="272"/>
            <ac:inkMk id="749" creationId="{7ADC680B-B4C8-0B03-76AB-7A8E5A03A508}"/>
          </ac:inkMkLst>
        </pc:inkChg>
        <pc:inkChg chg="add del mod">
          <ac:chgData name="Sarot SRANG" userId="a391a74c-0223-4591-9ba9-531b2ebaca54" providerId="ADAL" clId="{738A2DF9-2794-4A7C-8FDE-60E37E3996D5}" dt="2023-02-27T08:58:46.412" v="2178"/>
          <ac:inkMkLst>
            <pc:docMk/>
            <pc:sldMk cId="1006388887" sldId="272"/>
            <ac:inkMk id="750" creationId="{A58D950E-73C6-4DAF-4883-6C186FF5A453}"/>
          </ac:inkMkLst>
        </pc:inkChg>
        <pc:inkChg chg="add del mod">
          <ac:chgData name="Sarot SRANG" userId="a391a74c-0223-4591-9ba9-531b2ebaca54" providerId="ADAL" clId="{738A2DF9-2794-4A7C-8FDE-60E37E3996D5}" dt="2023-02-27T08:58:46.411" v="2174"/>
          <ac:inkMkLst>
            <pc:docMk/>
            <pc:sldMk cId="1006388887" sldId="272"/>
            <ac:inkMk id="751" creationId="{9FAB0966-7CF6-0CEE-CB4A-E409D267D5D2}"/>
          </ac:inkMkLst>
        </pc:inkChg>
        <pc:inkChg chg="add del mod">
          <ac:chgData name="Sarot SRANG" userId="a391a74c-0223-4591-9ba9-531b2ebaca54" providerId="ADAL" clId="{738A2DF9-2794-4A7C-8FDE-60E37E3996D5}" dt="2023-02-27T08:58:46.412" v="2177"/>
          <ac:inkMkLst>
            <pc:docMk/>
            <pc:sldMk cId="1006388887" sldId="272"/>
            <ac:inkMk id="752" creationId="{DDB92863-3AC1-7B66-59E0-16EF6976975F}"/>
          </ac:inkMkLst>
        </pc:inkChg>
        <pc:inkChg chg="add del mod">
          <ac:chgData name="Sarot SRANG" userId="a391a74c-0223-4591-9ba9-531b2ebaca54" providerId="ADAL" clId="{738A2DF9-2794-4A7C-8FDE-60E37E3996D5}" dt="2023-02-27T08:58:46.414" v="2182"/>
          <ac:inkMkLst>
            <pc:docMk/>
            <pc:sldMk cId="1006388887" sldId="272"/>
            <ac:inkMk id="753" creationId="{242C4CDA-7C79-A78A-C655-DD2258F3E541}"/>
          </ac:inkMkLst>
        </pc:inkChg>
        <pc:inkChg chg="add del mod">
          <ac:chgData name="Sarot SRANG" userId="a391a74c-0223-4591-9ba9-531b2ebaca54" providerId="ADAL" clId="{738A2DF9-2794-4A7C-8FDE-60E37E3996D5}" dt="2023-02-27T08:58:46.411" v="2173"/>
          <ac:inkMkLst>
            <pc:docMk/>
            <pc:sldMk cId="1006388887" sldId="272"/>
            <ac:inkMk id="755" creationId="{8F0110FD-C93A-D1C4-96D5-6E428049C3B7}"/>
          </ac:inkMkLst>
        </pc:inkChg>
        <pc:inkChg chg="add del">
          <ac:chgData name="Sarot SRANG" userId="a391a74c-0223-4591-9ba9-531b2ebaca54" providerId="ADAL" clId="{738A2DF9-2794-4A7C-8FDE-60E37E3996D5}" dt="2023-02-27T08:23:10.453" v="986"/>
          <ac:inkMkLst>
            <pc:docMk/>
            <pc:sldMk cId="1006388887" sldId="272"/>
            <ac:inkMk id="757" creationId="{008CABFF-EDEE-C2C4-563C-852C5F5CE5D3}"/>
          </ac:inkMkLst>
        </pc:inkChg>
        <pc:inkChg chg="add del">
          <ac:chgData name="Sarot SRANG" userId="a391a74c-0223-4591-9ba9-531b2ebaca54" providerId="ADAL" clId="{738A2DF9-2794-4A7C-8FDE-60E37E3996D5}" dt="2023-02-27T08:58:41.586" v="2155"/>
          <ac:inkMkLst>
            <pc:docMk/>
            <pc:sldMk cId="1006388887" sldId="272"/>
            <ac:inkMk id="758" creationId="{15444EDC-9826-C46F-8CF3-5EBE333583C6}"/>
          </ac:inkMkLst>
        </pc:inkChg>
        <pc:inkChg chg="add del">
          <ac:chgData name="Sarot SRANG" userId="a391a74c-0223-4591-9ba9-531b2ebaca54" providerId="ADAL" clId="{738A2DF9-2794-4A7C-8FDE-60E37E3996D5}" dt="2023-02-27T08:23:15.238" v="992"/>
          <ac:inkMkLst>
            <pc:docMk/>
            <pc:sldMk cId="1006388887" sldId="272"/>
            <ac:inkMk id="759" creationId="{9A50A9E3-3E48-0A3D-F7D9-0EC4A8CC70E3}"/>
          </ac:inkMkLst>
        </pc:inkChg>
        <pc:inkChg chg="add del">
          <ac:chgData name="Sarot SRANG" userId="a391a74c-0223-4591-9ba9-531b2ebaca54" providerId="ADAL" clId="{738A2DF9-2794-4A7C-8FDE-60E37E3996D5}" dt="2023-02-27T08:23:15.238" v="991"/>
          <ac:inkMkLst>
            <pc:docMk/>
            <pc:sldMk cId="1006388887" sldId="272"/>
            <ac:inkMk id="760" creationId="{F2A74664-C638-7428-DB32-82ACCE3FBF06}"/>
          </ac:inkMkLst>
        </pc:inkChg>
        <pc:inkChg chg="add del">
          <ac:chgData name="Sarot SRANG" userId="a391a74c-0223-4591-9ba9-531b2ebaca54" providerId="ADAL" clId="{738A2DF9-2794-4A7C-8FDE-60E37E3996D5}" dt="2023-02-27T08:23:17.092" v="995"/>
          <ac:inkMkLst>
            <pc:docMk/>
            <pc:sldMk cId="1006388887" sldId="272"/>
            <ac:inkMk id="761" creationId="{6DBCFF7D-4CE6-C05C-226E-5DEA216CE88A}"/>
          </ac:inkMkLst>
        </pc:inkChg>
        <pc:inkChg chg="add del">
          <ac:chgData name="Sarot SRANG" userId="a391a74c-0223-4591-9ba9-531b2ebaca54" providerId="ADAL" clId="{738A2DF9-2794-4A7C-8FDE-60E37E3996D5}" dt="2023-02-27T08:23:17.092" v="996"/>
          <ac:inkMkLst>
            <pc:docMk/>
            <pc:sldMk cId="1006388887" sldId="272"/>
            <ac:inkMk id="762" creationId="{B8D57920-04ED-B65B-188E-2408C2DD97D3}"/>
          </ac:inkMkLst>
        </pc:inkChg>
        <pc:inkChg chg="add del">
          <ac:chgData name="Sarot SRANG" userId="a391a74c-0223-4591-9ba9-531b2ebaca54" providerId="ADAL" clId="{738A2DF9-2794-4A7C-8FDE-60E37E3996D5}" dt="2023-02-27T08:23:17.092" v="997"/>
          <ac:inkMkLst>
            <pc:docMk/>
            <pc:sldMk cId="1006388887" sldId="272"/>
            <ac:inkMk id="763" creationId="{6B14A901-1F11-9E82-427A-463536DDB77E}"/>
          </ac:inkMkLst>
        </pc:inkChg>
        <pc:inkChg chg="add del mod">
          <ac:chgData name="Sarot SRANG" userId="a391a74c-0223-4591-9ba9-531b2ebaca54" providerId="ADAL" clId="{738A2DF9-2794-4A7C-8FDE-60E37E3996D5}" dt="2023-02-27T08:58:41.588" v="2160"/>
          <ac:inkMkLst>
            <pc:docMk/>
            <pc:sldMk cId="1006388887" sldId="272"/>
            <ac:inkMk id="764" creationId="{27167F87-8106-4ED5-526E-C3C96FBD1524}"/>
          </ac:inkMkLst>
        </pc:inkChg>
        <pc:inkChg chg="add del mod">
          <ac:chgData name="Sarot SRANG" userId="a391a74c-0223-4591-9ba9-531b2ebaca54" providerId="ADAL" clId="{738A2DF9-2794-4A7C-8FDE-60E37E3996D5}" dt="2023-02-27T08:58:41.587" v="2157"/>
          <ac:inkMkLst>
            <pc:docMk/>
            <pc:sldMk cId="1006388887" sldId="272"/>
            <ac:inkMk id="765" creationId="{F1938B15-30E8-EA7A-E83F-5737812FAF9B}"/>
          </ac:inkMkLst>
        </pc:inkChg>
        <pc:inkChg chg="add del mod">
          <ac:chgData name="Sarot SRANG" userId="a391a74c-0223-4591-9ba9-531b2ebaca54" providerId="ADAL" clId="{738A2DF9-2794-4A7C-8FDE-60E37E3996D5}" dt="2023-02-27T08:58:41.587" v="2156"/>
          <ac:inkMkLst>
            <pc:docMk/>
            <pc:sldMk cId="1006388887" sldId="272"/>
            <ac:inkMk id="766" creationId="{696D97B1-097B-1EA3-FD2D-7B7C534B18BD}"/>
          </ac:inkMkLst>
        </pc:inkChg>
        <pc:inkChg chg="add del">
          <ac:chgData name="Sarot SRANG" userId="a391a74c-0223-4591-9ba9-531b2ebaca54" providerId="ADAL" clId="{738A2DF9-2794-4A7C-8FDE-60E37E3996D5}" dt="2023-02-27T08:58:41.587" v="2159"/>
          <ac:inkMkLst>
            <pc:docMk/>
            <pc:sldMk cId="1006388887" sldId="272"/>
            <ac:inkMk id="767" creationId="{AD403644-1B64-1500-0217-087FED927C80}"/>
          </ac:inkMkLst>
        </pc:inkChg>
        <pc:inkChg chg="add del mod">
          <ac:chgData name="Sarot SRANG" userId="a391a74c-0223-4591-9ba9-531b2ebaca54" providerId="ADAL" clId="{738A2DF9-2794-4A7C-8FDE-60E37E3996D5}" dt="2023-02-27T09:15:45.201" v="2619"/>
          <ac:inkMkLst>
            <pc:docMk/>
            <pc:sldMk cId="1006388887" sldId="272"/>
            <ac:inkMk id="769" creationId="{6AC5C339-6720-884E-4CEA-D3EDA9CC501D}"/>
          </ac:inkMkLst>
        </pc:inkChg>
        <pc:inkChg chg="add del mod">
          <ac:chgData name="Sarot SRANG" userId="a391a74c-0223-4591-9ba9-531b2ebaca54" providerId="ADAL" clId="{738A2DF9-2794-4A7C-8FDE-60E37E3996D5}" dt="2023-02-27T09:15:45.199" v="2618"/>
          <ac:inkMkLst>
            <pc:docMk/>
            <pc:sldMk cId="1006388887" sldId="272"/>
            <ac:inkMk id="770" creationId="{6F5336D4-398A-9D83-A1F6-20C317B576E3}"/>
          </ac:inkMkLst>
        </pc:inkChg>
        <pc:inkChg chg="add del mod">
          <ac:chgData name="Sarot SRANG" userId="a391a74c-0223-4591-9ba9-531b2ebaca54" providerId="ADAL" clId="{738A2DF9-2794-4A7C-8FDE-60E37E3996D5}" dt="2023-02-27T08:49:35.310" v="1968"/>
          <ac:inkMkLst>
            <pc:docMk/>
            <pc:sldMk cId="1006388887" sldId="272"/>
            <ac:inkMk id="772" creationId="{1212DE51-3DB7-99FD-5836-154354B4650D}"/>
          </ac:inkMkLst>
        </pc:inkChg>
        <pc:inkChg chg="add del mod">
          <ac:chgData name="Sarot SRANG" userId="a391a74c-0223-4591-9ba9-531b2ebaca54" providerId="ADAL" clId="{738A2DF9-2794-4A7C-8FDE-60E37E3996D5}" dt="2023-02-27T08:49:37.390" v="1970"/>
          <ac:inkMkLst>
            <pc:docMk/>
            <pc:sldMk cId="1006388887" sldId="272"/>
            <ac:inkMk id="773" creationId="{74C0E899-EF89-FB5C-9688-CA31C7BD83C0}"/>
          </ac:inkMkLst>
        </pc:inkChg>
        <pc:inkChg chg="add del">
          <ac:chgData name="Sarot SRANG" userId="a391a74c-0223-4591-9ba9-531b2ebaca54" providerId="ADAL" clId="{738A2DF9-2794-4A7C-8FDE-60E37E3996D5}" dt="2023-02-27T08:49:37.390" v="1971"/>
          <ac:inkMkLst>
            <pc:docMk/>
            <pc:sldMk cId="1006388887" sldId="272"/>
            <ac:inkMk id="775" creationId="{679B952E-0A20-9C32-C0D4-57FB00D851F7}"/>
          </ac:inkMkLst>
        </pc:inkChg>
        <pc:inkChg chg="add del mod">
          <ac:chgData name="Sarot SRANG" userId="a391a74c-0223-4591-9ba9-531b2ebaca54" providerId="ADAL" clId="{738A2DF9-2794-4A7C-8FDE-60E37E3996D5}" dt="2023-02-27T08:49:47.605" v="1980"/>
          <ac:inkMkLst>
            <pc:docMk/>
            <pc:sldMk cId="1006388887" sldId="272"/>
            <ac:inkMk id="776" creationId="{FCEB8824-F4D2-9DB3-988D-F4A104DEC51C}"/>
          </ac:inkMkLst>
        </pc:inkChg>
        <pc:inkChg chg="add del mod">
          <ac:chgData name="Sarot SRANG" userId="a391a74c-0223-4591-9ba9-531b2ebaca54" providerId="ADAL" clId="{738A2DF9-2794-4A7C-8FDE-60E37E3996D5}" dt="2023-02-27T08:49:47.605" v="1979"/>
          <ac:inkMkLst>
            <pc:docMk/>
            <pc:sldMk cId="1006388887" sldId="272"/>
            <ac:inkMk id="777" creationId="{261A84D5-9A9B-FEB8-5E10-7A3FFA50FB09}"/>
          </ac:inkMkLst>
        </pc:inkChg>
        <pc:inkChg chg="add del mod">
          <ac:chgData name="Sarot SRANG" userId="a391a74c-0223-4591-9ba9-531b2ebaca54" providerId="ADAL" clId="{738A2DF9-2794-4A7C-8FDE-60E37E3996D5}" dt="2023-02-27T08:49:47.604" v="1978"/>
          <ac:inkMkLst>
            <pc:docMk/>
            <pc:sldMk cId="1006388887" sldId="272"/>
            <ac:inkMk id="778" creationId="{A062B936-4151-74B2-EA7E-28EB6E5445A5}"/>
          </ac:inkMkLst>
        </pc:inkChg>
        <pc:inkChg chg="add del">
          <ac:chgData name="Sarot SRANG" userId="a391a74c-0223-4591-9ba9-531b2ebaca54" providerId="ADAL" clId="{738A2DF9-2794-4A7C-8FDE-60E37E3996D5}" dt="2023-02-27T08:49:46.081" v="1977"/>
          <ac:inkMkLst>
            <pc:docMk/>
            <pc:sldMk cId="1006388887" sldId="272"/>
            <ac:inkMk id="780" creationId="{CF75B311-19ED-A56D-7C1D-4471CC8E5F46}"/>
          </ac:inkMkLst>
        </pc:inkChg>
        <pc:inkChg chg="add del">
          <ac:chgData name="Sarot SRANG" userId="a391a74c-0223-4591-9ba9-531b2ebaca54" providerId="ADAL" clId="{738A2DF9-2794-4A7C-8FDE-60E37E3996D5}" dt="2023-02-27T08:49:51.015" v="1982"/>
          <ac:inkMkLst>
            <pc:docMk/>
            <pc:sldMk cId="1006388887" sldId="272"/>
            <ac:inkMk id="781" creationId="{3A682CD0-4D9F-0991-8CF7-9EB118DCD2C5}"/>
          </ac:inkMkLst>
        </pc:inkChg>
        <pc:inkChg chg="add del mod">
          <ac:chgData name="Sarot SRANG" userId="a391a74c-0223-4591-9ba9-531b2ebaca54" providerId="ADAL" clId="{738A2DF9-2794-4A7C-8FDE-60E37E3996D5}" dt="2023-02-27T08:50:43.998" v="2027"/>
          <ac:inkMkLst>
            <pc:docMk/>
            <pc:sldMk cId="1006388887" sldId="272"/>
            <ac:inkMk id="782" creationId="{B767531E-32F0-AE42-88CB-9FDD99DB0046}"/>
          </ac:inkMkLst>
        </pc:inkChg>
        <pc:inkChg chg="add del mod">
          <ac:chgData name="Sarot SRANG" userId="a391a74c-0223-4591-9ba9-531b2ebaca54" providerId="ADAL" clId="{738A2DF9-2794-4A7C-8FDE-60E37E3996D5}" dt="2023-02-27T08:50:43.998" v="2028"/>
          <ac:inkMkLst>
            <pc:docMk/>
            <pc:sldMk cId="1006388887" sldId="272"/>
            <ac:inkMk id="783" creationId="{F0F40423-64D1-0E99-F1C7-814CBAAB5A39}"/>
          </ac:inkMkLst>
        </pc:inkChg>
        <pc:inkChg chg="add del mod">
          <ac:chgData name="Sarot SRANG" userId="a391a74c-0223-4591-9ba9-531b2ebaca54" providerId="ADAL" clId="{738A2DF9-2794-4A7C-8FDE-60E37E3996D5}" dt="2023-02-27T08:50:42.259" v="2024"/>
          <ac:inkMkLst>
            <pc:docMk/>
            <pc:sldMk cId="1006388887" sldId="272"/>
            <ac:inkMk id="785" creationId="{D0E24419-E6DD-38CC-D61A-48232D67E206}"/>
          </ac:inkMkLst>
        </pc:inkChg>
        <pc:inkChg chg="add del mod">
          <ac:chgData name="Sarot SRANG" userId="a391a74c-0223-4591-9ba9-531b2ebaca54" providerId="ADAL" clId="{738A2DF9-2794-4A7C-8FDE-60E37E3996D5}" dt="2023-02-27T08:50:43.996" v="2025"/>
          <ac:inkMkLst>
            <pc:docMk/>
            <pc:sldMk cId="1006388887" sldId="272"/>
            <ac:inkMk id="786" creationId="{CC82D30E-DDA0-6A21-01AB-B509B144B21A}"/>
          </ac:inkMkLst>
        </pc:inkChg>
        <pc:inkChg chg="add del mod">
          <ac:chgData name="Sarot SRANG" userId="a391a74c-0223-4591-9ba9-531b2ebaca54" providerId="ADAL" clId="{738A2DF9-2794-4A7C-8FDE-60E37E3996D5}" dt="2023-02-27T08:50:43.998" v="2029"/>
          <ac:inkMkLst>
            <pc:docMk/>
            <pc:sldMk cId="1006388887" sldId="272"/>
            <ac:inkMk id="788" creationId="{BCFF905C-B793-9B0C-BC79-76BB70F9923D}"/>
          </ac:inkMkLst>
        </pc:inkChg>
        <pc:inkChg chg="add del mod">
          <ac:chgData name="Sarot SRANG" userId="a391a74c-0223-4591-9ba9-531b2ebaca54" providerId="ADAL" clId="{738A2DF9-2794-4A7C-8FDE-60E37E3996D5}" dt="2023-02-27T08:50:46.117" v="2034"/>
          <ac:inkMkLst>
            <pc:docMk/>
            <pc:sldMk cId="1006388887" sldId="272"/>
            <ac:inkMk id="790" creationId="{DCD9A74C-192A-EE91-53F9-0C1EE4C3CBA5}"/>
          </ac:inkMkLst>
        </pc:inkChg>
        <pc:inkChg chg="add del mod">
          <ac:chgData name="Sarot SRANG" userId="a391a74c-0223-4591-9ba9-531b2ebaca54" providerId="ADAL" clId="{738A2DF9-2794-4A7C-8FDE-60E37E3996D5}" dt="2023-02-27T08:50:46.116" v="2032"/>
          <ac:inkMkLst>
            <pc:docMk/>
            <pc:sldMk cId="1006388887" sldId="272"/>
            <ac:inkMk id="791" creationId="{2B1E6409-FB1F-3EF8-921D-34A6D1EC0DFD}"/>
          </ac:inkMkLst>
        </pc:inkChg>
        <pc:inkChg chg="add del mod">
          <ac:chgData name="Sarot SRANG" userId="a391a74c-0223-4591-9ba9-531b2ebaca54" providerId="ADAL" clId="{738A2DF9-2794-4A7C-8FDE-60E37E3996D5}" dt="2023-02-27T08:50:46.117" v="2035"/>
          <ac:inkMkLst>
            <pc:docMk/>
            <pc:sldMk cId="1006388887" sldId="272"/>
            <ac:inkMk id="792" creationId="{0A2309DF-2728-037A-3D47-B2B8E880F2F3}"/>
          </ac:inkMkLst>
        </pc:inkChg>
        <pc:inkChg chg="add del mod">
          <ac:chgData name="Sarot SRANG" userId="a391a74c-0223-4591-9ba9-531b2ebaca54" providerId="ADAL" clId="{738A2DF9-2794-4A7C-8FDE-60E37E3996D5}" dt="2023-02-27T08:50:46.116" v="2033"/>
          <ac:inkMkLst>
            <pc:docMk/>
            <pc:sldMk cId="1006388887" sldId="272"/>
            <ac:inkMk id="793" creationId="{5A1042C9-8DD9-4C60-98A3-BF5191EA050B}"/>
          </ac:inkMkLst>
        </pc:inkChg>
        <pc:inkChg chg="add del mod">
          <ac:chgData name="Sarot SRANG" userId="a391a74c-0223-4591-9ba9-531b2ebaca54" providerId="ADAL" clId="{738A2DF9-2794-4A7C-8FDE-60E37E3996D5}" dt="2023-02-27T08:50:46.116" v="2031"/>
          <ac:inkMkLst>
            <pc:docMk/>
            <pc:sldMk cId="1006388887" sldId="272"/>
            <ac:inkMk id="794" creationId="{348A80BF-DF01-3B61-F2E8-D90CAFCCB969}"/>
          </ac:inkMkLst>
        </pc:inkChg>
        <pc:inkChg chg="add del mod">
          <ac:chgData name="Sarot SRANG" userId="a391a74c-0223-4591-9ba9-531b2ebaca54" providerId="ADAL" clId="{738A2DF9-2794-4A7C-8FDE-60E37E3996D5}" dt="2023-02-27T08:50:46.115" v="2030"/>
          <ac:inkMkLst>
            <pc:docMk/>
            <pc:sldMk cId="1006388887" sldId="272"/>
            <ac:inkMk id="795" creationId="{5BF0C7F3-2698-E9ED-13BB-3B9489C014C1}"/>
          </ac:inkMkLst>
        </pc:inkChg>
        <pc:inkChg chg="add del mod">
          <ac:chgData name="Sarot SRANG" userId="a391a74c-0223-4591-9ba9-531b2ebaca54" providerId="ADAL" clId="{738A2DF9-2794-4A7C-8FDE-60E37E3996D5}" dt="2023-02-27T08:50:43.997" v="2026"/>
          <ac:inkMkLst>
            <pc:docMk/>
            <pc:sldMk cId="1006388887" sldId="272"/>
            <ac:inkMk id="797" creationId="{20FD205D-8CBB-65FF-154F-60E80588A8D4}"/>
          </ac:inkMkLst>
        </pc:inkChg>
        <pc:inkChg chg="add del mod">
          <ac:chgData name="Sarot SRANG" userId="a391a74c-0223-4591-9ba9-531b2ebaca54" providerId="ADAL" clId="{738A2DF9-2794-4A7C-8FDE-60E37E3996D5}" dt="2023-02-27T08:50:11.508" v="2002"/>
          <ac:inkMkLst>
            <pc:docMk/>
            <pc:sldMk cId="1006388887" sldId="272"/>
            <ac:inkMk id="799" creationId="{0639396E-35FA-4F9D-58F5-67A774901CA1}"/>
          </ac:inkMkLst>
        </pc:inkChg>
        <pc:inkChg chg="add del mod">
          <ac:chgData name="Sarot SRANG" userId="a391a74c-0223-4591-9ba9-531b2ebaca54" providerId="ADAL" clId="{738A2DF9-2794-4A7C-8FDE-60E37E3996D5}" dt="2023-02-27T08:58:55.978" v="2184"/>
          <ac:inkMkLst>
            <pc:docMk/>
            <pc:sldMk cId="1006388887" sldId="272"/>
            <ac:inkMk id="801" creationId="{2667095A-808F-9935-302F-C92C5CF779D9}"/>
          </ac:inkMkLst>
        </pc:inkChg>
        <pc:inkChg chg="add del mod">
          <ac:chgData name="Sarot SRANG" userId="a391a74c-0223-4591-9ba9-531b2ebaca54" providerId="ADAL" clId="{738A2DF9-2794-4A7C-8FDE-60E37E3996D5}" dt="2023-02-27T09:07:12.164" v="2268"/>
          <ac:inkMkLst>
            <pc:docMk/>
            <pc:sldMk cId="1006388887" sldId="272"/>
            <ac:inkMk id="803" creationId="{0279DAE3-0867-1D67-DB95-9E05D67EF19C}"/>
          </ac:inkMkLst>
        </pc:inkChg>
        <pc:inkChg chg="add del mod">
          <ac:chgData name="Sarot SRANG" userId="a391a74c-0223-4591-9ba9-531b2ebaca54" providerId="ADAL" clId="{738A2DF9-2794-4A7C-8FDE-60E37E3996D5}" dt="2023-02-27T09:11:26.011" v="2498"/>
          <ac:inkMkLst>
            <pc:docMk/>
            <pc:sldMk cId="1006388887" sldId="272"/>
            <ac:inkMk id="804" creationId="{5D008068-536B-B515-54ED-4C6CAC73E415}"/>
          </ac:inkMkLst>
        </pc:inkChg>
        <pc:inkChg chg="add del mod">
          <ac:chgData name="Sarot SRANG" userId="a391a74c-0223-4591-9ba9-531b2ebaca54" providerId="ADAL" clId="{738A2DF9-2794-4A7C-8FDE-60E37E3996D5}" dt="2023-02-27T09:11:28.951" v="2501"/>
          <ac:inkMkLst>
            <pc:docMk/>
            <pc:sldMk cId="1006388887" sldId="272"/>
            <ac:inkMk id="806" creationId="{1A852D04-15A8-EA63-F4D9-04C7997A7B1D}"/>
          </ac:inkMkLst>
        </pc:inkChg>
        <pc:inkChg chg="add del mod">
          <ac:chgData name="Sarot SRANG" userId="a391a74c-0223-4591-9ba9-531b2ebaca54" providerId="ADAL" clId="{738A2DF9-2794-4A7C-8FDE-60E37E3996D5}" dt="2023-02-27T09:11:27.931" v="2500"/>
          <ac:inkMkLst>
            <pc:docMk/>
            <pc:sldMk cId="1006388887" sldId="272"/>
            <ac:inkMk id="807" creationId="{BB69BE9D-3AFA-574E-6184-A8A67E88D559}"/>
          </ac:inkMkLst>
        </pc:inkChg>
        <pc:inkChg chg="add del mod">
          <ac:chgData name="Sarot SRANG" userId="a391a74c-0223-4591-9ba9-531b2ebaca54" providerId="ADAL" clId="{738A2DF9-2794-4A7C-8FDE-60E37E3996D5}" dt="2023-02-27T09:11:27.930" v="2499"/>
          <ac:inkMkLst>
            <pc:docMk/>
            <pc:sldMk cId="1006388887" sldId="272"/>
            <ac:inkMk id="808" creationId="{C6EC3400-CF39-7CEF-6155-B41CCD540382}"/>
          </ac:inkMkLst>
        </pc:inkChg>
        <pc:inkChg chg="add del mod">
          <ac:chgData name="Sarot SRANG" userId="a391a74c-0223-4591-9ba9-531b2ebaca54" providerId="ADAL" clId="{738A2DF9-2794-4A7C-8FDE-60E37E3996D5}" dt="2023-02-27T08:57:25.867" v="2117"/>
          <ac:inkMkLst>
            <pc:docMk/>
            <pc:sldMk cId="1006388887" sldId="272"/>
            <ac:inkMk id="810" creationId="{6E2B48A2-19D1-3E71-409F-AC47EBB4409D}"/>
          </ac:inkMkLst>
        </pc:inkChg>
        <pc:inkChg chg="add del mod">
          <ac:chgData name="Sarot SRANG" userId="a391a74c-0223-4591-9ba9-531b2ebaca54" providerId="ADAL" clId="{738A2DF9-2794-4A7C-8FDE-60E37E3996D5}" dt="2023-02-27T08:57:25.859" v="2111"/>
          <ac:inkMkLst>
            <pc:docMk/>
            <pc:sldMk cId="1006388887" sldId="272"/>
            <ac:inkMk id="811" creationId="{944A1C64-56B7-83DB-D00C-35E8C526D6A8}"/>
          </ac:inkMkLst>
        </pc:inkChg>
        <pc:inkChg chg="add del mod">
          <ac:chgData name="Sarot SRANG" userId="a391a74c-0223-4591-9ba9-531b2ebaca54" providerId="ADAL" clId="{738A2DF9-2794-4A7C-8FDE-60E37E3996D5}" dt="2023-02-27T08:57:25.885" v="2130"/>
          <ac:inkMkLst>
            <pc:docMk/>
            <pc:sldMk cId="1006388887" sldId="272"/>
            <ac:inkMk id="812" creationId="{56C012AF-B4B6-30B7-A048-A07538B70167}"/>
          </ac:inkMkLst>
        </pc:inkChg>
        <pc:inkChg chg="add del mod">
          <ac:chgData name="Sarot SRANG" userId="a391a74c-0223-4591-9ba9-531b2ebaca54" providerId="ADAL" clId="{738A2DF9-2794-4A7C-8FDE-60E37E3996D5}" dt="2023-02-27T08:57:25.860" v="2112"/>
          <ac:inkMkLst>
            <pc:docMk/>
            <pc:sldMk cId="1006388887" sldId="272"/>
            <ac:inkMk id="813" creationId="{61075FBC-586F-7BEF-94C2-42E7F3120FBF}"/>
          </ac:inkMkLst>
        </pc:inkChg>
        <pc:inkChg chg="add del mod">
          <ac:chgData name="Sarot SRANG" userId="a391a74c-0223-4591-9ba9-531b2ebaca54" providerId="ADAL" clId="{738A2DF9-2794-4A7C-8FDE-60E37E3996D5}" dt="2023-02-27T08:57:25.877" v="2124"/>
          <ac:inkMkLst>
            <pc:docMk/>
            <pc:sldMk cId="1006388887" sldId="272"/>
            <ac:inkMk id="814" creationId="{91452847-C006-A979-64C4-CD0DC9277DE3}"/>
          </ac:inkMkLst>
        </pc:inkChg>
        <pc:inkChg chg="add del mod">
          <ac:chgData name="Sarot SRANG" userId="a391a74c-0223-4591-9ba9-531b2ebaca54" providerId="ADAL" clId="{738A2DF9-2794-4A7C-8FDE-60E37E3996D5}" dt="2023-02-27T08:57:25.854" v="2109"/>
          <ac:inkMkLst>
            <pc:docMk/>
            <pc:sldMk cId="1006388887" sldId="272"/>
            <ac:inkMk id="815" creationId="{ACA7972B-DD61-B772-32ED-AF141BF9CC85}"/>
          </ac:inkMkLst>
        </pc:inkChg>
        <pc:inkChg chg="add del mod">
          <ac:chgData name="Sarot SRANG" userId="a391a74c-0223-4591-9ba9-531b2ebaca54" providerId="ADAL" clId="{738A2DF9-2794-4A7C-8FDE-60E37E3996D5}" dt="2023-02-27T08:57:25.872" v="2120"/>
          <ac:inkMkLst>
            <pc:docMk/>
            <pc:sldMk cId="1006388887" sldId="272"/>
            <ac:inkMk id="816" creationId="{F365D507-0E2E-A685-388B-DC2458D062A1}"/>
          </ac:inkMkLst>
        </pc:inkChg>
        <pc:inkChg chg="add del mod">
          <ac:chgData name="Sarot SRANG" userId="a391a74c-0223-4591-9ba9-531b2ebaca54" providerId="ADAL" clId="{738A2DF9-2794-4A7C-8FDE-60E37E3996D5}" dt="2023-02-27T08:57:25.878" v="2125"/>
          <ac:inkMkLst>
            <pc:docMk/>
            <pc:sldMk cId="1006388887" sldId="272"/>
            <ac:inkMk id="817" creationId="{E76EF379-13B7-F386-3CA5-964CA1692293}"/>
          </ac:inkMkLst>
        </pc:inkChg>
        <pc:inkChg chg="add del mod">
          <ac:chgData name="Sarot SRANG" userId="a391a74c-0223-4591-9ba9-531b2ebaca54" providerId="ADAL" clId="{738A2DF9-2794-4A7C-8FDE-60E37E3996D5}" dt="2023-02-27T08:57:25.863" v="2114"/>
          <ac:inkMkLst>
            <pc:docMk/>
            <pc:sldMk cId="1006388887" sldId="272"/>
            <ac:inkMk id="818" creationId="{748227BD-5D82-A915-B07D-B316525EA05D}"/>
          </ac:inkMkLst>
        </pc:inkChg>
        <pc:inkChg chg="add del mod">
          <ac:chgData name="Sarot SRANG" userId="a391a74c-0223-4591-9ba9-531b2ebaca54" providerId="ADAL" clId="{738A2DF9-2794-4A7C-8FDE-60E37E3996D5}" dt="2023-02-27T08:57:25.875" v="2123"/>
          <ac:inkMkLst>
            <pc:docMk/>
            <pc:sldMk cId="1006388887" sldId="272"/>
            <ac:inkMk id="820" creationId="{FC537CAB-7AC9-C619-DB65-A0176CE6106B}"/>
          </ac:inkMkLst>
        </pc:inkChg>
        <pc:inkChg chg="add del mod">
          <ac:chgData name="Sarot SRANG" userId="a391a74c-0223-4591-9ba9-531b2ebaca54" providerId="ADAL" clId="{738A2DF9-2794-4A7C-8FDE-60E37E3996D5}" dt="2023-02-27T08:57:25.866" v="2116"/>
          <ac:inkMkLst>
            <pc:docMk/>
            <pc:sldMk cId="1006388887" sldId="272"/>
            <ac:inkMk id="821" creationId="{206D3BFD-7AB7-72AC-B164-3E92C8B57816}"/>
          </ac:inkMkLst>
        </pc:inkChg>
        <pc:inkChg chg="add del mod">
          <ac:chgData name="Sarot SRANG" userId="a391a74c-0223-4591-9ba9-531b2ebaca54" providerId="ADAL" clId="{738A2DF9-2794-4A7C-8FDE-60E37E3996D5}" dt="2023-02-27T08:57:25.865" v="2115"/>
          <ac:inkMkLst>
            <pc:docMk/>
            <pc:sldMk cId="1006388887" sldId="272"/>
            <ac:inkMk id="822" creationId="{76B81328-EF87-5C9F-43A9-81ABF1EA2FDA}"/>
          </ac:inkMkLst>
        </pc:inkChg>
        <pc:inkChg chg="add del mod">
          <ac:chgData name="Sarot SRANG" userId="a391a74c-0223-4591-9ba9-531b2ebaca54" providerId="ADAL" clId="{738A2DF9-2794-4A7C-8FDE-60E37E3996D5}" dt="2023-02-27T08:57:25.882" v="2128"/>
          <ac:inkMkLst>
            <pc:docMk/>
            <pc:sldMk cId="1006388887" sldId="272"/>
            <ac:inkMk id="823" creationId="{496D397B-0E6A-E00A-B0C0-26B9DA30E9EB}"/>
          </ac:inkMkLst>
        </pc:inkChg>
        <pc:inkChg chg="add del mod">
          <ac:chgData name="Sarot SRANG" userId="a391a74c-0223-4591-9ba9-531b2ebaca54" providerId="ADAL" clId="{738A2DF9-2794-4A7C-8FDE-60E37E3996D5}" dt="2023-02-27T08:57:25.880" v="2126"/>
          <ac:inkMkLst>
            <pc:docMk/>
            <pc:sldMk cId="1006388887" sldId="272"/>
            <ac:inkMk id="824" creationId="{28AA22F8-026F-7D2B-A1DF-6A17FEFDFC9E}"/>
          </ac:inkMkLst>
        </pc:inkChg>
        <pc:inkChg chg="add del mod">
          <ac:chgData name="Sarot SRANG" userId="a391a74c-0223-4591-9ba9-531b2ebaca54" providerId="ADAL" clId="{738A2DF9-2794-4A7C-8FDE-60E37E3996D5}" dt="2023-02-27T08:57:25.870" v="2119"/>
          <ac:inkMkLst>
            <pc:docMk/>
            <pc:sldMk cId="1006388887" sldId="272"/>
            <ac:inkMk id="826" creationId="{C88E2E4C-92AB-7DFA-B8D0-32B4E74B0054}"/>
          </ac:inkMkLst>
        </pc:inkChg>
        <pc:inkChg chg="add del mod">
          <ac:chgData name="Sarot SRANG" userId="a391a74c-0223-4591-9ba9-531b2ebaca54" providerId="ADAL" clId="{738A2DF9-2794-4A7C-8FDE-60E37E3996D5}" dt="2023-02-27T08:57:25.881" v="2127"/>
          <ac:inkMkLst>
            <pc:docMk/>
            <pc:sldMk cId="1006388887" sldId="272"/>
            <ac:inkMk id="827" creationId="{7646FB90-5C2D-51A7-F96D-B6A29639794D}"/>
          </ac:inkMkLst>
        </pc:inkChg>
        <pc:inkChg chg="add del mod">
          <ac:chgData name="Sarot SRANG" userId="a391a74c-0223-4591-9ba9-531b2ebaca54" providerId="ADAL" clId="{738A2DF9-2794-4A7C-8FDE-60E37E3996D5}" dt="2023-02-27T09:11:28.952" v="2502"/>
          <ac:inkMkLst>
            <pc:docMk/>
            <pc:sldMk cId="1006388887" sldId="272"/>
            <ac:inkMk id="828" creationId="{BC901A85-1C3C-8DF9-E05C-7DA2B9D00EA2}"/>
          </ac:inkMkLst>
        </pc:inkChg>
        <pc:inkChg chg="add del mod">
          <ac:chgData name="Sarot SRANG" userId="a391a74c-0223-4591-9ba9-531b2ebaca54" providerId="ADAL" clId="{738A2DF9-2794-4A7C-8FDE-60E37E3996D5}" dt="2023-02-27T08:57:25.883" v="2129"/>
          <ac:inkMkLst>
            <pc:docMk/>
            <pc:sldMk cId="1006388887" sldId="272"/>
            <ac:inkMk id="830" creationId="{B1151F98-4B3A-1ED3-BF6C-01F2E45ACDBE}"/>
          </ac:inkMkLst>
        </pc:inkChg>
        <pc:inkChg chg="add del mod">
          <ac:chgData name="Sarot SRANG" userId="a391a74c-0223-4591-9ba9-531b2ebaca54" providerId="ADAL" clId="{738A2DF9-2794-4A7C-8FDE-60E37E3996D5}" dt="2023-02-27T08:57:25.886" v="2131"/>
          <ac:inkMkLst>
            <pc:docMk/>
            <pc:sldMk cId="1006388887" sldId="272"/>
            <ac:inkMk id="831" creationId="{9F4C49E2-62BE-2284-EEFE-C6021A27E260}"/>
          </ac:inkMkLst>
        </pc:inkChg>
        <pc:inkChg chg="add del mod">
          <ac:chgData name="Sarot SRANG" userId="a391a74c-0223-4591-9ba9-531b2ebaca54" providerId="ADAL" clId="{738A2DF9-2794-4A7C-8FDE-60E37E3996D5}" dt="2023-02-27T08:57:25.873" v="2121"/>
          <ac:inkMkLst>
            <pc:docMk/>
            <pc:sldMk cId="1006388887" sldId="272"/>
            <ac:inkMk id="833" creationId="{65B705A9-7377-7CCB-2A17-6BD22E88A87B}"/>
          </ac:inkMkLst>
        </pc:inkChg>
        <pc:inkChg chg="add del mod">
          <ac:chgData name="Sarot SRANG" userId="a391a74c-0223-4591-9ba9-531b2ebaca54" providerId="ADAL" clId="{738A2DF9-2794-4A7C-8FDE-60E37E3996D5}" dt="2023-02-27T08:57:25.857" v="2110"/>
          <ac:inkMkLst>
            <pc:docMk/>
            <pc:sldMk cId="1006388887" sldId="272"/>
            <ac:inkMk id="834" creationId="{7AD21464-04A0-F34A-EFD3-1814079A6556}"/>
          </ac:inkMkLst>
        </pc:inkChg>
        <pc:inkChg chg="add del mod">
          <ac:chgData name="Sarot SRANG" userId="a391a74c-0223-4591-9ba9-531b2ebaca54" providerId="ADAL" clId="{738A2DF9-2794-4A7C-8FDE-60E37E3996D5}" dt="2023-02-27T08:57:25.861" v="2113"/>
          <ac:inkMkLst>
            <pc:docMk/>
            <pc:sldMk cId="1006388887" sldId="272"/>
            <ac:inkMk id="835" creationId="{FFE17B3E-83C7-AA4E-3C9F-561E98842CDD}"/>
          </ac:inkMkLst>
        </pc:inkChg>
        <pc:inkChg chg="add del mod">
          <ac:chgData name="Sarot SRANG" userId="a391a74c-0223-4591-9ba9-531b2ebaca54" providerId="ADAL" clId="{738A2DF9-2794-4A7C-8FDE-60E37E3996D5}" dt="2023-02-27T08:57:25.874" v="2122"/>
          <ac:inkMkLst>
            <pc:docMk/>
            <pc:sldMk cId="1006388887" sldId="272"/>
            <ac:inkMk id="836" creationId="{4260DD6A-BE67-DEE6-068A-FFC48788B453}"/>
          </ac:inkMkLst>
        </pc:inkChg>
        <pc:inkChg chg="add del mod">
          <ac:chgData name="Sarot SRANG" userId="a391a74c-0223-4591-9ba9-531b2ebaca54" providerId="ADAL" clId="{738A2DF9-2794-4A7C-8FDE-60E37E3996D5}" dt="2023-02-27T08:57:25.869" v="2118"/>
          <ac:inkMkLst>
            <pc:docMk/>
            <pc:sldMk cId="1006388887" sldId="272"/>
            <ac:inkMk id="837" creationId="{21B759C9-A4BB-7C65-0395-4978DAFBA9D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39" creationId="{8D4481FA-C3F2-9988-2B75-4E279D7B1E1E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1" creationId="{DC120B8B-BF23-5B3C-9DB3-7AA1271B845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2" creationId="{6E541E0C-2897-D4DA-E3F2-5C1BFECE7B21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3" creationId="{7150E6C7-2C0A-2D11-7C74-385561719FB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4" creationId="{D16CBF6D-6EFB-395D-A13F-458D1C02A2B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5" creationId="{EBA25EC6-EB88-AFD1-0D3D-FEE8214DD12F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6" creationId="{F6B3D65F-AAF0-BD4B-5DE5-78EB878EFD9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7" creationId="{74B610D3-4CA6-23A6-DCE0-758AF1FA348A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8" creationId="{7EAF3EEC-57BA-4F3F-07D3-BD31F81C6B1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49" creationId="{BADA49DC-07D9-5004-9E0C-D53EFEC4156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1" creationId="{5EE6CFA4-BFF1-42CA-388F-14E7A37431C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2" creationId="{B3BF7DBF-3066-F622-8B38-3ECBD9C8C1D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3" creationId="{DB638476-C643-C8C0-625E-87725BB96E0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4" creationId="{3FCD86E4-5F47-60F0-FAA6-297748DD844A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5" creationId="{F3D7EFC8-611B-6901-B645-6C56BB040E0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6" creationId="{EA95FDA0-8C0A-46BE-1B30-8242817413B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7" creationId="{2B4D4BDB-6F7C-6FC8-15B7-4FF6F49E608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8" creationId="{899C1D05-04F4-2C6E-AC73-6AB1F8393E4B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59" creationId="{D7395FA3-C4D2-F49E-283E-88C9156D9FF1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60" creationId="{A5BD195F-0614-5F22-DCD4-35D33384DA5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61" creationId="{13945F7E-74E5-EE0B-25B1-58134C752695}"/>
          </ac:inkMkLst>
        </pc:inkChg>
        <pc:inkChg chg="add mod">
          <ac:chgData name="Sarot SRANG" userId="a391a74c-0223-4591-9ba9-531b2ebaca54" providerId="ADAL" clId="{738A2DF9-2794-4A7C-8FDE-60E37E3996D5}" dt="2023-02-27T09:08:07.372" v="2352" actId="1037"/>
          <ac:inkMkLst>
            <pc:docMk/>
            <pc:sldMk cId="1006388887" sldId="272"/>
            <ac:inkMk id="863" creationId="{8F9D8CEA-6A99-A678-EB23-075269207176}"/>
          </ac:inkMkLst>
        </pc:inkChg>
        <pc:inkChg chg="add del">
          <ac:chgData name="Sarot SRANG" userId="a391a74c-0223-4591-9ba9-531b2ebaca54" providerId="ADAL" clId="{738A2DF9-2794-4A7C-8FDE-60E37E3996D5}" dt="2023-02-27T08:51:53.910" v="2099"/>
          <ac:inkMkLst>
            <pc:docMk/>
            <pc:sldMk cId="1006388887" sldId="272"/>
            <ac:inkMk id="865" creationId="{CDE4C247-31F7-70D7-6427-E2B7F2DC131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66" creationId="{9FB17201-42FA-AF73-91C1-F96A45D959E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67" creationId="{BC193A75-FB85-C822-557B-878182EAFAF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69" creationId="{1BB8FFD5-1447-D9A4-4E5B-7E0B60E887FE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1" creationId="{417DBF3B-CD7A-1F02-CF77-A942F76ED50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2" creationId="{2CEDFC80-32CA-A9B0-4A26-BA2A7F8031C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3" creationId="{03D101F3-BF69-1809-B104-CAF4EEFE8EF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5" creationId="{AD87455A-E7CE-4187-6088-8AE77BB3180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6" creationId="{CA112635-7218-CDF9-4CCE-0F68550C4C3F}"/>
          </ac:inkMkLst>
        </pc:inkChg>
        <pc:inkChg chg="add del mod">
          <ac:chgData name="Sarot SRANG" userId="a391a74c-0223-4591-9ba9-531b2ebaca54" providerId="ADAL" clId="{738A2DF9-2794-4A7C-8FDE-60E37E3996D5}" dt="2023-02-27T09:11:28.952" v="2503"/>
          <ac:inkMkLst>
            <pc:docMk/>
            <pc:sldMk cId="1006388887" sldId="272"/>
            <ac:inkMk id="877" creationId="{69CD800C-2FD9-847F-3738-E524E54E1F8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78" creationId="{974FEACA-FCD0-07A6-70C5-8FFC3A6F7BBC}"/>
          </ac:inkMkLst>
        </pc:inkChg>
        <pc:inkChg chg="add del mod">
          <ac:chgData name="Sarot SRANG" userId="a391a74c-0223-4591-9ba9-531b2ebaca54" providerId="ADAL" clId="{738A2DF9-2794-4A7C-8FDE-60E37E3996D5}" dt="2023-02-27T08:58:28.865" v="2138"/>
          <ac:inkMkLst>
            <pc:docMk/>
            <pc:sldMk cId="1006388887" sldId="272"/>
            <ac:inkMk id="879" creationId="{37FD75D4-A3B2-7552-43CD-7676414EA3F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881" creationId="{6F36476C-1866-85EC-914F-8597292D69C2}"/>
          </ac:inkMkLst>
        </pc:inkChg>
        <pc:inkChg chg="add del">
          <ac:chgData name="Sarot SRANG" userId="a391a74c-0223-4591-9ba9-531b2ebaca54" providerId="ADAL" clId="{738A2DF9-2794-4A7C-8FDE-60E37E3996D5}" dt="2023-02-27T08:58:41.587" v="2158"/>
          <ac:inkMkLst>
            <pc:docMk/>
            <pc:sldMk cId="1006388887" sldId="272"/>
            <ac:inkMk id="883" creationId="{0B5DD42D-B1BA-5C15-EA35-7DFCB37ED2B9}"/>
          </ac:inkMkLst>
        </pc:inkChg>
        <pc:inkChg chg="add del">
          <ac:chgData name="Sarot SRANG" userId="a391a74c-0223-4591-9ba9-531b2ebaca54" providerId="ADAL" clId="{738A2DF9-2794-4A7C-8FDE-60E37E3996D5}" dt="2023-02-27T09:05:49.197" v="2251"/>
          <ac:inkMkLst>
            <pc:docMk/>
            <pc:sldMk cId="1006388887" sldId="272"/>
            <ac:inkMk id="884" creationId="{E199976B-36AB-9A79-D1CF-6DC34F829406}"/>
          </ac:inkMkLst>
        </pc:inkChg>
        <pc:inkChg chg="add del">
          <ac:chgData name="Sarot SRANG" userId="a391a74c-0223-4591-9ba9-531b2ebaca54" providerId="ADAL" clId="{738A2DF9-2794-4A7C-8FDE-60E37E3996D5}" dt="2023-02-27T09:07:15.974" v="2270"/>
          <ac:inkMkLst>
            <pc:docMk/>
            <pc:sldMk cId="1006388887" sldId="272"/>
            <ac:inkMk id="885" creationId="{F7BFC3FB-DE1D-8F21-FA85-3F77DEEC549A}"/>
          </ac:inkMkLst>
        </pc:inkChg>
        <pc:inkChg chg="add del">
          <ac:chgData name="Sarot SRANG" userId="a391a74c-0223-4591-9ba9-531b2ebaca54" providerId="ADAL" clId="{738A2DF9-2794-4A7C-8FDE-60E37E3996D5}" dt="2023-02-27T09:07:17.893" v="2272"/>
          <ac:inkMkLst>
            <pc:docMk/>
            <pc:sldMk cId="1006388887" sldId="272"/>
            <ac:inkMk id="886" creationId="{0235DBD8-C3C9-FA2B-3AE0-8C47EF209DDB}"/>
          </ac:inkMkLst>
        </pc:inkChg>
        <pc:inkChg chg="add del mod">
          <ac:chgData name="Sarot SRANG" userId="a391a74c-0223-4591-9ba9-531b2ebaca54" providerId="ADAL" clId="{738A2DF9-2794-4A7C-8FDE-60E37E3996D5}" dt="2023-02-27T09:11:26.011" v="2497"/>
          <ac:inkMkLst>
            <pc:docMk/>
            <pc:sldMk cId="1006388887" sldId="272"/>
            <ac:inkMk id="887" creationId="{AB6E6219-041A-C4E6-5432-50D65F66B363}"/>
          </ac:inkMkLst>
        </pc:inkChg>
        <pc:inkChg chg="add del">
          <ac:chgData name="Sarot SRANG" userId="a391a74c-0223-4591-9ba9-531b2ebaca54" providerId="ADAL" clId="{738A2DF9-2794-4A7C-8FDE-60E37E3996D5}" dt="2023-02-27T09:07:24.141" v="2275"/>
          <ac:inkMkLst>
            <pc:docMk/>
            <pc:sldMk cId="1006388887" sldId="272"/>
            <ac:inkMk id="888" creationId="{A72F96C9-0513-7BF2-8D59-F5C5AC88630F}"/>
          </ac:inkMkLst>
        </pc:inkChg>
        <pc:inkChg chg="add del">
          <ac:chgData name="Sarot SRANG" userId="a391a74c-0223-4591-9ba9-531b2ebaca54" providerId="ADAL" clId="{738A2DF9-2794-4A7C-8FDE-60E37E3996D5}" dt="2023-02-27T09:07:27.934" v="2277"/>
          <ac:inkMkLst>
            <pc:docMk/>
            <pc:sldMk cId="1006388887" sldId="272"/>
            <ac:inkMk id="889" creationId="{74686374-C542-76E6-69F2-C3D4195EC91F}"/>
          </ac:inkMkLst>
        </pc:inkChg>
        <pc:inkChg chg="add del">
          <ac:chgData name="Sarot SRANG" userId="a391a74c-0223-4591-9ba9-531b2ebaca54" providerId="ADAL" clId="{738A2DF9-2794-4A7C-8FDE-60E37E3996D5}" dt="2023-02-27T09:07:54.033" v="2319"/>
          <ac:inkMkLst>
            <pc:docMk/>
            <pc:sldMk cId="1006388887" sldId="272"/>
            <ac:inkMk id="890" creationId="{C712E266-2E84-E774-09E1-59EB0F204112}"/>
          </ac:inkMkLst>
        </pc:inkChg>
        <pc:inkChg chg="add del">
          <ac:chgData name="Sarot SRANG" userId="a391a74c-0223-4591-9ba9-531b2ebaca54" providerId="ADAL" clId="{738A2DF9-2794-4A7C-8FDE-60E37E3996D5}" dt="2023-02-27T09:08:40.649" v="2386"/>
          <ac:inkMkLst>
            <pc:docMk/>
            <pc:sldMk cId="1006388887" sldId="272"/>
            <ac:inkMk id="891" creationId="{03B26802-285F-9342-5204-9A015FDD4D9B}"/>
          </ac:inkMkLst>
        </pc:inkChg>
        <pc:inkChg chg="add del mod">
          <ac:chgData name="Sarot SRANG" userId="a391a74c-0223-4591-9ba9-531b2ebaca54" providerId="ADAL" clId="{738A2DF9-2794-4A7C-8FDE-60E37E3996D5}" dt="2023-02-27T09:09:12.452" v="2389"/>
          <ac:inkMkLst>
            <pc:docMk/>
            <pc:sldMk cId="1006388887" sldId="272"/>
            <ac:inkMk id="892" creationId="{ACE0DC2B-6450-17B1-16B4-FF96BB2487D1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4" creationId="{1BEEFD01-7286-A63E-3998-5A1F9CD7CFB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5" creationId="{426D06E7-568E-499F-4B28-7434FEFBA048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6" creationId="{592BF660-F718-5BA4-FEF1-C6327B8CF1F2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7" creationId="{4CFD52CD-014E-AB67-4394-BEA0D6461BDB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8" creationId="{8D1BA2D0-D5D6-263B-51ED-4168926493E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899" creationId="{5D77C45C-F77D-F562-43DF-560407E8E981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00" creationId="{A1DFD976-555A-F19D-AE70-C6FF56B59383}"/>
          </ac:inkMkLst>
        </pc:inkChg>
        <pc:inkChg chg="add del">
          <ac:chgData name="Sarot SRANG" userId="a391a74c-0223-4591-9ba9-531b2ebaca54" providerId="ADAL" clId="{738A2DF9-2794-4A7C-8FDE-60E37E3996D5}" dt="2023-02-27T09:09:22.472" v="2398"/>
          <ac:inkMkLst>
            <pc:docMk/>
            <pc:sldMk cId="1006388887" sldId="272"/>
            <ac:inkMk id="901" creationId="{A93F7A08-57DC-DB99-D7D2-DA11CAA8FC72}"/>
          </ac:inkMkLst>
        </pc:inkChg>
        <pc:inkChg chg="add del mod">
          <ac:chgData name="Sarot SRANG" userId="a391a74c-0223-4591-9ba9-531b2ebaca54" providerId="ADAL" clId="{738A2DF9-2794-4A7C-8FDE-60E37E3996D5}" dt="2023-02-27T09:09:30.834" v="2408"/>
          <ac:inkMkLst>
            <pc:docMk/>
            <pc:sldMk cId="1006388887" sldId="272"/>
            <ac:inkMk id="903" creationId="{EF3E312D-879B-AFFD-6ADC-ABCFCF5518FA}"/>
          </ac:inkMkLst>
        </pc:inkChg>
        <pc:inkChg chg="add del">
          <ac:chgData name="Sarot SRANG" userId="a391a74c-0223-4591-9ba9-531b2ebaca54" providerId="ADAL" clId="{738A2DF9-2794-4A7C-8FDE-60E37E3996D5}" dt="2023-02-27T09:09:29.839" v="2406"/>
          <ac:inkMkLst>
            <pc:docMk/>
            <pc:sldMk cId="1006388887" sldId="272"/>
            <ac:inkMk id="904" creationId="{11A0C76D-E8F6-2B29-193B-093F6F25DA79}"/>
          </ac:inkMkLst>
        </pc:inkChg>
        <pc:inkChg chg="add del">
          <ac:chgData name="Sarot SRANG" userId="a391a74c-0223-4591-9ba9-531b2ebaca54" providerId="ADAL" clId="{738A2DF9-2794-4A7C-8FDE-60E37E3996D5}" dt="2023-02-27T09:09:29.839" v="2404"/>
          <ac:inkMkLst>
            <pc:docMk/>
            <pc:sldMk cId="1006388887" sldId="272"/>
            <ac:inkMk id="905" creationId="{16B4F08A-B843-0752-E38F-4660F3A39A10}"/>
          </ac:inkMkLst>
        </pc:inkChg>
        <pc:inkChg chg="add del">
          <ac:chgData name="Sarot SRANG" userId="a391a74c-0223-4591-9ba9-531b2ebaca54" providerId="ADAL" clId="{738A2DF9-2794-4A7C-8FDE-60E37E3996D5}" dt="2023-02-27T09:09:29.839" v="2405"/>
          <ac:inkMkLst>
            <pc:docMk/>
            <pc:sldMk cId="1006388887" sldId="272"/>
            <ac:inkMk id="906" creationId="{C13A9DD0-2227-0498-7C72-95CE9FC31A46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08" creationId="{DA5BE4FB-F335-B64D-FB01-A59BC5D5E77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09" creationId="{E5633270-351F-F88E-35C8-72BDBD7B3B9D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0" creationId="{C09C81A0-A0AD-2BA2-9B12-86FEDE5DD769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1" creationId="{1F6230A0-56B4-00FC-1342-7FDA1FE2D0BE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2" creationId="{F1B3AF97-BBDF-02B7-F766-6166D498EDC4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3" creationId="{8633F9EF-F8DE-B93A-5F0F-0CEC70A853F7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5" creationId="{6832D3AD-2637-BD04-0765-39CDC095A495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16" creationId="{29A8EBD8-3BC1-C1F7-44A3-1B538DCE102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18" creationId="{D7BF1850-FAE7-291B-4BCE-1B0AE2676FF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19" creationId="{E6D7C88A-14C2-514F-CDF5-CE879A77F254}"/>
          </ac:inkMkLst>
        </pc:inkChg>
        <pc:inkChg chg="add del">
          <ac:chgData name="Sarot SRANG" userId="a391a74c-0223-4591-9ba9-531b2ebaca54" providerId="ADAL" clId="{738A2DF9-2794-4A7C-8FDE-60E37E3996D5}" dt="2023-02-27T09:09:48.439" v="2422"/>
          <ac:inkMkLst>
            <pc:docMk/>
            <pc:sldMk cId="1006388887" sldId="272"/>
            <ac:inkMk id="920" creationId="{CA0C7716-B250-00F1-CB1B-1209FB82357E}"/>
          </ac:inkMkLst>
        </pc:inkChg>
        <pc:inkChg chg="add del">
          <ac:chgData name="Sarot SRANG" userId="a391a74c-0223-4591-9ba9-531b2ebaca54" providerId="ADAL" clId="{738A2DF9-2794-4A7C-8FDE-60E37E3996D5}" dt="2023-02-27T09:09:50.746" v="2424"/>
          <ac:inkMkLst>
            <pc:docMk/>
            <pc:sldMk cId="1006388887" sldId="272"/>
            <ac:inkMk id="921" creationId="{ADED2B03-BF82-82BD-3AA1-F6E30F37716D}"/>
          </ac:inkMkLst>
        </pc:inkChg>
        <pc:inkChg chg="add mod">
          <ac:chgData name="Sarot SRANG" userId="a391a74c-0223-4591-9ba9-531b2ebaca54" providerId="ADAL" clId="{738A2DF9-2794-4A7C-8FDE-60E37E3996D5}" dt="2023-02-27T09:09:59.505" v="2437"/>
          <ac:inkMkLst>
            <pc:docMk/>
            <pc:sldMk cId="1006388887" sldId="272"/>
            <ac:inkMk id="923" creationId="{673A972B-3F6A-1B89-87C7-821788CE4486}"/>
          </ac:inkMkLst>
        </pc:inkChg>
        <pc:inkChg chg="add del mod">
          <ac:chgData name="Sarot SRANG" userId="a391a74c-0223-4591-9ba9-531b2ebaca54" providerId="ADAL" clId="{738A2DF9-2794-4A7C-8FDE-60E37E3996D5}" dt="2023-02-27T09:09:56.537" v="2433"/>
          <ac:inkMkLst>
            <pc:docMk/>
            <pc:sldMk cId="1006388887" sldId="272"/>
            <ac:inkMk id="924" creationId="{DDCCE316-4F7F-802C-8322-43D83F617A82}"/>
          </ac:inkMkLst>
        </pc:inkChg>
        <pc:inkChg chg="add del mod">
          <ac:chgData name="Sarot SRANG" userId="a391a74c-0223-4591-9ba9-531b2ebaca54" providerId="ADAL" clId="{738A2DF9-2794-4A7C-8FDE-60E37E3996D5}" dt="2023-02-27T09:09:56.537" v="2432"/>
          <ac:inkMkLst>
            <pc:docMk/>
            <pc:sldMk cId="1006388887" sldId="272"/>
            <ac:inkMk id="925" creationId="{674502FA-DAE8-F3D5-6C61-05C4B800EC52}"/>
          </ac:inkMkLst>
        </pc:inkChg>
        <pc:inkChg chg="add del">
          <ac:chgData name="Sarot SRANG" userId="a391a74c-0223-4591-9ba9-531b2ebaca54" providerId="ADAL" clId="{738A2DF9-2794-4A7C-8FDE-60E37E3996D5}" dt="2023-02-27T09:09:56.536" v="2431"/>
          <ac:inkMkLst>
            <pc:docMk/>
            <pc:sldMk cId="1006388887" sldId="272"/>
            <ac:inkMk id="927" creationId="{F8E64172-80C4-7072-C7F2-52DB53F748A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28" creationId="{82274C60-C791-1399-0D61-0520F38C582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29" creationId="{E1A5F048-546B-4DFB-FCAC-C6FAA65DDF4B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0" creationId="{A28BE2EA-8B62-75EF-AC89-B6816B887FD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2" creationId="{9D7AC9BF-8F30-4F83-78CC-A3B44423406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4" creationId="{816A34CC-82F1-658C-3205-B3DD9986C44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5" creationId="{2F0125B6-E6A0-0224-4F14-D0333850668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6" creationId="{871571AC-0789-51C2-BCC0-E70DBC53A5D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7" creationId="{53A9D1EC-D7E7-45E1-7961-5B93DA710070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39" creationId="{934300D6-E6A5-E52C-371F-4ABCAB80846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40" creationId="{25B52849-A5E3-9A64-E009-6E86F1AF96BA}"/>
          </ac:inkMkLst>
        </pc:inkChg>
        <pc:inkChg chg="add del">
          <ac:chgData name="Sarot SRANG" userId="a391a74c-0223-4591-9ba9-531b2ebaca54" providerId="ADAL" clId="{738A2DF9-2794-4A7C-8FDE-60E37E3996D5}" dt="2023-02-27T09:10:12.130" v="2449"/>
          <ac:inkMkLst>
            <pc:docMk/>
            <pc:sldMk cId="1006388887" sldId="272"/>
            <ac:inkMk id="942" creationId="{00A0E367-A60F-35FE-9259-79A21D7E60D7}"/>
          </ac:inkMkLst>
        </pc:inkChg>
        <pc:inkChg chg="add mod">
          <ac:chgData name="Sarot SRANG" userId="a391a74c-0223-4591-9ba9-531b2ebaca54" providerId="ADAL" clId="{738A2DF9-2794-4A7C-8FDE-60E37E3996D5}" dt="2023-02-27T09:10:24.093" v="2456"/>
          <ac:inkMkLst>
            <pc:docMk/>
            <pc:sldMk cId="1006388887" sldId="272"/>
            <ac:inkMk id="943" creationId="{99E3B17C-31A2-F721-58A0-49614B3534E6}"/>
          </ac:inkMkLst>
        </pc:inkChg>
        <pc:inkChg chg="add del">
          <ac:chgData name="Sarot SRANG" userId="a391a74c-0223-4591-9ba9-531b2ebaca54" providerId="ADAL" clId="{738A2DF9-2794-4A7C-8FDE-60E37E3996D5}" dt="2023-02-27T09:10:20.958" v="2453"/>
          <ac:inkMkLst>
            <pc:docMk/>
            <pc:sldMk cId="1006388887" sldId="272"/>
            <ac:inkMk id="945" creationId="{B70AD71E-662C-F9A7-08F3-D329BCB7BC3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46" creationId="{764FE11D-7548-7EDB-E18E-8C3B6BA5448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47" creationId="{2E753BBC-D841-AB00-1EFB-BB34B8007CF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49" creationId="{4EB59402-753B-776A-886D-E47A22C2350E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0" creationId="{3E05CA4F-DC54-66DD-C4F9-670E08A51CA3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1" creationId="{9652BE6E-7C19-139F-6861-24366C6D2D32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2" creationId="{17E0E86D-4944-FC3A-DBCB-0B36F580199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4" creationId="{20ADB073-F974-EC1A-022C-AEA4A293594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5" creationId="{33D06B9E-C73D-DE42-C2EE-07F76FF3E12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7" creationId="{0806C8A1-FE9C-D04A-5463-A85CEF367A3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59" creationId="{5B9717EE-16F1-94E7-01CD-4732595576DF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0" creationId="{FBD53152-8BF5-2B12-0330-0123E56D0C1A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62" creationId="{DC550630-9A45-58D2-E500-EFA39DC2BE3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4" creationId="{0D818579-A3DC-50F1-3526-CAAF4BE08B3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5" creationId="{081327FA-A999-6FFA-B374-89B4C0E6FA5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6" creationId="{9E939C1F-995E-69AA-7DDA-6D6E3ABDEB6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7" creationId="{CFB2DD9D-92A1-2CEA-E89A-883341AEE59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8" creationId="{402252B2-227A-B0CA-6212-2BC5442DC35B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69" creationId="{BF6BD283-1BE4-9C2B-2D46-19EA6D46874C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1" creationId="{9EB09363-4AC8-8581-5414-A3DBC8A67498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2" creationId="{3B05CFBA-78CD-6E73-71E1-362928DDBB8B}"/>
          </ac:inkMkLst>
        </pc:inkChg>
        <pc:inkChg chg="add del">
          <ac:chgData name="Sarot SRANG" userId="a391a74c-0223-4591-9ba9-531b2ebaca54" providerId="ADAL" clId="{738A2DF9-2794-4A7C-8FDE-60E37E3996D5}" dt="2023-02-27T09:10:54.355" v="2482"/>
          <ac:inkMkLst>
            <pc:docMk/>
            <pc:sldMk cId="1006388887" sldId="272"/>
            <ac:inkMk id="973" creationId="{E96C366A-AD4C-C6C0-333A-B6CD50742909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5" creationId="{FF08D731-CEE3-0184-619E-21C2C9A6DD9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6" creationId="{85CDDB5A-25FD-4330-119F-7942BBEAA1EC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7" creationId="{15DECFAF-2DBF-2096-F95A-5FF739550C46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78" creationId="{0062EEAE-94AE-C437-C794-F3E68A80ACFA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80" creationId="{5FD31C4D-B802-8A9E-EFFE-2E2E05870330}"/>
          </ac:inkMkLst>
        </pc:inkChg>
        <pc:inkChg chg="add mod">
          <ac:chgData name="Sarot SRANG" userId="a391a74c-0223-4591-9ba9-531b2ebaca54" providerId="ADAL" clId="{738A2DF9-2794-4A7C-8FDE-60E37E3996D5}" dt="2023-02-27T09:11:09.699" v="2492"/>
          <ac:inkMkLst>
            <pc:docMk/>
            <pc:sldMk cId="1006388887" sldId="272"/>
            <ac:inkMk id="982" creationId="{50AEE11A-B56B-49F4-F8D9-C2A831AAB843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84" creationId="{4DA79515-FF88-FEC3-EAEF-A3FAEE8D05A8}"/>
          </ac:inkMkLst>
        </pc:inkChg>
        <pc:inkChg chg="add del">
          <ac:chgData name="Sarot SRANG" userId="a391a74c-0223-4591-9ba9-531b2ebaca54" providerId="ADAL" clId="{738A2DF9-2794-4A7C-8FDE-60E37E3996D5}" dt="2023-02-27T09:11:24.580" v="2496"/>
          <ac:inkMkLst>
            <pc:docMk/>
            <pc:sldMk cId="1006388887" sldId="272"/>
            <ac:inkMk id="986" creationId="{6E4A9DE9-5D5D-7124-633A-1E498D53A52A}"/>
          </ac:inkMkLst>
        </pc:inkChg>
        <pc:inkChg chg="add mod">
          <ac:chgData name="Sarot SRANG" userId="a391a74c-0223-4591-9ba9-531b2ebaca54" providerId="ADAL" clId="{738A2DF9-2794-4A7C-8FDE-60E37E3996D5}" dt="2023-02-27T09:11:34.111" v="2507"/>
          <ac:inkMkLst>
            <pc:docMk/>
            <pc:sldMk cId="1006388887" sldId="272"/>
            <ac:inkMk id="987" creationId="{28C9F9F2-225B-A466-1D1E-E36F35D0C6B7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89" creationId="{2A76C76B-756C-11F7-0B52-6F070B4F3C3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1" creationId="{FD195293-723D-71E1-D1DA-08F0D253F624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3" creationId="{8E16E0B0-1B17-6915-E5F6-19DEE1DE5CA5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4" creationId="{6E050963-6C4A-9C86-0D3A-7DC30C3F3EAA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5" creationId="{2A304FD7-B5EE-EC2E-79EB-D63000F59BAD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6" creationId="{752BFDC4-E53D-791E-B507-6864524CDBEC}"/>
          </ac:inkMkLst>
        </pc:inkChg>
        <pc:inkChg chg="add mod">
          <ac:chgData name="Sarot SRANG" userId="a391a74c-0223-4591-9ba9-531b2ebaca54" providerId="ADAL" clId="{738A2DF9-2794-4A7C-8FDE-60E37E3996D5}" dt="2023-02-27T09:11:41.983" v="2515"/>
          <ac:inkMkLst>
            <pc:docMk/>
            <pc:sldMk cId="1006388887" sldId="272"/>
            <ac:inkMk id="997" creationId="{3FCEE93B-505B-6B28-E8D2-2929644ACBA8}"/>
          </ac:inkMkLst>
        </pc:inkChg>
        <pc:inkChg chg="add del">
          <ac:chgData name="Sarot SRANG" userId="a391a74c-0223-4591-9ba9-531b2ebaca54" providerId="ADAL" clId="{738A2DF9-2794-4A7C-8FDE-60E37E3996D5}" dt="2023-02-27T09:11:45.255" v="2517"/>
          <ac:inkMkLst>
            <pc:docMk/>
            <pc:sldMk cId="1006388887" sldId="272"/>
            <ac:inkMk id="999" creationId="{F83687EA-8173-F3AB-C0D8-4D87BF300188}"/>
          </ac:inkMkLst>
        </pc:inkChg>
        <pc:inkChg chg="add mod">
          <ac:chgData name="Sarot SRANG" userId="a391a74c-0223-4591-9ba9-531b2ebaca54" providerId="ADAL" clId="{738A2DF9-2794-4A7C-8FDE-60E37E3996D5}" dt="2023-02-27T09:11:48.714" v="2522"/>
          <ac:inkMkLst>
            <pc:docMk/>
            <pc:sldMk cId="1006388887" sldId="272"/>
            <ac:inkMk id="1000" creationId="{95F575D8-8958-F5BE-D036-385D46A28926}"/>
          </ac:inkMkLst>
        </pc:inkChg>
        <pc:inkChg chg="add mod">
          <ac:chgData name="Sarot SRANG" userId="a391a74c-0223-4591-9ba9-531b2ebaca54" providerId="ADAL" clId="{738A2DF9-2794-4A7C-8FDE-60E37E3996D5}" dt="2023-02-27T09:11:48.714" v="2522"/>
          <ac:inkMkLst>
            <pc:docMk/>
            <pc:sldMk cId="1006388887" sldId="272"/>
            <ac:inkMk id="1001" creationId="{9329E7DA-AF58-EA98-9AF6-60924FFA8E49}"/>
          </ac:inkMkLst>
        </pc:inkChg>
        <pc:inkChg chg="add mod">
          <ac:chgData name="Sarot SRANG" userId="a391a74c-0223-4591-9ba9-531b2ebaca54" providerId="ADAL" clId="{738A2DF9-2794-4A7C-8FDE-60E37E3996D5}" dt="2023-02-27T09:11:48.714" v="2522"/>
          <ac:inkMkLst>
            <pc:docMk/>
            <pc:sldMk cId="1006388887" sldId="272"/>
            <ac:inkMk id="1002" creationId="{CCA9BB23-BED5-1AE4-4149-8FEA53583336}"/>
          </ac:inkMkLst>
        </pc:inkChg>
        <pc:inkChg chg="add mod">
          <ac:chgData name="Sarot SRANG" userId="a391a74c-0223-4591-9ba9-531b2ebaca54" providerId="ADAL" clId="{738A2DF9-2794-4A7C-8FDE-60E37E3996D5}" dt="2023-02-27T09:11:48.714" v="2522"/>
          <ac:inkMkLst>
            <pc:docMk/>
            <pc:sldMk cId="1006388887" sldId="272"/>
            <ac:inkMk id="1003" creationId="{2B7B3799-81C0-15BB-FB2B-C5D37EFE4A0D}"/>
          </ac:inkMkLst>
        </pc:inkChg>
        <pc:inkChg chg="add del mod">
          <ac:chgData name="Sarot SRANG" userId="a391a74c-0223-4591-9ba9-531b2ebaca54" providerId="ADAL" clId="{738A2DF9-2794-4A7C-8FDE-60E37E3996D5}" dt="2023-02-27T09:12:34.561" v="2585"/>
          <ac:inkMkLst>
            <pc:docMk/>
            <pc:sldMk cId="1006388887" sldId="272"/>
            <ac:inkMk id="1005" creationId="{D8FDE09F-616F-B0E5-F798-ECE4D40C38D6}"/>
          </ac:inkMkLst>
        </pc:inkChg>
        <pc:inkChg chg="add del mod">
          <ac:chgData name="Sarot SRANG" userId="a391a74c-0223-4591-9ba9-531b2ebaca54" providerId="ADAL" clId="{738A2DF9-2794-4A7C-8FDE-60E37E3996D5}" dt="2023-02-27T09:12:34.560" v="2584"/>
          <ac:inkMkLst>
            <pc:docMk/>
            <pc:sldMk cId="1006388887" sldId="272"/>
            <ac:inkMk id="1006" creationId="{15B45A3F-E9FC-803D-2BFD-DE40FDF1F948}"/>
          </ac:inkMkLst>
        </pc:inkChg>
        <pc:inkChg chg="add del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07" creationId="{2F01953E-2F08-BBE2-32DE-D9C4B6AD79D8}"/>
          </ac:inkMkLst>
        </pc:inkChg>
        <pc:inkChg chg="add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09" creationId="{0E4B2384-7805-B90A-6900-E3F45B38A3BC}"/>
          </ac:inkMkLst>
        </pc:inkChg>
        <pc:inkChg chg="add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10" creationId="{6C023285-271B-80F6-3AD4-CA2852D7D8B5}"/>
          </ac:inkMkLst>
        </pc:inkChg>
        <pc:inkChg chg="add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11" creationId="{E51F224D-CF25-5F90-3839-F385CEF50976}"/>
          </ac:inkMkLst>
        </pc:inkChg>
        <pc:inkChg chg="add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13" creationId="{E87B3A0D-3234-74EB-0725-D97FBE27C08D}"/>
          </ac:inkMkLst>
        </pc:inkChg>
        <pc:inkChg chg="add mod">
          <ac:chgData name="Sarot SRANG" userId="a391a74c-0223-4591-9ba9-531b2ebaca54" providerId="ADAL" clId="{738A2DF9-2794-4A7C-8FDE-60E37E3996D5}" dt="2023-02-27T09:12:36.066" v="2586"/>
          <ac:inkMkLst>
            <pc:docMk/>
            <pc:sldMk cId="1006388887" sldId="272"/>
            <ac:inkMk id="1014" creationId="{593DA133-4704-D554-3E14-72B74ACE431F}"/>
          </ac:inkMkLst>
        </pc:inkChg>
        <pc:inkChg chg="add mod">
          <ac:chgData name="Sarot SRANG" userId="a391a74c-0223-4591-9ba9-531b2ebaca54" providerId="ADAL" clId="{738A2DF9-2794-4A7C-8FDE-60E37E3996D5}" dt="2023-02-27T09:12:11.240" v="2546"/>
          <ac:inkMkLst>
            <pc:docMk/>
            <pc:sldMk cId="1006388887" sldId="272"/>
            <ac:inkMk id="1016" creationId="{15817AC7-512E-195C-7A4F-E19EE26B6DA1}"/>
          </ac:inkMkLst>
        </pc:inkChg>
        <pc:inkChg chg="add mod">
          <ac:chgData name="Sarot SRANG" userId="a391a74c-0223-4591-9ba9-531b2ebaca54" providerId="ADAL" clId="{738A2DF9-2794-4A7C-8FDE-60E37E3996D5}" dt="2023-02-27T09:12:11.240" v="2546"/>
          <ac:inkMkLst>
            <pc:docMk/>
            <pc:sldMk cId="1006388887" sldId="272"/>
            <ac:inkMk id="1017" creationId="{B3CA5AAB-0667-527E-CD20-239D48235F30}"/>
          </ac:inkMkLst>
        </pc:inkChg>
        <pc:inkChg chg="add mod">
          <ac:chgData name="Sarot SRANG" userId="a391a74c-0223-4591-9ba9-531b2ebaca54" providerId="ADAL" clId="{738A2DF9-2794-4A7C-8FDE-60E37E3996D5}" dt="2023-02-27T09:12:11.240" v="2546"/>
          <ac:inkMkLst>
            <pc:docMk/>
            <pc:sldMk cId="1006388887" sldId="272"/>
            <ac:inkMk id="1018" creationId="{6A651095-366D-B39D-06CD-82538E348425}"/>
          </ac:inkMkLst>
        </pc:inkChg>
        <pc:inkChg chg="add mod">
          <ac:chgData name="Sarot SRANG" userId="a391a74c-0223-4591-9ba9-531b2ebaca54" providerId="ADAL" clId="{738A2DF9-2794-4A7C-8FDE-60E37E3996D5}" dt="2023-02-27T09:12:11.240" v="2546"/>
          <ac:inkMkLst>
            <pc:docMk/>
            <pc:sldMk cId="1006388887" sldId="272"/>
            <ac:inkMk id="1019" creationId="{0874CADC-B9F7-B50C-BF99-51F1D93399E0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2" creationId="{DAB0EFCD-64E0-FA2E-7E20-9AB916A69432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3" creationId="{DA54EA8C-909B-E0C7-EF7D-37EF4124515D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5" creationId="{8889FD0D-613B-068C-7387-6195F728B6EB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6" creationId="{D6D48250-714E-39F1-0DFF-11D0A437F310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7" creationId="{B85A55C6-7C2E-D3C6-E91A-0BFDCD7D20D4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8" creationId="{7C9C3ADE-7BC9-F9A6-FEB6-42F9CBFEDFB5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29" creationId="{C17D933B-D807-3719-5043-73994FD52F99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0" creationId="{97187A3A-9991-2553-5519-B245F4F6723A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1" creationId="{53FD8E1D-C4D7-6B5E-BF1F-96252994B46F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2" creationId="{B83FF43A-FDEE-4CBA-6164-481CB7BC561F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3" creationId="{137B13AF-D93F-A5B7-AEF7-1A0A57B45E55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4" creationId="{8798A1EB-7907-1087-6122-54AFE5CBA5F8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5" creationId="{D30264E0-A006-5413-FDFE-F04A1BDB3D03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6" creationId="{E28A6A34-261D-6C28-7D12-E529CDF4CF91}"/>
          </ac:inkMkLst>
        </pc:inkChg>
        <pc:inkChg chg="add mod">
          <ac:chgData name="Sarot SRANG" userId="a391a74c-0223-4591-9ba9-531b2ebaca54" providerId="ADAL" clId="{738A2DF9-2794-4A7C-8FDE-60E37E3996D5}" dt="2023-02-27T09:12:26.036" v="2578"/>
          <ac:inkMkLst>
            <pc:docMk/>
            <pc:sldMk cId="1006388887" sldId="272"/>
            <ac:inkMk id="1037" creationId="{539D0B34-4076-98CE-D349-8D11FF789372}"/>
          </ac:inkMkLst>
        </pc:inkChg>
        <pc:inkChg chg="add mod">
          <ac:chgData name="Sarot SRANG" userId="a391a74c-0223-4591-9ba9-531b2ebaca54" providerId="ADAL" clId="{738A2DF9-2794-4A7C-8FDE-60E37E3996D5}" dt="2023-02-27T09:12:28.686" v="2583"/>
          <ac:inkMkLst>
            <pc:docMk/>
            <pc:sldMk cId="1006388887" sldId="272"/>
            <ac:inkMk id="1038" creationId="{25FF624C-C008-FC95-570D-F1DC5607D7E8}"/>
          </ac:inkMkLst>
        </pc:inkChg>
        <pc:inkChg chg="add mod">
          <ac:chgData name="Sarot SRANG" userId="a391a74c-0223-4591-9ba9-531b2ebaca54" providerId="ADAL" clId="{738A2DF9-2794-4A7C-8FDE-60E37E3996D5}" dt="2023-02-27T09:12:28.686" v="2583"/>
          <ac:inkMkLst>
            <pc:docMk/>
            <pc:sldMk cId="1006388887" sldId="272"/>
            <ac:inkMk id="1039" creationId="{63F4E4A1-E046-1909-A20A-B0D92B1ABB03}"/>
          </ac:inkMkLst>
        </pc:inkChg>
        <pc:inkChg chg="add mod">
          <ac:chgData name="Sarot SRANG" userId="a391a74c-0223-4591-9ba9-531b2ebaca54" providerId="ADAL" clId="{738A2DF9-2794-4A7C-8FDE-60E37E3996D5}" dt="2023-02-27T09:12:28.686" v="2583"/>
          <ac:inkMkLst>
            <pc:docMk/>
            <pc:sldMk cId="1006388887" sldId="272"/>
            <ac:inkMk id="1042" creationId="{1A4CC957-7DFC-69B6-602F-4856A627F15E}"/>
          </ac:inkMkLst>
        </pc:inkChg>
        <pc:inkChg chg="add mod">
          <ac:chgData name="Sarot SRANG" userId="a391a74c-0223-4591-9ba9-531b2ebaca54" providerId="ADAL" clId="{738A2DF9-2794-4A7C-8FDE-60E37E3996D5}" dt="2023-02-27T09:12:28.686" v="2583"/>
          <ac:inkMkLst>
            <pc:docMk/>
            <pc:sldMk cId="1006388887" sldId="272"/>
            <ac:inkMk id="1043" creationId="{3E4415CC-076B-9387-AB58-F23746FCC25F}"/>
          </ac:inkMkLst>
        </pc:inkChg>
        <pc:inkChg chg="add">
          <ac:chgData name="Sarot SRANG" userId="a391a74c-0223-4591-9ba9-531b2ebaca54" providerId="ADAL" clId="{738A2DF9-2794-4A7C-8FDE-60E37E3996D5}" dt="2023-02-27T09:12:27.683" v="2581" actId="9405"/>
          <ac:inkMkLst>
            <pc:docMk/>
            <pc:sldMk cId="1006388887" sldId="272"/>
            <ac:inkMk id="1044" creationId="{C15F33CA-5A49-360F-1A6D-42E9C91F6E9A}"/>
          </ac:inkMkLst>
        </pc:inkChg>
        <pc:inkChg chg="add">
          <ac:chgData name="Sarot SRANG" userId="a391a74c-0223-4591-9ba9-531b2ebaca54" providerId="ADAL" clId="{738A2DF9-2794-4A7C-8FDE-60E37E3996D5}" dt="2023-02-27T09:12:28.071" v="2582" actId="9405"/>
          <ac:inkMkLst>
            <pc:docMk/>
            <pc:sldMk cId="1006388887" sldId="272"/>
            <ac:inkMk id="1045" creationId="{86699055-FF96-2935-EBAE-DB05F5DD2112}"/>
          </ac:inkMkLst>
        </pc:inkChg>
        <pc:inkChg chg="add mod">
          <ac:chgData name="Sarot SRANG" userId="a391a74c-0223-4591-9ba9-531b2ebaca54" providerId="ADAL" clId="{738A2DF9-2794-4A7C-8FDE-60E37E3996D5}" dt="2023-02-27T09:12:42.613" v="2591"/>
          <ac:inkMkLst>
            <pc:docMk/>
            <pc:sldMk cId="1006388887" sldId="272"/>
            <ac:inkMk id="1047" creationId="{CAE41F7D-0CB3-4788-895C-A3BBBB389F89}"/>
          </ac:inkMkLst>
        </pc:inkChg>
        <pc:inkChg chg="add mod">
          <ac:chgData name="Sarot SRANG" userId="a391a74c-0223-4591-9ba9-531b2ebaca54" providerId="ADAL" clId="{738A2DF9-2794-4A7C-8FDE-60E37E3996D5}" dt="2023-02-27T09:12:42.613" v="2591"/>
          <ac:inkMkLst>
            <pc:docMk/>
            <pc:sldMk cId="1006388887" sldId="272"/>
            <ac:inkMk id="1048" creationId="{CAAF877A-64B2-BCFA-0B2C-F56CDC3721A6}"/>
          </ac:inkMkLst>
        </pc:inkChg>
        <pc:inkChg chg="add mod">
          <ac:chgData name="Sarot SRANG" userId="a391a74c-0223-4591-9ba9-531b2ebaca54" providerId="ADAL" clId="{738A2DF9-2794-4A7C-8FDE-60E37E3996D5}" dt="2023-02-27T09:12:42.613" v="2591"/>
          <ac:inkMkLst>
            <pc:docMk/>
            <pc:sldMk cId="1006388887" sldId="272"/>
            <ac:inkMk id="1049" creationId="{C47A72BD-103D-C84E-E0B3-472CE3D0B0C0}"/>
          </ac:inkMkLst>
        </pc:inkChg>
        <pc:inkChg chg="add">
          <ac:chgData name="Sarot SRANG" userId="a391a74c-0223-4591-9ba9-531b2ebaca54" providerId="ADAL" clId="{738A2DF9-2794-4A7C-8FDE-60E37E3996D5}" dt="2023-02-27T09:12:41.986" v="2590" actId="9405"/>
          <ac:inkMkLst>
            <pc:docMk/>
            <pc:sldMk cId="1006388887" sldId="272"/>
            <ac:inkMk id="1050" creationId="{BE880540-DCED-2B5E-1F7E-D5436223EC41}"/>
          </ac:inkMkLst>
        </pc:inkChg>
        <pc:inkChg chg="add mod">
          <ac:chgData name="Sarot SRANG" userId="a391a74c-0223-4591-9ba9-531b2ebaca54" providerId="ADAL" clId="{738A2DF9-2794-4A7C-8FDE-60E37E3996D5}" dt="2023-02-27T09:15:45.740" v="2620"/>
          <ac:inkMkLst>
            <pc:docMk/>
            <pc:sldMk cId="1006388887" sldId="272"/>
            <ac:inkMk id="1052" creationId="{5A3EDAB9-19F4-5088-64A1-039550C33A9A}"/>
          </ac:inkMkLst>
        </pc:inkChg>
        <pc:inkChg chg="add mod">
          <ac:chgData name="Sarot SRANG" userId="a391a74c-0223-4591-9ba9-531b2ebaca54" providerId="ADAL" clId="{738A2DF9-2794-4A7C-8FDE-60E37E3996D5}" dt="2023-02-27T09:15:45.740" v="2620"/>
          <ac:inkMkLst>
            <pc:docMk/>
            <pc:sldMk cId="1006388887" sldId="272"/>
            <ac:inkMk id="1053" creationId="{386A54C9-48FC-FEA2-C554-F1AA26C0A192}"/>
          </ac:inkMkLst>
        </pc:inkChg>
        <pc:inkChg chg="add mod">
          <ac:chgData name="Sarot SRANG" userId="a391a74c-0223-4591-9ba9-531b2ebaca54" providerId="ADAL" clId="{738A2DF9-2794-4A7C-8FDE-60E37E3996D5}" dt="2023-02-27T09:15:45.740" v="2620"/>
          <ac:inkMkLst>
            <pc:docMk/>
            <pc:sldMk cId="1006388887" sldId="272"/>
            <ac:inkMk id="1055" creationId="{F30890C1-CDDC-1CEB-1CA1-1B9C53224BA7}"/>
          </ac:inkMkLst>
        </pc:inkChg>
        <pc:inkChg chg="add">
          <ac:chgData name="Sarot SRANG" userId="a391a74c-0223-4591-9ba9-531b2ebaca54" providerId="ADAL" clId="{738A2DF9-2794-4A7C-8FDE-60E37E3996D5}" dt="2023-02-27T09:12:45.697" v="2596" actId="9405"/>
          <ac:inkMkLst>
            <pc:docMk/>
            <pc:sldMk cId="1006388887" sldId="272"/>
            <ac:inkMk id="1056" creationId="{707201A0-8E32-359E-E3DE-62751A011693}"/>
          </ac:inkMkLst>
        </pc:inkChg>
        <pc:inkChg chg="add mod">
          <ac:chgData name="Sarot SRANG" userId="a391a74c-0223-4591-9ba9-531b2ebaca54" providerId="ADAL" clId="{738A2DF9-2794-4A7C-8FDE-60E37E3996D5}" dt="2023-02-27T09:15:48.780" v="2625"/>
          <ac:inkMkLst>
            <pc:docMk/>
            <pc:sldMk cId="1006388887" sldId="272"/>
            <ac:inkMk id="1057" creationId="{130A4E7F-18E7-5F9B-6E66-2458DB21491B}"/>
          </ac:inkMkLst>
        </pc:inkChg>
        <pc:inkChg chg="add mod">
          <ac:chgData name="Sarot SRANG" userId="a391a74c-0223-4591-9ba9-531b2ebaca54" providerId="ADAL" clId="{738A2DF9-2794-4A7C-8FDE-60E37E3996D5}" dt="2023-02-27T09:15:48.780" v="2625"/>
          <ac:inkMkLst>
            <pc:docMk/>
            <pc:sldMk cId="1006388887" sldId="272"/>
            <ac:inkMk id="1058" creationId="{CE55EA79-F08A-DC95-BA8F-69369B3445B8}"/>
          </ac:inkMkLst>
        </pc:inkChg>
        <pc:inkChg chg="add">
          <ac:chgData name="Sarot SRANG" userId="a391a74c-0223-4591-9ba9-531b2ebaca54" providerId="ADAL" clId="{738A2DF9-2794-4A7C-8FDE-60E37E3996D5}" dt="2023-02-27T09:12:47.588" v="2599" actId="9405"/>
          <ac:inkMkLst>
            <pc:docMk/>
            <pc:sldMk cId="1006388887" sldId="272"/>
            <ac:inkMk id="1059" creationId="{6DB0C84E-3DE7-9469-72F7-967A904A432D}"/>
          </ac:inkMkLst>
        </pc:inkChg>
        <pc:inkChg chg="add">
          <ac:chgData name="Sarot SRANG" userId="a391a74c-0223-4591-9ba9-531b2ebaca54" providerId="ADAL" clId="{738A2DF9-2794-4A7C-8FDE-60E37E3996D5}" dt="2023-02-27T09:12:48.063" v="2600" actId="9405"/>
          <ac:inkMkLst>
            <pc:docMk/>
            <pc:sldMk cId="1006388887" sldId="272"/>
            <ac:inkMk id="1060" creationId="{3432DBC7-58F8-E587-6051-90F2335C92C3}"/>
          </ac:inkMkLst>
        </pc:inkChg>
        <pc:inkChg chg="add mod">
          <ac:chgData name="Sarot SRANG" userId="a391a74c-0223-4591-9ba9-531b2ebaca54" providerId="ADAL" clId="{738A2DF9-2794-4A7C-8FDE-60E37E3996D5}" dt="2023-02-27T09:12:49.781" v="2603"/>
          <ac:inkMkLst>
            <pc:docMk/>
            <pc:sldMk cId="1006388887" sldId="272"/>
            <ac:inkMk id="1061" creationId="{CD1B2D58-1730-C15E-DB9C-92FD57277B31}"/>
          </ac:inkMkLst>
        </pc:inkChg>
        <pc:inkChg chg="add mod">
          <ac:chgData name="Sarot SRANG" userId="a391a74c-0223-4591-9ba9-531b2ebaca54" providerId="ADAL" clId="{738A2DF9-2794-4A7C-8FDE-60E37E3996D5}" dt="2023-02-27T09:12:49.781" v="2603"/>
          <ac:inkMkLst>
            <pc:docMk/>
            <pc:sldMk cId="1006388887" sldId="272"/>
            <ac:inkMk id="1062" creationId="{3A75AA45-CEDB-AEB2-23AC-54FD137CA49E}"/>
          </ac:inkMkLst>
        </pc:inkChg>
        <pc:inkChg chg="add mod">
          <ac:chgData name="Sarot SRANG" userId="a391a74c-0223-4591-9ba9-531b2ebaca54" providerId="ADAL" clId="{738A2DF9-2794-4A7C-8FDE-60E37E3996D5}" dt="2023-02-27T09:15:38.549" v="2610"/>
          <ac:inkMkLst>
            <pc:docMk/>
            <pc:sldMk cId="1006388887" sldId="272"/>
            <ac:inkMk id="1065" creationId="{2851F8A6-38E9-045C-9ADE-C5BF6F01BA8F}"/>
          </ac:inkMkLst>
        </pc:inkChg>
        <pc:inkChg chg="add mod">
          <ac:chgData name="Sarot SRANG" userId="a391a74c-0223-4591-9ba9-531b2ebaca54" providerId="ADAL" clId="{738A2DF9-2794-4A7C-8FDE-60E37E3996D5}" dt="2023-02-27T09:15:38.549" v="2610"/>
          <ac:inkMkLst>
            <pc:docMk/>
            <pc:sldMk cId="1006388887" sldId="272"/>
            <ac:inkMk id="1066" creationId="{B321E8C7-04C9-434D-CADB-A09636B031B9}"/>
          </ac:inkMkLst>
        </pc:inkChg>
        <pc:inkChg chg="add del mod">
          <ac:chgData name="Sarot SRANG" userId="a391a74c-0223-4591-9ba9-531b2ebaca54" providerId="ADAL" clId="{738A2DF9-2794-4A7C-8FDE-60E37E3996D5}" dt="2023-02-27T09:15:53.671" v="2634"/>
          <ac:inkMkLst>
            <pc:docMk/>
            <pc:sldMk cId="1006388887" sldId="272"/>
            <ac:inkMk id="1067" creationId="{32894C9B-1C0E-3137-E6A2-BFD875D95EBB}"/>
          </ac:inkMkLst>
        </pc:inkChg>
        <pc:inkChg chg="add del mod">
          <ac:chgData name="Sarot SRANG" userId="a391a74c-0223-4591-9ba9-531b2ebaca54" providerId="ADAL" clId="{738A2DF9-2794-4A7C-8FDE-60E37E3996D5}" dt="2023-02-27T09:15:53.672" v="2637"/>
          <ac:inkMkLst>
            <pc:docMk/>
            <pc:sldMk cId="1006388887" sldId="272"/>
            <ac:inkMk id="1068" creationId="{ACD817D4-70AC-9095-1436-02B15662D647}"/>
          </ac:inkMkLst>
        </pc:inkChg>
        <pc:inkChg chg="add mod">
          <ac:chgData name="Sarot SRANG" userId="a391a74c-0223-4591-9ba9-531b2ebaca54" providerId="ADAL" clId="{738A2DF9-2794-4A7C-8FDE-60E37E3996D5}" dt="2023-02-27T09:15:38.549" v="2610"/>
          <ac:inkMkLst>
            <pc:docMk/>
            <pc:sldMk cId="1006388887" sldId="272"/>
            <ac:inkMk id="1069" creationId="{2A7BA994-2830-9004-C068-9A70560D22AA}"/>
          </ac:inkMkLst>
        </pc:inkChg>
        <pc:inkChg chg="add mod">
          <ac:chgData name="Sarot SRANG" userId="a391a74c-0223-4591-9ba9-531b2ebaca54" providerId="ADAL" clId="{738A2DF9-2794-4A7C-8FDE-60E37E3996D5}" dt="2023-02-27T09:15:38.549" v="2610"/>
          <ac:inkMkLst>
            <pc:docMk/>
            <pc:sldMk cId="1006388887" sldId="272"/>
            <ac:inkMk id="1070" creationId="{D071223D-FB1C-0F3D-5E32-F2D14D3A3E7D}"/>
          </ac:inkMkLst>
        </pc:inkChg>
        <pc:inkChg chg="add del mod">
          <ac:chgData name="Sarot SRANG" userId="a391a74c-0223-4591-9ba9-531b2ebaca54" providerId="ADAL" clId="{738A2DF9-2794-4A7C-8FDE-60E37E3996D5}" dt="2023-02-27T09:15:42.991" v="2614"/>
          <ac:inkMkLst>
            <pc:docMk/>
            <pc:sldMk cId="1006388887" sldId="272"/>
            <ac:inkMk id="1074" creationId="{AB1ADF60-6EAA-C631-DC25-BE5150D97890}"/>
          </ac:inkMkLst>
        </pc:inkChg>
        <pc:inkChg chg="add del mod">
          <ac:chgData name="Sarot SRANG" userId="a391a74c-0223-4591-9ba9-531b2ebaca54" providerId="ADAL" clId="{738A2DF9-2794-4A7C-8FDE-60E37E3996D5}" dt="2023-02-27T09:15:42.991" v="2615"/>
          <ac:inkMkLst>
            <pc:docMk/>
            <pc:sldMk cId="1006388887" sldId="272"/>
            <ac:inkMk id="1075" creationId="{EEE5C5F0-89E7-024E-7918-DD502C1B79A8}"/>
          </ac:inkMkLst>
        </pc:inkChg>
        <pc:inkChg chg="add mod">
          <ac:chgData name="Sarot SRANG" userId="a391a74c-0223-4591-9ba9-531b2ebaca54" providerId="ADAL" clId="{738A2DF9-2794-4A7C-8FDE-60E37E3996D5}" dt="2023-02-27T09:15:45.740" v="2620"/>
          <ac:inkMkLst>
            <pc:docMk/>
            <pc:sldMk cId="1006388887" sldId="272"/>
            <ac:inkMk id="1077" creationId="{15687F3F-765A-B7FF-CA4F-ADE663A1D12E}"/>
          </ac:inkMkLst>
        </pc:inkChg>
        <pc:inkChg chg="add mod">
          <ac:chgData name="Sarot SRANG" userId="a391a74c-0223-4591-9ba9-531b2ebaca54" providerId="ADAL" clId="{738A2DF9-2794-4A7C-8FDE-60E37E3996D5}" dt="2023-02-27T09:15:45.740" v="2620"/>
          <ac:inkMkLst>
            <pc:docMk/>
            <pc:sldMk cId="1006388887" sldId="272"/>
            <ac:inkMk id="1078" creationId="{EF52FCC9-6408-8802-AB05-519E5B5899DD}"/>
          </ac:inkMkLst>
        </pc:inkChg>
        <pc:inkChg chg="add mod">
          <ac:chgData name="Sarot SRANG" userId="a391a74c-0223-4591-9ba9-531b2ebaca54" providerId="ADAL" clId="{738A2DF9-2794-4A7C-8FDE-60E37E3996D5}" dt="2023-02-27T09:15:48.780" v="2625"/>
          <ac:inkMkLst>
            <pc:docMk/>
            <pc:sldMk cId="1006388887" sldId="272"/>
            <ac:inkMk id="1080" creationId="{AF1EA217-3F35-06CB-78F5-1E5AF436F199}"/>
          </ac:inkMkLst>
        </pc:inkChg>
        <pc:inkChg chg="add mod">
          <ac:chgData name="Sarot SRANG" userId="a391a74c-0223-4591-9ba9-531b2ebaca54" providerId="ADAL" clId="{738A2DF9-2794-4A7C-8FDE-60E37E3996D5}" dt="2023-02-27T09:15:48.780" v="2625"/>
          <ac:inkMkLst>
            <pc:docMk/>
            <pc:sldMk cId="1006388887" sldId="272"/>
            <ac:inkMk id="1081" creationId="{4AA2015C-A1E7-D6D2-4146-FB3955AC66C8}"/>
          </ac:inkMkLst>
        </pc:inkChg>
        <pc:inkChg chg="add del mod">
          <ac:chgData name="Sarot SRANG" userId="a391a74c-0223-4591-9ba9-531b2ebaca54" providerId="ADAL" clId="{738A2DF9-2794-4A7C-8FDE-60E37E3996D5}" dt="2023-02-27T09:15:53.671" v="2635"/>
          <ac:inkMkLst>
            <pc:docMk/>
            <pc:sldMk cId="1006388887" sldId="272"/>
            <ac:inkMk id="1082" creationId="{FAC34672-D43F-0759-E43F-84563139F4B5}"/>
          </ac:inkMkLst>
        </pc:inkChg>
        <pc:inkChg chg="add del mod">
          <ac:chgData name="Sarot SRANG" userId="a391a74c-0223-4591-9ba9-531b2ebaca54" providerId="ADAL" clId="{738A2DF9-2794-4A7C-8FDE-60E37E3996D5}" dt="2023-02-27T09:15:53.672" v="2636"/>
          <ac:inkMkLst>
            <pc:docMk/>
            <pc:sldMk cId="1006388887" sldId="272"/>
            <ac:inkMk id="1083" creationId="{49D6A37C-0F30-9A80-C6BA-43A50C0429F9}"/>
          </ac:inkMkLst>
        </pc:inkChg>
        <pc:inkChg chg="add del mod">
          <ac:chgData name="Sarot SRANG" userId="a391a74c-0223-4591-9ba9-531b2ebaca54" providerId="ADAL" clId="{738A2DF9-2794-4A7C-8FDE-60E37E3996D5}" dt="2023-02-27T09:15:58.714" v="2645"/>
          <ac:inkMkLst>
            <pc:docMk/>
            <pc:sldMk cId="1006388887" sldId="272"/>
            <ac:inkMk id="1086" creationId="{F53F2109-AD8B-CB12-B093-14D8CE542E95}"/>
          </ac:inkMkLst>
        </pc:inkChg>
        <pc:inkChg chg="add del mod">
          <ac:chgData name="Sarot SRANG" userId="a391a74c-0223-4591-9ba9-531b2ebaca54" providerId="ADAL" clId="{738A2DF9-2794-4A7C-8FDE-60E37E3996D5}" dt="2023-02-27T09:15:58.714" v="2644"/>
          <ac:inkMkLst>
            <pc:docMk/>
            <pc:sldMk cId="1006388887" sldId="272"/>
            <ac:inkMk id="1087" creationId="{3DF28CD0-6EBF-EF10-3747-989C15FB3825}"/>
          </ac:inkMkLst>
        </pc:inkChg>
        <pc:inkChg chg="add del mod">
          <ac:chgData name="Sarot SRANG" userId="a391a74c-0223-4591-9ba9-531b2ebaca54" providerId="ADAL" clId="{738A2DF9-2794-4A7C-8FDE-60E37E3996D5}" dt="2023-02-27T09:15:58.715" v="2646"/>
          <ac:inkMkLst>
            <pc:docMk/>
            <pc:sldMk cId="1006388887" sldId="272"/>
            <ac:inkMk id="1088" creationId="{EB661792-D7F3-1A23-5856-68F75F63F2C7}"/>
          </ac:inkMkLst>
        </pc:inkChg>
        <pc:inkChg chg="add del mod">
          <ac:chgData name="Sarot SRANG" userId="a391a74c-0223-4591-9ba9-531b2ebaca54" providerId="ADAL" clId="{738A2DF9-2794-4A7C-8FDE-60E37E3996D5}" dt="2023-02-27T09:15:58.012" v="2643"/>
          <ac:inkMkLst>
            <pc:docMk/>
            <pc:sldMk cId="1006388887" sldId="272"/>
            <ac:inkMk id="1090" creationId="{9A660FFE-0720-9B41-B05A-60937E1BAB88}"/>
          </ac:inkMkLst>
        </pc:inkChg>
        <pc:inkChg chg="add del mod">
          <ac:chgData name="Sarot SRANG" userId="a391a74c-0223-4591-9ba9-531b2ebaca54" providerId="ADAL" clId="{738A2DF9-2794-4A7C-8FDE-60E37E3996D5}" dt="2023-02-27T09:15:58.011" v="2641"/>
          <ac:inkMkLst>
            <pc:docMk/>
            <pc:sldMk cId="1006388887" sldId="272"/>
            <ac:inkMk id="1091" creationId="{47620084-4F16-7CF1-50B2-0EA8E4547F71}"/>
          </ac:inkMkLst>
        </pc:inkChg>
        <pc:inkChg chg="add del mod">
          <ac:chgData name="Sarot SRANG" userId="a391a74c-0223-4591-9ba9-531b2ebaca54" providerId="ADAL" clId="{738A2DF9-2794-4A7C-8FDE-60E37E3996D5}" dt="2023-02-27T09:15:58.012" v="2642"/>
          <ac:inkMkLst>
            <pc:docMk/>
            <pc:sldMk cId="1006388887" sldId="272"/>
            <ac:inkMk id="1092" creationId="{B138E820-BF49-824B-57C2-783825C06230}"/>
          </ac:inkMkLst>
        </pc:inkChg>
        <pc:inkChg chg="add del mod">
          <ac:chgData name="Sarot SRANG" userId="a391a74c-0223-4591-9ba9-531b2ebaca54" providerId="ADAL" clId="{738A2DF9-2794-4A7C-8FDE-60E37E3996D5}" dt="2023-02-27T09:16:07.949" v="2654"/>
          <ac:inkMkLst>
            <pc:docMk/>
            <pc:sldMk cId="1006388887" sldId="272"/>
            <ac:inkMk id="1094" creationId="{3B3BC6AA-9215-33B8-A383-88810F67352A}"/>
          </ac:inkMkLst>
        </pc:inkChg>
        <pc:inkChg chg="add del mod">
          <ac:chgData name="Sarot SRANG" userId="a391a74c-0223-4591-9ba9-531b2ebaca54" providerId="ADAL" clId="{738A2DF9-2794-4A7C-8FDE-60E37E3996D5}" dt="2023-02-27T09:16:07.949" v="2653"/>
          <ac:inkMkLst>
            <pc:docMk/>
            <pc:sldMk cId="1006388887" sldId="272"/>
            <ac:inkMk id="1095" creationId="{4CA70131-F7A9-7727-43AA-F96434391439}"/>
          </ac:inkMkLst>
        </pc:inkChg>
        <pc:inkChg chg="add del">
          <ac:chgData name="Sarot SRANG" userId="a391a74c-0223-4591-9ba9-531b2ebaca54" providerId="ADAL" clId="{738A2DF9-2794-4A7C-8FDE-60E37E3996D5}" dt="2023-02-27T09:16:07.950" v="2656"/>
          <ac:inkMkLst>
            <pc:docMk/>
            <pc:sldMk cId="1006388887" sldId="272"/>
            <ac:inkMk id="1096" creationId="{500C7878-7C17-F886-94AF-0AD10E4191A0}"/>
          </ac:inkMkLst>
        </pc:inkChg>
        <pc:inkChg chg="add mod">
          <ac:chgData name="Sarot SRANG" userId="a391a74c-0223-4591-9ba9-531b2ebaca54" providerId="ADAL" clId="{738A2DF9-2794-4A7C-8FDE-60E37E3996D5}" dt="2023-02-27T09:16:01.161" v="2649"/>
          <ac:inkMkLst>
            <pc:docMk/>
            <pc:sldMk cId="1006388887" sldId="272"/>
            <ac:inkMk id="1097" creationId="{8C60592B-9586-A9B0-8FFE-0A6F801ECD83}"/>
          </ac:inkMkLst>
        </pc:inkChg>
        <pc:inkChg chg="add mod">
          <ac:chgData name="Sarot SRANG" userId="a391a74c-0223-4591-9ba9-531b2ebaca54" providerId="ADAL" clId="{738A2DF9-2794-4A7C-8FDE-60E37E3996D5}" dt="2023-02-27T09:16:01.161" v="2649"/>
          <ac:inkMkLst>
            <pc:docMk/>
            <pc:sldMk cId="1006388887" sldId="272"/>
            <ac:inkMk id="1098" creationId="{1568BEF0-B048-BACA-6051-835A542BBAB1}"/>
          </ac:inkMkLst>
        </pc:inkChg>
        <pc:inkChg chg="add del mod">
          <ac:chgData name="Sarot SRANG" userId="a391a74c-0223-4591-9ba9-531b2ebaca54" providerId="ADAL" clId="{738A2DF9-2794-4A7C-8FDE-60E37E3996D5}" dt="2023-02-27T09:16:07.949" v="2655"/>
          <ac:inkMkLst>
            <pc:docMk/>
            <pc:sldMk cId="1006388887" sldId="272"/>
            <ac:inkMk id="1100" creationId="{013881B2-4331-8029-B493-8643A2C1CBE8}"/>
          </ac:inkMkLst>
        </pc:inkChg>
        <pc:inkChg chg="add del">
          <ac:chgData name="Sarot SRANG" userId="a391a74c-0223-4591-9ba9-531b2ebaca54" providerId="ADAL" clId="{738A2DF9-2794-4A7C-8FDE-60E37E3996D5}" dt="2023-02-27T09:16:07.950" v="2657"/>
          <ac:inkMkLst>
            <pc:docMk/>
            <pc:sldMk cId="1006388887" sldId="272"/>
            <ac:inkMk id="1102" creationId="{490A4B65-760A-944D-9786-22687EE463EA}"/>
          </ac:inkMkLst>
        </pc:inkChg>
        <pc:inkChg chg="add">
          <ac:chgData name="Sarot SRANG" userId="a391a74c-0223-4591-9ba9-531b2ebaca54" providerId="ADAL" clId="{738A2DF9-2794-4A7C-8FDE-60E37E3996D5}" dt="2023-02-27T09:16:08.777" v="2658" actId="9405"/>
          <ac:inkMkLst>
            <pc:docMk/>
            <pc:sldMk cId="1006388887" sldId="272"/>
            <ac:inkMk id="1103" creationId="{766FF701-3583-CBA9-9884-55534ADD3E8D}"/>
          </ac:inkMkLst>
        </pc:inkChg>
        <pc:inkChg chg="add">
          <ac:chgData name="Sarot SRANG" userId="a391a74c-0223-4591-9ba9-531b2ebaca54" providerId="ADAL" clId="{738A2DF9-2794-4A7C-8FDE-60E37E3996D5}" dt="2023-02-27T09:16:09.338" v="2659" actId="9405"/>
          <ac:inkMkLst>
            <pc:docMk/>
            <pc:sldMk cId="1006388887" sldId="272"/>
            <ac:inkMk id="1104" creationId="{22E1D221-F145-A2E6-FC8B-1F5B025E4DE3}"/>
          </ac:inkMkLst>
        </pc:inkChg>
        <pc:inkChg chg="add">
          <ac:chgData name="Sarot SRANG" userId="a391a74c-0223-4591-9ba9-531b2ebaca54" providerId="ADAL" clId="{738A2DF9-2794-4A7C-8FDE-60E37E3996D5}" dt="2023-02-27T09:16:10.033" v="2660" actId="9405"/>
          <ac:inkMkLst>
            <pc:docMk/>
            <pc:sldMk cId="1006388887" sldId="272"/>
            <ac:inkMk id="1105" creationId="{13157E9F-12A2-439F-2620-8F3AD5111064}"/>
          </ac:inkMkLst>
        </pc:inkChg>
      </pc:sldChg>
      <pc:sldChg chg="addSp delSp modSp new mod">
        <pc:chgData name="Sarot SRANG" userId="a391a74c-0223-4591-9ba9-531b2ebaca54" providerId="ADAL" clId="{738A2DF9-2794-4A7C-8FDE-60E37E3996D5}" dt="2023-02-27T09:23:48.234" v="2965"/>
        <pc:sldMkLst>
          <pc:docMk/>
          <pc:sldMk cId="2584244330" sldId="273"/>
        </pc:sldMkLst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16" creationId="{3E4F7707-C7A2-3EBC-C745-E653EDCBD186}"/>
          </ac:grpSpMkLst>
        </pc:grpChg>
        <pc:grpChg chg="del mod">
          <ac:chgData name="Sarot SRANG" userId="a391a74c-0223-4591-9ba9-531b2ebaca54" providerId="ADAL" clId="{738A2DF9-2794-4A7C-8FDE-60E37E3996D5}" dt="2023-02-27T08:25:27.297" v="1025"/>
          <ac:grpSpMkLst>
            <pc:docMk/>
            <pc:sldMk cId="2584244330" sldId="273"/>
            <ac:grpSpMk id="20" creationId="{79DAB454-904A-5B30-73EE-80BD223391CD}"/>
          </ac:grpSpMkLst>
        </pc:grpChg>
        <pc:grpChg chg="del mod">
          <ac:chgData name="Sarot SRANG" userId="a391a74c-0223-4591-9ba9-531b2ebaca54" providerId="ADAL" clId="{738A2DF9-2794-4A7C-8FDE-60E37E3996D5}" dt="2023-02-27T08:25:29.462" v="1027"/>
          <ac:grpSpMkLst>
            <pc:docMk/>
            <pc:sldMk cId="2584244330" sldId="273"/>
            <ac:grpSpMk id="22" creationId="{2092E7F5-0BB5-1999-B5B0-6AB65E9C3987}"/>
          </ac:grpSpMkLst>
        </pc:grpChg>
        <pc:grpChg chg="del mod">
          <ac:chgData name="Sarot SRANG" userId="a391a74c-0223-4591-9ba9-531b2ebaca54" providerId="ADAL" clId="{738A2DF9-2794-4A7C-8FDE-60E37E3996D5}" dt="2023-02-27T08:25:34.784" v="1037"/>
          <ac:grpSpMkLst>
            <pc:docMk/>
            <pc:sldMk cId="2584244330" sldId="273"/>
            <ac:grpSpMk id="24" creationId="{3C44BD34-0E6E-4BD5-9224-000883F98593}"/>
          </ac:grpSpMkLst>
        </pc:grpChg>
        <pc:grpChg chg="del mod">
          <ac:chgData name="Sarot SRANG" userId="a391a74c-0223-4591-9ba9-531b2ebaca54" providerId="ADAL" clId="{738A2DF9-2794-4A7C-8FDE-60E37E3996D5}" dt="2023-02-27T08:25:38.397" v="1042"/>
          <ac:grpSpMkLst>
            <pc:docMk/>
            <pc:sldMk cId="2584244330" sldId="273"/>
            <ac:grpSpMk id="33" creationId="{F77D6900-63E9-3166-6F9D-05A92D0591F4}"/>
          </ac:grpSpMkLst>
        </pc:grpChg>
        <pc:grpChg chg="del mod">
          <ac:chgData name="Sarot SRANG" userId="a391a74c-0223-4591-9ba9-531b2ebaca54" providerId="ADAL" clId="{738A2DF9-2794-4A7C-8FDE-60E37E3996D5}" dt="2023-02-27T08:25:41.602" v="1045"/>
          <ac:grpSpMkLst>
            <pc:docMk/>
            <pc:sldMk cId="2584244330" sldId="273"/>
            <ac:grpSpMk id="38" creationId="{439DA4AC-E42B-412B-085C-DD09A6521152}"/>
          </ac:grpSpMkLst>
        </pc:grpChg>
        <pc:grpChg chg="del mod">
          <ac:chgData name="Sarot SRANG" userId="a391a74c-0223-4591-9ba9-531b2ebaca54" providerId="ADAL" clId="{738A2DF9-2794-4A7C-8FDE-60E37E3996D5}" dt="2023-02-27T08:25:52.229" v="1054"/>
          <ac:grpSpMkLst>
            <pc:docMk/>
            <pc:sldMk cId="2584244330" sldId="273"/>
            <ac:grpSpMk id="41" creationId="{10DF0971-D58E-F3BC-6F93-E63C5F3311EB}"/>
          </ac:grpSpMkLst>
        </pc:grpChg>
        <pc:grpChg chg="del mod">
          <ac:chgData name="Sarot SRANG" userId="a391a74c-0223-4591-9ba9-531b2ebaca54" providerId="ADAL" clId="{738A2DF9-2794-4A7C-8FDE-60E37E3996D5}" dt="2023-02-27T08:26:05.741" v="1069"/>
          <ac:grpSpMkLst>
            <pc:docMk/>
            <pc:sldMk cId="2584244330" sldId="273"/>
            <ac:grpSpMk id="49" creationId="{056EE45C-38EF-614C-5D40-16552EAC6A3F}"/>
          </ac:grpSpMkLst>
        </pc:grpChg>
        <pc:grpChg chg="del mod">
          <ac:chgData name="Sarot SRANG" userId="a391a74c-0223-4591-9ba9-531b2ebaca54" providerId="ADAL" clId="{738A2DF9-2794-4A7C-8FDE-60E37E3996D5}" dt="2023-02-27T08:26:01.198" v="1062"/>
          <ac:grpSpMkLst>
            <pc:docMk/>
            <pc:sldMk cId="2584244330" sldId="273"/>
            <ac:grpSpMk id="54" creationId="{75FC25C4-8BC8-19E4-AA2C-2409B3561CA2}"/>
          </ac:grpSpMkLst>
        </pc:grpChg>
        <pc:grpChg chg="del mod">
          <ac:chgData name="Sarot SRANG" userId="a391a74c-0223-4591-9ba9-531b2ebaca54" providerId="ADAL" clId="{738A2DF9-2794-4A7C-8FDE-60E37E3996D5}" dt="2023-02-27T08:26:16.708" v="1077"/>
          <ac:grpSpMkLst>
            <pc:docMk/>
            <pc:sldMk cId="2584244330" sldId="273"/>
            <ac:grpSpMk id="60" creationId="{C2ECAEC4-56B2-9C42-CA3A-C1A34BCA0C0F}"/>
          </ac:grpSpMkLst>
        </pc:grpChg>
        <pc:grpChg chg="del mod">
          <ac:chgData name="Sarot SRANG" userId="a391a74c-0223-4591-9ba9-531b2ebaca54" providerId="ADAL" clId="{738A2DF9-2794-4A7C-8FDE-60E37E3996D5}" dt="2023-02-27T08:26:16.708" v="1077"/>
          <ac:grpSpMkLst>
            <pc:docMk/>
            <pc:sldMk cId="2584244330" sldId="273"/>
            <ac:grpSpMk id="65" creationId="{68DAC401-96CE-A4FC-3197-288CD4D7515B}"/>
          </ac:grpSpMkLst>
        </pc:grpChg>
        <pc:grpChg chg="del mod">
          <ac:chgData name="Sarot SRANG" userId="a391a74c-0223-4591-9ba9-531b2ebaca54" providerId="ADAL" clId="{738A2DF9-2794-4A7C-8FDE-60E37E3996D5}" dt="2023-02-27T08:26:23.816" v="1084"/>
          <ac:grpSpMkLst>
            <pc:docMk/>
            <pc:sldMk cId="2584244330" sldId="273"/>
            <ac:grpSpMk id="68" creationId="{49EED6C1-AC42-8ADC-9253-896445B48768}"/>
          </ac:grpSpMkLst>
        </pc:grpChg>
        <pc:grpChg chg="del mod">
          <ac:chgData name="Sarot SRANG" userId="a391a74c-0223-4591-9ba9-531b2ebaca54" providerId="ADAL" clId="{738A2DF9-2794-4A7C-8FDE-60E37E3996D5}" dt="2023-02-27T08:26:26.778" v="1087"/>
          <ac:grpSpMkLst>
            <pc:docMk/>
            <pc:sldMk cId="2584244330" sldId="273"/>
            <ac:grpSpMk id="70" creationId="{1B2C2087-0C1B-5CE2-ADA1-5076299B2944}"/>
          </ac:grpSpMkLst>
        </pc:grpChg>
        <pc:grpChg chg="del mod">
          <ac:chgData name="Sarot SRANG" userId="a391a74c-0223-4591-9ba9-531b2ebaca54" providerId="ADAL" clId="{738A2DF9-2794-4A7C-8FDE-60E37E3996D5}" dt="2023-02-27T08:26:31.579" v="1094"/>
          <ac:grpSpMkLst>
            <pc:docMk/>
            <pc:sldMk cId="2584244330" sldId="273"/>
            <ac:grpSpMk id="73" creationId="{36039CD6-C2D7-5E25-FFC1-A9D67C3B43AE}"/>
          </ac:grpSpMkLst>
        </pc:grpChg>
        <pc:grpChg chg="del mod">
          <ac:chgData name="Sarot SRANG" userId="a391a74c-0223-4591-9ba9-531b2ebaca54" providerId="ADAL" clId="{738A2DF9-2794-4A7C-8FDE-60E37E3996D5}" dt="2023-02-27T08:26:55.320" v="1122"/>
          <ac:grpSpMkLst>
            <pc:docMk/>
            <pc:sldMk cId="2584244330" sldId="273"/>
            <ac:grpSpMk id="80" creationId="{9CFB6965-1760-8FE5-5B35-FBCB3D29B2D4}"/>
          </ac:grpSpMkLst>
        </pc:grpChg>
        <pc:grpChg chg="del mod">
          <ac:chgData name="Sarot SRANG" userId="a391a74c-0223-4591-9ba9-531b2ebaca54" providerId="ADAL" clId="{738A2DF9-2794-4A7C-8FDE-60E37E3996D5}" dt="2023-02-27T08:26:43.863" v="1109"/>
          <ac:grpSpMkLst>
            <pc:docMk/>
            <pc:sldMk cId="2584244330" sldId="273"/>
            <ac:grpSpMk id="85" creationId="{A69369A0-CB47-0A34-B862-82FC39FAB84F}"/>
          </ac:grpSpMkLst>
        </pc:grpChg>
        <pc:grpChg chg="del mod">
          <ac:chgData name="Sarot SRANG" userId="a391a74c-0223-4591-9ba9-531b2ebaca54" providerId="ADAL" clId="{738A2DF9-2794-4A7C-8FDE-60E37E3996D5}" dt="2023-02-27T08:26:48.190" v="1119"/>
          <ac:grpSpMkLst>
            <pc:docMk/>
            <pc:sldMk cId="2584244330" sldId="273"/>
            <ac:grpSpMk id="95" creationId="{87722808-740F-97DB-A001-A8837C013194}"/>
          </ac:grpSpMkLst>
        </pc:grpChg>
        <pc:grpChg chg="del mod">
          <ac:chgData name="Sarot SRANG" userId="a391a74c-0223-4591-9ba9-531b2ebaca54" providerId="ADAL" clId="{738A2DF9-2794-4A7C-8FDE-60E37E3996D5}" dt="2023-02-27T08:26:48.190" v="1119"/>
          <ac:grpSpMkLst>
            <pc:docMk/>
            <pc:sldMk cId="2584244330" sldId="273"/>
            <ac:grpSpMk id="96" creationId="{E3A5A4B5-5E56-2BD3-C4EF-CFDE4DAEFCFF}"/>
          </ac:grpSpMkLst>
        </pc:grpChg>
        <pc:grpChg chg="mod">
          <ac:chgData name="Sarot SRANG" userId="a391a74c-0223-4591-9ba9-531b2ebaca54" providerId="ADAL" clId="{738A2DF9-2794-4A7C-8FDE-60E37E3996D5}" dt="2023-02-27T08:40:32.088" v="1632" actId="1035"/>
          <ac:grpSpMkLst>
            <pc:docMk/>
            <pc:sldMk cId="2584244330" sldId="273"/>
            <ac:grpSpMk id="106" creationId="{E04B7F1A-CF03-0236-D2C0-119D4B2CBED2}"/>
          </ac:grpSpMkLst>
        </pc:grpChg>
        <pc:grpChg chg="del mod">
          <ac:chgData name="Sarot SRANG" userId="a391a74c-0223-4591-9ba9-531b2ebaca54" providerId="ADAL" clId="{738A2DF9-2794-4A7C-8FDE-60E37E3996D5}" dt="2023-02-27T08:27:01.999" v="1135"/>
          <ac:grpSpMkLst>
            <pc:docMk/>
            <pc:sldMk cId="2584244330" sldId="273"/>
            <ac:grpSpMk id="109" creationId="{6B4F9406-D044-B809-6B37-93A40333ED5D}"/>
          </ac:grpSpMkLst>
        </pc:grpChg>
        <pc:grpChg chg="del mod">
          <ac:chgData name="Sarot SRANG" userId="a391a74c-0223-4591-9ba9-531b2ebaca54" providerId="ADAL" clId="{738A2DF9-2794-4A7C-8FDE-60E37E3996D5}" dt="2023-02-27T08:27:07.996" v="1144"/>
          <ac:grpSpMkLst>
            <pc:docMk/>
            <pc:sldMk cId="2584244330" sldId="273"/>
            <ac:grpSpMk id="112" creationId="{E5D555C8-10F5-D9E1-2C0C-F190C6A8B8FA}"/>
          </ac:grpSpMkLst>
        </pc:grpChg>
        <pc:grpChg chg="del mod">
          <ac:chgData name="Sarot SRANG" userId="a391a74c-0223-4591-9ba9-531b2ebaca54" providerId="ADAL" clId="{738A2DF9-2794-4A7C-8FDE-60E37E3996D5}" dt="2023-02-27T08:27:03.805" v="1139"/>
          <ac:grpSpMkLst>
            <pc:docMk/>
            <pc:sldMk cId="2584244330" sldId="273"/>
            <ac:grpSpMk id="116" creationId="{83E2C978-FA12-EAF7-4FDA-9AD2AC1DA6FF}"/>
          </ac:grpSpMkLst>
        </pc:grpChg>
        <pc:grpChg chg="del mod">
          <ac:chgData name="Sarot SRANG" userId="a391a74c-0223-4591-9ba9-531b2ebaca54" providerId="ADAL" clId="{738A2DF9-2794-4A7C-8FDE-60E37E3996D5}" dt="2023-02-27T08:27:06.347" v="1143"/>
          <ac:grpSpMkLst>
            <pc:docMk/>
            <pc:sldMk cId="2584244330" sldId="273"/>
            <ac:grpSpMk id="120" creationId="{13312BB3-F89A-D303-3F6A-3079FEC85E58}"/>
          </ac:grpSpMkLst>
        </pc:grpChg>
        <pc:grpChg chg="del mod">
          <ac:chgData name="Sarot SRANG" userId="a391a74c-0223-4591-9ba9-531b2ebaca54" providerId="ADAL" clId="{738A2DF9-2794-4A7C-8FDE-60E37E3996D5}" dt="2023-02-27T08:27:11.461" v="1149"/>
          <ac:grpSpMkLst>
            <pc:docMk/>
            <pc:sldMk cId="2584244330" sldId="273"/>
            <ac:grpSpMk id="124" creationId="{41BAC2E9-DC28-BD01-355C-283186B84BCC}"/>
          </ac:grpSpMkLst>
        </pc:grpChg>
        <pc:grpChg chg="del mod">
          <ac:chgData name="Sarot SRANG" userId="a391a74c-0223-4591-9ba9-531b2ebaca54" providerId="ADAL" clId="{738A2DF9-2794-4A7C-8FDE-60E37E3996D5}" dt="2023-02-27T08:27:15.581" v="1152"/>
          <ac:grpSpMkLst>
            <pc:docMk/>
            <pc:sldMk cId="2584244330" sldId="273"/>
            <ac:grpSpMk id="128" creationId="{0FFAA155-80BD-05C0-BC7E-1522C42DCDF1}"/>
          </ac:grpSpMkLst>
        </pc:grpChg>
        <pc:grpChg chg="del mod">
          <ac:chgData name="Sarot SRANG" userId="a391a74c-0223-4591-9ba9-531b2ebaca54" providerId="ADAL" clId="{738A2DF9-2794-4A7C-8FDE-60E37E3996D5}" dt="2023-02-27T08:27:17.505" v="1154"/>
          <ac:grpSpMkLst>
            <pc:docMk/>
            <pc:sldMk cId="2584244330" sldId="273"/>
            <ac:grpSpMk id="130" creationId="{54C54752-F90B-9E60-07CF-850DB010A156}"/>
          </ac:grpSpMkLst>
        </pc:grpChg>
        <pc:grpChg chg="del mod">
          <ac:chgData name="Sarot SRANG" userId="a391a74c-0223-4591-9ba9-531b2ebaca54" providerId="ADAL" clId="{738A2DF9-2794-4A7C-8FDE-60E37E3996D5}" dt="2023-02-27T08:27:22.292" v="1157"/>
          <ac:grpSpMkLst>
            <pc:docMk/>
            <pc:sldMk cId="2584244330" sldId="273"/>
            <ac:grpSpMk id="132" creationId="{A748F14D-F297-03B9-CF5C-44477249842E}"/>
          </ac:grpSpMkLst>
        </pc:grpChg>
        <pc:grpChg chg="del mod">
          <ac:chgData name="Sarot SRANG" userId="a391a74c-0223-4591-9ba9-531b2ebaca54" providerId="ADAL" clId="{738A2DF9-2794-4A7C-8FDE-60E37E3996D5}" dt="2023-02-27T08:27:38.300" v="1160"/>
          <ac:grpSpMkLst>
            <pc:docMk/>
            <pc:sldMk cId="2584244330" sldId="273"/>
            <ac:grpSpMk id="135" creationId="{FC33D802-2EC3-35D0-2EDA-6715D4F66304}"/>
          </ac:grpSpMkLst>
        </pc:grpChg>
        <pc:grpChg chg="del mod">
          <ac:chgData name="Sarot SRANG" userId="a391a74c-0223-4591-9ba9-531b2ebaca54" providerId="ADAL" clId="{738A2DF9-2794-4A7C-8FDE-60E37E3996D5}" dt="2023-02-27T08:28:20.374" v="1200"/>
          <ac:grpSpMkLst>
            <pc:docMk/>
            <pc:sldMk cId="2584244330" sldId="273"/>
            <ac:grpSpMk id="137" creationId="{D548E067-87CA-5EFF-4075-3E3818E24132}"/>
          </ac:grpSpMkLst>
        </pc:grpChg>
        <pc:grpChg chg="del mod">
          <ac:chgData name="Sarot SRANG" userId="a391a74c-0223-4591-9ba9-531b2ebaca54" providerId="ADAL" clId="{738A2DF9-2794-4A7C-8FDE-60E37E3996D5}" dt="2023-02-27T08:27:49.210" v="1168"/>
          <ac:grpSpMkLst>
            <pc:docMk/>
            <pc:sldMk cId="2584244330" sldId="273"/>
            <ac:grpSpMk id="141" creationId="{53F96959-3687-96F5-63BC-C2167C06CD55}"/>
          </ac:grpSpMkLst>
        </pc:grpChg>
        <pc:grpChg chg="del mod">
          <ac:chgData name="Sarot SRANG" userId="a391a74c-0223-4591-9ba9-531b2ebaca54" providerId="ADAL" clId="{738A2DF9-2794-4A7C-8FDE-60E37E3996D5}" dt="2023-02-27T08:27:55.135" v="1176"/>
          <ac:grpSpMkLst>
            <pc:docMk/>
            <pc:sldMk cId="2584244330" sldId="273"/>
            <ac:grpSpMk id="144" creationId="{9A403BFF-C026-E6EC-1297-FC618BE55BDC}"/>
          </ac:grpSpMkLst>
        </pc:grpChg>
        <pc:grpChg chg="del mod">
          <ac:chgData name="Sarot SRANG" userId="a391a74c-0223-4591-9ba9-531b2ebaca54" providerId="ADAL" clId="{738A2DF9-2794-4A7C-8FDE-60E37E3996D5}" dt="2023-02-27T08:27:56.801" v="1179"/>
          <ac:grpSpMkLst>
            <pc:docMk/>
            <pc:sldMk cId="2584244330" sldId="273"/>
            <ac:grpSpMk id="152" creationId="{89324EAF-9D73-3E0C-DF7F-BEBA0A85025B}"/>
          </ac:grpSpMkLst>
        </pc:grpChg>
        <pc:grpChg chg="del mod">
          <ac:chgData name="Sarot SRANG" userId="a391a74c-0223-4591-9ba9-531b2ebaca54" providerId="ADAL" clId="{738A2DF9-2794-4A7C-8FDE-60E37E3996D5}" dt="2023-02-27T08:28:04.803" v="1186"/>
          <ac:grpSpMkLst>
            <pc:docMk/>
            <pc:sldMk cId="2584244330" sldId="273"/>
            <ac:grpSpMk id="155" creationId="{05E0BE10-35A9-EEF2-7521-9B1CAC00822D}"/>
          </ac:grpSpMkLst>
        </pc:grpChg>
        <pc:grpChg chg="del mod">
          <ac:chgData name="Sarot SRANG" userId="a391a74c-0223-4591-9ba9-531b2ebaca54" providerId="ADAL" clId="{738A2DF9-2794-4A7C-8FDE-60E37E3996D5}" dt="2023-02-27T08:28:07.462" v="1190"/>
          <ac:grpSpMkLst>
            <pc:docMk/>
            <pc:sldMk cId="2584244330" sldId="273"/>
            <ac:grpSpMk id="162" creationId="{BAB26C52-8984-E2F9-8B12-07B064315733}"/>
          </ac:grpSpMkLst>
        </pc:grpChg>
        <pc:grpChg chg="del mod">
          <ac:chgData name="Sarot SRANG" userId="a391a74c-0223-4591-9ba9-531b2ebaca54" providerId="ADAL" clId="{738A2DF9-2794-4A7C-8FDE-60E37E3996D5}" dt="2023-02-27T08:28:10.459" v="1194"/>
          <ac:grpSpMkLst>
            <pc:docMk/>
            <pc:sldMk cId="2584244330" sldId="273"/>
            <ac:grpSpMk id="166" creationId="{54AD944A-263B-1666-4209-A8AC47C7859A}"/>
          </ac:grpSpMkLst>
        </pc:grpChg>
        <pc:grpChg chg="del mod">
          <ac:chgData name="Sarot SRANG" userId="a391a74c-0223-4591-9ba9-531b2ebaca54" providerId="ADAL" clId="{738A2DF9-2794-4A7C-8FDE-60E37E3996D5}" dt="2023-02-27T08:28:18.757" v="1198"/>
          <ac:grpSpMkLst>
            <pc:docMk/>
            <pc:sldMk cId="2584244330" sldId="273"/>
            <ac:grpSpMk id="170" creationId="{4F7985E9-BF57-03E4-7C9D-23EE8EA5EC98}"/>
          </ac:grpSpMkLst>
        </pc:grpChg>
        <pc:grpChg chg="del mod">
          <ac:chgData name="Sarot SRANG" userId="a391a74c-0223-4591-9ba9-531b2ebaca54" providerId="ADAL" clId="{738A2DF9-2794-4A7C-8FDE-60E37E3996D5}" dt="2023-02-27T08:28:20.374" v="1200"/>
          <ac:grpSpMkLst>
            <pc:docMk/>
            <pc:sldMk cId="2584244330" sldId="273"/>
            <ac:grpSpMk id="173" creationId="{567D2A14-E59A-507F-F730-B5E9CFA2808F}"/>
          </ac:grpSpMkLst>
        </pc:grpChg>
        <pc:grpChg chg="del mod">
          <ac:chgData name="Sarot SRANG" userId="a391a74c-0223-4591-9ba9-531b2ebaca54" providerId="ADAL" clId="{738A2DF9-2794-4A7C-8FDE-60E37E3996D5}" dt="2023-02-27T08:28:32.392" v="1206"/>
          <ac:grpSpMkLst>
            <pc:docMk/>
            <pc:sldMk cId="2584244330" sldId="273"/>
            <ac:grpSpMk id="175" creationId="{8B00008D-6733-40BF-7DA7-EB4FCD29BFB5}"/>
          </ac:grpSpMkLst>
        </pc:grpChg>
        <pc:grpChg chg="del mod">
          <ac:chgData name="Sarot SRANG" userId="a391a74c-0223-4591-9ba9-531b2ebaca54" providerId="ADAL" clId="{738A2DF9-2794-4A7C-8FDE-60E37E3996D5}" dt="2023-02-27T08:28:32.392" v="1206"/>
          <ac:grpSpMkLst>
            <pc:docMk/>
            <pc:sldMk cId="2584244330" sldId="273"/>
            <ac:grpSpMk id="178" creationId="{284E330F-F486-392C-3F46-F9DC4FFE900D}"/>
          </ac:grpSpMkLst>
        </pc:grpChg>
        <pc:grpChg chg="del mod">
          <ac:chgData name="Sarot SRANG" userId="a391a74c-0223-4591-9ba9-531b2ebaca54" providerId="ADAL" clId="{738A2DF9-2794-4A7C-8FDE-60E37E3996D5}" dt="2023-02-27T08:28:37.944" v="1212"/>
          <ac:grpSpMkLst>
            <pc:docMk/>
            <pc:sldMk cId="2584244330" sldId="273"/>
            <ac:grpSpMk id="180" creationId="{7D7E428C-C795-8324-B778-298D45375D43}"/>
          </ac:grpSpMkLst>
        </pc:grpChg>
        <pc:grpChg chg="del mod">
          <ac:chgData name="Sarot SRANG" userId="a391a74c-0223-4591-9ba9-531b2ebaca54" providerId="ADAL" clId="{738A2DF9-2794-4A7C-8FDE-60E37E3996D5}" dt="2023-02-27T08:28:48.649" v="1217"/>
          <ac:grpSpMkLst>
            <pc:docMk/>
            <pc:sldMk cId="2584244330" sldId="273"/>
            <ac:grpSpMk id="183" creationId="{37CA4283-6EC1-EFCB-62A1-3E5043EF5F47}"/>
          </ac:grpSpMkLst>
        </pc:grpChg>
        <pc:grpChg chg="del mod">
          <ac:chgData name="Sarot SRANG" userId="a391a74c-0223-4591-9ba9-531b2ebaca54" providerId="ADAL" clId="{738A2DF9-2794-4A7C-8FDE-60E37E3996D5}" dt="2023-02-27T08:28:50.583" v="1219"/>
          <ac:grpSpMkLst>
            <pc:docMk/>
            <pc:sldMk cId="2584244330" sldId="273"/>
            <ac:grpSpMk id="186" creationId="{409F5757-4B8F-B1D5-6A0A-C59D83F49C0E}"/>
          </ac:grpSpMkLst>
        </pc:grpChg>
        <pc:grpChg chg="del mod">
          <ac:chgData name="Sarot SRANG" userId="a391a74c-0223-4591-9ba9-531b2ebaca54" providerId="ADAL" clId="{738A2DF9-2794-4A7C-8FDE-60E37E3996D5}" dt="2023-02-27T08:29:36.870" v="1254"/>
          <ac:grpSpMkLst>
            <pc:docMk/>
            <pc:sldMk cId="2584244330" sldId="273"/>
            <ac:grpSpMk id="188" creationId="{242F7A9B-148E-A3F5-CBEA-22DA0CD49A76}"/>
          </ac:grpSpMkLst>
        </pc:grpChg>
        <pc:grpChg chg="del mod">
          <ac:chgData name="Sarot SRANG" userId="a391a74c-0223-4591-9ba9-531b2ebaca54" providerId="ADAL" clId="{738A2DF9-2794-4A7C-8FDE-60E37E3996D5}" dt="2023-02-27T08:29:21.006" v="1245"/>
          <ac:grpSpMkLst>
            <pc:docMk/>
            <pc:sldMk cId="2584244330" sldId="273"/>
            <ac:grpSpMk id="209" creationId="{16B3C6E6-18E0-2E7C-C44D-ACC9FBE0CA9F}"/>
          </ac:grpSpMkLst>
        </pc:grpChg>
        <pc:grpChg chg="del mod">
          <ac:chgData name="Sarot SRANG" userId="a391a74c-0223-4591-9ba9-531b2ebaca54" providerId="ADAL" clId="{738A2DF9-2794-4A7C-8FDE-60E37E3996D5}" dt="2023-02-27T08:29:22.376" v="1247"/>
          <ac:grpSpMkLst>
            <pc:docMk/>
            <pc:sldMk cId="2584244330" sldId="273"/>
            <ac:grpSpMk id="212" creationId="{59BE0B73-FE20-72D6-FDBC-4C8012AFC764}"/>
          </ac:grpSpMkLst>
        </pc:grpChg>
        <pc:grpChg chg="del mod">
          <ac:chgData name="Sarot SRANG" userId="a391a74c-0223-4591-9ba9-531b2ebaca54" providerId="ADAL" clId="{738A2DF9-2794-4A7C-8FDE-60E37E3996D5}" dt="2023-02-27T09:18:20.428" v="2784"/>
          <ac:grpSpMkLst>
            <pc:docMk/>
            <pc:sldMk cId="2584244330" sldId="273"/>
            <ac:grpSpMk id="214" creationId="{464C6703-CAA0-B0F3-3107-98BA014B5856}"/>
          </ac:grpSpMkLst>
        </pc:grpChg>
        <pc:grpChg chg="del mod">
          <ac:chgData name="Sarot SRANG" userId="a391a74c-0223-4591-9ba9-531b2ebaca54" providerId="ADAL" clId="{738A2DF9-2794-4A7C-8FDE-60E37E3996D5}" dt="2023-02-27T08:40:38.496" v="1639"/>
          <ac:grpSpMkLst>
            <pc:docMk/>
            <pc:sldMk cId="2584244330" sldId="273"/>
            <ac:grpSpMk id="220" creationId="{95D8BA66-2A31-DAF4-0528-CC2FDC4E5A6D}"/>
          </ac:grpSpMkLst>
        </pc:grpChg>
        <pc:grpChg chg="del mod">
          <ac:chgData name="Sarot SRANG" userId="a391a74c-0223-4591-9ba9-531b2ebaca54" providerId="ADAL" clId="{738A2DF9-2794-4A7C-8FDE-60E37E3996D5}" dt="2023-02-27T08:32:30.325" v="1264"/>
          <ac:grpSpMkLst>
            <pc:docMk/>
            <pc:sldMk cId="2584244330" sldId="273"/>
            <ac:grpSpMk id="224" creationId="{D1C7492A-AFE5-9E4C-36F8-CF32BE6663DD}"/>
          </ac:grpSpMkLst>
        </pc:grpChg>
        <pc:grpChg chg="del mod">
          <ac:chgData name="Sarot SRANG" userId="a391a74c-0223-4591-9ba9-531b2ebaca54" providerId="ADAL" clId="{738A2DF9-2794-4A7C-8FDE-60E37E3996D5}" dt="2023-02-27T08:32:41.364" v="1269"/>
          <ac:grpSpMkLst>
            <pc:docMk/>
            <pc:sldMk cId="2584244330" sldId="273"/>
            <ac:grpSpMk id="226" creationId="{C73955D2-4FE7-01D8-6A0C-F15C632B501C}"/>
          </ac:grpSpMkLst>
        </pc:grpChg>
        <pc:grpChg chg="del mod">
          <ac:chgData name="Sarot SRANG" userId="a391a74c-0223-4591-9ba9-531b2ebaca54" providerId="ADAL" clId="{738A2DF9-2794-4A7C-8FDE-60E37E3996D5}" dt="2023-02-27T08:32:45.274" v="1272"/>
          <ac:grpSpMkLst>
            <pc:docMk/>
            <pc:sldMk cId="2584244330" sldId="273"/>
            <ac:grpSpMk id="231" creationId="{2A219B6D-BD08-CAA5-3B54-13CAE033CD00}"/>
          </ac:grpSpMkLst>
        </pc:grpChg>
        <pc:grpChg chg="del mod">
          <ac:chgData name="Sarot SRANG" userId="a391a74c-0223-4591-9ba9-531b2ebaca54" providerId="ADAL" clId="{738A2DF9-2794-4A7C-8FDE-60E37E3996D5}" dt="2023-02-27T08:32:50.418" v="1278"/>
          <ac:grpSpMkLst>
            <pc:docMk/>
            <pc:sldMk cId="2584244330" sldId="273"/>
            <ac:grpSpMk id="234" creationId="{784147C8-B2E1-2B84-34FB-08D577E4CD26}"/>
          </ac:grpSpMkLst>
        </pc:grpChg>
        <pc:grpChg chg="del mod">
          <ac:chgData name="Sarot SRANG" userId="a391a74c-0223-4591-9ba9-531b2ebaca54" providerId="ADAL" clId="{738A2DF9-2794-4A7C-8FDE-60E37E3996D5}" dt="2023-02-27T08:32:50.418" v="1278"/>
          <ac:grpSpMkLst>
            <pc:docMk/>
            <pc:sldMk cId="2584244330" sldId="273"/>
            <ac:grpSpMk id="237" creationId="{E7BCFD0D-6611-9718-C7BE-3ABA6C766076}"/>
          </ac:grpSpMkLst>
        </pc:grpChg>
        <pc:grpChg chg="del mod">
          <ac:chgData name="Sarot SRANG" userId="a391a74c-0223-4591-9ba9-531b2ebaca54" providerId="ADAL" clId="{738A2DF9-2794-4A7C-8FDE-60E37E3996D5}" dt="2023-02-27T08:32:56.964" v="1287"/>
          <ac:grpSpMkLst>
            <pc:docMk/>
            <pc:sldMk cId="2584244330" sldId="273"/>
            <ac:grpSpMk id="240" creationId="{7EF3F3F8-6829-647D-2010-EB7B41C05F3C}"/>
          </ac:grpSpMkLst>
        </pc:grpChg>
        <pc:grpChg chg="del mod">
          <ac:chgData name="Sarot SRANG" userId="a391a74c-0223-4591-9ba9-531b2ebaca54" providerId="ADAL" clId="{738A2DF9-2794-4A7C-8FDE-60E37E3996D5}" dt="2023-02-27T08:33:05.122" v="1298"/>
          <ac:grpSpMkLst>
            <pc:docMk/>
            <pc:sldMk cId="2584244330" sldId="273"/>
            <ac:grpSpMk id="249" creationId="{255A7A3D-1E06-1DA1-908A-2E506CE797FB}"/>
          </ac:grpSpMkLst>
        </pc:grpChg>
        <pc:grpChg chg="add del mod">
          <ac:chgData name="Sarot SRANG" userId="a391a74c-0223-4591-9ba9-531b2ebaca54" providerId="ADAL" clId="{738A2DF9-2794-4A7C-8FDE-60E37E3996D5}" dt="2023-02-27T08:33:59.655" v="1366"/>
          <ac:grpSpMkLst>
            <pc:docMk/>
            <pc:sldMk cId="2584244330" sldId="273"/>
            <ac:grpSpMk id="260" creationId="{BE6F2A9F-1892-7B00-EBCA-3BF833BEDCD7}"/>
          </ac:grpSpMkLst>
        </pc:grpChg>
        <pc:grpChg chg="del mod">
          <ac:chgData name="Sarot SRANG" userId="a391a74c-0223-4591-9ba9-531b2ebaca54" providerId="ADAL" clId="{738A2DF9-2794-4A7C-8FDE-60E37E3996D5}" dt="2023-02-27T08:33:12.574" v="1313"/>
          <ac:grpSpMkLst>
            <pc:docMk/>
            <pc:sldMk cId="2584244330" sldId="273"/>
            <ac:grpSpMk id="263" creationId="{B935EF70-E6A0-E592-F50A-D02549CA4CFD}"/>
          </ac:grpSpMkLst>
        </pc:grpChg>
        <pc:grpChg chg="add del mod">
          <ac:chgData name="Sarot SRANG" userId="a391a74c-0223-4591-9ba9-531b2ebaca54" providerId="ADAL" clId="{738A2DF9-2794-4A7C-8FDE-60E37E3996D5}" dt="2023-02-27T08:33:59.655" v="1366"/>
          <ac:grpSpMkLst>
            <pc:docMk/>
            <pc:sldMk cId="2584244330" sldId="273"/>
            <ac:grpSpMk id="275" creationId="{7CA8E70D-4E3E-6E0E-D34E-C9DB7BE687A6}"/>
          </ac:grpSpMkLst>
        </pc:grpChg>
        <pc:grpChg chg="del mod">
          <ac:chgData name="Sarot SRANG" userId="a391a74c-0223-4591-9ba9-531b2ebaca54" providerId="ADAL" clId="{738A2DF9-2794-4A7C-8FDE-60E37E3996D5}" dt="2023-02-27T08:33:19.939" v="1321"/>
          <ac:grpSpMkLst>
            <pc:docMk/>
            <pc:sldMk cId="2584244330" sldId="273"/>
            <ac:grpSpMk id="278" creationId="{4A43DF41-DEEB-9F2E-E95D-449E08F3B189}"/>
          </ac:grpSpMkLst>
        </pc:grpChg>
        <pc:grpChg chg="del mod">
          <ac:chgData name="Sarot SRANG" userId="a391a74c-0223-4591-9ba9-531b2ebaca54" providerId="ADAL" clId="{738A2DF9-2794-4A7C-8FDE-60E37E3996D5}" dt="2023-02-27T08:33:23.344" v="1326"/>
          <ac:grpSpMkLst>
            <pc:docMk/>
            <pc:sldMk cId="2584244330" sldId="273"/>
            <ac:grpSpMk id="282" creationId="{EE59C296-F9E4-07F2-AF0B-091738ABF2B5}"/>
          </ac:grpSpMkLst>
        </pc:grpChg>
        <pc:grpChg chg="del mod">
          <ac:chgData name="Sarot SRANG" userId="a391a74c-0223-4591-9ba9-531b2ebaca54" providerId="ADAL" clId="{738A2DF9-2794-4A7C-8FDE-60E37E3996D5}" dt="2023-02-27T08:33:25.237" v="1328"/>
          <ac:grpSpMkLst>
            <pc:docMk/>
            <pc:sldMk cId="2584244330" sldId="273"/>
            <ac:grpSpMk id="286" creationId="{73543C91-2635-5837-3ED6-8963F45B6381}"/>
          </ac:grpSpMkLst>
        </pc:grpChg>
        <pc:grpChg chg="add del mod">
          <ac:chgData name="Sarot SRANG" userId="a391a74c-0223-4591-9ba9-531b2ebaca54" providerId="ADAL" clId="{738A2DF9-2794-4A7C-8FDE-60E37E3996D5}" dt="2023-02-27T08:33:59.655" v="1366"/>
          <ac:grpSpMkLst>
            <pc:docMk/>
            <pc:sldMk cId="2584244330" sldId="273"/>
            <ac:grpSpMk id="288" creationId="{CC960888-671B-6213-185A-BCAF20669ECC}"/>
          </ac:grpSpMkLst>
        </pc:grpChg>
        <pc:grpChg chg="add del mod">
          <ac:chgData name="Sarot SRANG" userId="a391a74c-0223-4591-9ba9-531b2ebaca54" providerId="ADAL" clId="{738A2DF9-2794-4A7C-8FDE-60E37E3996D5}" dt="2023-02-27T08:33:54.178" v="1359"/>
          <ac:grpSpMkLst>
            <pc:docMk/>
            <pc:sldMk cId="2584244330" sldId="273"/>
            <ac:grpSpMk id="293" creationId="{4B5922FB-BA10-ABB8-01E4-802D733DB2D5}"/>
          </ac:grpSpMkLst>
        </pc:grpChg>
        <pc:grpChg chg="add del mod">
          <ac:chgData name="Sarot SRANG" userId="a391a74c-0223-4591-9ba9-531b2ebaca54" providerId="ADAL" clId="{738A2DF9-2794-4A7C-8FDE-60E37E3996D5}" dt="2023-02-27T08:33:53.586" v="1355"/>
          <ac:grpSpMkLst>
            <pc:docMk/>
            <pc:sldMk cId="2584244330" sldId="273"/>
            <ac:grpSpMk id="297" creationId="{E26A64E4-CA48-CFB1-C76E-D50D7F83A817}"/>
          </ac:grpSpMkLst>
        </pc:grpChg>
        <pc:grpChg chg="add del mod">
          <ac:chgData name="Sarot SRANG" userId="a391a74c-0223-4591-9ba9-531b2ebaca54" providerId="ADAL" clId="{738A2DF9-2794-4A7C-8FDE-60E37E3996D5}" dt="2023-02-27T08:33:52.949" v="1351"/>
          <ac:grpSpMkLst>
            <pc:docMk/>
            <pc:sldMk cId="2584244330" sldId="273"/>
            <ac:grpSpMk id="301" creationId="{5F5382B2-3C46-D93E-10AB-EEF768BD0839}"/>
          </ac:grpSpMkLst>
        </pc:grpChg>
        <pc:grpChg chg="mod">
          <ac:chgData name="Sarot SRANG" userId="a391a74c-0223-4591-9ba9-531b2ebaca54" providerId="ADAL" clId="{738A2DF9-2794-4A7C-8FDE-60E37E3996D5}" dt="2023-02-27T08:33:52.597" v="1348"/>
          <ac:grpSpMkLst>
            <pc:docMk/>
            <pc:sldMk cId="2584244330" sldId="273"/>
            <ac:grpSpMk id="304" creationId="{CD6FE19C-975D-0E7C-9A4C-E01AFC597798}"/>
          </ac:grpSpMkLst>
        </pc:grpChg>
        <pc:grpChg chg="del mod">
          <ac:chgData name="Sarot SRANG" userId="a391a74c-0223-4591-9ba9-531b2ebaca54" providerId="ADAL" clId="{738A2DF9-2794-4A7C-8FDE-60E37E3996D5}" dt="2023-02-27T08:34:04.078" v="1372"/>
          <ac:grpSpMkLst>
            <pc:docMk/>
            <pc:sldMk cId="2584244330" sldId="273"/>
            <ac:grpSpMk id="309" creationId="{AE3CEDE9-BEDC-5782-8B57-2D3C1711D124}"/>
          </ac:grpSpMkLst>
        </pc:grpChg>
        <pc:grpChg chg="del mod">
          <ac:chgData name="Sarot SRANG" userId="a391a74c-0223-4591-9ba9-531b2ebaca54" providerId="ADAL" clId="{738A2DF9-2794-4A7C-8FDE-60E37E3996D5}" dt="2023-02-27T08:34:10.428" v="1377"/>
          <ac:grpSpMkLst>
            <pc:docMk/>
            <pc:sldMk cId="2584244330" sldId="273"/>
            <ac:grpSpMk id="315" creationId="{78CCDBFC-63A3-3E96-FA12-507236C77E4A}"/>
          </ac:grpSpMkLst>
        </pc:grpChg>
        <pc:grpChg chg="del mod">
          <ac:chgData name="Sarot SRANG" userId="a391a74c-0223-4591-9ba9-531b2ebaca54" providerId="ADAL" clId="{738A2DF9-2794-4A7C-8FDE-60E37E3996D5}" dt="2023-02-27T08:34:15.053" v="1380"/>
          <ac:grpSpMkLst>
            <pc:docMk/>
            <pc:sldMk cId="2584244330" sldId="273"/>
            <ac:grpSpMk id="320" creationId="{7F96AD4D-3A52-3662-4E9E-4FB8F4B1DFFB}"/>
          </ac:grpSpMkLst>
        </pc:grpChg>
        <pc:grpChg chg="del mod">
          <ac:chgData name="Sarot SRANG" userId="a391a74c-0223-4591-9ba9-531b2ebaca54" providerId="ADAL" clId="{738A2DF9-2794-4A7C-8FDE-60E37E3996D5}" dt="2023-02-27T08:34:16.437" v="1382"/>
          <ac:grpSpMkLst>
            <pc:docMk/>
            <pc:sldMk cId="2584244330" sldId="273"/>
            <ac:grpSpMk id="323" creationId="{DFE29457-CB99-75A7-B6DD-98B6B588C7B5}"/>
          </ac:grpSpMkLst>
        </pc:grpChg>
        <pc:grpChg chg="del mod">
          <ac:chgData name="Sarot SRANG" userId="a391a74c-0223-4591-9ba9-531b2ebaca54" providerId="ADAL" clId="{738A2DF9-2794-4A7C-8FDE-60E37E3996D5}" dt="2023-02-27T08:34:19.944" v="1387"/>
          <ac:grpSpMkLst>
            <pc:docMk/>
            <pc:sldMk cId="2584244330" sldId="273"/>
            <ac:grpSpMk id="325" creationId="{B684E5E0-1F58-F2A2-9047-94DA9AC67155}"/>
          </ac:grpSpMkLst>
        </pc:grpChg>
        <pc:grpChg chg="del mod">
          <ac:chgData name="Sarot SRANG" userId="a391a74c-0223-4591-9ba9-531b2ebaca54" providerId="ADAL" clId="{738A2DF9-2794-4A7C-8FDE-60E37E3996D5}" dt="2023-02-27T08:34:25.340" v="1395"/>
          <ac:grpSpMkLst>
            <pc:docMk/>
            <pc:sldMk cId="2584244330" sldId="273"/>
            <ac:grpSpMk id="330" creationId="{55DBC606-7E3E-DD6B-0F10-B5485D606AF6}"/>
          </ac:grpSpMkLst>
        </pc:grpChg>
        <pc:grpChg chg="del mod">
          <ac:chgData name="Sarot SRANG" userId="a391a74c-0223-4591-9ba9-531b2ebaca54" providerId="ADAL" clId="{738A2DF9-2794-4A7C-8FDE-60E37E3996D5}" dt="2023-02-27T08:34:25.340" v="1395"/>
          <ac:grpSpMkLst>
            <pc:docMk/>
            <pc:sldMk cId="2584244330" sldId="273"/>
            <ac:grpSpMk id="333" creationId="{736B0D2D-254D-AA2A-EDFD-93871D7CEE61}"/>
          </ac:grpSpMkLst>
        </pc:grpChg>
        <pc:grpChg chg="del mod">
          <ac:chgData name="Sarot SRANG" userId="a391a74c-0223-4591-9ba9-531b2ebaca54" providerId="ADAL" clId="{738A2DF9-2794-4A7C-8FDE-60E37E3996D5}" dt="2023-02-27T08:34:27.634" v="1399"/>
          <ac:grpSpMkLst>
            <pc:docMk/>
            <pc:sldMk cId="2584244330" sldId="273"/>
            <ac:grpSpMk id="338" creationId="{A2C2F494-06D8-1559-E49A-BED80B96051D}"/>
          </ac:grpSpMkLst>
        </pc:grpChg>
        <pc:grpChg chg="del mod">
          <ac:chgData name="Sarot SRANG" userId="a391a74c-0223-4591-9ba9-531b2ebaca54" providerId="ADAL" clId="{738A2DF9-2794-4A7C-8FDE-60E37E3996D5}" dt="2023-02-27T08:34:31.929" v="1403"/>
          <ac:grpSpMkLst>
            <pc:docMk/>
            <pc:sldMk cId="2584244330" sldId="273"/>
            <ac:grpSpMk id="342" creationId="{ED8C5E98-F81E-2EA1-621D-0145A3D04BB5}"/>
          </ac:grpSpMkLst>
        </pc:grpChg>
        <pc:grpChg chg="del mod">
          <ac:chgData name="Sarot SRANG" userId="a391a74c-0223-4591-9ba9-531b2ebaca54" providerId="ADAL" clId="{738A2DF9-2794-4A7C-8FDE-60E37E3996D5}" dt="2023-02-27T08:34:33.828" v="1407"/>
          <ac:grpSpMkLst>
            <pc:docMk/>
            <pc:sldMk cId="2584244330" sldId="273"/>
            <ac:grpSpMk id="346" creationId="{AE4C1863-D0B5-63B2-DE9C-AB27BBC51EEF}"/>
          </ac:grpSpMkLst>
        </pc:grpChg>
        <pc:grpChg chg="del mod">
          <ac:chgData name="Sarot SRANG" userId="a391a74c-0223-4591-9ba9-531b2ebaca54" providerId="ADAL" clId="{738A2DF9-2794-4A7C-8FDE-60E37E3996D5}" dt="2023-02-27T08:35:56.407" v="1411"/>
          <ac:grpSpMkLst>
            <pc:docMk/>
            <pc:sldMk cId="2584244330" sldId="273"/>
            <ac:grpSpMk id="350" creationId="{B58DFF98-A527-11F6-C38F-93971CF19392}"/>
          </ac:grpSpMkLst>
        </pc:grpChg>
        <pc:grpChg chg="del mod">
          <ac:chgData name="Sarot SRANG" userId="a391a74c-0223-4591-9ba9-531b2ebaca54" providerId="ADAL" clId="{738A2DF9-2794-4A7C-8FDE-60E37E3996D5}" dt="2023-02-27T08:35:59.157" v="1415"/>
          <ac:grpSpMkLst>
            <pc:docMk/>
            <pc:sldMk cId="2584244330" sldId="273"/>
            <ac:grpSpMk id="352" creationId="{FBF5F3EF-6FDF-FF1D-2416-30AF22773CE0}"/>
          </ac:grpSpMkLst>
        </pc:grpChg>
        <pc:grpChg chg="del mod">
          <ac:chgData name="Sarot SRANG" userId="a391a74c-0223-4591-9ba9-531b2ebaca54" providerId="ADAL" clId="{738A2DF9-2794-4A7C-8FDE-60E37E3996D5}" dt="2023-02-27T08:36:01.322" v="1418"/>
          <ac:grpSpMkLst>
            <pc:docMk/>
            <pc:sldMk cId="2584244330" sldId="273"/>
            <ac:grpSpMk id="355" creationId="{406BFC6D-FA2A-9DCD-A485-131D77382FCD}"/>
          </ac:grpSpMkLst>
        </pc:grpChg>
        <pc:grpChg chg="del mod">
          <ac:chgData name="Sarot SRANG" userId="a391a74c-0223-4591-9ba9-531b2ebaca54" providerId="ADAL" clId="{738A2DF9-2794-4A7C-8FDE-60E37E3996D5}" dt="2023-02-27T08:36:04.639" v="1423"/>
          <ac:grpSpMkLst>
            <pc:docMk/>
            <pc:sldMk cId="2584244330" sldId="273"/>
            <ac:grpSpMk id="358" creationId="{4F58A3EA-13A4-8988-185F-E83937D4B51F}"/>
          </ac:grpSpMkLst>
        </pc:grpChg>
        <pc:grpChg chg="del mod">
          <ac:chgData name="Sarot SRANG" userId="a391a74c-0223-4591-9ba9-531b2ebaca54" providerId="ADAL" clId="{738A2DF9-2794-4A7C-8FDE-60E37E3996D5}" dt="2023-02-27T08:36:07.339" v="1425"/>
          <ac:grpSpMkLst>
            <pc:docMk/>
            <pc:sldMk cId="2584244330" sldId="273"/>
            <ac:grpSpMk id="363" creationId="{2C32154B-4BA3-6172-7DC1-B473328C3C6F}"/>
          </ac:grpSpMkLst>
        </pc:grpChg>
        <pc:grpChg chg="del mod">
          <ac:chgData name="Sarot SRANG" userId="a391a74c-0223-4591-9ba9-531b2ebaca54" providerId="ADAL" clId="{738A2DF9-2794-4A7C-8FDE-60E37E3996D5}" dt="2023-02-27T08:36:13.347" v="1432"/>
          <ac:grpSpMkLst>
            <pc:docMk/>
            <pc:sldMk cId="2584244330" sldId="273"/>
            <ac:grpSpMk id="365" creationId="{8E6D3B34-5C01-79D0-79BC-D8C8D4EAFD57}"/>
          </ac:grpSpMkLst>
        </pc:grpChg>
        <pc:grpChg chg="del mod">
          <ac:chgData name="Sarot SRANG" userId="a391a74c-0223-4591-9ba9-531b2ebaca54" providerId="ADAL" clId="{738A2DF9-2794-4A7C-8FDE-60E37E3996D5}" dt="2023-02-27T08:42:02.539" v="1698"/>
          <ac:grpSpMkLst>
            <pc:docMk/>
            <pc:sldMk cId="2584244330" sldId="273"/>
            <ac:grpSpMk id="372" creationId="{013F9950-F9E9-6F74-9B8D-730F936F1F53}"/>
          </ac:grpSpMkLst>
        </pc:grpChg>
        <pc:grpChg chg="del mod">
          <ac:chgData name="Sarot SRANG" userId="a391a74c-0223-4591-9ba9-531b2ebaca54" providerId="ADAL" clId="{738A2DF9-2794-4A7C-8FDE-60E37E3996D5}" dt="2023-02-27T08:36:13.347" v="1432"/>
          <ac:grpSpMkLst>
            <pc:docMk/>
            <pc:sldMk cId="2584244330" sldId="273"/>
            <ac:grpSpMk id="373" creationId="{0A3B410B-1876-A8D5-6E7E-AC23222E93D9}"/>
          </ac:grpSpMkLst>
        </pc:grpChg>
        <pc:grpChg chg="del mod">
          <ac:chgData name="Sarot SRANG" userId="a391a74c-0223-4591-9ba9-531b2ebaca54" providerId="ADAL" clId="{738A2DF9-2794-4A7C-8FDE-60E37E3996D5}" dt="2023-02-27T08:36:34.032" v="1435"/>
          <ac:grpSpMkLst>
            <pc:docMk/>
            <pc:sldMk cId="2584244330" sldId="273"/>
            <ac:grpSpMk id="374" creationId="{DA09D765-D131-5CBB-97A1-E943CD9A8744}"/>
          </ac:grpSpMkLst>
        </pc:grpChg>
        <pc:grpChg chg="del mod">
          <ac:chgData name="Sarot SRANG" userId="a391a74c-0223-4591-9ba9-531b2ebaca54" providerId="ADAL" clId="{738A2DF9-2794-4A7C-8FDE-60E37E3996D5}" dt="2023-02-27T08:37:08.637" v="1477"/>
          <ac:grpSpMkLst>
            <pc:docMk/>
            <pc:sldMk cId="2584244330" sldId="273"/>
            <ac:grpSpMk id="376" creationId="{2189C74C-B87F-9535-1DC7-A07FD49161FB}"/>
          </ac:grpSpMkLst>
        </pc:grpChg>
        <pc:grpChg chg="del mod">
          <ac:chgData name="Sarot SRANG" userId="a391a74c-0223-4591-9ba9-531b2ebaca54" providerId="ADAL" clId="{738A2DF9-2794-4A7C-8FDE-60E37E3996D5}" dt="2023-02-27T08:37:08.637" v="1477"/>
          <ac:grpSpMkLst>
            <pc:docMk/>
            <pc:sldMk cId="2584244330" sldId="273"/>
            <ac:grpSpMk id="379" creationId="{6C1AC09C-EAF5-C94F-7AEE-1D5996C6132C}"/>
          </ac:grpSpMkLst>
        </pc:grpChg>
        <pc:grpChg chg="del mod">
          <ac:chgData name="Sarot SRANG" userId="a391a74c-0223-4591-9ba9-531b2ebaca54" providerId="ADAL" clId="{738A2DF9-2794-4A7C-8FDE-60E37E3996D5}" dt="2023-02-27T08:37:22.822" v="1496"/>
          <ac:grpSpMkLst>
            <pc:docMk/>
            <pc:sldMk cId="2584244330" sldId="273"/>
            <ac:grpSpMk id="382" creationId="{FA82A3CC-A6EC-E080-9DE1-D321540BAAC7}"/>
          </ac:grpSpMkLst>
        </pc:grpChg>
        <pc:grpChg chg="del mod">
          <ac:chgData name="Sarot SRANG" userId="a391a74c-0223-4591-9ba9-531b2ebaca54" providerId="ADAL" clId="{738A2DF9-2794-4A7C-8FDE-60E37E3996D5}" dt="2023-02-27T08:37:31.887" v="1508"/>
          <ac:grpSpMkLst>
            <pc:docMk/>
            <pc:sldMk cId="2584244330" sldId="273"/>
            <ac:grpSpMk id="385" creationId="{D809772D-4A25-0BEB-32F0-06D066AA350D}"/>
          </ac:grpSpMkLst>
        </pc:grpChg>
        <pc:grpChg chg="del mod">
          <ac:chgData name="Sarot SRANG" userId="a391a74c-0223-4591-9ba9-531b2ebaca54" providerId="ADAL" clId="{738A2DF9-2794-4A7C-8FDE-60E37E3996D5}" dt="2023-02-27T08:37:31.887" v="1508"/>
          <ac:grpSpMkLst>
            <pc:docMk/>
            <pc:sldMk cId="2584244330" sldId="273"/>
            <ac:grpSpMk id="388" creationId="{CC5FEB85-D0CD-B9CC-8B22-F50219B52BA8}"/>
          </ac:grpSpMkLst>
        </pc:grpChg>
        <pc:grpChg chg="del mod">
          <ac:chgData name="Sarot SRANG" userId="a391a74c-0223-4591-9ba9-531b2ebaca54" providerId="ADAL" clId="{738A2DF9-2794-4A7C-8FDE-60E37E3996D5}" dt="2023-02-27T08:37:31.887" v="1508"/>
          <ac:grpSpMkLst>
            <pc:docMk/>
            <pc:sldMk cId="2584244330" sldId="273"/>
            <ac:grpSpMk id="399" creationId="{587EA6AB-E97C-14C5-0078-A5B23FB458BA}"/>
          </ac:grpSpMkLst>
        </pc:grpChg>
        <pc:grpChg chg="del mod">
          <ac:chgData name="Sarot SRANG" userId="a391a74c-0223-4591-9ba9-531b2ebaca54" providerId="ADAL" clId="{738A2DF9-2794-4A7C-8FDE-60E37E3996D5}" dt="2023-02-27T08:37:31.887" v="1508"/>
          <ac:grpSpMkLst>
            <pc:docMk/>
            <pc:sldMk cId="2584244330" sldId="273"/>
            <ac:grpSpMk id="402" creationId="{8F8720EF-510B-C1D0-34D3-C5358337D388}"/>
          </ac:grpSpMkLst>
        </pc:grpChg>
        <pc:grpChg chg="del mod">
          <ac:chgData name="Sarot SRANG" userId="a391a74c-0223-4591-9ba9-531b2ebaca54" providerId="ADAL" clId="{738A2DF9-2794-4A7C-8FDE-60E37E3996D5}" dt="2023-02-27T08:37:37.835" v="1521"/>
          <ac:grpSpMkLst>
            <pc:docMk/>
            <pc:sldMk cId="2584244330" sldId="273"/>
            <ac:grpSpMk id="411" creationId="{F268B82F-B942-844A-06D0-D874FDF96373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24" creationId="{C73958A4-1090-ED8A-A0E4-CDAA81D041CD}"/>
          </ac:grpSpMkLst>
        </pc:grpChg>
        <pc:grpChg chg="del mod">
          <ac:chgData name="Sarot SRANG" userId="a391a74c-0223-4591-9ba9-531b2ebaca54" providerId="ADAL" clId="{738A2DF9-2794-4A7C-8FDE-60E37E3996D5}" dt="2023-02-27T08:38:49.313" v="1530"/>
          <ac:grpSpMkLst>
            <pc:docMk/>
            <pc:sldMk cId="2584244330" sldId="273"/>
            <ac:grpSpMk id="430" creationId="{F85ADDFB-EE0F-4DED-E81A-CB6953AD5CE0}"/>
          </ac:grpSpMkLst>
        </pc:grpChg>
        <pc:grpChg chg="del mod">
          <ac:chgData name="Sarot SRANG" userId="a391a74c-0223-4591-9ba9-531b2ebaca54" providerId="ADAL" clId="{738A2DF9-2794-4A7C-8FDE-60E37E3996D5}" dt="2023-02-27T08:38:57.364" v="1544"/>
          <ac:grpSpMkLst>
            <pc:docMk/>
            <pc:sldMk cId="2584244330" sldId="273"/>
            <ac:grpSpMk id="433" creationId="{48369A75-78BB-BB09-83AA-6AF6093A85F2}"/>
          </ac:grpSpMkLst>
        </pc:grpChg>
        <pc:grpChg chg="del mod">
          <ac:chgData name="Sarot SRANG" userId="a391a74c-0223-4591-9ba9-531b2ebaca54" providerId="ADAL" clId="{738A2DF9-2794-4A7C-8FDE-60E37E3996D5}" dt="2023-02-27T08:39:06.037" v="1558"/>
          <ac:grpSpMkLst>
            <pc:docMk/>
            <pc:sldMk cId="2584244330" sldId="273"/>
            <ac:grpSpMk id="447" creationId="{1BDAB6A0-26CA-9AEB-0C5D-111A08FB1B0C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48" creationId="{21C9B501-2617-EFCB-CE91-38E11D9A233F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49" creationId="{AFCA4572-84E9-DAE4-B7B2-44242FFE4602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63" creationId="{FDD870BC-679D-D12F-ABAE-6378B0DF3C7B}"/>
          </ac:grpSpMkLst>
        </pc:grpChg>
        <pc:grpChg chg="del mod">
          <ac:chgData name="Sarot SRANG" userId="a391a74c-0223-4591-9ba9-531b2ebaca54" providerId="ADAL" clId="{738A2DF9-2794-4A7C-8FDE-60E37E3996D5}" dt="2023-02-27T08:39:31.805" v="1570"/>
          <ac:grpSpMkLst>
            <pc:docMk/>
            <pc:sldMk cId="2584244330" sldId="273"/>
            <ac:grpSpMk id="466" creationId="{5386112C-243F-AF75-D74B-3DF352141D94}"/>
          </ac:grpSpMkLst>
        </pc:grpChg>
        <pc:grpChg chg="del mod">
          <ac:chgData name="Sarot SRANG" userId="a391a74c-0223-4591-9ba9-531b2ebaca54" providerId="ADAL" clId="{738A2DF9-2794-4A7C-8FDE-60E37E3996D5}" dt="2023-02-27T08:39:27.236" v="1565"/>
          <ac:grpSpMkLst>
            <pc:docMk/>
            <pc:sldMk cId="2584244330" sldId="273"/>
            <ac:grpSpMk id="469" creationId="{D11F2EEE-A7AD-8F54-AB0D-92A95158E432}"/>
          </ac:grpSpMkLst>
        </pc:grpChg>
        <pc:grpChg chg="del mod">
          <ac:chgData name="Sarot SRANG" userId="a391a74c-0223-4591-9ba9-531b2ebaca54" providerId="ADAL" clId="{738A2DF9-2794-4A7C-8FDE-60E37E3996D5}" dt="2023-02-27T08:39:33.668" v="1573"/>
          <ac:grpSpMkLst>
            <pc:docMk/>
            <pc:sldMk cId="2584244330" sldId="273"/>
            <ac:grpSpMk id="473" creationId="{CCEEAB32-AB2B-0F07-96CD-D52DE6E5DA9E}"/>
          </ac:grpSpMkLst>
        </pc:grpChg>
        <pc:grpChg chg="del mod">
          <ac:chgData name="Sarot SRANG" userId="a391a74c-0223-4591-9ba9-531b2ebaca54" providerId="ADAL" clId="{738A2DF9-2794-4A7C-8FDE-60E37E3996D5}" dt="2023-02-27T08:39:36.682" v="1577"/>
          <ac:grpSpMkLst>
            <pc:docMk/>
            <pc:sldMk cId="2584244330" sldId="273"/>
            <ac:grpSpMk id="476" creationId="{AB0DC098-7914-D4F3-5550-382197F1164B}"/>
          </ac:grpSpMkLst>
        </pc:grpChg>
        <pc:grpChg chg="del mod">
          <ac:chgData name="Sarot SRANG" userId="a391a74c-0223-4591-9ba9-531b2ebaca54" providerId="ADAL" clId="{738A2DF9-2794-4A7C-8FDE-60E37E3996D5}" dt="2023-02-27T08:39:38.004" v="1579"/>
          <ac:grpSpMkLst>
            <pc:docMk/>
            <pc:sldMk cId="2584244330" sldId="273"/>
            <ac:grpSpMk id="480" creationId="{7A7B72C3-45EA-E2B5-717C-BAC5757521C0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82" creationId="{106EF7A1-3544-3EF5-1605-CA5686A4FE6C}"/>
          </ac:grpSpMkLst>
        </pc:grpChg>
        <pc:grpChg chg="del mod">
          <ac:chgData name="Sarot SRANG" userId="a391a74c-0223-4591-9ba9-531b2ebaca54" providerId="ADAL" clId="{738A2DF9-2794-4A7C-8FDE-60E37E3996D5}" dt="2023-02-27T08:39:45.835" v="1590"/>
          <ac:grpSpMkLst>
            <pc:docMk/>
            <pc:sldMk cId="2584244330" sldId="273"/>
            <ac:grpSpMk id="487" creationId="{077194C0-BA0C-B4A0-0C1D-9DE0B52B0E68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493" creationId="{C322DC95-EC1C-9E46-A731-2F25F7029747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503" creationId="{412D1E25-2842-A908-1478-CC2209ED7801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504" creationId="{C1EC64FD-B822-7C1D-6B67-BDC9237E1A7C}"/>
          </ac:grpSpMkLst>
        </pc:grpChg>
        <pc:grpChg chg="del mod">
          <ac:chgData name="Sarot SRANG" userId="a391a74c-0223-4591-9ba9-531b2ebaca54" providerId="ADAL" clId="{738A2DF9-2794-4A7C-8FDE-60E37E3996D5}" dt="2023-02-27T08:40:44.603" v="1646"/>
          <ac:grpSpMkLst>
            <pc:docMk/>
            <pc:sldMk cId="2584244330" sldId="273"/>
            <ac:grpSpMk id="506" creationId="{FD2DDC3A-5B97-2504-CD3A-2EE982B3AF6E}"/>
          </ac:grpSpMkLst>
        </pc:grpChg>
        <pc:grpChg chg="del mod">
          <ac:chgData name="Sarot SRANG" userId="a391a74c-0223-4591-9ba9-531b2ebaca54" providerId="ADAL" clId="{738A2DF9-2794-4A7C-8FDE-60E37E3996D5}" dt="2023-02-27T08:41:46.195" v="1686"/>
          <ac:grpSpMkLst>
            <pc:docMk/>
            <pc:sldMk cId="2584244330" sldId="273"/>
            <ac:grpSpMk id="510" creationId="{457B031D-EE00-A0BD-8E36-0AE3E9AAE7F0}"/>
          </ac:grpSpMkLst>
        </pc:grpChg>
        <pc:grpChg chg="del mod">
          <ac:chgData name="Sarot SRANG" userId="a391a74c-0223-4591-9ba9-531b2ebaca54" providerId="ADAL" clId="{738A2DF9-2794-4A7C-8FDE-60E37E3996D5}" dt="2023-02-27T08:41:06.260" v="1657"/>
          <ac:grpSpMkLst>
            <pc:docMk/>
            <pc:sldMk cId="2584244330" sldId="273"/>
            <ac:grpSpMk id="519" creationId="{668FEC9B-500B-A91C-592D-903A30B0C6FD}"/>
          </ac:grpSpMkLst>
        </pc:grpChg>
        <pc:grpChg chg="del mod">
          <ac:chgData name="Sarot SRANG" userId="a391a74c-0223-4591-9ba9-531b2ebaca54" providerId="ADAL" clId="{738A2DF9-2794-4A7C-8FDE-60E37E3996D5}" dt="2023-02-27T08:41:16.591" v="1665"/>
          <ac:grpSpMkLst>
            <pc:docMk/>
            <pc:sldMk cId="2584244330" sldId="273"/>
            <ac:grpSpMk id="521" creationId="{102F4AEB-4054-386D-6EEA-4E02EC75BC60}"/>
          </ac:grpSpMkLst>
        </pc:grpChg>
        <pc:grpChg chg="del mod">
          <ac:chgData name="Sarot SRANG" userId="a391a74c-0223-4591-9ba9-531b2ebaca54" providerId="ADAL" clId="{738A2DF9-2794-4A7C-8FDE-60E37E3996D5}" dt="2023-02-27T08:41:12.714" v="1661"/>
          <ac:grpSpMkLst>
            <pc:docMk/>
            <pc:sldMk cId="2584244330" sldId="273"/>
            <ac:grpSpMk id="524" creationId="{56AB10CF-2F98-DE72-6834-1642C95605B4}"/>
          </ac:grpSpMkLst>
        </pc:grpChg>
        <pc:grpChg chg="del mod">
          <ac:chgData name="Sarot SRANG" userId="a391a74c-0223-4591-9ba9-531b2ebaca54" providerId="ADAL" clId="{738A2DF9-2794-4A7C-8FDE-60E37E3996D5}" dt="2023-02-27T08:41:21.149" v="1668"/>
          <ac:grpSpMkLst>
            <pc:docMk/>
            <pc:sldMk cId="2584244330" sldId="273"/>
            <ac:grpSpMk id="527" creationId="{9A4BC101-4BF1-D074-19A3-D09BF1BDFBB9}"/>
          </ac:grpSpMkLst>
        </pc:grpChg>
        <pc:grpChg chg="del mod">
          <ac:chgData name="Sarot SRANG" userId="a391a74c-0223-4591-9ba9-531b2ebaca54" providerId="ADAL" clId="{738A2DF9-2794-4A7C-8FDE-60E37E3996D5}" dt="2023-02-27T08:41:27.627" v="1674"/>
          <ac:grpSpMkLst>
            <pc:docMk/>
            <pc:sldMk cId="2584244330" sldId="273"/>
            <ac:grpSpMk id="530" creationId="{49DEDFE6-9828-E637-1BF1-5C1196FF2B6F}"/>
          </ac:grpSpMkLst>
        </pc:grpChg>
        <pc:grpChg chg="del mod">
          <ac:chgData name="Sarot SRANG" userId="a391a74c-0223-4591-9ba9-531b2ebaca54" providerId="ADAL" clId="{738A2DF9-2794-4A7C-8FDE-60E37E3996D5}" dt="2023-02-27T08:41:27.627" v="1674"/>
          <ac:grpSpMkLst>
            <pc:docMk/>
            <pc:sldMk cId="2584244330" sldId="273"/>
            <ac:grpSpMk id="533" creationId="{FD28996E-8977-EC72-9596-8E7DAD8B77C1}"/>
          </ac:grpSpMkLst>
        </pc:grpChg>
        <pc:grpChg chg="del mod">
          <ac:chgData name="Sarot SRANG" userId="a391a74c-0223-4591-9ba9-531b2ebaca54" providerId="ADAL" clId="{738A2DF9-2794-4A7C-8FDE-60E37E3996D5}" dt="2023-02-27T08:41:29.346" v="1676"/>
          <ac:grpSpMkLst>
            <pc:docMk/>
            <pc:sldMk cId="2584244330" sldId="273"/>
            <ac:grpSpMk id="536" creationId="{88143FC8-D8A4-6E17-3303-4DA0B7683B2A}"/>
          </ac:grpSpMkLst>
        </pc:grpChg>
        <pc:grpChg chg="del mod">
          <ac:chgData name="Sarot SRANG" userId="a391a74c-0223-4591-9ba9-531b2ebaca54" providerId="ADAL" clId="{738A2DF9-2794-4A7C-8FDE-60E37E3996D5}" dt="2023-02-27T08:41:46.195" v="1686"/>
          <ac:grpSpMkLst>
            <pc:docMk/>
            <pc:sldMk cId="2584244330" sldId="273"/>
            <ac:grpSpMk id="538" creationId="{12B04CD5-9EDD-3B72-49DC-0A498C080181}"/>
          </ac:grpSpMkLst>
        </pc:grpChg>
        <pc:grpChg chg="del mod">
          <ac:chgData name="Sarot SRANG" userId="a391a74c-0223-4591-9ba9-531b2ebaca54" providerId="ADAL" clId="{738A2DF9-2794-4A7C-8FDE-60E37E3996D5}" dt="2023-02-27T08:41:51.996" v="1693"/>
          <ac:grpSpMkLst>
            <pc:docMk/>
            <pc:sldMk cId="2584244330" sldId="273"/>
            <ac:grpSpMk id="544" creationId="{8505C72C-F7DE-865B-BD76-E51CBA7FE5ED}"/>
          </ac:grpSpMkLst>
        </pc:grpChg>
        <pc:grpChg chg="del mod">
          <ac:chgData name="Sarot SRANG" userId="a391a74c-0223-4591-9ba9-531b2ebaca54" providerId="ADAL" clId="{738A2DF9-2794-4A7C-8FDE-60E37E3996D5}" dt="2023-02-27T08:41:57.156" v="1695"/>
          <ac:grpSpMkLst>
            <pc:docMk/>
            <pc:sldMk cId="2584244330" sldId="273"/>
            <ac:grpSpMk id="549" creationId="{A1027D3B-578F-679F-753F-DD7C8C6E6D09}"/>
          </ac:grpSpMkLst>
        </pc:grpChg>
        <pc:grpChg chg="del mod">
          <ac:chgData name="Sarot SRANG" userId="a391a74c-0223-4591-9ba9-531b2ebaca54" providerId="ADAL" clId="{738A2DF9-2794-4A7C-8FDE-60E37E3996D5}" dt="2023-02-27T08:42:07.255" v="1703"/>
          <ac:grpSpMkLst>
            <pc:docMk/>
            <pc:sldMk cId="2584244330" sldId="273"/>
            <ac:grpSpMk id="551" creationId="{EB035058-EF41-B253-B3A6-E40EF866B568}"/>
          </ac:grpSpMkLst>
        </pc:grpChg>
        <pc:grpChg chg="del mod">
          <ac:chgData name="Sarot SRANG" userId="a391a74c-0223-4591-9ba9-531b2ebaca54" providerId="ADAL" clId="{738A2DF9-2794-4A7C-8FDE-60E37E3996D5}" dt="2023-02-27T08:42:51.164" v="1751"/>
          <ac:grpSpMkLst>
            <pc:docMk/>
            <pc:sldMk cId="2584244330" sldId="273"/>
            <ac:grpSpMk id="553" creationId="{E1E69D04-174F-5533-214C-687E42EBB296}"/>
          </ac:grpSpMkLst>
        </pc:grpChg>
        <pc:grpChg chg="del mod">
          <ac:chgData name="Sarot SRANG" userId="a391a74c-0223-4591-9ba9-531b2ebaca54" providerId="ADAL" clId="{738A2DF9-2794-4A7C-8FDE-60E37E3996D5}" dt="2023-02-27T08:42:15.600" v="1709"/>
          <ac:grpSpMkLst>
            <pc:docMk/>
            <pc:sldMk cId="2584244330" sldId="273"/>
            <ac:grpSpMk id="556" creationId="{874B4CC9-AEB8-E24F-5A9E-F9219CF4C563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561" creationId="{8DFE97C1-0D13-3F30-39BD-6F4C793818B0}"/>
          </ac:grpSpMkLst>
        </pc:grpChg>
        <pc:grpChg chg="del mod">
          <ac:chgData name="Sarot SRANG" userId="a391a74c-0223-4591-9ba9-531b2ebaca54" providerId="ADAL" clId="{738A2DF9-2794-4A7C-8FDE-60E37E3996D5}" dt="2023-02-27T08:42:28.681" v="1724"/>
          <ac:grpSpMkLst>
            <pc:docMk/>
            <pc:sldMk cId="2584244330" sldId="273"/>
            <ac:grpSpMk id="567" creationId="{4F9A9970-9DD6-1E78-633D-974EC6C312A7}"/>
          </ac:grpSpMkLst>
        </pc:grpChg>
        <pc:grpChg chg="del mod">
          <ac:chgData name="Sarot SRANG" userId="a391a74c-0223-4591-9ba9-531b2ebaca54" providerId="ADAL" clId="{738A2DF9-2794-4A7C-8FDE-60E37E3996D5}" dt="2023-02-27T08:42:30.449" v="1727"/>
          <ac:grpSpMkLst>
            <pc:docMk/>
            <pc:sldMk cId="2584244330" sldId="273"/>
            <ac:grpSpMk id="570" creationId="{3DF4F743-17DD-7610-2F6F-FD6B9BDBAE0B}"/>
          </ac:grpSpMkLst>
        </pc:grpChg>
        <pc:grpChg chg="del mod">
          <ac:chgData name="Sarot SRANG" userId="a391a74c-0223-4591-9ba9-531b2ebaca54" providerId="ADAL" clId="{738A2DF9-2794-4A7C-8FDE-60E37E3996D5}" dt="2023-02-27T08:42:34.336" v="1729"/>
          <ac:grpSpMkLst>
            <pc:docMk/>
            <pc:sldMk cId="2584244330" sldId="273"/>
            <ac:grpSpMk id="573" creationId="{B27ED7A5-D4B5-071C-3FAA-BC5D59A78075}"/>
          </ac:grpSpMkLst>
        </pc:grpChg>
        <pc:grpChg chg="del mod">
          <ac:chgData name="Sarot SRANG" userId="a391a74c-0223-4591-9ba9-531b2ebaca54" providerId="ADAL" clId="{738A2DF9-2794-4A7C-8FDE-60E37E3996D5}" dt="2023-02-27T08:42:37.223" v="1733"/>
          <ac:grpSpMkLst>
            <pc:docMk/>
            <pc:sldMk cId="2584244330" sldId="273"/>
            <ac:grpSpMk id="575" creationId="{AFFD0BA3-BA17-2B57-8371-F369439969E7}"/>
          </ac:grpSpMkLst>
        </pc:grpChg>
        <pc:grpChg chg="del mod">
          <ac:chgData name="Sarot SRANG" userId="a391a74c-0223-4591-9ba9-531b2ebaca54" providerId="ADAL" clId="{738A2DF9-2794-4A7C-8FDE-60E37E3996D5}" dt="2023-02-27T08:42:41.496" v="1742"/>
          <ac:grpSpMkLst>
            <pc:docMk/>
            <pc:sldMk cId="2584244330" sldId="273"/>
            <ac:grpSpMk id="579" creationId="{6E731ED8-62C5-A01F-2F1D-0F91F8AC56C7}"/>
          </ac:grpSpMkLst>
        </pc:grpChg>
        <pc:grpChg chg="del mod">
          <ac:chgData name="Sarot SRANG" userId="a391a74c-0223-4591-9ba9-531b2ebaca54" providerId="ADAL" clId="{738A2DF9-2794-4A7C-8FDE-60E37E3996D5}" dt="2023-02-27T08:42:55.225" v="1754"/>
          <ac:grpSpMkLst>
            <pc:docMk/>
            <pc:sldMk cId="2584244330" sldId="273"/>
            <ac:grpSpMk id="585" creationId="{F129E46B-5D55-AC0A-521B-3DCCEFAA339D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591" creationId="{880ED33D-06BC-9B92-A0A8-2BAE6C0FC898}"/>
          </ac:grpSpMkLst>
        </pc:grpChg>
        <pc:grpChg chg="del mod">
          <ac:chgData name="Sarot SRANG" userId="a391a74c-0223-4591-9ba9-531b2ebaca54" providerId="ADAL" clId="{738A2DF9-2794-4A7C-8FDE-60E37E3996D5}" dt="2023-02-27T08:43:05.822" v="1766"/>
          <ac:grpSpMkLst>
            <pc:docMk/>
            <pc:sldMk cId="2584244330" sldId="273"/>
            <ac:grpSpMk id="594" creationId="{1476BBC6-633B-5EA9-6610-C22C477A21CC}"/>
          </ac:grpSpMkLst>
        </pc:grpChg>
        <pc:grpChg chg="del mod">
          <ac:chgData name="Sarot SRANG" userId="a391a74c-0223-4591-9ba9-531b2ebaca54" providerId="ADAL" clId="{738A2DF9-2794-4A7C-8FDE-60E37E3996D5}" dt="2023-02-27T08:43:08.852" v="1768"/>
          <ac:grpSpMkLst>
            <pc:docMk/>
            <pc:sldMk cId="2584244330" sldId="273"/>
            <ac:grpSpMk id="601" creationId="{9F4AD1D6-3B0F-BADC-6B8A-49827F2E0E74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603" creationId="{7F8AD268-07DF-6BA6-8C43-E305BC8E462E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607" creationId="{73530DD3-9295-3D44-BD9E-C9B6FB8FA20A}"/>
          </ac:grpSpMkLst>
        </pc:grpChg>
        <pc:grpChg chg="del mod">
          <ac:chgData name="Sarot SRANG" userId="a391a74c-0223-4591-9ba9-531b2ebaca54" providerId="ADAL" clId="{738A2DF9-2794-4A7C-8FDE-60E37E3996D5}" dt="2023-02-27T08:44:14.932" v="1779"/>
          <ac:grpSpMkLst>
            <pc:docMk/>
            <pc:sldMk cId="2584244330" sldId="273"/>
            <ac:grpSpMk id="610" creationId="{8006E39A-CB95-2667-8CBA-2D7DDFEA7B36}"/>
          </ac:grpSpMkLst>
        </pc:grpChg>
        <pc:grpChg chg="del mod">
          <ac:chgData name="Sarot SRANG" userId="a391a74c-0223-4591-9ba9-531b2ebaca54" providerId="ADAL" clId="{738A2DF9-2794-4A7C-8FDE-60E37E3996D5}" dt="2023-02-27T08:44:27.344" v="1786"/>
          <ac:grpSpMkLst>
            <pc:docMk/>
            <pc:sldMk cId="2584244330" sldId="273"/>
            <ac:grpSpMk id="612" creationId="{7512836E-2467-BD66-642F-1F05EFB55A92}"/>
          </ac:grpSpMkLst>
        </pc:grpChg>
        <pc:grpChg chg="del mod">
          <ac:chgData name="Sarot SRANG" userId="a391a74c-0223-4591-9ba9-531b2ebaca54" providerId="ADAL" clId="{738A2DF9-2794-4A7C-8FDE-60E37E3996D5}" dt="2023-02-27T08:46:40.207" v="1834"/>
          <ac:grpSpMkLst>
            <pc:docMk/>
            <pc:sldMk cId="2584244330" sldId="273"/>
            <ac:grpSpMk id="616" creationId="{5658402D-CAA7-D556-033A-2974A138BFEE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619" creationId="{BC36AE80-DBC0-3484-C609-68A324A7555A}"/>
          </ac:grpSpMkLst>
        </pc:grpChg>
        <pc:grpChg chg="del mod">
          <ac:chgData name="Sarot SRANG" userId="a391a74c-0223-4591-9ba9-531b2ebaca54" providerId="ADAL" clId="{738A2DF9-2794-4A7C-8FDE-60E37E3996D5}" dt="2023-02-27T08:46:01.161" v="1800"/>
          <ac:grpSpMkLst>
            <pc:docMk/>
            <pc:sldMk cId="2584244330" sldId="273"/>
            <ac:grpSpMk id="626" creationId="{2F1DCCB8-EFD5-0F02-F452-6BF5A606DFA4}"/>
          </ac:grpSpMkLst>
        </pc:grpChg>
        <pc:grpChg chg="del mod">
          <ac:chgData name="Sarot SRANG" userId="a391a74c-0223-4591-9ba9-531b2ebaca54" providerId="ADAL" clId="{738A2DF9-2794-4A7C-8FDE-60E37E3996D5}" dt="2023-02-27T08:46:05.101" v="1808"/>
          <ac:grpSpMkLst>
            <pc:docMk/>
            <pc:sldMk cId="2584244330" sldId="273"/>
            <ac:grpSpMk id="629" creationId="{25BD2799-FF82-E079-764F-F18BB30B21A5}"/>
          </ac:grpSpMkLst>
        </pc:grpChg>
        <pc:grpChg chg="del mod">
          <ac:chgData name="Sarot SRANG" userId="a391a74c-0223-4591-9ba9-531b2ebaca54" providerId="ADAL" clId="{738A2DF9-2794-4A7C-8FDE-60E37E3996D5}" dt="2023-02-27T08:46:08.432" v="1814"/>
          <ac:grpSpMkLst>
            <pc:docMk/>
            <pc:sldMk cId="2584244330" sldId="273"/>
            <ac:grpSpMk id="637" creationId="{F6CC5D81-BF77-3380-0F89-303B835A7B5F}"/>
          </ac:grpSpMkLst>
        </pc:grpChg>
        <pc:grpChg chg="del mod">
          <ac:chgData name="Sarot SRANG" userId="a391a74c-0223-4591-9ba9-531b2ebaca54" providerId="ADAL" clId="{738A2DF9-2794-4A7C-8FDE-60E37E3996D5}" dt="2023-02-27T08:46:12.399" v="1819"/>
          <ac:grpSpMkLst>
            <pc:docMk/>
            <pc:sldMk cId="2584244330" sldId="273"/>
            <ac:grpSpMk id="643" creationId="{512FC7F2-26F5-9ACC-0BB7-DCB4469DD252}"/>
          </ac:grpSpMkLst>
        </pc:grpChg>
        <pc:grpChg chg="del mod">
          <ac:chgData name="Sarot SRANG" userId="a391a74c-0223-4591-9ba9-531b2ebaca54" providerId="ADAL" clId="{738A2DF9-2794-4A7C-8FDE-60E37E3996D5}" dt="2023-02-27T08:46:15.397" v="1823"/>
          <ac:grpSpMkLst>
            <pc:docMk/>
            <pc:sldMk cId="2584244330" sldId="273"/>
            <ac:grpSpMk id="648" creationId="{27547482-C68A-68FF-6592-734327886414}"/>
          </ac:grpSpMkLst>
        </pc:grpChg>
        <pc:grpChg chg="del mod">
          <ac:chgData name="Sarot SRANG" userId="a391a74c-0223-4591-9ba9-531b2ebaca54" providerId="ADAL" clId="{738A2DF9-2794-4A7C-8FDE-60E37E3996D5}" dt="2023-02-27T08:46:16.787" v="1825"/>
          <ac:grpSpMkLst>
            <pc:docMk/>
            <pc:sldMk cId="2584244330" sldId="273"/>
            <ac:grpSpMk id="652" creationId="{A8516024-0D47-CFFF-0317-502213AF47A3}"/>
          </ac:grpSpMkLst>
        </pc:grpChg>
        <pc:grpChg chg="del mod">
          <ac:chgData name="Sarot SRANG" userId="a391a74c-0223-4591-9ba9-531b2ebaca54" providerId="ADAL" clId="{738A2DF9-2794-4A7C-8FDE-60E37E3996D5}" dt="2023-02-27T08:46:34.479" v="1829"/>
          <ac:grpSpMkLst>
            <pc:docMk/>
            <pc:sldMk cId="2584244330" sldId="273"/>
            <ac:grpSpMk id="654" creationId="{FA339F61-6DC3-D5E3-D8C5-C902707BBE0B}"/>
          </ac:grpSpMkLst>
        </pc:grpChg>
        <pc:grpChg chg="del mod">
          <ac:chgData name="Sarot SRANG" userId="a391a74c-0223-4591-9ba9-531b2ebaca54" providerId="ADAL" clId="{738A2DF9-2794-4A7C-8FDE-60E37E3996D5}" dt="2023-02-27T08:46:34.479" v="1829"/>
          <ac:grpSpMkLst>
            <pc:docMk/>
            <pc:sldMk cId="2584244330" sldId="273"/>
            <ac:grpSpMk id="658" creationId="{F3671212-BDCF-B0A2-2D98-4A6AB22E210F}"/>
          </ac:grpSpMkLst>
        </pc:grpChg>
        <pc:grpChg chg="del mod">
          <ac:chgData name="Sarot SRANG" userId="a391a74c-0223-4591-9ba9-531b2ebaca54" providerId="ADAL" clId="{738A2DF9-2794-4A7C-8FDE-60E37E3996D5}" dt="2023-02-27T08:46:48.069" v="1838"/>
          <ac:grpSpMkLst>
            <pc:docMk/>
            <pc:sldMk cId="2584244330" sldId="273"/>
            <ac:grpSpMk id="659" creationId="{56970C71-3ACA-5252-7D2C-6FDA0DC16C44}"/>
          </ac:grpSpMkLst>
        </pc:grpChg>
        <pc:grpChg chg="del mod">
          <ac:chgData name="Sarot SRANG" userId="a391a74c-0223-4591-9ba9-531b2ebaca54" providerId="ADAL" clId="{738A2DF9-2794-4A7C-8FDE-60E37E3996D5}" dt="2023-02-27T08:46:48.069" v="1838"/>
          <ac:grpSpMkLst>
            <pc:docMk/>
            <pc:sldMk cId="2584244330" sldId="273"/>
            <ac:grpSpMk id="662" creationId="{45344D66-4752-E52C-19C7-CFB1717BEA6E}"/>
          </ac:grpSpMkLst>
        </pc:grpChg>
        <pc:grpChg chg="del mod">
          <ac:chgData name="Sarot SRANG" userId="a391a74c-0223-4591-9ba9-531b2ebaca54" providerId="ADAL" clId="{738A2DF9-2794-4A7C-8FDE-60E37E3996D5}" dt="2023-02-27T08:46:52.955" v="1841"/>
          <ac:grpSpMkLst>
            <pc:docMk/>
            <pc:sldMk cId="2584244330" sldId="273"/>
            <ac:grpSpMk id="666" creationId="{0CC4F02C-DBCF-A62A-3C76-128DA84F3FEC}"/>
          </ac:grpSpMkLst>
        </pc:grpChg>
        <pc:grpChg chg="del mod">
          <ac:chgData name="Sarot SRANG" userId="a391a74c-0223-4591-9ba9-531b2ebaca54" providerId="ADAL" clId="{738A2DF9-2794-4A7C-8FDE-60E37E3996D5}" dt="2023-02-27T08:46:58.303" v="1844"/>
          <ac:grpSpMkLst>
            <pc:docMk/>
            <pc:sldMk cId="2584244330" sldId="273"/>
            <ac:grpSpMk id="668" creationId="{F5363D11-1B33-4DBC-C6C2-1AF5C608584B}"/>
          </ac:grpSpMkLst>
        </pc:grpChg>
        <pc:grpChg chg="del mod">
          <ac:chgData name="Sarot SRANG" userId="a391a74c-0223-4591-9ba9-531b2ebaca54" providerId="ADAL" clId="{738A2DF9-2794-4A7C-8FDE-60E37E3996D5}" dt="2023-02-27T08:47:24.910" v="1863"/>
          <ac:grpSpMkLst>
            <pc:docMk/>
            <pc:sldMk cId="2584244330" sldId="273"/>
            <ac:grpSpMk id="671" creationId="{394236E6-2408-7283-F944-99330EDAD701}"/>
          </ac:grpSpMkLst>
        </pc:grpChg>
        <pc:grpChg chg="del mod">
          <ac:chgData name="Sarot SRANG" userId="a391a74c-0223-4591-9ba9-531b2ebaca54" providerId="ADAL" clId="{738A2DF9-2794-4A7C-8FDE-60E37E3996D5}" dt="2023-02-27T08:47:14.616" v="1852"/>
          <ac:grpSpMkLst>
            <pc:docMk/>
            <pc:sldMk cId="2584244330" sldId="273"/>
            <ac:grpSpMk id="676" creationId="{6C16F7C7-F21A-0236-DAD8-3961E03F1997}"/>
          </ac:grpSpMkLst>
        </pc:grpChg>
        <pc:grpChg chg="del mod">
          <ac:chgData name="Sarot SRANG" userId="a391a74c-0223-4591-9ba9-531b2ebaca54" providerId="ADAL" clId="{738A2DF9-2794-4A7C-8FDE-60E37E3996D5}" dt="2023-02-27T08:47:16.529" v="1855"/>
          <ac:grpSpMkLst>
            <pc:docMk/>
            <pc:sldMk cId="2584244330" sldId="273"/>
            <ac:grpSpMk id="679" creationId="{AF6EDF01-B1E6-6CF9-A9A0-CFF8205044A8}"/>
          </ac:grpSpMkLst>
        </pc:grpChg>
        <pc:grpChg chg="del mod">
          <ac:chgData name="Sarot SRANG" userId="a391a74c-0223-4591-9ba9-531b2ebaca54" providerId="ADAL" clId="{738A2DF9-2794-4A7C-8FDE-60E37E3996D5}" dt="2023-02-27T08:47:18.938" v="1857"/>
          <ac:grpSpMkLst>
            <pc:docMk/>
            <pc:sldMk cId="2584244330" sldId="273"/>
            <ac:grpSpMk id="682" creationId="{55FE1303-148F-9DC3-62E4-FF013D3D56A0}"/>
          </ac:grpSpMkLst>
        </pc:grpChg>
        <pc:grpChg chg="del mod">
          <ac:chgData name="Sarot SRANG" userId="a391a74c-0223-4591-9ba9-531b2ebaca54" providerId="ADAL" clId="{738A2DF9-2794-4A7C-8FDE-60E37E3996D5}" dt="2023-02-27T08:47:23.162" v="1861"/>
          <ac:grpSpMkLst>
            <pc:docMk/>
            <pc:sldMk cId="2584244330" sldId="273"/>
            <ac:grpSpMk id="684" creationId="{BD6FBC63-B9D6-5AA9-9341-2DA7336F5AEE}"/>
          </ac:grpSpMkLst>
        </pc:grpChg>
        <pc:grpChg chg="del mod">
          <ac:chgData name="Sarot SRANG" userId="a391a74c-0223-4591-9ba9-531b2ebaca54" providerId="ADAL" clId="{738A2DF9-2794-4A7C-8FDE-60E37E3996D5}" dt="2023-02-27T08:47:24.910" v="1863"/>
          <ac:grpSpMkLst>
            <pc:docMk/>
            <pc:sldMk cId="2584244330" sldId="273"/>
            <ac:grpSpMk id="688" creationId="{B32A9440-BDA7-380E-0FF2-A16914120403}"/>
          </ac:grpSpMkLst>
        </pc:grpChg>
        <pc:grpChg chg="del mod">
          <ac:chgData name="Sarot SRANG" userId="a391a74c-0223-4591-9ba9-531b2ebaca54" providerId="ADAL" clId="{738A2DF9-2794-4A7C-8FDE-60E37E3996D5}" dt="2023-02-27T08:47:27.827" v="1868"/>
          <ac:grpSpMkLst>
            <pc:docMk/>
            <pc:sldMk cId="2584244330" sldId="273"/>
            <ac:grpSpMk id="690" creationId="{7DDA8531-CCAE-DF2E-46B7-AD39ADFC2465}"/>
          </ac:grpSpMkLst>
        </pc:grpChg>
        <pc:grpChg chg="del mod">
          <ac:chgData name="Sarot SRANG" userId="a391a74c-0223-4591-9ba9-531b2ebaca54" providerId="ADAL" clId="{738A2DF9-2794-4A7C-8FDE-60E37E3996D5}" dt="2023-02-27T08:47:34.530" v="1875"/>
          <ac:grpSpMkLst>
            <pc:docMk/>
            <pc:sldMk cId="2584244330" sldId="273"/>
            <ac:grpSpMk id="692" creationId="{5D2E9103-DC69-4DBF-D418-F39A9894EB0C}"/>
          </ac:grpSpMkLst>
        </pc:grpChg>
        <pc:grpChg chg="del mod">
          <ac:chgData name="Sarot SRANG" userId="a391a74c-0223-4591-9ba9-531b2ebaca54" providerId="ADAL" clId="{738A2DF9-2794-4A7C-8FDE-60E37E3996D5}" dt="2023-02-27T08:47:36.660" v="1877"/>
          <ac:grpSpMkLst>
            <pc:docMk/>
            <pc:sldMk cId="2584244330" sldId="273"/>
            <ac:grpSpMk id="696" creationId="{3D8573F4-2E81-C13A-64EE-002658DCF29D}"/>
          </ac:grpSpMkLst>
        </pc:grpChg>
        <pc:grpChg chg="del mod">
          <ac:chgData name="Sarot SRANG" userId="a391a74c-0223-4591-9ba9-531b2ebaca54" providerId="ADAL" clId="{738A2DF9-2794-4A7C-8FDE-60E37E3996D5}" dt="2023-02-27T08:47:47.443" v="1880"/>
          <ac:grpSpMkLst>
            <pc:docMk/>
            <pc:sldMk cId="2584244330" sldId="273"/>
            <ac:grpSpMk id="698" creationId="{E695272B-9241-B4EE-98CA-4BF4B3A64277}"/>
          </ac:grpSpMkLst>
        </pc:grpChg>
        <pc:grpChg chg="del mod">
          <ac:chgData name="Sarot SRANG" userId="a391a74c-0223-4591-9ba9-531b2ebaca54" providerId="ADAL" clId="{738A2DF9-2794-4A7C-8FDE-60E37E3996D5}" dt="2023-02-27T08:48:26.716" v="1920"/>
          <ac:grpSpMkLst>
            <pc:docMk/>
            <pc:sldMk cId="2584244330" sldId="273"/>
            <ac:grpSpMk id="701" creationId="{ED969EE7-8588-529E-6D43-19D9CB6494FE}"/>
          </ac:grpSpMkLst>
        </pc:grpChg>
        <pc:grpChg chg="del mod">
          <ac:chgData name="Sarot SRANG" userId="a391a74c-0223-4591-9ba9-531b2ebaca54" providerId="ADAL" clId="{738A2DF9-2794-4A7C-8FDE-60E37E3996D5}" dt="2023-02-27T08:47:56.468" v="1894"/>
          <ac:grpSpMkLst>
            <pc:docMk/>
            <pc:sldMk cId="2584244330" sldId="273"/>
            <ac:grpSpMk id="707" creationId="{89CA584C-A25A-BF9E-D527-23A6CBD2F55E}"/>
          </ac:grpSpMkLst>
        </pc:grpChg>
        <pc:grpChg chg="del mod">
          <ac:chgData name="Sarot SRANG" userId="a391a74c-0223-4591-9ba9-531b2ebaca54" providerId="ADAL" clId="{738A2DF9-2794-4A7C-8FDE-60E37E3996D5}" dt="2023-02-27T08:47:56.468" v="1894"/>
          <ac:grpSpMkLst>
            <pc:docMk/>
            <pc:sldMk cId="2584244330" sldId="273"/>
            <ac:grpSpMk id="708" creationId="{19ACCD65-7CE0-A040-F684-AA79081C1512}"/>
          </ac:grpSpMkLst>
        </pc:grpChg>
        <pc:grpChg chg="del mod">
          <ac:chgData name="Sarot SRANG" userId="a391a74c-0223-4591-9ba9-531b2ebaca54" providerId="ADAL" clId="{738A2DF9-2794-4A7C-8FDE-60E37E3996D5}" dt="2023-02-27T08:47:57.944" v="1897"/>
          <ac:grpSpMkLst>
            <pc:docMk/>
            <pc:sldMk cId="2584244330" sldId="273"/>
            <ac:grpSpMk id="716" creationId="{6CB3C63C-EFE8-24FA-3B0C-5E97A4667E89}"/>
          </ac:grpSpMkLst>
        </pc:grpChg>
        <pc:grpChg chg="del mod">
          <ac:chgData name="Sarot SRANG" userId="a391a74c-0223-4591-9ba9-531b2ebaca54" providerId="ADAL" clId="{738A2DF9-2794-4A7C-8FDE-60E37E3996D5}" dt="2023-02-27T08:48:05.172" v="1900"/>
          <ac:grpSpMkLst>
            <pc:docMk/>
            <pc:sldMk cId="2584244330" sldId="273"/>
            <ac:grpSpMk id="719" creationId="{B871AAE7-B2DD-51D3-EC9E-76FBE4B0591A}"/>
          </ac:grpSpMkLst>
        </pc:grpChg>
        <pc:grpChg chg="del mod">
          <ac:chgData name="Sarot SRANG" userId="a391a74c-0223-4591-9ba9-531b2ebaca54" providerId="ADAL" clId="{738A2DF9-2794-4A7C-8FDE-60E37E3996D5}" dt="2023-02-27T08:48:14.130" v="1910"/>
          <ac:grpSpMkLst>
            <pc:docMk/>
            <pc:sldMk cId="2584244330" sldId="273"/>
            <ac:grpSpMk id="721" creationId="{AA3D4312-86CB-D6AD-CD23-DA8C1C9DC138}"/>
          </ac:grpSpMkLst>
        </pc:grpChg>
        <pc:grpChg chg="del mod">
          <ac:chgData name="Sarot SRANG" userId="a391a74c-0223-4591-9ba9-531b2ebaca54" providerId="ADAL" clId="{738A2DF9-2794-4A7C-8FDE-60E37E3996D5}" dt="2023-02-27T08:48:14.130" v="1910"/>
          <ac:grpSpMkLst>
            <pc:docMk/>
            <pc:sldMk cId="2584244330" sldId="273"/>
            <ac:grpSpMk id="727" creationId="{E16D2EEA-DB71-CF09-85B0-F12200CDDA75}"/>
          </ac:grpSpMkLst>
        </pc:grpChg>
        <pc:grpChg chg="del mod">
          <ac:chgData name="Sarot SRANG" userId="a391a74c-0223-4591-9ba9-531b2ebaca54" providerId="ADAL" clId="{738A2DF9-2794-4A7C-8FDE-60E37E3996D5}" dt="2023-02-27T08:48:24.008" v="1917"/>
          <ac:grpSpMkLst>
            <pc:docMk/>
            <pc:sldMk cId="2584244330" sldId="273"/>
            <ac:grpSpMk id="728" creationId="{FDA1FAA0-3ECF-EC86-440C-E7E373E6D9E5}"/>
          </ac:grpSpMkLst>
        </pc:grpChg>
        <pc:grpChg chg="del mod">
          <ac:chgData name="Sarot SRANG" userId="a391a74c-0223-4591-9ba9-531b2ebaca54" providerId="ADAL" clId="{738A2DF9-2794-4A7C-8FDE-60E37E3996D5}" dt="2023-02-27T08:48:26.716" v="1920"/>
          <ac:grpSpMkLst>
            <pc:docMk/>
            <pc:sldMk cId="2584244330" sldId="273"/>
            <ac:grpSpMk id="732" creationId="{FC221864-8DC6-6B12-E619-D634209F0F12}"/>
          </ac:grpSpMkLst>
        </pc:grpChg>
        <pc:grpChg chg="del mod">
          <ac:chgData name="Sarot SRANG" userId="a391a74c-0223-4591-9ba9-531b2ebaca54" providerId="ADAL" clId="{738A2DF9-2794-4A7C-8FDE-60E37E3996D5}" dt="2023-02-27T08:48:30.605" v="1926"/>
          <ac:grpSpMkLst>
            <pc:docMk/>
            <pc:sldMk cId="2584244330" sldId="273"/>
            <ac:grpSpMk id="735" creationId="{6FD2BB09-CDD9-2A06-964F-38CFD556BA00}"/>
          </ac:grpSpMkLst>
        </pc:grpChg>
        <pc:grpChg chg="del mod">
          <ac:chgData name="Sarot SRANG" userId="a391a74c-0223-4591-9ba9-531b2ebaca54" providerId="ADAL" clId="{738A2DF9-2794-4A7C-8FDE-60E37E3996D5}" dt="2023-02-27T09:18:48.104" v="2807"/>
          <ac:grpSpMkLst>
            <pc:docMk/>
            <pc:sldMk cId="2584244330" sldId="273"/>
            <ac:grpSpMk id="741" creationId="{BD92EA7C-5E9A-FE4E-E962-BDC6ABD33E0F}"/>
          </ac:grpSpMkLst>
        </pc:grpChg>
        <pc:grpChg chg="del mod">
          <ac:chgData name="Sarot SRANG" userId="a391a74c-0223-4591-9ba9-531b2ebaca54" providerId="ADAL" clId="{738A2DF9-2794-4A7C-8FDE-60E37E3996D5}" dt="2023-02-27T09:21:56.795" v="2907"/>
          <ac:grpSpMkLst>
            <pc:docMk/>
            <pc:sldMk cId="2584244330" sldId="273"/>
            <ac:grpSpMk id="749" creationId="{C7E19ADB-44D4-8550-26C2-E11FCBD2F21C}"/>
          </ac:grpSpMkLst>
        </pc:grpChg>
        <pc:grpChg chg="del mod">
          <ac:chgData name="Sarot SRANG" userId="a391a74c-0223-4591-9ba9-531b2ebaca54" providerId="ADAL" clId="{738A2DF9-2794-4A7C-8FDE-60E37E3996D5}" dt="2023-02-27T09:21:56.795" v="2907"/>
          <ac:grpSpMkLst>
            <pc:docMk/>
            <pc:sldMk cId="2584244330" sldId="273"/>
            <ac:grpSpMk id="750" creationId="{8F97F6FD-9CEE-8A0D-5EA6-2B42933ECC3E}"/>
          </ac:grpSpMkLst>
        </pc:grpChg>
        <pc:grpChg chg="del mod">
          <ac:chgData name="Sarot SRANG" userId="a391a74c-0223-4591-9ba9-531b2ebaca54" providerId="ADAL" clId="{738A2DF9-2794-4A7C-8FDE-60E37E3996D5}" dt="2023-02-27T09:18:51.047" v="2812"/>
          <ac:grpSpMkLst>
            <pc:docMk/>
            <pc:sldMk cId="2584244330" sldId="273"/>
            <ac:grpSpMk id="759" creationId="{A95D8723-860A-F570-A481-7262A2839F28}"/>
          </ac:grpSpMkLst>
        </pc:grpChg>
        <pc:grpChg chg="del mod">
          <ac:chgData name="Sarot SRANG" userId="a391a74c-0223-4591-9ba9-531b2ebaca54" providerId="ADAL" clId="{738A2DF9-2794-4A7C-8FDE-60E37E3996D5}" dt="2023-02-27T09:18:54.804" v="2815"/>
          <ac:grpSpMkLst>
            <pc:docMk/>
            <pc:sldMk cId="2584244330" sldId="273"/>
            <ac:grpSpMk id="764" creationId="{8F9F29B4-3E2F-DB3A-E66B-F02A395284AD}"/>
          </ac:grpSpMkLst>
        </pc:grpChg>
        <pc:grpChg chg="del mod">
          <ac:chgData name="Sarot SRANG" userId="a391a74c-0223-4591-9ba9-531b2ebaca54" providerId="ADAL" clId="{738A2DF9-2794-4A7C-8FDE-60E37E3996D5}" dt="2023-02-27T09:20:09.506" v="2842"/>
          <ac:grpSpMkLst>
            <pc:docMk/>
            <pc:sldMk cId="2584244330" sldId="273"/>
            <ac:grpSpMk id="767" creationId="{68B58FC7-0408-0B2E-5999-F78F1FB106C7}"/>
          </ac:grpSpMkLst>
        </pc:grpChg>
        <pc:grpChg chg="del mod">
          <ac:chgData name="Sarot SRANG" userId="a391a74c-0223-4591-9ba9-531b2ebaca54" providerId="ADAL" clId="{738A2DF9-2794-4A7C-8FDE-60E37E3996D5}" dt="2023-02-27T09:19:34.665" v="2830"/>
          <ac:grpSpMkLst>
            <pc:docMk/>
            <pc:sldMk cId="2584244330" sldId="273"/>
            <ac:grpSpMk id="769" creationId="{387E6359-5EA5-EA4A-2E0D-15DA49484249}"/>
          </ac:grpSpMkLst>
        </pc:grpChg>
        <pc:grpChg chg="del mod">
          <ac:chgData name="Sarot SRANG" userId="a391a74c-0223-4591-9ba9-531b2ebaca54" providerId="ADAL" clId="{738A2DF9-2794-4A7C-8FDE-60E37E3996D5}" dt="2023-02-27T09:19:37.152" v="2834"/>
          <ac:grpSpMkLst>
            <pc:docMk/>
            <pc:sldMk cId="2584244330" sldId="273"/>
            <ac:grpSpMk id="772" creationId="{C381576B-F44F-7759-326E-3C2408DBEB29}"/>
          </ac:grpSpMkLst>
        </pc:grpChg>
        <pc:grpChg chg="del mod">
          <ac:chgData name="Sarot SRANG" userId="a391a74c-0223-4591-9ba9-531b2ebaca54" providerId="ADAL" clId="{738A2DF9-2794-4A7C-8FDE-60E37E3996D5}" dt="2023-02-27T09:20:09.506" v="2842"/>
          <ac:grpSpMkLst>
            <pc:docMk/>
            <pc:sldMk cId="2584244330" sldId="273"/>
            <ac:grpSpMk id="776" creationId="{603B6E56-C84E-A706-FBEB-04B9892A41A4}"/>
          </ac:grpSpMkLst>
        </pc:grpChg>
        <pc:grpChg chg="del mod">
          <ac:chgData name="Sarot SRANG" userId="a391a74c-0223-4591-9ba9-531b2ebaca54" providerId="ADAL" clId="{738A2DF9-2794-4A7C-8FDE-60E37E3996D5}" dt="2023-02-27T09:20:30.045" v="2854"/>
          <ac:grpSpMkLst>
            <pc:docMk/>
            <pc:sldMk cId="2584244330" sldId="273"/>
            <ac:grpSpMk id="782" creationId="{F20FD531-32C8-B7DB-2468-55133412CAB5}"/>
          </ac:grpSpMkLst>
        </pc:grpChg>
        <pc:grpChg chg="del mod">
          <ac:chgData name="Sarot SRANG" userId="a391a74c-0223-4591-9ba9-531b2ebaca54" providerId="ADAL" clId="{738A2DF9-2794-4A7C-8FDE-60E37E3996D5}" dt="2023-02-27T09:20:15.356" v="2850"/>
          <ac:grpSpMkLst>
            <pc:docMk/>
            <pc:sldMk cId="2584244330" sldId="273"/>
            <ac:grpSpMk id="787" creationId="{357021E6-0519-5983-1C06-3C513CBEACC7}"/>
          </ac:grpSpMkLst>
        </pc:grpChg>
        <pc:grpChg chg="del mod">
          <ac:chgData name="Sarot SRANG" userId="a391a74c-0223-4591-9ba9-531b2ebaca54" providerId="ADAL" clId="{738A2DF9-2794-4A7C-8FDE-60E37E3996D5}" dt="2023-02-27T09:20:31.019" v="2856"/>
          <ac:grpSpMkLst>
            <pc:docMk/>
            <pc:sldMk cId="2584244330" sldId="273"/>
            <ac:grpSpMk id="789" creationId="{693D6B12-21FE-2C76-9A1A-5F4AA5355191}"/>
          </ac:grpSpMkLst>
        </pc:grpChg>
        <pc:grpChg chg="del mod">
          <ac:chgData name="Sarot SRANG" userId="a391a74c-0223-4591-9ba9-531b2ebaca54" providerId="ADAL" clId="{738A2DF9-2794-4A7C-8FDE-60E37E3996D5}" dt="2023-02-27T09:20:37.470" v="2859"/>
          <ac:grpSpMkLst>
            <pc:docMk/>
            <pc:sldMk cId="2584244330" sldId="273"/>
            <ac:grpSpMk id="791" creationId="{FDB48746-AC0A-E804-0A70-0FC118699C4E}"/>
          </ac:grpSpMkLst>
        </pc:grpChg>
        <pc:grpChg chg="del mod">
          <ac:chgData name="Sarot SRANG" userId="a391a74c-0223-4591-9ba9-531b2ebaca54" providerId="ADAL" clId="{738A2DF9-2794-4A7C-8FDE-60E37E3996D5}" dt="2023-02-27T09:20:46.605" v="2862"/>
          <ac:grpSpMkLst>
            <pc:docMk/>
            <pc:sldMk cId="2584244330" sldId="273"/>
            <ac:grpSpMk id="794" creationId="{30247D1C-93C5-1C71-9946-5B14ECA21E28}"/>
          </ac:grpSpMkLst>
        </pc:grpChg>
        <pc:grpChg chg="del mod">
          <ac:chgData name="Sarot SRANG" userId="a391a74c-0223-4591-9ba9-531b2ebaca54" providerId="ADAL" clId="{738A2DF9-2794-4A7C-8FDE-60E37E3996D5}" dt="2023-02-27T09:20:52.345" v="2866"/>
          <ac:grpSpMkLst>
            <pc:docMk/>
            <pc:sldMk cId="2584244330" sldId="273"/>
            <ac:grpSpMk id="797" creationId="{68BD2EBB-FB69-63CA-5FE2-3B12E98F7A64}"/>
          </ac:grpSpMkLst>
        </pc:grpChg>
        <pc:grpChg chg="del mod">
          <ac:chgData name="Sarot SRANG" userId="a391a74c-0223-4591-9ba9-531b2ebaca54" providerId="ADAL" clId="{738A2DF9-2794-4A7C-8FDE-60E37E3996D5}" dt="2023-02-27T09:20:55.279" v="2870"/>
          <ac:grpSpMkLst>
            <pc:docMk/>
            <pc:sldMk cId="2584244330" sldId="273"/>
            <ac:grpSpMk id="801" creationId="{9FE2A4E0-033B-06EE-1D4A-478796519F44}"/>
          </ac:grpSpMkLst>
        </pc:grpChg>
        <pc:grpChg chg="del mod">
          <ac:chgData name="Sarot SRANG" userId="a391a74c-0223-4591-9ba9-531b2ebaca54" providerId="ADAL" clId="{738A2DF9-2794-4A7C-8FDE-60E37E3996D5}" dt="2023-02-27T09:21:24.001" v="2879"/>
          <ac:grpSpMkLst>
            <pc:docMk/>
            <pc:sldMk cId="2584244330" sldId="273"/>
            <ac:grpSpMk id="805" creationId="{8D337606-6475-95C7-A137-4C3D24DBFFBF}"/>
          </ac:grpSpMkLst>
        </pc:grpChg>
        <pc:grpChg chg="del mod">
          <ac:chgData name="Sarot SRANG" userId="a391a74c-0223-4591-9ba9-531b2ebaca54" providerId="ADAL" clId="{738A2DF9-2794-4A7C-8FDE-60E37E3996D5}" dt="2023-02-27T09:21:28.650" v="2882"/>
          <ac:grpSpMkLst>
            <pc:docMk/>
            <pc:sldMk cId="2584244330" sldId="273"/>
            <ac:grpSpMk id="811" creationId="{027235CA-852A-07D9-C951-C5750CD834A3}"/>
          </ac:grpSpMkLst>
        </pc:grpChg>
        <pc:grpChg chg="del mod">
          <ac:chgData name="Sarot SRANG" userId="a391a74c-0223-4591-9ba9-531b2ebaca54" providerId="ADAL" clId="{738A2DF9-2794-4A7C-8FDE-60E37E3996D5}" dt="2023-02-27T09:22:22.044" v="2920"/>
          <ac:grpSpMkLst>
            <pc:docMk/>
            <pc:sldMk cId="2584244330" sldId="273"/>
            <ac:grpSpMk id="814" creationId="{1B7DDA01-2202-6C2E-42AE-DE21F2DAF87B}"/>
          </ac:grpSpMkLst>
        </pc:grpChg>
        <pc:grpChg chg="del mod">
          <ac:chgData name="Sarot SRANG" userId="a391a74c-0223-4591-9ba9-531b2ebaca54" providerId="ADAL" clId="{738A2DF9-2794-4A7C-8FDE-60E37E3996D5}" dt="2023-02-27T09:21:38.131" v="2893"/>
          <ac:grpSpMkLst>
            <pc:docMk/>
            <pc:sldMk cId="2584244330" sldId="273"/>
            <ac:grpSpMk id="817" creationId="{48444742-95C3-B5BE-A52D-6DE8FF5969DD}"/>
          </ac:grpSpMkLst>
        </pc:grpChg>
        <pc:grpChg chg="del mod">
          <ac:chgData name="Sarot SRANG" userId="a391a74c-0223-4591-9ba9-531b2ebaca54" providerId="ADAL" clId="{738A2DF9-2794-4A7C-8FDE-60E37E3996D5}" dt="2023-02-27T09:21:40.962" v="2898"/>
          <ac:grpSpMkLst>
            <pc:docMk/>
            <pc:sldMk cId="2584244330" sldId="273"/>
            <ac:grpSpMk id="827" creationId="{F4968397-9D11-CBF5-6776-1D991D00D0F2}"/>
          </ac:grpSpMkLst>
        </pc:grpChg>
        <pc:grpChg chg="del mod">
          <ac:chgData name="Sarot SRANG" userId="a391a74c-0223-4591-9ba9-531b2ebaca54" providerId="ADAL" clId="{738A2DF9-2794-4A7C-8FDE-60E37E3996D5}" dt="2023-02-27T09:21:54.942" v="2904"/>
          <ac:grpSpMkLst>
            <pc:docMk/>
            <pc:sldMk cId="2584244330" sldId="273"/>
            <ac:grpSpMk id="832" creationId="{7AC3704A-79E0-180E-009C-AA990C77E7B8}"/>
          </ac:grpSpMkLst>
        </pc:grpChg>
        <pc:grpChg chg="del mod">
          <ac:chgData name="Sarot SRANG" userId="a391a74c-0223-4591-9ba9-531b2ebaca54" providerId="ADAL" clId="{738A2DF9-2794-4A7C-8FDE-60E37E3996D5}" dt="2023-02-27T09:21:56.795" v="2907"/>
          <ac:grpSpMkLst>
            <pc:docMk/>
            <pc:sldMk cId="2584244330" sldId="273"/>
            <ac:grpSpMk id="837" creationId="{ED5A8F2B-0BC5-F231-6211-582586E33440}"/>
          </ac:grpSpMkLst>
        </pc:grpChg>
        <pc:grpChg chg="del mod">
          <ac:chgData name="Sarot SRANG" userId="a391a74c-0223-4591-9ba9-531b2ebaca54" providerId="ADAL" clId="{738A2DF9-2794-4A7C-8FDE-60E37E3996D5}" dt="2023-02-27T09:22:16.695" v="2917"/>
          <ac:grpSpMkLst>
            <pc:docMk/>
            <pc:sldMk cId="2584244330" sldId="273"/>
            <ac:grpSpMk id="840" creationId="{FAC13008-0D21-7B10-3878-6E8C195B42B2}"/>
          </ac:grpSpMkLst>
        </pc:grpChg>
        <pc:grpChg chg="del mod">
          <ac:chgData name="Sarot SRANG" userId="a391a74c-0223-4591-9ba9-531b2ebaca54" providerId="ADAL" clId="{738A2DF9-2794-4A7C-8FDE-60E37E3996D5}" dt="2023-02-27T09:22:16.695" v="2917"/>
          <ac:grpSpMkLst>
            <pc:docMk/>
            <pc:sldMk cId="2584244330" sldId="273"/>
            <ac:grpSpMk id="844" creationId="{54C64A6D-6907-723C-13B7-590BB5482773}"/>
          </ac:grpSpMkLst>
        </pc:grpChg>
        <pc:grpChg chg="del mod">
          <ac:chgData name="Sarot SRANG" userId="a391a74c-0223-4591-9ba9-531b2ebaca54" providerId="ADAL" clId="{738A2DF9-2794-4A7C-8FDE-60E37E3996D5}" dt="2023-02-27T09:22:22.044" v="2920"/>
          <ac:grpSpMkLst>
            <pc:docMk/>
            <pc:sldMk cId="2584244330" sldId="273"/>
            <ac:grpSpMk id="847" creationId="{FF985FCF-43CF-ACDE-B28E-38309D627DCE}"/>
          </ac:grpSpMkLst>
        </pc:grpChg>
        <pc:grpChg chg="del mod">
          <ac:chgData name="Sarot SRANG" userId="a391a74c-0223-4591-9ba9-531b2ebaca54" providerId="ADAL" clId="{738A2DF9-2794-4A7C-8FDE-60E37E3996D5}" dt="2023-02-27T09:22:31.215" v="2923"/>
          <ac:grpSpMkLst>
            <pc:docMk/>
            <pc:sldMk cId="2584244330" sldId="273"/>
            <ac:grpSpMk id="850" creationId="{FDE4279A-B5E8-D9E8-CEDB-9C6135C1064E}"/>
          </ac:grpSpMkLst>
        </pc:grpChg>
        <pc:grpChg chg="del mod">
          <ac:chgData name="Sarot SRANG" userId="a391a74c-0223-4591-9ba9-531b2ebaca54" providerId="ADAL" clId="{738A2DF9-2794-4A7C-8FDE-60E37E3996D5}" dt="2023-02-27T09:22:36.542" v="2927"/>
          <ac:grpSpMkLst>
            <pc:docMk/>
            <pc:sldMk cId="2584244330" sldId="273"/>
            <ac:grpSpMk id="853" creationId="{02EEF6EC-81C2-9957-1917-5F89A77F3BAF}"/>
          </ac:grpSpMkLst>
        </pc:grpChg>
        <pc:grpChg chg="del mod">
          <ac:chgData name="Sarot SRANG" userId="a391a74c-0223-4591-9ba9-531b2ebaca54" providerId="ADAL" clId="{738A2DF9-2794-4A7C-8FDE-60E37E3996D5}" dt="2023-02-27T09:22:39.925" v="2932"/>
          <ac:grpSpMkLst>
            <pc:docMk/>
            <pc:sldMk cId="2584244330" sldId="273"/>
            <ac:grpSpMk id="857" creationId="{715B245B-C644-0239-CD83-11937F8AFBA5}"/>
          </ac:grpSpMkLst>
        </pc:grpChg>
        <pc:grpChg chg="del mod">
          <ac:chgData name="Sarot SRANG" userId="a391a74c-0223-4591-9ba9-531b2ebaca54" providerId="ADAL" clId="{738A2DF9-2794-4A7C-8FDE-60E37E3996D5}" dt="2023-02-27T09:22:43.030" v="2934"/>
          <ac:grpSpMkLst>
            <pc:docMk/>
            <pc:sldMk cId="2584244330" sldId="273"/>
            <ac:grpSpMk id="862" creationId="{7229FC67-3611-0D09-D2AC-36C0462CDF5E}"/>
          </ac:grpSpMkLst>
        </pc:grpChg>
        <pc:grpChg chg="del mod">
          <ac:chgData name="Sarot SRANG" userId="a391a74c-0223-4591-9ba9-531b2ebaca54" providerId="ADAL" clId="{738A2DF9-2794-4A7C-8FDE-60E37E3996D5}" dt="2023-02-27T09:22:58.883" v="2942"/>
          <ac:grpSpMkLst>
            <pc:docMk/>
            <pc:sldMk cId="2584244330" sldId="273"/>
            <ac:grpSpMk id="864" creationId="{85066449-5465-8CFA-5C28-04C4654861E6}"/>
          </ac:grpSpMkLst>
        </pc:grpChg>
        <pc:grpChg chg="mod">
          <ac:chgData name="Sarot SRANG" userId="a391a74c-0223-4591-9ba9-531b2ebaca54" providerId="ADAL" clId="{738A2DF9-2794-4A7C-8FDE-60E37E3996D5}" dt="2023-02-27T09:22:56.430" v="2938"/>
          <ac:grpSpMkLst>
            <pc:docMk/>
            <pc:sldMk cId="2584244330" sldId="273"/>
            <ac:grpSpMk id="866" creationId="{1BC86AC0-840D-2746-033B-C13FF4FFAC33}"/>
          </ac:grpSpMkLst>
        </pc:grpChg>
        <pc:grpChg chg="del mod">
          <ac:chgData name="Sarot SRANG" userId="a391a74c-0223-4591-9ba9-531b2ebaca54" providerId="ADAL" clId="{738A2DF9-2794-4A7C-8FDE-60E37E3996D5}" dt="2023-02-27T09:23:00.393" v="2944"/>
          <ac:grpSpMkLst>
            <pc:docMk/>
            <pc:sldMk cId="2584244330" sldId="273"/>
            <ac:grpSpMk id="870" creationId="{6C62A66B-A733-A985-B46A-5FC5E72F808E}"/>
          </ac:grpSpMkLst>
        </pc:grpChg>
        <pc:grpChg chg="del mod">
          <ac:chgData name="Sarot SRANG" userId="a391a74c-0223-4591-9ba9-531b2ebaca54" providerId="ADAL" clId="{738A2DF9-2794-4A7C-8FDE-60E37E3996D5}" dt="2023-02-27T09:23:02.368" v="2948"/>
          <ac:grpSpMkLst>
            <pc:docMk/>
            <pc:sldMk cId="2584244330" sldId="273"/>
            <ac:grpSpMk id="872" creationId="{896A001A-6E33-D6C1-9817-E38456719C3C}"/>
          </ac:grpSpMkLst>
        </pc:grpChg>
        <pc:grpChg chg="del mod">
          <ac:chgData name="Sarot SRANG" userId="a391a74c-0223-4591-9ba9-531b2ebaca54" providerId="ADAL" clId="{738A2DF9-2794-4A7C-8FDE-60E37E3996D5}" dt="2023-02-27T09:23:04.858" v="2950"/>
          <ac:grpSpMkLst>
            <pc:docMk/>
            <pc:sldMk cId="2584244330" sldId="273"/>
            <ac:grpSpMk id="876" creationId="{63529DF0-51B1-203A-D314-8CDFECE43C5B}"/>
          </ac:grpSpMkLst>
        </pc:grpChg>
        <pc:grpChg chg="del mod">
          <ac:chgData name="Sarot SRANG" userId="a391a74c-0223-4591-9ba9-531b2ebaca54" providerId="ADAL" clId="{738A2DF9-2794-4A7C-8FDE-60E37E3996D5}" dt="2023-02-27T09:23:15.487" v="2961"/>
          <ac:grpSpMkLst>
            <pc:docMk/>
            <pc:sldMk cId="2584244330" sldId="273"/>
            <ac:grpSpMk id="878" creationId="{A62D4258-7AA6-9DB4-371A-C0DA46724CA0}"/>
          </ac:grpSpMkLst>
        </pc:grpChg>
        <pc:grpChg chg="del mod">
          <ac:chgData name="Sarot SRANG" userId="a391a74c-0223-4591-9ba9-531b2ebaca54" providerId="ADAL" clId="{738A2DF9-2794-4A7C-8FDE-60E37E3996D5}" dt="2023-02-27T09:23:48.234" v="2965"/>
          <ac:grpSpMkLst>
            <pc:docMk/>
            <pc:sldMk cId="2584244330" sldId="273"/>
            <ac:grpSpMk id="889" creationId="{0CCA7660-AE81-847B-AAF9-D60DA2944A69}"/>
          </ac:grpSpMkLst>
        </pc:grpChg>
        <pc:grpChg chg="mod">
          <ac:chgData name="Sarot SRANG" userId="a391a74c-0223-4591-9ba9-531b2ebaca54" providerId="ADAL" clId="{738A2DF9-2794-4A7C-8FDE-60E37E3996D5}" dt="2023-02-27T09:23:48.234" v="2965"/>
          <ac:grpSpMkLst>
            <pc:docMk/>
            <pc:sldMk cId="2584244330" sldId="273"/>
            <ac:grpSpMk id="891" creationId="{7F7673BF-4055-6428-302B-CE49188FE289}"/>
          </ac:grpSpMkLst>
        </pc:grp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2" creationId="{F427328B-A32D-1768-2790-3710772D1679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3" creationId="{5D02EE80-F2F5-2597-2905-DC23E13F7223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4" creationId="{095B2355-8B09-5044-27BB-FFA30062CD06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5" creationId="{391A9498-5F49-DBE1-CADB-13B6283E1DB0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6" creationId="{E1ED6958-3927-5940-B2E9-9130AF79556E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7" creationId="{394C1916-B62D-2577-F6C1-983AA3B90979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8" creationId="{2B4B2AD9-FC19-C8F5-E4AB-EFAB3800902D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9" creationId="{EEE88B43-DF7A-9490-CDC6-8514222A9896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0" creationId="{1BAB4A04-3EE9-BA40-D332-377B2AB57D3E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1" creationId="{EDDCFD4B-9B02-1517-C118-8D8E545646F3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2" creationId="{2741F057-549B-84F2-CF1A-246D965CDF23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3" creationId="{B4A7784B-5BD1-A269-ECEB-D270B282B814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4" creationId="{E37FBFC0-E21A-5C9F-9D62-3482A2698388}"/>
          </ac:inkMkLst>
        </pc:inkChg>
        <pc:inkChg chg="add mod">
          <ac:chgData name="Sarot SRANG" userId="a391a74c-0223-4591-9ba9-531b2ebaca54" providerId="ADAL" clId="{738A2DF9-2794-4A7C-8FDE-60E37E3996D5}" dt="2023-02-27T09:22:31.215" v="2923"/>
          <ac:inkMkLst>
            <pc:docMk/>
            <pc:sldMk cId="2584244330" sldId="273"/>
            <ac:inkMk id="15" creationId="{0B2D95E3-4BE1-276B-3FB5-4ED7C6C35768}"/>
          </ac:inkMkLst>
        </pc:inkChg>
        <pc:inkChg chg="add del">
          <ac:chgData name="Sarot SRANG" userId="a391a74c-0223-4591-9ba9-531b2ebaca54" providerId="ADAL" clId="{738A2DF9-2794-4A7C-8FDE-60E37E3996D5}" dt="2023-02-27T08:25:20.359" v="1020"/>
          <ac:inkMkLst>
            <pc:docMk/>
            <pc:sldMk cId="2584244330" sldId="273"/>
            <ac:inkMk id="17" creationId="{391F1BB1-BBDE-447B-5597-5BFA8371BFB6}"/>
          </ac:inkMkLst>
        </pc:inkChg>
        <pc:inkChg chg="add del mod">
          <ac:chgData name="Sarot SRANG" userId="a391a74c-0223-4591-9ba9-531b2ebaca54" providerId="ADAL" clId="{738A2DF9-2794-4A7C-8FDE-60E37E3996D5}" dt="2023-02-27T09:19:43.992" v="2835"/>
          <ac:inkMkLst>
            <pc:docMk/>
            <pc:sldMk cId="2584244330" sldId="273"/>
            <ac:inkMk id="18" creationId="{8F56D3D8-7611-1B6D-6EFA-0EA5D5B538E8}"/>
          </ac:inkMkLst>
        </pc:inkChg>
        <pc:inkChg chg="add del mod">
          <ac:chgData name="Sarot SRANG" userId="a391a74c-0223-4591-9ba9-531b2ebaca54" providerId="ADAL" clId="{738A2DF9-2794-4A7C-8FDE-60E37E3996D5}" dt="2023-02-27T09:19:43.992" v="2836"/>
          <ac:inkMkLst>
            <pc:docMk/>
            <pc:sldMk cId="2584244330" sldId="273"/>
            <ac:inkMk id="19" creationId="{04FBBBB0-BB9B-5EFF-70E4-D34C34945F0F}"/>
          </ac:inkMkLst>
        </pc:inkChg>
        <pc:inkChg chg="add mod">
          <ac:chgData name="Sarot SRANG" userId="a391a74c-0223-4591-9ba9-531b2ebaca54" providerId="ADAL" clId="{738A2DF9-2794-4A7C-8FDE-60E37E3996D5}" dt="2023-02-27T08:40:32.088" v="1632" actId="1035"/>
          <ac:inkMkLst>
            <pc:docMk/>
            <pc:sldMk cId="2584244330" sldId="273"/>
            <ac:inkMk id="21" creationId="{142A9806-0578-631A-3AF9-68511DF01099}"/>
          </ac:inkMkLst>
        </pc:inkChg>
        <pc:inkChg chg="add del mod">
          <ac:chgData name="Sarot SRANG" userId="a391a74c-0223-4591-9ba9-531b2ebaca54" providerId="ADAL" clId="{738A2DF9-2794-4A7C-8FDE-60E37E3996D5}" dt="2023-02-27T08:25:29.810" v="1028"/>
          <ac:inkMkLst>
            <pc:docMk/>
            <pc:sldMk cId="2584244330" sldId="273"/>
            <ac:inkMk id="23" creationId="{EACB359E-B0A8-549F-F82F-EAE8ECC0B0D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5" creationId="{F085920E-5A61-3749-BEEA-D89EC10959B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6" creationId="{11A31D88-36ED-3D9C-11D2-0B7DA85777B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7" creationId="{FA751E7A-67CD-4398-74EF-D2A91F60C33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" creationId="{B6B3CCA0-5C87-BABA-89AD-2915E63E35D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9" creationId="{45FE9B28-4D0D-E297-14DB-EB4A72E55DB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0" creationId="{9F44C14B-04F9-7D96-E06E-A0BB65F5869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" creationId="{B3CCF287-87A0-13E1-7E5E-0285414C59A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" creationId="{E4D45057-2363-5B0A-6E83-5AA6ECBE8410}"/>
          </ac:inkMkLst>
        </pc:inkChg>
        <pc:inkChg chg="add del mod">
          <ac:chgData name="Sarot SRANG" userId="a391a74c-0223-4591-9ba9-531b2ebaca54" providerId="ADAL" clId="{738A2DF9-2794-4A7C-8FDE-60E37E3996D5}" dt="2023-02-27T09:19:29.832" v="2824"/>
          <ac:inkMkLst>
            <pc:docMk/>
            <pc:sldMk cId="2584244330" sldId="273"/>
            <ac:inkMk id="34" creationId="{FB56260F-EBBA-764A-E911-4B19FD9C6C4A}"/>
          </ac:inkMkLst>
        </pc:inkChg>
        <pc:inkChg chg="add del mod">
          <ac:chgData name="Sarot SRANG" userId="a391a74c-0223-4591-9ba9-531b2ebaca54" providerId="ADAL" clId="{738A2DF9-2794-4A7C-8FDE-60E37E3996D5}" dt="2023-02-27T09:19:29.832" v="2823"/>
          <ac:inkMkLst>
            <pc:docMk/>
            <pc:sldMk cId="2584244330" sldId="273"/>
            <ac:inkMk id="35" creationId="{B5E203E4-FBD5-0E3F-45E9-16D1B5EC5DFA}"/>
          </ac:inkMkLst>
        </pc:inkChg>
        <pc:inkChg chg="add del mod">
          <ac:chgData name="Sarot SRANG" userId="a391a74c-0223-4591-9ba9-531b2ebaca54" providerId="ADAL" clId="{738A2DF9-2794-4A7C-8FDE-60E37E3996D5}" dt="2023-02-27T09:19:29.832" v="2825"/>
          <ac:inkMkLst>
            <pc:docMk/>
            <pc:sldMk cId="2584244330" sldId="273"/>
            <ac:inkMk id="36" creationId="{12F0BE40-8CE0-D10C-15AF-02C7050BE4F3}"/>
          </ac:inkMkLst>
        </pc:inkChg>
        <pc:inkChg chg="add del mod">
          <ac:chgData name="Sarot SRANG" userId="a391a74c-0223-4591-9ba9-531b2ebaca54" providerId="ADAL" clId="{738A2DF9-2794-4A7C-8FDE-60E37E3996D5}" dt="2023-02-27T09:19:29.831" v="2822"/>
          <ac:inkMkLst>
            <pc:docMk/>
            <pc:sldMk cId="2584244330" sldId="273"/>
            <ac:inkMk id="37" creationId="{A4F183D8-AF05-087F-65C1-198616EEBD4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" creationId="{6076B1FC-BBB4-3BCC-9225-4B13D4749B7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" creationId="{5314B765-E4ED-FEAC-27A3-D0860AD7237F}"/>
          </ac:inkMkLst>
        </pc:inkChg>
        <pc:inkChg chg="add del">
          <ac:chgData name="Sarot SRANG" userId="a391a74c-0223-4591-9ba9-531b2ebaca54" providerId="ADAL" clId="{738A2DF9-2794-4A7C-8FDE-60E37E3996D5}" dt="2023-02-27T08:25:44.255" v="1047"/>
          <ac:inkMkLst>
            <pc:docMk/>
            <pc:sldMk cId="2584244330" sldId="273"/>
            <ac:inkMk id="42" creationId="{F28B15B1-023C-1CED-84BF-BA240FD10E99}"/>
          </ac:inkMkLst>
        </pc:inkChg>
        <pc:inkChg chg="add del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3" creationId="{346DE90C-B0E8-1E9E-3AAD-711AB95DF1D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4" creationId="{3F5C27C4-30FC-7561-E2A6-7E825F64E49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5" creationId="{250D02E6-5603-EE66-EFE8-3FB19085A05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6" creationId="{ACD1090C-4064-DF82-72DA-D00CC0C0457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7" creationId="{AEFF9F01-822D-32B1-4C70-AB5B54A393B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8" creationId="{90109851-4C65-8DF2-C482-E45468D9E00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50" creationId="{AD7A3AF7-87E1-4490-01BD-10D9CA17592E}"/>
          </ac:inkMkLst>
        </pc:inkChg>
        <pc:inkChg chg="add del mod">
          <ac:chgData name="Sarot SRANG" userId="a391a74c-0223-4591-9ba9-531b2ebaca54" providerId="ADAL" clId="{738A2DF9-2794-4A7C-8FDE-60E37E3996D5}" dt="2023-02-27T08:26:01.198" v="1061"/>
          <ac:inkMkLst>
            <pc:docMk/>
            <pc:sldMk cId="2584244330" sldId="273"/>
            <ac:inkMk id="51" creationId="{50BAA61E-12B9-816A-EB18-5945021B3AD5}"/>
          </ac:inkMkLst>
        </pc:inkChg>
        <pc:inkChg chg="add del mod">
          <ac:chgData name="Sarot SRANG" userId="a391a74c-0223-4591-9ba9-531b2ebaca54" providerId="ADAL" clId="{738A2DF9-2794-4A7C-8FDE-60E37E3996D5}" dt="2023-02-27T08:26:01.198" v="1062"/>
          <ac:inkMkLst>
            <pc:docMk/>
            <pc:sldMk cId="2584244330" sldId="273"/>
            <ac:inkMk id="52" creationId="{2579AD7E-926A-9839-C617-2DF2C0FD19EF}"/>
          </ac:inkMkLst>
        </pc:inkChg>
        <pc:inkChg chg="add del mod">
          <ac:chgData name="Sarot SRANG" userId="a391a74c-0223-4591-9ba9-531b2ebaca54" providerId="ADAL" clId="{738A2DF9-2794-4A7C-8FDE-60E37E3996D5}" dt="2023-02-27T08:26:01.198" v="1063"/>
          <ac:inkMkLst>
            <pc:docMk/>
            <pc:sldMk cId="2584244330" sldId="273"/>
            <ac:inkMk id="53" creationId="{28BDAF5A-2951-8E28-81E8-8A0BA3C6F911}"/>
          </ac:inkMkLst>
        </pc:inkChg>
        <pc:inkChg chg="add del">
          <ac:chgData name="Sarot SRANG" userId="a391a74c-0223-4591-9ba9-531b2ebaca54" providerId="ADAL" clId="{738A2DF9-2794-4A7C-8FDE-60E37E3996D5}" dt="2023-02-27T08:26:01.799" v="1064"/>
          <ac:inkMkLst>
            <pc:docMk/>
            <pc:sldMk cId="2584244330" sldId="273"/>
            <ac:inkMk id="55" creationId="{02A6FE46-778F-9890-61C9-5D42785E49B3}"/>
          </ac:inkMkLst>
        </pc:inkChg>
        <pc:inkChg chg="add del mod">
          <ac:chgData name="Sarot SRANG" userId="a391a74c-0223-4591-9ba9-531b2ebaca54" providerId="ADAL" clId="{738A2DF9-2794-4A7C-8FDE-60E37E3996D5}" dt="2023-02-27T09:18:28.447" v="2789"/>
          <ac:inkMkLst>
            <pc:docMk/>
            <pc:sldMk cId="2584244330" sldId="273"/>
            <ac:inkMk id="56" creationId="{73B209FD-535E-230F-4F47-E39077C8B48D}"/>
          </ac:inkMkLst>
        </pc:inkChg>
        <pc:inkChg chg="add del mod">
          <ac:chgData name="Sarot SRANG" userId="a391a74c-0223-4591-9ba9-531b2ebaca54" providerId="ADAL" clId="{738A2DF9-2794-4A7C-8FDE-60E37E3996D5}" dt="2023-02-27T09:18:28.454" v="2791"/>
          <ac:inkMkLst>
            <pc:docMk/>
            <pc:sldMk cId="2584244330" sldId="273"/>
            <ac:inkMk id="57" creationId="{2FE5467B-0BAA-B973-28F6-73C876F1768B}"/>
          </ac:inkMkLst>
        </pc:inkChg>
        <pc:inkChg chg="add del mod">
          <ac:chgData name="Sarot SRANG" userId="a391a74c-0223-4591-9ba9-531b2ebaca54" providerId="ADAL" clId="{738A2DF9-2794-4A7C-8FDE-60E37E3996D5}" dt="2023-02-27T09:18:28.451" v="2790"/>
          <ac:inkMkLst>
            <pc:docMk/>
            <pc:sldMk cId="2584244330" sldId="273"/>
            <ac:inkMk id="58" creationId="{BF5C6931-70CE-CB99-4002-5B26D4A4AAC4}"/>
          </ac:inkMkLst>
        </pc:inkChg>
        <pc:inkChg chg="add del mod">
          <ac:chgData name="Sarot SRANG" userId="a391a74c-0223-4591-9ba9-531b2ebaca54" providerId="ADAL" clId="{738A2DF9-2794-4A7C-8FDE-60E37E3996D5}" dt="2023-02-27T09:18:28.459" v="2793"/>
          <ac:inkMkLst>
            <pc:docMk/>
            <pc:sldMk cId="2584244330" sldId="273"/>
            <ac:inkMk id="59" creationId="{4BD584F1-8E74-F857-ECBA-45D6D8AEA6E5}"/>
          </ac:inkMkLst>
        </pc:inkChg>
        <pc:inkChg chg="add del mod">
          <ac:chgData name="Sarot SRANG" userId="a391a74c-0223-4591-9ba9-531b2ebaca54" providerId="ADAL" clId="{738A2DF9-2794-4A7C-8FDE-60E37E3996D5}" dt="2023-02-27T09:18:08.121" v="2755"/>
          <ac:inkMkLst>
            <pc:docMk/>
            <pc:sldMk cId="2584244330" sldId="273"/>
            <ac:inkMk id="61" creationId="{376378A4-015C-4FB2-929F-141E9AEF2FF2}"/>
          </ac:inkMkLst>
        </pc:inkChg>
        <pc:inkChg chg="add del mod">
          <ac:chgData name="Sarot SRANG" userId="a391a74c-0223-4591-9ba9-531b2ebaca54" providerId="ADAL" clId="{738A2DF9-2794-4A7C-8FDE-60E37E3996D5}" dt="2023-02-27T08:26:18.123" v="1081"/>
          <ac:inkMkLst>
            <pc:docMk/>
            <pc:sldMk cId="2584244330" sldId="273"/>
            <ac:inkMk id="62" creationId="{1723A775-2D59-D53E-60CA-78F35860C297}"/>
          </ac:inkMkLst>
        </pc:inkChg>
        <pc:inkChg chg="add del mod">
          <ac:chgData name="Sarot SRANG" userId="a391a74c-0223-4591-9ba9-531b2ebaca54" providerId="ADAL" clId="{738A2DF9-2794-4A7C-8FDE-60E37E3996D5}" dt="2023-02-27T08:26:20.326" v="1082"/>
          <ac:inkMkLst>
            <pc:docMk/>
            <pc:sldMk cId="2584244330" sldId="273"/>
            <ac:inkMk id="63" creationId="{E6232440-DC88-E818-9905-7FE7B3A203D9}"/>
          </ac:inkMkLst>
        </pc:inkChg>
        <pc:inkChg chg="add del mod">
          <ac:chgData name="Sarot SRANG" userId="a391a74c-0223-4591-9ba9-531b2ebaca54" providerId="ADAL" clId="{738A2DF9-2794-4A7C-8FDE-60E37E3996D5}" dt="2023-02-27T08:26:17.214" v="1078"/>
          <ac:inkMkLst>
            <pc:docMk/>
            <pc:sldMk cId="2584244330" sldId="273"/>
            <ac:inkMk id="64" creationId="{72F4679D-643D-5CD5-72DC-AAC727102613}"/>
          </ac:inkMkLst>
        </pc:inkChg>
        <pc:inkChg chg="add del mod">
          <ac:chgData name="Sarot SRANG" userId="a391a74c-0223-4591-9ba9-531b2ebaca54" providerId="ADAL" clId="{738A2DF9-2794-4A7C-8FDE-60E37E3996D5}" dt="2023-02-27T08:26:18.122" v="1080"/>
          <ac:inkMkLst>
            <pc:docMk/>
            <pc:sldMk cId="2584244330" sldId="273"/>
            <ac:inkMk id="66" creationId="{84CE7BE8-8D53-0FE6-24EE-BC16235126A8}"/>
          </ac:inkMkLst>
        </pc:inkChg>
        <pc:inkChg chg="add del mod">
          <ac:chgData name="Sarot SRANG" userId="a391a74c-0223-4591-9ba9-531b2ebaca54" providerId="ADAL" clId="{738A2DF9-2794-4A7C-8FDE-60E37E3996D5}" dt="2023-02-27T08:26:17.214" v="1079"/>
          <ac:inkMkLst>
            <pc:docMk/>
            <pc:sldMk cId="2584244330" sldId="273"/>
            <ac:inkMk id="67" creationId="{A6FE3987-2025-A19D-2CCA-06ED78DC20C5}"/>
          </ac:inkMkLst>
        </pc:inkChg>
        <pc:inkChg chg="add del mod">
          <ac:chgData name="Sarot SRANG" userId="a391a74c-0223-4591-9ba9-531b2ebaca54" providerId="ADAL" clId="{738A2DF9-2794-4A7C-8FDE-60E37E3996D5}" dt="2023-02-27T09:18:08.120" v="2754"/>
          <ac:inkMkLst>
            <pc:docMk/>
            <pc:sldMk cId="2584244330" sldId="273"/>
            <ac:inkMk id="69" creationId="{3433FA1B-D5E9-3975-4851-388A335A82FE}"/>
          </ac:inkMkLst>
        </pc:inkChg>
        <pc:inkChg chg="add del mod">
          <ac:chgData name="Sarot SRANG" userId="a391a74c-0223-4591-9ba9-531b2ebaca54" providerId="ADAL" clId="{738A2DF9-2794-4A7C-8FDE-60E37E3996D5}" dt="2023-02-27T09:18:28.457" v="2792"/>
          <ac:inkMkLst>
            <pc:docMk/>
            <pc:sldMk cId="2584244330" sldId="273"/>
            <ac:inkMk id="71" creationId="{6B830DBD-BDC5-D20A-A8F1-8FC96BD5FDFC}"/>
          </ac:inkMkLst>
        </pc:inkChg>
        <pc:inkChg chg="add del mod">
          <ac:chgData name="Sarot SRANG" userId="a391a74c-0223-4591-9ba9-531b2ebaca54" providerId="ADAL" clId="{738A2DF9-2794-4A7C-8FDE-60E37E3996D5}" dt="2023-02-27T09:18:18.260" v="2771"/>
          <ac:inkMkLst>
            <pc:docMk/>
            <pc:sldMk cId="2584244330" sldId="273"/>
            <ac:inkMk id="72" creationId="{FC31E04D-0319-0D2A-82C7-C322CE700F5A}"/>
          </ac:inkMkLst>
        </pc:inkChg>
        <pc:inkChg chg="add del mod">
          <ac:chgData name="Sarot SRANG" userId="a391a74c-0223-4591-9ba9-531b2ebaca54" providerId="ADAL" clId="{738A2DF9-2794-4A7C-8FDE-60E37E3996D5}" dt="2023-02-27T08:26:58.667" v="1129"/>
          <ac:inkMkLst>
            <pc:docMk/>
            <pc:sldMk cId="2584244330" sldId="273"/>
            <ac:inkMk id="74" creationId="{67017B90-5802-9386-9731-4474954E1D4E}"/>
          </ac:inkMkLst>
        </pc:inkChg>
        <pc:inkChg chg="add del mod">
          <ac:chgData name="Sarot SRANG" userId="a391a74c-0223-4591-9ba9-531b2ebaca54" providerId="ADAL" clId="{738A2DF9-2794-4A7C-8FDE-60E37E3996D5}" dt="2023-02-27T08:26:58.667" v="1130"/>
          <ac:inkMkLst>
            <pc:docMk/>
            <pc:sldMk cId="2584244330" sldId="273"/>
            <ac:inkMk id="75" creationId="{EDD0AB1C-88B5-7B13-5276-7839D43AC655}"/>
          </ac:inkMkLst>
        </pc:inkChg>
        <pc:inkChg chg="add del mod">
          <ac:chgData name="Sarot SRANG" userId="a391a74c-0223-4591-9ba9-531b2ebaca54" providerId="ADAL" clId="{738A2DF9-2794-4A7C-8FDE-60E37E3996D5}" dt="2023-02-27T08:26:58.668" v="1131"/>
          <ac:inkMkLst>
            <pc:docMk/>
            <pc:sldMk cId="2584244330" sldId="273"/>
            <ac:inkMk id="76" creationId="{54B59353-B6DA-366F-61C3-F654FCADFC81}"/>
          </ac:inkMkLst>
        </pc:inkChg>
        <pc:inkChg chg="add del mod">
          <ac:chgData name="Sarot SRANG" userId="a391a74c-0223-4591-9ba9-531b2ebaca54" providerId="ADAL" clId="{738A2DF9-2794-4A7C-8FDE-60E37E3996D5}" dt="2023-02-27T08:26:58.667" v="1128"/>
          <ac:inkMkLst>
            <pc:docMk/>
            <pc:sldMk cId="2584244330" sldId="273"/>
            <ac:inkMk id="77" creationId="{44B96AE9-9E99-601E-7504-63D9359A1738}"/>
          </ac:inkMkLst>
        </pc:inkChg>
        <pc:inkChg chg="add del mod">
          <ac:chgData name="Sarot SRANG" userId="a391a74c-0223-4591-9ba9-531b2ebaca54" providerId="ADAL" clId="{738A2DF9-2794-4A7C-8FDE-60E37E3996D5}" dt="2023-02-27T08:26:58.666" v="1126"/>
          <ac:inkMkLst>
            <pc:docMk/>
            <pc:sldMk cId="2584244330" sldId="273"/>
            <ac:inkMk id="78" creationId="{D38690BF-0F8D-C715-A25F-DE2B6899516F}"/>
          </ac:inkMkLst>
        </pc:inkChg>
        <pc:inkChg chg="add del mod">
          <ac:chgData name="Sarot SRANG" userId="a391a74c-0223-4591-9ba9-531b2ebaca54" providerId="ADAL" clId="{738A2DF9-2794-4A7C-8FDE-60E37E3996D5}" dt="2023-02-27T08:26:58.667" v="1127"/>
          <ac:inkMkLst>
            <pc:docMk/>
            <pc:sldMk cId="2584244330" sldId="273"/>
            <ac:inkMk id="79" creationId="{A10D2EC1-25AD-03D5-662B-DCAFA911D7D0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1" creationId="{1C36567B-167E-6942-FF0B-F1BC1DA6A202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2" creationId="{61CFAFCE-7472-44B9-CB5F-083BF4991EEA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3" creationId="{88983802-A554-B2C7-C15B-39F05068D2F6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4" creationId="{ADE8951A-BE20-43EE-0177-55EDE745B1D7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6" creationId="{CE220ABB-8403-CFAE-7DA7-5A4386BE01D2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7" creationId="{62CB248E-7AED-E1D1-2AC4-A34892AFD242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8" creationId="{87982A27-1031-5B34-6211-E181F1D025B1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89" creationId="{0DEFB58E-C7E3-1096-18E7-647162E956EC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0" creationId="{7634023A-CE02-38A3-2374-CF437B9D9FA5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1" creationId="{1FE2D4FF-0E20-8E4D-97C1-D4D8D11A9188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2" creationId="{C3C47C39-DEB1-8517-491C-6FB1B5E4A3C6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3" creationId="{CCE57219-4EF0-25CC-7C41-E32E2968E36D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4" creationId="{0181B46C-CF99-A427-018A-62AE8C7D1738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7" creationId="{0BD07563-B96A-1EA7-3AD3-6AA59399BF53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8" creationId="{8BD87F36-1383-C0FA-3985-6866980CF673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99" creationId="{F951EB88-2600-8166-6008-8C45C5EC1C2B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0" creationId="{C186ABCC-4FB1-E99C-57F0-BFDE8414BFC1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1" creationId="{9CF75A9D-13EA-146A-D691-4DBD31A697B7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2" creationId="{AEBB6988-6091-6FE0-CE89-EBB48BD103C6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3" creationId="{0AA70398-06AB-0040-CE08-CD8838F05D90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4" creationId="{C3C18050-692C-E1B1-7C58-B265E3CCDC2A}"/>
          </ac:inkMkLst>
        </pc:inkChg>
        <pc:inkChg chg="add mod">
          <ac:chgData name="Sarot SRANG" userId="a391a74c-0223-4591-9ba9-531b2ebaca54" providerId="ADAL" clId="{738A2DF9-2794-4A7C-8FDE-60E37E3996D5}" dt="2023-02-27T08:26:48.190" v="1119"/>
          <ac:inkMkLst>
            <pc:docMk/>
            <pc:sldMk cId="2584244330" sldId="273"/>
            <ac:inkMk id="105" creationId="{3493E0BE-E47A-8FED-FFDD-D52EAB96568F}"/>
          </ac:inkMkLst>
        </pc:inkChg>
        <pc:inkChg chg="add del mod">
          <ac:chgData name="Sarot SRANG" userId="a391a74c-0223-4591-9ba9-531b2ebaca54" providerId="ADAL" clId="{738A2DF9-2794-4A7C-8FDE-60E37E3996D5}" dt="2023-02-27T08:27:12.654" v="1150"/>
          <ac:inkMkLst>
            <pc:docMk/>
            <pc:sldMk cId="2584244330" sldId="273"/>
            <ac:inkMk id="107" creationId="{D3195F19-A2DD-51D6-683D-F1DBB0FF3003}"/>
          </ac:inkMkLst>
        </pc:inkChg>
        <pc:inkChg chg="add del mod">
          <ac:chgData name="Sarot SRANG" userId="a391a74c-0223-4591-9ba9-531b2ebaca54" providerId="ADAL" clId="{738A2DF9-2794-4A7C-8FDE-60E37E3996D5}" dt="2023-02-27T08:40:37.532" v="1633"/>
          <ac:inkMkLst>
            <pc:docMk/>
            <pc:sldMk cId="2584244330" sldId="273"/>
            <ac:inkMk id="108" creationId="{B3D56EDF-A1CE-EF47-F054-CFAC976F857D}"/>
          </ac:inkMkLst>
        </pc:inkChg>
        <pc:inkChg chg="add del mod">
          <ac:chgData name="Sarot SRANG" userId="a391a74c-0223-4591-9ba9-531b2ebaca54" providerId="ADAL" clId="{738A2DF9-2794-4A7C-8FDE-60E37E3996D5}" dt="2023-02-27T08:27:07.996" v="1145"/>
          <ac:inkMkLst>
            <pc:docMk/>
            <pc:sldMk cId="2584244330" sldId="273"/>
            <ac:inkMk id="110" creationId="{5927C84D-3276-57CF-CEA0-469A7BBF63C2}"/>
          </ac:inkMkLst>
        </pc:inkChg>
        <pc:inkChg chg="add del mod">
          <ac:chgData name="Sarot SRANG" userId="a391a74c-0223-4591-9ba9-531b2ebaca54" providerId="ADAL" clId="{738A2DF9-2794-4A7C-8FDE-60E37E3996D5}" dt="2023-02-27T08:27:07.996" v="1144"/>
          <ac:inkMkLst>
            <pc:docMk/>
            <pc:sldMk cId="2584244330" sldId="273"/>
            <ac:inkMk id="111" creationId="{A7F917D2-7AC6-1A91-3B0E-A02636E4F025}"/>
          </ac:inkMkLst>
        </pc:inkChg>
        <pc:inkChg chg="add del mod">
          <ac:chgData name="Sarot SRANG" userId="a391a74c-0223-4591-9ba9-531b2ebaca54" providerId="ADAL" clId="{738A2DF9-2794-4A7C-8FDE-60E37E3996D5}" dt="2023-02-27T09:18:08.123" v="2756"/>
          <ac:inkMkLst>
            <pc:docMk/>
            <pc:sldMk cId="2584244330" sldId="273"/>
            <ac:inkMk id="113" creationId="{959CF6E3-3AA0-E47E-6BD4-4F617C90557F}"/>
          </ac:inkMkLst>
        </pc:inkChg>
        <pc:inkChg chg="add del mod">
          <ac:chgData name="Sarot SRANG" userId="a391a74c-0223-4591-9ba9-531b2ebaca54" providerId="ADAL" clId="{738A2DF9-2794-4A7C-8FDE-60E37E3996D5}" dt="2023-02-27T09:18:08.108" v="2750"/>
          <ac:inkMkLst>
            <pc:docMk/>
            <pc:sldMk cId="2584244330" sldId="273"/>
            <ac:inkMk id="114" creationId="{4AD99FEE-F30B-5775-DF15-6AC3176C79E3}"/>
          </ac:inkMkLst>
        </pc:inkChg>
        <pc:inkChg chg="add del mod">
          <ac:chgData name="Sarot SRANG" userId="a391a74c-0223-4591-9ba9-531b2ebaca54" providerId="ADAL" clId="{738A2DF9-2794-4A7C-8FDE-60E37E3996D5}" dt="2023-02-27T09:18:08.132" v="2760"/>
          <ac:inkMkLst>
            <pc:docMk/>
            <pc:sldMk cId="2584244330" sldId="273"/>
            <ac:inkMk id="115" creationId="{0E8BDF9C-CB66-E428-DC5C-7A647F1D3852}"/>
          </ac:inkMkLst>
        </pc:inkChg>
        <pc:inkChg chg="add del mod">
          <ac:chgData name="Sarot SRANG" userId="a391a74c-0223-4591-9ba9-531b2ebaca54" providerId="ADAL" clId="{738A2DF9-2794-4A7C-8FDE-60E37E3996D5}" dt="2023-02-27T09:18:08.126" v="2757"/>
          <ac:inkMkLst>
            <pc:docMk/>
            <pc:sldMk cId="2584244330" sldId="273"/>
            <ac:inkMk id="117" creationId="{778EE704-294A-54F7-595E-2BA8CFE9492A}"/>
          </ac:inkMkLst>
        </pc:inkChg>
        <pc:inkChg chg="add del mod">
          <ac:chgData name="Sarot SRANG" userId="a391a74c-0223-4591-9ba9-531b2ebaca54" providerId="ADAL" clId="{738A2DF9-2794-4A7C-8FDE-60E37E3996D5}" dt="2023-02-27T09:18:08.112" v="2751"/>
          <ac:inkMkLst>
            <pc:docMk/>
            <pc:sldMk cId="2584244330" sldId="273"/>
            <ac:inkMk id="118" creationId="{4F2BFE46-7ACB-383E-A8AE-4BD1EE9A0C6A}"/>
          </ac:inkMkLst>
        </pc:inkChg>
        <pc:inkChg chg="add del mod">
          <ac:chgData name="Sarot SRANG" userId="a391a74c-0223-4591-9ba9-531b2ebaca54" providerId="ADAL" clId="{738A2DF9-2794-4A7C-8FDE-60E37E3996D5}" dt="2023-02-27T09:18:08.115" v="2752"/>
          <ac:inkMkLst>
            <pc:docMk/>
            <pc:sldMk cId="2584244330" sldId="273"/>
            <ac:inkMk id="119" creationId="{C4CE7328-A9A5-3F3F-5AB3-F80DEEE5F5C7}"/>
          </ac:inkMkLst>
        </pc:inkChg>
        <pc:inkChg chg="add del mod">
          <ac:chgData name="Sarot SRANG" userId="a391a74c-0223-4591-9ba9-531b2ebaca54" providerId="ADAL" clId="{738A2DF9-2794-4A7C-8FDE-60E37E3996D5}" dt="2023-02-27T09:18:22.761" v="2787"/>
          <ac:inkMkLst>
            <pc:docMk/>
            <pc:sldMk cId="2584244330" sldId="273"/>
            <ac:inkMk id="121" creationId="{AD6518AB-4DA6-6017-EE09-3A1F2909ABC4}"/>
          </ac:inkMkLst>
        </pc:inkChg>
        <pc:inkChg chg="add del mod">
          <ac:chgData name="Sarot SRANG" userId="a391a74c-0223-4591-9ba9-531b2ebaca54" providerId="ADAL" clId="{738A2DF9-2794-4A7C-8FDE-60E37E3996D5}" dt="2023-02-27T09:18:22.758" v="2786"/>
          <ac:inkMkLst>
            <pc:docMk/>
            <pc:sldMk cId="2584244330" sldId="273"/>
            <ac:inkMk id="122" creationId="{7061B75C-54FA-1336-09DF-FDF609A3FDE7}"/>
          </ac:inkMkLst>
        </pc:inkChg>
        <pc:inkChg chg="add del mod">
          <ac:chgData name="Sarot SRANG" userId="a391a74c-0223-4591-9ba9-531b2ebaca54" providerId="ADAL" clId="{738A2DF9-2794-4A7C-8FDE-60E37E3996D5}" dt="2023-02-27T09:18:22.764" v="2788"/>
          <ac:inkMkLst>
            <pc:docMk/>
            <pc:sldMk cId="2584244330" sldId="273"/>
            <ac:inkMk id="123" creationId="{420B8F15-3CA9-4318-4D84-A4F12E1CDA77}"/>
          </ac:inkMkLst>
        </pc:inkChg>
        <pc:inkChg chg="add del mod">
          <ac:chgData name="Sarot SRANG" userId="a391a74c-0223-4591-9ba9-531b2ebaca54" providerId="ADAL" clId="{738A2DF9-2794-4A7C-8FDE-60E37E3996D5}" dt="2023-02-27T08:40:38.495" v="1637"/>
          <ac:inkMkLst>
            <pc:docMk/>
            <pc:sldMk cId="2584244330" sldId="273"/>
            <ac:inkMk id="125" creationId="{C32C8BAA-E691-2453-912E-3C88C52198F4}"/>
          </ac:inkMkLst>
        </pc:inkChg>
        <pc:inkChg chg="add del mod">
          <ac:chgData name="Sarot SRANG" userId="a391a74c-0223-4591-9ba9-531b2ebaca54" providerId="ADAL" clId="{738A2DF9-2794-4A7C-8FDE-60E37E3996D5}" dt="2023-02-27T08:40:38.496" v="1640"/>
          <ac:inkMkLst>
            <pc:docMk/>
            <pc:sldMk cId="2584244330" sldId="273"/>
            <ac:inkMk id="126" creationId="{0800F5D2-2531-BA3F-8BC9-227C7544D790}"/>
          </ac:inkMkLst>
        </pc:inkChg>
        <pc:inkChg chg="add del mod">
          <ac:chgData name="Sarot SRANG" userId="a391a74c-0223-4591-9ba9-531b2ebaca54" providerId="ADAL" clId="{738A2DF9-2794-4A7C-8FDE-60E37E3996D5}" dt="2023-02-27T08:40:38.495" v="1638"/>
          <ac:inkMkLst>
            <pc:docMk/>
            <pc:sldMk cId="2584244330" sldId="273"/>
            <ac:inkMk id="127" creationId="{57B19B03-7E17-ACA9-D8D1-616BABC7C6D8}"/>
          </ac:inkMkLst>
        </pc:inkChg>
        <pc:inkChg chg="add del mod">
          <ac:chgData name="Sarot SRANG" userId="a391a74c-0223-4591-9ba9-531b2ebaca54" providerId="ADAL" clId="{738A2DF9-2794-4A7C-8FDE-60E37E3996D5}" dt="2023-02-27T08:27:34.110" v="1158"/>
          <ac:inkMkLst>
            <pc:docMk/>
            <pc:sldMk cId="2584244330" sldId="273"/>
            <ac:inkMk id="129" creationId="{7AFCB611-5ADA-BA7A-4FE2-805C46537DDE}"/>
          </ac:inkMkLst>
        </pc:inkChg>
        <pc:inkChg chg="add del mod">
          <ac:chgData name="Sarot SRANG" userId="a391a74c-0223-4591-9ba9-531b2ebaca54" providerId="ADAL" clId="{738A2DF9-2794-4A7C-8FDE-60E37E3996D5}" dt="2023-02-27T08:40:37.532" v="1634"/>
          <ac:inkMkLst>
            <pc:docMk/>
            <pc:sldMk cId="2584244330" sldId="273"/>
            <ac:inkMk id="131" creationId="{3129A226-FD39-7403-C3C4-8D5402D4E340}"/>
          </ac:inkMkLst>
        </pc:inkChg>
        <pc:inkChg chg="add del mod">
          <ac:chgData name="Sarot SRANG" userId="a391a74c-0223-4591-9ba9-531b2ebaca54" providerId="ADAL" clId="{738A2DF9-2794-4A7C-8FDE-60E37E3996D5}" dt="2023-02-27T08:40:17.898" v="1603" actId="478"/>
          <ac:inkMkLst>
            <pc:docMk/>
            <pc:sldMk cId="2584244330" sldId="273"/>
            <ac:inkMk id="133" creationId="{4CE302E3-9708-9BC7-7B47-E65A017D002A}"/>
          </ac:inkMkLst>
        </pc:inkChg>
        <pc:inkChg chg="add del mod">
          <ac:chgData name="Sarot SRANG" userId="a391a74c-0223-4591-9ba9-531b2ebaca54" providerId="ADAL" clId="{738A2DF9-2794-4A7C-8FDE-60E37E3996D5}" dt="2023-02-27T08:40:21.287" v="1604"/>
          <ac:inkMkLst>
            <pc:docMk/>
            <pc:sldMk cId="2584244330" sldId="273"/>
            <ac:inkMk id="134" creationId="{F5D35F6C-83B5-4729-4374-A92D694C13DF}"/>
          </ac:inkMkLst>
        </pc:inkChg>
        <pc:inkChg chg="add del mod">
          <ac:chgData name="Sarot SRANG" userId="a391a74c-0223-4591-9ba9-531b2ebaca54" providerId="ADAL" clId="{738A2DF9-2794-4A7C-8FDE-60E37E3996D5}" dt="2023-02-27T08:28:43.267" v="1215"/>
          <ac:inkMkLst>
            <pc:docMk/>
            <pc:sldMk cId="2584244330" sldId="273"/>
            <ac:inkMk id="136" creationId="{91B02093-41D9-E47B-9E5B-9E24AC14FF49}"/>
          </ac:inkMkLst>
        </pc:inkChg>
        <pc:inkChg chg="add del">
          <ac:chgData name="Sarot SRANG" userId="a391a74c-0223-4591-9ba9-531b2ebaca54" providerId="ADAL" clId="{738A2DF9-2794-4A7C-8FDE-60E37E3996D5}" dt="2023-02-27T08:27:41.827" v="1162"/>
          <ac:inkMkLst>
            <pc:docMk/>
            <pc:sldMk cId="2584244330" sldId="273"/>
            <ac:inkMk id="138" creationId="{DE28E99E-2A67-8201-858A-9B71420478B0}"/>
          </ac:inkMkLst>
        </pc:inkChg>
        <pc:inkChg chg="add del mod">
          <ac:chgData name="Sarot SRANG" userId="a391a74c-0223-4591-9ba9-531b2ebaca54" providerId="ADAL" clId="{738A2DF9-2794-4A7C-8FDE-60E37E3996D5}" dt="2023-02-27T08:40:15.157" v="1602" actId="478"/>
          <ac:inkMkLst>
            <pc:docMk/>
            <pc:sldMk cId="2584244330" sldId="273"/>
            <ac:inkMk id="139" creationId="{C9B148D9-88B9-63BB-434E-AEF3B47821B1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0" creationId="{F1C1E321-9DE8-00E1-B6C9-6AC8419E52DA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2" creationId="{DEAE40F7-C044-CD4A-3EC8-C1A1DDB7EB73}"/>
          </ac:inkMkLst>
        </pc:inkChg>
        <pc:inkChg chg="add del mod">
          <ac:chgData name="Sarot SRANG" userId="a391a74c-0223-4591-9ba9-531b2ebaca54" providerId="ADAL" clId="{738A2DF9-2794-4A7C-8FDE-60E37E3996D5}" dt="2023-02-27T08:28:28.033" v="1204"/>
          <ac:inkMkLst>
            <pc:docMk/>
            <pc:sldMk cId="2584244330" sldId="273"/>
            <ac:inkMk id="143" creationId="{72AAD104-08F3-803F-68C6-E625B6E53490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5" creationId="{C056203E-CDE0-82A5-F010-9FB8E446F451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6" creationId="{17D17D70-0FA9-A21C-2C6A-AD1BB9D793FC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7" creationId="{F54BBD4F-5BDC-27D5-A0E4-EEF0030CB3FE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8" creationId="{15079845-B196-8D0A-6A6F-E4D35469560E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49" creationId="{E8FB0D7A-B55C-DAED-DC3C-80FB2C7989FC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50" creationId="{E2B16F0F-1D33-DC54-7B9E-F2AD64302BC2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51" creationId="{E255D25C-A26A-5522-3D8B-7EAEC9A01951}"/>
          </ac:inkMkLst>
        </pc:inkChg>
        <pc:inkChg chg="add del mod">
          <ac:chgData name="Sarot SRANG" userId="a391a74c-0223-4591-9ba9-531b2ebaca54" providerId="ADAL" clId="{738A2DF9-2794-4A7C-8FDE-60E37E3996D5}" dt="2023-02-27T08:28:35.180" v="1209"/>
          <ac:inkMkLst>
            <pc:docMk/>
            <pc:sldMk cId="2584244330" sldId="273"/>
            <ac:inkMk id="153" creationId="{1933A570-56BA-25C0-7FE4-50976A5C7DA7}"/>
          </ac:inkMkLst>
        </pc:inkChg>
        <pc:inkChg chg="add del mod">
          <ac:chgData name="Sarot SRANG" userId="a391a74c-0223-4591-9ba9-531b2ebaca54" providerId="ADAL" clId="{738A2DF9-2794-4A7C-8FDE-60E37E3996D5}" dt="2023-02-27T08:28:35.180" v="1208"/>
          <ac:inkMkLst>
            <pc:docMk/>
            <pc:sldMk cId="2584244330" sldId="273"/>
            <ac:inkMk id="154" creationId="{D67C40C9-65F9-A88E-6F73-17AE7746258E}"/>
          </ac:inkMkLst>
        </pc:inkChg>
        <pc:inkChg chg="add del mod">
          <ac:chgData name="Sarot SRANG" userId="a391a74c-0223-4591-9ba9-531b2ebaca54" providerId="ADAL" clId="{738A2DF9-2794-4A7C-8FDE-60E37E3996D5}" dt="2023-02-27T08:28:35.179" v="1207"/>
          <ac:inkMkLst>
            <pc:docMk/>
            <pc:sldMk cId="2584244330" sldId="273"/>
            <ac:inkMk id="156" creationId="{16086273-3BAE-0FCE-7FE6-EAD39A66EEF3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57" creationId="{7B8E6C05-47D9-E313-6744-1A2EB6BCED1B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58" creationId="{2B7F61BF-C1CF-05DA-8AFC-A241A2F5D1AB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59" creationId="{7DE5BDF0-8505-3910-2B3D-0A2F590357CA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0" creationId="{23544784-A11D-55A9-BD12-E8A9C96A73B5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1" creationId="{2B9A7737-54C1-5DE4-F7D2-8251F299480F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3" creationId="{7A022DBB-BF46-A28C-EE26-A375635132E4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4" creationId="{8ADE622F-C3CA-0B83-5C77-2B3FC6D1ADAE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5" creationId="{61F024DC-4D14-226E-050A-C504ABD44A7C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7" creationId="{AC006C6A-B074-4D71-1DDD-B85A0F41463E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8" creationId="{539639BB-1433-4ABF-D825-44C33F8DB7C2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69" creationId="{4D079DB3-6E1A-A6B4-58AC-B43D5C2B8D46}"/>
          </ac:inkMkLst>
        </pc:inkChg>
        <pc:inkChg chg="add del">
          <ac:chgData name="Sarot SRANG" userId="a391a74c-0223-4591-9ba9-531b2ebaca54" providerId="ADAL" clId="{738A2DF9-2794-4A7C-8FDE-60E37E3996D5}" dt="2023-02-27T08:28:13.919" v="1196"/>
          <ac:inkMkLst>
            <pc:docMk/>
            <pc:sldMk cId="2584244330" sldId="273"/>
            <ac:inkMk id="171" creationId="{D14DBBA3-02D5-6419-C2A4-7A75D43E22E7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72" creationId="{C2E3BD44-102B-F08C-F931-A10ECC800F62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74" creationId="{E3202B5B-B8FB-E181-CD7F-BC3CCB851B0A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76" creationId="{39740F10-562D-FB1F-506B-AC46F8458548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77" creationId="{9C896DD5-F7BB-0F1D-42B2-0AD44571CD9C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79" creationId="{0AE4D7F3-95C1-494F-ED60-590523BE3B3C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81" creationId="{CC94AF52-6701-D204-3009-2AE53689D092}"/>
          </ac:inkMkLst>
        </pc:inkChg>
        <pc:inkChg chg="add del mod">
          <ac:chgData name="Sarot SRANG" userId="a391a74c-0223-4591-9ba9-531b2ebaca54" providerId="ADAL" clId="{738A2DF9-2794-4A7C-8FDE-60E37E3996D5}" dt="2023-02-27T08:40:11.812" v="1601" actId="478"/>
          <ac:inkMkLst>
            <pc:docMk/>
            <pc:sldMk cId="2584244330" sldId="273"/>
            <ac:inkMk id="182" creationId="{14603C2A-C707-46F4-F6A5-C0ECAD80C0F2}"/>
          </ac:inkMkLst>
        </pc:inkChg>
        <pc:inkChg chg="add del">
          <ac:chgData name="Sarot SRANG" userId="a391a74c-0223-4591-9ba9-531b2ebaca54" providerId="ADAL" clId="{738A2DF9-2794-4A7C-8FDE-60E37E3996D5}" dt="2023-02-27T08:28:43.266" v="1214"/>
          <ac:inkMkLst>
            <pc:docMk/>
            <pc:sldMk cId="2584244330" sldId="273"/>
            <ac:inkMk id="184" creationId="{B6C4AC0D-3E04-D039-93B1-CDA9E6F28199}"/>
          </ac:inkMkLst>
        </pc:inkChg>
        <pc:inkChg chg="add del mod">
          <ac:chgData name="Sarot SRANG" userId="a391a74c-0223-4591-9ba9-531b2ebaca54" providerId="ADAL" clId="{738A2DF9-2794-4A7C-8FDE-60E37E3996D5}" dt="2023-02-27T09:18:30.371" v="2794"/>
          <ac:inkMkLst>
            <pc:docMk/>
            <pc:sldMk cId="2584244330" sldId="273"/>
            <ac:inkMk id="185" creationId="{FD74040F-838E-74C9-52C8-315D412067E0}"/>
          </ac:inkMkLst>
        </pc:inkChg>
        <pc:inkChg chg="add del mod">
          <ac:chgData name="Sarot SRANG" userId="a391a74c-0223-4591-9ba9-531b2ebaca54" providerId="ADAL" clId="{738A2DF9-2794-4A7C-8FDE-60E37E3996D5}" dt="2023-02-27T08:40:37.532" v="1635"/>
          <ac:inkMkLst>
            <pc:docMk/>
            <pc:sldMk cId="2584244330" sldId="273"/>
            <ac:inkMk id="187" creationId="{2990B306-B5A4-B2EA-2F84-8239674F4866}"/>
          </ac:inkMkLst>
        </pc:inkChg>
        <pc:inkChg chg="add del mod">
          <ac:chgData name="Sarot SRANG" userId="a391a74c-0223-4591-9ba9-531b2ebaca54" providerId="ADAL" clId="{738A2DF9-2794-4A7C-8FDE-60E37E3996D5}" dt="2023-02-27T09:18:18.254" v="2765"/>
          <ac:inkMkLst>
            <pc:docMk/>
            <pc:sldMk cId="2584244330" sldId="273"/>
            <ac:inkMk id="189" creationId="{02D92B10-517D-5B78-794D-E72B9D93F66A}"/>
          </ac:inkMkLst>
        </pc:inkChg>
        <pc:inkChg chg="add del mod">
          <ac:chgData name="Sarot SRANG" userId="a391a74c-0223-4591-9ba9-531b2ebaca54" providerId="ADAL" clId="{738A2DF9-2794-4A7C-8FDE-60E37E3996D5}" dt="2023-02-27T09:18:18.255" v="2766"/>
          <ac:inkMkLst>
            <pc:docMk/>
            <pc:sldMk cId="2584244330" sldId="273"/>
            <ac:inkMk id="190" creationId="{4BC92839-202C-B2A4-5907-FCB3AEA5879E}"/>
          </ac:inkMkLst>
        </pc:inkChg>
        <pc:inkChg chg="add del mod">
          <ac:chgData name="Sarot SRANG" userId="a391a74c-0223-4591-9ba9-531b2ebaca54" providerId="ADAL" clId="{738A2DF9-2794-4A7C-8FDE-60E37E3996D5}" dt="2023-02-27T09:18:18.255" v="2767"/>
          <ac:inkMkLst>
            <pc:docMk/>
            <pc:sldMk cId="2584244330" sldId="273"/>
            <ac:inkMk id="191" creationId="{F812E6A9-0809-C783-B2E6-3DFB8E5070B5}"/>
          </ac:inkMkLst>
        </pc:inkChg>
        <pc:inkChg chg="add del mod">
          <ac:chgData name="Sarot SRANG" userId="a391a74c-0223-4591-9ba9-531b2ebaca54" providerId="ADAL" clId="{738A2DF9-2794-4A7C-8FDE-60E37E3996D5}" dt="2023-02-27T09:18:18.257" v="2769"/>
          <ac:inkMkLst>
            <pc:docMk/>
            <pc:sldMk cId="2584244330" sldId="273"/>
            <ac:inkMk id="192" creationId="{D360D3E0-4B1D-E91D-785A-300556E86481}"/>
          </ac:inkMkLst>
        </pc:inkChg>
        <pc:inkChg chg="add del mod">
          <ac:chgData name="Sarot SRANG" userId="a391a74c-0223-4591-9ba9-531b2ebaca54" providerId="ADAL" clId="{738A2DF9-2794-4A7C-8FDE-60E37E3996D5}" dt="2023-02-27T09:18:20.427" v="2781"/>
          <ac:inkMkLst>
            <pc:docMk/>
            <pc:sldMk cId="2584244330" sldId="273"/>
            <ac:inkMk id="193" creationId="{8071B0A2-E001-AF8F-BA90-423556686A21}"/>
          </ac:inkMkLst>
        </pc:inkChg>
        <pc:inkChg chg="add del mod">
          <ac:chgData name="Sarot SRANG" userId="a391a74c-0223-4591-9ba9-531b2ebaca54" providerId="ADAL" clId="{738A2DF9-2794-4A7C-8FDE-60E37E3996D5}" dt="2023-02-27T09:18:18.257" v="2768"/>
          <ac:inkMkLst>
            <pc:docMk/>
            <pc:sldMk cId="2584244330" sldId="273"/>
            <ac:inkMk id="194" creationId="{AF8A6212-1970-C49E-C7D3-147D0DA313CF}"/>
          </ac:inkMkLst>
        </pc:inkChg>
        <pc:inkChg chg="add del mod">
          <ac:chgData name="Sarot SRANG" userId="a391a74c-0223-4591-9ba9-531b2ebaca54" providerId="ADAL" clId="{738A2DF9-2794-4A7C-8FDE-60E37E3996D5}" dt="2023-02-27T09:18:18.261" v="2772"/>
          <ac:inkMkLst>
            <pc:docMk/>
            <pc:sldMk cId="2584244330" sldId="273"/>
            <ac:inkMk id="195" creationId="{F68620BE-F348-3078-AF82-2F0F9C9EEE8C}"/>
          </ac:inkMkLst>
        </pc:inkChg>
        <pc:inkChg chg="add del mod">
          <ac:chgData name="Sarot SRANG" userId="a391a74c-0223-4591-9ba9-531b2ebaca54" providerId="ADAL" clId="{738A2DF9-2794-4A7C-8FDE-60E37E3996D5}" dt="2023-02-27T09:18:18.258" v="2770"/>
          <ac:inkMkLst>
            <pc:docMk/>
            <pc:sldMk cId="2584244330" sldId="273"/>
            <ac:inkMk id="196" creationId="{5AFB77D7-EE91-DA2A-025A-81BA0E81568C}"/>
          </ac:inkMkLst>
        </pc:inkChg>
        <pc:inkChg chg="add del mod">
          <ac:chgData name="Sarot SRANG" userId="a391a74c-0223-4591-9ba9-531b2ebaca54" providerId="ADAL" clId="{738A2DF9-2794-4A7C-8FDE-60E37E3996D5}" dt="2023-02-27T09:18:18.254" v="2764"/>
          <ac:inkMkLst>
            <pc:docMk/>
            <pc:sldMk cId="2584244330" sldId="273"/>
            <ac:inkMk id="197" creationId="{A1109CB5-1342-6C74-317D-5DE76A9945CE}"/>
          </ac:inkMkLst>
        </pc:inkChg>
        <pc:inkChg chg="add del mod">
          <ac:chgData name="Sarot SRANG" userId="a391a74c-0223-4591-9ba9-531b2ebaca54" providerId="ADAL" clId="{738A2DF9-2794-4A7C-8FDE-60E37E3996D5}" dt="2023-02-27T09:18:20.428" v="2782"/>
          <ac:inkMkLst>
            <pc:docMk/>
            <pc:sldMk cId="2584244330" sldId="273"/>
            <ac:inkMk id="198" creationId="{E6D0775F-C5F2-56BF-D720-D790F21B9054}"/>
          </ac:inkMkLst>
        </pc:inkChg>
        <pc:inkChg chg="add del mod">
          <ac:chgData name="Sarot SRANG" userId="a391a74c-0223-4591-9ba9-531b2ebaca54" providerId="ADAL" clId="{738A2DF9-2794-4A7C-8FDE-60E37E3996D5}" dt="2023-02-27T09:18:20.426" v="2775"/>
          <ac:inkMkLst>
            <pc:docMk/>
            <pc:sldMk cId="2584244330" sldId="273"/>
            <ac:inkMk id="199" creationId="{1D4F1385-3BA3-8F04-45A4-EB0DED3AF054}"/>
          </ac:inkMkLst>
        </pc:inkChg>
        <pc:inkChg chg="add del mod">
          <ac:chgData name="Sarot SRANG" userId="a391a74c-0223-4591-9ba9-531b2ebaca54" providerId="ADAL" clId="{738A2DF9-2794-4A7C-8FDE-60E37E3996D5}" dt="2023-02-27T09:18:20.425" v="2774"/>
          <ac:inkMkLst>
            <pc:docMk/>
            <pc:sldMk cId="2584244330" sldId="273"/>
            <ac:inkMk id="200" creationId="{16678370-85D3-2905-6F18-F0676AD37BBA}"/>
          </ac:inkMkLst>
        </pc:inkChg>
        <pc:inkChg chg="add del mod">
          <ac:chgData name="Sarot SRANG" userId="a391a74c-0223-4591-9ba9-531b2ebaca54" providerId="ADAL" clId="{738A2DF9-2794-4A7C-8FDE-60E37E3996D5}" dt="2023-02-27T09:18:20.428" v="2785"/>
          <ac:inkMkLst>
            <pc:docMk/>
            <pc:sldMk cId="2584244330" sldId="273"/>
            <ac:inkMk id="201" creationId="{CA1D22DA-E189-B0EA-6E87-728821716604}"/>
          </ac:inkMkLst>
        </pc:inkChg>
        <pc:inkChg chg="add del mod">
          <ac:chgData name="Sarot SRANG" userId="a391a74c-0223-4591-9ba9-531b2ebaca54" providerId="ADAL" clId="{738A2DF9-2794-4A7C-8FDE-60E37E3996D5}" dt="2023-02-27T09:18:20.424" v="2773"/>
          <ac:inkMkLst>
            <pc:docMk/>
            <pc:sldMk cId="2584244330" sldId="273"/>
            <ac:inkMk id="202" creationId="{023C7CFF-6DA3-76DD-98EC-EAE2983B7841}"/>
          </ac:inkMkLst>
        </pc:inkChg>
        <pc:inkChg chg="add del mod">
          <ac:chgData name="Sarot SRANG" userId="a391a74c-0223-4591-9ba9-531b2ebaca54" providerId="ADAL" clId="{738A2DF9-2794-4A7C-8FDE-60E37E3996D5}" dt="2023-02-27T09:18:20.427" v="2780"/>
          <ac:inkMkLst>
            <pc:docMk/>
            <pc:sldMk cId="2584244330" sldId="273"/>
            <ac:inkMk id="203" creationId="{21049BFC-4D5E-8D5E-7EAE-F712185F5933}"/>
          </ac:inkMkLst>
        </pc:inkChg>
        <pc:inkChg chg="add del mod">
          <ac:chgData name="Sarot SRANG" userId="a391a74c-0223-4591-9ba9-531b2ebaca54" providerId="ADAL" clId="{738A2DF9-2794-4A7C-8FDE-60E37E3996D5}" dt="2023-02-27T09:18:20.426" v="2776"/>
          <ac:inkMkLst>
            <pc:docMk/>
            <pc:sldMk cId="2584244330" sldId="273"/>
            <ac:inkMk id="204" creationId="{94640493-AC24-13DA-5D82-2F3380BF50C1}"/>
          </ac:inkMkLst>
        </pc:inkChg>
        <pc:inkChg chg="add del mod">
          <ac:chgData name="Sarot SRANG" userId="a391a74c-0223-4591-9ba9-531b2ebaca54" providerId="ADAL" clId="{738A2DF9-2794-4A7C-8FDE-60E37E3996D5}" dt="2023-02-27T09:18:20.428" v="2784"/>
          <ac:inkMkLst>
            <pc:docMk/>
            <pc:sldMk cId="2584244330" sldId="273"/>
            <ac:inkMk id="205" creationId="{56B5A5A4-5447-4D96-2C47-72578E2656F7}"/>
          </ac:inkMkLst>
        </pc:inkChg>
        <pc:inkChg chg="add del">
          <ac:chgData name="Sarot SRANG" userId="a391a74c-0223-4591-9ba9-531b2ebaca54" providerId="ADAL" clId="{738A2DF9-2794-4A7C-8FDE-60E37E3996D5}" dt="2023-02-27T08:29:19.074" v="1240"/>
          <ac:inkMkLst>
            <pc:docMk/>
            <pc:sldMk cId="2584244330" sldId="273"/>
            <ac:inkMk id="206" creationId="{A822BEB1-2A9A-1017-5B1D-3FBD91E25C90}"/>
          </ac:inkMkLst>
        </pc:inkChg>
        <pc:inkChg chg="add del">
          <ac:chgData name="Sarot SRANG" userId="a391a74c-0223-4591-9ba9-531b2ebaca54" providerId="ADAL" clId="{738A2DF9-2794-4A7C-8FDE-60E37E3996D5}" dt="2023-02-27T08:29:19.075" v="1241"/>
          <ac:inkMkLst>
            <pc:docMk/>
            <pc:sldMk cId="2584244330" sldId="273"/>
            <ac:inkMk id="207" creationId="{D2F56B39-AA89-5835-7045-CA3465B32487}"/>
          </ac:inkMkLst>
        </pc:inkChg>
        <pc:inkChg chg="add del mod">
          <ac:chgData name="Sarot SRANG" userId="a391a74c-0223-4591-9ba9-531b2ebaca54" providerId="ADAL" clId="{738A2DF9-2794-4A7C-8FDE-60E37E3996D5}" dt="2023-02-27T09:18:20.426" v="2777"/>
          <ac:inkMkLst>
            <pc:docMk/>
            <pc:sldMk cId="2584244330" sldId="273"/>
            <ac:inkMk id="208" creationId="{90E99DE6-9CC5-48DB-D2D8-CD78FB57F9DA}"/>
          </ac:inkMkLst>
        </pc:inkChg>
        <pc:inkChg chg="add del mod">
          <ac:chgData name="Sarot SRANG" userId="a391a74c-0223-4591-9ba9-531b2ebaca54" providerId="ADAL" clId="{738A2DF9-2794-4A7C-8FDE-60E37E3996D5}" dt="2023-02-27T09:18:20.427" v="2778"/>
          <ac:inkMkLst>
            <pc:docMk/>
            <pc:sldMk cId="2584244330" sldId="273"/>
            <ac:inkMk id="210" creationId="{7057DF73-2980-BC1B-C9D7-373AECCDDCC4}"/>
          </ac:inkMkLst>
        </pc:inkChg>
        <pc:inkChg chg="add del mod">
          <ac:chgData name="Sarot SRANG" userId="a391a74c-0223-4591-9ba9-531b2ebaca54" providerId="ADAL" clId="{738A2DF9-2794-4A7C-8FDE-60E37E3996D5}" dt="2023-02-27T09:18:20.428" v="2783"/>
          <ac:inkMkLst>
            <pc:docMk/>
            <pc:sldMk cId="2584244330" sldId="273"/>
            <ac:inkMk id="211" creationId="{56CBB078-9A94-1D40-4AE8-4F9F5D685022}"/>
          </ac:inkMkLst>
        </pc:inkChg>
        <pc:inkChg chg="add del mod">
          <ac:chgData name="Sarot SRANG" userId="a391a74c-0223-4591-9ba9-531b2ebaca54" providerId="ADAL" clId="{738A2DF9-2794-4A7C-8FDE-60E37E3996D5}" dt="2023-02-27T09:18:20.427" v="2779"/>
          <ac:inkMkLst>
            <pc:docMk/>
            <pc:sldMk cId="2584244330" sldId="273"/>
            <ac:inkMk id="213" creationId="{0B7AF292-698D-AE48-BE71-98478BB789E1}"/>
          </ac:inkMkLst>
        </pc:inkChg>
        <pc:inkChg chg="add del">
          <ac:chgData name="Sarot SRANG" userId="a391a74c-0223-4591-9ba9-531b2ebaca54" providerId="ADAL" clId="{738A2DF9-2794-4A7C-8FDE-60E37E3996D5}" dt="2023-02-27T08:29:30.690" v="1249" actId="9405"/>
          <ac:inkMkLst>
            <pc:docMk/>
            <pc:sldMk cId="2584244330" sldId="273"/>
            <ac:inkMk id="215" creationId="{60EB0A25-777F-6F85-81AF-4E5D60A34185}"/>
          </ac:inkMkLst>
        </pc:inkChg>
        <pc:inkChg chg="add del mod">
          <ac:chgData name="Sarot SRANG" userId="a391a74c-0223-4591-9ba9-531b2ebaca54" providerId="ADAL" clId="{738A2DF9-2794-4A7C-8FDE-60E37E3996D5}" dt="2023-02-27T08:40:38.495" v="1636"/>
          <ac:inkMkLst>
            <pc:docMk/>
            <pc:sldMk cId="2584244330" sldId="273"/>
            <ac:inkMk id="216" creationId="{C53CEE37-A88F-B75C-262F-E4C7107A5073}"/>
          </ac:inkMkLst>
        </pc:inkChg>
        <pc:inkChg chg="add del mod">
          <ac:chgData name="Sarot SRANG" userId="a391a74c-0223-4591-9ba9-531b2ebaca54" providerId="ADAL" clId="{738A2DF9-2794-4A7C-8FDE-60E37E3996D5}" dt="2023-02-27T08:40:38.496" v="1639"/>
          <ac:inkMkLst>
            <pc:docMk/>
            <pc:sldMk cId="2584244330" sldId="273"/>
            <ac:inkMk id="217" creationId="{6C4B9D1E-66E5-B7F8-30C2-C99ACB31DFB5}"/>
          </ac:inkMkLst>
        </pc:inkChg>
        <pc:inkChg chg="add del mod">
          <ac:chgData name="Sarot SRANG" userId="a391a74c-0223-4591-9ba9-531b2ebaca54" providerId="ADAL" clId="{738A2DF9-2794-4A7C-8FDE-60E37E3996D5}" dt="2023-02-27T08:29:40.066" v="1255"/>
          <ac:inkMkLst>
            <pc:docMk/>
            <pc:sldMk cId="2584244330" sldId="273"/>
            <ac:inkMk id="218" creationId="{74862B5D-AD34-9C14-98A5-CC4956924999}"/>
          </ac:inkMkLst>
        </pc:inkChg>
        <pc:inkChg chg="add del mod">
          <ac:chgData name="Sarot SRANG" userId="a391a74c-0223-4591-9ba9-531b2ebaca54" providerId="ADAL" clId="{738A2DF9-2794-4A7C-8FDE-60E37E3996D5}" dt="2023-02-27T08:29:40.067" v="1256"/>
          <ac:inkMkLst>
            <pc:docMk/>
            <pc:sldMk cId="2584244330" sldId="273"/>
            <ac:inkMk id="219" creationId="{1D667942-E110-31FC-CE50-EDADC68FA3D6}"/>
          </ac:inkMkLst>
        </pc:inkChg>
        <pc:inkChg chg="add del">
          <ac:chgData name="Sarot SRANG" userId="a391a74c-0223-4591-9ba9-531b2ebaca54" providerId="ADAL" clId="{738A2DF9-2794-4A7C-8FDE-60E37E3996D5}" dt="2023-02-27T08:32:24.555" v="1259"/>
          <ac:inkMkLst>
            <pc:docMk/>
            <pc:sldMk cId="2584244330" sldId="273"/>
            <ac:inkMk id="221" creationId="{10CCCD8D-09DB-16DC-FEAA-D4BA4B12206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2" creationId="{8D071469-F6B8-7778-43EF-AA2E5555DBA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3" creationId="{06EA9C87-8CD8-E3F4-4EAC-843B6DC8819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5" creationId="{928B7CD2-98FA-2869-9E10-02B2DA38F55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7" creationId="{90C4CD10-FC15-6D6E-D030-2CDB90E5C64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8" creationId="{D8F2DA54-4F64-5D93-372A-C7B67231E52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29" creationId="{F8965E0F-1234-6D49-F3D5-53DF5B16126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30" creationId="{470B718D-6CE0-6748-5CAE-0644F18EAB3E}"/>
          </ac:inkMkLst>
        </pc:inkChg>
        <pc:inkChg chg="add del mod">
          <ac:chgData name="Sarot SRANG" userId="a391a74c-0223-4591-9ba9-531b2ebaca54" providerId="ADAL" clId="{738A2DF9-2794-4A7C-8FDE-60E37E3996D5}" dt="2023-02-27T08:37:12.460" v="1482"/>
          <ac:inkMkLst>
            <pc:docMk/>
            <pc:sldMk cId="2584244330" sldId="273"/>
            <ac:inkMk id="232" creationId="{E081313A-CF9A-0F5E-7B3A-E5BF17770A81}"/>
          </ac:inkMkLst>
        </pc:inkChg>
        <pc:inkChg chg="add del mod">
          <ac:chgData name="Sarot SRANG" userId="a391a74c-0223-4591-9ba9-531b2ebaca54" providerId="ADAL" clId="{738A2DF9-2794-4A7C-8FDE-60E37E3996D5}" dt="2023-02-27T08:37:12.459" v="1481"/>
          <ac:inkMkLst>
            <pc:docMk/>
            <pc:sldMk cId="2584244330" sldId="273"/>
            <ac:inkMk id="233" creationId="{517D4EA4-F14A-CFEF-D98F-F4F2685921B8}"/>
          </ac:inkMkLst>
        </pc:inkChg>
        <pc:inkChg chg="add del mod">
          <ac:chgData name="Sarot SRANG" userId="a391a74c-0223-4591-9ba9-531b2ebaca54" providerId="ADAL" clId="{738A2DF9-2794-4A7C-8FDE-60E37E3996D5}" dt="2023-02-27T08:36:57.378" v="1455"/>
          <ac:inkMkLst>
            <pc:docMk/>
            <pc:sldMk cId="2584244330" sldId="273"/>
            <ac:inkMk id="235" creationId="{D4162678-D29B-6924-0192-2B2255DDC124}"/>
          </ac:inkMkLst>
        </pc:inkChg>
        <pc:inkChg chg="add del mod">
          <ac:chgData name="Sarot SRANG" userId="a391a74c-0223-4591-9ba9-531b2ebaca54" providerId="ADAL" clId="{738A2DF9-2794-4A7C-8FDE-60E37E3996D5}" dt="2023-02-27T08:36:57.379" v="1456"/>
          <ac:inkMkLst>
            <pc:docMk/>
            <pc:sldMk cId="2584244330" sldId="273"/>
            <ac:inkMk id="236" creationId="{0B4878C4-3BF5-5A51-727F-1B8D1D1183E4}"/>
          </ac:inkMkLst>
        </pc:inkChg>
        <pc:inkChg chg="add del mod">
          <ac:chgData name="Sarot SRANG" userId="a391a74c-0223-4591-9ba9-531b2ebaca54" providerId="ADAL" clId="{738A2DF9-2794-4A7C-8FDE-60E37E3996D5}" dt="2023-02-27T08:36:55.325" v="1438"/>
          <ac:inkMkLst>
            <pc:docMk/>
            <pc:sldMk cId="2584244330" sldId="273"/>
            <ac:inkMk id="238" creationId="{FD41A987-FF20-F6B3-F768-6699BDDE56DA}"/>
          </ac:inkMkLst>
        </pc:inkChg>
        <pc:inkChg chg="add del mod">
          <ac:chgData name="Sarot SRANG" userId="a391a74c-0223-4591-9ba9-531b2ebaca54" providerId="ADAL" clId="{738A2DF9-2794-4A7C-8FDE-60E37E3996D5}" dt="2023-02-27T08:36:55.329" v="1444"/>
          <ac:inkMkLst>
            <pc:docMk/>
            <pc:sldMk cId="2584244330" sldId="273"/>
            <ac:inkMk id="239" creationId="{0CE8515B-7A0A-9CCF-A46B-81176734C430}"/>
          </ac:inkMkLst>
        </pc:inkChg>
        <pc:inkChg chg="add del mod">
          <ac:chgData name="Sarot SRANG" userId="a391a74c-0223-4591-9ba9-531b2ebaca54" providerId="ADAL" clId="{738A2DF9-2794-4A7C-8FDE-60E37E3996D5}" dt="2023-02-27T08:36:55.324" v="1437"/>
          <ac:inkMkLst>
            <pc:docMk/>
            <pc:sldMk cId="2584244330" sldId="273"/>
            <ac:inkMk id="241" creationId="{1333CB60-7328-C8CD-CCE1-178662847104}"/>
          </ac:inkMkLst>
        </pc:inkChg>
        <pc:inkChg chg="add del mod">
          <ac:chgData name="Sarot SRANG" userId="a391a74c-0223-4591-9ba9-531b2ebaca54" providerId="ADAL" clId="{738A2DF9-2794-4A7C-8FDE-60E37E3996D5}" dt="2023-02-27T08:36:55.327" v="1442"/>
          <ac:inkMkLst>
            <pc:docMk/>
            <pc:sldMk cId="2584244330" sldId="273"/>
            <ac:inkMk id="242" creationId="{1EFB9E43-2787-2063-7E55-284B1BB0DC86}"/>
          </ac:inkMkLst>
        </pc:inkChg>
        <pc:inkChg chg="add del mod">
          <ac:chgData name="Sarot SRANG" userId="a391a74c-0223-4591-9ba9-531b2ebaca54" providerId="ADAL" clId="{738A2DF9-2794-4A7C-8FDE-60E37E3996D5}" dt="2023-02-27T08:36:55.326" v="1441"/>
          <ac:inkMkLst>
            <pc:docMk/>
            <pc:sldMk cId="2584244330" sldId="273"/>
            <ac:inkMk id="243" creationId="{FDB4B788-AB69-2B70-EC4B-4FBB8CBE7F12}"/>
          </ac:inkMkLst>
        </pc:inkChg>
        <pc:inkChg chg="add del mod">
          <ac:chgData name="Sarot SRANG" userId="a391a74c-0223-4591-9ba9-531b2ebaca54" providerId="ADAL" clId="{738A2DF9-2794-4A7C-8FDE-60E37E3996D5}" dt="2023-02-27T08:36:55.329" v="1445"/>
          <ac:inkMkLst>
            <pc:docMk/>
            <pc:sldMk cId="2584244330" sldId="273"/>
            <ac:inkMk id="244" creationId="{ADB9CD21-1E68-C021-E3BB-9918B09F6BC8}"/>
          </ac:inkMkLst>
        </pc:inkChg>
        <pc:inkChg chg="add del mod">
          <ac:chgData name="Sarot SRANG" userId="a391a74c-0223-4591-9ba9-531b2ebaca54" providerId="ADAL" clId="{738A2DF9-2794-4A7C-8FDE-60E37E3996D5}" dt="2023-02-27T08:36:55.325" v="1439"/>
          <ac:inkMkLst>
            <pc:docMk/>
            <pc:sldMk cId="2584244330" sldId="273"/>
            <ac:inkMk id="245" creationId="{C584DC84-E1F6-5A86-4E75-8F89CC898BF6}"/>
          </ac:inkMkLst>
        </pc:inkChg>
        <pc:inkChg chg="add del mod">
          <ac:chgData name="Sarot SRANG" userId="a391a74c-0223-4591-9ba9-531b2ebaca54" providerId="ADAL" clId="{738A2DF9-2794-4A7C-8FDE-60E37E3996D5}" dt="2023-02-27T08:36:55.326" v="1440"/>
          <ac:inkMkLst>
            <pc:docMk/>
            <pc:sldMk cId="2584244330" sldId="273"/>
            <ac:inkMk id="246" creationId="{390D7FA4-4B90-A4C1-563F-741EDF3F8548}"/>
          </ac:inkMkLst>
        </pc:inkChg>
        <pc:inkChg chg="add del mod">
          <ac:chgData name="Sarot SRANG" userId="a391a74c-0223-4591-9ba9-531b2ebaca54" providerId="ADAL" clId="{738A2DF9-2794-4A7C-8FDE-60E37E3996D5}" dt="2023-02-27T08:36:55.330" v="1446"/>
          <ac:inkMkLst>
            <pc:docMk/>
            <pc:sldMk cId="2584244330" sldId="273"/>
            <ac:inkMk id="247" creationId="{2024E30F-E272-C205-79CB-26D93176EA83}"/>
          </ac:inkMkLst>
        </pc:inkChg>
        <pc:inkChg chg="add del mod">
          <ac:chgData name="Sarot SRANG" userId="a391a74c-0223-4591-9ba9-531b2ebaca54" providerId="ADAL" clId="{738A2DF9-2794-4A7C-8FDE-60E37E3996D5}" dt="2023-02-27T08:36:55.328" v="1443"/>
          <ac:inkMkLst>
            <pc:docMk/>
            <pc:sldMk cId="2584244330" sldId="273"/>
            <ac:inkMk id="248" creationId="{7BE5C14C-E7A5-DE68-EDDD-7E395A15B436}"/>
          </ac:inkMkLst>
        </pc:inkChg>
        <pc:inkChg chg="add del mod">
          <ac:chgData name="Sarot SRANG" userId="a391a74c-0223-4591-9ba9-531b2ebaca54" providerId="ADAL" clId="{738A2DF9-2794-4A7C-8FDE-60E37E3996D5}" dt="2023-02-27T08:37:01.662" v="1460"/>
          <ac:inkMkLst>
            <pc:docMk/>
            <pc:sldMk cId="2584244330" sldId="273"/>
            <ac:inkMk id="250" creationId="{07423FB6-9DDE-0D68-EACB-EA64628557BD}"/>
          </ac:inkMkLst>
        </pc:inkChg>
        <pc:inkChg chg="add del mod">
          <ac:chgData name="Sarot SRANG" userId="a391a74c-0223-4591-9ba9-531b2ebaca54" providerId="ADAL" clId="{738A2DF9-2794-4A7C-8FDE-60E37E3996D5}" dt="2023-02-27T08:37:01.663" v="1461"/>
          <ac:inkMkLst>
            <pc:docMk/>
            <pc:sldMk cId="2584244330" sldId="273"/>
            <ac:inkMk id="251" creationId="{7B186F79-206F-AE92-ED83-DDEAEB5C95A7}"/>
          </ac:inkMkLst>
        </pc:inkChg>
        <pc:inkChg chg="add del mod">
          <ac:chgData name="Sarot SRANG" userId="a391a74c-0223-4591-9ba9-531b2ebaca54" providerId="ADAL" clId="{738A2DF9-2794-4A7C-8FDE-60E37E3996D5}" dt="2023-02-27T08:36:56.653" v="1451"/>
          <ac:inkMkLst>
            <pc:docMk/>
            <pc:sldMk cId="2584244330" sldId="273"/>
            <ac:inkMk id="252" creationId="{6D1E0BE5-1AD8-2122-8E30-0691A6822245}"/>
          </ac:inkMkLst>
        </pc:inkChg>
        <pc:inkChg chg="add del mod">
          <ac:chgData name="Sarot SRANG" userId="a391a74c-0223-4591-9ba9-531b2ebaca54" providerId="ADAL" clId="{738A2DF9-2794-4A7C-8FDE-60E37E3996D5}" dt="2023-02-27T08:36:56.652" v="1448"/>
          <ac:inkMkLst>
            <pc:docMk/>
            <pc:sldMk cId="2584244330" sldId="273"/>
            <ac:inkMk id="253" creationId="{348864E2-E5CF-DA87-2F8F-B36EECBA6756}"/>
          </ac:inkMkLst>
        </pc:inkChg>
        <pc:inkChg chg="add del mod">
          <ac:chgData name="Sarot SRANG" userId="a391a74c-0223-4591-9ba9-531b2ebaca54" providerId="ADAL" clId="{738A2DF9-2794-4A7C-8FDE-60E37E3996D5}" dt="2023-02-27T08:36:56.655" v="1453"/>
          <ac:inkMkLst>
            <pc:docMk/>
            <pc:sldMk cId="2584244330" sldId="273"/>
            <ac:inkMk id="254" creationId="{3F34EE8C-1392-CBF9-C50B-489F95CB79FE}"/>
          </ac:inkMkLst>
        </pc:inkChg>
        <pc:inkChg chg="add del mod">
          <ac:chgData name="Sarot SRANG" userId="a391a74c-0223-4591-9ba9-531b2ebaca54" providerId="ADAL" clId="{738A2DF9-2794-4A7C-8FDE-60E37E3996D5}" dt="2023-02-27T08:36:56.652" v="1449"/>
          <ac:inkMkLst>
            <pc:docMk/>
            <pc:sldMk cId="2584244330" sldId="273"/>
            <ac:inkMk id="255" creationId="{A4EB72C0-6061-D7B5-C011-19F873C5DF27}"/>
          </ac:inkMkLst>
        </pc:inkChg>
        <pc:inkChg chg="add del mod">
          <ac:chgData name="Sarot SRANG" userId="a391a74c-0223-4591-9ba9-531b2ebaca54" providerId="ADAL" clId="{738A2DF9-2794-4A7C-8FDE-60E37E3996D5}" dt="2023-02-27T08:36:56.656" v="1454"/>
          <ac:inkMkLst>
            <pc:docMk/>
            <pc:sldMk cId="2584244330" sldId="273"/>
            <ac:inkMk id="256" creationId="{66E3D169-AE0B-DA60-791C-F6E0947CA5D7}"/>
          </ac:inkMkLst>
        </pc:inkChg>
        <pc:inkChg chg="add del mod">
          <ac:chgData name="Sarot SRANG" userId="a391a74c-0223-4591-9ba9-531b2ebaca54" providerId="ADAL" clId="{738A2DF9-2794-4A7C-8FDE-60E37E3996D5}" dt="2023-02-27T08:36:56.653" v="1450"/>
          <ac:inkMkLst>
            <pc:docMk/>
            <pc:sldMk cId="2584244330" sldId="273"/>
            <ac:inkMk id="257" creationId="{30E059C6-CF5B-1EF6-AD27-39956DF60B8C}"/>
          </ac:inkMkLst>
        </pc:inkChg>
        <pc:inkChg chg="add del mod">
          <ac:chgData name="Sarot SRANG" userId="a391a74c-0223-4591-9ba9-531b2ebaca54" providerId="ADAL" clId="{738A2DF9-2794-4A7C-8FDE-60E37E3996D5}" dt="2023-02-27T08:36:56.651" v="1447"/>
          <ac:inkMkLst>
            <pc:docMk/>
            <pc:sldMk cId="2584244330" sldId="273"/>
            <ac:inkMk id="258" creationId="{3CC31292-0495-0C0D-9D43-EF8AE9013617}"/>
          </ac:inkMkLst>
        </pc:inkChg>
        <pc:inkChg chg="add del mod">
          <ac:chgData name="Sarot SRANG" userId="a391a74c-0223-4591-9ba9-531b2ebaca54" providerId="ADAL" clId="{738A2DF9-2794-4A7C-8FDE-60E37E3996D5}" dt="2023-02-27T08:36:56.654" v="1452"/>
          <ac:inkMkLst>
            <pc:docMk/>
            <pc:sldMk cId="2584244330" sldId="273"/>
            <ac:inkMk id="259" creationId="{ACB01161-D472-124A-55BE-BE0D8EE42B3D}"/>
          </ac:inkMkLst>
        </pc:inkChg>
        <pc:inkChg chg="add del mod">
          <ac:chgData name="Sarot SRANG" userId="a391a74c-0223-4591-9ba9-531b2ebaca54" providerId="ADAL" clId="{738A2DF9-2794-4A7C-8FDE-60E37E3996D5}" dt="2023-02-27T08:37:04.053" v="1474"/>
          <ac:inkMkLst>
            <pc:docMk/>
            <pc:sldMk cId="2584244330" sldId="273"/>
            <ac:inkMk id="261" creationId="{75512226-81DC-FA0C-5B00-62D64A1A092A}"/>
          </ac:inkMkLst>
        </pc:inkChg>
        <pc:inkChg chg="add del mod">
          <ac:chgData name="Sarot SRANG" userId="a391a74c-0223-4591-9ba9-531b2ebaca54" providerId="ADAL" clId="{738A2DF9-2794-4A7C-8FDE-60E37E3996D5}" dt="2023-02-27T08:37:04.053" v="1473"/>
          <ac:inkMkLst>
            <pc:docMk/>
            <pc:sldMk cId="2584244330" sldId="273"/>
            <ac:inkMk id="262" creationId="{9B53837F-F3F9-4AF8-120C-78B27BF65E65}"/>
          </ac:inkMkLst>
        </pc:inkChg>
        <pc:inkChg chg="add del mod">
          <ac:chgData name="Sarot SRANG" userId="a391a74c-0223-4591-9ba9-531b2ebaca54" providerId="ADAL" clId="{738A2DF9-2794-4A7C-8FDE-60E37E3996D5}" dt="2023-02-27T08:37:03.115" v="1472"/>
          <ac:inkMkLst>
            <pc:docMk/>
            <pc:sldMk cId="2584244330" sldId="273"/>
            <ac:inkMk id="264" creationId="{41DBF9C8-598D-10AF-F3F4-3468034ACAA2}"/>
          </ac:inkMkLst>
        </pc:inkChg>
        <pc:inkChg chg="add del mod">
          <ac:chgData name="Sarot SRANG" userId="a391a74c-0223-4591-9ba9-531b2ebaca54" providerId="ADAL" clId="{738A2DF9-2794-4A7C-8FDE-60E37E3996D5}" dt="2023-02-27T08:37:03.114" v="1470"/>
          <ac:inkMkLst>
            <pc:docMk/>
            <pc:sldMk cId="2584244330" sldId="273"/>
            <ac:inkMk id="265" creationId="{0432312D-09DA-9986-6A5C-866B9F29D0F6}"/>
          </ac:inkMkLst>
        </pc:inkChg>
        <pc:inkChg chg="add del mod">
          <ac:chgData name="Sarot SRANG" userId="a391a74c-0223-4591-9ba9-531b2ebaca54" providerId="ADAL" clId="{738A2DF9-2794-4A7C-8FDE-60E37E3996D5}" dt="2023-02-27T08:37:03.111" v="1464"/>
          <ac:inkMkLst>
            <pc:docMk/>
            <pc:sldMk cId="2584244330" sldId="273"/>
            <ac:inkMk id="266" creationId="{B95BF207-6B02-88C0-867F-AA9EA8A28BB7}"/>
          </ac:inkMkLst>
        </pc:inkChg>
        <pc:inkChg chg="add del mod">
          <ac:chgData name="Sarot SRANG" userId="a391a74c-0223-4591-9ba9-531b2ebaca54" providerId="ADAL" clId="{738A2DF9-2794-4A7C-8FDE-60E37E3996D5}" dt="2023-02-27T08:37:03.112" v="1467"/>
          <ac:inkMkLst>
            <pc:docMk/>
            <pc:sldMk cId="2584244330" sldId="273"/>
            <ac:inkMk id="267" creationId="{31FF051E-DC79-36F4-1D59-8615CD3E09C3}"/>
          </ac:inkMkLst>
        </pc:inkChg>
        <pc:inkChg chg="add del mod">
          <ac:chgData name="Sarot SRANG" userId="a391a74c-0223-4591-9ba9-531b2ebaca54" providerId="ADAL" clId="{738A2DF9-2794-4A7C-8FDE-60E37E3996D5}" dt="2023-02-27T08:37:03.109" v="1462"/>
          <ac:inkMkLst>
            <pc:docMk/>
            <pc:sldMk cId="2584244330" sldId="273"/>
            <ac:inkMk id="268" creationId="{5B089BA8-42DB-D08E-9113-1AE159A866CE}"/>
          </ac:inkMkLst>
        </pc:inkChg>
        <pc:inkChg chg="add del mod">
          <ac:chgData name="Sarot SRANG" userId="a391a74c-0223-4591-9ba9-531b2ebaca54" providerId="ADAL" clId="{738A2DF9-2794-4A7C-8FDE-60E37E3996D5}" dt="2023-02-27T08:37:03.113" v="1468"/>
          <ac:inkMkLst>
            <pc:docMk/>
            <pc:sldMk cId="2584244330" sldId="273"/>
            <ac:inkMk id="269" creationId="{ACBF286A-7879-A805-C442-745FBCD6433D}"/>
          </ac:inkMkLst>
        </pc:inkChg>
        <pc:inkChg chg="add del mod">
          <ac:chgData name="Sarot SRANG" userId="a391a74c-0223-4591-9ba9-531b2ebaca54" providerId="ADAL" clId="{738A2DF9-2794-4A7C-8FDE-60E37E3996D5}" dt="2023-02-27T08:37:03.113" v="1469"/>
          <ac:inkMkLst>
            <pc:docMk/>
            <pc:sldMk cId="2584244330" sldId="273"/>
            <ac:inkMk id="270" creationId="{7637F3CA-80E5-6B37-F257-D47C7A8B649F}"/>
          </ac:inkMkLst>
        </pc:inkChg>
        <pc:inkChg chg="add del mod">
          <ac:chgData name="Sarot SRANG" userId="a391a74c-0223-4591-9ba9-531b2ebaca54" providerId="ADAL" clId="{738A2DF9-2794-4A7C-8FDE-60E37E3996D5}" dt="2023-02-27T08:37:03.111" v="1465"/>
          <ac:inkMkLst>
            <pc:docMk/>
            <pc:sldMk cId="2584244330" sldId="273"/>
            <ac:inkMk id="271" creationId="{E02204A0-E40F-65D9-74FB-55848C767338}"/>
          </ac:inkMkLst>
        </pc:inkChg>
        <pc:inkChg chg="add del mod">
          <ac:chgData name="Sarot SRANG" userId="a391a74c-0223-4591-9ba9-531b2ebaca54" providerId="ADAL" clId="{738A2DF9-2794-4A7C-8FDE-60E37E3996D5}" dt="2023-02-27T08:37:03.111" v="1466"/>
          <ac:inkMkLst>
            <pc:docMk/>
            <pc:sldMk cId="2584244330" sldId="273"/>
            <ac:inkMk id="272" creationId="{8989CAB6-DF86-D96A-5C9B-55FE0B5ED43C}"/>
          </ac:inkMkLst>
        </pc:inkChg>
        <pc:inkChg chg="add del mod">
          <ac:chgData name="Sarot SRANG" userId="a391a74c-0223-4591-9ba9-531b2ebaca54" providerId="ADAL" clId="{738A2DF9-2794-4A7C-8FDE-60E37E3996D5}" dt="2023-02-27T08:37:03.110" v="1463"/>
          <ac:inkMkLst>
            <pc:docMk/>
            <pc:sldMk cId="2584244330" sldId="273"/>
            <ac:inkMk id="273" creationId="{55542F5C-170B-C982-1E24-5D23375F232A}"/>
          </ac:inkMkLst>
        </pc:inkChg>
        <pc:inkChg chg="add del mod">
          <ac:chgData name="Sarot SRANG" userId="a391a74c-0223-4591-9ba9-531b2ebaca54" providerId="ADAL" clId="{738A2DF9-2794-4A7C-8FDE-60E37E3996D5}" dt="2023-02-27T08:37:03.114" v="1471"/>
          <ac:inkMkLst>
            <pc:docMk/>
            <pc:sldMk cId="2584244330" sldId="273"/>
            <ac:inkMk id="274" creationId="{0B4AC884-F17A-E0A9-194F-39CF027EAC19}"/>
          </ac:inkMkLst>
        </pc:inkChg>
        <pc:inkChg chg="add del mod">
          <ac:chgData name="Sarot SRANG" userId="a391a74c-0223-4591-9ba9-531b2ebaca54" providerId="ADAL" clId="{738A2DF9-2794-4A7C-8FDE-60E37E3996D5}" dt="2023-02-27T08:35:53.462" v="1409"/>
          <ac:inkMkLst>
            <pc:docMk/>
            <pc:sldMk cId="2584244330" sldId="273"/>
            <ac:inkMk id="276" creationId="{B32FA2DE-1DB7-6F74-D83A-FD356E79CF04}"/>
          </ac:inkMkLst>
        </pc:inkChg>
        <pc:inkChg chg="add del mod">
          <ac:chgData name="Sarot SRANG" userId="a391a74c-0223-4591-9ba9-531b2ebaca54" providerId="ADAL" clId="{738A2DF9-2794-4A7C-8FDE-60E37E3996D5}" dt="2023-02-27T08:35:52.413" v="1408"/>
          <ac:inkMkLst>
            <pc:docMk/>
            <pc:sldMk cId="2584244330" sldId="273"/>
            <ac:inkMk id="277" creationId="{316CF5B1-A838-A19F-4F19-EF5351A5CE3D}"/>
          </ac:inkMkLst>
        </pc:inkChg>
        <pc:inkChg chg="add del">
          <ac:chgData name="Sarot SRANG" userId="a391a74c-0223-4591-9ba9-531b2ebaca54" providerId="ADAL" clId="{738A2DF9-2794-4A7C-8FDE-60E37E3996D5}" dt="2023-02-27T08:33:18.299" v="1318"/>
          <ac:inkMkLst>
            <pc:docMk/>
            <pc:sldMk cId="2584244330" sldId="273"/>
            <ac:inkMk id="279" creationId="{843BBB78-586F-4243-09CC-8126CE32F705}"/>
          </ac:inkMkLst>
        </pc:inkChg>
        <pc:inkChg chg="add del mod">
          <ac:chgData name="Sarot SRANG" userId="a391a74c-0223-4591-9ba9-531b2ebaca54" providerId="ADAL" clId="{738A2DF9-2794-4A7C-8FDE-60E37E3996D5}" dt="2023-02-27T08:33:20.170" v="1322"/>
          <ac:inkMkLst>
            <pc:docMk/>
            <pc:sldMk cId="2584244330" sldId="273"/>
            <ac:inkMk id="280" creationId="{FD1D9177-452D-4944-E2A8-87A07E68F6C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1" creationId="{601D40B8-46B7-3148-7CFB-6AC1FE6BDFD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3" creationId="{57F7B9C9-408B-A970-E66C-95ADEB17B11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4" creationId="{BBFC482C-3DB2-B6E2-69DE-D0ED0B36F70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5" creationId="{F15D949A-386F-AC06-02E0-7AB40B38961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287" creationId="{5F1213D7-7642-8C91-0BAE-22A7CFFE0AC3}"/>
          </ac:inkMkLst>
        </pc:inkChg>
        <pc:inkChg chg="add del mod">
          <ac:chgData name="Sarot SRANG" userId="a391a74c-0223-4591-9ba9-531b2ebaca54" providerId="ADAL" clId="{738A2DF9-2794-4A7C-8FDE-60E37E3996D5}" dt="2023-02-27T08:33:55.125" v="1362" actId="9405"/>
          <ac:inkMkLst>
            <pc:docMk/>
            <pc:sldMk cId="2584244330" sldId="273"/>
            <ac:inkMk id="289" creationId="{8293B565-B263-FF33-19AE-445F68EF3DF7}"/>
          </ac:inkMkLst>
        </pc:inkChg>
        <pc:inkChg chg="add del mod">
          <ac:chgData name="Sarot SRANG" userId="a391a74c-0223-4591-9ba9-531b2ebaca54" providerId="ADAL" clId="{738A2DF9-2794-4A7C-8FDE-60E37E3996D5}" dt="2023-02-27T08:33:54.761" v="1361" actId="9405"/>
          <ac:inkMkLst>
            <pc:docMk/>
            <pc:sldMk cId="2584244330" sldId="273"/>
            <ac:inkMk id="290" creationId="{A02FA693-739B-DFB0-6AD4-8A3C93CCCAEA}"/>
          </ac:inkMkLst>
        </pc:inkChg>
        <pc:inkChg chg="add del mod">
          <ac:chgData name="Sarot SRANG" userId="a391a74c-0223-4591-9ba9-531b2ebaca54" providerId="ADAL" clId="{738A2DF9-2794-4A7C-8FDE-60E37E3996D5}" dt="2023-02-27T08:33:54.496" v="1360" actId="9405"/>
          <ac:inkMkLst>
            <pc:docMk/>
            <pc:sldMk cId="2584244330" sldId="273"/>
            <ac:inkMk id="291" creationId="{075E845F-3C2B-4B39-0BED-26ABDDD48585}"/>
          </ac:inkMkLst>
        </pc:inkChg>
        <pc:inkChg chg="add del mod">
          <ac:chgData name="Sarot SRANG" userId="a391a74c-0223-4591-9ba9-531b2ebaca54" providerId="ADAL" clId="{738A2DF9-2794-4A7C-8FDE-60E37E3996D5}" dt="2023-02-27T08:33:54.178" v="1359"/>
          <ac:inkMkLst>
            <pc:docMk/>
            <pc:sldMk cId="2584244330" sldId="273"/>
            <ac:inkMk id="292" creationId="{EAC64CF3-9074-354B-BF3F-436F3A2BC225}"/>
          </ac:inkMkLst>
        </pc:inkChg>
        <pc:inkChg chg="add del mod">
          <ac:chgData name="Sarot SRANG" userId="a391a74c-0223-4591-9ba9-531b2ebaca54" providerId="ADAL" clId="{738A2DF9-2794-4A7C-8FDE-60E37E3996D5}" dt="2023-02-27T08:33:53.974" v="1357" actId="9405"/>
          <ac:inkMkLst>
            <pc:docMk/>
            <pc:sldMk cId="2584244330" sldId="273"/>
            <ac:inkMk id="294" creationId="{566EAF39-612A-72AC-2A3C-6A5A7EF5D74F}"/>
          </ac:inkMkLst>
        </pc:inkChg>
        <pc:inkChg chg="add del mod">
          <ac:chgData name="Sarot SRANG" userId="a391a74c-0223-4591-9ba9-531b2ebaca54" providerId="ADAL" clId="{738A2DF9-2794-4A7C-8FDE-60E37E3996D5}" dt="2023-02-27T08:33:53.788" v="1356" actId="9405"/>
          <ac:inkMkLst>
            <pc:docMk/>
            <pc:sldMk cId="2584244330" sldId="273"/>
            <ac:inkMk id="295" creationId="{6FA3A8C3-3C81-4D4B-423F-10854E98883C}"/>
          </ac:inkMkLst>
        </pc:inkChg>
        <pc:inkChg chg="add del mod">
          <ac:chgData name="Sarot SRANG" userId="a391a74c-0223-4591-9ba9-531b2ebaca54" providerId="ADAL" clId="{738A2DF9-2794-4A7C-8FDE-60E37E3996D5}" dt="2023-02-27T08:33:53.586" v="1355"/>
          <ac:inkMkLst>
            <pc:docMk/>
            <pc:sldMk cId="2584244330" sldId="273"/>
            <ac:inkMk id="296" creationId="{2154B047-3061-ABCA-FBF3-D2BF6D6A08FE}"/>
          </ac:inkMkLst>
        </pc:inkChg>
        <pc:inkChg chg="add del mod">
          <ac:chgData name="Sarot SRANG" userId="a391a74c-0223-4591-9ba9-531b2ebaca54" providerId="ADAL" clId="{738A2DF9-2794-4A7C-8FDE-60E37E3996D5}" dt="2023-02-27T08:33:53.338" v="1353" actId="9405"/>
          <ac:inkMkLst>
            <pc:docMk/>
            <pc:sldMk cId="2584244330" sldId="273"/>
            <ac:inkMk id="298" creationId="{5A5C15C4-8712-891C-6CED-33F534299EDD}"/>
          </ac:inkMkLst>
        </pc:inkChg>
        <pc:inkChg chg="add del mod">
          <ac:chgData name="Sarot SRANG" userId="a391a74c-0223-4591-9ba9-531b2ebaca54" providerId="ADAL" clId="{738A2DF9-2794-4A7C-8FDE-60E37E3996D5}" dt="2023-02-27T08:33:53.123" v="1352" actId="9405"/>
          <ac:inkMkLst>
            <pc:docMk/>
            <pc:sldMk cId="2584244330" sldId="273"/>
            <ac:inkMk id="299" creationId="{560E14BA-2A80-EB54-2584-E2CA8B00DD5A}"/>
          </ac:inkMkLst>
        </pc:inkChg>
        <pc:inkChg chg="add del mod">
          <ac:chgData name="Sarot SRANG" userId="a391a74c-0223-4591-9ba9-531b2ebaca54" providerId="ADAL" clId="{738A2DF9-2794-4A7C-8FDE-60E37E3996D5}" dt="2023-02-27T08:33:52.949" v="1351"/>
          <ac:inkMkLst>
            <pc:docMk/>
            <pc:sldMk cId="2584244330" sldId="273"/>
            <ac:inkMk id="300" creationId="{69DB12C1-6BD2-CA45-309B-96C81DE0C832}"/>
          </ac:inkMkLst>
        </pc:inkChg>
        <pc:inkChg chg="add del mod">
          <ac:chgData name="Sarot SRANG" userId="a391a74c-0223-4591-9ba9-531b2ebaca54" providerId="ADAL" clId="{738A2DF9-2794-4A7C-8FDE-60E37E3996D5}" dt="2023-02-27T08:33:52.770" v="1349" actId="9405"/>
          <ac:inkMkLst>
            <pc:docMk/>
            <pc:sldMk cId="2584244330" sldId="273"/>
            <ac:inkMk id="302" creationId="{197FCE47-B929-7D58-CEC5-2C55763D1CF5}"/>
          </ac:inkMkLst>
        </pc:inkChg>
        <pc:inkChg chg="add del mod">
          <ac:chgData name="Sarot SRANG" userId="a391a74c-0223-4591-9ba9-531b2ebaca54" providerId="ADAL" clId="{738A2DF9-2794-4A7C-8FDE-60E37E3996D5}" dt="2023-02-27T08:33:52.597" v="1348"/>
          <ac:inkMkLst>
            <pc:docMk/>
            <pc:sldMk cId="2584244330" sldId="273"/>
            <ac:inkMk id="303" creationId="{AAFAFDFE-26C1-0752-1B60-6B0C125ADEDE}"/>
          </ac:inkMkLst>
        </pc:inkChg>
        <pc:inkChg chg="add del">
          <ac:chgData name="Sarot SRANG" userId="a391a74c-0223-4591-9ba9-531b2ebaca54" providerId="ADAL" clId="{738A2DF9-2794-4A7C-8FDE-60E37E3996D5}" dt="2023-02-27T08:33:52.371" v="1346" actId="9405"/>
          <ac:inkMkLst>
            <pc:docMk/>
            <pc:sldMk cId="2584244330" sldId="273"/>
            <ac:inkMk id="305" creationId="{635923B1-0B43-EF7C-26A0-33A2BA0AE7A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06" creationId="{EF2B04DF-3937-FD2F-650A-B77242DF281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07" creationId="{C890A572-57AD-C2A5-7DCC-CAB6C0ED6BA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08" creationId="{D1F59305-720D-0E5C-FE2B-2467B0968EC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0" creationId="{39DFF1E2-407F-6A4D-DE21-34CACBFA102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1" creationId="{686EAC3F-62DB-1906-4023-185E1CCB207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2" creationId="{CE36A11F-5ADC-E900-45EB-899DA27F311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3" creationId="{3C2E120F-BD56-9759-DF04-43F9104268D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4" creationId="{9C842A89-F39B-86B1-8E19-F058ED280B4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6" creationId="{1645BFF3-6FE5-7BCA-4E02-4B257BCDC1E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7" creationId="{8E52D3EC-7278-A025-4530-96EFCDBB8F1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8" creationId="{65CE12F4-0FA3-3442-A2C3-AF019C07C5A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19" creationId="{E8BE79A5-2685-648B-3936-1587D935002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1" creationId="{62CC95F4-02FC-550C-E5BE-5FDA819146A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2" creationId="{C358CA88-68DE-B80C-7261-0C94AE9D5D5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4" creationId="{C58661D3-38A8-BFF9-5F64-00CF2D98A4C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6" creationId="{895CB7B8-9106-EC1D-0B0E-0A569EEF972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7" creationId="{326FF141-71CE-78CE-6207-15482F661C8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8" creationId="{068C72D8-B410-1162-B9DC-A3B90A04AA8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29" creationId="{8DCAA57C-5E91-BF55-B05F-5706C7A687E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1" creationId="{D0F22A6E-D3C3-1AF5-18B6-FFF27897D57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2" creationId="{E1B446A4-7235-A87A-8E8A-A29F31C297A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4" creationId="{EC6AF581-4AF5-EEDC-EB04-6BFAB513EF9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5" creationId="{2F0A8BE3-1E00-491D-4F07-CF9F1B84557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6" creationId="{B4C18AAB-C70D-0639-D49B-37379168690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7" creationId="{D580E898-D3C3-3FF4-BC1F-8374AEEF969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39" creationId="{1F996327-8307-CA39-FEAC-70549891758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0" creationId="{A4CBB41D-5144-5778-B5CF-85B2816A136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1" creationId="{569C8DF0-0A31-D77E-D112-59B3DF6D46B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3" creationId="{ABFA74EC-6998-22E6-9A29-1D5B88B22C9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4" creationId="{24261DD9-1E8E-DE9A-C228-152A5DD59E4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5" creationId="{21F37512-91D3-879A-B55E-FC0BB02D66C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7" creationId="{EC4D75BA-78F0-E16F-A89F-24E98FDF53C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8" creationId="{E633415C-D870-6BC8-E0BD-0FFF402F4BF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49" creationId="{CF49108F-C7CD-CA00-63BC-4D675780ACC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51" creationId="{09513282-981C-3CE8-FF12-36024AFA58F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53" creationId="{C0BE4530-9CB3-2059-91EC-39C3E8AE21A5}"/>
          </ac:inkMkLst>
        </pc:inkChg>
        <pc:inkChg chg="add del">
          <ac:chgData name="Sarot SRANG" userId="a391a74c-0223-4591-9ba9-531b2ebaca54" providerId="ADAL" clId="{738A2DF9-2794-4A7C-8FDE-60E37E3996D5}" dt="2023-02-27T08:35:58.749" v="1414"/>
          <ac:inkMkLst>
            <pc:docMk/>
            <pc:sldMk cId="2584244330" sldId="273"/>
            <ac:inkMk id="354" creationId="{DA8C2A4D-44AE-766D-6506-73355320176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56" creationId="{6A49F930-712A-6FE4-AF2D-9099C3DF41F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57" creationId="{F2A74696-A91B-9F87-C32A-4E76F6E8386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59" creationId="{281E90FE-5971-BB20-5C9E-4B2BEE765C7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60" creationId="{6C3BD952-3EC2-5F1A-785B-758AEC2C4B1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61" creationId="{F2963D40-E37E-3814-C4B5-1E8DB516248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62" creationId="{3167526F-BD7B-1FA6-27BF-BBD07AA6AE36}"/>
          </ac:inkMkLst>
        </pc:inkChg>
        <pc:inkChg chg="add del mod">
          <ac:chgData name="Sarot SRANG" userId="a391a74c-0223-4591-9ba9-531b2ebaca54" providerId="ADAL" clId="{738A2DF9-2794-4A7C-8FDE-60E37E3996D5}" dt="2023-02-27T08:36:27.856" v="1433"/>
          <ac:inkMkLst>
            <pc:docMk/>
            <pc:sldMk cId="2584244330" sldId="273"/>
            <ac:inkMk id="364" creationId="{659D7A8B-BF75-96C4-56B1-77DA81C05968}"/>
          </ac:inkMkLst>
        </pc:inkChg>
        <pc:inkChg chg="add del mod">
          <ac:chgData name="Sarot SRANG" userId="a391a74c-0223-4591-9ba9-531b2ebaca54" providerId="ADAL" clId="{738A2DF9-2794-4A7C-8FDE-60E37E3996D5}" dt="2023-02-27T08:42:02.539" v="1699"/>
          <ac:inkMkLst>
            <pc:docMk/>
            <pc:sldMk cId="2584244330" sldId="273"/>
            <ac:inkMk id="366" creationId="{684020FB-2A58-A2CE-B92E-A5B9ED0645E1}"/>
          </ac:inkMkLst>
        </pc:inkChg>
        <pc:inkChg chg="add del mod">
          <ac:chgData name="Sarot SRANG" userId="a391a74c-0223-4591-9ba9-531b2ebaca54" providerId="ADAL" clId="{738A2DF9-2794-4A7C-8FDE-60E37E3996D5}" dt="2023-02-27T08:42:02.538" v="1696"/>
          <ac:inkMkLst>
            <pc:docMk/>
            <pc:sldMk cId="2584244330" sldId="273"/>
            <ac:inkMk id="367" creationId="{B81BD823-BDBE-2AC6-3DB5-B62121B367C5}"/>
          </ac:inkMkLst>
        </pc:inkChg>
        <pc:inkChg chg="add del mod">
          <ac:chgData name="Sarot SRANG" userId="a391a74c-0223-4591-9ba9-531b2ebaca54" providerId="ADAL" clId="{738A2DF9-2794-4A7C-8FDE-60E37E3996D5}" dt="2023-02-27T08:42:02.539" v="1697"/>
          <ac:inkMkLst>
            <pc:docMk/>
            <pc:sldMk cId="2584244330" sldId="273"/>
            <ac:inkMk id="368" creationId="{81E24E23-3B02-A50E-127C-32F8532B1945}"/>
          </ac:inkMkLst>
        </pc:inkChg>
        <pc:inkChg chg="add del mod">
          <ac:chgData name="Sarot SRANG" userId="a391a74c-0223-4591-9ba9-531b2ebaca54" providerId="ADAL" clId="{738A2DF9-2794-4A7C-8FDE-60E37E3996D5}" dt="2023-02-27T08:42:02.539" v="1701"/>
          <ac:inkMkLst>
            <pc:docMk/>
            <pc:sldMk cId="2584244330" sldId="273"/>
            <ac:inkMk id="369" creationId="{EDD13F5A-5448-3719-9104-41DA74934A66}"/>
          </ac:inkMkLst>
        </pc:inkChg>
        <pc:inkChg chg="add del mod">
          <ac:chgData name="Sarot SRANG" userId="a391a74c-0223-4591-9ba9-531b2ebaca54" providerId="ADAL" clId="{738A2DF9-2794-4A7C-8FDE-60E37E3996D5}" dt="2023-02-27T08:42:02.539" v="1700"/>
          <ac:inkMkLst>
            <pc:docMk/>
            <pc:sldMk cId="2584244330" sldId="273"/>
            <ac:inkMk id="370" creationId="{8AD22514-A511-D237-2C96-16D7350B7DBC}"/>
          </ac:inkMkLst>
        </pc:inkChg>
        <pc:inkChg chg="add del mod">
          <ac:chgData name="Sarot SRANG" userId="a391a74c-0223-4591-9ba9-531b2ebaca54" providerId="ADAL" clId="{738A2DF9-2794-4A7C-8FDE-60E37E3996D5}" dt="2023-02-27T08:42:02.539" v="1698"/>
          <ac:inkMkLst>
            <pc:docMk/>
            <pc:sldMk cId="2584244330" sldId="273"/>
            <ac:inkMk id="371" creationId="{DBF164E7-CC33-4402-D41D-E0261D8A7B84}"/>
          </ac:inkMkLst>
        </pc:inkChg>
        <pc:inkChg chg="add mod">
          <ac:chgData name="Sarot SRANG" userId="a391a74c-0223-4591-9ba9-531b2ebaca54" providerId="ADAL" clId="{738A2DF9-2794-4A7C-8FDE-60E37E3996D5}" dt="2023-02-27T08:37:08.637" v="1477"/>
          <ac:inkMkLst>
            <pc:docMk/>
            <pc:sldMk cId="2584244330" sldId="273"/>
            <ac:inkMk id="375" creationId="{E9EBAFA3-C795-7691-3B4B-A15414C0A32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77" creationId="{710CD364-05CB-A014-436D-DE6178E9D6C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78" creationId="{01AF341D-9FFA-CC73-0577-03DD976269B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0" creationId="{70BE6C2E-6F22-6789-38E8-CA2ADDDFDAA3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1" creationId="{EFCD62E0-A0A2-3BD1-46DB-1208CCAFB9A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3" creationId="{4F39BB0C-7339-7553-D275-CC174DF42DB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4" creationId="{ED61ED21-1910-ADDC-EC02-25EDCFC82F5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6" creationId="{803AFFBB-DD0C-0705-CDAE-3812A9887E8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7" creationId="{0E3B72A4-190B-82CC-D10A-0939620EDF4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89" creationId="{351EA5E3-A054-7F9F-5D59-06EA77C32DB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0" creationId="{E80ED2F3-9962-822F-864B-ACEE4F6161B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1" creationId="{9DE0751C-25D3-1A73-5C98-3298A787D7A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2" creationId="{C43CE5C9-1D13-92BE-8957-2B381A0EE5C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3" creationId="{1CA5B543-368C-DCFD-A15B-5211B306A24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4" creationId="{C3ECDFBC-6612-313B-8EDC-7A132E87D11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5" creationId="{FAB41021-E812-A14F-CCA0-9BABEB5EE8C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6" creationId="{17D2774D-A926-21DA-9C46-670DFF3A9B23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7" creationId="{07026BF3-3C06-5E7B-94CB-C2EE0844E63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398" creationId="{C15324A8-3FE5-762F-B2F8-E55E0DB1163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0" creationId="{5A0918C7-72EF-2C5A-72B5-8D864437FDD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1" creationId="{9FC76A4B-6669-234A-E419-097BE1CD642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3" creationId="{033ADEEC-60A4-D521-B96D-CD01EC5D5AE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4" creationId="{90925A14-5CE3-8074-D2B1-DCE3733D73D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5" creationId="{26EF2794-A15B-6D2D-C290-CC531304FDB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6" creationId="{0B46E004-49B1-C4F0-3639-78C07BF3BBC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7" creationId="{6A295175-FEB4-92AB-2B87-00F09AD1557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8" creationId="{6A2F5E94-BDCE-D5BB-9A8F-A659E8D26D7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09" creationId="{6E69046C-C214-CC96-7B31-08020F7A0A8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0" creationId="{E2234233-C6B6-3FB8-2963-3E538137F993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2" creationId="{10AF48EC-4C23-6198-F73C-3CA7CFB1E5C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3" creationId="{F0AE7B19-7862-A7FD-983F-8E5B4C35DB6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4" creationId="{D8A2C7AE-87D0-39C7-854D-E7A4F181123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5" creationId="{1E57D726-9074-AD33-B516-F292B23E5C5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6" creationId="{E44687B6-10AD-514D-CB5F-6F0B75E61D2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7" creationId="{9181047C-EC60-3DC8-BC46-B62367FF7D5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8" creationId="{1AF9C877-DC77-11BA-2559-09AAACD21C8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19" creationId="{CC4306F0-B949-8057-B287-AFBA2836A37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20" creationId="{EA3934C2-08D5-F261-BD84-1D5B63CC9A1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21" creationId="{7192DF47-DA61-6C9A-B910-153659E877B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22" creationId="{913CCAD3-4ACD-4F24-33C0-74EC562D2FC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423" creationId="{2031E142-B526-9299-4195-E4A9C868DB91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25" creationId="{64DEDB42-3BDA-99D8-5CA6-059C2D69B60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26" creationId="{E6150E0A-AE84-6C44-9337-F2B31E35B5FC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27" creationId="{08C72124-E388-F7C0-4EB0-D89A1B694EE5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28" creationId="{D036882F-97ED-D4C0-1849-DC17F9D62485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29" creationId="{DFC090B8-4665-E032-25EE-F88297115385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1" creationId="{1CE3A3E9-1A6C-D1D0-5229-0E7CC5BE837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2" creationId="{EB4F50E4-016C-6245-1C98-79358F10E66C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4" creationId="{97F3EB31-9B57-5513-6B86-101D6C120D36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5" creationId="{57F5C8CB-89B6-8515-3892-B02527B33AE3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6" creationId="{D7A01FDD-E3E7-A8F2-6A72-7EC26F225CD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7" creationId="{CEDE1282-D730-84EA-4D48-0DDC9C0B39DC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8" creationId="{16790590-7089-963A-C96F-76855CB80F1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39" creationId="{008BA984-4050-4C4A-5A28-C00FBC23BE55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0" creationId="{F9ED1762-F439-E122-751F-2D2445CD81AD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1" creationId="{CA19F2CC-5839-4603-59DC-D57B07F4ADE6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2" creationId="{DD9C5C72-85F7-E075-EB78-E22D367E9A1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3" creationId="{811D7B56-FCA4-727F-835E-8732CACA7BA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4" creationId="{4F8BF70D-97D2-EBC9-95CC-E931E1BD24DC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5" creationId="{5C6287B5-28D7-119A-EF55-5264B1595349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46" creationId="{7B623FD6-6B31-E7B8-BD00-71F09D6E99A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0" creationId="{06407809-2A14-F7D8-7A47-EEEDE87BBA61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1" creationId="{202123CF-7B98-AEE2-E385-B5E0398D9B55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2" creationId="{9C237D7E-5395-CD17-65CA-0E30DBE4958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3" creationId="{DD3F4E73-9000-FCB0-D64C-3F333E4ED9C0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4" creationId="{3F19641C-5337-E679-6B83-041AAFB212E9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5" creationId="{D5BFD5F2-33B2-736A-7F91-A6C5E6F6854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6" creationId="{730FC116-FE8A-658F-11C7-4654101BB3C0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7" creationId="{30FE287D-A7D5-476F-A227-3C96B0669721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8" creationId="{C60DCA2A-E769-6D82-AED0-30E574B3922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59" creationId="{A62BE1D0-EF2D-8191-C328-29F78825C41C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60" creationId="{81A093AD-7749-ECF1-3854-6677BDD4B8CD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61" creationId="{08DB79EE-723D-EFCD-EF87-64961215689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62" creationId="{9B377072-27D1-BA5C-9997-8E0C800EFE5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64" creationId="{A55A685E-056C-C9FB-CD56-FF0E426EDEC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65" creationId="{B70D4508-0E23-147B-F94A-ADC8A3ADB7A6}"/>
          </ac:inkMkLst>
        </pc:inkChg>
        <pc:inkChg chg="add del mod">
          <ac:chgData name="Sarot SRANG" userId="a391a74c-0223-4591-9ba9-531b2ebaca54" providerId="ADAL" clId="{738A2DF9-2794-4A7C-8FDE-60E37E3996D5}" dt="2023-02-27T08:39:27.237" v="1566"/>
          <ac:inkMkLst>
            <pc:docMk/>
            <pc:sldMk cId="2584244330" sldId="273"/>
            <ac:inkMk id="467" creationId="{FDA8F05A-BCDE-3DBB-CCBB-6C5D17C76A5F}"/>
          </ac:inkMkLst>
        </pc:inkChg>
        <pc:inkChg chg="add del mod">
          <ac:chgData name="Sarot SRANG" userId="a391a74c-0223-4591-9ba9-531b2ebaca54" providerId="ADAL" clId="{738A2DF9-2794-4A7C-8FDE-60E37E3996D5}" dt="2023-02-27T08:39:27.236" v="1565"/>
          <ac:inkMkLst>
            <pc:docMk/>
            <pc:sldMk cId="2584244330" sldId="273"/>
            <ac:inkMk id="468" creationId="{6C98AF2A-86DF-722B-563C-ECE76603745F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0" creationId="{7C86FB0F-012E-8225-015F-F5CE590FA9F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1" creationId="{0636C6FF-2F46-876B-2892-95FD2AF0C3E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2" creationId="{DC292CCD-593F-4991-2EB7-232D0D2E2833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4" creationId="{99F70A0D-1855-92D7-BC28-E9A2D1FE041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5" creationId="{E2352204-6EEC-5BEE-2221-0080D2127691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7" creationId="{9BE54449-2747-787F-0469-65E0077DA9D0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8" creationId="{4D8AACAA-EA3B-8E2D-10D5-13639D1F2284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79" creationId="{D0CAA7F9-FD53-69CF-5B82-8AD8BFDB286E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1" creationId="{A3E7E592-FB6D-26EA-E467-D032968E920D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3" creationId="{BB68025F-F5A1-706B-4F57-7D0925B0571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4" creationId="{E6D955A9-5F09-D937-012C-C09ED383C219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5" creationId="{27D4BC6A-61AF-F2BB-DE41-154D508D8CB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6" creationId="{40D9BD06-197E-291C-F924-636D91AE882A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8" creationId="{BB5D8BC0-45EA-0B0D-3692-B33297140E73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89" creationId="{3C25632F-A4CD-3687-A6EE-834AC471BDB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90" creationId="{EB3D4940-7EAA-D059-8911-29B33223B70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91" creationId="{3F1F299B-3D2F-72CB-F671-07BAAE29816D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492" creationId="{2FE8B29A-4BA6-1C5C-8BDA-0EC5C1C4CD40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4" creationId="{B1622C44-F9CA-65A0-A0E5-1A7B1AC2049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5" creationId="{CF593379-24B0-50AF-DD12-6B9EA2FAFE7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6" creationId="{A7E24826-9915-FEC2-DC93-8BCFB8675D4C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7" creationId="{B6152F7F-739F-C173-B849-DDCE0FDD909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8" creationId="{C54EC047-6436-061A-9167-0E011CEE158D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499" creationId="{CDDE7151-9434-6031-4C9B-F48C65069F3E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00" creationId="{41E0D8C3-5AA9-CA22-C0A2-D0FF018B8984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01" creationId="{254651E7-583A-F82D-23CB-EDA69E09A8AA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02" creationId="{21AD50FA-33A9-710C-8281-44A31E7CFB4B}"/>
          </ac:inkMkLst>
        </pc:inkChg>
        <pc:inkChg chg="add del mod">
          <ac:chgData name="Sarot SRANG" userId="a391a74c-0223-4591-9ba9-531b2ebaca54" providerId="ADAL" clId="{738A2DF9-2794-4A7C-8FDE-60E37E3996D5}" dt="2023-02-27T09:18:30.374" v="2795"/>
          <ac:inkMkLst>
            <pc:docMk/>
            <pc:sldMk cId="2584244330" sldId="273"/>
            <ac:inkMk id="505" creationId="{D7FC251A-FD8D-A80E-AF82-29BBAE53CFE6}"/>
          </ac:inkMkLst>
        </pc:inkChg>
        <pc:inkChg chg="add del mod">
          <ac:chgData name="Sarot SRANG" userId="a391a74c-0223-4591-9ba9-531b2ebaca54" providerId="ADAL" clId="{738A2DF9-2794-4A7C-8FDE-60E37E3996D5}" dt="2023-02-27T09:18:09.202" v="2761"/>
          <ac:inkMkLst>
            <pc:docMk/>
            <pc:sldMk cId="2584244330" sldId="273"/>
            <ac:inkMk id="507" creationId="{28699477-1D7C-88F9-9297-4E1DBC83E8B3}"/>
          </ac:inkMkLst>
        </pc:inkChg>
        <pc:inkChg chg="add del mod">
          <ac:chgData name="Sarot SRANG" userId="a391a74c-0223-4591-9ba9-531b2ebaca54" providerId="ADAL" clId="{738A2DF9-2794-4A7C-8FDE-60E37E3996D5}" dt="2023-02-27T09:18:09.206" v="2762"/>
          <ac:inkMkLst>
            <pc:docMk/>
            <pc:sldMk cId="2584244330" sldId="273"/>
            <ac:inkMk id="508" creationId="{147F355F-D759-A7AB-AD5B-7909ABD58065}"/>
          </ac:inkMkLst>
        </pc:inkChg>
        <pc:inkChg chg="add del mod">
          <ac:chgData name="Sarot SRANG" userId="a391a74c-0223-4591-9ba9-531b2ebaca54" providerId="ADAL" clId="{738A2DF9-2794-4A7C-8FDE-60E37E3996D5}" dt="2023-02-27T09:18:09.209" v="2763"/>
          <ac:inkMkLst>
            <pc:docMk/>
            <pc:sldMk cId="2584244330" sldId="273"/>
            <ac:inkMk id="509" creationId="{561B099C-9E1B-1965-2F3A-E53BB87AF307}"/>
          </ac:inkMkLst>
        </pc:inkChg>
        <pc:inkChg chg="add del mod">
          <ac:chgData name="Sarot SRANG" userId="a391a74c-0223-4591-9ba9-531b2ebaca54" providerId="ADAL" clId="{738A2DF9-2794-4A7C-8FDE-60E37E3996D5}" dt="2023-02-27T08:44:15.885" v="1780"/>
          <ac:inkMkLst>
            <pc:docMk/>
            <pc:sldMk cId="2584244330" sldId="273"/>
            <ac:inkMk id="511" creationId="{3652C836-6851-E403-5135-44F593E99D51}"/>
          </ac:inkMkLst>
        </pc:inkChg>
        <pc:inkChg chg="add del mod">
          <ac:chgData name="Sarot SRANG" userId="a391a74c-0223-4591-9ba9-531b2ebaca54" providerId="ADAL" clId="{738A2DF9-2794-4A7C-8FDE-60E37E3996D5}" dt="2023-02-27T09:17:44.926" v="2714"/>
          <ac:inkMkLst>
            <pc:docMk/>
            <pc:sldMk cId="2584244330" sldId="273"/>
            <ac:inkMk id="512" creationId="{11699CB5-214C-B52D-B277-779AA9855B25}"/>
          </ac:inkMkLst>
        </pc:inkChg>
        <pc:inkChg chg="add del mod">
          <ac:chgData name="Sarot SRANG" userId="a391a74c-0223-4591-9ba9-531b2ebaca54" providerId="ADAL" clId="{738A2DF9-2794-4A7C-8FDE-60E37E3996D5}" dt="2023-02-27T09:17:41.085" v="2710"/>
          <ac:inkMkLst>
            <pc:docMk/>
            <pc:sldMk cId="2584244330" sldId="273"/>
            <ac:inkMk id="513" creationId="{66D2C52F-7C7B-C50C-A421-B1AC4CD89D46}"/>
          </ac:inkMkLst>
        </pc:inkChg>
        <pc:inkChg chg="add del mod">
          <ac:chgData name="Sarot SRANG" userId="a391a74c-0223-4591-9ba9-531b2ebaca54" providerId="ADAL" clId="{738A2DF9-2794-4A7C-8FDE-60E37E3996D5}" dt="2023-02-27T09:17:41.076" v="2707"/>
          <ac:inkMkLst>
            <pc:docMk/>
            <pc:sldMk cId="2584244330" sldId="273"/>
            <ac:inkMk id="514" creationId="{A4BE3AD7-FF52-EE80-0668-5817A75A0B55}"/>
          </ac:inkMkLst>
        </pc:inkChg>
        <pc:inkChg chg="add del mod">
          <ac:chgData name="Sarot SRANG" userId="a391a74c-0223-4591-9ba9-531b2ebaca54" providerId="ADAL" clId="{738A2DF9-2794-4A7C-8FDE-60E37E3996D5}" dt="2023-02-27T09:17:41.082" v="2709"/>
          <ac:inkMkLst>
            <pc:docMk/>
            <pc:sldMk cId="2584244330" sldId="273"/>
            <ac:inkMk id="515" creationId="{468A385E-CBBC-CCB0-F15D-54EFBCCF0F54}"/>
          </ac:inkMkLst>
        </pc:inkChg>
        <pc:inkChg chg="add del mod">
          <ac:chgData name="Sarot SRANG" userId="a391a74c-0223-4591-9ba9-531b2ebaca54" providerId="ADAL" clId="{738A2DF9-2794-4A7C-8FDE-60E37E3996D5}" dt="2023-02-27T09:17:41.065" v="2703"/>
          <ac:inkMkLst>
            <pc:docMk/>
            <pc:sldMk cId="2584244330" sldId="273"/>
            <ac:inkMk id="516" creationId="{058710E7-B967-A6D3-3381-CEB372D0B91A}"/>
          </ac:inkMkLst>
        </pc:inkChg>
        <pc:inkChg chg="add del mod">
          <ac:chgData name="Sarot SRANG" userId="a391a74c-0223-4591-9ba9-531b2ebaca54" providerId="ADAL" clId="{738A2DF9-2794-4A7C-8FDE-60E37E3996D5}" dt="2023-02-27T09:17:41.069" v="2705"/>
          <ac:inkMkLst>
            <pc:docMk/>
            <pc:sldMk cId="2584244330" sldId="273"/>
            <ac:inkMk id="517" creationId="{D47CD76D-1BE0-7C2E-1067-64C7B2666BAE}"/>
          </ac:inkMkLst>
        </pc:inkChg>
        <pc:inkChg chg="add del mod">
          <ac:chgData name="Sarot SRANG" userId="a391a74c-0223-4591-9ba9-531b2ebaca54" providerId="ADAL" clId="{738A2DF9-2794-4A7C-8FDE-60E37E3996D5}" dt="2023-02-27T09:17:41.072" v="2706"/>
          <ac:inkMkLst>
            <pc:docMk/>
            <pc:sldMk cId="2584244330" sldId="273"/>
            <ac:inkMk id="518" creationId="{3141577E-303A-B0BD-D2A4-223F15F30229}"/>
          </ac:inkMkLst>
        </pc:inkChg>
        <pc:inkChg chg="add del mod">
          <ac:chgData name="Sarot SRANG" userId="a391a74c-0223-4591-9ba9-531b2ebaca54" providerId="ADAL" clId="{738A2DF9-2794-4A7C-8FDE-60E37E3996D5}" dt="2023-02-27T09:17:41.079" v="2708"/>
          <ac:inkMkLst>
            <pc:docMk/>
            <pc:sldMk cId="2584244330" sldId="273"/>
            <ac:inkMk id="520" creationId="{7278F79E-880B-3619-34B5-EE9351CAF8DD}"/>
          </ac:inkMkLst>
        </pc:inkChg>
        <pc:inkChg chg="add del mod">
          <ac:chgData name="Sarot SRANG" userId="a391a74c-0223-4591-9ba9-531b2ebaca54" providerId="ADAL" clId="{738A2DF9-2794-4A7C-8FDE-60E37E3996D5}" dt="2023-02-27T08:41:12.714" v="1661"/>
          <ac:inkMkLst>
            <pc:docMk/>
            <pc:sldMk cId="2584244330" sldId="273"/>
            <ac:inkMk id="522" creationId="{390556CA-6A94-3177-6CA8-424ABA4AA0D6}"/>
          </ac:inkMkLst>
        </pc:inkChg>
        <pc:inkChg chg="add del mod">
          <ac:chgData name="Sarot SRANG" userId="a391a74c-0223-4591-9ba9-531b2ebaca54" providerId="ADAL" clId="{738A2DF9-2794-4A7C-8FDE-60E37E3996D5}" dt="2023-02-27T08:41:12.715" v="1662"/>
          <ac:inkMkLst>
            <pc:docMk/>
            <pc:sldMk cId="2584244330" sldId="273"/>
            <ac:inkMk id="523" creationId="{729B53D5-5372-7D30-1A1F-04D908D885CC}"/>
          </ac:inkMkLst>
        </pc:inkChg>
        <pc:inkChg chg="add del mod">
          <ac:chgData name="Sarot SRANG" userId="a391a74c-0223-4591-9ba9-531b2ebaca54" providerId="ADAL" clId="{738A2DF9-2794-4A7C-8FDE-60E37E3996D5}" dt="2023-02-27T09:17:10.589" v="2689"/>
          <ac:inkMkLst>
            <pc:docMk/>
            <pc:sldMk cId="2584244330" sldId="273"/>
            <ac:inkMk id="525" creationId="{65D2CF13-0939-37FD-D67E-0B28514EF7FC}"/>
          </ac:inkMkLst>
        </pc:inkChg>
        <pc:inkChg chg="add del mod">
          <ac:chgData name="Sarot SRANG" userId="a391a74c-0223-4591-9ba9-531b2ebaca54" providerId="ADAL" clId="{738A2DF9-2794-4A7C-8FDE-60E37E3996D5}" dt="2023-02-27T09:17:10.593" v="2690"/>
          <ac:inkMkLst>
            <pc:docMk/>
            <pc:sldMk cId="2584244330" sldId="273"/>
            <ac:inkMk id="526" creationId="{7125F85A-4882-2D6A-C661-6E9C44C3B4B0}"/>
          </ac:inkMkLst>
        </pc:inkChg>
        <pc:inkChg chg="add del mod">
          <ac:chgData name="Sarot SRANG" userId="a391a74c-0223-4591-9ba9-531b2ebaca54" providerId="ADAL" clId="{738A2DF9-2794-4A7C-8FDE-60E37E3996D5}" dt="2023-02-27T09:17:09.696" v="2688"/>
          <ac:inkMkLst>
            <pc:docMk/>
            <pc:sldMk cId="2584244330" sldId="273"/>
            <ac:inkMk id="528" creationId="{FB2EB4F3-32D1-CCA3-C397-7A4F05EE72A3}"/>
          </ac:inkMkLst>
        </pc:inkChg>
        <pc:inkChg chg="add del mod">
          <ac:chgData name="Sarot SRANG" userId="a391a74c-0223-4591-9ba9-531b2ebaca54" providerId="ADAL" clId="{738A2DF9-2794-4A7C-8FDE-60E37E3996D5}" dt="2023-02-27T09:17:47.968" v="2716"/>
          <ac:inkMkLst>
            <pc:docMk/>
            <pc:sldMk cId="2584244330" sldId="273"/>
            <ac:inkMk id="529" creationId="{A429FC73-BA1A-4C67-DC4C-6B4A2651E566}"/>
          </ac:inkMkLst>
        </pc:inkChg>
        <pc:inkChg chg="add del mod">
          <ac:chgData name="Sarot SRANG" userId="a391a74c-0223-4591-9ba9-531b2ebaca54" providerId="ADAL" clId="{738A2DF9-2794-4A7C-8FDE-60E37E3996D5}" dt="2023-02-27T09:17:09.691" v="2687"/>
          <ac:inkMkLst>
            <pc:docMk/>
            <pc:sldMk cId="2584244330" sldId="273"/>
            <ac:inkMk id="531" creationId="{038E9B94-DAF3-51F3-6394-5E23220ADBFC}"/>
          </ac:inkMkLst>
        </pc:inkChg>
        <pc:inkChg chg="add del mod">
          <ac:chgData name="Sarot SRANG" userId="a391a74c-0223-4591-9ba9-531b2ebaca54" providerId="ADAL" clId="{738A2DF9-2794-4A7C-8FDE-60E37E3996D5}" dt="2023-02-27T09:17:13.523" v="2692"/>
          <ac:inkMkLst>
            <pc:docMk/>
            <pc:sldMk cId="2584244330" sldId="273"/>
            <ac:inkMk id="532" creationId="{477416BD-EFB5-F31D-C78E-BFB18C0A06A9}"/>
          </ac:inkMkLst>
        </pc:inkChg>
        <pc:inkChg chg="add del mod">
          <ac:chgData name="Sarot SRANG" userId="a391a74c-0223-4591-9ba9-531b2ebaca54" providerId="ADAL" clId="{738A2DF9-2794-4A7C-8FDE-60E37E3996D5}" dt="2023-02-27T09:17:13.518" v="2691"/>
          <ac:inkMkLst>
            <pc:docMk/>
            <pc:sldMk cId="2584244330" sldId="273"/>
            <ac:inkMk id="534" creationId="{38184F19-676F-9410-A9DA-BFE856B3E435}"/>
          </ac:inkMkLst>
        </pc:inkChg>
        <pc:inkChg chg="add del mod">
          <ac:chgData name="Sarot SRANG" userId="a391a74c-0223-4591-9ba9-531b2ebaca54" providerId="ADAL" clId="{738A2DF9-2794-4A7C-8FDE-60E37E3996D5}" dt="2023-02-27T09:17:13.527" v="2693"/>
          <ac:inkMkLst>
            <pc:docMk/>
            <pc:sldMk cId="2584244330" sldId="273"/>
            <ac:inkMk id="535" creationId="{FF21EC98-8AD0-B32F-20A0-0B668BCFB52A}"/>
          </ac:inkMkLst>
        </pc:inkChg>
        <pc:inkChg chg="add del mod">
          <ac:chgData name="Sarot SRANG" userId="a391a74c-0223-4591-9ba9-531b2ebaca54" providerId="ADAL" clId="{738A2DF9-2794-4A7C-8FDE-60E37E3996D5}" dt="2023-02-27T08:41:36.550" v="1679"/>
          <ac:inkMkLst>
            <pc:docMk/>
            <pc:sldMk cId="2584244330" sldId="273"/>
            <ac:inkMk id="537" creationId="{DA7669DD-FAA7-D644-FAA5-E9829940009F}"/>
          </ac:inkMkLst>
        </pc:inkChg>
        <pc:inkChg chg="add del">
          <ac:chgData name="Sarot SRANG" userId="a391a74c-0223-4591-9ba9-531b2ebaca54" providerId="ADAL" clId="{738A2DF9-2794-4A7C-8FDE-60E37E3996D5}" dt="2023-02-27T08:41:35.745" v="1678"/>
          <ac:inkMkLst>
            <pc:docMk/>
            <pc:sldMk cId="2584244330" sldId="273"/>
            <ac:inkMk id="539" creationId="{1131F71E-E600-35C5-9A35-0CC0B83BF58A}"/>
          </ac:inkMkLst>
        </pc:inkChg>
        <pc:inkChg chg="add del">
          <ac:chgData name="Sarot SRANG" userId="a391a74c-0223-4591-9ba9-531b2ebaca54" providerId="ADAL" clId="{738A2DF9-2794-4A7C-8FDE-60E37E3996D5}" dt="2023-02-27T08:41:38.755" v="1681"/>
          <ac:inkMkLst>
            <pc:docMk/>
            <pc:sldMk cId="2584244330" sldId="273"/>
            <ac:inkMk id="540" creationId="{A22AEB7A-78BD-C5A0-06FB-228EC957850D}"/>
          </ac:inkMkLst>
        </pc:inkChg>
        <pc:inkChg chg="add del">
          <ac:chgData name="Sarot SRANG" userId="a391a74c-0223-4591-9ba9-531b2ebaca54" providerId="ADAL" clId="{738A2DF9-2794-4A7C-8FDE-60E37E3996D5}" dt="2023-02-27T08:41:41.154" v="1683"/>
          <ac:inkMkLst>
            <pc:docMk/>
            <pc:sldMk cId="2584244330" sldId="273"/>
            <ac:inkMk id="541" creationId="{E4FA66AD-E185-7720-2ABE-23FD43A55D58}"/>
          </ac:inkMkLst>
        </pc:inkChg>
        <pc:inkChg chg="add del mod">
          <ac:chgData name="Sarot SRANG" userId="a391a74c-0223-4591-9ba9-531b2ebaca54" providerId="ADAL" clId="{738A2DF9-2794-4A7C-8FDE-60E37E3996D5}" dt="2023-02-27T08:43:51.439" v="1773"/>
          <ac:inkMkLst>
            <pc:docMk/>
            <pc:sldMk cId="2584244330" sldId="273"/>
            <ac:inkMk id="542" creationId="{8B82578D-0E22-7C87-C389-42DBB769715D}"/>
          </ac:inkMkLst>
        </pc:inkChg>
        <pc:inkChg chg="add del mod">
          <ac:chgData name="Sarot SRANG" userId="a391a74c-0223-4591-9ba9-531b2ebaca54" providerId="ADAL" clId="{738A2DF9-2794-4A7C-8FDE-60E37E3996D5}" dt="2023-02-27T09:18:08.126" v="2758"/>
          <ac:inkMkLst>
            <pc:docMk/>
            <pc:sldMk cId="2584244330" sldId="273"/>
            <ac:inkMk id="543" creationId="{79430F48-0218-F590-B46B-17B5DC7ACA73}"/>
          </ac:inkMkLst>
        </pc:inkChg>
        <pc:inkChg chg="add del">
          <ac:chgData name="Sarot SRANG" userId="a391a74c-0223-4591-9ba9-531b2ebaca54" providerId="ADAL" clId="{738A2DF9-2794-4A7C-8FDE-60E37E3996D5}" dt="2023-02-27T08:41:49.456" v="1690"/>
          <ac:inkMkLst>
            <pc:docMk/>
            <pc:sldMk cId="2584244330" sldId="273"/>
            <ac:inkMk id="545" creationId="{BDF0A17B-E26C-938F-E70D-7452475B84D9}"/>
          </ac:inkMkLst>
        </pc:inkChg>
        <pc:inkChg chg="add del">
          <ac:chgData name="Sarot SRANG" userId="a391a74c-0223-4591-9ba9-531b2ebaca54" providerId="ADAL" clId="{738A2DF9-2794-4A7C-8FDE-60E37E3996D5}" dt="2023-02-27T08:41:49.455" v="1689"/>
          <ac:inkMkLst>
            <pc:docMk/>
            <pc:sldMk cId="2584244330" sldId="273"/>
            <ac:inkMk id="546" creationId="{6007AD71-7383-BACA-3516-6CF6BB8936F0}"/>
          </ac:inkMkLst>
        </pc:inkChg>
        <pc:inkChg chg="add del mod">
          <ac:chgData name="Sarot SRANG" userId="a391a74c-0223-4591-9ba9-531b2ebaca54" providerId="ADAL" clId="{738A2DF9-2794-4A7C-8FDE-60E37E3996D5}" dt="2023-02-27T08:46:36.182" v="1830"/>
          <ac:inkMkLst>
            <pc:docMk/>
            <pc:sldMk cId="2584244330" sldId="273"/>
            <ac:inkMk id="547" creationId="{F38B23ED-D7CF-C781-02BA-96621DEEE1C2}"/>
          </ac:inkMkLst>
        </pc:inkChg>
        <pc:inkChg chg="add del mod">
          <ac:chgData name="Sarot SRANG" userId="a391a74c-0223-4591-9ba9-531b2ebaca54" providerId="ADAL" clId="{738A2DF9-2794-4A7C-8FDE-60E37E3996D5}" dt="2023-02-27T08:46:36.183" v="1831"/>
          <ac:inkMkLst>
            <pc:docMk/>
            <pc:sldMk cId="2584244330" sldId="273"/>
            <ac:inkMk id="548" creationId="{E9490078-44D4-E90B-1924-50767A1A24B7}"/>
          </ac:inkMkLst>
        </pc:inkChg>
        <pc:inkChg chg="add del mod">
          <ac:chgData name="Sarot SRANG" userId="a391a74c-0223-4591-9ba9-531b2ebaca54" providerId="ADAL" clId="{738A2DF9-2794-4A7C-8FDE-60E37E3996D5}" dt="2023-02-27T09:17:41.066" v="2704"/>
          <ac:inkMkLst>
            <pc:docMk/>
            <pc:sldMk cId="2584244330" sldId="273"/>
            <ac:inkMk id="550" creationId="{88CFD8FA-FC06-21F6-716A-F118978F98AE}"/>
          </ac:inkMkLst>
        </pc:inkChg>
        <pc:inkChg chg="add del mod">
          <ac:chgData name="Sarot SRANG" userId="a391a74c-0223-4591-9ba9-531b2ebaca54" providerId="ADAL" clId="{738A2DF9-2794-4A7C-8FDE-60E37E3996D5}" dt="2023-02-27T08:46:48.983" v="1839"/>
          <ac:inkMkLst>
            <pc:docMk/>
            <pc:sldMk cId="2584244330" sldId="273"/>
            <ac:inkMk id="552" creationId="{F0E18890-1465-DEEE-07E8-6CCBA56FB1AF}"/>
          </ac:inkMkLst>
        </pc:inkChg>
        <pc:inkChg chg="add del mod">
          <ac:chgData name="Sarot SRANG" userId="a391a74c-0223-4591-9ba9-531b2ebaca54" providerId="ADAL" clId="{738A2DF9-2794-4A7C-8FDE-60E37E3996D5}" dt="2023-02-27T08:42:18.187" v="1711"/>
          <ac:inkMkLst>
            <pc:docMk/>
            <pc:sldMk cId="2584244330" sldId="273"/>
            <ac:inkMk id="554" creationId="{E7B28923-C5AE-C471-03FA-EC1D339EFE3D}"/>
          </ac:inkMkLst>
        </pc:inkChg>
        <pc:inkChg chg="add del mod">
          <ac:chgData name="Sarot SRANG" userId="a391a74c-0223-4591-9ba9-531b2ebaca54" providerId="ADAL" clId="{738A2DF9-2794-4A7C-8FDE-60E37E3996D5}" dt="2023-02-27T08:42:15.600" v="1709"/>
          <ac:inkMkLst>
            <pc:docMk/>
            <pc:sldMk cId="2584244330" sldId="273"/>
            <ac:inkMk id="555" creationId="{318AD924-704D-E679-3C18-8AB2364C196A}"/>
          </ac:inkMkLst>
        </pc:inkChg>
        <pc:inkChg chg="add del">
          <ac:chgData name="Sarot SRANG" userId="a391a74c-0223-4591-9ba9-531b2ebaca54" providerId="ADAL" clId="{738A2DF9-2794-4A7C-8FDE-60E37E3996D5}" dt="2023-02-27T08:42:15.600" v="1708"/>
          <ac:inkMkLst>
            <pc:docMk/>
            <pc:sldMk cId="2584244330" sldId="273"/>
            <ac:inkMk id="557" creationId="{5F242102-3BBD-335B-1012-2E41A4687D87}"/>
          </ac:inkMkLst>
        </pc:inkChg>
        <pc:inkChg chg="add del">
          <ac:chgData name="Sarot SRANG" userId="a391a74c-0223-4591-9ba9-531b2ebaca54" providerId="ADAL" clId="{738A2DF9-2794-4A7C-8FDE-60E37E3996D5}" dt="2023-02-27T08:42:18.188" v="1712"/>
          <ac:inkMkLst>
            <pc:docMk/>
            <pc:sldMk cId="2584244330" sldId="273"/>
            <ac:inkMk id="558" creationId="{E85204B7-4793-5D29-0DCC-1F7647F4D875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59" creationId="{723AB7C2-00CD-80D9-F0F7-A4F6B5D20A2E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0" creationId="{26E71977-3F30-7231-3754-6AFC7FCE8F91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2" creationId="{4CB6CB77-CBF5-920B-58DB-56C8E0A1B000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3" creationId="{77122C19-18ED-0E34-5E99-2CC83BDEFCD3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4" creationId="{C8F0F27A-B0DC-0ECF-031F-8482302549F5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5" creationId="{4938CF6B-EDFB-420F-0A76-CFDD88E5C3EC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6" creationId="{1465DF53-DA01-C7CA-22A9-60A863FDC736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8" creationId="{AC446537-7B86-BCC7-2C27-DFFBA34A9E2E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69" creationId="{287E379B-2BB2-E529-29D7-12EC3C27E3E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1" creationId="{5CB8C1E9-CF06-C44D-3C9D-75AAF3962826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2" creationId="{4EC1ECE0-3A61-79A6-DFC8-87E68CAC4E11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4" creationId="{C05F88C6-27C3-1F90-51D7-E68A080170E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6" creationId="{6CFE3C00-A6D3-65A5-FD8A-6589440659F9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7" creationId="{8B668DEA-BFEB-105F-9E95-BC007A83DA38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78" creationId="{22C56301-9A64-DA53-13CC-DEF70AD3BD4C}"/>
          </ac:inkMkLst>
        </pc:inkChg>
        <pc:inkChg chg="add del mod">
          <ac:chgData name="Sarot SRANG" userId="a391a74c-0223-4591-9ba9-531b2ebaca54" providerId="ADAL" clId="{738A2DF9-2794-4A7C-8FDE-60E37E3996D5}" dt="2023-02-27T08:42:46.780" v="1746"/>
          <ac:inkMkLst>
            <pc:docMk/>
            <pc:sldMk cId="2584244330" sldId="273"/>
            <ac:inkMk id="580" creationId="{6BB0D0FD-414C-1E10-E9BD-5F5F92A2B4A5}"/>
          </ac:inkMkLst>
        </pc:inkChg>
        <pc:inkChg chg="add del mod">
          <ac:chgData name="Sarot SRANG" userId="a391a74c-0223-4591-9ba9-531b2ebaca54" providerId="ADAL" clId="{738A2DF9-2794-4A7C-8FDE-60E37E3996D5}" dt="2023-02-27T08:42:46.779" v="1745"/>
          <ac:inkMkLst>
            <pc:docMk/>
            <pc:sldMk cId="2584244330" sldId="273"/>
            <ac:inkMk id="581" creationId="{54D676D4-88B5-18BA-3402-59F928D5B3A2}"/>
          </ac:inkMkLst>
        </pc:inkChg>
        <pc:inkChg chg="add del">
          <ac:chgData name="Sarot SRANG" userId="a391a74c-0223-4591-9ba9-531b2ebaca54" providerId="ADAL" clId="{738A2DF9-2794-4A7C-8FDE-60E37E3996D5}" dt="2023-02-27T08:42:41.028" v="1741"/>
          <ac:inkMkLst>
            <pc:docMk/>
            <pc:sldMk cId="2584244330" sldId="273"/>
            <ac:inkMk id="582" creationId="{840AD140-2408-3D5D-6C0D-BEC6A48B8328}"/>
          </ac:inkMkLst>
        </pc:inkChg>
        <pc:inkChg chg="add del">
          <ac:chgData name="Sarot SRANG" userId="a391a74c-0223-4591-9ba9-531b2ebaca54" providerId="ADAL" clId="{738A2DF9-2794-4A7C-8FDE-60E37E3996D5}" dt="2023-02-27T08:42:41.028" v="1739"/>
          <ac:inkMkLst>
            <pc:docMk/>
            <pc:sldMk cId="2584244330" sldId="273"/>
            <ac:inkMk id="583" creationId="{0437F870-2F80-9DA3-8DAE-AB0148B4B6C4}"/>
          </ac:inkMkLst>
        </pc:inkChg>
        <pc:inkChg chg="add del">
          <ac:chgData name="Sarot SRANG" userId="a391a74c-0223-4591-9ba9-531b2ebaca54" providerId="ADAL" clId="{738A2DF9-2794-4A7C-8FDE-60E37E3996D5}" dt="2023-02-27T08:42:41.028" v="1740"/>
          <ac:inkMkLst>
            <pc:docMk/>
            <pc:sldMk cId="2584244330" sldId="273"/>
            <ac:inkMk id="584" creationId="{2963C023-F607-1853-FB95-2F76B4D01F44}"/>
          </ac:inkMkLst>
        </pc:inkChg>
        <pc:inkChg chg="add del">
          <ac:chgData name="Sarot SRANG" userId="a391a74c-0223-4591-9ba9-531b2ebaca54" providerId="ADAL" clId="{738A2DF9-2794-4A7C-8FDE-60E37E3996D5}" dt="2023-02-27T08:42:45.876" v="1744"/>
          <ac:inkMkLst>
            <pc:docMk/>
            <pc:sldMk cId="2584244330" sldId="273"/>
            <ac:inkMk id="586" creationId="{41EDF261-19F9-FA04-C796-678713132BC7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587" creationId="{8A610DCE-14BC-C91E-28D2-22E2928793D9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588" creationId="{B1854A8D-BE0F-47D6-408B-B5CA1139B9D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589" creationId="{757FE22A-D5C8-E8B9-F17E-E3F0BA685272}"/>
          </ac:inkMkLst>
        </pc:inkChg>
        <pc:inkChg chg="add del mod">
          <ac:chgData name="Sarot SRANG" userId="a391a74c-0223-4591-9ba9-531b2ebaca54" providerId="ADAL" clId="{738A2DF9-2794-4A7C-8FDE-60E37E3996D5}" dt="2023-02-27T09:23:25.481" v="2962" actId="478"/>
          <ac:inkMkLst>
            <pc:docMk/>
            <pc:sldMk cId="2584244330" sldId="273"/>
            <ac:inkMk id="590" creationId="{33F2559B-615D-B085-E0EF-DB52B41D3704}"/>
          </ac:inkMkLst>
        </pc:inkChg>
        <pc:inkChg chg="add del mod">
          <ac:chgData name="Sarot SRANG" userId="a391a74c-0223-4591-9ba9-531b2ebaca54" providerId="ADAL" clId="{738A2DF9-2794-4A7C-8FDE-60E37E3996D5}" dt="2023-02-27T08:42:59.187" v="1760"/>
          <ac:inkMkLst>
            <pc:docMk/>
            <pc:sldMk cId="2584244330" sldId="273"/>
            <ac:inkMk id="592" creationId="{F5C82C26-44CE-D186-366F-C7D1A98DD220}"/>
          </ac:inkMkLst>
        </pc:inkChg>
        <pc:inkChg chg="add del mod">
          <ac:chgData name="Sarot SRANG" userId="a391a74c-0223-4591-9ba9-531b2ebaca54" providerId="ADAL" clId="{738A2DF9-2794-4A7C-8FDE-60E37E3996D5}" dt="2023-02-27T08:42:59.186" v="1758"/>
          <ac:inkMkLst>
            <pc:docMk/>
            <pc:sldMk cId="2584244330" sldId="273"/>
            <ac:inkMk id="593" creationId="{B88D6EF6-68C3-5345-CB27-F5828C37BF44}"/>
          </ac:inkMkLst>
        </pc:inkChg>
        <pc:inkChg chg="add del">
          <ac:chgData name="Sarot SRANG" userId="a391a74c-0223-4591-9ba9-531b2ebaca54" providerId="ADAL" clId="{738A2DF9-2794-4A7C-8FDE-60E37E3996D5}" dt="2023-02-27T08:42:56.691" v="1756"/>
          <ac:inkMkLst>
            <pc:docMk/>
            <pc:sldMk cId="2584244330" sldId="273"/>
            <ac:inkMk id="595" creationId="{FFEFABAB-E3D2-2660-3EE2-288585CD825B}"/>
          </ac:inkMkLst>
        </pc:inkChg>
        <pc:inkChg chg="add del">
          <ac:chgData name="Sarot SRANG" userId="a391a74c-0223-4591-9ba9-531b2ebaca54" providerId="ADAL" clId="{738A2DF9-2794-4A7C-8FDE-60E37E3996D5}" dt="2023-02-27T08:42:59.187" v="1759"/>
          <ac:inkMkLst>
            <pc:docMk/>
            <pc:sldMk cId="2584244330" sldId="273"/>
            <ac:inkMk id="596" creationId="{CDB87E34-B728-5F58-14A3-74829E0465AC}"/>
          </ac:inkMkLst>
        </pc:inkChg>
        <pc:inkChg chg="add del">
          <ac:chgData name="Sarot SRANG" userId="a391a74c-0223-4591-9ba9-531b2ebaca54" providerId="ADAL" clId="{738A2DF9-2794-4A7C-8FDE-60E37E3996D5}" dt="2023-02-27T08:43:02.062" v="1762"/>
          <ac:inkMkLst>
            <pc:docMk/>
            <pc:sldMk cId="2584244330" sldId="273"/>
            <ac:inkMk id="597" creationId="{17B693A7-CF0C-3553-0204-8284826BEE98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98" creationId="{8F733AD0-D8C4-BEEC-98EE-2AC5E10AC772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599" creationId="{537603C0-3687-35B7-B4EF-2956CD7CA5D2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600" creationId="{9651986B-4017-5F6E-9B43-B286C7C87D77}"/>
          </ac:inkMkLst>
        </pc:inkChg>
        <pc:inkChg chg="add del mod">
          <ac:chgData name="Sarot SRANG" userId="a391a74c-0223-4591-9ba9-531b2ebaca54" providerId="ADAL" clId="{738A2DF9-2794-4A7C-8FDE-60E37E3996D5}" dt="2023-02-27T09:23:31.608" v="2963" actId="478"/>
          <ac:inkMkLst>
            <pc:docMk/>
            <pc:sldMk cId="2584244330" sldId="273"/>
            <ac:inkMk id="602" creationId="{D5627DB4-5280-773D-C867-199354E7367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604" creationId="{8EA4C06E-5A0A-3964-318F-A77C6C975FB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605" creationId="{936FDD0B-9739-5421-720D-8E6A66955B7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606" creationId="{A9E2B63A-C1F4-F387-BB68-0169210D3164}"/>
          </ac:inkMkLst>
        </pc:inkChg>
        <pc:inkChg chg="add">
          <ac:chgData name="Sarot SRANG" userId="a391a74c-0223-4591-9ba9-531b2ebaca54" providerId="ADAL" clId="{738A2DF9-2794-4A7C-8FDE-60E37E3996D5}" dt="2023-02-27T08:44:08.265" v="1775" actId="9405"/>
          <ac:inkMkLst>
            <pc:docMk/>
            <pc:sldMk cId="2584244330" sldId="273"/>
            <ac:inkMk id="608" creationId="{8E1DA2A1-28AF-D954-7C20-261301B3793B}"/>
          </ac:inkMkLst>
        </pc:inkChg>
        <pc:inkChg chg="add del mod">
          <ac:chgData name="Sarot SRANG" userId="a391a74c-0223-4591-9ba9-531b2ebaca54" providerId="ADAL" clId="{738A2DF9-2794-4A7C-8FDE-60E37E3996D5}" dt="2023-02-27T09:17:47.971" v="2717"/>
          <ac:inkMkLst>
            <pc:docMk/>
            <pc:sldMk cId="2584244330" sldId="273"/>
            <ac:inkMk id="609" creationId="{F931C6F8-4D48-0AB8-7848-42E934F92940}"/>
          </ac:inkMkLst>
        </pc:inkChg>
        <pc:inkChg chg="add del mod">
          <ac:chgData name="Sarot SRANG" userId="a391a74c-0223-4591-9ba9-531b2ebaca54" providerId="ADAL" clId="{738A2DF9-2794-4A7C-8FDE-60E37E3996D5}" dt="2023-02-27T09:18:08.117" v="2753"/>
          <ac:inkMkLst>
            <pc:docMk/>
            <pc:sldMk cId="2584244330" sldId="273"/>
            <ac:inkMk id="611" creationId="{FE0A8BB2-E8A3-3E07-63C1-01EDC435950C}"/>
          </ac:inkMkLst>
        </pc:inkChg>
        <pc:inkChg chg="add del">
          <ac:chgData name="Sarot SRANG" userId="a391a74c-0223-4591-9ba9-531b2ebaca54" providerId="ADAL" clId="{738A2DF9-2794-4A7C-8FDE-60E37E3996D5}" dt="2023-02-27T08:44:19.335" v="1782"/>
          <ac:inkMkLst>
            <pc:docMk/>
            <pc:sldMk cId="2584244330" sldId="273"/>
            <ac:inkMk id="613" creationId="{431A4CD3-C4DA-036C-82E9-DA97D161E3A3}"/>
          </ac:inkMkLst>
        </pc:inkChg>
        <pc:inkChg chg="add del">
          <ac:chgData name="Sarot SRANG" userId="a391a74c-0223-4591-9ba9-531b2ebaca54" providerId="ADAL" clId="{738A2DF9-2794-4A7C-8FDE-60E37E3996D5}" dt="2023-02-27T08:44:22.799" v="1784"/>
          <ac:inkMkLst>
            <pc:docMk/>
            <pc:sldMk cId="2584244330" sldId="273"/>
            <ac:inkMk id="614" creationId="{84EF779A-BFB9-2F53-8AAB-5D6D7AC165EC}"/>
          </ac:inkMkLst>
        </pc:inkChg>
        <pc:inkChg chg="add del mod">
          <ac:chgData name="Sarot SRANG" userId="a391a74c-0223-4591-9ba9-531b2ebaca54" providerId="ADAL" clId="{738A2DF9-2794-4A7C-8FDE-60E37E3996D5}" dt="2023-02-27T09:17:43.307" v="2713"/>
          <ac:inkMkLst>
            <pc:docMk/>
            <pc:sldMk cId="2584244330" sldId="273"/>
            <ac:inkMk id="615" creationId="{D7308209-412F-674A-6BD7-C43EACC64B8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617" creationId="{31CD035A-6BD0-8975-AC85-CA349105BCA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618" creationId="{06174C5F-A87A-B38E-4028-37528CFB8E0F}"/>
          </ac:inkMkLst>
        </pc:inkChg>
        <pc:inkChg chg="add del">
          <ac:chgData name="Sarot SRANG" userId="a391a74c-0223-4591-9ba9-531b2ebaca54" providerId="ADAL" clId="{738A2DF9-2794-4A7C-8FDE-60E37E3996D5}" dt="2023-02-27T09:17:50.541" v="2722"/>
          <ac:inkMkLst>
            <pc:docMk/>
            <pc:sldMk cId="2584244330" sldId="273"/>
            <ac:inkMk id="620" creationId="{724F5728-B631-4397-C448-7993100F0315}"/>
          </ac:inkMkLst>
        </pc:inkChg>
        <pc:inkChg chg="add del mod">
          <ac:chgData name="Sarot SRANG" userId="a391a74c-0223-4591-9ba9-531b2ebaca54" providerId="ADAL" clId="{738A2DF9-2794-4A7C-8FDE-60E37E3996D5}" dt="2023-02-27T09:17:05.969" v="2685"/>
          <ac:inkMkLst>
            <pc:docMk/>
            <pc:sldMk cId="2584244330" sldId="273"/>
            <ac:inkMk id="621" creationId="{49835C8A-5F5E-9D4D-6A78-F49ACEF0F372}"/>
          </ac:inkMkLst>
        </pc:inkChg>
        <pc:inkChg chg="add del mod">
          <ac:chgData name="Sarot SRANG" userId="a391a74c-0223-4591-9ba9-531b2ebaca54" providerId="ADAL" clId="{738A2DF9-2794-4A7C-8FDE-60E37E3996D5}" dt="2023-02-27T09:17:03.716" v="2661"/>
          <ac:inkMkLst>
            <pc:docMk/>
            <pc:sldMk cId="2584244330" sldId="273"/>
            <ac:inkMk id="622" creationId="{AED986EC-8A4D-06C7-EC3F-1C88460A85E3}"/>
          </ac:inkMkLst>
        </pc:inkChg>
        <pc:inkChg chg="add del mod">
          <ac:chgData name="Sarot SRANG" userId="a391a74c-0223-4591-9ba9-531b2ebaca54" providerId="ADAL" clId="{738A2DF9-2794-4A7C-8FDE-60E37E3996D5}" dt="2023-02-27T09:17:05.972" v="2686"/>
          <ac:inkMkLst>
            <pc:docMk/>
            <pc:sldMk cId="2584244330" sldId="273"/>
            <ac:inkMk id="623" creationId="{6B206199-97B8-479B-0D1B-3B8887734315}"/>
          </ac:inkMkLst>
        </pc:inkChg>
        <pc:inkChg chg="add del mod">
          <ac:chgData name="Sarot SRANG" userId="a391a74c-0223-4591-9ba9-531b2ebaca54" providerId="ADAL" clId="{738A2DF9-2794-4A7C-8FDE-60E37E3996D5}" dt="2023-02-27T09:17:05.965" v="2684"/>
          <ac:inkMkLst>
            <pc:docMk/>
            <pc:sldMk cId="2584244330" sldId="273"/>
            <ac:inkMk id="624" creationId="{B1B90D6C-78F9-1269-BB87-B25DED28B177}"/>
          </ac:inkMkLst>
        </pc:inkChg>
        <pc:inkChg chg="add del">
          <ac:chgData name="Sarot SRANG" userId="a391a74c-0223-4591-9ba9-531b2ebaca54" providerId="ADAL" clId="{738A2DF9-2794-4A7C-8FDE-60E37E3996D5}" dt="2023-02-27T08:45:58.018" v="1796"/>
          <ac:inkMkLst>
            <pc:docMk/>
            <pc:sldMk cId="2584244330" sldId="273"/>
            <ac:inkMk id="625" creationId="{2ADF328A-F9B2-42EF-7346-30D19DF090CF}"/>
          </ac:inkMkLst>
        </pc:inkChg>
        <pc:inkChg chg="add del mod">
          <ac:chgData name="Sarot SRANG" userId="a391a74c-0223-4591-9ba9-531b2ebaca54" providerId="ADAL" clId="{738A2DF9-2794-4A7C-8FDE-60E37E3996D5}" dt="2023-02-27T09:17:05.960" v="2683"/>
          <ac:inkMkLst>
            <pc:docMk/>
            <pc:sldMk cId="2584244330" sldId="273"/>
            <ac:inkMk id="627" creationId="{ECEF2381-80FA-F2D8-AF63-BB35E3CD2057}"/>
          </ac:inkMkLst>
        </pc:inkChg>
        <pc:inkChg chg="add del mod">
          <ac:chgData name="Sarot SRANG" userId="a391a74c-0223-4591-9ba9-531b2ebaca54" providerId="ADAL" clId="{738A2DF9-2794-4A7C-8FDE-60E37E3996D5}" dt="2023-02-27T09:17:03.769" v="2674"/>
          <ac:inkMkLst>
            <pc:docMk/>
            <pc:sldMk cId="2584244330" sldId="273"/>
            <ac:inkMk id="628" creationId="{449C4E20-D61C-0F84-2468-8996926092DD}"/>
          </ac:inkMkLst>
        </pc:inkChg>
        <pc:inkChg chg="add del mod">
          <ac:chgData name="Sarot SRANG" userId="a391a74c-0223-4591-9ba9-531b2ebaca54" providerId="ADAL" clId="{738A2DF9-2794-4A7C-8FDE-60E37E3996D5}" dt="2023-02-27T09:17:03.746" v="2668"/>
          <ac:inkMkLst>
            <pc:docMk/>
            <pc:sldMk cId="2584244330" sldId="273"/>
            <ac:inkMk id="630" creationId="{88DF3CC0-B7CF-99C0-E8A7-D205440823C7}"/>
          </ac:inkMkLst>
        </pc:inkChg>
        <pc:inkChg chg="add del mod">
          <ac:chgData name="Sarot SRANG" userId="a391a74c-0223-4591-9ba9-531b2ebaca54" providerId="ADAL" clId="{738A2DF9-2794-4A7C-8FDE-60E37E3996D5}" dt="2023-02-27T09:17:03.792" v="2680"/>
          <ac:inkMkLst>
            <pc:docMk/>
            <pc:sldMk cId="2584244330" sldId="273"/>
            <ac:inkMk id="631" creationId="{7E6C7022-BBBB-027C-182B-CF5F78B5C0EC}"/>
          </ac:inkMkLst>
        </pc:inkChg>
        <pc:inkChg chg="add del mod">
          <ac:chgData name="Sarot SRANG" userId="a391a74c-0223-4591-9ba9-531b2ebaca54" providerId="ADAL" clId="{738A2DF9-2794-4A7C-8FDE-60E37E3996D5}" dt="2023-02-27T09:17:03.781" v="2677"/>
          <ac:inkMkLst>
            <pc:docMk/>
            <pc:sldMk cId="2584244330" sldId="273"/>
            <ac:inkMk id="632" creationId="{A68FCBB8-99E0-6AF0-20A8-5F079E80E6CB}"/>
          </ac:inkMkLst>
        </pc:inkChg>
        <pc:inkChg chg="add del mod">
          <ac:chgData name="Sarot SRANG" userId="a391a74c-0223-4591-9ba9-531b2ebaca54" providerId="ADAL" clId="{738A2DF9-2794-4A7C-8FDE-60E37E3996D5}" dt="2023-02-27T09:17:03.729" v="2664"/>
          <ac:inkMkLst>
            <pc:docMk/>
            <pc:sldMk cId="2584244330" sldId="273"/>
            <ac:inkMk id="633" creationId="{56541674-C503-2085-124A-578143B0FAE6}"/>
          </ac:inkMkLst>
        </pc:inkChg>
        <pc:inkChg chg="add del mod">
          <ac:chgData name="Sarot SRANG" userId="a391a74c-0223-4591-9ba9-531b2ebaca54" providerId="ADAL" clId="{738A2DF9-2794-4A7C-8FDE-60E37E3996D5}" dt="2023-02-27T09:17:03.754" v="2670"/>
          <ac:inkMkLst>
            <pc:docMk/>
            <pc:sldMk cId="2584244330" sldId="273"/>
            <ac:inkMk id="634" creationId="{3B8F98AE-1487-EBCF-D79B-670455EC7130}"/>
          </ac:inkMkLst>
        </pc:inkChg>
        <pc:inkChg chg="add del mod">
          <ac:chgData name="Sarot SRANG" userId="a391a74c-0223-4591-9ba9-531b2ebaca54" providerId="ADAL" clId="{738A2DF9-2794-4A7C-8FDE-60E37E3996D5}" dt="2023-02-27T09:17:03.742" v="2667"/>
          <ac:inkMkLst>
            <pc:docMk/>
            <pc:sldMk cId="2584244330" sldId="273"/>
            <ac:inkMk id="635" creationId="{2805932D-18AC-E1CE-ABB0-1BC0C0601627}"/>
          </ac:inkMkLst>
        </pc:inkChg>
        <pc:inkChg chg="add del mod">
          <ac:chgData name="Sarot SRANG" userId="a391a74c-0223-4591-9ba9-531b2ebaca54" providerId="ADAL" clId="{738A2DF9-2794-4A7C-8FDE-60E37E3996D5}" dt="2023-02-27T09:17:03.762" v="2672"/>
          <ac:inkMkLst>
            <pc:docMk/>
            <pc:sldMk cId="2584244330" sldId="273"/>
            <ac:inkMk id="636" creationId="{FF205045-8364-02A8-9A26-9D191D774C95}"/>
          </ac:inkMkLst>
        </pc:inkChg>
        <pc:inkChg chg="add del mod">
          <ac:chgData name="Sarot SRANG" userId="a391a74c-0223-4591-9ba9-531b2ebaca54" providerId="ADAL" clId="{738A2DF9-2794-4A7C-8FDE-60E37E3996D5}" dt="2023-02-27T09:17:03.785" v="2678"/>
          <ac:inkMkLst>
            <pc:docMk/>
            <pc:sldMk cId="2584244330" sldId="273"/>
            <ac:inkMk id="638" creationId="{5002BD0B-7ACA-A686-DA25-58DF748BA273}"/>
          </ac:inkMkLst>
        </pc:inkChg>
        <pc:inkChg chg="add del mod">
          <ac:chgData name="Sarot SRANG" userId="a391a74c-0223-4591-9ba9-531b2ebaca54" providerId="ADAL" clId="{738A2DF9-2794-4A7C-8FDE-60E37E3996D5}" dt="2023-02-27T09:17:03.734" v="2665"/>
          <ac:inkMkLst>
            <pc:docMk/>
            <pc:sldMk cId="2584244330" sldId="273"/>
            <ac:inkMk id="639" creationId="{FB3C10AC-39FB-7BD7-F2BA-63F7F13BE1C1}"/>
          </ac:inkMkLst>
        </pc:inkChg>
        <pc:inkChg chg="add del mod">
          <ac:chgData name="Sarot SRANG" userId="a391a74c-0223-4591-9ba9-531b2ebaca54" providerId="ADAL" clId="{738A2DF9-2794-4A7C-8FDE-60E37E3996D5}" dt="2023-02-27T09:17:03.758" v="2671"/>
          <ac:inkMkLst>
            <pc:docMk/>
            <pc:sldMk cId="2584244330" sldId="273"/>
            <ac:inkMk id="640" creationId="{10951CF6-D36C-5457-DA80-0F9F4D1015CF}"/>
          </ac:inkMkLst>
        </pc:inkChg>
        <pc:inkChg chg="add del mod">
          <ac:chgData name="Sarot SRANG" userId="a391a74c-0223-4591-9ba9-531b2ebaca54" providerId="ADAL" clId="{738A2DF9-2794-4A7C-8FDE-60E37E3996D5}" dt="2023-02-27T09:17:03.799" v="2682"/>
          <ac:inkMkLst>
            <pc:docMk/>
            <pc:sldMk cId="2584244330" sldId="273"/>
            <ac:inkMk id="641" creationId="{E41BB49F-CA82-8FC5-2730-4D0DCC68FFF6}"/>
          </ac:inkMkLst>
        </pc:inkChg>
        <pc:inkChg chg="add del mod">
          <ac:chgData name="Sarot SRANG" userId="a391a74c-0223-4591-9ba9-531b2ebaca54" providerId="ADAL" clId="{738A2DF9-2794-4A7C-8FDE-60E37E3996D5}" dt="2023-02-27T09:17:03.796" v="2681"/>
          <ac:inkMkLst>
            <pc:docMk/>
            <pc:sldMk cId="2584244330" sldId="273"/>
            <ac:inkMk id="642" creationId="{BCD314DF-8AEC-A7F1-DCD7-A3291AE02C64}"/>
          </ac:inkMkLst>
        </pc:inkChg>
        <pc:inkChg chg="add del mod">
          <ac:chgData name="Sarot SRANG" userId="a391a74c-0223-4591-9ba9-531b2ebaca54" providerId="ADAL" clId="{738A2DF9-2794-4A7C-8FDE-60E37E3996D5}" dt="2023-02-27T09:17:03.725" v="2663"/>
          <ac:inkMkLst>
            <pc:docMk/>
            <pc:sldMk cId="2584244330" sldId="273"/>
            <ac:inkMk id="644" creationId="{06C91556-52FC-5087-51EB-04E10B4A1449}"/>
          </ac:inkMkLst>
        </pc:inkChg>
        <pc:inkChg chg="add del mod">
          <ac:chgData name="Sarot SRANG" userId="a391a74c-0223-4591-9ba9-531b2ebaca54" providerId="ADAL" clId="{738A2DF9-2794-4A7C-8FDE-60E37E3996D5}" dt="2023-02-27T09:17:03.788" v="2679"/>
          <ac:inkMkLst>
            <pc:docMk/>
            <pc:sldMk cId="2584244330" sldId="273"/>
            <ac:inkMk id="645" creationId="{BABBDC8C-7CF7-1FCF-813F-4D9C3B70317A}"/>
          </ac:inkMkLst>
        </pc:inkChg>
        <pc:inkChg chg="add del mod">
          <ac:chgData name="Sarot SRANG" userId="a391a74c-0223-4591-9ba9-531b2ebaca54" providerId="ADAL" clId="{738A2DF9-2794-4A7C-8FDE-60E37E3996D5}" dt="2023-02-27T09:17:03.737" v="2666"/>
          <ac:inkMkLst>
            <pc:docMk/>
            <pc:sldMk cId="2584244330" sldId="273"/>
            <ac:inkMk id="646" creationId="{1E4146CB-BE09-2C4B-BA87-4016AEBCAA74}"/>
          </ac:inkMkLst>
        </pc:inkChg>
        <pc:inkChg chg="add del mod">
          <ac:chgData name="Sarot SRANG" userId="a391a74c-0223-4591-9ba9-531b2ebaca54" providerId="ADAL" clId="{738A2DF9-2794-4A7C-8FDE-60E37E3996D5}" dt="2023-02-27T09:17:03.721" v="2662"/>
          <ac:inkMkLst>
            <pc:docMk/>
            <pc:sldMk cId="2584244330" sldId="273"/>
            <ac:inkMk id="647" creationId="{FDCC4CC8-F7C8-3450-2D65-4048B786CE59}"/>
          </ac:inkMkLst>
        </pc:inkChg>
        <pc:inkChg chg="add del mod">
          <ac:chgData name="Sarot SRANG" userId="a391a74c-0223-4591-9ba9-531b2ebaca54" providerId="ADAL" clId="{738A2DF9-2794-4A7C-8FDE-60E37E3996D5}" dt="2023-02-27T09:17:03.766" v="2673"/>
          <ac:inkMkLst>
            <pc:docMk/>
            <pc:sldMk cId="2584244330" sldId="273"/>
            <ac:inkMk id="649" creationId="{0E87DBB2-0D4B-18B5-0A17-7CF985A2B715}"/>
          </ac:inkMkLst>
        </pc:inkChg>
        <pc:inkChg chg="add del mod">
          <ac:chgData name="Sarot SRANG" userId="a391a74c-0223-4591-9ba9-531b2ebaca54" providerId="ADAL" clId="{738A2DF9-2794-4A7C-8FDE-60E37E3996D5}" dt="2023-02-27T09:17:03.777" v="2676"/>
          <ac:inkMkLst>
            <pc:docMk/>
            <pc:sldMk cId="2584244330" sldId="273"/>
            <ac:inkMk id="650" creationId="{43D3DD12-2575-C4CA-DE8B-37926CDD3F1C}"/>
          </ac:inkMkLst>
        </pc:inkChg>
        <pc:inkChg chg="add del mod">
          <ac:chgData name="Sarot SRANG" userId="a391a74c-0223-4591-9ba9-531b2ebaca54" providerId="ADAL" clId="{738A2DF9-2794-4A7C-8FDE-60E37E3996D5}" dt="2023-02-27T09:17:03.750" v="2669"/>
          <ac:inkMkLst>
            <pc:docMk/>
            <pc:sldMk cId="2584244330" sldId="273"/>
            <ac:inkMk id="651" creationId="{FC371F6C-395E-D373-BEA1-0708F1D61CEE}"/>
          </ac:inkMkLst>
        </pc:inkChg>
        <pc:inkChg chg="add del mod">
          <ac:chgData name="Sarot SRANG" userId="a391a74c-0223-4591-9ba9-531b2ebaca54" providerId="ADAL" clId="{738A2DF9-2794-4A7C-8FDE-60E37E3996D5}" dt="2023-02-27T09:17:03.773" v="2675"/>
          <ac:inkMkLst>
            <pc:docMk/>
            <pc:sldMk cId="2584244330" sldId="273"/>
            <ac:inkMk id="653" creationId="{6E818CD6-F126-9C14-4FD4-327490B438A4}"/>
          </ac:inkMkLst>
        </pc:inkChg>
        <pc:inkChg chg="add del mod">
          <ac:chgData name="Sarot SRANG" userId="a391a74c-0223-4591-9ba9-531b2ebaca54" providerId="ADAL" clId="{738A2DF9-2794-4A7C-8FDE-60E37E3996D5}" dt="2023-02-27T09:17:50.532" v="2718"/>
          <ac:inkMkLst>
            <pc:docMk/>
            <pc:sldMk cId="2584244330" sldId="273"/>
            <ac:inkMk id="655" creationId="{1EEC1E47-09B7-D13D-F05A-4C58C93FAEE5}"/>
          </ac:inkMkLst>
        </pc:inkChg>
        <pc:inkChg chg="add del mod">
          <ac:chgData name="Sarot SRANG" userId="a391a74c-0223-4591-9ba9-531b2ebaca54" providerId="ADAL" clId="{738A2DF9-2794-4A7C-8FDE-60E37E3996D5}" dt="2023-02-27T09:17:50.939" v="2723"/>
          <ac:inkMkLst>
            <pc:docMk/>
            <pc:sldMk cId="2584244330" sldId="273"/>
            <ac:inkMk id="656" creationId="{8BCAC845-62ED-09D9-B573-2489B01DEF61}"/>
          </ac:inkMkLst>
        </pc:inkChg>
        <pc:inkChg chg="add del mod">
          <ac:chgData name="Sarot SRANG" userId="a391a74c-0223-4591-9ba9-531b2ebaca54" providerId="ADAL" clId="{738A2DF9-2794-4A7C-8FDE-60E37E3996D5}" dt="2023-02-27T09:17:50.538" v="2720"/>
          <ac:inkMkLst>
            <pc:docMk/>
            <pc:sldMk cId="2584244330" sldId="273"/>
            <ac:inkMk id="657" creationId="{920BEB7F-BF39-B2B6-D6C2-0E99B8279794}"/>
          </ac:inkMkLst>
        </pc:inkChg>
        <pc:inkChg chg="add del mod">
          <ac:chgData name="Sarot SRANG" userId="a391a74c-0223-4591-9ba9-531b2ebaca54" providerId="ADAL" clId="{738A2DF9-2794-4A7C-8FDE-60E37E3996D5}" dt="2023-02-27T09:18:08.129" v="2759"/>
          <ac:inkMkLst>
            <pc:docMk/>
            <pc:sldMk cId="2584244330" sldId="273"/>
            <ac:inkMk id="660" creationId="{D07DAF78-132B-208D-05F9-D9ABF7AF1E14}"/>
          </ac:inkMkLst>
        </pc:inkChg>
        <pc:inkChg chg="add del mod">
          <ac:chgData name="Sarot SRANG" userId="a391a74c-0223-4591-9ba9-531b2ebaca54" providerId="ADAL" clId="{738A2DF9-2794-4A7C-8FDE-60E37E3996D5}" dt="2023-02-27T09:18:08.105" v="2749"/>
          <ac:inkMkLst>
            <pc:docMk/>
            <pc:sldMk cId="2584244330" sldId="273"/>
            <ac:inkMk id="661" creationId="{4EA15DBF-0DDF-9670-C5FD-0336CC590C45}"/>
          </ac:inkMkLst>
        </pc:inkChg>
        <pc:inkChg chg="add del mod">
          <ac:chgData name="Sarot SRANG" userId="a391a74c-0223-4591-9ba9-531b2ebaca54" providerId="ADAL" clId="{738A2DF9-2794-4A7C-8FDE-60E37E3996D5}" dt="2023-02-27T09:18:04.551" v="2748"/>
          <ac:inkMkLst>
            <pc:docMk/>
            <pc:sldMk cId="2584244330" sldId="273"/>
            <ac:inkMk id="663" creationId="{5F2DC858-BB94-5AE4-3D8E-0478CA4C439B}"/>
          </ac:inkMkLst>
        </pc:inkChg>
        <pc:inkChg chg="add del mod">
          <ac:chgData name="Sarot SRANG" userId="a391a74c-0223-4591-9ba9-531b2ebaca54" providerId="ADAL" clId="{738A2DF9-2794-4A7C-8FDE-60E37E3996D5}" dt="2023-02-27T09:17:47.964" v="2715"/>
          <ac:inkMkLst>
            <pc:docMk/>
            <pc:sldMk cId="2584244330" sldId="273"/>
            <ac:inkMk id="664" creationId="{8E166FD3-B922-7578-790F-45B7A9AABF76}"/>
          </ac:inkMkLst>
        </pc:inkChg>
        <pc:inkChg chg="add del mod">
          <ac:chgData name="Sarot SRANG" userId="a391a74c-0223-4591-9ba9-531b2ebaca54" providerId="ADAL" clId="{738A2DF9-2794-4A7C-8FDE-60E37E3996D5}" dt="2023-02-27T09:17:50.541" v="2721"/>
          <ac:inkMkLst>
            <pc:docMk/>
            <pc:sldMk cId="2584244330" sldId="273"/>
            <ac:inkMk id="665" creationId="{AC2A44F6-4251-8F85-FFCD-61A794308B2E}"/>
          </ac:inkMkLst>
        </pc:inkChg>
        <pc:inkChg chg="add mod">
          <ac:chgData name="Sarot SRANG" userId="a391a74c-0223-4591-9ba9-531b2ebaca54" providerId="ADAL" clId="{738A2DF9-2794-4A7C-8FDE-60E37E3996D5}" dt="2023-02-27T08:46:58.303" v="1844"/>
          <ac:inkMkLst>
            <pc:docMk/>
            <pc:sldMk cId="2584244330" sldId="273"/>
            <ac:inkMk id="667" creationId="{B90C09D9-984E-6525-03BC-3306C6F01E78}"/>
          </ac:inkMkLst>
        </pc:inkChg>
        <pc:inkChg chg="add del mod">
          <ac:chgData name="Sarot SRANG" userId="a391a74c-0223-4591-9ba9-531b2ebaca54" providerId="ADAL" clId="{738A2DF9-2794-4A7C-8FDE-60E37E3996D5}" dt="2023-02-27T09:21:59.640" v="2908"/>
          <ac:inkMkLst>
            <pc:docMk/>
            <pc:sldMk cId="2584244330" sldId="273"/>
            <ac:inkMk id="669" creationId="{7B8D73EA-2F0D-7A7A-BC7C-FA53DF6BA099}"/>
          </ac:inkMkLst>
        </pc:inkChg>
        <pc:inkChg chg="add del mod">
          <ac:chgData name="Sarot SRANG" userId="a391a74c-0223-4591-9ba9-531b2ebaca54" providerId="ADAL" clId="{738A2DF9-2794-4A7C-8FDE-60E37E3996D5}" dt="2023-02-27T09:21:59.640" v="2909"/>
          <ac:inkMkLst>
            <pc:docMk/>
            <pc:sldMk cId="2584244330" sldId="273"/>
            <ac:inkMk id="670" creationId="{E82A28F9-81E3-D52A-962B-7C7D4945F044}"/>
          </ac:inkMkLst>
        </pc:inkChg>
        <pc:inkChg chg="add">
          <ac:chgData name="Sarot SRANG" userId="a391a74c-0223-4591-9ba9-531b2ebaca54" providerId="ADAL" clId="{738A2DF9-2794-4A7C-8FDE-60E37E3996D5}" dt="2023-02-27T08:47:04.455" v="1845" actId="9405"/>
          <ac:inkMkLst>
            <pc:docMk/>
            <pc:sldMk cId="2584244330" sldId="273"/>
            <ac:inkMk id="672" creationId="{A3FD1C3E-3256-2AFF-9F2D-FB7E5A0E225F}"/>
          </ac:inkMkLst>
        </pc:inkChg>
        <pc:inkChg chg="add del mod">
          <ac:chgData name="Sarot SRANG" userId="a391a74c-0223-4591-9ba9-531b2ebaca54" providerId="ADAL" clId="{738A2DF9-2794-4A7C-8FDE-60E37E3996D5}" dt="2023-02-27T09:22:08.145" v="2914"/>
          <ac:inkMkLst>
            <pc:docMk/>
            <pc:sldMk cId="2584244330" sldId="273"/>
            <ac:inkMk id="673" creationId="{42DC8565-81CD-9103-2723-7CFF9CFAD75D}"/>
          </ac:inkMkLst>
        </pc:inkChg>
        <pc:inkChg chg="add del mod">
          <ac:chgData name="Sarot SRANG" userId="a391a74c-0223-4591-9ba9-531b2ebaca54" providerId="ADAL" clId="{738A2DF9-2794-4A7C-8FDE-60E37E3996D5}" dt="2023-02-27T09:17:37.498" v="2699"/>
          <ac:inkMkLst>
            <pc:docMk/>
            <pc:sldMk cId="2584244330" sldId="273"/>
            <ac:inkMk id="674" creationId="{FD661125-84B4-BC6D-147D-0F7F217C6366}"/>
          </ac:inkMkLst>
        </pc:inkChg>
        <pc:inkChg chg="add del mod">
          <ac:chgData name="Sarot SRANG" userId="a391a74c-0223-4591-9ba9-531b2ebaca54" providerId="ADAL" clId="{738A2DF9-2794-4A7C-8FDE-60E37E3996D5}" dt="2023-02-27T09:17:37.495" v="2698"/>
          <ac:inkMkLst>
            <pc:docMk/>
            <pc:sldMk cId="2584244330" sldId="273"/>
            <ac:inkMk id="675" creationId="{05F723F5-82B2-A6AB-0EA0-8B90B7107301}"/>
          </ac:inkMkLst>
        </pc:inkChg>
        <pc:inkChg chg="add del mod">
          <ac:chgData name="Sarot SRANG" userId="a391a74c-0223-4591-9ba9-531b2ebaca54" providerId="ADAL" clId="{738A2DF9-2794-4A7C-8FDE-60E37E3996D5}" dt="2023-02-27T09:17:37.491" v="2697"/>
          <ac:inkMkLst>
            <pc:docMk/>
            <pc:sldMk cId="2584244330" sldId="273"/>
            <ac:inkMk id="677" creationId="{5C410136-B169-AA16-E1D8-0B897D48251B}"/>
          </ac:inkMkLst>
        </pc:inkChg>
        <pc:inkChg chg="add del mod">
          <ac:chgData name="Sarot SRANG" userId="a391a74c-0223-4591-9ba9-531b2ebaca54" providerId="ADAL" clId="{738A2DF9-2794-4A7C-8FDE-60E37E3996D5}" dt="2023-02-27T09:17:37.487" v="2696"/>
          <ac:inkMkLst>
            <pc:docMk/>
            <pc:sldMk cId="2584244330" sldId="273"/>
            <ac:inkMk id="678" creationId="{7FD5F85B-2E53-0BAC-4A10-79EFD5AD4019}"/>
          </ac:inkMkLst>
        </pc:inkChg>
        <pc:inkChg chg="add del mod">
          <ac:chgData name="Sarot SRANG" userId="a391a74c-0223-4591-9ba9-531b2ebaca54" providerId="ADAL" clId="{738A2DF9-2794-4A7C-8FDE-60E37E3996D5}" dt="2023-02-27T09:17:37.484" v="2695"/>
          <ac:inkMkLst>
            <pc:docMk/>
            <pc:sldMk cId="2584244330" sldId="273"/>
            <ac:inkMk id="680" creationId="{105970E1-9037-3AAA-24A4-C8511356B091}"/>
          </ac:inkMkLst>
        </pc:inkChg>
        <pc:inkChg chg="add del mod">
          <ac:chgData name="Sarot SRANG" userId="a391a74c-0223-4591-9ba9-531b2ebaca54" providerId="ADAL" clId="{738A2DF9-2794-4A7C-8FDE-60E37E3996D5}" dt="2023-02-27T09:17:37.480" v="2694"/>
          <ac:inkMkLst>
            <pc:docMk/>
            <pc:sldMk cId="2584244330" sldId="273"/>
            <ac:inkMk id="681" creationId="{6310149F-395E-13C3-4DA1-F6B85EA25944}"/>
          </ac:inkMkLst>
        </pc:inkChg>
        <pc:inkChg chg="add del mod">
          <ac:chgData name="Sarot SRANG" userId="a391a74c-0223-4591-9ba9-531b2ebaca54" providerId="ADAL" clId="{738A2DF9-2794-4A7C-8FDE-60E37E3996D5}" dt="2023-02-27T08:47:28.089" v="1870"/>
          <ac:inkMkLst>
            <pc:docMk/>
            <pc:sldMk cId="2584244330" sldId="273"/>
            <ac:inkMk id="683" creationId="{251DFBA5-3A03-898D-D4D5-2273F407D1C0}"/>
          </ac:inkMkLst>
        </pc:inkChg>
        <pc:inkChg chg="add del mod">
          <ac:chgData name="Sarot SRANG" userId="a391a74c-0223-4591-9ba9-531b2ebaca54" providerId="ADAL" clId="{738A2DF9-2794-4A7C-8FDE-60E37E3996D5}" dt="2023-02-27T08:47:26.362" v="1866"/>
          <ac:inkMkLst>
            <pc:docMk/>
            <pc:sldMk cId="2584244330" sldId="273"/>
            <ac:inkMk id="685" creationId="{0ED6AF87-EC8B-6A1E-87D2-39F8FB87356F}"/>
          </ac:inkMkLst>
        </pc:inkChg>
        <pc:inkChg chg="add del mod">
          <ac:chgData name="Sarot SRANG" userId="a391a74c-0223-4591-9ba9-531b2ebaca54" providerId="ADAL" clId="{738A2DF9-2794-4A7C-8FDE-60E37E3996D5}" dt="2023-02-27T08:47:28.089" v="1869"/>
          <ac:inkMkLst>
            <pc:docMk/>
            <pc:sldMk cId="2584244330" sldId="273"/>
            <ac:inkMk id="686" creationId="{2224294C-86B4-3084-224C-7F7329B733D5}"/>
          </ac:inkMkLst>
        </pc:inkChg>
        <pc:inkChg chg="add del mod">
          <ac:chgData name="Sarot SRANG" userId="a391a74c-0223-4591-9ba9-531b2ebaca54" providerId="ADAL" clId="{738A2DF9-2794-4A7C-8FDE-60E37E3996D5}" dt="2023-02-27T08:47:25.375" v="1864"/>
          <ac:inkMkLst>
            <pc:docMk/>
            <pc:sldMk cId="2584244330" sldId="273"/>
            <ac:inkMk id="687" creationId="{8400FD31-7528-4D11-0987-ABDBF2638101}"/>
          </ac:inkMkLst>
        </pc:inkChg>
        <pc:inkChg chg="add del mod">
          <ac:chgData name="Sarot SRANG" userId="a391a74c-0223-4591-9ba9-531b2ebaca54" providerId="ADAL" clId="{738A2DF9-2794-4A7C-8FDE-60E37E3996D5}" dt="2023-02-27T08:47:25.377" v="1865"/>
          <ac:inkMkLst>
            <pc:docMk/>
            <pc:sldMk cId="2584244330" sldId="273"/>
            <ac:inkMk id="689" creationId="{66D8DDDD-78C9-87EC-D12C-5AC473AA2A1C}"/>
          </ac:inkMkLst>
        </pc:inkChg>
        <pc:inkChg chg="add del mod">
          <ac:chgData name="Sarot SRANG" userId="a391a74c-0223-4591-9ba9-531b2ebaca54" providerId="ADAL" clId="{738A2DF9-2794-4A7C-8FDE-60E37E3996D5}" dt="2023-02-27T08:47:28.090" v="1871"/>
          <ac:inkMkLst>
            <pc:docMk/>
            <pc:sldMk cId="2584244330" sldId="273"/>
            <ac:inkMk id="691" creationId="{835B9592-1AFE-A874-F998-D8348F2A33A3}"/>
          </ac:inkMkLst>
        </pc:inkChg>
        <pc:inkChg chg="add del mod">
          <ac:chgData name="Sarot SRANG" userId="a391a74c-0223-4591-9ba9-531b2ebaca54" providerId="ADAL" clId="{738A2DF9-2794-4A7C-8FDE-60E37E3996D5}" dt="2023-02-27T09:17:38.873" v="2701"/>
          <ac:inkMkLst>
            <pc:docMk/>
            <pc:sldMk cId="2584244330" sldId="273"/>
            <ac:inkMk id="693" creationId="{D235E9C4-D779-BF63-D53F-F35E0DEAE896}"/>
          </ac:inkMkLst>
        </pc:inkChg>
        <pc:inkChg chg="add del mod">
          <ac:chgData name="Sarot SRANG" userId="a391a74c-0223-4591-9ba9-531b2ebaca54" providerId="ADAL" clId="{738A2DF9-2794-4A7C-8FDE-60E37E3996D5}" dt="2023-02-27T09:17:38.869" v="2700"/>
          <ac:inkMkLst>
            <pc:docMk/>
            <pc:sldMk cId="2584244330" sldId="273"/>
            <ac:inkMk id="694" creationId="{967B7285-2B0B-2006-89A0-55DB05441942}"/>
          </ac:inkMkLst>
        </pc:inkChg>
        <pc:inkChg chg="add del mod">
          <ac:chgData name="Sarot SRANG" userId="a391a74c-0223-4591-9ba9-531b2ebaca54" providerId="ADAL" clId="{738A2DF9-2794-4A7C-8FDE-60E37E3996D5}" dt="2023-02-27T09:17:50.538" v="2719"/>
          <ac:inkMkLst>
            <pc:docMk/>
            <pc:sldMk cId="2584244330" sldId="273"/>
            <ac:inkMk id="695" creationId="{717BD4E2-DD09-20B6-44B8-C97D34C39CE7}"/>
          </ac:inkMkLst>
        </pc:inkChg>
        <pc:inkChg chg="add del mod">
          <ac:chgData name="Sarot SRANG" userId="a391a74c-0223-4591-9ba9-531b2ebaca54" providerId="ADAL" clId="{738A2DF9-2794-4A7C-8FDE-60E37E3996D5}" dt="2023-02-27T09:17:38.877" v="2702"/>
          <ac:inkMkLst>
            <pc:docMk/>
            <pc:sldMk cId="2584244330" sldId="273"/>
            <ac:inkMk id="697" creationId="{601C2557-7E42-7ACF-BF23-820DB8C95E1A}"/>
          </ac:inkMkLst>
        </pc:inkChg>
        <pc:inkChg chg="add del mod">
          <ac:chgData name="Sarot SRANG" userId="a391a74c-0223-4591-9ba9-531b2ebaca54" providerId="ADAL" clId="{738A2DF9-2794-4A7C-8FDE-60E37E3996D5}" dt="2023-02-27T09:17:55.757" v="2729"/>
          <ac:inkMkLst>
            <pc:docMk/>
            <pc:sldMk cId="2584244330" sldId="273"/>
            <ac:inkMk id="699" creationId="{50DC3EE9-0D14-14CD-9BCF-6AECD21ABC56}"/>
          </ac:inkMkLst>
        </pc:inkChg>
        <pc:inkChg chg="add del mod">
          <ac:chgData name="Sarot SRANG" userId="a391a74c-0223-4591-9ba9-531b2ebaca54" providerId="ADAL" clId="{738A2DF9-2794-4A7C-8FDE-60E37E3996D5}" dt="2023-02-27T08:48:02.742" v="1898"/>
          <ac:inkMkLst>
            <pc:docMk/>
            <pc:sldMk cId="2584244330" sldId="273"/>
            <ac:inkMk id="700" creationId="{F630713C-4E2A-F47B-CC54-7EBB023603BB}"/>
          </ac:inkMkLst>
        </pc:inkChg>
        <pc:inkChg chg="add del mod">
          <ac:chgData name="Sarot SRANG" userId="a391a74c-0223-4591-9ba9-531b2ebaca54" providerId="ADAL" clId="{738A2DF9-2794-4A7C-8FDE-60E37E3996D5}" dt="2023-02-27T09:17:55.769" v="2733"/>
          <ac:inkMkLst>
            <pc:docMk/>
            <pc:sldMk cId="2584244330" sldId="273"/>
            <ac:inkMk id="702" creationId="{715509EC-8F18-FF58-1C78-CEF80D29FFDA}"/>
          </ac:inkMkLst>
        </pc:inkChg>
        <pc:inkChg chg="add del mod">
          <ac:chgData name="Sarot SRANG" userId="a391a74c-0223-4591-9ba9-531b2ebaca54" providerId="ADAL" clId="{738A2DF9-2794-4A7C-8FDE-60E37E3996D5}" dt="2023-02-27T09:17:55.760" v="2730"/>
          <ac:inkMkLst>
            <pc:docMk/>
            <pc:sldMk cId="2584244330" sldId="273"/>
            <ac:inkMk id="703" creationId="{CB8EF1A1-8EDD-ADB0-50FA-B8C8E02F1240}"/>
          </ac:inkMkLst>
        </pc:inkChg>
        <pc:inkChg chg="add del mod">
          <ac:chgData name="Sarot SRANG" userId="a391a74c-0223-4591-9ba9-531b2ebaca54" providerId="ADAL" clId="{738A2DF9-2794-4A7C-8FDE-60E37E3996D5}" dt="2023-02-27T09:17:55.805" v="2746"/>
          <ac:inkMkLst>
            <pc:docMk/>
            <pc:sldMk cId="2584244330" sldId="273"/>
            <ac:inkMk id="704" creationId="{2AC4F6E8-9AF4-16D5-B8E2-DF484680679A}"/>
          </ac:inkMkLst>
        </pc:inkChg>
        <pc:inkChg chg="add del mod">
          <ac:chgData name="Sarot SRANG" userId="a391a74c-0223-4591-9ba9-531b2ebaca54" providerId="ADAL" clId="{738A2DF9-2794-4A7C-8FDE-60E37E3996D5}" dt="2023-02-27T09:17:55.750" v="2726"/>
          <ac:inkMkLst>
            <pc:docMk/>
            <pc:sldMk cId="2584244330" sldId="273"/>
            <ac:inkMk id="705" creationId="{676CDB22-AB0C-E2DA-2D82-C9515C2F5ADC}"/>
          </ac:inkMkLst>
        </pc:inkChg>
        <pc:inkChg chg="add del mod">
          <ac:chgData name="Sarot SRANG" userId="a391a74c-0223-4591-9ba9-531b2ebaca54" providerId="ADAL" clId="{738A2DF9-2794-4A7C-8FDE-60E37E3996D5}" dt="2023-02-27T09:17:56.369" v="2747"/>
          <ac:inkMkLst>
            <pc:docMk/>
            <pc:sldMk cId="2584244330" sldId="273"/>
            <ac:inkMk id="706" creationId="{1023ADFA-8B9E-8778-5A4C-FDD3AF591373}"/>
          </ac:inkMkLst>
        </pc:inkChg>
        <pc:inkChg chg="add del mod">
          <ac:chgData name="Sarot SRANG" userId="a391a74c-0223-4591-9ba9-531b2ebaca54" providerId="ADAL" clId="{738A2DF9-2794-4A7C-8FDE-60E37E3996D5}" dt="2023-02-27T09:17:55.782" v="2737"/>
          <ac:inkMkLst>
            <pc:docMk/>
            <pc:sldMk cId="2584244330" sldId="273"/>
            <ac:inkMk id="709" creationId="{9BEE60DC-3309-D5F2-5AB0-631D08E38C79}"/>
          </ac:inkMkLst>
        </pc:inkChg>
        <pc:inkChg chg="add del mod">
          <ac:chgData name="Sarot SRANG" userId="a391a74c-0223-4591-9ba9-531b2ebaca54" providerId="ADAL" clId="{738A2DF9-2794-4A7C-8FDE-60E37E3996D5}" dt="2023-02-27T09:17:55.757" v="2728"/>
          <ac:inkMkLst>
            <pc:docMk/>
            <pc:sldMk cId="2584244330" sldId="273"/>
            <ac:inkMk id="710" creationId="{8CFE9CC7-4354-E142-93D2-F4045B6C7A17}"/>
          </ac:inkMkLst>
        </pc:inkChg>
        <pc:inkChg chg="add del mod">
          <ac:chgData name="Sarot SRANG" userId="a391a74c-0223-4591-9ba9-531b2ebaca54" providerId="ADAL" clId="{738A2DF9-2794-4A7C-8FDE-60E37E3996D5}" dt="2023-02-27T09:17:55.795" v="2742"/>
          <ac:inkMkLst>
            <pc:docMk/>
            <pc:sldMk cId="2584244330" sldId="273"/>
            <ac:inkMk id="711" creationId="{89809C9D-6220-353D-09F1-29E259310F93}"/>
          </ac:inkMkLst>
        </pc:inkChg>
        <pc:inkChg chg="add del mod">
          <ac:chgData name="Sarot SRANG" userId="a391a74c-0223-4591-9ba9-531b2ebaca54" providerId="ADAL" clId="{738A2DF9-2794-4A7C-8FDE-60E37E3996D5}" dt="2023-02-27T09:17:55.785" v="2738"/>
          <ac:inkMkLst>
            <pc:docMk/>
            <pc:sldMk cId="2584244330" sldId="273"/>
            <ac:inkMk id="712" creationId="{CAFA72BA-25D9-81C6-230E-617964BA3F5C}"/>
          </ac:inkMkLst>
        </pc:inkChg>
        <pc:inkChg chg="add del mod">
          <ac:chgData name="Sarot SRANG" userId="a391a74c-0223-4591-9ba9-531b2ebaca54" providerId="ADAL" clId="{738A2DF9-2794-4A7C-8FDE-60E37E3996D5}" dt="2023-02-27T09:17:55.789" v="2739"/>
          <ac:inkMkLst>
            <pc:docMk/>
            <pc:sldMk cId="2584244330" sldId="273"/>
            <ac:inkMk id="713" creationId="{7E0047C3-8E3B-F0A8-F911-898F3685E9D2}"/>
          </ac:inkMkLst>
        </pc:inkChg>
        <pc:inkChg chg="add del mod">
          <ac:chgData name="Sarot SRANG" userId="a391a74c-0223-4591-9ba9-531b2ebaca54" providerId="ADAL" clId="{738A2DF9-2794-4A7C-8FDE-60E37E3996D5}" dt="2023-02-27T09:17:55.775" v="2735"/>
          <ac:inkMkLst>
            <pc:docMk/>
            <pc:sldMk cId="2584244330" sldId="273"/>
            <ac:inkMk id="714" creationId="{30552AA5-672D-815B-6FA2-CCFA6D333234}"/>
          </ac:inkMkLst>
        </pc:inkChg>
        <pc:inkChg chg="add del mod">
          <ac:chgData name="Sarot SRANG" userId="a391a74c-0223-4591-9ba9-531b2ebaca54" providerId="ADAL" clId="{738A2DF9-2794-4A7C-8FDE-60E37E3996D5}" dt="2023-02-27T09:17:55.746" v="2725"/>
          <ac:inkMkLst>
            <pc:docMk/>
            <pc:sldMk cId="2584244330" sldId="273"/>
            <ac:inkMk id="715" creationId="{D9111B69-E0AD-6DF9-5FD5-0E8220168500}"/>
          </ac:inkMkLst>
        </pc:inkChg>
        <pc:inkChg chg="add del mod">
          <ac:chgData name="Sarot SRANG" userId="a391a74c-0223-4591-9ba9-531b2ebaca54" providerId="ADAL" clId="{738A2DF9-2794-4A7C-8FDE-60E37E3996D5}" dt="2023-02-27T09:17:55.798" v="2743"/>
          <ac:inkMkLst>
            <pc:docMk/>
            <pc:sldMk cId="2584244330" sldId="273"/>
            <ac:inkMk id="717" creationId="{97F516EA-E776-16D3-7C65-21878CA16C80}"/>
          </ac:inkMkLst>
        </pc:inkChg>
        <pc:inkChg chg="add del mod">
          <ac:chgData name="Sarot SRANG" userId="a391a74c-0223-4591-9ba9-531b2ebaca54" providerId="ADAL" clId="{738A2DF9-2794-4A7C-8FDE-60E37E3996D5}" dt="2023-02-27T09:17:55.763" v="2731"/>
          <ac:inkMkLst>
            <pc:docMk/>
            <pc:sldMk cId="2584244330" sldId="273"/>
            <ac:inkMk id="718" creationId="{4B0DA956-5EFD-A00F-2B5B-AA936ACFAAED}"/>
          </ac:inkMkLst>
        </pc:inkChg>
        <pc:inkChg chg="add del mod">
          <ac:chgData name="Sarot SRANG" userId="a391a74c-0223-4591-9ba9-531b2ebaca54" providerId="ADAL" clId="{738A2DF9-2794-4A7C-8FDE-60E37E3996D5}" dt="2023-02-27T08:48:06.877" v="1905"/>
          <ac:inkMkLst>
            <pc:docMk/>
            <pc:sldMk cId="2584244330" sldId="273"/>
            <ac:inkMk id="720" creationId="{18B32FD8-801E-210E-904F-125FA13C7824}"/>
          </ac:inkMkLst>
        </pc:inkChg>
        <pc:inkChg chg="add del">
          <ac:chgData name="Sarot SRANG" userId="a391a74c-0223-4591-9ba9-531b2ebaca54" providerId="ADAL" clId="{738A2DF9-2794-4A7C-8FDE-60E37E3996D5}" dt="2023-02-27T08:48:06.877" v="1907"/>
          <ac:inkMkLst>
            <pc:docMk/>
            <pc:sldMk cId="2584244330" sldId="273"/>
            <ac:inkMk id="722" creationId="{784FAD8B-2189-170B-B02D-0D1DB8509473}"/>
          </ac:inkMkLst>
        </pc:inkChg>
        <pc:inkChg chg="add del">
          <ac:chgData name="Sarot SRANG" userId="a391a74c-0223-4591-9ba9-531b2ebaca54" providerId="ADAL" clId="{738A2DF9-2794-4A7C-8FDE-60E37E3996D5}" dt="2023-02-27T08:48:06.877" v="1906"/>
          <ac:inkMkLst>
            <pc:docMk/>
            <pc:sldMk cId="2584244330" sldId="273"/>
            <ac:inkMk id="723" creationId="{B6570064-08DB-2C1F-04D6-C66558999441}"/>
          </ac:inkMkLst>
        </pc:inkChg>
        <pc:inkChg chg="add del">
          <ac:chgData name="Sarot SRANG" userId="a391a74c-0223-4591-9ba9-531b2ebaca54" providerId="ADAL" clId="{738A2DF9-2794-4A7C-8FDE-60E37E3996D5}" dt="2023-02-27T08:48:06.876" v="1904"/>
          <ac:inkMkLst>
            <pc:docMk/>
            <pc:sldMk cId="2584244330" sldId="273"/>
            <ac:inkMk id="724" creationId="{3FFE3DB4-BDBD-D9E5-B840-50AB79A4B98E}"/>
          </ac:inkMkLst>
        </pc:inkChg>
        <pc:inkChg chg="add del mod">
          <ac:chgData name="Sarot SRANG" userId="a391a74c-0223-4591-9ba9-531b2ebaca54" providerId="ADAL" clId="{738A2DF9-2794-4A7C-8FDE-60E37E3996D5}" dt="2023-02-27T09:17:55.789" v="2740"/>
          <ac:inkMkLst>
            <pc:docMk/>
            <pc:sldMk cId="2584244330" sldId="273"/>
            <ac:inkMk id="725" creationId="{47D84A83-8C7B-3F60-B579-1078CB152077}"/>
          </ac:inkMkLst>
        </pc:inkChg>
        <pc:inkChg chg="add del mod">
          <ac:chgData name="Sarot SRANG" userId="a391a74c-0223-4591-9ba9-531b2ebaca54" providerId="ADAL" clId="{738A2DF9-2794-4A7C-8FDE-60E37E3996D5}" dt="2023-02-27T08:48:14.411" v="1911"/>
          <ac:inkMkLst>
            <pc:docMk/>
            <pc:sldMk cId="2584244330" sldId="273"/>
            <ac:inkMk id="726" creationId="{F838DDAA-AC2F-3B2C-F70B-9B04AB89CD58}"/>
          </ac:inkMkLst>
        </pc:inkChg>
        <pc:inkChg chg="add del">
          <ac:chgData name="Sarot SRANG" userId="a391a74c-0223-4591-9ba9-531b2ebaca54" providerId="ADAL" clId="{738A2DF9-2794-4A7C-8FDE-60E37E3996D5}" dt="2023-02-27T08:48:17.122" v="1913"/>
          <ac:inkMkLst>
            <pc:docMk/>
            <pc:sldMk cId="2584244330" sldId="273"/>
            <ac:inkMk id="729" creationId="{06E712AC-0521-6CEB-7C81-720799BC2083}"/>
          </ac:inkMkLst>
        </pc:inkChg>
        <pc:inkChg chg="add del">
          <ac:chgData name="Sarot SRANG" userId="a391a74c-0223-4591-9ba9-531b2ebaca54" providerId="ADAL" clId="{738A2DF9-2794-4A7C-8FDE-60E37E3996D5}" dt="2023-02-27T08:48:19.196" v="1915"/>
          <ac:inkMkLst>
            <pc:docMk/>
            <pc:sldMk cId="2584244330" sldId="273"/>
            <ac:inkMk id="730" creationId="{F999F909-8A43-4096-D8D8-47E77D14D8FC}"/>
          </ac:inkMkLst>
        </pc:inkChg>
        <pc:inkChg chg="add del mod">
          <ac:chgData name="Sarot SRANG" userId="a391a74c-0223-4591-9ba9-531b2ebaca54" providerId="ADAL" clId="{738A2DF9-2794-4A7C-8FDE-60E37E3996D5}" dt="2023-02-27T09:17:55.753" v="2727"/>
          <ac:inkMkLst>
            <pc:docMk/>
            <pc:sldMk cId="2584244330" sldId="273"/>
            <ac:inkMk id="731" creationId="{D6C9FA45-6771-BC48-35E8-ADA46B400048}"/>
          </ac:inkMkLst>
        </pc:inkChg>
        <pc:inkChg chg="add del mod">
          <ac:chgData name="Sarot SRANG" userId="a391a74c-0223-4591-9ba9-531b2ebaca54" providerId="ADAL" clId="{738A2DF9-2794-4A7C-8FDE-60E37E3996D5}" dt="2023-02-27T09:17:55.772" v="2734"/>
          <ac:inkMkLst>
            <pc:docMk/>
            <pc:sldMk cId="2584244330" sldId="273"/>
            <ac:inkMk id="733" creationId="{E4E7B791-F098-9690-B5F0-E717B9BC8020}"/>
          </ac:inkMkLst>
        </pc:inkChg>
        <pc:inkChg chg="add del mod">
          <ac:chgData name="Sarot SRANG" userId="a391a74c-0223-4591-9ba9-531b2ebaca54" providerId="ADAL" clId="{738A2DF9-2794-4A7C-8FDE-60E37E3996D5}" dt="2023-02-27T09:17:55.792" v="2741"/>
          <ac:inkMkLst>
            <pc:docMk/>
            <pc:sldMk cId="2584244330" sldId="273"/>
            <ac:inkMk id="734" creationId="{CAC6A5A2-0BC7-53CB-A54B-746676174F8C}"/>
          </ac:inkMkLst>
        </pc:inkChg>
        <pc:inkChg chg="add del mod">
          <ac:chgData name="Sarot SRANG" userId="a391a74c-0223-4591-9ba9-531b2ebaca54" providerId="ADAL" clId="{738A2DF9-2794-4A7C-8FDE-60E37E3996D5}" dt="2023-02-27T09:17:55.801" v="2744"/>
          <ac:inkMkLst>
            <pc:docMk/>
            <pc:sldMk cId="2584244330" sldId="273"/>
            <ac:inkMk id="736" creationId="{DAF6D6D4-9865-7623-88A7-4DA39282CB1A}"/>
          </ac:inkMkLst>
        </pc:inkChg>
        <pc:inkChg chg="add del mod">
          <ac:chgData name="Sarot SRANG" userId="a391a74c-0223-4591-9ba9-531b2ebaca54" providerId="ADAL" clId="{738A2DF9-2794-4A7C-8FDE-60E37E3996D5}" dt="2023-02-27T09:17:55.803" v="2745"/>
          <ac:inkMkLst>
            <pc:docMk/>
            <pc:sldMk cId="2584244330" sldId="273"/>
            <ac:inkMk id="737" creationId="{6E88D0A2-EC96-871A-2A2D-10C623714A9C}"/>
          </ac:inkMkLst>
        </pc:inkChg>
        <pc:inkChg chg="add del mod">
          <ac:chgData name="Sarot SRANG" userId="a391a74c-0223-4591-9ba9-531b2ebaca54" providerId="ADAL" clId="{738A2DF9-2794-4A7C-8FDE-60E37E3996D5}" dt="2023-02-27T09:17:55.766" v="2732"/>
          <ac:inkMkLst>
            <pc:docMk/>
            <pc:sldMk cId="2584244330" sldId="273"/>
            <ac:inkMk id="738" creationId="{43BB1620-0A28-AA7E-CC5A-E8820A80679B}"/>
          </ac:inkMkLst>
        </pc:inkChg>
        <pc:inkChg chg="add del mod">
          <ac:chgData name="Sarot SRANG" userId="a391a74c-0223-4591-9ba9-531b2ebaca54" providerId="ADAL" clId="{738A2DF9-2794-4A7C-8FDE-60E37E3996D5}" dt="2023-02-27T09:17:55.779" v="2736"/>
          <ac:inkMkLst>
            <pc:docMk/>
            <pc:sldMk cId="2584244330" sldId="273"/>
            <ac:inkMk id="739" creationId="{5AB31E0A-B07B-80A4-FF51-39E6E59867EF}"/>
          </ac:inkMkLst>
        </pc:inkChg>
        <pc:inkChg chg="add del mod">
          <ac:chgData name="Sarot SRANG" userId="a391a74c-0223-4591-9ba9-531b2ebaca54" providerId="ADAL" clId="{738A2DF9-2794-4A7C-8FDE-60E37E3996D5}" dt="2023-02-27T09:17:55.742" v="2724"/>
          <ac:inkMkLst>
            <pc:docMk/>
            <pc:sldMk cId="2584244330" sldId="273"/>
            <ac:inkMk id="740" creationId="{60BEE7CD-5BC5-181A-19D6-3B4B53F82AF3}"/>
          </ac:inkMkLst>
        </pc:inkChg>
        <pc:inkChg chg="add del mod">
          <ac:chgData name="Sarot SRANG" userId="a391a74c-0223-4591-9ba9-531b2ebaca54" providerId="ADAL" clId="{738A2DF9-2794-4A7C-8FDE-60E37E3996D5}" dt="2023-02-27T09:21:32.258" v="2883"/>
          <ac:inkMkLst>
            <pc:docMk/>
            <pc:sldMk cId="2584244330" sldId="273"/>
            <ac:inkMk id="742" creationId="{5BD58B44-0758-EBE6-550D-CF977DACCB73}"/>
          </ac:inkMkLst>
        </pc:inkChg>
        <pc:inkChg chg="add del mod">
          <ac:chgData name="Sarot SRANG" userId="a391a74c-0223-4591-9ba9-531b2ebaca54" providerId="ADAL" clId="{738A2DF9-2794-4A7C-8FDE-60E37E3996D5}" dt="2023-02-27T09:21:54.426" v="2903"/>
          <ac:inkMkLst>
            <pc:docMk/>
            <pc:sldMk cId="2584244330" sldId="273"/>
            <ac:inkMk id="743" creationId="{B6539614-DCA7-61CE-691E-8AC3F649457C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744" creationId="{6CF17778-871F-CF9C-242E-8EAE00CF9ABB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745" creationId="{8C83C43B-8301-18B4-24AA-909BCE2CC54D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746" creationId="{608F83A5-D54A-CB41-6D3F-3DCD94B73C98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747" creationId="{5AF5B4FA-CE95-B018-B418-EC64A0564534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748" creationId="{A5CEB8F2-B984-E09B-C85D-BB81018784EA}"/>
          </ac:inkMkLst>
        </pc:inkChg>
        <pc:inkChg chg="add">
          <ac:chgData name="Sarot SRANG" userId="a391a74c-0223-4591-9ba9-531b2ebaca54" providerId="ADAL" clId="{738A2DF9-2794-4A7C-8FDE-60E37E3996D5}" dt="2023-02-27T09:18:32.355" v="2796" actId="9405"/>
          <ac:inkMkLst>
            <pc:docMk/>
            <pc:sldMk cId="2584244330" sldId="273"/>
            <ac:inkMk id="751" creationId="{BB461898-4D9C-E5FA-3986-334E5E8D2D89}"/>
          </ac:inkMkLst>
        </pc:inkChg>
        <pc:inkChg chg="add del">
          <ac:chgData name="Sarot SRANG" userId="a391a74c-0223-4591-9ba9-531b2ebaca54" providerId="ADAL" clId="{738A2DF9-2794-4A7C-8FDE-60E37E3996D5}" dt="2023-02-27T09:18:33.764" v="2798"/>
          <ac:inkMkLst>
            <pc:docMk/>
            <pc:sldMk cId="2584244330" sldId="273"/>
            <ac:inkMk id="752" creationId="{7FC86A2B-F590-E06E-9AE3-9623A48E364E}"/>
          </ac:inkMkLst>
        </pc:inkChg>
        <pc:inkChg chg="add del">
          <ac:chgData name="Sarot SRANG" userId="a391a74c-0223-4591-9ba9-531b2ebaca54" providerId="ADAL" clId="{738A2DF9-2794-4A7C-8FDE-60E37E3996D5}" dt="2023-02-27T09:18:37.976" v="2800"/>
          <ac:inkMkLst>
            <pc:docMk/>
            <pc:sldMk cId="2584244330" sldId="273"/>
            <ac:inkMk id="753" creationId="{937BD082-87AD-0A99-586A-F83D69FA45FF}"/>
          </ac:inkMkLst>
        </pc:inkChg>
        <pc:inkChg chg="add">
          <ac:chgData name="Sarot SRANG" userId="a391a74c-0223-4591-9ba9-531b2ebaca54" providerId="ADAL" clId="{738A2DF9-2794-4A7C-8FDE-60E37E3996D5}" dt="2023-02-27T09:18:39.610" v="2801" actId="9405"/>
          <ac:inkMkLst>
            <pc:docMk/>
            <pc:sldMk cId="2584244330" sldId="273"/>
            <ac:inkMk id="754" creationId="{E3233E05-C270-C971-36D0-A041633DD051}"/>
          </ac:inkMkLst>
        </pc:inkChg>
        <pc:inkChg chg="add del">
          <ac:chgData name="Sarot SRANG" userId="a391a74c-0223-4591-9ba9-531b2ebaca54" providerId="ADAL" clId="{738A2DF9-2794-4A7C-8FDE-60E37E3996D5}" dt="2023-02-27T09:18:41.365" v="2803"/>
          <ac:inkMkLst>
            <pc:docMk/>
            <pc:sldMk cId="2584244330" sldId="273"/>
            <ac:inkMk id="755" creationId="{CD7BD774-9C7B-C266-A545-B044F430A2E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56" creationId="{CE2247AB-CBB9-E7B1-FB17-247E08C471E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57" creationId="{66CE8072-4854-9135-DB67-E051C4EEEC1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58" creationId="{8C13038D-6BED-38D2-6DFF-F73093895D8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0" creationId="{EFC385DA-0351-84A2-4296-A5378EC422B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1" creationId="{0569C6DA-759E-1901-6BF6-746593A6035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2" creationId="{26F1E119-8EA4-8010-5703-2BDA30F8D0A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3" creationId="{9622F8B3-B07E-9381-EEE8-ED8B8DA4EF0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5" creationId="{F2961F2B-3485-2262-AD74-7472FD85C83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6" creationId="{0D4A3328-2A3F-C694-2E3E-C6A701DA944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68" creationId="{A1405A82-B5E5-978B-F3D4-22F6C523FBE1}"/>
          </ac:inkMkLst>
        </pc:inkChg>
        <pc:inkChg chg="add del mod">
          <ac:chgData name="Sarot SRANG" userId="a391a74c-0223-4591-9ba9-531b2ebaca54" providerId="ADAL" clId="{738A2DF9-2794-4A7C-8FDE-60E37E3996D5}" dt="2023-02-27T09:20:27.518" v="2852"/>
          <ac:inkMkLst>
            <pc:docMk/>
            <pc:sldMk cId="2584244330" sldId="273"/>
            <ac:inkMk id="770" creationId="{B9DFF101-8FE9-A969-43BC-4EFDAA253A2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1" creationId="{03E56CE1-6DFD-6DD1-FD9E-51584B49ABF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3" creationId="{F700CAB1-12D7-38BE-1FC5-5F3191C210F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4" creationId="{F476D62B-8F50-BF01-07E2-56CA9447AA7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5" creationId="{D124F2F9-A2DD-4F8E-7F18-52A96967EE8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7" creationId="{7977B36C-F505-0FBF-9466-C371F90F0FA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8" creationId="{48A44B52-6ED6-CB54-4E6A-5DB8B5EA384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79" creationId="{AEBF0CFD-ED88-4F45-87BB-F1AFDBF18E9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80" creationId="{8BE6486D-2470-EE2E-2796-5AEF5F2E23E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81" creationId="{FA3D5A97-94FC-1116-3611-128E7E543829}"/>
          </ac:inkMkLst>
        </pc:inkChg>
        <pc:inkChg chg="add del mod">
          <ac:chgData name="Sarot SRANG" userId="a391a74c-0223-4591-9ba9-531b2ebaca54" providerId="ADAL" clId="{738A2DF9-2794-4A7C-8FDE-60E37E3996D5}" dt="2023-02-27T09:20:15.356" v="2851"/>
          <ac:inkMkLst>
            <pc:docMk/>
            <pc:sldMk cId="2584244330" sldId="273"/>
            <ac:inkMk id="783" creationId="{5A17CF32-1380-92E9-5E18-D3A54B502A2E}"/>
          </ac:inkMkLst>
        </pc:inkChg>
        <pc:inkChg chg="add del mod">
          <ac:chgData name="Sarot SRANG" userId="a391a74c-0223-4591-9ba9-531b2ebaca54" providerId="ADAL" clId="{738A2DF9-2794-4A7C-8FDE-60E37E3996D5}" dt="2023-02-27T09:20:15.355" v="2849"/>
          <ac:inkMkLst>
            <pc:docMk/>
            <pc:sldMk cId="2584244330" sldId="273"/>
            <ac:inkMk id="784" creationId="{4FA2B451-B8D4-B81C-A969-24012B70C9A0}"/>
          </ac:inkMkLst>
        </pc:inkChg>
        <pc:inkChg chg="add del mod">
          <ac:chgData name="Sarot SRANG" userId="a391a74c-0223-4591-9ba9-531b2ebaca54" providerId="ADAL" clId="{738A2DF9-2794-4A7C-8FDE-60E37E3996D5}" dt="2023-02-27T09:20:15.355" v="2848"/>
          <ac:inkMkLst>
            <pc:docMk/>
            <pc:sldMk cId="2584244330" sldId="273"/>
            <ac:inkMk id="785" creationId="{930F3ECF-137A-BB96-094D-488F8320A1C3}"/>
          </ac:inkMkLst>
        </pc:inkChg>
        <pc:inkChg chg="add del mod">
          <ac:chgData name="Sarot SRANG" userId="a391a74c-0223-4591-9ba9-531b2ebaca54" providerId="ADAL" clId="{738A2DF9-2794-4A7C-8FDE-60E37E3996D5}" dt="2023-02-27T09:20:15.356" v="2850"/>
          <ac:inkMkLst>
            <pc:docMk/>
            <pc:sldMk cId="2584244330" sldId="273"/>
            <ac:inkMk id="786" creationId="{B8985A06-4BDE-B973-ADD1-526864841DF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88" creationId="{9652573A-44F1-244C-C183-CAC2CEC0958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0" creationId="{3FE93C3E-0FAD-1A11-27C7-9F15EF0A96E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2" creationId="{BCFE6BF2-FBF2-6A8F-B2D5-25BE957278D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3" creationId="{07F9056D-DD2D-F2F1-256C-A1B2AE3C932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5" creationId="{254EBF7A-BB32-D7EF-CDD8-D914222CE69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6" creationId="{D4E54E8B-4143-E176-0B1E-5C094678380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8" creationId="{95C61A04-63DD-25D7-98DC-6315D739786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799" creationId="{AA9DBE66-D74F-0B3E-1866-48B9182A260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00" creationId="{44679996-047F-1A2F-D075-87E9FE746C0B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02" creationId="{69D80FED-7825-67E4-19FF-ADDA4CFFC5A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03" creationId="{F0C8BD86-5B60-121A-D64F-02F0337B08B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04" creationId="{0CD603C1-57C5-8D25-261B-F8B4B3BF80A7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06" creationId="{F8B2924F-261C-2124-0495-78061FF91805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07" creationId="{A59CF94B-6E59-E163-3174-DC062057C5FE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08" creationId="{B0EDFF56-5875-F246-13B3-478AA04763D9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09" creationId="{FC1C4C27-6802-1ED0-0010-ABA01196EC5E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10" creationId="{3357C5FB-5EA9-A78F-5C2E-C0D50071B19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12" creationId="{DAD2FFF5-43EB-1CF1-68A6-D56CAA422BE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13" creationId="{19905FD4-7412-0D8F-6CDA-7730C60EFE1C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15" creationId="{E0E1E00A-978C-3AE0-43C0-52D56DA27917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16" creationId="{66AFC560-FFE4-279F-7FF9-F7247314F656}"/>
          </ac:inkMkLst>
        </pc:inkChg>
        <pc:inkChg chg="add del mod">
          <ac:chgData name="Sarot SRANG" userId="a391a74c-0223-4591-9ba9-531b2ebaca54" providerId="ADAL" clId="{738A2DF9-2794-4A7C-8FDE-60E37E3996D5}" dt="2023-02-27T09:22:54.044" v="2936"/>
          <ac:inkMkLst>
            <pc:docMk/>
            <pc:sldMk cId="2584244330" sldId="273"/>
            <ac:inkMk id="818" creationId="{4AED2D41-D2F3-48C8-DCAB-3FD37544104E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19" creationId="{7203EC86-01A0-BBC5-D876-85619CE9ED26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0" creationId="{0A2A953A-2E60-C02B-B899-F85180BE16D3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1" creationId="{88C831B9-FBB5-E71A-B460-5153DE4ECF76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2" creationId="{6D581C53-912D-EE89-FA86-2646F6DC3A73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3" creationId="{CDE476D9-8009-25C6-A0B4-C071829CD289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4" creationId="{C83DACB2-CA35-3527-F607-FEE3DC60B38E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5" creationId="{13641963-2034-C1EF-F42E-3C9C8529285B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6" creationId="{5AD9B398-6B99-FC3E-D54F-A1B80BB270E6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8" creationId="{BFA77551-3C53-4458-721C-FAF6E73039FF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29" creationId="{5DC7EFB9-6104-2BD0-9E60-B59D983474C1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0" creationId="{EFEF538A-06EA-CD79-D010-96573BD0E0CD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1" creationId="{4114B009-D9C9-0DFA-34F8-ED803D63D72D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3" creationId="{809E9D8B-108B-C236-7C29-B356A8D6DEDB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4" creationId="{DA507B50-5E2B-6FCA-F0F7-0F764BB19046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5" creationId="{D4821BB4-6766-686E-B0C7-099404B5257C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6" creationId="{48DD9042-C75A-5F28-24BC-E8E34DBE3D80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8" creationId="{4E1C5C9D-4314-1B48-7973-F16B02EB4796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39" creationId="{D3FACA90-60D3-CFA6-CDB9-F936CBDE178C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1" creationId="{38003BDF-A34E-56CB-2784-FB769E15B5F0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2" creationId="{627F590F-5813-9BCC-D495-C5E600CEDD0D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3" creationId="{4F7942D8-5133-6AC1-119A-C6A674845037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5" creationId="{94ABBB25-6123-3A5F-8CE5-366AFAF37112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6" creationId="{3742A80B-B8A9-18EA-B880-D8B83BA7BF98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8" creationId="{BCD97806-3EF8-CC3F-7289-B94CE657E5D8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49" creationId="{7E9DD842-4C2C-9EAA-D2C2-609C7FB14FA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1" creationId="{949DC599-0DE8-8502-1BBF-F12983CEAF7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2" creationId="{AF216BF9-02B4-7485-6290-62A0AB086E1A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4" creationId="{85FE2734-06D7-DA5E-6755-241B479776D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5" creationId="{E3B6FA2E-2107-1460-3EB6-BB7BD14CE94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6" creationId="{BE904306-273B-5231-5184-A1248C3635E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8" creationId="{B2E21B4D-81B2-7DD7-B8A8-2E8B734FEA0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59" creationId="{2C59FF9F-EC54-EC13-E461-A7EF11F8758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60" creationId="{BFF5DF6A-B4D5-DDFC-F997-DB771231328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61" creationId="{42429C40-109D-7E2B-6946-14B408D479D9}"/>
          </ac:inkMkLst>
        </pc:inkChg>
        <pc:inkChg chg="add del mod">
          <ac:chgData name="Sarot SRANG" userId="a391a74c-0223-4591-9ba9-531b2ebaca54" providerId="ADAL" clId="{738A2DF9-2794-4A7C-8FDE-60E37E3996D5}" dt="2023-02-27T09:22:44.962" v="2935"/>
          <ac:inkMkLst>
            <pc:docMk/>
            <pc:sldMk cId="2584244330" sldId="273"/>
            <ac:inkMk id="863" creationId="{586BBCF3-E65D-B66B-9BE1-073A444C0A91}"/>
          </ac:inkMkLst>
        </pc:inkChg>
        <pc:inkChg chg="add mod">
          <ac:chgData name="Sarot SRANG" userId="a391a74c-0223-4591-9ba9-531b2ebaca54" providerId="ADAL" clId="{738A2DF9-2794-4A7C-8FDE-60E37E3996D5}" dt="2023-02-27T09:22:56.430" v="2938"/>
          <ac:inkMkLst>
            <pc:docMk/>
            <pc:sldMk cId="2584244330" sldId="273"/>
            <ac:inkMk id="865" creationId="{FB86C364-3513-6831-F64F-B79C9719FD9C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67" creationId="{FBDC28C0-9BAB-60D6-52D2-1F167E3B715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68" creationId="{2FE680A2-4716-3415-430F-01FAF51C0D84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69" creationId="{D3AD7942-A3F1-3914-C86C-A5D4D101117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1" creationId="{F5ECED35-D3CC-5CFD-A5BD-9A1DB1076D2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3" creationId="{6FEC4730-6DE4-CA5C-CFE3-6A58B4DD288F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4" creationId="{3F3E7E21-F1ED-5B34-E001-824E4588E082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5" creationId="{4606607C-217E-4E2D-A1BF-A2040F2C5FE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7" creationId="{7B31BA5A-35AC-1668-58AB-AAB978B4A170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79" creationId="{59B70D03-5BC7-680F-4508-FBC3D6C30617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0" creationId="{92146F31-A5EF-CDA1-CF60-CEC97F3C753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1" creationId="{B2A75A31-B7CE-9E77-2B2E-A12D920274C9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2" creationId="{ACE97E5F-7973-8886-817D-F4330B39510E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3" creationId="{6D9705E2-8330-1C43-6D02-3DC88064DFC5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4" creationId="{F7E3989A-2E51-B862-A9A2-66CA8D573EF3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5" creationId="{7C099AB8-5F27-B5AC-0FC1-8A598BFA67B8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6" creationId="{A4AD1A57-A7F0-D839-724C-A20BFC163461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7" creationId="{0C004C28-94BC-D83B-6A1F-A18C5CEB09F6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88" creationId="{3C27E12E-8441-431E-2128-083EBA590AFD}"/>
          </ac:inkMkLst>
        </pc:inkChg>
        <pc:inkChg chg="add mod">
          <ac:chgData name="Sarot SRANG" userId="a391a74c-0223-4591-9ba9-531b2ebaca54" providerId="ADAL" clId="{738A2DF9-2794-4A7C-8FDE-60E37E3996D5}" dt="2023-02-27T09:23:48.234" v="2965"/>
          <ac:inkMkLst>
            <pc:docMk/>
            <pc:sldMk cId="2584244330" sldId="273"/>
            <ac:inkMk id="890" creationId="{328171D8-D745-39C6-42BD-9E37306B535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6:49.94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1187 98 6211,'0'0'6734,"-20"-8"-5312,-114-42 1125,106 41-2190,0 1-1,-1 1 0,0 1 0,-58-3 0,-121 10 378,163 0-541,12 0-65,0 2 0,1 0 0,-1 3-1,1 0 1,0 3 0,-44 16-1,60-18-112,0 1-1,0 0 0,1 1 1,0 1-1,0 0 0,1 1 0,0 1 1,1 0-1,1 1 0,0 0 0,1 1 1,0 0-1,-13 24 0,7-4-4,1 1-1,2 1 1,2 0-1,1 1 0,2 0 1,1 0-1,-2 44 1,3 14-40,10 160 0,-1-227 30,1 0 0,1 1 0,2-2 0,1 1 1,1-1-1,1 0 0,2 0 0,0-1 0,20 31 0,-20-38-8,2-1 1,0-1-1,0-1 0,2 0 1,0 0-1,1-1 0,0-1 1,1-1-1,1-1 0,0 0 1,1-1-1,37 16 0,-22-16 13,1-1 0,0-2 0,0-1 0,1-2 0,0-1 0,-1-2 0,58-4 0,-77 0-2,0-1 0,0 0 0,-1-1 0,1-1-1,-1 0 1,0-1 0,0-1 0,-1 0 0,0-1 0,0-1-1,-1 0 1,0 0 0,-1-2 0,0 1 0,14-17-1,-7 5 13,-1 0-1,0-1 1,-2-1-1,0-1 0,-2 0 1,-1-1-1,16-45 1,-19 39 14,-2-1 1,-1 0 0,5-67 0,-10-103 128,-5 149-72,-3 0 1,-2 0-1,-2 1 0,-2 1 0,-30-79 1,36 116-14,0 1 0,0-1 0,-2 2 1,1-1-1,-2 1 0,-18-23 1,19 28-21,1 1 0,-1 0 1,-1 0-1,1 1 0,-1 0 0,0 1 1,-1 0-1,1 0 0,-1 1 0,-19-6 1,-9 1-355,-1 2 1,-1 1 0,1 2-1,-78 3 1,114 1 124,1 0 0,0 0 1,0 0-1,-1 1 0,1-1 0,0 0 1,-1 1-1,1 0 0,0-1 0,0 1 1,0 0-1,-4 2 0,-6 16-4289,6 12-8602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28.02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18 131 4610,'0'0'5950,"-4"3"-5126,-4 2-981,2-3 3489,18-12-1502,4-10-1094,-15 18 51,-5 12-475,3-6-311,-1 0-1,0 0 0,1 0 0,0 1 1,0-1-1,0 0 0,0 1 0,1-1 1,0 1-1,0-1 0,0 1 0,0-1 0,1 0 1,1 6-1,-1-7-1,0 0 1,1-1-1,-1 1 0,1-1 1,0 1-1,-1-1 1,1 0-1,0 0 0,1 0 1,-1 0-1,0 0 1,0 0-1,1-1 0,-1 1 1,1-1-1,0 1 0,-1-1 1,1 0-1,0 0 1,0-1-1,0 1 0,3 0 1,5 1-7,-1 0 1,1 0-1,0-2 1,0 1-1,0-1 1,0-1-1,0 0 1,-1 0-1,1-1 1,0-1-1,-1 0 0,18-7 1,-23 8 3,1-1 0,-1 0 0,0 0 0,0-1 0,0 1 0,0-1 0,0 0 0,-1 0 0,0-1 0,0 0 0,0 1 0,0-1 0,-1 0 0,0-1 0,0 1-1,0-1 1,0 1 0,-1-1 0,0 0 0,-1 0 0,1 0 0,-1 0 0,1-11 0,-2 12 17,1-1-1,-1 1 0,0 0 0,-1-1 1,1 1-1,-1 0 0,0-1 0,-2-6 1,2 10-6,-1 0 0,1 0 0,0-1 0,-1 1 0,0 1 1,1-1-1,-1 0 0,0 0 0,0 1 0,0-1 0,0 1 1,0-1-1,0 1 0,0 0 0,0 0 0,-1 0 0,1 0 1,0 0-1,-1 0 0,-2 0 0,-6-1 22,1 1-1,-1 0 1,0 0 0,0 1-1,1 0 1,-1 1 0,0 0 0,0 1-1,1 0 1,-1 1 0,-15 6-1,21-7-16,0 0-1,1 1 0,-1-1 0,0 1 1,1 0-1,-1 1 0,1-1 0,0 1 1,0 0-1,0 0 0,-2 4 0,4-5-9,0 0-1,0 1 1,0-1-1,1 1 1,0-1-1,0 1 0,0-1 1,0 1-1,0 0 1,1-1-1,-1 1 0,1 0 1,0 0-1,0-1 1,1 1-1,-1 0 1,2 5-1,-1-6-4,1 1 0,-1-1 1,1 0-1,0 0 0,0 0 1,0 0-1,0 0 0,1 0 0,-1 0 1,1-1-1,-1 1 0,1-1 0,0 0 1,0 0-1,0 0 0,0 0 0,1-1 1,-1 1-1,0-1 0,7 2 0,5 2-18,0-1 0,0-1 0,24 2 0,-22-3 16,-1-1 0,1 0 1,0-1-1,0-2 0,21-3 1,-34 5 3,0-1 0,-1 0 0,1 0 0,0 0 0,0-1 0,-1 0 0,1 1 1,-1-1-1,1 0 0,-1-1 0,0 1 0,1-1 0,-1 1 0,-1-1 0,1 0 0,0 0 1,-1 0-1,1 0 0,-1-1 0,0 1 0,0-1 0,-1 1 0,1-1 0,-1 0 1,1 0-1,-1 1 0,1-8 0,-1 7 11,-1 1-1,1-1 1,-1 1 0,0-1-1,0 1 1,0-1 0,-1 1-1,1-1 1,-1 1-1,0 0 1,0-1 0,0 1-1,0 0 1,-3-5 0,2 6-5,1 0 1,-1 0 0,0 0-1,-1 0 1,1 0 0,0 0 0,-1 1-1,1-1 1,-1 1 0,1-1-1,-1 1 1,1 0 0,-1 0-1,0 0 1,0 1 0,0-1-1,-4 0 1,-3 0 19,0-1 0,0 2 1,0 0-1,0 0 0,0 0 0,0 1 0,0 1 1,0 0-1,-17 6 0,22-7-19,1 1 0,0 0 0,-1 0 0,1 1 0,0-1 0,0 1 0,1 0 0,-1 0 0,1 0 0,-1 1 1,1-1-1,0 1 0,0 0 0,0-1 0,1 1 0,0 0 0,-1 1 0,1-1 0,1 0 0,-1 1 0,1-1 0,-2 9 0,2-9-8,0 1 0,0-1-1,1 1 1,0-1 0,0 1-1,0 0 1,0-1 0,1 1 0,0-1-1,0 1 1,0-1 0,1 0-1,-1 1 1,1-1 0,4 8 0,-3-9-1,-1 0 1,1 0-1,0 0 1,0-1 0,0 1-1,1-1 1,-1 1 0,1-1-1,-1 0 1,1 0-1,0-1 1,-1 1 0,1-1-1,0 0 1,0 0 0,0 0-1,7 0 1,-3 0 2,0 0 0,1 0 0,-1-1 0,0-1 0,0 1 1,0-1-1,0-1 0,0 1 0,0-1 0,0-1 0,0 0 0,-1 0 0,1 0 0,6-5 1,-9 5-1,-2 0 1,1 0 0,0-1 0,-1 1 0,1-1-1,-1 0 1,0 0 0,0 0 0,0 0-1,-1 0 1,0-1 0,0 1 0,0-1 0,0 0-1,0 1 1,-1-1 0,0 0 0,0 0 0,-1 0-1,1 0 1,-1 0 0,0 0 0,0 0-1,-1-6 1,0 9 5,1 0-1,-1 0 0,1 0 1,-1-1-1,0 1 0,0 0 1,0 0-1,0 0 1,0 0-1,0 1 0,-1-1 1,1 0-1,-1 0 0,1 1 1,-1-1-1,1 1 1,-1-1-1,0 1 0,0 0 1,0 0-1,0 0 0,0 0 1,0 0-1,0 0 0,0 0 1,0 1-1,-4-2 1,-6 0 54,0 0 0,0 1 1,-23 0-1,28 1-42,-1 0 36,0 1-1,0-1 0,0 2 1,0-1-1,0 1 0,0 0 1,1 0-1,-1 1 1,-10 5-1,15-6-41,0 0 0,0 0-1,0 0 1,0 0 0,1 0 0,-1 1 0,1-1-1,-1 1 1,1 0 0,0-1 0,0 1 0,0 0-1,0 0 1,1 1 0,-1-1 0,1 0 0,0 1-1,0-1 1,0 0 0,0 1 0,0-1 0,1 1-1,0 5 1,0-7-18,0 0 0,0-1-1,0 1 1,1 0 0,-1 0 0,1-1-1,-1 1 1,1 0 0,-1-1 0,1 1-1,0-1 1,0 1 0,0-1 0,0 1-1,0-1 1,0 0 0,1 1-1,-1-1 1,2 2 0,1-1-6,0 1 1,-1-1-1,1 0 1,1 0-1,-1 0 1,0-1-1,7 2 1,-1-1-7,0 0 1,0-1 0,0 0-1,0-1 1,0 0-1,17-2 1,-44 4 254,12-2-239,1 0 0,0 0 0,0 1 0,0-1 0,0 1 0,0 0 0,0 0 0,0 1 0,0-1 0,0 1 0,1 0 0,-1 0 0,1 0 0,-1 0 0,1 0 0,0 1 0,-1 0 0,-3 4 0,7-7-21,-1 1 0,1-1 0,0 0 0,0 1 0,-1-1 0,1 1 1,0-1-1,-1 0 0,1 1 0,0-1 0,0 1 0,0-1 0,0 1 0,-1-1 0,1 0 1,0 1-1,0-1 0,0 1 0,0-1 0,0 1 0,0-1 0,0 1 0,0-1 0,0 1 0,0-1 1,1 1-1,-1-1 0,0 0 0,0 1 0,0-1 0,1 1 0,-1-1 0,0 1 0,0-1 1,1 0-1,-1 1 0,0-1 0,1 0 0,-1 1 0,0-1 0,1 0 0,-1 1 0,0-1 0,1 0 1,-1 0-1,1 0 0,-1 1 0,1-1 0,25 3-1871,-22-3 1591,41 0-4535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6.5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64 1 6787,'0'0'5419,"-7"20"-4838,-2-1-367,2-1 77,0 0 1,0 0 0,2 1-1,1 0 1,-4 26 0,3-3 372,2 1 1,2 0-1,7 79 1,-4-107-608,0 0-1,2-1 1,0 1 0,0 0 0,1-1 0,1 0 0,0 0 0,1-1 0,1 0-1,0 0 1,0 0 0,2-1 0,-1 0 0,17 14 0,-18-19-56,0-1 0,0 0 0,1 0 0,0-1 0,0 0 1,1 0-1,-1-1 0,1-1 0,0 0 0,0 0 0,0 0 0,0-1 0,0-1 1,1 0-1,-1 0 0,0-1 0,1-1 0,-1 1 0,1-2 0,-1 1 0,0-2 1,11-3-1,9-4 4,-1-2 0,0-1 0,-1-1 0,-1-1 0,0-2 0,28-23 0,250-215-2043,-142 101-3762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8.47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7739 1 9044,'0'0'8236,"-9"3"-7831,-26 12-66,34-14-315,0-1-1,0 1 1,0-1 0,1 1-1,-1-1 1,0 1-1,0 0 1,1-1 0,-1 1-1,0 0 1,1-1-1,-1 1 1,1 0 0,-1 0-1,1-1 1,-1 1-1,1 0 1,0 0 0,-1 0-1,1 0 1,0 0-1,0 0 1,0 0 0,-1 0-1,1 0 1,0 0-1,0-1 1,0 1 0,1 0-1,-1 2 1,0 3 39,-21 159 96,-9 56-107,0-86-16,-5-1 0,-6-1 1,-6-3-1,-5-2 0,-6-2 0,-98 157 0,-59 11 197,-24-15 114,15-19-185,185-213-140,-360 428 109,-36-34-1,404-413-129,-659 622-29,418-352 28,-117 119 0,114-166 9,6-5-20,111-89-4,-502 526-21,200-160 127,229-254-84,-159 179 0,-31-29-16,-9-67 64,314-270-52,-241 128 0,285-176-21,-2-2 0,-1-4 0,-84 21 0,141-46 15,-1-1-1,1 0 0,-33-2 1,26 0 1,25-22-176,0 19 181,0 1 1,0-1 0,0 1-1,1-1 1,-1 0 0,1 1-1,-1-1 1,1 1 0,0 0-1,0-1 1,1 1 0,-1 0 0,0-1-1,1 1 1,-1 0 0,1 0-1,0 0 1,3-3 0,2 0-200,-1 1 1,2-1 0,-1 1-1,12-4 1,-10 4-966,-1 0-1,0 0 1,13-9 0,0-6-4458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8.8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268 1 11189,'0'0'528,"-11"16"430,-79 131 2268,50-68-2283,-37 105 0,65-151-745,2 2 0,2 0 0,1 0 0,2 0 1,1 1-1,1 36 0,3-66-188,0 0 1,0 0-1,1 0 0,-1 0 0,1-1 0,1 1 0,-1 0 1,1-1-1,0 1 0,1-1 0,-1 0 0,1 0 1,0 0-1,0 0 0,0 0 0,1 0 0,0-1 1,0 0-1,0 0 0,0 0 0,1 0 0,-1 0 1,1-1-1,0 0 0,0 0 0,1-1 0,5 3 1,3 0-13,0 0 0,0-1 1,0-1-1,0 0 1,0-2-1,29 2 1,-15-4-4,1-1 1,45-8 0,-44 3 7,-1-2 0,0 0 0,0-2 0,36-20 0,-15 4-212,66-49 0,-85 52-1293,40-38 0,12-30-7356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9.9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1052 402 9588,'-19'3'1630,"-316"62"4852,308-60-6286,0 2-120,0 0-1,0 1 1,1 2-1,0 0 1,1 2-1,0 1 1,1 1-1,1 1 1,0 1-1,1 1 1,1 0-1,0 2 1,2 1-1,0 0 0,1 2 1,-29 46-1,13-13-89,4 1 0,2 2 0,2 1 0,3 1 0,3 2 0,-16 76 0,16-26 73,4 0-1,-1 192 1,17-236-42,3 0 0,22 128 0,-17-158-7,2 0 0,2-1 0,1 0 0,2-1-1,1 0 1,34 53 0,-24-52-4,1-2 0,2-1-1,1-1 1,2-1 0,1-2 0,1-1 0,2-2 0,0-1-1,62 32 1,-50-35-20,0-1 0,2-2 0,0-3 0,1-2 0,1-2 0,0-2 0,90 7 1,56-16 18,-164-4-4,-1-2 0,1-2 1,59-17-1,-57 11-3,0-2-1,-1-1 1,-1-2 0,-1-1-1,-1-2 1,0-1 0,-1-1-1,-2-2 1,0-1-1,-2-1 1,0-1 0,-2-2-1,-1 0 1,-2-2 0,-1 0-1,-1-2 1,30-67-1,-30 46 7,-3-1-1,-2-1 1,-3-1-1,9-95 0,-9-232 96,-12 355-86,-21-384 147,10 334-92,-3 1 1,-3 0 0,-33-91-1,36 132-30,-2 1 0,-1 1 1,-2 1-1,-1 0 0,-2 1 0,-1 1 0,-2 2 0,-35-35 0,23 30-10,-2 1-1,-2 3 1,-1 1 0,-1 2 0,-84-40 0,-4 14 4,-151-42 0,180 63-77,89 26-192,13 0-703,1 5 614,1 1-1,0 0 1,-1 0 0,1 0-1,0 0 1,-1 0-1,1 0 1,0 1 0,0-1-1,0 1 1,2-1 0,37-6-7409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2.00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0 453 12870,'7'-17'1259,"0"2"-1136,25-58 319,-3-1 0,21-91 0,-43 135-11,-4 16 73,0 0 1,0-1-1,-1-21 2311,-2 40-2447,2 48-301,2 0-1,2-1 0,3 0 0,2 0 1,17 51-1,-24-92-1054,-1 1-1,-1 0 1,2 14-1,-3-1-6011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2.3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21 17080,'0'0'352,"120"-3"336,-56-2 49,9-2-481,6 4-208,2 1-48,-5 2-32,-14 0-4562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2.8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75 18136,'0'0'192,"114"-13"-416,-48-8 128,4-2-4290,-12 6-7619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41.80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16 202 18585,'0'0'944,"-4"-15"-851,1 8-85,1 2-4,1-1-1,-1 1 0,1-1 1,0 0-1,0 0 0,1-8 1,0 11-4,0 0 0,1 0 0,0 0 0,-1 0 0,1 0 0,0 0 0,1 0 0,-1 1 0,0-1 0,1 0 0,-1 1 0,1-1 0,0 1 0,0 0 0,0-1 0,0 1 0,0 0 0,5-3 0,7-5 2,1 0 1,0 2-1,0 0 0,1 0 0,0 1 0,0 1 0,0 1 0,1 0 1,0 2-1,0 0 0,0 0 0,0 2 0,1 0 0,27 2 0,-41-1-2,0 1 1,0-1-1,-1 1 0,1 0 0,0 0 0,-1 0 0,1 1 0,-1-1 0,1 1 0,-1 0 0,0 0 0,0 0 1,0 0-1,0 1 0,0-1 0,0 1 0,0 0 0,2 3 0,-1 0-1,-1 0-1,0-1 1,-1 1-1,1 0 1,-1 0-1,0 0 1,0 1-1,-1-1 1,0 0-1,0 8 1,0 5 21,-1 1 1,-1-1-1,-1 1 0,0-1 1,-2 0-1,-7 26 0,-45 93 613,9-23 196,46-112-800,-11 42 328,12-44-354,0 0-1,0 0 1,0 0 0,0 0 0,0 0 0,0 1-1,0-1 1,0 0 0,0 0 0,1 0 0,-1 0-1,0 0 1,1 0 0,-1 0 0,1 1-1,-1-1 1,1 0 0,0-1 0,-1 1 0,1 0-1,0 0 1,0 0 0,-1 0 0,1 0 0,0-1-1,0 1 1,0 0 0,0-1 0,0 1 0,0-1-1,0 1 1,0-1 0,3 1 0,11 2-14,0-1-1,1-1 1,-1-1 0,0 0 0,1-1 0,-1 0 0,1-1 0,-1-1 0,0-1 0,0 0 0,17-7 0,18-11-2284,84-48 0,-54 24-7744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42.1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17384,'0'0'4098,"2"5"-3650,5 0-224,12 5 240,4 2-63,9 1-289,7 4 16,12-3-128,13-11-32,0-3 16,-15-1-2994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3.81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0 205 15783,'0'0'1804,"9"-20"-1612,-4 8-168,-2 3-11,0 1 0,1-1 0,0 1 0,0 0 0,1 0 0,0 0 0,0 1 0,1-1 0,0 1 0,0 1 0,1-1 0,-1 1 0,2 0 0,13-8 0,-4 5 0,1 0 1,1 2-1,-1 0 0,1 1 1,0 1-1,27-4 1,-38 8-9,-1 1 0,1-1-1,-1 2 1,1-1 0,0 1 0,-1 0 0,1 1 0,10 3-1,-13-3 5,-1 0 0,0 0-1,0 0 1,1 1-1,-1-1 1,-1 1 0,1 0-1,0 0 1,-1 1-1,1-1 1,-1 1 0,0 0-1,-1 0 1,5 6-1,-2 0 71,-1 1-1,0-1 0,0 1 1,-1-1-1,0 1 0,-1 0 1,0 0-1,-1 1 0,-1-1 1,1 0-1,-2 0 0,1 0 1,-2 0-1,-3 15 0,0-4 36,-1-1-1,-1 0 1,-1-1-1,-1 0 0,0 0 1,-17 24-1,13-24-63,-1 0 0,0-1 0,-1-1-1,-1 0 1,-28 22 0,31-34-60,7-15-225,8-25-511,-1 24 505,1-9-525,1 1 1,1-1 0,0 1 0,2 0-1,13-31 1,21-32-5907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0.76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 29 6787,'0'0'9834,"-3"-7"-8988,-6-14-338,9 21-497,-1 0 0,1 0 0,0 0 0,0 1 0,0-1 0,0 0 1,0 0-1,0 0 0,0 0 0,0 0 0,0 0 0,0 0 0,0 0 0,0 0 0,0 0 1,0 1-1,0-1 0,0 0 0,0 0 0,-1 0 0,1 0 0,0 0 0,0 0 0,0 0 1,0 0-1,0 0 0,0 0 0,0 0 0,0 0 0,0 0 0,-1 0 0,1 0 0,0 0 1,0 0-1,0 0 0,0 0 0,0 0 0,0 0 0,0 0 0,0 0 0,0 0 1,-1 0-1,1 0 0,0 0 0,0 0 0,0 0 0,0 0 0,0 0 0,0 0 0,0 0 1,0-1-1,0 1 0,0 0 0,0 0 0,-1 0 0,1 0 0,0 0 0,0 0 0,0 0 1,0 0-1,0 0 0,0 0 0,0-1 0,0 1 0,0 0 0,0 0 0,0 0 0,0 0 1,0 0-1,-1 40 1137,2-9-1397,-2 71 255,2 126-7,-1-226-14,5 33-28,-5-33-18,0-1 0,1 0 0,-1 1 0,1-1 0,-1 1 0,1-1 1,-1 0-1,1 1 0,0-1 0,0 0 0,0 0 0,0 0 0,0 0 0,0 0 1,0 0-1,0 0 0,0 0 0,0 0 0,1 0 0,1 1 0,-2-2-17,-1 0 0,1 0-1,-1 0 1,1 1-1,0-1 1,-1 0-1,1 0 1,-1 0 0,1 0-1,-1 0 1,1 0-1,-1 0 1,1-1 0,-1 1-1,1 0 1,-1 0-1,1 0 1,-1 0-1,1-1 1,-1 1 0,1 0-1,-1-1 1,1 1-1,-1 0 1,1-1-1,-1 1 1,0 0 0,1-1-1,7-18-2465,-3-23-2218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4.16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147 1 10085,'0'0'9988,"-119"123"-9684,101-60-32,8 1 97,10 4-161,0-6-192,28-4-32,8-7 0,11-11-32,2-7-48,4-11-1009,-2-14-1520,-10-8-7364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4.8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1 372 10725,'0'0'5848,"9"-4"-5765,13-7 20,-1-1 0,0-1 1,-1 0-1,0-2 0,31-29 1,-36 30-21,-2-1 1,0 0-1,0-1 1,-2 0 0,0-1-1,-1-1 1,16-36-1,-23 47-72,-1-1 0,0 0 0,0 0 0,-1 0 0,0 0 1,-1-10-1,0 17 3,0-1 0,-1 1 0,1-1 0,-1 1 1,1-1-1,-1 1 0,0 0 0,0-1 0,0 1 1,1 0-1,-1-1 0,0 1 0,-1 0 1,1 0-1,0 0 0,0 0 0,0 0 0,-1 0 1,1 1-1,0-1 0,-1 0 0,1 0 0,-1 1 1,1-1-1,-1 1 0,1 0 0,-1-1 0,1 1 1,-1 0-1,1 0 0,-1 0 0,1 0 1,-3 0-1,-4 0 82,1 0 1,-1 0-1,0 1 0,0-1 1,1 2-1,-9 1 0,8 1-35,0-1 1,0 2-1,1-1 0,-1 1 0,1 0 0,0 0 0,0 1 0,1 0 0,0 0 0,0 1 0,0-1 0,1 1 0,0 1 0,0-1 0,1 1 0,-1 0 0,2-1 0,-1 2 0,1-1 0,1 0 0,-4 18 0,4-17-13,0 1-1,0 0 0,1 1 0,1-1 1,0 0-1,0 0 0,1 0 1,0 0-1,0 0 0,2 0 0,-1 0 1,1 0-1,0-1 0,1 1 0,0-1 1,1 0-1,0 0 0,11 15 0,-6-14-38,0-1 0,0 0-1,1-1 1,0 0 0,0 0 0,1-2-1,0 1 1,0-1 0,1-1-1,0 0 1,0-1 0,0-1-1,0 0 1,0 0 0,24 0-1,-17-2-124,-1 0-1,1-2 0,-1-1 1,0 0-1,1-1 0,-1-2 1,-1 1-1,1-2 0,-1-1 1,25-12-1,48-34-2599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6.0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249 0 10677,'0'0'8916,"-45"98"-8916,17-33 160,-6 6-112,-4 5-16,3-7-32,1-8-32,11-12-464,12-20-1809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6.56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86 9636,'0'0'5907,"19"4"-5830,57 16-44,-71-17-17,0-1 0,-1 1 0,1 0 1,-1 0-1,0 0 0,0 1 1,0 0-1,0 0 0,0 0 1,-1 0-1,0 0 0,0 0 0,0 1 1,3 7-1,10 12 169,-13-19-152,1-1-1,-1 0 1,1 0-1,0-1 1,0 1 0,1-1-1,-1 0 1,1 0-1,6 3 1,-8-4-29,0-1 1,0 0-1,0-1 1,0 1-1,0 0 0,-1-1 1,1 1-1,0-1 0,0 0 1,0 0-1,0 0 1,0-1-1,0 1 0,0-1 1,0 0-1,0 1 0,0-1 1,0 0-1,3-3 1,1 0 13,0-1 0,-1 0 0,0-1 0,0 1 0,0-1 0,-1-1 0,1 1 0,6-12 0,34-64 110,-39 67-98,-2 7 43,-2 3-5,0-1 0,0 1 0,-1-1 0,1 0 0,-1 0-1,-1 0 1,1 0 0,-1 0 0,1-7 1780,-2 25-1152,1 19-598,1-1 0,2 1 0,10 41-1,33 88 21,-27-98-99,-12-34-5,-1 1 0,-1 0 0,-1 0 0,-2 0 1,-1 0-1,-3 54 0,-1-71 7,0-1 0,-1-1-1,-1 1 1,0 0 0,0-1 0,-1 1 0,0-1 0,-1-1 0,0 1 0,-1-1-1,0 0 1,0 0 0,-1-1 0,0 0 0,-17 13 0,13-11 13,0-1 0,-1-1 0,0 0 1,0-1-1,-1 0 0,0-1 0,0-1 0,0 0 1,-1-1-1,1 0 0,-23 2 0,35-6-53,0 0 0,0 0 1,0 0-1,0 0 0,-1-1 0,1 1 0,0-1 0,0 1 0,0-1 0,0 1 1,0-1-1,0 0 0,0 0 0,0 0 0,0 0 0,0-1 0,0 1 1,1 0-1,-1-1 0,1 1 0,-1-1 0,1 0 0,-1 0 0,1 1 1,0-1-1,0 0 0,0 0 0,0 0 0,0 0 0,0 0 0,1 0 0,-1 0 1,0 0-1,1-1 0,0 1 0,-1-3 0,1-5-373,-1-1 0,1 1 0,0-1 0,1 1 0,1-1 1,4-16-1,-2 12-1224,2 1 0,12-25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7.24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68 202 10533,'0'0'7288,"-2"-3"-7149,-3-6-270,5 9 172,0 0-1,0 0 0,-1-1 0,1 1 1,0 0-1,0 0 0,0 0 1,0-1-1,0 1 0,-1 0 0,1 0 1,0-1-1,0 1 0,0 0 0,0 0 1,0 0-1,0-1 0,0 1 1,0 0-1,0 0 0,0-1 0,0 1 1,0 0-1,0 0 0,0-1 0,0 1 1,0 0-1,0 0 0,0-1 1,1 1-1,-1 0 0,0 0 0,0 0 1,0-1-1,0 1 0,0 0 0,1 0 1,-1 0-1,0-1 0,0 1 1,0 0-1,1 0 0,-1 0 0,0 0 1,0 0-1,0 0 0,1-1 0,-1 1 1,0 0-1,0 0 0,1 0 1,0 0 434,32 0-473,-25-1 3,1 0-1,-1 0 0,0-1 0,0 0 1,0 0-1,0-1 0,0 0 0,0 0 1,-1-1-1,0 0 0,1-1 0,10-8 1,-3 1 6,-1-1 1,0 0 0,-1-1 0,17-22 0,-16 8 40,-14 27-49,1 0 0,-1 1 0,0-1 0,0 1 0,0-1 0,0 0 0,0 1 0,0-1 1,0 0-1,0 1 0,0-1 0,-1 1 0,1-1 0,0 0 0,0 1 0,-1-1 0,1 1 1,0-1-1,0 0 0,-1 1 0,1-1 0,-1 1 0,1-1 0,0 1 0,-1 0 0,1-1 1,-1 1-1,1-1 0,-1 1 0,0 0 0,1-1 0,-1 1 0,1 0 0,-1 0 1,1-1-1,-1 1 0,0 0 0,1 0 0,-1 0 0,0 0 0,1 0 0,-1 0 0,0 0 1,1 0-1,-2 0 0,-12-1 34,0 1 0,0 1 0,-1 0 0,1 1 0,0 0 0,0 1 0,0 0 0,0 2 0,1-1 1,0 2-1,0 0 0,0 0 0,0 1 0,1 1 0,0 0 0,1 0 0,0 1 0,-14 15 0,22-20-8,-1 1 0,1 0 0,0-1-1,1 1 1,-1 1 0,1-1 0,0 0 0,0 1-1,0-1 1,1 1 0,0-1 0,0 1 0,0-1 0,1 1-1,0 0 1,0 0 0,0-1 0,1 1 0,2 8-1,-1-7-19,0 0 1,0 0-1,1 0 0,0-1 0,0 1 0,1-1 0,0 0 0,0 0 0,0 0 0,1-1 0,-1 0 0,1 1 0,1-2 0,9 9 0,2-3 18,-1-1 0,1 0 0,1-2-1,-1 0 1,1-1 0,0 0-1,1-1 1,-1-2 0,1 0-1,0 0 1,30-2 0,-25-1-458,1-2 0,-1 0 0,0-2 0,0 0 0,0-2 0,0-1 0,-1-1 0,34-16 0,14-16-9270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7.58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263 1 14743,'0'0'3121,"-1"86"-1920,-14-23-113,-8 13-528,-9 13 1,-6 6-145,1-2-400,1-8-16,10-10-80,-1-16-1889,-1-19-6371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30.7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327 34 7796,'0'0'8790,"-19"-6"-7685,-58-18-294,73 23-756,1 1 0,-1-1 0,1 0 0,-1 1 1,1 0-1,-1 0 0,1 0 0,-1 0 0,1 0 0,-1 1 1,1-1-1,-1 1 0,1 0 0,-1 0 0,1 1 0,-6 2 0,4 0 12,0 0 0,-1 0 1,1 0-1,1 1 0,-1 0 0,-4 7 0,-1-1 71,-3 5-56,0 0 0,2 2 1,-1-1-1,2 1 0,1 1 1,0-1-1,1 2 0,1-1 1,1 1-1,0 0 1,2 0-1,0 1 0,2-1 1,0 1-1,1 26 0,1-44-84,0 0 0,1 0-1,-1 0 1,1 0 0,0 0-1,0 0 1,0-1 0,0 1-1,0 0 1,0 0 0,1-1-1,-1 1 1,1-1 0,0 1-1,0-1 1,0 0 0,0 1-1,4 2 1,-2-3-8,-1 0 1,1 0 0,0 0-1,0 0 1,0-1 0,0 0-1,0 0 1,0 0-1,0 0 1,0-1 0,0 1-1,6-1 1,-1-1-5,1 1 1,0-2-1,-1 1 0,1-1 1,-1-1-1,0 0 0,0 0 0,0-1 1,0 0-1,0 0 0,8-7 1,-9 6-10,0-1 0,-1 0 0,0 0 0,0-1 0,-1 0 0,1 0 0,-2 0 0,1-1 0,-1 0 0,0 0 0,-1 0 0,1-1 0,-2 0 0,1 0 0,-1 0 0,-1 0 0,3-17 0,2 32 34,11 32-52,-1 1 0,22 74 0,-27-72 50,-2 0 0,-2 1 0,-2 0-1,-1 1 1,-2 64 0,-4-80 5,-1-1-1,-1 1 0,-1-1 1,-2 0-1,0-1 0,-2 0 1,-1 0-1,-1 0 0,-25 45 1,32-66-6,2-1 5,-1 0 0,1 0 0,-1 0 0,0 0 0,0 0 0,0-1 0,0 1 0,0-1 0,-1 1 0,1-1 0,-1 0 1,1 0-1,-1 0 0,0 0 0,0-1 0,0 1 0,0-1 0,-5 2 0,7-3-11,0 0 0,0-1 0,0 1 0,0 0 0,0-1 0,0 1 0,1 0 0,-1-1 0,0 0 0,0 1 0,0-1 0,1 1 0,-1-1 0,0 0 0,0 1-1,1-1 1,-1 0 0,1 0 0,-1 1 0,1-1 0,-1 0 0,1 0 0,-1 0 0,1 0 0,0 0 0,0 0 0,-1 0 0,1 0 0,0 0 0,0 0 0,0-1 0,-4-38-15,3 34 6,-1-38-121,2 1 1,2-1 0,1 1 0,3-1 0,1 2 0,2-1-1,2 1 1,21-53 0,-13 53 80,1 0 0,31-47 0,-38 70 31,0 0 1,2 1-1,0 0 0,1 1 1,0 1-1,28-20 0,-42 33 9,1 2-1,-1-1 1,1 0-1,0 0 1,-1 1 0,1-1-1,0 1 1,0 0-1,0 0 1,0 0-1,1 1 1,-1-1-1,0 1 1,0-1-1,6 1 1,-7 1 7,1 0 0,-1 0 1,0 0-1,0 0 0,0 0 0,0 0 1,0 1-1,0-1 0,0 1 0,0-1 0,0 1 1,-1 0-1,1 0 0,-1-1 0,1 1 0,-1 0 1,0 1-1,0-1 0,0 0 0,2 3 1,38 92 672,-23-51-515,35 62 0,-47-100-215,-4-23-8754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31.1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5410,'0'0'14855,"28"2"-14887,16 0-32,3-2-1472,0 0-5524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31.44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15319,'0'0'2961,"11"17"-2891,74 123 23,-57-85-70,19 31-13,-40-76-8,-1 0 0,2-1 0,-1 0 0,1 0 0,18 15 0,-24-22-5,1 0 0,0 0 0,0 0-1,0 0 1,0-1 0,0 1-1,0-1 1,0 0 0,0 0 0,1 0-1,-1 0 1,0 0 0,1-1-1,-1 1 1,0-1 0,1 0 0,6-1-1,-8 0 16,1 0 0,-1 0 1,0 0-1,1 0 0,-1 0 0,0-1 0,0 1 0,0-1 0,0 1 1,0-1-1,0 0 0,0 0 0,0 0 0,-1 0 0,1 0 0,-1 0 1,0 0-1,1 0 0,-1-1 0,0 1 0,0 0 0,-1-1 0,2-3 1,16-83 1171,-16 69-1140,2 0 0,0 1 0,1 0 0,0 0 0,13-26 0,-16 42-130,0 0 1,0-1-1,0 1 0,0 0 0,1 0 1,-1 0-1,1 1 0,0-1 0,0 0 0,0 1 1,7-4-1,-7 4-455,1 1-1,-1-1 1,1 1 0,0 0-1,-1 0 1,1 0 0,5 0-1,22 0-7704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31.89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45 327 12742,'0'0'3473,"13"-21"-3318,43-72-93,-45 75-53,-1-1 1,12-31 0,-19 41 14,-1 1 1,0-1-1,0 0 0,-1 0 1,-1 1-1,0-17 1,0 23-4,0 0 1,0 0 0,0 1 0,-1-1 0,1 0 0,-1 0-1,1 0 1,-1 1 0,0-1 0,0 0 0,0 1-1,0-1 1,0 1 0,0-1 0,0 1 0,0-1-1,-1 1 1,1 0 0,-1 0 0,-2-2 0,1 1 49,0 0 0,-1 0 1,1 1-1,-1 0 0,1-1 1,-1 2-1,0-1 0,1 0 1,-1 1-1,-5-1 0,5 1 0,0 0 0,0 0-1,0 0 1,0 0-1,0 1 1,0-1 0,0 1-1,0 0 1,0 1-1,0-1 1,1 1 0,-1-1-1,0 1 1,1 0-1,0 0 1,-1 1 0,1-1-1,0 1 1,0 0-1,0-1 1,-3 5 0,2 3-45,1 0 1,0 0 0,0 0 0,1 0 0,0 1 0,1-1-1,0 0 1,1 1 0,0-1 0,0 1 0,1-1-1,1 1 1,0-1 0,0 0 0,1 0 0,0 0 0,9 19-1,-5-19-31,-1-1 0,1 0 0,0 0 0,1 0 0,0-1 0,1 0 0,0-1 0,0 0 0,0 0 0,1-1 0,0 0 0,0-1 0,0 0 0,1-1 0,0 0 0,0 0 0,0-1 0,0-1 0,0 0 0,1 0 0,-1-1 0,1 0 0,12-2 0,-19 0 3,1 1-1,-1-1 0,0-1 0,0 1 0,1-1 0,-1 0 1,0 0-1,-1 0 0,1-1 0,0 1 0,-1-1 0,1 0 1,-1-1-1,0 1 0,0-1 0,0 0 0,5-7 0,5-8 28,0-1 0,18-37 0,-20 35-3,9-19 3,-11 22-8,0 0-1,1 1 0,15-19 0,-26 37-17,0 0-1,0-1 1,1 1-1,-1 0 0,0 0 1,1-1-1,-1 1 0,0 0 1,1 0-1,-1 0 0,0 0 1,1-1-1,-1 1 1,1 0-1,-1 0 0,0 0 1,1 0-1,-1 0 0,1 0 1,-1 0-1,0 0 0,1 0 1,-1 0-1,1 0 0,-1 0 1,0 0-1,1 1 1,-1-1-1,0 0 0,1 0 1,-1 0-1,0 0 0,1 1 1,-1-1-1,0 0 0,1 0 1,-1 1-1,0-1 1,1 0-1,-1 1 0,0-1 1,0 0-1,0 0 0,1 1 1,-1-1-1,0 1 0,0-1 1,0 0-1,0 1 1,1-1-1,-1 1 0,10 23-19,-9-21 31,8 24 48,-6-16-45,0 0 1,1 0 0,1-1 0,0 1 0,0-1-1,9 12 1,-13-20-14,1 0 0,-1 0 0,1-1 0,0 1 0,0-1 0,-1 1 0,1-1 0,0 0 1,0 0-1,0 0 0,0 0 0,1 0 0,-1 0 0,0-1 0,4 2 0,-3-2-3,0 0 1,0-1 0,0 1 0,1 0-1,-1-1 1,0 0 0,0 0-1,0 0 1,0 0 0,0 0 0,0 0-1,0-1 1,0 0 0,2-2-1,18-12 27,-1-2 0,28-30 0,-35 32-14,0 1 0,1 1 0,1 1 0,0 0 0,0 1 0,22-11 0,-37 22 5,-1 0 0,0 0-1,1 1 1,-1-1 0,1 1 0,-1-1 0,1 1 0,-1-1 0,1 1 0,-1 0-1,1-1 1,-1 1 0,1 0 0,-1 0 0,1 0 0,-1 0 0,1 1 0,0-1-1,-1 0 1,1 1 0,-1-1 0,1 1 0,-1-1 0,0 1 0,1 0 0,-1-1-1,0 1 1,1 0 0,-1 0 0,0 0 0,0 0 0,0 0 0,0 1 0,0-1-1,0 0 1,2 2 0,0 4 145,-1 1 0,1-1 0,-1 0 0,0 1 0,-1-1 0,2 10 0,-1 0-51,-1-9-74,1 0 0,0-1-1,0 1 1,0-1 0,1 1-1,0-1 1,1 0 0,4 7-1,-6-11-227,0 0-1,1-1 0,0 1 1,-1-1-1,1 1 0,0-1 1,0 0-1,0 0 0,0 0 1,0 0-1,1-1 0,-1 1 1,1-1-1,-1 0 0,1 0 0,-1 0 1,1-1-1,-1 1 0,5-1 1,29 1-8529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1.1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1 103 10629,'0'0'7171,"53"-56"-7155,-4 39 48,1 4 64,1 4-112,0 3 48,-6 4-64,-2 2 0,-7 0-32,-8 3-144,-5 11-1873,-16 5-2641,-7 6-5106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1.05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1 239 13766,'0'0'1428,"2"-17"-1084,-1 8-310,0 3-24,-1-1-1,2 0 1,-1 0-1,1 0 1,0 0-1,0 1 0,0-1 1,1 1-1,0 0 1,1 0-1,-1 0 0,1 0 1,0 0-1,1 1 1,-1-1-1,7-4 1,6-4 10,2 0 1,-1 2 0,2 0 0,28-13 0,-37 20-9,0 1 0,0 0 0,1 1 0,-1 0 0,1 1 1,0 0-1,-1 1 0,1 0 0,0 1 0,15 2 0,-22-1 16,0 0 0,0 0 0,-1 1 0,1 0-1,-1 0 1,1 0 0,-1 1 0,0-1 0,0 1 0,0 0 0,0 0 0,-1 1 0,1-1 0,-1 1 0,0 0-1,0-1 1,0 1 0,0 1 0,-1-1 0,1 0 0,-1 1 0,0-1 0,1 8 0,3 3 178,-2 1-1,0-1 1,-1 1 0,-1 0 0,0 32 0,-2-36-130,-2 1 0,0-1 1,0 1-1,-1-1 0,-1 0 1,0 0-1,0 0 0,-1-1 0,-1 1 1,0-1-1,0 0 0,-1-1 0,-17 20 1,11-15-31,-1-1 0,-1 0 0,-1 0-1,0-2 1,0 0 0,-1-1 0,-36 18 0,47-26-56,0-1-1,0 1 1,0-1 0,0-1-1,0 1 1,0-1 0,-10 0-1,15-10-386,2 8 349,3-9-206,1 0 0,1 0 0,-1 0 1,2 1-1,-1 0 0,1 0 0,1 0 0,0 1 1,15-13-1,-7 6-610,41-39-3519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1.38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177 1 14247,'0'0'2737,"-103"64"-1537,65-25 1,14 7-417,13 3-111,11 1-353,3 3-96,35-7-224,15-7-48,13-11 0,13-14 0,9-14-176,-1-3-1121,-7-23-2913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2.6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81 13254,'0'0'2324,"2"7"-2217,80 255 1797,-81-258-1873,14 33 153,-15-37-183,0 1 0,0-1 1,1 1-1,-1-1 0,0 0 0,0 1 0,1-1 1,-1 0-1,0 1 0,1-1 0,-1 0 1,0 0-1,1 1 0,-1-1 0,1 0 0,-1 0 1,0 0-1,1 1 0,-1-1 0,1 0 0,-1 0 1,1 0-1,-1 0 0,0 0 0,1 0 0,-1 0 1,1 0-1,0-1-2,0 1 0,0-1 0,0 0 0,0 1 0,0-1 0,0 0 0,-1 0 0,1 0 0,0 0 0,0 0 0,-1 0 0,1 0 0,-1 0 0,1 0 0,-1 0 0,1-1 0,20-58 105,-17 44-67,1 1 1,1-1-1,0 1 1,1 1-1,11-18 1,-17 31-43,-1 1 0,1 0 1,-1-1-1,1 1 0,-1 0 1,1 0-1,-1 0 0,1-1 1,-1 1-1,1 0 0,-1 0 1,1 0-1,-1 0 0,1 0 1,0 0-1,-1 0 1,1 0-1,-1 0 0,1 0 1,-1 1-1,1-1 0,-1 0 1,1 0-1,-1 0 0,1 1 1,-1-1-1,1 0 0,-1 0 1,1 1-1,-1-1 0,1 0 1,-1 1-1,0-1 0,1 1 1,-1-1-1,0 0 0,1 1 1,-1-1-1,0 1 0,0-1 1,1 1-1,-1 0 0,16 23-11,-15-23 19,7 14 14,1 0-1,1-1 0,0-1 1,19 21-1,-24-30-11,0 0-1,0 0 0,1 0 1,-1 0-1,1-1 1,0 0-1,-1 0 0,1-1 1,1 0-1,-1 0 0,0 0 1,0 0-1,1-1 1,-1 0-1,9 0 0,-10-1 5,0 0 1,0 0-1,-1 0 0,1-1 0,0 0 1,0 0-1,0 0 0,-1 0 0,1-1 0,-1 1 1,1-1-1,-1-1 0,0 1 0,7-5 0,-6 3 14,-1-1-1,0 0 1,0 0-1,0 0 1,-1 0-1,1 0 1,-1-1-1,0 1 1,-1-1-1,0 0 1,3-7-1,2-20-42,-1-1 0,-1 1 0,-2-1 0,-2-65 0,-1 80-418,0-13-3610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3.34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54 16039,'0'0'3970,"22"-5"-4018,14-5 48,4-2 16,1 4 48,-1-1-64,-1 4-96,-1 0-832,-8 5-1970,-13 0-5361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3.70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16199,'0'0'1777,"143"16"-1681,-85-16-96,0 0-720,3 0-9125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7.5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0 174 9332,'0'0'5467,"3"-15"-5347,-1 4-73,-1 6-24,-1-1 0,1 1 0,0 0 0,0 0 0,1-1 0,0 1 0,0 0 0,0 0 0,0 1 1,1-1-1,0 0 0,0 1 0,0 0 0,1-1 0,-1 1 0,1 1 0,0-1 0,7-5 0,0 2 15,2 0-1,-1 0 0,1 1 0,0 1 0,0 0 0,0 1 0,1 0 1,-1 1-1,1 1 0,0 0 0,0 1 0,19 1 0,-28 0-17,-1 1 0,0 0 0,1 0 0,-1 0 0,0 0 0,0 1 0,0 0 0,0 0 0,0 0 0,-1 0 0,1 1 0,0-1 0,-1 1 0,0 0 0,0 0 0,0 0 0,0 0 0,0 1 0,0-1 0,-1 1 0,0 0 0,0 0 0,0 0 0,0 0 0,0 0 0,-1 0 0,2 6 0,1 9 217,0 0-1,-1 0 0,-1 1 1,0 34-1,-1-30-78,-1 0 0,-2-1 0,0 1 0,-1-1-1,-1 1 1,-14 42 0,-18 8 249,3-8 226,36-88-985,14-18-709,41-71-1,-26 52-1153,15-32-3777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7.8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139 0 6403,'0'0'12069,"-99"107"-11076,74-48-321,12 5-176,11-3-95,2-5-145,21-7-176,15-10-80,11-7-64,5-8-112,8-12-561,-3-5-1776,-8-2-7059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8.2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1 300 15959,'0'0'875,"22"-9"-784,0 2-55,-9 3-16,-1-1 1,1 1-1,-1-2 0,0 0 0,0 0 0,-1-1 0,0-1 0,0 0 0,15-15 1,-14 11 3,-1 0 0,-1-1 0,0 0 0,9-18 0,-15 25-7,-1 0 0,-1 0 0,1 0 0,-1 0 0,0-1 0,0 1 0,-1-1-1,1 1 1,-2-1 0,1 1 0,-1-1 0,0 0 0,-1-9 0,0 15 13,0-1 0,0 0 0,0 1 1,0-1-1,0 0 0,0 1 0,0-1 0,-1 1 0,1 0 1,-1-1-1,1 1 0,-1 0 0,1 0 0,-1 0 0,0 0 1,1 0-1,-1 1 0,0-1 0,0 0 0,0 1 0,1-1 0,-1 1 1,0 0-1,0 0 0,0-1 0,0 1 0,-3 1 0,-5-2 216,0 1 0,0 1 0,-20 2 0,24-1-183,0 0 1,0 0 0,1 1 0,-1-1 0,1 1 0,-1 1 0,1-1-1,0 1 1,0-1 0,1 1 0,-1 1 0,1-1 0,0 1 0,0-1 0,0 1-1,1 1 1,-1-1 0,1 0 0,0 1 0,1-1 0,0 1 0,0 0-1,0 0 1,0 0 0,0 8 0,0-6-49,1 1-1,0-1 1,0 1-1,1 0 1,0-1 0,0 1-1,1-1 1,0 1 0,1 0-1,0-1 1,0 0-1,1 1 1,0-1 0,0 0-1,1-1 1,0 1-1,8 11 1,-3-10-13,0 0 0,0-1 1,0 0-1,1-1 0,0 0 0,1 0 0,0-1 0,0-1 0,0 0 1,0 0-1,1-1 0,0 0 0,0-1 0,15 2 0,-1-2-408,-1-1 0,1-1 0,0-1 0,0-1 0,46-8 0,-45 3-2168,37-14-1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8.5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17720,'0'0'3442,"89"2"-3458,-29-2 112,0 0-64,0 2-64,-5-1-48,-10 3-2081,-11 4-6467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9.0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0 780 6003,'0'0'8929,"12"-18"-8859,56-75 69,88-137 565,-137 196-633,-2-1 0,-1-1 0,12-44 0,-21 58 8,-2-1 1,0 0-1,-2 0 1,0-1-1,-2 1 1,-1-38-1,0 59-21,-1-1 1,1 1-1,0 0 0,0-1 0,-1 1 1,0 0-1,1 0 0,-1 0 1,0-1-1,0 1 0,0 0 1,0 0-1,0 0 0,-1 0 0,1 1 1,-1-1-1,1 0 0,-1 0 1,0 1-1,1-1 0,-1 1 1,0 0-1,0-1 0,0 1 0,0 0 1,0 0-1,0 0 0,-1 1 1,1-1-1,0 0 0,0 1 1,0-1-1,-1 1 0,1 0 0,-3 0 1,0 0 30,0 0 0,0 1 0,0 0-1,0 0 1,0 0 0,0 1 0,0-1 0,0 1 0,1 0 0,-1 1 0,1-1 0,-1 1 0,1 0 0,0 0 0,-5 4 0,-2 5-20,1 1 0,0 0 0,0 0 0,1 1 1,1 0-1,1 0 0,0 1 0,0 0 1,2 0-1,-7 26 0,5-7 22,1 0-1,2 0 1,2 0-1,1 36 0,1-55-84,1 1-1,0-1 0,1 0 0,1 1 1,0-1-1,1 0 0,1 0 0,0-1 0,1 1 1,0-1-1,2-1 0,-1 1 0,2-1 0,-1 0 1,2-1-1,0 0 0,0-1 0,1 0 0,1 0 1,22 16-1,-19-18-12,0-1 0,1 0-1,-1-1 1,2-1 0,-1 0 0,0-2 0,1 1 0,0-2 0,30 2-1,-26-3-526,0-2-1,0-1 1,0 0-1,0-2 0,0 0 1,-1-1-1,31-11 0,11-10-6529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1.4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68 11157,'0'0'3106,"111"-41"-2690,-64 28-256,-4 4-128,-5 4 0,-3 5-64,-6 0-16,-11 0-1953,-16 20-3298</inkml:trace>
  <inkml:trace contextRef="#ctx0" brushRef="#br0" timeOffset="1">23 384 8356,'0'0'5698,"74"27"-5265,-33-27-353,0-6-64,-3 1-32,-2 1-208,-4 3-2017,-4-1-1185,-9 0-1216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59.42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1 125 15159,'0'0'3049,"15"-17"-2809,50-52-184,-61 65-56,-1 0-1,1 1 1,0 0-1,0 0 0,0 0 1,1 0-1,-1 1 1,1 0-1,-1 0 0,1 0 1,0 0-1,0 1 1,-1-1-1,1 1 0,0 1 1,0-1-1,0 1 1,1 0-1,-1 0 0,0 0 1,5 1-1,-9 0 0,1 0 1,-1-1-1,0 1 0,0 0 0,1-1 1,-1 1-1,0 0 0,0 0 0,0 0 1,0 0-1,0 0 0,0 0 0,0 0 1,-1 1-1,1-1 0,0 0 0,-1 0 1,1 1-1,-1-1 0,1 0 0,-1 1 1,1-1-1,-1 0 0,0 1 0,0-1 1,0 1-1,0 1 0,-1 45 20,1-40-9,-3 7 21,0 1-1,-1 0 1,0-1 0,-2 0-1,0 0 1,0-1-1,-13 21 1,-18 46 364,36-81-388,1 1-1,0 0 0,-1-1 0,1 1 0,0 0 0,-1-1 0,1 1 0,0 0 1,0-1-1,0 1 0,0 0 0,-1-1 0,1 1 0,0 0 0,0-1 1,0 1-1,1 0 0,-1 0 0,0-1 0,0 1 0,0 0 0,0-1 0,1 1 1,-1 0-1,0-1 0,1 1 0,-1 0 0,0-1 0,1 1 0,-1-1 0,1 1 1,-1-1-1,1 1 0,0 0 0,25 1-71,-19-3 78,7 0-13,0-2 0,-1 0 0,1 0-1,-1-1 1,0-1 0,15-7 0,-16 6 2,0 1 0,1 0 0,0 1 0,0 0 1,0 1-1,0 1 0,17-1 0,-29 4 1,0 1 0,-1-1 0,1 1 1,-1 0-1,1-1 0,-1 1 0,0 0 0,0 0 0,1-1 0,-1 1 0,-1 0 0,1-1 0,0 3 0,0 0 10,-1 4 15,0 0 0,0 0 0,-1 0-1,0 0 1,0 0 0,-1 0 0,0 0-1,0-1 1,-1 1 0,-5 8 0,-10 11 64,-26 32-1,28-38-30,-12 17-33,5-7-101,-54 57 0,76-86-110,-4 1-336,5-13-3594,4-26-6300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0.4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218 235 5923,'0'0'3684,"4"-15"-2499,10-47-220,-13 60-890,-1 0 0,1 0 0,-1 0 0,0 0 0,0-1 0,0 1 0,0 0 0,0 0 0,0 0 0,0 0 0,-1 0 0,1 0 0,-1 0 0,0 0 0,0 0 0,1 0 0,-1 0 0,0 1 0,-1-1 0,1 0 0,0 1 0,0-1-1,-1 0 1,1 1 0,-1 0 0,1-1 0,-1 1 0,0 0 0,1 0 0,-1 0 0,0 0 0,0 0 0,0 0 0,0 0 0,-3 0 0,-4-1 269,-1 0-1,1 0 1,-1 1-1,0 1 1,-14 0-1,19 0-234,0 0-29,1 1 0,-1 0-1,0-1 1,0 1 0,1 1 0,-1-1-1,0 1 1,1 0 0,-1 0-1,1 0 1,0 1 0,0-1-1,0 1 1,0 0 0,0 0 0,1 1-1,-1-1 1,1 1 0,0-1-1,0 1 1,0 0 0,1 0 0,-1 1-1,1-1 1,0 0 0,-2 6-1,0 4 38,-1 1-1,2-1 1,0 1-1,0-1 1,1 1-1,1 0 1,1 21-1,1-30-109,-1 1-1,1 0 1,0-1-1,0 1 0,1-1 1,0 1-1,0-1 0,1 0 1,-1 0-1,1 0 1,1 0-1,-1 0 0,1-1 1,0 1-1,5 4 0,-2-3-6,1 0-1,-1-1 1,1-1-1,0 1 1,1-1-1,-1-1 1,1 1-1,0-1 1,15 4-1,-4-3-25,1 0-1,0-2 1,0 0-1,1-1 1,-1-2-1,0 0 1,1-1-1,-1-1 1,21-5-1,-24 3-285,-1-2-1,0 0 0,0-1 1,0-1-1,-1 0 0,0-2 0,-1 1 1,0-2-1,22-19 0,-24 17-529,0 1-1,0-2 0,-1 0 0,-1 0 1,0-1-1,-1-1 0,-1 0 0,0 0 0,9-24 1,-17 36 754,1 0 0,-1-1 0,0 1 0,0 0 0,0 0 0,-1-1 1,1 1-1,-1 0 0,0-1 0,-1-7 0,0 11 201,1-1 0,-1 1 0,0-1 0,0 1 0,0 0 0,1-1 1,-1 1-1,0 0 0,0 0 0,-1-1 0,1 1 0,0 0 0,0 0 0,-1 0 0,1 1 0,0-1 0,-1 0 0,1 0 0,-1 1 0,1-1 0,-1 1 0,1-1 0,-1 1 0,1 0 1,-1-1-1,1 1 0,-1 0 0,0 0 0,-1 0 0,-1 0 300,0-1 1,-1 1 0,1 0-1,0 1 1,0-1 0,-1 1-1,1-1 1,0 1-1,0 1 1,0-1 0,0 0-1,0 1 1,-6 3 0,7-2-307,1-1 1,-1 1 0,1-1 0,0 1 0,0 0-1,0 0 1,0 0 0,0 0 0,1 0 0,-1 0 0,1 0-1,0 1 1,0-1 0,0 0 0,1 1 0,-1-1-1,0 6 1,0-1-70,1-1-1,-1 1 1,1-1-1,1 0 0,-1 1 1,1-1-1,1 1 1,-1-1-1,1 0 0,0 0 1,1 0-1,0 0 1,6 11-1,-6-13-34,1-1 0,0 1 1,0-1-1,0 0 0,0-1 0,0 1 0,1-1 1,0 1-1,0-2 0,0 1 0,0 0 0,0-1 0,0 0 1,1 0-1,-1 0 0,1-1 0,-1 0 0,11 1 1,-5-1-10,-1 0 1,1-1 0,-1 0 0,1 0 0,-1-1 0,0-1 0,1 0 0,-1 0-1,0-1 1,0 0 0,13-7 0,-18 7 3,0 0 0,0 0 0,-1 0 0,1-1 0,-1 1 0,0-1 0,0 0 0,0-1 0,-1 1 0,1-1 0,-1 1 0,0-1 0,0 0 1,-1 0-1,0 0 0,0-1 0,0 1 0,0 0 0,-1-1 0,0 1 0,0-1 0,0-8 0,0 9 1,-1-1-1,0 1 1,0 0 0,0 0 0,-1 0-1,0 0 1,0 0 0,0 0-1,-1 0 1,1 0 0,-1 0 0,0 0-1,-1 1 1,1-1 0,-1 1 0,-4-7-1,2 6 18,0 1-1,0 0 0,0 0 0,-1 0 0,1 1 1,-1 0-1,0 0 0,1 0 0,-1 0 0,-1 1 1,1 0-1,-11-2 0,-34-3 852,57 4-472,94-31-666,51-14 155,-141 45 23,0 1 0,0 1 0,0 0 0,0 0 0,12 1 0,-21 0 79,0 0 0,0 0 0,0 1 0,0-1 0,0 0-1,0 1 1,0-1 0,0 0 0,0 1 0,0 0 0,0-1 0,0 1-1,0-1 1,0 1 0,0 0 0,-1 0 0,1-1 0,0 1-1,0 0 1,-1 0 0,1 0 0,-1 0 0,1 0 0,0 2-1,0 0 3,0 1-1,0-1 0,0 1 0,0 0 0,-1 0 0,0-1 1,0 8-1,-1 1 18,0 0 1,-1 0-1,-1 1 0,-3 11 1,-12 21 153,-33 60 0,-8 21 537,52-109-576,0 0 83,1-1 0,0 1-1,-5 29 1,12-40-321,2-8-84,-1 0 68,19-19-1688,9-12-2575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0.96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149 0 11941,'0'0'2671,"-19"13"-870,-62 45-433,76-54-1299,1 0-1,0 0 0,0 0 0,1 0 0,-1 1 1,1-1-1,0 1 0,0 0 0,1 0 0,-1 0 1,1 0-1,0 1 0,0-1 0,1 1 0,0-1 1,0 1-1,0-1 0,1 1 0,-1 0 0,1-1 1,1 1-1,0 6 0,-1 6-25,0-4-23,1 1 1,0-1 0,1 0-1,1 0 1,0 0 0,7 20-1,-6-24-11,0-1 0,1 0 0,0 0 0,0 0 0,1-1 0,0 0 0,1 0 0,0-1 0,0 1 0,9 5 0,-3-3 2,1 0-1,0-2 1,0 0 0,1 0 0,0-2 0,0 1 0,0-2 0,31 7 0,-25-8 0,0-1 1,1-1 0,-1-1 0,1-1 0,-1 0 0,29-5 0,-44 4-9,-1-1-1,1 1 0,0-1 1,-1 0-1,0 0 1,1 0-1,-1-1 1,0 1-1,0-2 1,0 1-1,-1 0 1,1-1-1,-1 0 1,0 0-1,0 0 1,0 0-1,0-1 1,-1 0-1,0 1 0,0-1 1,0-1-1,-1 1 1,1 0-1,-1-1 1,-1 1-1,3-10 1,-3 8 19,0 0 0,0 0 0,-1 0 0,0-1 0,0 1 0,0 0 0,-1 0 1,0 0-1,-1-1 0,0 1 0,0 1 0,0-1 0,-1 0 0,0 0 0,0 1 0,-1 0 1,0 0-1,0 0 0,0 0 0,-11-10 0,3 5 47,0 1-1,-1 1 1,0 0-1,0 1 1,-1 1-1,0 0 1,-22-8-1,-4 3 158,-63-13 0,101 25-235,1 0-1,0 0 0,-1 0 1,1 0-1,-1-1 0,1 1 1,0 0-1,0-1 0,-1 1 1,1-1-1,0 0 0,0 1 1,0-1-1,-1 0 0,1 0 1,0 1-1,0-1 0,0 0 1,0 0-1,-1-2 0,2 1-61,1 1 0,-1 0 0,1-1 0,-1 1 0,1 0 0,-1-1 0,1 1 0,0 0 0,0 0 0,0 0 0,0-1 0,-1 1 0,2 0 0,-1 0 0,0 1 0,0-1 0,0 0 0,0 0 0,0 0 0,3 0 0,90-58-5462,-42 24-2233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1.3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119 0 11605,'0'0'8932,"-85"144"-8884,85-57 112,13 12 17,-7 17-145,-6 7 48,-4 6-64,-16-4-16,1-10 0,9-13-64,10-24-48,0-26-1313,19-21-4162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1.6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0 192 8228,'0'0'1694,"18"-5"-670,-4 1-707,-4 1-95,-1 1-1,1-2 1,0 1-1,-1-1 1,0-1-1,0 0 1,0 0-1,0-1 1,15-13-1,-13 8 137,35-34 355,-43 41-557,0 0 0,1 0 0,-2-1 1,1 1-1,0 0 0,-1-1 1,0 0-1,0 0 0,2-7 0,-4 11-95,1 1 0,-1-1-1,0 1 1,0-1 0,0 1-1,0-1 1,0 0 0,0 1-1,0-1 1,0 1 0,0-1 0,0 1-1,0-1 1,-1 1 0,1-1-1,0 1 1,0-1 0,0 1-1,-1-1 1,1 1 0,0-1-1,-1 1 1,1-1 0,0 1-1,-1-1 1,1 1 0,-1 0-1,1-1 1,-1 1 0,1 0-1,-1-1 1,1 1 0,-1 0-1,1 0 1,-1-1 0,-22 0 966,17 1-992,0 0 42,0 1 1,0 0-1,0 0 0,1 0 1,-1 1-1,1-1 0,-1 1 1,1 1-1,-1-1 0,1 1 0,0 0 1,0 0-1,1 1 0,-1-1 1,1 1-1,-1 0 0,1 0 0,0 1 1,1-1-1,-1 1 0,1 0 1,0 0-1,0 0 0,-4 10 1,1 0 5,0 0 0,1 0 0,1 1 0,0-1 1,1 1-1,1 0 0,1-1 0,0 19 0,0-29-74,1 1 0,1-1 0,-1 1-1,1-1 1,0 0 0,0 0 0,1 1-1,-1-1 1,1 0 0,0 0-1,1-1 1,-1 1 0,1 0 0,0-1-1,0 1 1,0-1 0,1 0 0,-1 0-1,1 0 1,0-1 0,0 1 0,1-1-1,-1 0 1,0 0 0,1 0-1,0-1 1,0 0 0,0 0 0,0 0-1,0 0 1,0-1 0,10 2 0,1-1-29,0 0 0,1-1 0,-1-1 0,0 0 1,1-2-1,-1 1 0,0-2 0,23-6 1,1-4-652,-1-1 0,43-23 0,58-32-4435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8.6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172 45 13526,'0'0'1465,"-17"11"173,0-2-1227,9-5-262,1 0-1,-1 0 1,1 1-1,0 0 1,0 0-1,0 0 1,1 1 0,0 0-1,0 1 1,1-1-1,-1 1 1,-6 11-1,5-4-4,1 0-1,0 1 1,1 0 0,1-1-1,0 1 1,-3 24-1,3 3-6,2 49-1,2-78-109,0-1 0,1 1 0,1-1-1,0 0 1,1 1 0,0-1 0,1 0 0,0 0 0,1-1-1,0 1 1,1-1 0,0 0 0,1-1 0,0 1-1,1-1 1,0-1 0,0 0 0,1 0 0,1 0-1,11 8 1,-9-9-24,-1 0 0,1-1 0,0 0 0,0-1 0,1-1 0,0 0 0,0-1 0,0 0 0,0 0-1,1-2 1,22 2 0,-26-3 5,-1-1 0,0 0 0,1-1 0,-1 0-1,0-1 1,0 0 0,1-1 0,-1 1 0,-1-1 0,1-1-1,0 0 1,-1 0 0,0-1 0,0 0 0,0 0 0,-1-1-1,12-11 1,-9 6 22,-1 0-1,0-1 0,-1 1 0,0-2 1,-1 1-1,-1-1 0,0 0 0,0 0 1,-1-1-1,4-23 0,-3 7 7,-2 0-1,-1-1 1,-2-58-1,-2 76-30,1 1 0,-2-1-1,1 1 1,-2-1 0,0 1-1,0 0 1,-1 0 0,0 0-1,-1 1 1,-1-1 0,0 1-1,0 0 1,-1 1 0,0 0-1,-1 0 1,0 0-1,-1 1 1,0 0 0,0 1-1,-1 0 1,0 0 0,0 1-1,-1 1 1,0-1 0,0 2-1,-13-6 1,-5 3 3,0 1 1,0 1-1,-1 1 0,0 2 1,1 0-1,-37 3 1,65 0-9,-1 0 1,1 0 0,0 0-1,-1 0 1,1 0 0,0 0-1,-1 0 1,1 1 0,0-1-1,0 0 1,-1 1 0,1-1-1,0 1 1,0-1 0,0 1 0,0 0-1,0 0 1,-1-1 0,1 1-1,0 0 1,1 0 0,-1 0-1,0 0 1,0 0 0,0 0-1,0 0 1,1 0 0,-1 0-1,1 1 1,-1-1 0,1 0-1,-1 0 1,1 1 0,0-1 0,-1 0-1,1 0 1,0 1 0,0-1-1,0 0 1,0 1 0,0-1-1,0 0 1,1 1 0,-1-1-1,0 0 1,0 0 0,1 1-1,-1-1 1,2 1 0,0 6-44,1 0 1,0-1-1,1 1 0,0-1 1,0 0-1,8 11 0,-3-8-121,-1 1-714,2 0 0,-1 0 0,14 9 0,-2-5-3212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9.37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89 0 7652,'0'0'11223,"-5"10"-10929,-2 5-247,2 0 0,0 1 0,0-1 0,1 1 1,-2 29-1,-3 97 164,7-100-118,-16 257 371,-4 209-397,21-497-249,1 0 0,1 0 1,0 0-1,1 0 0,0 0 1,0 0-1,1-1 0,1 1 0,4 10 1,14 14-3738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29.7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36 240 12902,'0'0'469,"18"-7"294,61-26 59,-73 29-785,0 1 0,-1-1 0,1 0 0,-1 0 0,0-1 1,0 1-1,-1-1 0,1 0 0,-1 0 0,0-1 0,0 1 0,-1-1 0,0 0 0,0 0 0,0 0 0,-1-1 0,0 1 0,0 0 0,0-1 0,-1 0 0,0 1 0,0-1 0,-1 0 0,0 1 1,0-1-1,-1-8 0,1 14-13,-1-1 0,1 0 1,-1 1-1,1-1 1,-1 1-1,1-1 1,-1 1-1,0-1 0,0 1 1,1-1-1,-1 1 1,0 0-1,0-1 1,-1 1-1,1 0 0,0 0 1,0 0-1,-1 0 1,1 0-1,-2-1 1,-1 0 64,0 0 1,0 1-1,0 0 1,0-1-1,0 1 1,0 1-1,0-1 1,-6 0-1,3 1 68,0 0 0,0 0 0,-1 0-1,1 1 1,0 0 0,0 1 0,0 0 0,0 0-1,-12 5 1,13-2-71,1-1-1,-1 1 1,1 0-1,1 0 1,-1 0-1,1 0 1,-1 1-1,2 0 1,-1 0-1,1 0 1,-1 0-1,2 1 1,-1-1-1,1 1 1,0 0-1,0 0 1,1 0-1,0 0 1,0 0-1,1 0 1,0 12-1,0-7-35,1 0-1,0 0 1,0-1-1,1 1 1,1 0-1,0-1 0,1 1 1,0-1-1,0 0 1,1 0-1,1-1 1,7 12-1,-5-13-39,0 0 0,0 0 0,1-1 0,1 0-1,-1-1 1,1 0 0,0 0 0,1-1 0,0-1 0,-1 0 0,2 0-1,-1-1 1,1 0 0,-1-1 0,14 2 0,4-1-397,-1-1 1,1-2-1,-1-1 1,1-1 0,38-6-1,29-13-5181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2.72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53 17224,'0'0'1777,"128"17"-1681,-26-15 368,22-2-208,8-10-240,0-12-32,-20-2-1505,-21 9-13445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6.02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65 13094,'0'0'4802,"3"-5"-4772,-3 4-33,0 0 1,1 0 0,-1 1 0,1-1 0,-1 0-1,1 0 1,-1 0 0,1 1 0,-1-1 0,1 0-1,0 0 1,-1 1 0,1-1 0,0 1 0,-1-1-1,1 1 1,0-1 0,0 1 0,0-1 0,0 1-1,0 0 1,-1-1 0,1 1 0,0 0 0,0 0-1,0-1 1,0 1 0,0 0 0,1 0 0,0 2 4,-1-1 0,1 1 0,0-1 0,-1 1 0,1 0 0,-1 0 0,0 0 0,0 0 0,0-1 0,0 1 0,0 1 0,0-1 0,0 0 0,-1 0 0,1 0 0,0 3 0,14 62 110,7 23 37,-19-82-130,0 0 1,0 0-1,1 0 1,0-1 0,0 1-1,1-1 1,0 0-1,7 8 1,-10-14-19,-1 1-1,0-1 1,1 0-1,-1 0 1,1 0 0,-1 0-1,1 0 1,0-1 0,-1 1-1,1 0 1,0-1-1,-1 1 1,1-1 0,0 0-1,0 1 1,0-1-1,-1 0 1,1 0 0,0 0-1,0 0 1,0 0-1,-1-1 1,1 1 0,0-1-1,0 1 1,-1-1-1,1 1 1,0-1 0,-1 0-1,1 0 1,-1 0-1,1 0 1,-1 0 0,1 0-1,-1 0 1,2-2-1,6-6 6,-1 1-1,0-1 1,0-1-1,7-11 1,-11 15 3,7-9 25,12-18-1,23-43 1,-40 65-1,-1 1 1,-1-1-1,1 0 1,-2 0 0,0-1-1,0 1 1,-1-1-1,1-22 678,3 40-599,5 10-139,80 117 43,-75-106 0,0 1-1,-2 0 1,11 33-1,-20-48-14,-2 0-1,0 0 1,0 0 0,-1 1-1,-1-1 1,0 0 0,-2 23-1,0-28 24,0 1 0,-1-1-1,0 0 1,0 1-1,-1-1 1,0 0 0,0 0-1,-1-1 1,0 1 0,0-1-1,-1 0 1,0 0 0,-6 7-1,-9 6 111,-1-1 0,0-2 1,-1 0-1,-1-1 0,-45 23 0,47-28-96,0-2 0,-1 0-1,0-1 1,-1-1 0,0-2 0,0 0 0,-29 2-1,49-7-44,1 0-1,-1 1 1,0-2 0,1 1-1,-1 0 1,0-1-1,1 1 1,-1-1-1,1 0 1,-1 1-1,1-1 1,-1-1-1,1 1 1,-1 0 0,1-1-1,0 1 1,0-1-1,0 1 1,0-1-1,0 0 1,0 0-1,0 0 1,1 0-1,-1 0 1,1-1 0,-1 1-1,1 0 1,0-1-1,0 1 1,0-1-1,0 1 1,0-4-1,-1-3-69,0-1 0,1 1-1,0 0 1,1-1 0,0 1-1,1-1 1,0 1 0,3-13 0,-1 9-479,2 0 0,0 0 0,0 0 1,1 1-1,1 0 0,0 0 1,0 0-1,1 1 0,18-19 0,37-33-10739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1.79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0 137 7700,'1'-15'1936,"-1"-4"-1177,1-38 981,4 15 3026,-2 39-2926,1 9-1534,2 12-432,19 193 387,-8-46-145,-12-134-155,1 1 0,2-1 0,11 31 0,-16-54-391,1 0 0,-1-1 0,2 1-1,-1-1 1,1 0 0,0 0 0,6 7 0,11 6-5074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6.5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87 14679,'0'0'1955,"0"-8"-1402,-1-9-453,0 3 320,4 33-196,1 3-107,1-1 1,1 1-1,1-1 0,0 0 1,2-1-1,0 0 1,2 0-1,14 21 0,-21-36-112,-1-1 0,0 0 0,1 0 0,-1 0 0,1-1 0,0 0 0,1 1 0,-1-1 0,0-1 0,1 1-1,0-1 1,-1 1 0,10 1 0,-12-3-7,1 0 0,-1-1 0,1 0 0,-1 1 0,1-1 0,-1 0 0,1 0 0,-1-1 0,1 1 0,-1 0 0,1-1 0,-1 0 0,1 0 0,-1 1 0,1-1 0,-1 0 0,0-1 0,0 1 0,1 0 0,-1-1 0,0 1 0,0-1 0,-1 0 0,1 0 0,0 1-1,0-1 1,-1 0 0,1-1 0,0-1 0,3-4 26,0 0 0,0 0 0,-1 0-1,-1-1 1,1 1 0,-2-1 0,1 0-1,-1 0 1,2-16 0,-2 25-34,0 0 1,1 0-1,-1 0 0,0 1 1,1-1-1,-1 1 1,0-1-1,0 1 0,4 1 1,30 22 11,-24-15 3,1-1 0,0 0 0,0-1 0,15 6 0,-24-11 2,-1-1-1,0 0 1,1 0 0,-1 0-1,1-1 1,-1 1 0,1-1 0,-1 0-1,1 0 1,0 0 0,-1-1-1,1 1 1,-1-1 0,1 0 0,-1 1-1,0-2 1,1 1 0,-1 0-1,0-1 1,0 1 0,0-1-1,5-3 1,2-5 18,-1 0-1,1 0 1,-2-1-1,0-1 1,0 1-1,-1-1 0,9-20 1,-7 16-361,-1 0 0,2 0 1,22-27-1,2 11-4525,0 6-7841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6.8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18 17000,'0'0'2465,"108"0"-2401,-73-4 16,3-1-80,-2 2-48,-1 0-48,-6 1-1649,-16 2-5666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7.2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17032,'0'0'3697,"143"12"-3664,-90-12-33,2 0-33,-6 0-2656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7.9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4 328 12678,'0'0'6341,"-1"-9"-6141,-2-30-77,3 38-122,0 1 0,0-1-1,0 1 1,1-1 0,-1 1-1,0-1 1,0 1 0,0-1-1,1 1 1,-1-1 0,0 1-1,0-1 1,1 1 0,-1-1-1,0 1 1,1-1 0,-1 1 0,1 0-1,-1-1 1,1 1 0,-1 0-1,0-1 1,1 1 0,-1 0-1,1 0 1,0-1 0,-1 1-1,1 0 1,-1 0 0,1 0-1,-1 0 1,1 0 0,-1 0-1,1 0 1,-1 0 0,1 0 0,0 0-1,-1 0 1,1 0 0,0 0-1,1 1 1,-1-1 0,1 0-1,-1 1 1,1-1 0,-1 1-1,1 0 1,-1-1 0,1 1-1,-1 0 1,0 0 0,1 0-1,-1 0 1,1 1 0,4 7 12,-1 0 1,-1 0-1,1 0 1,-1 1-1,-1 0 1,0-1 0,3 19-1,-5-19 2,1 0 0,1 1 0,-1-1 0,1 0-1,1 0 1,0-1 0,0 1 0,0-1 0,1 0 0,10 13 0,-12-19-15,-1 0 0,0 0 1,0 0-1,1-1 0,-1 1 1,1-1-1,0 1 1,-1-1-1,1 0 0,0 0 1,0 0-1,0 0 0,-1 0 1,1-1-1,0 1 0,0-1 1,0 0-1,0 0 0,0 0 1,0 0-1,0-1 0,0 1 1,0-1-1,0 0 1,0 0-1,0 0 0,-1 0 1,1 0-1,0 0 0,-1-1 1,4-2-1,4-3-1,0 0 0,-1-1 0,0 0 1,0-1-1,0 0 0,8-12 0,4-8-2,-2-1 0,0 0-1,-2-1 1,15-37 0,-23 45 1,-1-1-1,0 0 1,-2 0 0,-1-1 0,-1 1-1,2-44 1,-6 67 5,0 0 1,0 1-1,0-1 1,0 0-1,0 0 1,0 1-1,0-1 1,-1 0-1,1 1 1,0-1-1,0 0 1,0 1-1,-1-1 1,1 0-1,0 1 1,-1-1-1,1 1 1,-1-1-1,1 1 1,-1-1-1,1 0 1,-1 1-1,1 0 1,-1-1-1,1 1 1,-1-1-1,0 1 1,1 0-1,-1-1 1,0 1-1,1 0 1,-1 0-1,0-1 1,1 1-1,-1 0 1,0 0-1,1 0 1,-1 0-1,0 0 1,0 0-1,1 0 1,-1 0-1,0 0 1,1 1-1,-1-1 1,0 0-1,1 0 1,-1 0-1,0 1 1,1-1-1,-1 0 1,0 1-1,1-1 1,-1 1-1,1-1 1,-1 1-1,1-1 1,-1 1-1,1-1 1,-1 1-1,-2 4 2,-1 0 0,1 0 0,1 0 0,-1 0 0,1 0-1,0 0 1,0 1 0,0-1 0,1 1 0,0-1-1,0 1 1,0 9 0,-1 12-7,3 34 0,1-47 4,-1 0 0,2-1 0,0 1 0,0-1 1,1 0-1,11 23 0,45 71 66,-46-87-50,-2 0 0,0 0 0,-1 1 0,-2 1 0,0 0 0,-1 0 0,7 34 0,-13-44 3,0-1 1,-1 1 0,0 0-1,-1 0 1,-1 0-1,1 0 1,-2 0 0,0 0-1,-1 0 1,0-1-1,0 1 1,-1-1-1,-1 0 1,0 0 0,0 0-1,-1-1 1,0 0-1,-1 0 1,0 0 0,-1-1-1,-17 16 1,4-5 76,-2-1-1,0-2 1,-47 28 0,52-35-60,0-1 1,-1-1-1,0-1 0,0 0 0,-1-1 1,-26 3-1,44-8-51,0-1 1,1 0 0,-1 1-1,0-1 1,0 0 0,1 0-1,-1-1 1,0 1 0,1 0-1,-1-1 1,0 1 0,1 0-1,-1-1 1,0 0 0,1 1-1,-1-1 1,1 0 0,-1 0-1,1 0 1,-1 0 0,1 0-1,0 0 1,0-1 0,-1 1-1,1 0 1,0-1 0,0 1-1,0 0 1,0-1 0,1 1-1,-1-1 1,0 0 0,1 1-1,-1-1 1,1 0 0,-1 1-1,1-1 1,0 0 0,0 1-1,-1-1 1,1 0 0,1-3-1,-1-5-298,1-1 0,0 1-1,1 0 1,0-1-1,0 1 1,6-12-1,26-48-3076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8.3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85 283 11637,'0'0'1841,"21"-11"-798,-1 2-776,-5 2-123,0-1 0,0 0 1,-1 0-1,0-2 0,-1 0 0,0 0 0,13-14 0,-17 15-94,-1-1 0,1-1 0,-2 1 0,9-15 1,-13 19-38,-1 1 0,1-1 1,-1 0-1,0 0 0,0 0 1,-1 0-1,0 0 0,0 0 1,-1 0-1,1-12 0,-1 16 2,-1 1-1,1 0 0,0-1 1,-1 1-1,1 0 1,0 0-1,-1-1 1,0 1-1,1 0 1,-1 0-1,0 0 1,1-1-1,-1 1 0,0 0 1,0 0-1,0 0 1,0 0-1,0 1 1,0-1-1,0 0 1,-2-1-1,0 1 39,-1-1 1,1 1-1,-1 0 0,0-1 0,1 2 1,-1-1-1,-6 0 0,-7 0 239,1 1 0,-28 4 0,42-4-268,-6 1 44,-1 1 0,0 0 0,0 0 0,0 1 0,1 0 1,-1 0-1,1 1 0,0 0 0,0 0 0,1 1 1,-1 0-1,1 0 0,0 1 0,0 0 0,1 0 0,-1 1 1,2 0-1,-1 0 0,1 0 0,0 1 0,0 0 1,1 0-1,0 0 0,0 0 0,1 1 0,0-1 0,1 1 1,0 0-1,0-1 0,1 1 0,0 0 0,1 0 0,-1 0 1,2 1-1,2 16 0,-1-19-57,0 0 0,0-1-1,1 1 1,0 0 0,0-1 0,0 0-1,1 0 1,0 0 0,0 0 0,1 0 0,0-1-1,0 0 1,0 0 0,0 0 0,1-1 0,0 1-1,0-1 1,0-1 0,0 1 0,12 3-1,1 1-11,1-1-1,1 0 0,-1-2 1,1-1-1,39 4 0,-28-5-285,-1-1 1,0-2-1,1-1 1,-1-2-1,0 0 0,0-3 1,0 0-1,33-12 0,28-22-4675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8.6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0 112 17624,'0'0'3057,"130"-5"-3057,-47-18-16,9-8-48,-1 2-2033,-14 6-8820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9.10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1 624 14375,'0'0'2830,"13"-17"-2710,54-62 218,-21 27-143,69-104 0,-104 139-157,-1 0-1,-1-1 1,0 0 0,-1 0-1,-2-1 1,1 0-1,-2-1 1,-1 1 0,0-1-1,-2 0 1,1-23-1,-3 40-6,0 0 0,0 0 0,0 0 0,0 0-1,-1 0 1,1 0 0,-1 0 0,0 1-1,0-1 1,0 0 0,0 0 0,0 1 0,-1-1-1,1 1 1,-1-1 0,0 1 0,0 0-1,0-1 1,-2-1 0,0 2 32,0 0 1,0 0-1,1 0 1,-1 1-1,0-1 1,0 1-1,-1 0 1,1 0-1,0 0 1,0 1-1,0 0 1,-8 0-1,7 0-22,0 1-1,0 0 0,0 0 1,0 0-1,1 0 1,-1 1-1,0 0 1,1 0-1,0 0 0,-1 1 1,1-1-1,0 1 1,0 0-1,0 0 1,1 1-1,-1-1 1,1 1-1,0-1 0,0 1 1,0 0-1,0 0 1,1 1-1,0-1 1,-3 6-1,-2 6 31,1-1 1,1 1-1,0 0 0,1 0 1,1 0-1,-2 18 0,3-13-35,0 0 1,2 0-1,0 1 0,2-1 0,0 0 0,9 37 1,-8-48-31,0 0 1,1-1 0,0 1 0,1-1 0,0 0 0,1 0-1,-1-1 1,2 1 0,-1-1 0,1-1 0,0 1 0,1-1-1,0 0 1,0-1 0,18 11 0,-11-9-269,0-1 0,1-1 1,0 0-1,0-1 0,1 0 0,-1-2 0,1 0 0,21 1 1,-17-3-517,0-1 1,0 0-1,0-2 1,0 0 0,0-2-1,24-6 1,-1-6-6840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09.4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 41 7411,'0'0'11950,"-3"-1"-11622,3 1-327,0 0 0,-1 0-1,1 0 1,0 0 0,0 0 0,-1 0-1,1 0 1,0 0 0,0 0 0,0-1-1,-1 1 1,1 0 0,0 0 0,0 0-1,0 0 1,-1 0 0,1-1 0,0 1-1,0 0 1,0 0 0,0 0 0,-1 0-1,1-1 1,0 1 0,0 0 0,0 0-1,0 0 1,0-1 0,0 1 0,0 0-1,0 0 1,0-1 0,0 1 0,0 0-1,0 0 1,0-1 0,0 1 0,0 0-1,0 0 1,0 0 0,0-1 0,0 1-1,0 0 1,0 0 0,0-1 0,0 1-1,0 0 1,0 0 0,0 0 0,1-1-1,-1 1 1,0 0 0,0 0 0,0 0-1,0 0 1,1-1 0,-1 1 0,0 0-1,0 0 1,0 0 0,1 0 0,-1 0-1,0-1 1,27-12 11,-17 10-14,1-1-1,-1 1 1,1 1-1,14-2 1,-24 5 2,0-1 0,1 0-1,-1 0 1,0 0 0,0 1 0,0-1 0,0 0-1,0 1 1,0-1 0,0 1 0,0-1 0,0 1-1,0 0 1,-1-1 0,1 1 0,0 0 0,0 0 0,0-1-1,-1 1 1,1 0 0,0 0 0,-1 0 0,1 0-1,-1 0 1,1 0 0,-1 0 0,0 0 0,1 0-1,-1 0 1,0 0 0,0 0 0,0 0 0,1 2-1,-1 45-6,-1-33 8,0-2 17,-1 0 1,0-1 0,-6 20-1,4-20 36,1 0-1,1 0 0,0 0 1,0 14-1,2-25-53,0-1 0,0 0 0,0 1 0,0-1 0,0 1 0,0-1 0,1 0 0,-1 1 0,0-1 0,0 0 0,0 1 0,1-1 0,-1 0 0,0 1 0,0-1 0,1 0 0,-1 0 0,0 1 0,1-1 0,-1 0 0,0 0 0,1 0 0,-1 1 0,0-1 0,1 0 0,-1 0 0,0 0 0,1 0 0,-1 0 0,1 0 0,-1 0 0,0 0 0,1 0 0,17 0-23,-10 0 22,10-1-15,0-1 0,0-1 0,26-7 0,-26 5 38,0 1 0,0 1 0,29-1 0,-47 4-19,1 0-1,-1 1 0,1-1 1,0 0-1,-1 1 1,1-1-1,-1 0 0,1 1 1,-1-1-1,1 1 0,-1-1 1,1 1-1,-1-1 1,0 1-1,1-1 0,-1 1 1,0 0-1,1-1 1,-1 1-1,0 0 0,0-1 1,0 1-1,0-1 0,1 1 1,-1 0-1,0-1 1,0 1-1,0 0 0,0-1 1,0 1-1,-1 1 1,0 28 177,0-26-130,-1 8 9,0 0 1,-1-1-1,0 0 0,-1 0 0,0 0 1,-1 0-1,0-1 0,-9 13 0,-59 77-154,65-89 57,-41 45-1042,-1-3-1484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1.72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253 25 9044,'0'0'3951,"-17"-5"-2681,5 0-966,7 2-204,0 1 0,0 0-1,0 1 1,0-1 0,0 1-1,0 0 1,0 0 0,0 0-1,-1 1 1,1 0 0,0 0 0,0 0-1,-1 0 1,1 1 0,0 0-1,0 0 1,0 1 0,-8 2 0,0 3 339,-1 1 1,1 0 0,1 0 0,-13 12-1,22-17-371,-1 0 0,1 0 0,-1 0 0,1 1 0,0 0 0,1 0-1,-1-1 1,1 2 0,-1-1 0,1 0 0,0 0 0,1 1 0,-1-1-1,1 1 1,0-1 0,0 1 0,0 5 0,1-7-70,0-1 1,1 1 0,-1-1-1,1 0 1,0 1 0,0-1-1,0 1 1,0-1 0,0 0-1,1 0 1,-1 0 0,1 0-1,-1 0 1,1 0 0,0 0-1,-1 0 1,1 0 0,0-1-1,4 3 1,48 25-11,-42-23 13,26 11-15,-15-8 4,-2 1 0,1 1 0,36 25 0,-54-33 13,-1-1 1,1 1 0,0 1-1,-1-1 1,0 0-1,1 1 1,-1 0 0,-1 0-1,1 0 1,-1 0 0,1 0-1,-1 0 1,0 1 0,-1-1-1,1 1 1,-1-1 0,0 1-1,0-1 1,0 1 0,-1 0-1,1 0 1,-1-1 0,0 1-1,-1 0 1,0 5-1,-1-5 5,0 1 0,0-1-1,-1 0 1,0 0-1,0 0 1,0 0 0,0-1-1,-1 1 1,0-1-1,0 0 1,0 0 0,0 0-1,-1 0 1,-8 4-1,-3 2 22,1-1-1,-2 0 0,-21 8 0,30-14-15,0 0-1,0 0 1,0-1 0,0 0-1,0-1 1,-1 1-1,1-2 1,-1 1 0,1-1-1,-14-1 1,21 0-17,0 1 1,1 0-1,-1 0 0,0-1 1,1 1-1,-1 0 0,1-1 1,-1 1-1,0-1 0,1 1 1,-1-1-1,1 1 1,-1-1-1,1 1 0,-1-1 1,1 1-1,0-1 0,-1 0 1,1 1-1,0-1 0,0 0 1,-1 1-1,1-1 0,0 0 1,0 1-1,0-1 1,-1-1-1,3-21-190,-1 18 138,0-3-94,1 0-1,0 0 1,1 1 0,0-1 0,0 0 0,0 1-1,1 0 1,1 0 0,8-13 0,2 3-1320,0 0 0,24-19 0,24-15-5955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2.06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 1 12054,'0'0'6338,"-7"95"-6210,9-70-112,13 2 33,0 0-17,-4-3-32,-4-2-32,-1-7-401,-6-6-1392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3.3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 18 3314,'0'0'4666,"-2"-17"3092,3 28-7752,1 0 0,0 0 0,0 0 1,8 19-1,5 18 27,14 132 9,9 39-52,-17-133 77,-21-100-52,1 0 1,0 0 0,1 0 0,0 0 0,2 0 0,-1 0 0,1 1 0,1 0-1,9-18 1,-11 26-4,0-1-1,1 1 1,0-1-1,0 1 0,0 0 1,0 1-1,1-1 1,0 1-1,0 0 1,0 0-1,0 0 0,1 1 1,0 0-1,-1 0 1,1 0-1,0 1 1,0 0-1,1 0 0,-1 0 1,0 1-1,1 0 1,10 0-1,-12 0-2,0 1-1,0 0 1,0 1 0,0-1-1,0 1 1,0 0 0,0 0-1,-1 1 1,1-1 0,0 1-1,-1 0 1,1 0 0,-1 1-1,0-1 1,0 1 0,0 0-1,0 0 1,0 1-1,-1-1 1,1 1 0,-1-1-1,0 1 1,0 0 0,0 0-1,-1 1 1,0-1 0,1 1-1,1 5 1,-1-1 7,0 0 1,0 0-1,-1 0 0,-1 0 0,1 1 1,-1-1-1,-1 0 0,0 1 1,0-1-1,-1 0 0,0 1 0,0-1 1,-1 0-1,-1 0 0,1 0 1,-1 0-1,-1 0 0,-5 10 0,1-5 70,0 0-1,0 0 0,-2-1 0,0-1 0,0 1 0,-1-2 0,0 1 0,-1-1 0,-26 17 0,30-23 5,-1 0-1,0-1 1,0 0 0,-1 0-1,-12 2 1,17-4-85,0-1 0,-1 0 0,1 0 0,-1-1 0,1 0 0,-1 0 0,1 0 0,-1 0 0,1-1 0,0 0 0,-8-2 0,11 2-32,-1-1 0,1 1-1,0-1 1,-1 0 0,1 0 0,0 0 0,0 0-1,0 0 1,1-1 0,-1 1 0,0-1 0,1 1-1,0-1 1,-1 1 0,1-1 0,0 0 0,0 1-1,1-1 1,-1 0 0,1 0 0,-1-3 0,-1-10-922,1 0 1,0-23 0,2 35 656,4-37-3251,14 5-643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2.3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8500,'0'0'7553,"7"12"-6980,145 261 585,-148-266-1138,0 1-11,1 1 0,1-1 0,-1-1 0,8 9 0,-12-15-11,-1 0 1,1 0 0,0 0 0,0 0 0,0 0 0,0-1 0,0 1 0,0 0 0,0-1 0,0 1 0,0 0-1,0-1 1,0 1 0,0-1 0,0 0 0,1 1 0,-1-1 0,0 0 0,0 0 0,0 1 0,1-1 0,-1 0-1,0 0 1,0 0 0,0-1 0,1 1 0,-1 0 0,0 0 0,0-1 0,0 1 0,0-1 0,1 1 0,-1-1 0,0 1-1,0-1 1,0 0 0,0 1 0,0-1 0,0 0 0,-1 0 0,2-1 0,12-15 75,-2-1 0,21-37 0,11-18 3,-42 70-77,11-15 11,1 1 0,25-25 1,-36 38-10,1 1 0,0 0 0,0 0 1,0 0-1,0 0 0,0 0 0,1 1 1,-1 0-1,1 0 0,0 0 1,0 0-1,0 1 0,-1 0 0,1 0 1,0 0-1,1 0 0,7 1 0,-10 1 10,-1 0-1,0 0 1,1 0 0,-1 0-1,0 1 1,0-1-1,0 1 1,0-1-1,0 1 1,0 0 0,-1-1-1,1 1 1,0 0-1,-1 0 1,1 0-1,-1 1 1,0-1 0,0 0-1,0 0 1,0 1-1,0-1 1,0 1-1,-1-1 1,1 4 0,3 12 130,0-1 1,0 23 0,-3-31-66,3 108 272,-4-74-593,8 61 1,0-76-3901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3.43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213 0 9204,'0'0'3114,"-20"9"-1137,-69 30-379,82-36-1476,1 0 1,0 0-1,0 1 1,0 0 0,0 0-1,0 0 1,1 1 0,-1-1-1,1 2 1,0-1-1,1 0 1,0 1 0,0 0-1,0 0 1,0 0-1,1 0 1,0 1 0,0-1-1,1 1 1,0 0 0,0 0-1,0 0 1,1 0-1,0 0 1,0 0 0,1 12-1,2-9-110,-1 0-1,1 0 0,1-1 0,-1 1 1,2-1-1,-1 0 0,1 0 0,1 0 1,0-1-1,0 1 0,0-1 1,1 0-1,0-1 0,1 1 0,0-1 1,0 0-1,10 6 0,-3-3-5,0-2-1,1 0 1,0 0-1,0-2 1,0 0-1,1 0 1,0-2-1,0 0 1,1-1-1,-1 0 1,1-1-1,-1-1 1,33-2-1,-39 0-3,1-1-1,-1 1 1,0-2 0,0 0 0,0 0-1,0 0 1,-1-1 0,0-1-1,1 0 1,10-7 0,-14 7 1,0 0 1,0-1 0,0 1-1,-1-1 1,0 0-1,0-1 1,-1 1 0,1-1-1,-2 0 1,1 0-1,-1 0 1,0 0-1,0-1 1,3-13 0,-4 12 10,0-1 0,-1 0 1,0 0-1,0 0 1,-1 0-1,0 0 0,-1 0 1,0 0-1,-1 0 1,0 0-1,-6-17 0,5 20-3,0-1-1,-1 1 1,-1 0-1,1 0 1,-1 0 0,0 1-1,0 0 1,-1 0-1,0 0 1,0 1-1,0 0 1,-1 0-1,0 0 1,-12-6-1,6 5 82,0 1 0,-1 0 0,1 0 0,-1 2-1,0-1 1,-1 2 0,1 0 0,0 1-1,-17 0 1,19 4 76,14 2-247,-2-5 73,2 3-34,1-1-1,-1 1 1,0-1 0,0 0 0,1 0-1,0 0 1,-1 0 0,1 0 0,0-1-1,0 1 1,0-1 0,0 1 0,0-1-1,0 0 1,0-1 0,6 2 0,4 0-944,0-1 1,24 0 0,-32-1 153,-1 0 0,0 0 0,0-1 0,0 1 0,0-1 0,6-2 0,19-17-9252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3.7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 0 2273,'0'0'16296,"-26"105"-16072,45-20 224,0 11-224,-4 14 48,-10 7-112,-5 8-144,0 6 48,0-9-64,0-11-176,6-21-944,11-22-3427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4.1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0 344 12358,'0'0'2179,"20"-16"-1168,66-55-357,-75 61-545,0-1-1,0 0 1,-1-1 0,-1 0 0,0-1-1,8-16 1,-12 20-60,-1-1 0,0 1-1,-1-1 1,0 0 0,-1 0 0,0 0 0,0 0 0,0-14 0,-2 22-42,0 0-1,0 0 1,0 0 0,0-1 0,0 1 0,0 0 0,0 0 0,-1-1 0,1 1 0,-1 0 0,0 0 0,0 0-1,1 0 1,-2 0 0,1 0 0,0 0 0,0 0 0,0 0 0,-1 1 0,-2-3 0,1 2 8,0 0 1,0 1 0,0 0 0,0-1-1,-1 1 1,1 0 0,-1 1 0,1-1-1,-1 1 1,1-1 0,-1 1-1,-5 1 1,4-1 36,0 0 0,0 0 0,0 1 0,1 0 0,-1 0 0,0 1 0,0-1 0,0 1 0,1 0 0,-1 0 0,1 0 0,-1 1 0,1 0 0,0 0 0,0 0 0,-6 6 0,5-3 33,0 0 0,0 1-1,0 0 1,1 0 0,0 0 0,0 0-1,1 1 1,0-1 0,-4 15 0,4-10 1,1-1 0,0 1 0,1-1 0,0 1 0,0 0 0,1-1 0,1 1 0,0-1 0,1 1 0,0 0 1,1-1-1,0 0 0,1 0 0,9 20 0,-7-22-75,0-1 0,0 0 0,1 0 0,1-1 0,-1 0 1,1 0-1,0-1 0,0 0 0,1 0 0,0-1 0,0 0 0,0-1 0,1 0 1,0 0-1,-1-1 0,17 3 0,-4-2-23,0 0 0,1-2-1,-1-1 1,0-1 0,1 0 0,42-8 0,-34 2-239,1-3 0,41-16 1,71-36-2749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8.3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0 244 16311,'0'0'1233,"3"-18"-1137,-2 8-77,-1 3-7,1 0 0,0 0 1,0 0-1,1 0 0,-1 1 1,2-1-1,-1 0 0,1 1 1,0-1-1,0 1 0,1 0 0,-1 0 1,1 0-1,1 1 0,-1-1 1,1 1-1,5-4 0,10-7 22,1 1-1,0 2 1,30-15 0,-42 23-28,1 1 0,0 0 0,0 1 1,1 0-1,-1 1 0,0 0 0,1 0 0,0 1 1,-1 1-1,16 0 0,-23 1-8,1-1 0,-1 1 0,1 0 0,-1 0 1,0 0-1,0 1 0,1-1 0,-1 1 0,0 0 0,0-1 0,0 1 0,-1 0 0,1 1 1,0-1-1,-1 1 0,0-1 0,1 1 0,-1 0 0,0-1 0,0 1 0,-1 0 0,1 0 1,0 1-1,-1-1 0,2 6 0,1 5-6,-1 0 1,-1 0 0,0 0-1,-1 0 1,0 15 0,-1-8 69,-1 1-1,-1-1 1,-1 0 0,-1 0 0,-7 21 0,8-30 78,-1-1 0,-1 1 0,0-1 0,0 0 0,-1 0-1,-1-1 1,0 1 0,0-2 0,-1 1 0,-11 10 0,18-19-111,21-9-33,0 1 0,0 1-1,1 0 1,0 2 0,0 0 0,0 2-1,0 0 1,0 1 0,42 5-1,-58-4 7,1 0-1,-1 1 0,0 0 0,0 0 1,0 0-1,0 1 0,0 0 0,0 0 0,0 0 1,-1 0-1,1 1 0,-1 0 0,1 0 0,-1 0 1,0 0-1,5 6 0,-6-5 2,-1-1 0,1 1 0,-1 0 0,0 0-1,0 1 1,0-1 0,0 0 0,-1 1 0,0-1 0,0 1-1,0 0 1,0-1 0,-1 1 0,0 0 0,0-1 0,0 1-1,0 0 1,-3 8 0,1-6 13,0 0 0,-1 1 0,0-2-1,-1 1 1,1 0 0,-1 0 0,0-1 0,-1 0 0,0 0-1,0 0 1,0-1 0,-1 0 0,1 1 0,-12 6-1,-3 2 14,-1-1 0,0-1 0,-32 13-1,33-17-17,0 0 1,-1-2-1,0 0 0,0-2 0,-30 4 0,44-7-165,0-1-1,0 1 0,0-1 1,1-1-1,-1 1 0,0-1 1,0 0-1,0-1 1,1 0-1,-1 0 0,1 0 1,-1-1-1,1 0 0,0 0 1,0 0-1,0-1 1,1 0-1,-1 0 0,1 0 1,-7-8-1,-17-32-4876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18.9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85 19017,'0'0'2081,"64"-10"-2530,4-12 433,7-5-720,-1 1-3218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0.4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1 261 5907,'0'0'11749,"2"-8"-11330,-1 7-411,-1-1 0,1 0 0,-1 1-1,1-1 1,0 1 0,0-1 0,-1 1 0,1-1 0,0 1-1,0 0 1,0-1 0,1 1 0,-1 0 0,0 0 0,2-2 0,-1 3-5,0 0 0,-1 0 0,1 0 0,0 0 0,-1 0 0,1 0 0,0 0 0,-1 1 0,1-1 0,-1 1 0,1-1 0,-1 1 0,1 0 0,-1-1 0,1 1 0,-1 0 0,0 0 0,1 0 0,-1 0 0,0 0 0,2 2 0,22 17 32,-1 2 0,-1 0 0,0 1 0,-2 1 0,-1 2 0,30 48 0,-39-53-10,0 0-1,-2 1 1,0 0 0,-1 0-1,-2 1 1,0 0-1,-1 0 1,-2 1-1,2 46 1,-16-72 295,7-1-252,0-1 0,-1 1 1,2-1-1,-1 0 0,0-1 0,1 1 1,0 0-1,0-1 0,0 0 0,0 0 0,1 0 1,-4-10-1,1-3-42,0 1 0,-5-33 1,6 24 60,2-1 0,1 1 0,0-1 1,5-30-1,-1 40-50,0 0 0,1 0 0,0 1 1,2 0-1,0 0 0,1 0 0,14-24 1,-8 20-40,1 1 1,1 0-1,0 1 1,2 1-1,0 1 1,1 0-1,0 1 1,36-22-1,-24 20-1529,37-16-1,-3 7-6357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0.91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65 15655,'0'0'4098,"84"-13"-4194,-33 2 96,-2 0 0,2 0 48,-4 3-48,-2 1-32,-6 4-1185,-14 3-4033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1.2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72 17912,'0'0'1985,"101"-24"-1985,-27 4 0,7 3-96,-2 7-1521,-6 10-8371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2.04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13 877 8244,'0'0'10509,"0"0"-10498,-1 0 0,1 0 0,0 0 0,-1 0 0,1-1 1,-1 1-1,1 0 0,0 0 0,-1 0 0,1 0 0,-1 0 1,1 0-1,0 0 0,-1 0 0,1 1 0,-1-1 1,1 0-1,0 0 0,-1 0 0,1 0 0,-1 1 0,1-1 1,0 0-1,-1 0 0,1 0 0,0 1 0,-1-1 0,1 0 1,0 1-1,0-1 0,-1 1 0,1 2-6,-1-1-1,1 1 1,0 0-1,1 0 0,-1-1 1,0 1-1,1 0 1,-1 0-1,1-1 1,0 1-1,0-1 1,0 1-1,0-1 1,3 5-1,0 3 1,11 32 53,-3 0-1,-1 2 1,5 50-1,12 51 84,-22-124-146,0 0-1,2 0 1,0-1 0,17 30-1,-22-45-6,0-1-1,0 0 0,0 0 0,1 0 1,-1 0-1,1-1 0,7 6 1,-10-8 11,0-1 1,0 1 0,0 0 0,0-1 0,0 1-1,0-1 1,0 1 0,1-1 0,-1 1-1,0-1 1,0 0 0,1 0 0,-1 1 0,0-1-1,1 0 1,-1 0 0,0 0 0,0 0 0,1-1-1,-1 1 1,0 0 0,0-1 0,1 1 0,-1 0-1,0-1 1,0 1 0,0-1 0,0 0 0,1 1-1,-1-1 1,0 0 0,0 0 0,0 0-1,-1 0 1,1 0 0,1-1 0,3-6 13,0 1-1,-1-1 1,-1 1 0,1-1-1,-1 0 1,0-1 0,2-10-1,10-67 25,-13 73-34,24-323 24,-22 225 76,37-221-1,-39 319-67,1 1-1,0 0 1,1 1-1,1-1 0,0 0 1,0 1-1,1 0 1,1 1-1,-1-1 1,2 1-1,-1 0 0,2 1 1,-1 0-1,1 0 1,0 1-1,1 0 0,0 1 1,0 0-1,23-11 1,11-3 22,1 2 1,1 2 0,86-20 0,150-11 468,434 5-191,-379 33-323,369-45 123,-176 9-222,-276 38-2821,-187 8-4258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3.8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157 7 7603,'0'0'7070,"-15"-2"-6432,-46-3-182,58 6-427,0-1-1,0 1 1,0 0 0,0 0-1,0 0 1,0 0 0,1 1-1,-1-1 1,0 1-1,1 0 1,-1 0 0,1-1-1,0 2 1,0-1 0,0 0-1,0 0 1,0 1-1,0-1 1,0 1 0,1-1-1,0 1 1,-1 0-1,1 0 1,0-1 0,-1 7-1,-1-3 31,-1 4-44,1 1-1,0 0 1,0 0 0,1 0-1,0 0 1,1 0-1,0 1 1,1-1-1,0 0 1,1 1 0,0-1-1,1 0 1,0 0-1,1 0 1,0 0-1,1 0 1,0-1 0,1 1-1,0-1 1,0 0-1,1-1 1,0 1 0,1-1-1,0-1 1,1 1-1,0-1 1,17 14-1,-15-14-2,1-1-1,-1-1 0,1 0 0,0 0 0,16 5 0,-21-9-6,1 0 0,0 0 0,0-1 0,0 0 0,0 0-1,0 0 1,-1-1 0,1 0 0,0-1 0,0 1 0,8-3 0,-13 2 5,0 0 1,0 0-1,0 0 1,0 0-1,-1 0 1,1 0 0,0-1-1,0 1 1,-1-1-1,1 1 1,-1-1-1,1 0 1,-1 0-1,0 1 1,0-1-1,0 0 1,0 0-1,0 0 1,0 0-1,0 0 1,-1-1 0,1 1-1,-1 0 1,1-3-1,1-9 109,-1 1 0,0-25 0,-2 26-51,1 0-8,0 0-1,-2 1 0,1-1 1,-2 0-1,0 0 1,0 1-1,-1-1 1,-9-18-1,9 22-3,0 1 1,-1-1-1,0 1 0,0 1 1,0-1-1,-1 0 0,0 1 1,-1 0-1,0 1 0,1 0 0,-1 0 1,-1 0-1,-7-3 0,2 4 43,11 3-132,7 1-49,2 0 16,-5 0 43,20 0-1876,-1 1 0,37 5 0,-25 2-4019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2.86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1 191 11333,'0'0'4386,"0"-6"-4330,0 5-51,0 0 0,0 0-1,0-1 1,0 1 0,0 0-1,0-1 1,0 1 0,0 0-1,1 0 1,-1-1 0,1 1-1,-1 0 1,1 0 0,-1 0-1,1 0 1,0 0-1,-1 0 1,1-1 0,0 2-1,0-1 1,0 0 0,2-2-1,0 2 28,0 0 0,1 0 0,-1 0-1,0 0 1,1 0 0,-1 1-1,1-1 1,-1 1 0,8 0-1,-10 1-18,0-1 0,0 0 0,1 1 0,-1-1 0,0 1 0,0 0 0,0-1 0,1 1 0,-1 0 0,0-1 0,0 1 0,0 0-1,0 0 1,0 0 0,0 0 0,-1 0 0,1 0 0,0 0 0,0 0 0,-1 1 0,1-1 0,-1 0 0,1 0 0,-1 1 0,1-1 0,-1 0-1,0 1 1,0-1 0,0 0 0,0 2 0,4 48 706,-4-47-590,0 11-16,0 0 0,0 0 1,-2 0-1,0-1 0,-1 1 0,0-1 1,-1 1-1,0-1 0,-1 0 0,-1-1 0,0 1 1,-1-1-1,-1 0 0,0-1 0,-11 13 0,18-40 642,3 4-749,0 1-1,1 1 0,0-1 0,0 0 0,1 1 0,1-1 0,9-14 1,48-63-4,-39 57 5,156-216 71,-197 274 29,2 2-1,0 0 1,-20 62 0,31-76-17,0 1-1,1-1 0,1 1 0,1 0 0,1 0 0,0 0 1,1 0-1,1 0 0,0 0 0,5 18 0,-4-28-83,0-1-1,0 0 0,1 1 1,0-1-1,0 0 1,0 0-1,1-1 1,0 1-1,0-1 0,1 0 1,0 0-1,-1 0 1,2 0-1,-1-1 1,0 0-1,1 0 0,0 0 1,0-1-1,0 0 1,0 0-1,0-1 1,12 3-1,-8-2-70,0 0 0,0-1 0,0-1 0,1 0 0,-1 0 0,0-1 0,1 0 0,-1-1-1,0 0 1,1-1 0,-1 0 0,0-1 0,0 0 0,14-6 0,-14 3-482,1 0 0,-1-1 0,10-7 0,25-26-3879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3.3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1 247 12966,'0'0'4506,"1"-14"-4122,5-47-72,-5 59-293,-1 0 0,0 0 0,1 0 0,0 0 0,-1 0 0,1 0-1,0 0 1,0 1 0,0-1 0,2-2 0,-3 4-11,0 0 0,0 0 0,0-1 0,0 1 0,0 0 0,0 0-1,0 0 1,0 0 0,0-1 0,0 1 0,0 0 0,0 0 0,0 0 0,1 0 0,-1 0 0,0-1 0,0 1 0,0 0 0,0 0-1,0 0 1,0 0 0,1 0 0,-1 0 0,0 0 0,0 0 0,0-1 0,0 1 0,1 0 0,-1 0 0,0 0 0,0 0-1,0 0 1,0 0 0,1 0 0,-1 0 0,0 0 0,0 0 0,0 0 0,0 0 0,1 0 0,-1 0 0,0 1 0,0-1-1,0 0 1,0 0 0,1 0 0,-1 0 0,0 0 0,0 0 0,0 0 0,0 0 0,0 1 0,1-1 0,-1 0 0,0 0 0,0 0-1,0 0 1,0 1 0,10 91 675,-6-49-421,11 53 0,-13-85-246,1 0-1,0 0 1,1 0 0,1 0-1,0-1 1,0 1 0,1-1-1,0 0 1,11 13 0,-15-20-15,1 0 1,0-1-1,0 1 0,0 0 1,0-1-1,0 0 1,1 0-1,-1 0 1,0 0-1,1 0 1,0-1-1,-1 0 1,1 1-1,0-1 1,7 0-1,-9-1 0,1 0 0,-1 0-1,1 0 1,-1 0 0,1-1 0,-1 0-1,0 1 1,1-1 0,-1 0 0,0 0-1,0 0 1,1 0 0,-1-1-1,0 1 1,0-1 0,0 1 0,0-1-1,-1 0 1,1 1 0,0-1 0,-1 0-1,1 0 1,-1 0 0,0 0 0,2-4-1,2-3 19,0 0-1,0-1 0,-1 0 1,0 0-1,-1 0 0,0-1 1,2-17-1,-5 27 11,8 6-70,0 0 0,-1 0-1,0 1 1,0 0 0,8 9-1,28 22 98,-36-32-52,1-1 0,0 0 0,0 0 1,1-1-1,-1 0 0,10 2 0,-16-4 5,1 0 0,-1-1 1,1 1-1,-1-1 0,1 0 0,0 0 1,-1 0-1,1 0 0,-1 0 0,1-1 1,-1 1-1,1-1 0,-1 0 1,1 0-1,-1 1 0,0-1 0,1-1 1,-1 1-1,0 0 0,0-1 0,0 1 1,0-1-1,0 1 0,0-1 0,3-4 1,2-6 72,0 0 0,0-1 0,-1 0 1,-1 0-1,0-1 0,-1 1 0,-1-1 0,4-28 1,-2-9-437,-3-59 1,-2 81-123,-3-47-2200,-9 3-3503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3.7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0 119 12422,'0'0'2385,"13"-15"-1174,47-46 3,-55 56-1138,1 1-1,-1 0 1,1 0 0,0 0 0,1 1-1,-1-1 1,0 2 0,1-1 0,0 1 0,0 0-1,0 0 1,0 1 0,0 0 0,12 0-1,-18 1-71,-1-1-1,1 1 1,0 0-1,0 0 1,0 1-1,-1-1 1,1 0-1,0 0 1,0 0-1,-1 0 1,1 1-1,0-1 1,0 0-1,-1 1 1,1-1-1,0 0 1,-1 1-1,1-1 1,-1 1-1,1-1 1,0 1-1,-1 0 1,1-1-1,-1 1 1,1-1-1,-1 1 1,0 0-1,1-1 1,-1 1-1,0 0 1,1 0-1,-1-1 1,0 1-1,0 0 0,0 0 1,1-1-1,-1 2 1,-2 33 193,2-30-126,-4 11 102,0 0 1,-1-1-1,0 0 1,-1 0 0,-1 0-1,-1-1 1,-13 21 0,13-23-95,0 0 0,1 1 0,0 0 0,1 1 0,0 0 0,2 0 0,-1 0 0,2 0 0,-3 19 0,6-32-78,-1 0-1,2 0 0,-1 0 1,0 0-1,0 0 0,0 0 1,0 0-1,1 0 0,-1 0 0,0 0 1,1 0-1,-1 0 0,1 0 1,-1 0-1,1 0 0,-1-1 1,1 1-1,0 0 0,-1 0 1,1 0-1,0-1 0,0 1 1,-1-1-1,1 1 0,0 0 1,0-1-1,0 1 0,0-1 1,0 0-1,0 1 0,1-1 1,35 4-60,-29-4 46,14 0-1,0-1-1,-1 0 1,1-2 0,0 0 0,33-11 0,-10 0-892,0 2 1,49-6 0,-35 13-5480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4.0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32 14567,'0'0'3377,"127"-10"-2913,-77 10-368,-1 0 97,0 0-81,-4 0-96,-5-3 0,-8-4-16,-10 0-721,-10 2-4529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4.42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46 0 16199,'0'0'3058,"-40"95"-2242,35-37-304,5 3-432,0 5-48,3 0-32,20 2-160,3-7-1472,2-7-8261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4.9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0 121 11861,'0'0'4819,"14"-8"-4555,-5 2-234,1 0 1,0 1 0,18-6-1,-27 10-21,0 1 0,0 0 0,0 0 0,0 0-1,0 0 1,0 0 0,0 0 0,0 1 0,0-1-1,1 0 1,-1 0 0,0 1 0,0-1 0,0 1-1,0-1 1,0 1 0,-1-1 0,1 1-1,0 0 1,0-1 0,0 1 0,0 0 0,-1-1-1,1 1 1,0 0 0,0 1 0,14 27 336,-12-20-231,10 22 196,-7-15-143,0-1 0,1 0 0,16 25 1,-20-36-150,0 0-1,1 0 1,-1-1 0,0 1 0,1-1 0,0 0 0,0 0 0,0 0 0,0-1 0,0 1 0,0-1 0,1 0 0,-1 0 0,1-1 0,0 1 0,-1-1 0,9 1 0,-5-2-9,0 0 1,1 0 0,-1-1-1,0 0 1,0-1-1,1 0 1,-1 0 0,0 0-1,-1-1 1,1-1 0,0 1-1,-1-1 1,0 0-1,0-1 1,0 0 0,-1 0-1,1 0 1,-1-1 0,9-11-1,-4 5-1,0-1-1,-2-1 0,1 0 1,-1 0-1,-1-1 0,-1 0 1,0 0-1,9-32 1,-9 4 65,-7 42-33,1 0-1,-1 0 1,0 0-1,0 0 1,0 0-1,0 1 0,0-1 1,-1 0-1,1 0 1,0 0-1,0 0 0,0 0 1,-1 1-1,1-1 1,-1 0-1,1 0 1,0 0-1,-1 1 0,1-1 1,-1 0-1,0 1 1,1-1-1,-1 0 1,1 1-1,-1-1 0,0 1 1,0-1-1,1 1 1,-1-1-1,0 1 0,0-1 1,0 1-1,1 0 1,-1 0-1,0-1 1,0 1-1,0 0 0,-1 0 1,1 0-14,0 0 1,1 1-1,-1-1 1,0 0-1,0 1 0,1-1 1,-1 0-1,0 1 1,1-1-1,-1 1 0,0-1 1,1 1-1,-1 0 1,1-1-1,-1 1 0,1-1 1,-1 1-1,1 0 1,-1 0-1,1-1 1,0 1-1,-1 0 0,1 0 1,0-1-1,0 1 1,0 0-1,-1 0 0,1 0 1,0 0-1,-2 30-49,2-26 68,-2 23-38,1 1 1,2-1-1,0 0 1,2 0 0,2 0-1,11 44 1,-2-31 9,-1-1 0,-3 2 1,-2 0-1,5 48 0,-12-74-10,-1 0-1,0-1 1,-1 1-1,-1-1 1,0 1-1,-1-1 1,-1 1-1,0-1 1,-1-1-1,-1 1 1,0-1-1,-1 1 1,-1-2 0,-13 20-1,8-16 37,0-2 1,-2 1-1,1-2 1,-2 0-1,-21 15 1,26-22-21,-1 0 1,1 0-1,-1-1 1,0-1-1,0 0 1,-1 0 0,0-1-1,0-1 1,-16 2-1,27-4-40,0-1-1,0 1 0,0-1 0,0 0 0,-1 0 1,1 0-1,0 0 0,0 0 0,0-1 0,0 1 1,0-1-1,-1 1 0,1-1 0,0 0 1,0 0-1,1 0 0,-1 0 0,0 0 0,0 0 1,0 0-1,-1-3 0,1 1-108,0 0-1,0 0 1,1 0-1,0 0 1,0-1-1,0 1 1,0 0-1,0-1 1,1 1-1,-1-1 1,1 1-1,0-6 1,2-51-2686,12-8-2898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5.4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2 172 11109,'0'0'7473,"0"-7"-6948,0 6-523,-1-22 278,2 17-116,4 18-111,-1 6-55,2-1 0,0 1 0,1-1 0,1-1 0,10 17 0,-14-26 6,0-1 1,1 1-1,0-1 1,0-1 0,0 1-1,0-1 1,1 0 0,0 0-1,0 0 1,0-1 0,1 0-1,0 0 1,-1-1-1,1 0 1,9 3 0,-15-5-6,0-1 0,0 1 0,0-1 0,0 0 0,0 1 0,0-1 0,0 0 0,0 0 1,0 0-1,0 0 0,1 0 0,-1 0 0,0 0 0,0 0 0,0 0 0,0 0 0,0-1 0,0 1 1,0 0-1,1-1 0,-1 1 0,0-1 0,0 1 0,0-1 0,-1 1 0,1-1 0,0 0 0,0 0 1,0 1-1,0-1 0,-1 0 0,2-1 0,-1-2 38,0 0 0,0 0 0,0 1 0,-1-1 0,1 0 0,-1 0 0,0 0 0,-1-4 0,1-3 180,0 11-217,0 0 0,1-1-1,-1 1 1,0 0 0,0-1 0,0 1 0,1 0 0,-1 0-1,0-1 1,1 1 0,-1 0 0,0 0 0,0 0 0,1-1-1,-1 1 1,0 0 0,1 0 0,-1 0 0,0 0 0,1 0-1,-1 0 1,0-1 0,1 1 0,-1 0 0,1 0 0,-1 0-1,0 0 1,1 0 0,-1 1 0,0-1 0,1 0 0,-1 0-1,0 0 1,1 0 0,-1 0 0,1 1 0,12 2-50,-5 2 61,-1-1 0,0 1 0,-1 0 0,8 7 0,-11-8-9,1 0 0,0 0 0,1 0-1,-1-1 1,1 0 0,-1 0 0,1 0 0,0 0 0,0-1-1,0 1 1,1-2 0,-1 1 0,0 0 0,8 0 0,-12-2 0,0 0 1,0-1 0,0 1 0,0-1-1,0 1 1,0-1 0,-1 1-1,1-1 1,0 1 0,0-1 0,0 0-1,-1 1 1,1-1 0,0 0 0,-1 0-1,1 0 1,-1 1 0,1-1-1,-1 0 1,1 0 0,-1 0 0,1 0-1,-1 0 1,0 0 0,0 0 0,1-1-1,6-35 215,-6 28-142,15-142-65,-13 50-3926,-3 57-3554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5.8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52 9428,'0'0'8399,"9"-9"-8290,-2 3-83,-4 2-17,-1 1 0,1 1-1,0-1 1,0 0-1,0 1 1,0-1 0,1 1-1,-1 0 1,1 0 0,-1 0-1,1 1 1,0-1-1,0 1 1,0 0 0,0 0-1,0 0 1,7 0 0,-8 1-3,1 0 0,0 0 0,0 0 0,0 1 0,0-1 0,-1 1 0,1 0 0,0 0 1,0 0-1,-1 1 0,4 1 0,-5-1 5,0-1 1,0 1-1,0 0 1,0 0-1,-1 0 1,1 0-1,-1 0 1,1 1-1,-1-1 1,0 0-1,0 1 1,0-1-1,0 1 1,0-1-1,0 1 1,-1-1-1,1 5 1,1 15 355,0 0 0,-2 0 0,-3 37 0,0 24 486,3-81-845,0 0-1,0 0 1,1-1 0,-1 1-1,0 0 1,1 0 0,0 0-1,-1 0 1,1 0 0,0-1-1,0 1 1,0 0 0,0-1-1,0 1 1,1-1 0,-1 1-1,0-1 1,4 3 0,-2-2-2,1 0 0,-1 1 0,1-2 0,0 1 0,0 0 0,0-1 0,0 0 0,6 2 0,8-1-6,-1 0 0,1-2 0,22-1 0,-38 1 0,24-2-105,0-1 1,1-2-1,-2-1 1,47-16-1,22-11-2123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7.1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293 50 7507,'0'0'5221,"-22"10"-3716,-73 39-699,85-43-634,1 0 1,0 1-1,1 1 1,0 0 0,0 0-1,1 0 1,0 1-1,0 0 1,1 0-1,0 1 1,1 0-1,0 0 1,0 0-1,1 0 1,-3 13-1,5-19-142,-6 19 109,1 1-1,2 0 1,0 0-1,1 1 1,1-1-1,2 1 1,0-1-1,2 1 1,4 31-1,-4-50-114,0 1 0,1-1 0,0 1 0,1-1 1,-1 0-1,1 1 0,0-1 0,0-1 0,1 1 0,0 0 0,0-1 0,0 0 0,1 0 0,0 0 0,0 0 0,0-1 0,0 0 0,1 0 1,0 0-1,0-1 0,0 0 0,9 4 0,-6-4-14,-1-1 0,1 1-1,-1-1 1,1-1 0,0 0 0,0 0 0,-1-1 0,1 0-1,0 0 1,0-1 0,0 0 0,-1-1 0,1 0 0,0 0 0,-1-1-1,0 0 1,11-5 0,-5-1 9,0 0 0,0-1-1,-1 0 1,0-1 0,-1-1 0,0 0-1,-1 0 1,12-17 0,-5 3 27,-2 0 1,0-1-1,18-45 1,-27 55-37,-1 0 0,0-1 0,-1 0 0,-1 0 0,-1 0 0,-1 0 1,0-1-1,-2-32 0,0 43-22,-1 0 0,-1 0 0,1-1 1,-1 1-1,-1 0 0,1 0 0,-1 1 1,-1-1-1,1 1 0,-2-1 0,1 1 1,-1 0-1,0 1 0,0-1 0,0 1 0,-1 0 1,0 0-1,0 1 0,-1-1 0,0 1 1,-8-4-1,2 3-2,1 0 0,-1 1 1,1 1-1,-1 0 0,-1 1 1,1 1-1,0 0 0,-1 0 0,1 2 1,-1-1-1,1 2 0,-1 0 1,1 0-1,-1 1 0,1 1 0,-14 4 1,14-3 38,0 1 1,0 0-1,1 0 1,0 1 0,0 1-1,0 0 1,1 0-1,0 1 1,0 1 0,1 0-1,0 0 1,1 1-1,0 0 1,0 1-1,-13 22 1,19-27 0,0 1 0,0-1 1,0 1-1,1 0 0,0 0 0,1-1 1,-1 1-1,1 1 0,0 11 0,1-15-24,0 0 1,1 0-1,0 0 0,-1 0 0,2 0 0,-1 0 1,0 0-1,1 0 0,-1-1 0,1 1 1,0-1-1,0 1 0,1-1 0,-1 1 0,1-1 1,0 0-1,0 0 0,4 3 0,3 1 0,1 0 0,0-1 1,0 0-1,1-1 0,-1 0 0,1-1 0,0-1 0,0 1 0,1-2 1,23 3-1,16-2-25,68-4 0,-81 0-32,180-18-2429,-122 5-1897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7.5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0 325 12934,'0'0'1521,"7"-18"-1236,92-183 1404,-88 182-1500,-5 9 65,0 0 0,-1 0 0,0 0 0,-1-1-1,0 0 1,3-13 0,-9 45 118,1 1 0,1-1 0,2 1 0,5 35 0,0 7-356,-3 34-2850,-4-50-2117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4.3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 99 8516,'0'0'7771,"-7"-4"-7357,-22-9-303,29 13-110,0 0-1,0 0 1,-1 0-1,1 0 1,0 0-1,0-1 1,0 1-1,-1 0 1,1 0-1,0 0 1,0 0-1,0 0 1,-1 0-1,1 0 1,0 0-1,0 0 1,-1 0-1,1 0 1,0 0-1,0 0 1,0 0-1,-1 0 1,1 0-1,0 1 1,0-1-1,0 0 1,-1 0-1,1 0 1,0 0-1,0 0 0,0 0 1,0 0-1,-1 1 1,1-1-1,0 0 1,0 0-1,0 0 1,0 0-1,-1 1 1,7 9-12,15 33 28,1-1-1,29 40 1,-44-70-22,-1-3 15,0-1 1,0 1-1,14 13 0,-18-20-14,0 0 0,0 0 1,0 0-1,1-1 0,-1 1 1,0-1-1,1 0 0,-1 0 0,1 1 1,-1-1-1,1-1 0,0 1 1,-1 0-1,1-1 0,0 1 1,-1-1-1,1 0 0,0 0 0,0 0 1,3-1-1,-4 0 13,0 0 1,0 0-1,0 0 1,0 0-1,0 0 1,-1-1-1,1 1 1,0-1-1,-1 0 0,1 1 1,-1-1-1,1 0 1,-1 0-1,0 0 1,0 0-1,0 0 1,0 0-1,1-2 0,16-47 416,-15 42-322,1-5-15,-1 0-1,-1 0 1,0-1-1,1-24 1,3 41 56,18 37-178,-19-29 33,1 1-1,1-1 0,0 0 0,0 0 1,1-1-1,0 0 0,1-1 0,0 1 1,16 10-1,-18-15 4,1 1 0,0-2 0,0 1 0,0-1 0,1-1 0,-1 1 0,1-1 0,0-1 0,-1 0 0,1 0 0,9 0 0,-16-2 8,0 1 0,0 0 1,0-1-1,0 0 0,0 1 1,0-1-1,0 0 0,0 0 0,-1 0 1,1 0-1,0 0 0,-1 0 0,1-1 1,-1 1-1,1-1 0,-1 1 1,0-1-1,1 1 0,-1-1 0,0 0 1,0 1-1,0-1 0,0 0 0,-1 0 1,1 0-1,0 0 0,-1 0 0,1 0 1,-1-2-1,3-8 162,-1 1 0,-1 0-1,0-21 1,0-136 186,-1 166-477,0 0 0,1 1 0,-1-1 1,1 0-1,-1 1 0,1-1 1,0 1-1,0-1 0,0 1 0,0-1 1,0 1-1,0-1 0,0 1 1,0 0-1,1 0 0,-1-1 0,0 1 1,1 0-1,-1 0 0,1 0 1,-1 1-1,1-1 0,2-1 0,-2 1-132,34-16-5815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7.88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1 688 15703,'0'0'1713,"152"-86"-1473,-86 57-176,4 0-64,-3 4-592,-5 6-7668</inkml:trace>
  <inkml:trace contextRef="#ctx0" brushRef="#br0" timeOffset="1">1180 51 16520,'0'0'0,"124"-28"-48,-76 19-16,-5 1-385,-9 3-4849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8.22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73 14999,'0'0'2865,"128"-30"-2865,-64 6-1376,-3 5-8837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8.8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2137 16151,'20'0'1054,"308"-22"-680,801-71 2219,-875 77-2268,961-89 673,-223 15-856,-162 38 2,-800 50-130,-7 1-52,1-1 0,37-9 0,-55 10 35,0-1 0,0 0 0,0 0 0,0-1 0,-1 0 0,0 0 0,1 0 0,-1 0 0,0-1 0,0 0 1,-1 0-1,1 0 0,-1-1 0,7-9 0,26-36 283,3 1 1,48-47 0,54-66-136,-105 112-120,-3-2-1,-2-1 1,-2-1 0,-3-2 0,-2-1 0,-3-1 0,-2 0-1,-3-2 1,-2 0 0,-3-1 0,-3 0 0,2-63 0,-9 42-729,-3 0 1,-14-101-1,-22 5-2556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29.9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342 223 10773,'0'0'5082,"-19"2"-3761,-65 9-129,80-10-1122,-1 1 0,1-1 0,0 1 0,0 0 0,0 0 0,1 0 0,-1 1 0,0-1 0,1 1 0,-1 0 0,1 0 0,0 0 0,0 0 0,0 0 0,0 1 0,1-1 0,-4 8 0,-1 0 31,-3 4-35,1 2 1,0-1-1,1 1 1,1 1-1,1-1 1,0 1-1,-4 23 1,4-3-36,2-1 1,0 61 0,3-90-32,2 1-1,-1 0 1,1 0 0,1-1-1,0 1 1,0-1 0,6 16-1,-7-21-3,0-1-1,1 0 0,-1 1 0,0-1 1,1 0-1,0 0 0,-1 0 0,1 0 1,0 0-1,0-1 0,0 1 1,0 0-1,0-1 0,1 0 0,-1 1 1,0-1-1,1 0 0,-1 0 0,1 0 1,-1-1-1,1 1 0,-1-1 0,1 1 1,0-1-1,-1 0 0,1 0 1,-1 0-1,1 0 0,0 0 0,3-2 1,0 1 0,-1-1 1,1 0-1,-1 0 1,0 0 0,0-1-1,0 1 1,0-1-1,-1 0 1,1-1-1,-1 1 1,0-1 0,0 0-1,5-6 1,6-8 30,22-39 0,-26 41-12,13-24 19,-1-1-1,-1-2 1,22-66-1,-36 85-136,-1-1-1,-1 0 1,-1 0-1,-1 0 0,-1-1 1,-2 1-1,0-1 1,-4-27-1,2 47 29,1 0 1,-2 0-1,1 0 0,-1 0 0,0 1 0,0-1 1,-1 0-1,1 1 0,-1 0 0,0-1 0,-1 1 0,1 0 1,-1 1-1,0-1 0,-1 1 0,1 0 0,-1 0 1,1 0-1,-7-4 0,4 5 45,1 0-1,0 0 1,-1 0 0,0 1-1,1 0 1,-1 1 0,0-1-1,0 1 1,0 0 0,0 1 0,0 0-1,0 0 1,0 0 0,0 1-1,0 0 1,-12 4 0,5 0 53,0 1 0,0 0 0,0 1 0,1 0 0,0 1 0,1 1 0,0 0 0,-21 20 0,19-15 93,1 0 1,1 0 0,0 1 0,1 1 0,0 0-1,-13 30 1,19-36-36,1 0 0,1 1 0,0 0 0,0-1 0,1 1 0,1 0 0,0 0 1,0 0-1,2 16 0,-1-21-63,1-1 0,-1 0 0,1 0-1,1 0 1,-1 0 0,1 0 0,0-1 0,0 1 0,0 0 0,1-1 0,-1 1 0,1-1 0,0 0 0,1 0 0,-1 0 0,1 0 0,-1-1 0,1 1 0,0-1 0,1 0 0,7 4 0,3 0-14,1-2 0,-1 1 1,1-2-1,1 0 0,-1-1 0,0-1 1,1 0-1,0-1 0,24-2 0,-6-2 10,-1-1-1,1-1 1,51-16-1,15-13-987,121-60 0,-148 59-3713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30.27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0 151 16151,'0'0'403,"15"-16"-157,-9 11-223,14-16 126,44-34-1,-56 48-139,1 1-1,0 0 0,0 1 0,1 0 0,0 0 1,-1 1-1,2 0 0,-1 1 0,0 0 0,18-2 1,-26 5-10,0 0 1,-1-1-1,1 1 1,0 0-1,0 0 1,0 0-1,-1 0 1,1 1-1,0-1 1,0 0-1,-1 1 1,1 0-1,0-1 1,-1 1-1,1 0 1,0 0 0,-1-1-1,1 1 1,-1 1-1,1-1 1,-1 0-1,0 0 1,1 0-1,-1 1 1,0-1-1,0 1 1,0-1-1,0 1 1,0-1-1,0 1 1,0 2-1,1 3 15,-1 1 0,1-1 0,-2 1 0,1 0-1,-1-1 1,-1 10 0,0-1 51,-1 11 195,-1-1-1,-1 0 1,-13 41-1,10-43 4,1 1-1,1 0 1,1 1-1,0 25 1,4-50-263,0 0 0,0 1 0,0-1 0,0 0 0,1 0 0,-1 1 1,0-1-1,1 0 0,-1 0 0,1 0 0,-1 0 0,1 0 0,0 0 0,-1 0 1,1 0-1,0 0 0,0 0 0,-1 0 0,1 0 0,0 0 0,0 0 0,0-1 1,0 1-1,0 0 0,2 0 0,1 0-2,0 1 0,-1-1 0,1 0 0,0 0 1,0-1-1,0 1 0,0-1 0,5 0 0,7-1-51,-1 0-1,0-2 1,24-6 0,32-19-1743,4-9-4316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30.6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18713,'0'0'416,"109"2"-448,-73-2-1137,-6 0-5282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30.97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98 16712,'0'0'1664,"139"-53"-1744,-60 26 32,-5 10-5954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31.6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2232 19097,'25'-9'-2164,"57"-22"1723,173-39-1,274 24 736,-369 38 26,955-69 853,-369 22-682,-663 49-490,755-54 26,-3-26 17,-823 84-59,-6 2 44,0-1 1,0 0-1,0 0 0,0 0 0,8-4 1,-12 4 20,-1 0 1,1 0 0,-1 0-1,1 0 1,-1 0 0,1-1-1,-1 1 1,1 0 0,-1-1-1,0 1 1,0-1 0,0 1 0,0-1-1,0 0 1,0 1 0,0-1-1,-1 0 1,1 0 0,-1 0-1,1 1 1,-1-4 0,109-637 3212,-89 533-3289,59-345 98,-43 150-2760,-22 76-4115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1.9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360 101 1473,'0'0'13803,"-17"-3"-12447,-1-1-1012,0 1 0,-22-1 0,35 4-286,1 1 0,0 0 1,0 0-1,-1 0 0,1 0 0,0 1 1,0-1-1,0 1 0,0 0 0,1 0 0,-1 1 1,1-1-1,-1 1 0,1 0 0,0 0 0,0 0 1,0 0-1,-5 7 0,-2 2 79,-9 8-29,1 0 0,1 2-1,1 0 1,1 1 0,1 1 0,1 0-1,1 1 1,1 0 0,2 1-1,0 0 1,2 1 0,0-1 0,2 1-1,1 1 1,0 43 0,4-65-109,0 0 1,0-1-1,0 1 1,1 0-1,0 0 1,0 0-1,1-1 1,-1 1-1,1 0 1,1-1-1,-1 0 1,1 1-1,0-1 1,0 0-1,0 0 0,1-1 1,0 1-1,-1-1 1,2 0-1,-1 0 1,0 0-1,1 0 1,0-1-1,0 0 1,0 0-1,0 0 1,0 0-1,1-1 1,-1 0-1,1 0 1,0-1-1,-1 1 1,1-1-1,0-1 1,7 1-1,-3 0 0,0-1 1,0-1-1,0 0 0,0 0 0,0-1 0,0 0 1,0-1-1,-1 0 0,1-1 0,-1 0 0,0 0 1,0-1-1,0 0 0,-1 0 0,11-9 0,6-8 5,-1-1 0,0-1 0,24-33 0,-29 32 15,0 0 0,-2-1 0,26-51 0,-35 60-44,-2 0 0,0-1-1,0 1 1,-2-1 0,0 0 0,-1 0 0,1-36-1,-5 45 3,1 0 0,-1 0 0,-1 0 0,1 0 0,-2 0 0,1 0 0,-1 1-1,0-1 1,-1 1 0,0-1 0,-1 1 0,1 1 0,-1-1 0,-1 1 0,0 0-1,0 0 1,0 0 0,-1 1 0,1 0 0,-2 0 0,1 1 0,-1 0 0,1 0-1,-1 0 1,-1 1 0,1 1 0,-1-1 0,1 1 0,-17-3 0,12 4 37,0-1 0,0 2 0,0 0 1,0 0-1,0 2 0,0-1 0,0 2 0,0-1 1,0 2-1,-14 4 0,18-4 50,1 0 1,0 0-1,-1 1 0,1 1 0,0-1 1,1 1-1,-1 0 0,1 1 0,0 0 1,1 0-1,-1 0 0,1 1 0,0 0 1,1 0-1,-6 10 0,9-13-47,0-1 0,0 1-1,0-1 1,0 1 0,1 0 0,0 0-1,-1 0 1,2-1 0,-1 1-1,0 0 1,1 0 0,-1 0 0,1 0-1,0 0 1,1 0 0,-1 0-1,1 0 1,0 0 0,0 0 0,0 0-1,0 0 1,1 0 0,-1-1-1,1 1 1,0 0 0,0-1 0,0 0-1,1 1 1,-1-1 0,1 0-1,3 3 1,4 2 10,-1-1 0,1 0 0,0-1 0,0 0 1,1-1-1,-1 0 0,1 0 0,0-1 0,19 4 0,19 0-53,0-2 0,1-2 0,0-2-1,88-8 1,1-12-1139,-50-1-3003,-4 0-8985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2.5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1 109 15479,'0'0'1817,"15"-15"-1753,52-50-40,-64 62-24,0 0 1,0 0-1,1 1 0,-1 0 0,1-1 1,-1 1-1,1 1 0,0-1 0,0 0 1,0 1-1,0 0 0,0 0 1,0 0-1,0 0 0,0 1 0,0 0 1,1 0-1,-1 0 0,0 0 1,0 0-1,5 2 0,-4-1-3,-3-1 12,0 1 0,0 0 0,0-1 0,0 1 0,0 0 1,0 1-1,0-1 0,0 0 0,0 0 0,-1 1 0,1-1 1,0 1-1,-1 0 0,1-1 0,-1 1 0,0 0 0,0 0 0,1 0 1,-1 0-1,-1 0 0,1 0 0,0 0 0,0 0 0,-1 0 1,1 0-1,-1 0 0,0 1 0,1 2 0,1 11 274,-1 1 1,-2 29-1,0-26-8,1-9-102,-1 0 1,-1 0 0,-4 16-1,-1 15 464,7-41-642,0-1 1,0 1 0,0-1-1,1 1 1,-1-1-1,0 0 1,1 1-1,-1-1 1,0 1 0,1-1-1,-1 0 1,0 1-1,1-1 1,-1 0 0,1 1-1,-1-1 1,0 0-1,1 0 1,-1 1-1,1-1 1,-1 0 0,1 0-1,-1 0 1,1 0-1,-1 0 1,1 0-1,0 1 1,-1-1 0,1 0-1,-1-1 1,1 1-1,0 0 1,25 0-89,-18 0 78,16-2 22,0-1-1,0 0 0,43-14 1,-43 11 2,0 0 0,0 1 0,47-2 0,-70 7-9,0-1 0,0 1 1,0 0-1,0 0 0,0 1 1,-1-1-1,1 0 0,0 0 1,0 0-1,0 1 0,0-1 1,0 0-1,0 1 0,-1-1 1,1 0-1,0 1 0,0-1 1,-1 1-1,1 0 0,0-1 1,-1 1-1,1 0 0,0-1 1,-1 1-1,1 0 0,-1-1 1,1 1-1,-1 0 0,1 0 1,-1 0-1,0 0 0,0 0 1,1-1-1,-1 1 0,0 0 1,0 0-1,0 0 0,0 0 1,0 0-1,0 0 0,0 0 1,0 1-1,-1 3 21,0 0 1,0-1-1,-1 1 0,1 0 0,-1-1 0,0 1 1,-4 6-1,-3 2 37,0 0-1,-1 0 1,-1-1 0,-20 18-1,-56 41 433,57-48-297,12-9-105,6-4-59,0 0 1,-1-1-1,0 0 0,0-1 1,-21 9-1,22-15-151,12-3 94,0 1-1,0-1 1,-1 1-1,1-1 0,0 1 1,0-1-1,0 0 1,0 1-1,0-1 1,-1 1-1,1-1 0,0 1 1,0-1-1,1 0 1,-1 1-1,0-1 1,0 1-1,0-1 1,0 1-1,0-1 0,0 1 1,1-1-1,-1 1 1,0-1-1,1 0 1,19-43-2051,23-19-1826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4.7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76 14551,'0'0'3329,"96"-18"-3265,-36 4-64,1-1-160,-5 0-2705,-7 1-9589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2.89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26 18312,'0'0'2946,"47"3"-2962,0-3 32,7 0-32,1-3 0,-2-9-304,-6 2-1025,-14 6-2289,-16 4-10676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3.23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0 105 17704,'0'0'2097,"119"2"-1649,-50-12-432,3-9 16,5-6-32,-4-2-960,-7 1-7140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6.57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117 1 9861,'-11'14'1504,"9"-11"-1467,-17 21 980,-23 36 0,36-49-666,0-1-1,1 1 1,0 0 0,1 0-1,0 1 1,0-1-1,2 1 1,-3 18 0,4-19-303,0 1 0,1-1 0,1 0 0,0 1 0,1-1 1,0 0-1,0 0 0,1 0 0,1 0 0,0 0 1,0-1-1,1 0 0,0 0 0,1 0 0,0 0 0,9 10 1,-2-4-31,0-1 1,1 0 0,1 0-1,0-1 1,1-1 0,0-1-1,1 0 1,1-2 0,0 1-1,0-2 1,22 8 0,-28-13-4,0 0 1,1 0-1,-1-2 1,1 1-1,0-2 0,0 0 1,0 0-1,0-1 1,0-1-1,0 0 1,0-1-1,-1 0 1,1-1-1,0 0 0,-1-1 1,0 0-1,0-1 1,18-11-1,-17 9 0,0-2 0,-1 0 1,0 0-1,0-1 0,12-14 0,-19 18-5,-1 1 0,1-1-1,-1-1 1,0 1 0,-1-1 0,1 1 0,-1-1 0,0 0 0,-1 0-1,0-1 1,0 1 0,1-12 0,-2 10 24,-1 0 0,0 0 0,0 0 0,0 0 0,-2 0 0,1 0 0,-1 1 0,0-1 0,-6-15 0,1 11-8,0 0 0,0 1 0,-1 0 0,-1 1 0,-15-16 0,3 3-7,-1 2-1,-1 1 1,-1 1-1,-1 1 0,-32-19 1,45 31 52,0 0 0,0 1 1,-1 1-1,1 0 0,-1 1 0,0 0 0,-1 1 1,1 0-1,0 1 0,-1 1 0,1 0 1,-1 1-1,0 0 0,-22 4 0,33-3-68,1 0-1,-1 0 1,0 0-1,1 1 0,0-1 1,-1 1-1,1 0 0,0 0 1,0-1-1,0 1 1,0 1-1,0-1 0,0 0 1,0 0-1,1 1 0,-1-1 1,1 1-1,0-1 1,0 1-1,0 0 0,0-1 1,0 1-1,1 0 0,-1 0 1,1-1-1,-1 6 1,1-4-72,-1 0 1,1-1 0,0 1 0,0 0 0,0 0 0,1 0-1,-1 0 1,1 0 0,0-1 0,0 1 0,0 0 0,1-1-1,-1 1 1,1-1 0,0 1 0,0-1 0,0 0-1,0 0 1,3 4 0,-2-5-403,0 0-1,0 0 1,0-1 0,0 1-1,0-1 1,0 1-1,1-1 1,-1 0 0,0 0-1,1 0 1,-1-1-1,5 1 1,17 0-5361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6.9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101 1 12182,'0'0'7558,"-8"4"-7241,5-2-305,0-1 0,0 1-1,1 0 1,-1 0 0,1 0-1,-1 0 1,1 0 0,0 0-1,0 1 1,0-1 0,-2 5-1,1-2-6,1 0 0,0 1 0,0 0 0,1-1-1,-1 1 1,1 0 0,0 10 0,-46 836 150,47-792-203,10 85 1,-6-122-446,0 1 1,2-1-1,0 0 1,2 0-1,1-1 0,16 31 1,14 10-4543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7.29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0 294 11557,'0'0'1305,"18"-5"-646,-1 2-506,-4 0-68,-1 1 0,0-2 0,0 0 1,-1 0-1,1-1 0,-1 0 1,21-13-1,-20 9 96,-1 0 0,0-1 1,0 0-1,-1 0 0,0-1 1,14-21-1,-20 27-144,-1-1-1,0 1 1,0-1 0,0 1-1,-1-1 1,0 0 0,0 0-1,-1 0 1,1 0 0,-1 0 0,0 0-1,-1-1 1,0 1 0,0 0-1,0 0 1,-1-1 0,0 1-1,-2-8 1,3 13-5,-1-1 0,1 1 0,-1-1-1,0 1 1,0-1 0,0 1 0,0 0 0,0-1 0,0 1-1,0 0 1,0 0 0,0 0 0,-1 0 0,1 0 0,0 0-1,-1 0 1,1 0 0,-1 1 0,-2-2 0,0 1 70,0 0 1,0 0 0,0 0 0,0 1-1,0-1 1,0 1 0,-8 0 0,5 1 20,0 0 0,0 0 1,0 0-1,1 1 0,-1 0 1,0 1-1,1-1 0,-1 1 1,-6 5-1,6-3-81,1 1 1,-1 0-1,2 0 0,-1 1 1,1-1-1,0 1 0,0 1 0,1-1 1,0 1-1,0-1 0,1 1 1,0 0-1,0 0 0,1 1 1,0-1-1,1 0 0,-1 1 1,2-1-1,-1 1 0,1 0 0,0-1 1,1 1-1,0-1 0,1 1 1,-1-1-1,2 0 0,-1 0 1,1 0-1,0 0 0,1 0 0,0 0 1,0-1-1,1 1 0,6 8 1,1-4-68,-1-1 0,2 0 1,-1-1-1,1 0 1,1-1-1,0 0 0,0-1 1,1-1-1,0 0 0,0-1 1,0-1-1,1 0 0,0-1 1,0-1-1,0 0 1,29 0-1,-11-2-350,-1-3 1,0-1-1,0-1 1,0-2-1,0-1 1,-1-1-1,41-18 1,53-23-7054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7.8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53 15703,'0'0'2481,"121"0"-2433,-65-3-48,5-2 0,3-5 16,5-2-16,3 0-3121,-5 2-8708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8.59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249 23 10085,'0'0'1848,"-20"10"-89,-2 0-1310,10-5-145,0 0 1,0 1 0,1 1-1,0-1 1,0 2-1,0 0 1,1 0 0,-17 19-1,17-15-167,0 1 0,1 0 0,0 0 0,1 1-1,1 0 1,1 1 0,0 0 0,0 0-1,1 0 1,1 0 0,1 1 0,0 0 0,1-1-1,1 1 1,0 0 0,3 28 0,0-33-134,-1 1-1,1 0 1,1-1 0,0 1 0,1-1 0,0 0 0,1 0-1,0 0 1,1-1 0,0 0 0,0 0 0,1 0 0,1-1-1,0 0 1,0 0 0,0-1 0,1 0 0,0 0 0,1-1-1,0-1 1,0 1 0,21 8 0,-19-10-7,1-1 0,-1 0-1,1-1 1,0-1 0,0 0 0,0-1 0,0 0 0,0-1 0,1 0 0,-1-1 0,0 0-1,0-2 1,0 1 0,-1-1 0,1-1 0,-1-1 0,0 1 0,0-2 0,0 0 0,0 0-1,-1-1 1,0 0 0,15-14 0,-11 7 5,-1 0-1,-1 0 1,0-1 0,-1-1-1,-1 0 1,0-1-1,-1 0 1,-1 0 0,0-1-1,-2 0 1,0-1-1,-1 0 1,-1 0 0,0 0-1,-2-1 1,0 1-1,-1-1 1,-1 0 0,-1 0-1,-1 1 1,-4-26-1,4 37-6,0 1 0,-1-1-1,0 1 1,-1 0 0,1-1-1,-1 1 1,-1 0 0,1 1-1,-1-1 1,0 1 0,-1-1-1,1 1 1,-1 1 0,-1-1-1,1 1 1,-1 0 0,0 0-1,0 0 1,0 1 0,-1 0-1,1 0 1,-10-4 0,6 5 2,0-1 1,0 2 0,0-1-1,0 1 1,-1 1 0,1 0-1,0 0 1,-1 1-1,1 0 1,0 1 0,-1 1-1,1-1 1,0 1 0,0 1-1,0 0 1,-11 5 0,8-3 11,1 2 1,0-1-1,0 1 1,1 1-1,0 0 1,-13 13-1,19-16 33,0 0-1,0 0 1,0 1 0,1 0-1,0 0 1,0 0-1,0 0 1,1 1-1,0-1 1,1 1-1,-1 0 1,1 0-1,-2 12 1,4-16-35,0 1 0,0 0 1,0-1-1,1 1 0,-1 0 1,1-1-1,0 1 0,0-1 0,0 1 1,1-1-1,-1 1 0,1-1 1,0 0-1,-1 0 0,2 0 1,-1 0-1,0 0 0,1 0 1,-1 0-1,1-1 0,0 1 1,0-1-1,0 0 0,0 0 1,0 0-1,0 0 0,0-1 0,1 1 1,4 1-1,8 2-16,0 0 0,0 0 1,1-2-1,0 0 0,22 1 0,3-1-162,0-2 0,1-3 0,-1-1 0,0-2 0,0-1 0,-1-3 0,45-15 0,-12-1-3403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9.4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2 267 5539,'0'0'11370,"0"-18"-11285,-1 8-60,0-3 9,1-1 0,0 1-1,1-1 1,1 1-1,0 0 1,0 0-1,9-24 1,4-1 52,12-32 802,-28 82-488,0 1 1,0 0-1,1-1 1,2 15 0,0 12-342,-2 5-588,2 0-1,2 1 1,2-2 0,12 46-1,-1-38-5077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1:59.94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84 15319,'0'0'2145,"141"-27"-2081,-71 11-16,1 5 0,4 0-48,2 3-32,-7 3-3522,-10 0-6882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00.5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290 68 816,'-20'9'9341,"17"-8"-9202,-28 12 1521,1 1 0,-42 27 1,61-35-1410,2 1 0,-1 0 0,1 1 0,0 0 1,1 0-1,0 1 0,0 0 0,1 0 0,0 1 0,0 0 1,1 0-1,-8 21 0,9-14-212,0 0-1,1 0 1,1 0 0,1 1 0,1 0 0,0-1 0,1 1-1,1 0 1,1-1 0,0 1 0,1-1 0,1 0-1,1 0 1,1 0 0,0 0 0,1-1 0,0 0 0,1 0-1,14 18 1,-13-24-36,0-1 1,0 0-1,1 0 0,1-1 0,-1 0 1,1-1-1,0-1 0,1 1 0,0-2 1,0 1-1,0-2 0,0 0 0,1 0 1,0-1-1,0-1 0,-1 0 0,1 0 1,1-2-1,-1 1 0,0-2 0,0 0 1,25-5-1,-30 4-6,0-1 0,0-1 0,0 0 0,0 0 0,0 0 1,-1-1-1,0 0 0,0 0 0,0-1 0,-1 0 0,1 0 0,-2-1 0,1 1 1,-1-1-1,0-1 0,0 1 0,7-16 0,-1 0-7,-1 0-1,-1-1 1,-1 0-1,9-49 1,-11 43-81,-2 1-1,-2-1 1,0 0 0,-2 0-1,-1 0 1,-6-34 0,5 53 45,0 1 0,0 0 0,-1-1 0,-1 1 0,0 1 0,0-1-1,0 0 1,-2 1 0,1 0 0,-1 0 0,0 1 0,-1 0 0,0 0 0,0 0 0,-1 1 0,0 0 0,0 0 0,-1 1 0,1 0 0,-18-8 0,13 9 53,0 0 1,-1 1 0,0 1-1,0 0 1,0 0-1,0 2 1,0 0 0,0 0-1,0 1 1,-26 4 0,32-3 42,0 0 1,0 1 0,0 0 0,1 0-1,-1 1 1,1 0 0,-1 0 0,1 1-1,0 0 1,0 0 0,0 0 0,1 1-1,-1 0 1,1 0 0,0 1 0,1 0 0,0 0-1,-1 0 1,2 1 0,-5 7 0,6-9-11,1 0 1,0 0 0,0 0 0,0 0 0,1 0 0,-1 0 0,1 0 0,1 1-1,-1-1 1,1 0 0,0 1 0,0-1 0,0 0 0,1 0 0,0 1 0,0-1-1,2 6 1,0-5-25,0 0-1,0 0 0,0 0 0,1-1 1,0 1-1,0-1 0,1 0 0,-1-1 1,1 1-1,0-1 0,0 1 0,7 2 1,6 4-24,0-2 0,0 0 1,1-1-1,0-1 0,1-1 0,-1 0 1,39 5-1,0-5-510,0-2 0,0-3 0,0-3 0,58-8 0,-46-1-4912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5.2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 95 8980,'0'0'8345,"-2"8"-7846,-2 14-414,1 0 0,1 0 1,2 44-1,0-55-87,1-1 0,1 0 1,0 0-1,1 0 0,0 0 1,0-1-1,1 1 0,0-1 0,1 0 1,0 0-1,10 14 0,-2-9 4,0 0-1,0-1 1,1-1-1,1 0 0,0-1 1,1-1-1,0 0 1,1-1-1,-1-1 1,2 0-1,-1-2 0,1 0 1,0-1-1,24 4 1,-39-8-1,0-1-1,0 0 1,-1 0 0,1 0 0,0 0 0,0-1 0,-1 1 0,1-1 0,0 0 0,-1 1 0,1-1 0,-1 0 0,1-1-1,-1 1 1,1 0 0,-1-1 0,0 1 0,3-3 0,-2 0 38,1 1-1,-1-1 1,0 0 0,0 0-1,-1 0 1,1-1 0,-1 1-1,0-1 1,2-6 0,1-8 248,-1 1 1,0-1 0,-2 0 0,1-25 0,-9-187 967,3 179-1197,3 51-85,0-1 1,0 1-1,0-1 0,0 1 1,0-1-1,0 1 1,0-1-1,0 1 1,1-1-1,-1 1 1,0-1-1,1 1 0,-1-1 1,1 1-1,0 0 1,-1-1-1,1 1 1,0 0-1,0 0 0,0 0 1,0-1-1,0 1 1,0 0-1,2-1 1,1 0-248,0 1 0,0-1 0,0 1 0,1 0 1,-1 0-1,0 1 0,7-1 0,28-2-4915,4 3-8089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00.8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0 152 15463,'0'0'2204,"13"-18"-2058,45-56-103,-52 67-37,1-1-1,0 2 1,0-1-1,1 1 1,11-7-1,-16 11-5,-1 1-1,1-1 0,0 1 1,-1 0-1,1 0 0,0 0 1,0 0-1,0 0 0,0 1 0,0-1 1,0 1-1,0 0 0,0 0 1,0 0-1,0 0 0,4 1 1,-5 0-1,-1 0 0,-1 0 0,1 0 0,0 0 0,0 0 0,0 0 0,0 0 0,-1 0 0,1 0 0,0 0 0,-1 1 0,1-1 0,-1 0 0,1 0 0,-1 1 0,0-1 0,0 0 0,1 1 0,-1-1 0,0 0 0,0 1 0,0-1 0,-1 0 0,1 1 0,0-1 0,0 0 0,-1 2 0,0 5 21,1 17 23,-1 0 0,-2-1 0,-1 0 0,-9 37 1,7-44-32,2 0 1,0 1 0,1 0 0,1 0 0,0 18 0,2-31 19,0 0 0,0 0 1,1 0-1,0 0 0,0-1 1,0 1-1,0 0 1,1-1-1,0 1 0,0-1 1,0 1-1,0-1 0,1 0 1,0 0-1,0 0 0,0 0 1,0-1-1,0 1 1,1-1-1,0 0 0,0 0 1,0 0-1,5 3 0,1-1 30,1-1-1,-1 0 1,1 0 0,0-1-1,0 0 1,0-1-1,1-1 1,-1 0-1,0 0 1,1-1-1,-1 0 1,1-1 0,-1 0-1,0-1 1,12-4-1,16-5-50,0-2-1,67-34 0,-88 39-9,130-52-2413,-78 40-4247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04.12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32 2161 12118,'0'0'3599,"-6"0"-3397,-19 0-119,380-21 1475,-158 5-1179,1432-125 589,40-16-861,-1647 155-119,1342-57 51,-835 48-74,-319 6 30,-69 6 22,72-4 11,-205 2-42,-3 1 18,-1 0 0,1 0 0,-1-1 0,0 0 0,1 1 0,-1-2 0,0 1-1,5-3 1,-8 3 6,-1 0 0,1-1-1,-1 1 1,1 0 0,-1-1-1,1 1 1,-1-1 0,0 1 0,0 0-1,0-1 1,0 1 0,0-2-1,0-3 41,8-23 44,1 1-1,2 0 0,1 0 1,1 1-1,18-29 0,-9 17-87,180-292 91,46-87 105,-185 277-1636,81-267 0,-95 230-5625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4.2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 5 11141,'0'0'6480,"-5"-2"-5941,4 0-566,6 2 89,5 2-36,0 0 1,-1 1-1,1 0 1,0 1-1,-1 0 1,0 0-1,0 1 1,0 1-1,-1-1 1,9 8-1,6 6 154,-1 0-1,25 30 1,123 173 696,-71-85-453,-45-66-247,-3 2 0,-3 2 0,-4 3 0,-3 1 0,35 96 0,134 482 174,-189-573-329,-3 2 0,-5 0-1,-3 1 1,-1 124 0,-9-77-23,-6 273-16,1-321 15,-5 0 0,-34 141 0,23-159 19,-2-2-1,-3-1 1,-3 0 0,-50 80 0,33-74 45,-2-1 0,-3-3 0,-77 77-1,81-101 24,-2-1 0,-89 58-1,135-99-123,4-29-2742,8-45 304,-4 39 41,3-22-3352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5.02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17560,'0'0'2769,"6"131"-2721,11-57-32,-2-1 32,-2-4 0,-4-9-48,-3-15-96,1-14-368,-1-18-720,-2-13-1922,-4-15-5538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5.3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17592,'0'0'2113,"21"0"-2209,17 0 80,3 0-1041,0 2-4625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6.7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 3 12086,'0'0'4876,"-1"8"-4633,0-5-237,0 0-1,1 1 0,-1-1 1,1 0-1,0 1 0,0-1 1,1 1-1,-1-1 1,1 0-1,-1 1 0,3 4 1,20 41-4,-17-36 1,9 21 23,-1 1 1,-1 0 0,12 64 0,-1-5 130,-16-82-180,0-15-42,7-19 49,20-55 169,-12 25-45,40-66 0,-54 103-103,2 0 1,0 1-1,0 0 1,1 1-1,1 0 1,0 1-1,1 0 1,23-15 0,-33 25-4,0-1 1,1 1-1,-1-1 1,1 1-1,0 1 1,-1-1-1,1 1 1,0 0-1,9-1 1,-13 2-3,1 0 0,0 0 1,0 0-1,0 0 0,0 1 0,0-1 1,0 1-1,0-1 0,-1 1 0,1 0 0,0 0 1,0 0-1,-1 0 0,1 0 0,-1 0 1,1 0-1,-1 1 0,1-1 0,-1 0 1,0 1-1,1-1 0,-1 1 0,0 0 1,0-1-1,0 1 0,0 0 0,0 2 1,9 23 69,-2 2 0,-1-1 0,-1 1 1,-1 0-1,-2 0 0,0 33 1,-1-25 6,1 0 1,2-1 0,12 46 0,-16-79-87,-1-1 0,1 1 0,0-1 0,0 1 0,1-1 0,-1 0 1,0 1-1,1-1 0,-1 0 0,1 0 0,0 0 0,-1 0 1,1 0-1,0 0 0,0-1 0,1 1 0,-1-1 0,4 3 0,-3-3-209,-1-1-1,0 0 1,0 1-1,0-1 1,0 0-1,0 0 1,1 0-1,-1 0 1,0-1-1,0 1 0,0 0 1,0-1-1,0 0 1,0 1-1,0-1 1,0 0-1,0 0 1,0 0-1,0 0 1,0-1-1,0 1 1,-1 0-1,4-4 0,26-31-6637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7.07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1 100 11253,'0'0'6835,"2"5"-6760,9 21-33,1 0 0,25 36 0,1 4-3,-9-6-23,-18-36-11,0 0 0,2 0-1,1-1 1,0-1-1,2-1 1,20 23-1,-35-43-1,0 1 0,0-1 0,1 1 0,-1-1 0,1 0 0,-1 1 0,1-1 0,0 0 0,-1 0 0,1 0 0,0-1 0,0 1 0,0 0 0,0-1 0,0 1 0,0-1 0,-1 1 0,1-1 0,0 0 0,0 0 0,0 0 0,0 0 0,0 0 0,0 0 0,0-1 0,0 1-1,0-1 1,0 1 0,0-1 0,0 0 0,-1 0 0,1 0 0,0 0 0,-1 0 0,1 0 0,0 0 0,-1 0 0,1-1 0,-1 1 0,0-1 0,1 1 0,0-3 0,6-7 56,-1-1 0,0 0 1,-1 0-1,9-25 0,-13 32-34,44-144 548,-35 106-580,1 0 0,3 1-1,29-60 1,-41 97-108,0 0 0,0 0 1,0 0-1,1 0 0,0 1 1,0-1-1,5-4 0,-7 8-277,0-1-1,0 1 1,0 0 0,1 0-1,-1-1 1,1 2-1,-1-1 1,1 0 0,-1 0-1,1 1 1,3-1-1,12 0-6114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7.4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73 544 12598,'0'0'339,"11"-16"-134,-10 15-203,100-152 731,-83 122-598,0-1 0,-2-1 0,20-59 0,-32 78-130,0 0 0,-2 0 0,0 0 0,0 0 0,-1-28-1,-1 39 7,0 0-1,-1 0 0,1 0 0,-1 0 0,1 0 0,-1 0 0,0 0 0,0 0 0,0 0 0,0 0 0,-1 0 0,1 0 0,-1 1 0,0-1 0,0 1 0,0-1 0,0 1 0,0 0 0,-1-1 0,1 1 0,0 1 0,-1-1 0,0 0 0,1 0 0,-1 1 0,0 0 0,0-1 0,0 1 0,0 0 0,0 1 0,0-1 0,-4 0 0,0 0 132,-1 1-1,0 0 1,0 1-1,0 0 0,1 0 1,-1 1-1,0 0 1,1 0-1,0 0 0,-1 1 1,1 0-1,0 1 1,0 0-1,1 0 0,-1 0 1,1 1-1,0 0 1,-9 9-1,7-6-36,0 0 0,1 1 0,1 0-1,-1 0 1,1 0 0,1 1 0,0 0 0,0 0 0,1 0 0,0 0 0,1 1-1,-4 18 1,5-17-73,1-1-1,0 0 0,1 1 0,1-1 1,0 1-1,0-1 0,1 0 0,0 0 1,1 1-1,0-1 0,1-1 1,0 1-1,1-1 0,0 1 0,1-1 1,0-1-1,0 1 0,1-1 0,0 0 1,1-1-1,0 1 0,0-2 0,1 1 1,16 10-1,-12-9-45,0 0 0,0-1-1,1-1 1,1 0 0,-1-1 0,1-1-1,0 0 1,0-1 0,0 0 0,1-2-1,-1 1 1,1-2 0,0 0 0,19-2 0,-32 1-97,0-1 1,0 0 0,0 1 0,0-1 0,0 0 0,0-1 0,0 1 0,0 0 0,-1-1 0,1 0-1,-1 1 1,1-1 0,-1 0 0,0 0 0,1-1 0,-1 1 0,0 0 0,0-1 0,-1 1 0,1-1 0,-1 0-1,3-3 1,0-5-1237,0 0-1,-1 0 0,0 0 0,3-20 1,0-19-4648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7.7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1 112 6419,'0'0'8943,"0"-3"-8618,0 3-314,0-1 0,0 1-1,0-1 1,0 1 0,0-1-1,0 1 1,0-1 0,0 1-1,0-1 1,1 1 0,-1-1 0,0 1-1,0-1 1,0 1 0,1-1-1,-1 1 1,0-1 0,1 1-1,-1 0 1,0-1 0,1 1 0,-1-1-1,0 1 1,1 0 0,-1-1-1,1 1 1,-1 0 0,1 0-1,-1-1 1,0 1 0,1 0 0,-1 0-1,1 0 1,-1 0 0,1 0-1,0-1 1,1 2 17,0-1 0,0 1 0,-1-1 0,1 1 0,0 0 0,-1 0 0,1 0 0,0 0 0,-1 0 0,1 0 0,1 1 0,4 5 71,0 0-1,-1 0 1,1 0-1,4 9 1,2 6 56,-1 0 0,-1 1 0,-2 0 0,0 1 0,8 34 0,17 128 109,-25-129-74,-9-57-187,0-1 0,0 1 0,0 0 0,0 0 0,0 0-1,0 0 1,0 0 0,0 0 0,0 0 0,0 0 0,0 0-1,0 0 1,0 0 0,0 0 0,0 0 0,0 0 0,0 0-1,0 0 1,0 0 0,0 0 0,0 0 0,0 0 0,1 0 0,-1 0-1,0 0 1,0 0 0,0 0 0,0 0 0,0 0 0,0 0-1,0 0 1,0 0 0,0 0 0,0 0 0,0 0 0,0 0-1,0 0 1,0 0 0,0 0 0,1 0 0,-1 0 0,0 0-1,0 0 1,0 0 0,0 0 0,0 0 0,0 0 0,0 0 0,0 0-1,0 0 1,0 0 0,0 0 0,0 0 0,4-9-10,27-139 219,8-26-111,-30 140-132,2 1 0,1 0 0,17-31 1,-2 24-1216,-2 21-3319,9 9-6976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8.15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447 2 8324,'0'0'2561,"-18"0"-339,12-1-2029,-8 1 237,-1 0 1,1 1-1,-1 0 1,1 1-1,-1 0 1,1 2-1,-27 9 1,2 4 913,-70 41-1,96-50-1147,2 0 0,-1 0 0,2 1-1,-1 0 1,1 1 0,0 0-1,1 1 1,0 0 0,-13 22-1,20-29-176,0 0-1,0-1 0,0 1 1,1 0-1,-1 0 0,1 0 1,0 1-1,0-1 0,0 0 1,1 0-1,0 1 0,-1-1 1,2 0-1,-1 0 0,0 1 1,1-1-1,0 0 0,0 0 0,0 0 1,0 0-1,1 0 0,-1 0 1,1 0-1,0 0 0,1-1 1,-1 1-1,0-1 0,1 1 1,0-1-1,0 0 0,0 0 1,0 0-1,0 0 0,1-1 1,-1 1-1,7 2 0,21 9-38,0-1 0,1-1-1,1-2 1,58 11 0,12 4-23,-97-23 38,-1-1 0,0 1 0,0 0 0,0 0 0,0 1 0,0-1 0,0 1 0,-1 0 0,7 6 0,-10-8 4,1 1-1,-1-1 1,0 1 0,0 0-1,0-1 1,0 1 0,0 0 0,0 0-1,-1 0 1,1 0 0,-1 0-1,1 0 1,-1 0 0,0 0-1,1 0 1,-1 0 0,0 0-1,0 0 1,-1 0 0,1 0-1,0 0 1,-1 0 0,1 0 0,-1 0-1,1 0 1,-1 0 0,0 0-1,-2 2 1,0 2-1,-1 0 1,0 0-1,-1 0 1,1 0-1,-1-1 1,-1 0-1,1 0 1,-1 0-1,-7 5 1,-63 35-14,67-40 16,-33 18 40,-1-2 1,-74 25 0,115-48-453,7-3 19,18-15-755,1 0 0,2 2 0,30-18-1,-49 31 687,59-34-4747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6:51.44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693 15 9540,'0'0'1156,"-19"-2"-132,-4 0-869,-29-4 1291,0 2 0,-101 5 0,139 2-1324,1 0 0,0 2-1,0-1 1,0 2 0,0 0 0,1 0 0,0 1 0,0 1 0,1 0 0,0 0 0,0 1 0,-11 12 0,-3 6 22,1 0 1,1 2 0,-28 45-1,36-48-99,1 1-1,1 0 0,2 0 0,0 1 0,2 1 0,1 0 0,2 0 1,1 1-1,1-1 0,0 56 0,3-74-48,4 144 27,0-132-2,0-1 0,1 1-1,1 0 1,14 37 0,-7-32-10,2 1-1,1-2 1,2 0 0,0-1 0,1-1 0,2 0 0,1-1 0,25 22-1,-16-20-4,0-1-1,2-1 1,0-2-1,2-1 1,0-2-1,39 15 1,-60-28-8,0-1-1,1 0 1,-1-1 0,1 0 0,0-1-1,0-1 1,1-1 0,-1 0 0,0 0 0,1-1-1,-1-1 1,0-1 0,0 0 0,1-1-1,-2 0 1,1-1 0,0 0 0,-1-1 0,0-1-1,0 0 1,0-1 0,-1-1 0,12-8-1,4-8 98,-1-2 0,-1-1 0,-1 0 0,-2-2 0,0-1 0,28-51 0,-18 19 46,-3-1 0,35-105 1,-51 125-97,13-73 0,-24 92 29,0 1 0,-1-1 1,-2 1-1,-4-46 0,2 59-9,-1 1 0,0 0-1,0 1 1,-1-1-1,0 0 1,0 1-1,-1 0 1,0 0-1,0 0 1,-1 1 0,0 0-1,-1 0 1,-13-11-1,-10-7 54,-1 2 0,-34-19 0,44 30-108,-28-20 11,-119-70 0,128 79-11,-2 2 0,-51-17 0,74 32-12,1 1 1,-1 1 0,0 0 0,-25-1-1,33 5-240,0 0 0,0 0-1,0 1 1,1 0-1,-1 1 1,0 0-1,1 1 1,-1 0 0,-12 6-1,-42 30-3084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5.5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 0 11205,'0'0'6819,"-17"109"-6755,25-71-64,5 5 0,2 1 0,-4 0-112,1-2 112,-5-5-64,-3-4-64,-2-8-1617,-2-6-1232,0-11-2353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8.49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18 403 9092,'0'0'2449,"21"-20"-1462,70-68-221,-79 76-693,-1-1 1,0 0-1,-1 0 1,0-1-1,-1 0 0,0-1 1,-2 0-1,0 0 0,7-21 1,-11 28-38,-1 0 0,0 0 0,0 0-1,0 0 1,-1 0 0,-1 0 0,0-16 0,0 22 57,0-1-1,0 1 1,0 0 0,-1 0-1,0-1 1,1 1-1,-1 0 1,0 0 0,0 0-1,0 0 1,0 0 0,0 0-1,-1 0 1,1 0-1,-1 0 1,1 0 0,-1 1-1,1-1 1,-1 1 0,0-1-1,0 1 1,0 0 0,0 0-1,0 0 1,0 0-1,0 0 1,0 0 0,0 0-1,-1 1 1,-3-2 0,-1 1 57,1 0 1,-1 1-1,1-1 1,-1 1 0,0 1-1,1-1 1,-1 1 0,1 0-1,-1 0 1,1 1-1,0 0 1,-1 0 0,1 1-1,0-1 1,-7 6 0,7-4-69,1 1 0,-1-1 0,1 1 1,0 1-1,0-1 0,1 1 0,-1 0 1,1 0-1,1 0 0,-1 1 0,1-1 1,0 1-1,-3 12 0,-1 12 55,1-1-1,2 1 0,1 1 1,2-1-1,1 0 1,4 34-1,-4-54-96,2 1 1,-1-1-1,2 0 0,-1 0 0,2 0 0,-1 0 0,1 0 0,1-1 1,0 1-1,1-1 0,0-1 0,10 15 0,-12-20-40,1 1-1,-1-1 1,1 0-1,0 0 1,0 0-1,0-1 1,0 0-1,1 0 1,-1 0-1,1 0 1,0-1-1,0 0 1,0-1-1,0 1 1,0-1-1,0 0 1,0 0-1,0-1 1,1 0-1,-1 0 1,0 0-1,0-1 1,0 0-1,11-3 1,2-3-461,0-1 0,-1-1 0,0 0 0,0-1 0,-1-2 1,0 1-1,15-16 0,59-45-7676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8.99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 0 16103,'0'0'3482,"-5"17"-3141,0-4-299,2 0 0,-1 0 0,2 1 0,0-1 0,1 1 0,0 0 0,1 0 0,0-1-1,4 23 1,25 99 74,24 137-24,-44-209-93,-1 4-14,23 83-1,-30-144-21,1 0 0,0-1 0,0 1-1,0-1 1,1 0 0,0 1-1,0-1 1,0 0 0,1 0 0,-1-1-1,1 1 1,6 4 0,-9-8-46,1 0 0,0 0 0,0 0 0,-1 0 0,1 0 0,0 0 0,0-1 0,0 1 0,0 0 0,0-1 0,0 0 0,0 1 1,0-1-1,0 0 0,3 0 0,-1-1-125,-1 0 1,0 0 0,1 0-1,-1 0 1,0 0-1,0-1 1,0 1-1,0-1 1,0 0 0,0 0-1,4-4 1,39-46-4329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9.40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346 1 11925,'-19'12'961,"-21"17"-167,1 0 1,1 3-1,-50 54 0,74-69-622,1 1 0,0 0 0,2 0 0,0 1 0,1 1 0,1 0 0,1 0 0,0 0 0,2 1-1,0 1 1,2-1 0,0 0 0,1 1 0,2 0 0,1 37 0,0-50-160,1-1 0,1 1 0,-1 0 0,1-1 1,1 1-1,-1-1 0,2 0 0,-1 0 0,1 0 0,0 0 0,1 0 1,0-1-1,0 0 0,0 0 0,1 0 0,0-1 0,0 0 0,1 0 1,0 0-1,0-1 0,0 0 0,1-1 0,0 1 0,11 4 0,3-1-13,1 0-1,0-1 1,1-1-1,0-1 0,0-1 1,0-2-1,41 0 1,-49-1-190,0-2 0,0 0 0,0-1 0,0-1 0,0 0 0,-1-1 0,1 0 0,-1-2 0,26-12 0,101-58-1832,-142 77 2142,1-1 0,-1 1 0,0 0 0,1 0 1,-1 0-1,0 0 0,1 0 0,-1 0 0,0 0 0,0 0 0,0 0 0,0 0 0,0 0 0,0-1 0,0 1 0,0 0 0,0 1 0,0 0 91,-2 116 1356,2-115-1574,0-1 1,0 1-1,1-1 0,-1 1 0,1-1 0,0 1 0,0-1 0,0 1 0,0-1 0,0 0 0,0 0 0,0 1 0,1-1 0,-1 0 0,1 0 0,0 0 1,-1-1-1,1 1 0,0 0 0,0-1 0,0 1 0,1-1 0,-1 1 0,0-1 0,0 0 0,1 0 0,-1 0 0,0-1 0,1 1 0,-1 0 0,5 0 0,-5-1-196,1 0 0,-1 0-1,1 0 1,-1-1-1,1 1 1,-1-1-1,1 1 1,-1-1 0,0 0-1,1 0 1,-1 0-1,0 0 1,4-2-1,-2 0-558,-1 0 0,1 0-1,-1 0 1,0-1-1,0 1 1,3-5 0,17-33-6684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19.7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 16952,'0'0'3489,"57"17"-3537,-1-17-208,2-14-2273,-3 1-8964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0.0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18 7 12566,'0'0'6243,"-4"-2"-5974,-7-2-199,8 5-18,17 13 11,2 2-40,9 12-20,-1 2-1,-1 1 1,24 45-1,6 8 20,-52-83-21,-1 1-1,1-1 1,-1 0-1,1 0 1,0 0-1,0 1 1,0-1-1,-1 0 1,1 0-1,0-1 1,0 1 0,0 0-1,0 0 1,1 0-1,-1 0 1,0-1-1,0 1 1,0-1-1,1 1 1,-1-1-1,0 1 1,0-1-1,1 0 1,-1 0-1,0 1 1,1-1-1,-1 0 1,0 0-1,1 0 1,-1 0 0,0-1-1,1 1 1,-1 0-1,0-1 1,1 1-1,-1-1 1,0 1-1,0-1 1,1 1-1,-1-1 1,0 0-1,0 0 1,0 1-1,0-1 1,2-2-1,4-5 2,-1 0 0,1 0 0,-2-1 0,1 0 0,4-9 0,1-1 5,-3 5 15,5-8-9,1 2-1,19-23 1,-30 39 3,1 0 0,0 0 0,0 0 0,0 0 0,0 1 0,1-1 0,-1 1 0,1 1-1,0-1 1,0 0 0,0 1 0,0 0 0,0 1 0,1-1 0,10-1 0,-14 3-12,0 0 1,0 0 0,0 1-1,0-1 1,0 1 0,0-1-1,0 1 1,0 0 0,0-1-1,0 1 1,0 0 0,0 1-1,0-1 1,-1 0 0,1 0-1,0 1 1,-1-1 0,1 1-1,-1-1 1,0 1 0,1 0-1,-1 0 1,0 0 0,0-1-1,0 1 1,0 0 0,0 0-1,-1 0 1,1 0 0,-1 0-1,1 1 1,-1 1 0,3 11 15,-1 0 0,-1 0 1,-1 23-1,0-26-13,0 44-62,1 89-4246,0-75-3369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0.9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1 530 12246,'0'0'3988,"23"-15"-3417,-8 5-470,33-22 246,71-62 0,-84 62-304,-1-2 1,39-48-1,-65 72-35,-1 0 1,0-1-1,0 0 1,-1 0-1,0 0 1,-1-1-1,-1 0 1,0 0-1,0 0 0,-1 0 1,0-1-1,-1 1 1,0-25-1,-2 35-8,0 0 0,0 1 0,-1-1 0,1 0 0,0 1 0,-1-1 0,1 0 0,-1 1 0,0-1 0,0 1 0,1-1 0,-1 1 0,0-1 0,0 1 0,-1-1 1,1 1-1,0 0 0,0 0 0,0-1 0,-3 0 0,0 0 0,1 0-1,0 1 1,0 0 0,-1-1 0,1 1 0,-1 1 0,1-1 0,-1 0 0,-6 1 0,-1 0 1,1 0 0,0 1 0,-1 1 0,1 0 1,0 0-1,-17 7 0,15-4 103,1 0 0,0 1 0,0 1 0,0 0 0,1 0 0,0 1 0,0 1 0,1-1 0,0 2 0,1-1-1,0 1 1,0 0 0,1 1 0,1 0 0,-1 0 0,2 0 0,0 1 0,0 0 0,1 0 0,0 0 0,1 0 0,1 1 0,-2 19 0,4-27-88,0 0 1,0 0-1,1 0 1,0 0-1,0 0 1,0 0-1,0-1 1,1 1-1,0 0 1,0-1-1,0 1 1,1-1-1,-1 0 1,1 0-1,4 5 1,-1-3-9,0 0 0,1 0-1,-1-1 1,1 0 0,0 0 0,1-1 0,-1 0 0,11 5-1,4-1 11,2-1 0,-1 0 0,1-2 0,0-1 0,34 2 1,-19-3 24,68-5 0,-92 1-217,1-2 0,-1 1 0,0-2 0,-1 0 1,1-1-1,-1 0 0,20-11 0,15-14-3433,-5 0-5248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1.3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42 18 16263,'0'0'5915,"-7"5"-5197,-23 17-238,29-22-471,1 0-1,0 1 1,0-1 0,-1 0 0,1 0-1,0 1 1,-1-1 0,1 0-1,0 0 1,0 1 0,0-1 0,-1 0-1,1 1 1,0-1 0,0 0-1,0 1 1,0-1 0,0 1 0,-1-1-1,1 0 1,0 1 0,0-1-1,0 0 1,0 1 0,0-1 0,0 1-1,0-1 1,0 0 0,1 1-1,-1-1 1,0 0 0,0 1 0,0-1-1,0 0 1,0 1 0,1-1-1,-1 0 1,0 1 0,0-1 0,0 0-1,1 1 1,-1-1 0,0 0-1,1 0 1,-1 1 0,0-1 0,1 0-1,15 9 27,-14-8-5,8 4 24,1-1 0,0 0 0,20 3 0,13 5 109,-44-12-155,0 0 1,1 0 0,-1 0 0,0 0-1,0 0 1,0 0 0,1 0 0,-1 0-1,0 0 1,0 0 0,0-1-1,0 1 1,1 0 0,-1 0 0,0 0-1,0 0 1,0 0 0,0-1-1,0 1 1,1 0 0,-1 0 0,0 0-1,0 0 1,0-1 0,0 1-1,0 0 1,0 0 0,0 0 0,0-1-1,0 1 1,0 0 0,0 0 0,0 0-1,0-1 1,0 1 0,0 0-1,0 0 1,0 0 0,0-1 0,0 1-1,0 0 1,0 0 0,0 0-1,0-1 1,0 1 0,0 0 0,-1 0-1,1 0 1,0 0 0,0-1 0,0 1-1,0 0 1,-1-5-20,-4-33-958,-6-12-2150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2.5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205 562 14999,'0'0'899,"-20"7"-91,4-3-642,8-2-90,0 0 1,0 0-1,0 1 0,0 0 0,1 0 0,-1 1 0,1 0 1,0 0-1,0 1 0,0 0 0,0 0 0,1 1 0,0 0 1,0 0-1,-5 7 0,4-2-28,1 0 0,0 0 0,0 0 0,2 1 0,-1-1 1,1 1-1,1 0 0,0 0 0,1 1 0,0-1 0,1 1 0,1-1 0,0 1 0,0-1 0,1 1 0,1-1 1,0 0-1,0 0 0,1 1 0,1-2 0,0 1 0,1 0 0,0-1 0,1 0 0,0 0 0,1 0 1,0-1-1,0 0 0,1 0 0,1-1 0,0 0 0,0-1 0,0 0 0,1 0 0,19 11 0,-14-12-45,-1 0 0,1-1-1,1-1 1,-1 0-1,1-2 1,0 1 0,0-2-1,24 1 1,-34-3-8,1 0 1,-1 0-1,0-1 1,1 0-1,-1 0 1,0-1-1,0 0 1,0 0-1,0 0 0,9-6 1,-11 6-5,-1-1-1,0 1 1,1-1 0,-1 0-1,0 0 1,-1-1-1,1 1 1,0 0 0,-1-1-1,0 0 1,0 1 0,0-1-1,0 0 1,-1 0 0,1 0-1,-1 0 1,1-6 0,-1 0-31,1 0-1,-2 0 1,0-1 0,0 1 0,0 0 0,-2 0 0,1-1 0,-1 1 0,-1 0 0,1 0-1,-2 0 1,0 1 0,0-1 0,0 1 0,-1 0 0,-1 0 0,1 1 0,-12-14 0,2 6 64,0 0 1,-1 1 0,0 1 0,-1 0 0,-1 1 0,0 1 0,-37-18 0,39 21 200,14 5-18,25 4 21,4 1-333,16-1 80,0-2-1,85-15 1,-106 12 23,0-2 0,0 0-1,-1-1 1,0-1 0,0 0 0,-1-2 0,31-21-1,-35 19-30,0-1-1,0-1 0,-2 0 1,0-1-1,0 0 0,-1-1 1,-2 0-1,1-1 1,-2-1-1,-1 1 0,0-2 1,-1 1-1,-1-1 0,-1 0 1,-1-1-1,0 0 0,-2 1 1,0-1-1,-2 0 1,0-1-1,-1 1 0,-6-39 1,5 55 65,1 0 0,-1 1 1,0-1-1,0 0 1,-1 0-1,0 1 1,1-1-1,-2 1 0,1-1 1,0 1-1,-1 0 1,0 0-1,0 0 1,0 0-1,0 0 0,-1 1 1,1 0-1,-1-1 1,0 1-1,0 1 1,0-1-1,0 1 0,-1-1 1,1 1-1,-8-2 1,11 4-10,1 0 1,-1 0-1,0 0 1,1 0-1,-1 0 1,1 1-1,-1-1 1,0 0-1,1 1 1,-1-1 0,1 0-1,-1 1 1,0-1-1,1 0 1,-1 1-1,1-1 1,-1 1-1,1-1 1,0 1-1,-1-1 1,1 1-1,0 0 1,-1-1 0,1 1-1,0-1 1,-1 1-1,1 0 1,0-1-1,0 1 1,0 0-1,0-1 1,0 1-1,0 0 1,0-1-1,0 1 1,0 0 0,0 0-1,-1 37 7,2-28 19,0 32-38,3-1 0,1 1 0,12 47 0,44 125 39,-23-85-69,-9-20 27,-4 2 0,-5 0 0,-5 2 0,-5-1 0,-6 173 0,-6-260-6,-1 0 1,-1-1-1,-14 47 0,15-61-2,0-1 0,-1 0 0,0 0 1,-1 0-1,0 0 0,0-1 0,-1 1 0,0-1 0,0-1 0,-1 1 1,0-1-1,-10 8 0,16-14 6,-1 1 0,0-1 1,-1 0-1,1 0 0,0 0 0,0 0 1,0 0-1,-1 0 0,1 0 0,0-1 1,-1 1-1,1-1 0,-1 0 0,-2 1 1,3-2-6,1 1 0,-1 0 0,1-1-1,-1 1 1,1-1 0,-1 1 0,1-1 0,0 0 0,-1 0 0,1 1 0,0-1 0,0 0 0,0 0 0,-1 0 0,1-1 0,0 1 0,-1-2 0,-1-2-9,0-1 0,0 0 0,0 0 0,1 0 0,0-1 0,0 1 0,1 0 1,-1-1-1,1-7 0,-3-23-24,1-1 1,3 1-1,0-1 1,3 1-1,1-1 0,2 1 1,1 0-1,21-60 1,-18 72 12,0-1 1,2 2-1,1-1 0,1 2 1,1 0-1,1 0 1,1 2-1,0 0 1,2 1-1,1 1 0,0 0 1,40-26-1,-30 25-399,2 3-1,49-22 0,-50 27-2276,39-9 1,-5 8-8485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3.48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400 44 10645,'0'0'5867,"-20"-10"-4750,7 4-948,5 1-102,0 1 0,-1 0 0,1 0 1,-1 1-1,-9-2 0,14 4-34,0 0 1,-1 1-1,1 0 0,0 0 1,0 0-1,0 0 0,-1 0 0,1 1 1,0 0-1,0 0 0,0 0 1,0 0-1,0 1 0,0 0 1,0 0-1,0 0 0,-3 2 1,-30 22 421,-48 44 1,71-56-343,0 0 0,1 0 0,1 1 0,0 1 0,-18 31 1,28-44-104,1 1 1,-1-1-1,1 0 1,-1 1-1,1-1 0,0 0 1,1 1-1,-1 0 1,0-1-1,1 1 1,0-1-1,0 1 1,0-1-1,0 1 1,1 0-1,0 3 1,0-5-17,0 0 1,0 1 0,1-1 0,-1 0 0,1 0 0,-1 0-1,1 0 1,0 0 0,0-1 0,0 1 0,0 0-1,0-1 1,0 1 0,0-1 0,0 0 0,1 0-1,-1 0 1,1 0 0,-1 0 0,0 0 0,1-1 0,3 1-1,32 5-63,0-2 0,0-2 0,64-4 0,-36 0 33,-14 0 18,-36 0-2,-1 1 0,1 1 0,0 0 1,0 1-1,-1 1 0,26 5 0,-39-6 5,0 0 0,0 0 0,1 0 0,-1 0 1,0 0-1,0 1 0,0-1 0,0 0 0,-1 1 0,1 0 1,0-1-1,0 1 0,-1 0 0,1 0 0,-1 0 0,0 0 1,0 0-1,0 0 0,0 1 0,0-1 0,0 0 0,0 0 0,-1 1 1,1-1-1,-1 1 0,1-1 0,-1 0 0,0 1 0,0-1 1,0 1-1,-1 3 0,0 1 2,0-1 1,-1 0 0,0 1-1,0-1 1,0 0-1,-1 0 1,1 0-1,-1-1 1,-1 1-1,1-1 1,-5 6 0,-8 6 30,0-1 1,-1-1 0,0 0-1,-1-1 1,-1-1 0,0-1-1,-1-1 1,0 0 0,-1-2-1,0 0 1,0-1 0,-1-1-1,0-2 1,-40 7 0,60-12-26,0 0 0,0 1 0,0-1 0,0 0 0,0 0 0,0 0 0,0 0 0,0 0 0,0-1 1,0 1-1,0 0 0,0-1 0,0 0 0,1 1 0,-1-1 0,0 0 0,0 0 0,1 0 0,-1 0 0,0 0 0,1-1 1,-1 1-1,1 0 0,0-1 0,-1 1 0,1-1 0,-2-2 0,1-1-68,1-1 0,0 0 0,0 1 0,0-1-1,0 0 1,1 0 0,0 0 0,1-8 0,0 7-144,0 0 1,0 0-1,0-1 0,1 1 1,0 0-1,0 0 0,1 1 1,0-1-1,0 0 1,1 1-1,7-11 0,-2 6-1146,0 0-1,0 1 0,12-9 1,28-20-7250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4.11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471 37 1873,'0'0'5509,"-20"-7"-4823,0 1-232,8 1-44,0 1 1,0 0-1,0 1 1,0 0-1,-1 1 1,1 1-1,-1 0 1,1 1 0,-19 1-1,15 2 55,0 0 0,0 1 0,1 1-1,0 1 1,0 0 0,0 1 0,1 0 0,0 1 0,0 1-1,-15 12 1,20-14-336,0 1 0,0 0 0,0 1 0,1 0 0,0 0 0,1 1 0,0 0 1,1 0-1,0 1 0,0 0 0,1 0 0,0 0 0,1 0 0,-3 16 0,5-16-108,0 0 0,1 0 0,0 0 0,1 0 1,1 0-1,-1 0 0,2 0 0,0-1 0,0 1 1,0 0-1,2-1 0,-1 1 0,7 10 1,-4-10-26,1 0 0,0-1 0,1 0 0,0 0 0,0 0 0,1-2 1,1 1-1,0-1 0,0 0 0,0-1 0,13 7 0,-1-2-38,1-1-1,0-1 0,0-1 0,1-1 0,0-1 0,44 7 1,-40-10-1682,1-2 0,-1-1 0,32-3 0,-7-5-7886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5.9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125 108 8340,'0'0'8078,"2"-15"-7675,-1 3-345,1 0 0,0 0 0,6-16 0,-7 26-43,1 0-1,0 0 1,-1 0 0,1 0-1,0 0 1,0 0 0,0 1-1,0-1 1,0 1-1,0-1 1,1 1 0,-1 0-1,0 0 1,1 0 0,-1 0-1,1 0 1,-1 1-1,1-1 1,-1 1 0,1-1-1,0 1 1,-1 0 0,1 0-1,-1 0 1,5 1-1,3-1 54,3-1 28,-1 1 0,1 0 1,0 1-1,-1 0 0,23 6 0,-31-6-77,-1 0 0,0 1 0,1-1 0,-1 1 0,0 0 0,0 0 0,1 0 0,-2 0 1,1 0-1,0 1 0,0-1 0,-1 1 0,1 0 0,-1 0 0,0 0 0,0 0 0,0 0 0,0 0 1,-1 1-1,1-1 0,-1 1 0,0-1 0,0 1 0,1 5 0,-1-3 29,0-1 0,0 1 0,-1 0 0,0-1-1,0 1 1,0 0 0,-1-1 0,0 1 0,0 0 0,0-1 0,-1 1-1,1-1 1,-1 0 0,-1 1 0,1-1 0,-1 0 0,0-1 0,0 1-1,-5 5 1,1-3 19,0 0 0,-1 0 0,0-1-1,-1 0 1,1 0 0,-1-1 0,0 0-1,0 0 1,-19 5 0,8-4-93,0-1-1,-1 0 1,1-2 0,-1 0 0,-38-1-1,53-2-378,0 0-1,0 0 0,0-1 0,0 0 0,-6-1 0,6-1-1229,0 1 0,1-1 0,0 0 0,-10-7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4.4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0 756 11093,'0'0'1982,"8"-15"-1678,22-47-61,-3-1 0,28-96 0,-28 16 184,-21 104-116,0 0 0,3 1-1,1 0 1,2 1 0,22-49 0,-32 83-267,-1 0 0,1-1 0,0 1 0,1 0 0,-1 0 0,0 0 0,1 1 0,0-1 0,5-4 0,-7 7-34,-1 0-1,1-1 0,0 1 0,-1 0 0,1-1 0,0 1 0,0 0 0,-1 0 0,1 0 1,0 0-1,-1 0 0,1 0 0,0 0 0,0 0 0,-1 0 0,1 0 0,0 0 1,-1 0-1,1 0 0,0 1 0,0-1 0,1 1 4,-1 0 1,0 0-1,0 0 0,0 0 0,0 0 1,0 0-1,0 0 0,0 1 0,0-1 1,0 0-1,-1 0 0,1 1 0,0-1 1,0 2-1,7 20 332,-1-1 0,-1 1-1,0 1 1,1 29 0,3 102 201,-6-54-276,8 30-191,1 25-189,-9-53-4707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4.82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1 110 15191,'0'0'2305,"137"-50"-2305,-63 28 16,-3 1-16,-9 4-3938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5.16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53 260 14343,'0'0'3364,"-9"14"-2793,2-3-504,3-6-55,0 0 0,1 0 0,-1 1 0,1 0 0,0-1 1,1 1-1,-1 0 0,1 1 0,1-1 0,-1 0 0,1 1 1,0-1-1,0 0 0,1 1 0,0 11 0,27 93-66,-19-87 84,-1 1 1,-1 0 0,-1 1-1,1 40 1,-5-64-70,-1 0 0,0 0-1,0 0 1,0 0 0,0 1 0,-1-1 0,1 0 0,-1 0 0,1 0-1,-1 0 1,-1 2 0,2-4-20,0 0 0,-1 0 0,1 0-1,0 0 1,-1 0 0,1 0 0,0 0 0,-1 0 0,1 0 0,0 0-1,0 0 1,-1-1 0,1 1 0,0 0 0,-1 0 0,1 0-1,0 0 1,-1 0 0,1-1 0,0 1 0,0 0 0,-1 0-1,1 0 1,0-1 0,0 1 0,0 0 0,-1 0 0,1-1 0,0 1-1,0 0 1,0-1 0,0 1 0,-1 0 0,1-1 0,0 1-1,0 0 1,0-1 0,-18-48-3335,5-19 3036,4 1-1,3-1 1,3-97 0,3 147 583,1 1 0,0 0 0,2 0 1,0 0-1,0 0 0,2 0 0,12-31 0,-14 41-117,0 0 0,1 1 1,0 0-1,0 0 0,1 0 0,-1 0 0,1 1 0,0-1 1,1 1-1,-1 1 0,1-1 0,0 1 0,0 0 0,1 0 1,-1 1-1,1-1 0,0 2 0,0-1 0,0 1 0,0 0 1,8-1-1,-11 2-74,1 0 1,0 0-1,0 1 1,0 0 0,0 0-1,-1 0 1,1 0-1,0 1 1,0 0 0,0 0-1,-1 0 1,6 2 0,-8-1-19,1 0 0,0 0 1,-1 0-1,1 0 0,-1 0 1,0 0-1,1 1 0,-1-1 1,0 1-1,-1-1 0,1 1 1,0 0-1,-1 0 0,0 0 1,1 0-1,-1 0 0,0 0 1,1 6-1,1 7 103,0 1 1,-1 0-1,-1-1 1,0 1-1,-2 0 0,0-1 1,0 1-1,-6 20 1,-3 5 459,-32 79 0,40-114-515,-15 45 338,16-51-395,1 0-1,0 1 1,-1-1 0,1 0 0,0 1 0,0-1 0,0 0-1,0 1 1,0-1 0,0 1 0,0-1 0,0 0 0,0 1-1,1-1 1,-1 0 0,1 1 0,-1-1 0,1 0-1,-1 0 1,1 1 0,0-1 0,-1 0 0,1 0 0,0 0-1,0 0 1,0 0 0,0 0 0,0 0 0,0 0 0,0 0-1,0-1 1,2 2 0,15 2-6,1-2 1,-1 0-1,0 0 1,1-2-1,-1 0 1,26-4-1,-26 2 0,43-5-254,66-17 1,-57 9-1330,5 2-2894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5.64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17 453 2113,'0'0'6187,"-3"18"-4474,0 1-1358,-1 6 799,1 0 0,1 33 0,1-58-1108,1 0-1,0 1 1,0-1 0,0 0-1,0 0 1,0 1-1,0-1 1,0 0-1,0 0 1,0 1 0,0-1-1,0 0 1,0 1-1,0-1 1,0 0-1,0 0 1,0 1 0,0-1-1,0 0 1,1 0-1,-1 1 1,0-1-1,0 0 1,0 0-1,0 1 1,0-1 0,1 0-1,-1 0 1,0 0-1,0 1 1,0-1-1,1 0 1,-1 0 0,0 0-1,0 0 1,1 1-1,6-16 638,6-68-233,-4 0 0,-3-161-1,-5 115-232,3 81 242,-4 48-442,0-1-1,0 1 0,0 0 0,1 0 1,-1-1-1,0 1 0,0 0 1,0 0-1,1-1 0,-1 1 0,0 0 1,0 0-1,1 0 0,-1 0 0,0-1 1,1 1-1,-1 0 0,0 0 0,0 0 1,1 0-1,-1 0 0,0 0 1,1 0-1,-1 0 0,0 0 0,1 0 1,-1 0-1,0 0 0,1 0 0,-1 0 1,0 0-1,0 0 0,1 0 1,-1 0-1,0 0 0,1 1 0,-1-1 1,0 0-1,1 0 0,12 7-10,-3 3 52,1 0 1,-1 0-1,-1 1 0,0 0 1,8 14-1,37 65 440,-38-61-421,-2 1 1,-1 0-1,-1 0 1,-2 1-1,-1 1 0,-1 0 1,-2 0-1,-2 0 0,2 51 1,-5 82-286,-1-161 52,0-3 60,0 0 0,0 0 0,0 0 0,0 0 1,0-1-1,0 1 0,0 0 0,0 0 1,0 0-1,0 0 0,0-1 0,-1 1 0,1 0 1,0 0-1,0 0 0,-1-1 0,1 1 1,-1 0-1,1 0 0,-1-1 0,1 1 0,-1-1 1,1 1-1,-2 0 0,-7 1-3610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5.9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87 17560,'0'0'2497,"150"-44"-2513,-57 27-64,3 0-80,-10 9-3538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7.73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93 8244,'0'0'6315,"-3"-2"-5507,3 1-785,0 1 0,0 0 0,0-1 1,-1 1-1,1 0 0,0 0 0,0-1 0,0 1 0,-1 0 0,1-1 0,0 1 1,0 0-1,0 0 0,-1-1 0,1 1 0,0 0 0,-1 0 0,1 0 0,0 0 1,0-1-1,-1 1 0,1 0 0,0 0 0,-1 0 0,1 0 0,0 0 0,-1 0 1,1 0-1,0 0 0,-1 0 0,1 0 0,0 0 0,-1 0 0,1 0 1,0 0-1,-1 0 0,1 0 0,0 0 0,-1 0 0,1 1 0,0-1 0,-1 0 1,1 0-1,0 0 0,-1 1 0,3 24 607,72 378 880,-70-542-1403,-6 76-113,1 24 22,6-68 1,-5 102-18,1-1 1,1 1 0,-1-1 0,1 1 0,0 0-1,0 0 1,0 0 0,1 0 0,0 0 0,0 0-1,0 1 1,1-1 0,-1 1 0,6-5 0,-3 4-7,1 0 0,0 0 0,0 0 0,0 1 0,1 0 0,0 0 0,0 1 0,11-3 0,10-1-14,1 1 0,0 2 0,0 2-1,32 0 1,-57 2 22,17-1-29,-16 0-3,1 0 0,0 1 0,-1 0 0,1 0 0,0 1 0,10 2-1,-17-2 25,1-1-1,0 1 1,0 0-1,-1 0 0,1 1 1,-1-1-1,1 0 1,-1 0-1,1 0 1,-1 0-1,1 0 0,-1 0 1,0 1-1,0-1 1,0 0-1,0 0 0,0 1 1,0-1-1,0 0 1,0 0-1,0 0 0,-1 2 1,-5 29 0,0-16 27,-2-1-1,-16 28 1,13-25 21,0 1 1,-9 22-1,18-35-27,0-1 0,1 1 1,-1 0-1,1-1 0,0 1 0,0 0 1,1 0-1,0 0 0,0 0 0,0 0 1,1-1-1,1 10 0,0-11-13,0 0 0,0-1-1,0 1 1,0-1 0,1 1 0,-1-1-1,1 0 1,0 0 0,0 0-1,0 0 1,1 0 0,-1-1 0,0 1-1,1-1 1,0 0 0,0 0 0,6 2-1,7 3-9,0-2 1,31 8-1,-25-10 11,-1 0 1,1-1 0,43-3-1,-64 1 0,1 0-1,-1 0 1,1 0-1,-1-1 0,1 1 1,-1-1-1,1 0 1,-1 1-1,0-1 0,0 0 1,1-1-1,-1 1 1,0 0-1,0 0 0,0-1 1,0 0-1,0 1 1,-1-1-1,1 0 0,0 0 1,-1 0-1,1 0 1,-1 0-1,0 0 0,0 0 1,1 0-1,-2-1 1,1 1-1,0 0 0,0-1 1,-1 1-1,1-1 0,-1 1 1,0-4-1,1 1 6,-1 0 0,-1 0 0,1 0 0,-1 0 0,0 1 0,0-1 0,0 0 0,0 0 0,-1 1 0,0-1 0,0 1 0,0-1 0,-1 1 1,0 0-1,1 0 0,-6-5 0,-18-15 95,0 2 1,-2 2 0,-47-29-1,74 49-103,-1-1-1,1 1 1,0-1-1,0 0 1,0 0-1,1 1 1,-1-1-1,0 0 1,0 0-1,0 0 0,0 0 1,1 0-1,-1 0 1,0 0-1,1 0 1,-1 0-1,1 0 1,0 0-1,-1-1 1,1 1-1,0 0 0,-1 0 1,1 0-1,0-1 1,0 1-1,0 0 1,0 0-1,0 0 1,1-1-1,-1 1 1,0 0-1,0 0 1,1 0-1,-1 0 0,1-1 1,-1 1-1,1 0 1,-1 0-1,1 0 1,0 0-1,-1 0 1,1 0-1,0 0 1,1 0-1,5-7-194,0 0 1,1 1-1,0 1 0,10-8 1,-8 7-382,26-23-4073,-1 1-5966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8.19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 0 13014,'0'0'5381,"-4"21"-5170,1-8-188,-1 4-4,1 0 1,0 0 0,1 0 0,1 1 0,1-1 0,1 0-1,3 22 1,44 167 50,7 38-1,-53-228-62,1 1 21,2-33-7,-2 1-10,1 0-1,1 0 1,0 0-1,1 1 1,1-1 0,0 1-1,1 1 1,0-1-1,16-17 1,-20 25-16,1 1 0,-1 0 0,1 0 0,0 0 1,1 1-1,-1 0 0,1 0 0,0 0 0,0 1 0,0-1 0,0 1 0,1 1 1,-1-1-1,1 1 0,-1 1 0,1-1 0,0 1 0,0 0 0,0 1 0,0-1 1,0 1-1,0 1 0,-1-1 0,10 3 0,-12-2 5,0 1 0,0 0 0,0 0 0,-1 0 0,1 0 0,0 1 0,-1-1 0,0 1 0,1 0 0,-1 0 0,0 0 0,0 1 0,-1-1 0,1 1 0,-1-1 0,0 1 0,0 0-1,0 0 1,0 0 0,-1 0 0,1 0 0,-1 0 0,1 7 0,2 9 12,-1 0-1,-1 0 1,0 33-1,-3-43-10,0 1 0,-1 0-1,0-1 1,-1 1 0,0-1-1,0 0 1,-1 1 0,0-2 0,-1 1-1,0 0 1,-1-1 0,0 0-1,0-1 1,-1 1 0,0-1-1,-15 14 1,11-13 80,1 0 0,-2-1 1,1 0-1,-1-1 0,0 0 0,0-1 0,-1 0 1,0-1-1,0 0 0,0-1 0,0-1 0,-26 4 1,38-7-81,0 0 0,0 0 1,0 0-1,0 0 0,-1 0 1,1 0-1,0-1 0,0 1 1,0 0-1,0 0 0,0-1 1,1 1-1,-1-1 1,0 1-1,0-1 0,0 1 1,0-1-1,0 1 0,0-1 1,1 0-1,-1 1 0,0-1 1,1 0-1,-1 0 0,0 0 1,1 1-1,-1-1 1,1 0-1,-1 0 0,1 0 1,0 0-1,-1 0 0,1 0 1,0 0-1,0 0 0,-1 0 1,1 0-1,0 0 0,0 0 1,0-1-1,1-6-104,-1 1 0,1-1 0,0 1 1,3-12-1,-1 9-132,1 0 0,0 0-1,0 0 1,1 1 0,1 0 0,-1 0 0,2 0 0,9-12 0,38-32-4495,-4 14-2521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8.5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191 0 7267,'0'0'5419,"-21"8"-3378,-65 26-497,81-32-1444,0 0-1,0 1 0,0 0 0,0-1 0,0 2 0,1-1 1,-1 1-1,1-1 0,0 1 0,0 0 0,1 1 0,-1-1 1,1 1-1,0-1 0,0 1 0,0 0 0,1 0 0,-1 0 1,1 1-1,1-1 0,-1 0 0,1 1 0,-1 6 0,1-5-83,1-1-1,0 1 0,1 0 0,0-1 1,0 1-1,0-1 0,0 0 0,1 1 1,0-1-1,1 0 0,-1 0 0,1 0 1,0 0-1,1-1 0,-1 1 0,1-1 1,5 6-1,0-2 12,1 0-1,0-1 1,1 1-1,0-2 1,0 0-1,0 0 1,1-1-1,0 0 1,13 3-1,-15-5-18,-1-2-1,1 1 0,0-1 0,0 0 1,0-1-1,1 0 0,-1-1 1,0 0-1,0-1 0,0 0 1,0 0-1,14-5 0,-18 4-9,0-1 1,-1 0-1,1 0 0,-1 0 1,0-1-1,0 0 0,0 0 1,0 0-1,-1 0 0,1-1 1,-1 0-1,0 0 0,-1 0 0,1 0 1,-1-1-1,0 1 0,-1-1 1,4-8-1,-4 8 6,0 0 0,0 1 0,-1-1 0,0 0 0,0 0 0,0 0 0,-1 0 0,1 0 0,-2 0 0,1 0 0,-1 0 0,0 0 0,0 0 0,0 0 0,-1 0 0,0 0 0,0 0 0,0 1 0,-6-9 0,1 4 23,-1 1 1,0 0-1,-1 1 0,0 0 0,0 0 0,-1 0 1,0 2-1,0-1 0,-1 1 0,0 1 0,0-1 0,0 2 1,0 0-1,-18-4 0,-4 1 366,-1 1 0,0 2 0,-65 0 0,104 9-454,10 3-94,4-4-473,0 0 0,1-2 0,-1 0 0,1-1 0,32-2 0,-40 1-121,57-3-6052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8.91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64 0 13958,'0'0'6158,"-12"4"-5742,8-3-394,1 0-11,-1 0 0,1 0-1,-1 0 1,1 0 0,0 1 0,0-1-1,0 1 1,0 0 0,-5 3 0,7-3-9,0-1 0,0 1 0,-1 0 0,1 0 0,1 0 0,-1 0 0,0 0 0,0 0 0,1 0 0,-1 0 0,1 0 0,-1 0 0,1 0 0,0 0 0,0 0 0,0 0 1,0 1-1,1-1 0,-1 0 0,0 0 0,1 0 0,-1 0 0,2 2 0,29 104 89,-11-42-21,-3 0 0,12 88 0,-23-80 95,-2 0-1,-10 103 1,3-153-152,-2-1 0,-9 29 0,7-27-13,-6 35 1,22-95-1314,6-17-4209,-13-1-3811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2:29.2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1 218 17288,'0'0'2593,"105"-44"-1584,4 18-481,27-8-496,16-5-32,16 1-48,-1 2-2513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7.6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170 88 6451,'0'0'6547,"-1"-6"-6032,-4-44-14,5 49-447,0 0 0,0 0 0,0 0 0,0 0 0,0 0 0,-1 0 0,1 0 0,0 0 0,-1 0 0,1 0 0,-1 0 1,1 0-1,-1 0 0,0 0 0,1 1 0,-1-1 0,0 0 0,0 0 0,1 1 0,-1-1 0,0 0 0,-1 0 0,-28-8 666,21 8-581,1 0 0,0 1 1,-1 0-1,1 1 1,-13 2-1,18-2-131,0 0 0,0 0-1,0 0 1,0 1 0,0-1 0,0 1-1,0 0 1,0 0 0,1 0 0,-1 0-1,1 1 1,-1-1 0,1 1 0,0-1-1,0 1 1,0 0 0,0 0 0,0-1-1,1 2 1,-1-1 0,1 0 0,0 0 0,0 0-1,0 0 1,1 1 0,-1-1 0,0 5-1,1-4-8,0 0-1,0 0 0,0 0 1,0 0-1,1 0 0,0 0 1,-1-1-1,1 1 0,1 0 1,-1 0-1,0-1 0,1 1 1,0-1-1,0 1 0,0-1 1,0 0-1,1 0 0,-1 1 0,1-2 1,0 1-1,0 0 0,6 4 1,2-2-8,1 0 0,-1 0 0,1-1 0,0-1 1,1 0-1,-1-1 0,0 0 0,1-1 0,-1 0 1,1-1-1,-1 0 0,25-4 0,-35 3 11,0 0 0,1 1 0,-1-1 0,0 0 0,0 0-1,0 0 1,0 0 0,0 0 0,-1-1 0,1 1 0,0-1 0,0 1 0,-1-1 0,1 1 0,-1-1 0,0 0-1,1 0 1,-1 0 0,2-3 0,-3 3 3,1 1-1,-1 0 1,0 0-1,0 0 1,1-1-1,-1 1 1,0 0-1,0 0 1,0-1-1,0 1 1,0 0-1,-1 0 1,1-1-1,0 1 1,0 0 0,-1 0-1,1 0 1,-1-1-1,1 1 1,-1 0-1,0 0 1,1 0-1,-1 0 1,0 0-1,0 0 1,0 0-1,1 0 1,-1 1-1,0-1 1,0 0-1,0 0 1,-1 1-1,1-1 1,0 1-1,0-1 1,-2 0-1,-4-2 19,-1 0 0,1 1 0,-1 0 0,0 0 0,0 1-1,0 0 1,0 1 0,1-1 0,-1 1 0,0 1 0,0 0-1,0 0 1,0 0 0,-8 3 0,11-3-18,1 1 1,0 0-1,-1 0 1,1 0-1,0 0 1,0 0-1,0 1 1,0 0-1,0 0 1,1 0 0,-1 0-1,1 0 1,0 1-1,0 0 1,0-1-1,0 1 1,1 0-1,0 0 1,0 1-1,0-1 1,0 0-1,0 1 1,1-1-1,-2 10 1,2-10-7,1 0 0,-1 0 0,1 0 0,0 1 0,0-1 1,0 0-1,1 0 0,0 0 0,-1 0 0,1 0 0,1 0 0,-1 0 0,1 0 1,-1 0-1,1-1 0,0 1 0,0 0 0,1-1 0,4 6 0,-2-5-4,-1 0-1,1-1 1,0 0-1,0 0 0,0 0 1,1 0-1,-1-1 0,1 0 1,-1 0-1,1-1 1,0 1-1,0-1 0,11 0 1,2 1-10,-1-1 0,1-1 1,0-1-1,29-5 1,-42 5 12,1 0 0,-1-1 0,1 0 0,-1 0 0,1-1 0,-1 0 0,0 0 0,-1 0 0,1-1 0,0 0 0,-1 0 0,0 0 0,0-1 0,0 0 1,8-9-1,-12 11 2,1 1 0,0 0 0,-1-1 0,1 1 0,-1-1 0,0 1 0,0-1 0,0 0 0,0 1 0,0-1 0,-1 0 0,1 0 0,-1 0 0,0 1 0,0-1 0,0 0 0,0 0 0,0 0 1,-1 0-1,1 1 0,-1-1 0,1 0 0,-1 0 0,0 1 0,0-1 0,-3-3 0,2 3 8,-1-1 0,0 1 0,0 0 0,0 0 0,-1 0 0,1 0 1,-1 1-1,0-1 0,1 1 0,-1 0 0,0 0 0,0 0 0,0 1 0,-1 0 0,-6-2 0,-1 0 13,1 1 1,0 1-1,-1 0 0,1 1 0,-1 0 0,1 0 0,-1 1 0,1 1 0,-18 4 0,26-5-21,-1 0 0,1 0 0,0 1 0,0-1 0,0 1 0,0 0 0,0 0 0,0 0 0,0 0 0,0 1 0,1-1 0,-1 1 0,1-1 0,0 1 0,0 0 0,0 0 0,0 0 0,0 0 0,1 1 0,-1-1 0,1 0 0,0 0 0,0 1 0,0-1 0,0 1 0,1-1 0,0 1 0,-1-1 0,1 1 0,0 0 0,1-1 0,-1 1 0,1-1 0,0 5 0,0-6-2,0 0 0,-1 0 0,1 0 0,0-1 0,0 1-1,0 0 1,0 0 0,0-1 0,0 1 0,0-1 0,1 1 0,-1-1 0,1 1-1,-1-1 1,1 0 0,-1 1 0,1-1 0,0 0 0,0 0 0,-1-1 0,1 1-1,0 0 1,0 0 0,0-1 0,0 1 0,3-1 0,6 2-19,0 0 1,1-1 0,16-1-1,-19 0-5,-9 0 24,53-5-107,-51 5 110,-1 0 0,1 0 0,0-1 0,-1 1 0,1-1 0,-1 1-1,1-1 1,-1 0 0,1 1 0,-1-1 0,1 0 0,-1 0 0,1 0-1,-1 0 1,0 0 0,0-1 0,0 1 0,0 0 0,0-1 0,0 1-1,0 0 1,0-1 0,0 1 0,0-1 0,-1 1 0,1-1 0,-1 0-1,1-1 1,-1 2 9,0 0-1,-1 0 0,1 0 0,0 0 0,-1-1 0,1 1 1,-1 0-1,1 0 0,-1 0 0,0 1 0,1-1 1,-1 0-1,0 0 0,0 0 0,0 0 0,1 1 1,-1-1-1,0 0 0,0 1 0,0-1 0,0 0 0,0 1 1,0 0-1,-1-1 0,1 1 0,0-1 0,0 1 1,0 0-1,0 0 0,0 0 0,0 0 0,-1 0 1,0 0-1,-49-2 222,42 2-172,-2 0-35,-22 1 56,32-1-79,0 0 0,0 0 1,0 1-1,0-1 0,0 0 1,0 0-1,0 1 0,0-1 1,0 1-1,0-1 0,0 1 0,0-1 1,0 1-1,1-1 0,-1 1 1,0 0-1,0-1 0,1 1 1,-1 0-1,0 0 0,1 0 1,-1-1-1,1 1 0,-1 0 0,1 0 1,-1 1-1,1-1-16,0-1 0,0 1 1,0-1-1,0 1 0,0-1 0,0 1 0,0-1 1,0 1-1,0-1 0,1 1 0,-1-1 0,0 1 1,0-1-1,0 0 0,0 1 0,1-1 0,-1 1 1,0-1-1,1 1 0,-1-1 0,0 0 0,1 1 1,-1-1-1,0 0 0,1 1 0,-1-1 0,1 0 1,-1 1-1,1-1 0,-1 0 0,0 0 0,1 0 1,-1 1-1,2-1 0,20 4-1277,-15-3 341,44 6-7392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44.67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53 0 5170,'0'0'4050,"0"23"-1190,2 188 1543,-4 225-4337,0-409-49,-2 0 0,-7 30 0,5-32-1,1 0 0,-2 49 0,4 37 6,0-49-21,5 65 0,8-54-21,-5-42 48,2 51 1,6 249 6,-11-114 5,-5 236 101,-19-183 15,-4 106 11,26-347-150,16 600 531,19-225 138,-33-375-496,3 23 84,-11-106-1954,-6 17-1164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46.67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0 124 4770,'0'0'6494,"3"1"-5995,397 42 2782,-334-36-3062,-1-3 0,96-6-1,130-27 311,106-3-302,74 16 26,104-13 161,-80 17-329,-132 6-37,-85 0-25,294-20 58,-7 12 223,-373 16-224,162-4 104,-354 2-130,-9-6-6175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50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3469 5330,'4'0'11513,"6"-3"-11199,76-137-122,37-62-145,45-63-22,10-12 10,-130 197-27,83-167 15,-87 155-2,111-166-1,-78 155-6,-8 12 23,-4-2 0,58-111 0,-13 7-32,34-73 84,-84 139-63,6 1-1,138-202 1,0 45 6,-192 266-37,-9 16 24,-1 0 0,1 1-1,-1-1 1,1 1-1,1 0 1,3-4 0,-7 6 159,0-6-3315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35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0 882 2065,'0'0'6053,"16"-9"-5295,55-39 185,-45 28-757,43-22 0,194-98 76,-145 90-268,-89 41 3,-1-2-1,-1-2 1,0 0-1,0-2 1,27-20-1,-3-2 23,64-34 1,18-12 37,-74 45-61,1 3-1,121-51 1,-155 73 18,0-2 0,-1 0 0,30-25 0,0 1 13,-54 38-171,3-3 261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48.6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1969,'0'0'3153,"45"14"-4385,-30-14-1970</inkml:trace>
  <inkml:trace contextRef="#ctx0" brushRef="#br0" timeOffset="1">164 116 1953,'0'0'1697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46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1 5843,'-6'0'9431,"-10"0"-9266,5-1-25,0 1-1,0 1 1,0 0-1,-15 3 1,21-2-107,1-1 0,0 1 0,0 0 0,0 0 0,0 0 0,0 1 0,0-1 0,0 1 0,1 0 0,-1 0 0,1 0 1,0 1-1,-5 6 0,3-4-11,1 1 0,-1-1 0,2 1 1,-1-1-1,1 1 0,0 1 0,0-1 0,1 0 1,0 0-1,0 1 0,1 0 0,-1-1 1,2 1-1,-1-1 0,1 1 0,1 0 1,1 12-1,0-17-17,-1 1 1,1-1-1,1 0 0,-1 0 1,0-1-1,1 1 1,-1 0-1,1-1 1,0 1-1,0-1 0,5 3 1,-1 0 7,0-1-1,0 0 1,0 0-1,10 3 1,-12-6-7,-1 1 0,1-1 1,0 0-1,0-1 0,-1 1 0,1-1 1,0 0-1,0 0 0,0 0 0,0-1 1,-1 0-1,1 0 0,0 0 0,0 0 1,-1-1-1,1 0 0,-1 0 0,0 0 1,1 0-1,-1-1 0,0 1 0,0-1 1,-1 0-1,1-1 0,0 1 0,-1-1 1,0 1-1,4-7 0,-5 8 10,0 0 0,0-1-1,0 1 1,0-1-1,-1 1 1,1-1 0,-1 0-1,0 0 1,0 0 0,0 0-1,0 1 1,0-1 0,0-1-1,-1 1 1,0 0-1,1 0 1,-1 0 0,0 0-1,-1 0 1,1 0 0,0 0-1,-1 0 1,0 0 0,0 0-1,0 0 1,0 0-1,0 0 1,0 1 0,-1-1-1,0 0 1,1 1 0,-1-1-1,0 1 1,0-1 0,-4-2-1,2 0 25,-2 1 0,1 0 0,0-1 0,-12-5 0,13 8-195,-1 0 0,1-1 0,0 0 0,0 0 0,0 0 0,1-1 0,-1 1 0,1-1 0,-5-5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49:55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12 256,'-4'-11'8892,"10"20"-8837,1 1-1,0-1 1,0 0-1,1 0 1,0-1-1,17 14 1,4 1 123,-1 1 1,30 35 0,64 72 37,-108-117-206,0-1 0,0-1-1,18 11 1,-13-9 0,25 24 0,94 83 35,-3 27-26,-104-115-22,-10-12-1,-1 2 1,23 31-1,-21-19 15,2-2 0,2 0-1,0-2 1,57 50 0,-56-58-34,79 72 80,-86-76-39,1-1 0,33 22 0,-53-39-72,0-1 34,-1 0 0,1 0 0,-1 0 0,0 0 0,1 0-1,-1 0 1,0 1 0,1-1 0,-1 0 0,0 0 0,1 0-1,-1 1 1,0-1 0,0 0 0,1 1 0,-1-1 0,0 0-1,0 0 1,1 1 0,-1-1 0,0 0 0,0 1 0,0-1-1,1 0 1,-1 1 0,0-1 0,0 1 0,0-1 0,0 0-1,0 1 1,0-1 0,0 0 0,0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07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53 695 1505,'0'0'7339,"2"-9"-6813,6-17-286,1 0 1,19-40 0,-14 39-67,-2-1-1,-2-1 1,8-30-1,-10 13-132,-3 0 0,-1-1 1,-2 0-1,-8-77 0,5 116 47,0-1-1,0 1 1,0 0 0,-1 1 0,-1-1 0,1 0 0,-1 0-1,0 1 1,-1 0 0,0-1 0,0 1 0,-8-9 0,12 16-67,-1-1 0,0 0 1,1 1-1,-1-1 1,0 1-1,1 0 1,-1-1-1,0 1 0,0-1 1,1 1-1,-1 0 1,0 0-1,0-1 1,0 1-1,0 0 0,1 0 1,-1 0-1,0 0 1,0 0-1,0 0 1,0 0-1,1 0 0,-1 1 1,0-1-1,-1 1 1,0-1 66,0 2 0,0-1 0,1 0 1,-1 0-1,0 1 0,1-1 0,-1 1 0,1-1 1,-3 4-1,-20 39 1087,12-10-1108,1 0 1,1 1-1,3 0 1,-6 52-1,4 144 282,9-225-349,0-1 0,1 0 0,-1 1 0,1-1 0,0 0 0,0 1 0,1-1 1,0 0-1,0 0 0,0 0 0,0 0 0,1 0 0,0-1 0,0 1 0,0-1 0,0 0 1,1 1-1,6 4 0,-5-5-1,1 0 0,0 0 1,0-1-1,0 0 0,0 0 1,1 0-1,-1-1 0,1 0 1,0 0-1,-1-1 0,1 0 1,0 0-1,0 0 0,7-1 1,-3 0-508,0 0 1,0-1-1,0-1 1,-1 1 0,1-2-1,-1 1 1,1-2-1,-1 1 1,15-8-1,-2 0-3232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08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1 255 5218,'0'0'2383,"5"-11"-1868,14-22-274,30-60 1074,-42 79-1115,-1-1 1,-1 1-1,0-1 1,5-26-1,-7 22 607,-1 26 852,-3 33 757,1-29-2960,-1 38 678,0-26-448,0-1 0,2 1 0,1 0 0,0-1 0,8 29 0,-4-35-4400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10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21 4066,'-11'-8'11656,"11"8"-11628,0 0-1,0 0 1,-1 0-1,1 0 1,0-1 0,0 1-1,0 0 1,0 0 0,0 0-1,0 0 1,0-1 0,0 1-1,0 0 1,0 0 0,0 0-1,0-1 1,0 1 0,0 0-1,0 0 1,0 0-1,0 0 1,0-1 0,1 1-1,-1 0 1,0 0 0,0 0-1,0 0 1,0-1 0,0 1-1,0 0 1,0 0 0,1 0-1,-1 0 1,0 0 0,0 0-1,0 0 1,0-1 0,0 1-1,1 0 1,-1 0-1,0 0 1,0 0 0,0 0-1,0 0 1,1 0 0,-1 0-1,0 0 1,0 0 0,0 0-1,1 0 1,-1 0 0,0 0-1,0 0 1,0 0 0,9-2-146,25-1 140,0 2-1,62 4 0,-89-2-22,1 0 0,0 1 0,0 0 0,-1 1 0,1 0 0,-1 0 0,11 7 0,48 33-3,-49-30 30,-11-9-19,0 1 1,0 0-1,-1 0 1,0 0-1,0 1 1,0 0 0,-1 0-1,0 0 1,0 1-1,-1-1 1,5 11-1,-1 4 14,0 1 0,4 31-1,1-1 22,-8-30-33,-2 0 0,0 1 0,-1-1 0,-3 38 0,0 0 37,1-48-33,0 1-1,-1-1 1,0 0-1,-1 1 1,-1-1-1,1-1 1,-2 1-1,0-1 1,-7 13-1,1-5-584,-1 0-1,0-1 1,-2 0-1,-19 19 1,11-17-2451,2-7-1214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8.6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67 0 10997,'0'0'5467,"-8"15"-4792,1-3-609,0-1-34,1 0 0,0 1 1,0-1-1,2 1 1,-1 0-1,1 1 1,-2 16-1,0 26 74,4 106 0,3-86-78,-1-66-48,3 33-632,-3-41 586,1 0 0,-1 0 0,0 0 0,1 0-1,-1 1 1,1-1 0,-1 0 0,1 0 0,-1 0-1,1 0 1,0 0 0,0 0 0,-1-1 0,1 1 0,0 0-1,0 0 1,0 0 0,0-1 0,0 1 0,0 0 0,0-1-1,0 1 1,0-1 0,0 0 0,0 1 0,1-1-1,-1 0 1,0 1 0,2-1 0,9-4-4240,0-14-2017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11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47 300 3426,'0'0'4231,"-3"2"-3548,3-2-601,0 1 1,-1-1 0,1 0-1,0 1 1,0-1 0,-1 0-1,1 0 1,0 1 0,-1-1-1,1 0 1,0 0-1,-1 1 1,1-1 0,-1 0-1,1 0 1,0 0 0,-1 0-1,1 0 1,-1 0 0,1 0-1,-1 0 1,1 1-1,0-1 1,-1-1 0,1 1-1,-1 0 1,1 0 0,-1 0-1,1 0 1,0 0 0,-1 0-1,1 0 1,-1-1-1,1 1 1,0 0 0,-1 0-1,1 0 1,-1-1 0,-2-20 4247,2 2-5251,-6-53 1135,4 29-62,-11-51 0,14 42-99,27 52 0,28-1-91,-19-1 197,40 4-1,-65-1-750,0 1 0,-1 0 0,1 0 0,15 7 0,3 4-4768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15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2401,'1'-1'5099,"0"0"-4972,-1 1 0,0 0 0,1 0 0,-1 0-1,0 0 1,1-1 0,-1 1 0,0 0 0,1 0 0,-1 0 0,1 0-1,-1 0 1,0 0 0,1 0 0,-1 0 0,0 0 0,1 0 0,-1 0-1,0 0 1,1 0 0,-1 1 0,0-1 0,1 0 0,0 0 0,0 20 352,0 1 1,-3 24-1,0-31-373,2 1-1,-1-1 1,2 0 0,0 1-1,0-1 1,2 0 0,3 15-1,-3-23-101,0 0-1,1 0 0,-1-1 1,1 1-1,0-1 0,1 0 1,-1 0-1,1 0 0,0 0 1,0-1-1,1 0 0,-1 0 1,1-1-1,0 1 1,0-1-1,0 0 0,0-1 1,0 0-1,13 3 0,0 0 45,1-1 0,0-2 0,-1 0 0,1 0 0,30-3 0,-45 0-29,-1 0-1,1 0 1,0 0 0,0-1-1,-1 1 1,1-1-1,-1 0 1,1 0 0,-1-1-1,0 1 1,0-1-1,0 0 1,0 0 0,-1 0-1,1-1 1,-1 1-1,0-1 1,0 0 0,0 0-1,0 0 1,-1 0 0,1-1-1,-1 1 1,0 0-1,-1-1 1,3-6 0,1-8 36,-1 1 0,0-1 0,-1 1 0,-1-1 0,-1-27-1,-1 43-44,0 0 0,0 0 0,0 0 0,0 0-1,0 0 1,-1 1 0,0-1 0,1 0-1,-1 0 1,0 0 0,0 1 0,-1-1-1,1 1 1,0-1 0,-1 1 0,-2-3-1,2 3 3,0 0-1,-1 1 0,1-1 0,-1 1 1,1 0-1,-1 0 0,0 0 1,0 0-1,1 0 0,-1 0 0,0 1 1,0-1-1,0 1 0,0 0 0,0 0 1,-3 0-1,-2 0 18,0 0 1,0 0-1,0 1 1,0 0-1,0 0 1,0 1-1,-10 4 1,14-4-23,0 0 0,1 0 1,-1 1-1,1-1 0,0 1 0,-1 0 1,1 0-1,0 0 0,1 0 1,-1 0-1,1 1 0,-1-1 0,1 1 1,0-1-1,-3 9 0,-1 5 20,1-1 1,0 1-1,1 1 1,-4 31-1,3 75 167,3-42-23,-7 152 89,9-135-7230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16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5 112 3682,'-1'-5'9593,"-2"-21"-9441,3 23-150,0 0-1,1 0 0,-1 0 0,1 0 1,0 0-1,0 0 0,0 0 0,0 0 1,1 0-1,-1 1 0,1-1 0,0 0 1,0 1-1,0-1 0,0 1 0,0 0 1,0 0-1,0 0 0,1 0 0,-1 0 1,1 0-1,0 0 0,-1 1 1,1-1-1,0 1 0,0 0 0,5-1 0,3-2 25,1 1-1,0 0 0,0 1 1,0 1-1,22-1 0,-34 3-20,1 0 0,-1-1 0,1 1 0,-1 0-1,1 0 1,-1-1 0,1 1 0,-1 0 0,0 0-1,1 0 1,-1 0 0,0-1 0,0 1 0,0 0 0,0 0-1,0 0 1,0 0 0,0 0 0,0 0 0,0 1-1,0 27 139,0-22-80,-2 2-32,0 1-1,0-1 1,-1 1-1,0-1 1,0 0-1,-1 0 1,0 0-1,-1 0 1,0-1-1,-10 14 1,-13 23 161,22-34-96,4-8-34,0-1 0,0 1-1,1 0 1,0 0 0,-1-1-1,1 1 1,0 0 0,-1 4 429,18-8-399,0-1 0,0-1 0,0-1 0,-1 0 0,0-1 0,0-1-1,25-12 1,21-8-11,-26 14-3,17-6-2749,-34 10-2950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0.9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0 768,'0'0'635,"-1"0"-490,0 0 0,1 0 0,-1 1-1,0-1 1,0 0 0,0 0-1,0 1 1,0-1 0,0 0 0,0 1-1,0-1 1,0 1 0,1-1 0,-1 1-1,-1 1 1,2 17-48,0 0 0,1 0 0,8 37 1,-7-49-77,1 0 0,-1 0 0,1 0 0,0 0 1,1 0-1,0-1 0,0 0 0,0 1 0,1-1 1,0-1-1,0 1 0,12 9 0,-11-9-20,-1 0 0,1 0 0,-1 1 0,0 0 0,-1 0 0,0 0 0,0 0 0,0 0 0,-1 1 0,0 0 0,3 14 0,-2-8 1,1 0 1,10 20-1,-9-22 2,0 0 0,5 23 1,-7-21 0,1-1 1,10 22-1,7 10 7,-19-35-6,2 0 0,0-1 0,0 1 0,0-1 0,1 0 0,14 15 0,-16-18-4,0 0-1,0 0 1,0 1 0,0-1 0,-1 1 0,0 0 0,-1 0 0,0 0 0,0 0 0,0 0-1,0 9 1,0-7 6,0 0 0,0 1 0,1-1 0,0 0-1,1 0 1,5 11 0,-1-7 5,0 0 0,-1 1 0,-1 0-1,0 1 1,-1-1 0,0 1 0,-2 0 0,1 0-1,0 17 1,-1-14 14,2 0 0,0-1 0,7 18 0,-5-16 11,-1 0 0,5 23 0,-8-26-3,2 0 0,0 0 0,9 19 0,-8-23 24,-1 1 0,0 0 0,-1 1-1,-1-1 1,4 24 0,-1 3 90,1 1 0,2-2 0,2 1 0,28 63-1,20 24-83,-22-51-25,-12-8 74,-23-60-463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1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2449,'0'0'2975,"3"24"-1775,0-20-1156,-1-1-1,1 0 1,1 0-1,-1 0 0,0 0 1,1-1-1,-1 0 0,1 1 1,0-1-1,0 0 1,0-1-1,0 1 0,0-1 1,0 1-1,6 0 1,5 0 169,1-1 1,30 0 0,-26-2 32,-13 1-178,0-1-1,-1 0 1,1 0 0,-1-1-1,1 0 1,-1 0-1,0 0 1,1-1-1,-1 0 1,-1 0-1,8-5 1,9-8 220,29-27 1,-10 8 111,-38 33-336,-1 0 0,0-1 0,1 1 0,-1 0 0,0-1 0,0 1 0,-1-1 0,1 0 0,-1 1-1,1-1 1,-1 0 0,1-3 0,2-13-2514,-4 5-1587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2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5234,'0'0'4664,"1"3"-4587,9 43 259,-5-21-38,15 48 1,-17-65-300,0-1-1,1 0 1,-1 0 0,1 0 0,1-1 0,-1 1 0,1-1 0,0 0 0,0-1 0,12 11 0,-6-8-1384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9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2673,'0'0'10066,"0"16"-9978,11 110 40,-11-121-156,1 1-1,0-1 0,0 0 0,0 0 1,0 0-1,1 0 0,0 0 0,0 0 1,0 0-1,1 0 0,-1-1 0,4 5 1,2-3-2525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2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0 357 960,'0'0'465,"47"-98"-1090</inkml:trace>
  <inkml:trace contextRef="#ctx0" brushRef="#br0" timeOffset="1">137 114 3506,'0'0'2337,"16"-62"-2321,-9 54-16,1-2 0,1-2-176,2 0-1553,0 2-528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3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 2289,'0'0'3458,"0"-24"-3458,0 20-256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54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1345,'0'0'3308,"-5"0"-3055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8.97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1 119 12502,'0'0'2513,"131"-65"-2273,-65 47-96,0 2-128,-2 5 0,-6 4 32,-13 5-96,-7 2-80,-13 0-3586,-16 12-1408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56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161 40 2417,'0'0'4375,"-7"-1"-3846,-2 0-472,-2 0 611,0 0 0,1 1 0,-22 2-1,28-2-591,1 1-1,-1 0 1,1-1-1,0 1 1,-1 1-1,1-1 0,0 0 1,0 1-1,0 0 1,0 0-1,0 0 1,0 0-1,0 0 0,1 0 1,-1 1-1,1-1 1,0 1-1,-3 4 1,1 0-34,1 0 1,0 1 0,0 0 0,1-1 0,0 1 0,0 0-1,1 0 1,0 0 0,1 0 0,-1 0 0,2 12 0,0-8-34,-1-9-5,1 0 1,0-1 0,0 1-1,0-1 1,1 1 0,-1-1-1,1 1 1,-1-1 0,1 0-1,0 0 1,0 0 0,0 0-1,0 0 1,0 0 0,0-1-1,1 1 1,-1 0 0,0-1-1,1 0 1,3 2 0,5 3 16,1-1-1,0 0 1,15 4 0,-19-7 11,0 0 1,0 0-1,0-1 1,1 0-1,-1 0 1,1-1-1,-1 0 1,0 0-1,9-2 1,-13 1 9,0 0-1,-1-1 1,1 1 0,-1-1 0,1 0-1,-1 0 1,0 0 0,0 0 0,1-1-1,-2 1 1,1-1 0,0 0 0,0 0-1,-1 0 1,0 0 0,0 0-1,0 0 1,0-1 0,0 1 0,0-1-1,1-5 1,3-9 48,-1-1 0,-1 0 0,-1 1 0,0-1 0,-2-1 0,-1-36 0,0 55-76,0-1 0,0 1 1,0-1-1,-1 1 0,1-1 1,-1 1-1,1-1 0,-1 1 1,1-1-1,-1 1 0,0 0 0,0-1 1,0 1-1,0 0 0,0 0 1,0-1-1,0 1 0,0 0 1,0 0-1,-1 0 0,1 0 0,0 1 1,-1-1-1,1 0 0,0 0 1,-1 1-1,1-1 0,-1 1 1,1-1-1,-1 1 0,0 0 0,-1 0 1,-8-2 11,0 1 0,1 0 0,-20 2 0,14 0-226,14-1-214,0 0-1,-1 1 1,1-1 0,0 0-1,0 1 1,0 0 0,0-1 0,0 1-1,0 0 1,-3 2 0,2-1-746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4:56.7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1088,'0'0'4597,"9"-1"-5056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43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2081,'2'0'12760,"2"2"-12466,15 19-62,-1 0 0,-1 0 1,-1 2-1,-1 0 0,17 33 0,4 7-6,16 32 4,-37-63-130,3-1 0,0 0 0,31 38 0,-43-61-87,0 1 0,0-1 0,6 16 0,9 14 58,8 3-38,-2 1 0,-1 1 1,28 67-1,-23-41-21,3-1-1,55 81 1,-65-113-8,-1 1 1,32 74-1,-36-43 8,-14-49-7,0 0 0,1-1 0,10 21 0,33 41 27,-7-14-5,-37-58-50,1 0 1,0 0-1,1 0 0,12 11 1,-13-13 26,0-1 1,-1 1-1,1 1 1,-1-1 0,0 1-1,-1-1 1,0 1-1,5 12 1,13 47 40,-14-35-68,15 31 1,-12-37 16,-6-11 8,0-1 1,1 0 0,1 0 0,0-1-1,0 1 1,2-2 0,-1 1 0,1-1-1,1 0 1,14 12 0,-20-19 2,0 0 0,0 1 0,0-1 0,-1 1 0,0 0 0,0 0-1,0 0 1,0 0 0,-1 1 0,0-1 0,0 0 0,2 12 0,13 29 13,-2-26-33,4 8 65,-13-11-1136,-6-34-1926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44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12 208,'0'0'147,"2"-2"16,-1 1 100,-1 1 1,1-1 0,-1 0-1,1 1 1,0-1 0,-1 0-1,1 1 1,0-1 0,0 1-1,-1-1 1,1 1 0,0-1-1,0 1 1,0-1 0,0 1 0,-1 0-1,1 0 1,0-1 0,0 1-1,0 0 1,0 0 0,0 0-1,0 0 1,0 0 0,0 0-1,0 0 1,0 0 0,-1 1-1,1-1 1,0 0 0,1 1 0,10 14 4061,-4 3-5793,48 83 2294,-39-73-646,-1 0 0,16 41 0,-30-65-62,-1-1-1,1 1 0,0-1 1,1 1-1,-1-1 0,0 0 0,6 5 1,10 16 8,-16-21-25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45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0 177 2401,'4'0'8790,"15"2"-7573,-6-3-981,0 0 0,0-1 0,0-1 0,-1 0 0,1-1 0,-1 0 0,1-1 0,15-8 1,95-61-168,-84 48 149,-21 14-178,-13 8-9,1-1 0,1 1-1,-1 1 1,0-1 0,1 1 0,8-3 0,-10 4 358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58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78 112,'0'0'12539,"-38"0"-11085,33-2-1654,-1 0-1,1 0 1,0-1-1,0 0 1,0 0 0,0 0-1,1-1 1,-1 1-1,1-1 1,-5-5 0,-11-9-3780,7 8 1899,0-1-1390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58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96 3426,'0'0'5122,"-7"-1"-4450,-5-1-268,0-1 0,0 0 0,-20-8 0,26 9-792,1 0 1,0-1-1,0 0 0,0 0 0,0 0 0,0-1 1,0 1-1,1-1 0,0 0 0,0 0 0,0-1 0,-4-5 1,-1-3-2164,-1 1-69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59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92 3185,'0'0'4208,"-7"-3"-4024,-87-54-654,57 39-701,18 11 627,5 1-1518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59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82 4002,'0'0'3858,"-38"-24"-3858,31 20 64,1 2-48,-3-4-16,2 0 0,-2 2-272,-2-4-33,0 2-223,0 0 48,0-4-545,-2 4-1648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5:59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56 96,'0'0'6630,"-7"-1"-5985,-61-20 1941,66 21-2648,0-1 1,0 0-1,0 0 1,0 0 0,0 0-1,0 0 1,0-1 0,0 1-1,1 0 1,-4-4-1,-16-9-3355,11 10 722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9.3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80 37 13078,'0'0'1201,"102"-23"-1169,-42 13-48,0 6 16,-2 4-161,-11 0-1279,-15 5-4195</inkml:trace>
  <inkml:trace contextRef="#ctx0" brushRef="#br0" timeOffset="1">1 427 12838,'0'0'1873,"137"-36"-1857,-78 26 0,5 3-16,0 2-80,-4 0-336,-8 0-5219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00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86 2513,'0'0'4941,"-7"0"-4538,5 0-449,-3 0 156,-1 0-1,1-1 1,-1 1 0,1-1 0,-1 0-1,1 0 1,-1-1 0,1 1 0,0-1-1,0-1 1,0 1 0,0-1 0,0 1 0,0-1-1,-7-7 1,0-4-1043,9 10 508,0 0 0,-1-1 0,0 1 0,0 1 0,0-1 0,0 0 0,-9-4 0,5 4-2216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00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48 2801,'0'0'4103,"-4"-2"-3769,-15-6-189,-18-8 853,36 14-1340,-1 1 1,0-1-1,0 1 1,1-1-1,-1 0 0,1 0 1,-1 1-1,1-1 1,0 0-1,-1-3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00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27 3490,'0'0'3873,"-18"-8"-3729,16 6 161,2 0-193,0 0-112,-2-2-112,2 0-641,0 0-63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12.7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66 365 3602,'0'0'8249,"-10"8"-7254,-42 35 440,66-61-1051,-1-1-1,-1 0 1,-1-1 0,13-29-1,-14 27-421,-1 0-1,0 0 0,-2-1 0,0 1 0,-2-2 0,-1 1 1,0-1-1,0-38 0,-4 16 42,-2 46-22,1 0 0,-1 0 1,0 0-1,0 0 0,1 0 1,-1 1-1,0-1 0,1 0 1,-1 1-1,1 0 0,-1-1 0,1 1 1,-2 1-1,-4 5 37,1 0-1,1 0 1,-1 1-1,1 0 1,0 0-1,1 0 1,0 0-1,-3 12 1,-22 76 419,19-62-292,2 0-1,2 1 1,1 1-1,1-1 1,2 59-1,2-91-137,1 0 0,-1 1 0,1-1-1,-1 0 1,1 1 0,0-1 0,0 0-1,0 0 1,1 1 0,-1-1 0,1 0 0,0-1-1,0 1 1,0 0 0,0 0 0,0-1 0,0 1-1,1-1 1,-1 0 0,1 0 0,0 0 0,0 0-1,0 0 1,0 0 0,0-1 0,3 2-1,5 0-692,0 0 0,0-1 0,1 0-1,-1-1 1,0 0 0,15-1-1,-5 0-3853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6:13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5987,'0'0'4148,"60"-15"-2974,-57 14-1121,1 0 0,-1 1 0,1 0 0,-1 0 0,1 0 0,-1 0 0,5 1 0,-7-1-22,0 1 0,0-1 0,0 0-1,-1 1 1,1-1 0,0 1-1,0-1 1,-1 1 0,1-1 0,0 1-1,-1 0 1,1-1 0,-1 1 0,1 0-1,-1-1 1,1 1 0,-1 0-1,1 0 1,-1-1 0,0 1 0,0 0-1,1 0 1,-1 0 0,0-1-1,0 1 1,0 0 0,0 0 0,0 0-1,0 0 1,0 1 0,1 9 176,-1 0 0,-1 0-1,0 0 1,0 0 0,-1-1 0,-1 1 0,1 0 0,-2-1 0,1 0 0,-9 16 0,7-18-108,1 0 0,1 0 1,-1 0-1,1 1 1,0-1-1,1 1 1,0 0-1,1 0 0,0 0 1,0 9-1,2-17-105,0-1-1,0 1 0,0 0 1,0-1-1,1 1 1,-1-1-1,0 1 0,0-1 1,1 0-1,-1 1 1,0-1-1,0 0 0,1 0 1,-1 0-1,0 0 0,1 0 1,-1 0-1,0 0 1,2-1-1,1 1-5,17-2-243,0-1-1,-1 0 1,1-2-1,-1 0 0,0-2 1,-1 0-1,20-10 1,-28 13-563,26-11-4355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18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3650,'0'0'485,"11"0"-757,-9 0 11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0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4 223 2481,'0'0'4946,"0"-1"-4898,-1-1 64,0 0 0,1 0 0,0 1 0,-1-1-1,1 0 1,0 0 0,0 0 0,0 1 0,0-1-1,1-3 1,6-9-113,1 0-1,0 1 1,1 0-1,0 1 1,16-16-1,-6 6-154,26-34-2357,-27 29-1465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1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0 157 944,'0'0'5411,"0"-17"-5363,9 1-16,4-6-16,3 0-16,4-6 0,-2 0-320,1 4-1841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1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1 162 2385,'0'0'4402,"0"-26"-4226,0 16-48,0 0-16,0 0-112,0-4 32,2 2-32,5-4-32,4 0-128,-2 0-320,-1 0-881,-1 0-1232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2.0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2353,'0'0'720,"64"-96"-912,-48 80-1040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39.6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 45 7812,'0'0'7918,"-1"-8"-7099,-5-20-555,4 20-166,3 26-36,8 47 148,-1-14 230,0 55-1,-27 212-45,14-275-398,3 1 0,3 51-1,-1-93-34,0 1 1,0 0-1,1-1 0,-1 1 0,1 0 1,-1-1-1,1 1 0,0-1 0,0 1 1,0-1-1,1 1 0,-1-1 0,0 0 1,1 0-1,0 0 0,-1 1 0,1-2 1,0 1-1,0 0 0,0 0 1,3 1-1,-1 0-444,0-2 0,0 1 0,0 0 0,0-1-1,0 0 1,1 0 0,7 1 0,25-1-5591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2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0 114 176,'0'0'5859,"16"-40"-5763,-10 30-16,3 0-48,0-2-16,0 2-32,0 0 16,0-2-704,2 2-2178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23.7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1 608,'0'0'96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45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2273,'6'0'8471,"24"2"-7868,25 2 350,-34-3-669,-1 1 0,1 0 0,29 9-1,-47-10-236,30 8 193,-2 2 1,38 18 0,-59-24-152,-1 1 0,0 0 0,0 1 0,0 0 0,-1 0 1,0 1-1,0 0 0,-1 1 0,0 0 0,11 18 0,0 6 231,26 66-1,-40-89-292,10 26 68,-2 1 0,13 69 0,-19-74-63,-2 1 0,-1-1 0,-2 1 0,-4 55 0,1-78-29,0 0-1,-1 0 1,0 0-1,0 0 1,-1-1-1,-1 1 1,1-1-1,-1 0 0,-1 0 1,0-1-1,-11 13 1,12-14-8,-1 1 1,1-1-1,-8 17 1,-13 19 56,8-19-46,18-23 26,0 0-40,0-1-3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45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4530,'0'2'10177,"-2"15"-9797,3-3-228,2 0 0,-1-1 0,2 1 0,0 0 1,11 24-1,2 9 79,-14-37-178,-2-6-45,0-1 0,0 0 0,0 0-1,0 0 1,1 0 0,-1 0-1,1 0 1,0-1 0,0 1-1,0 0 1,0-1 0,0 0-1,0 1 1,1-1 0,3 2 0,-4-2-5,1 0 0,0-1 0,0 0 0,0 1 0,0-1 0,0 0 0,0 0 0,0-1 0,1 1 1,-1-1-1,0 1 0,5-1 0,48-2 26,-37 1-34,-10-1-157,0 0 0,-1 0 1,1-1-1,-1 0 0,0 0 1,0-1-1,0 0 1,0 0-1,12-10 0,2 0-2461,1 1-2262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48.3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71 2065,'-3'8'8901,"-7"26"-8318,9-28-461,-1 54 403,2-57-513,0 0 0,0 0 0,1-1 0,-1 1 0,1 0 0,0 0 0,0 0 0,0 0 0,0-1 0,0 1 0,0 0 0,1-1 0,0 1 0,-1-1 0,1 0 0,3 4 0,1-1 11,1-1-1,-1 0 0,1 0 0,0-1 0,0 0 1,0 0-1,0-1 0,1 1 0,-1-2 1,9 2-1,7-1 81,46 0 0,-38-3-41,-28 1-23,0 0 1,0 0 0,0-1 0,0 0 0,0 1 0,-1-1 0,1 0 0,0 0 0,0 0-1,-1-1 1,1 1 0,0-1 0,-1 1 0,1-1 0,-1 0 0,0 0 0,0 0-1,0 0 1,0-1 0,0 1 0,0 0 0,0-1 0,-1 0 0,1 1 0,-1-1 0,0 0-1,0 1 1,0-1 0,1-4 0,1-7 84,0 1-1,-1-1 1,0 0-1,-1-26 1,-1 24-116,0 10 3,0-1 0,0 0-1,0 0 1,-1 1 0,0-1-1,-2-7 1,2 11 1,0 1 0,-1-1 1,1 1-1,-1 0 0,1 0 0,-1 0 1,0 0-1,1 0 0,-1 0 0,0 0 1,0 0-1,0 1 0,-1-1 0,1 1 1,0-1-1,-1 1 0,1 0 0,-1 0 1,-3-1-1,4 1-8,-1-1 1,0 1-1,-1 0 1,1 0-1,0 1 1,0-1-1,0 1 1,-1-1-1,1 1 1,0 0-1,0 0 1,-1 0-1,1 1 1,0-1-1,0 1 1,-1 0-1,1-1 1,0 2-1,0-1 1,0 0-1,0 0 1,0 1-1,1 0 1,-1 0-1,0 0 0,1 0 1,-1 0-1,1 0 1,0 0-1,0 1 1,0-1-1,0 1 1,0 0-1,0 0 1,1-1-1,-3 5 1,-2 9 24,1 0 0,1 0 1,0 0-1,0 0 0,-1 26 1,4-31-28,-4 60 117,6 94 0,1-59-39,-3-80-334,0-12 335,1-1 0,2 22 0,-1-31-570,-1-1 0,1 0-1,0 1 1,0-1 0,0 0 0,1 0 0,-1 0 0,4 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49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5859,'0'0'3831,"3"-2"-3663,7-4-131,0-1 1,-1 0-1,12-12 1,-13 11-17,0 0 1,1 1 0,-1 1-1,2-1 1,-1 1 0,14-6-1,-23 12-7,1-1 0,-1 1 0,1 0 0,0 0-1,-1-1 1,1 1 0,0 0 0,-1 0 0,1 0-1,0 0 1,-1 0 0,1 0 0,0 0 0,-1 0-1,1 0 1,0 0 0,-1 0 0,1 1 0,0-1-1,-1 0 1,1 0 0,0 1 0,-1-1 0,1 0-1,-1 1 1,1-1 0,-1 0 0,1 1 0,0-1-1,-1 1 1,0-1 0,1 1 0,-1-1 0,1 1-1,0 1 1,0 1 47,0-1-1,0 1 1,-1 0-1,1 0 1,-1 0-1,1 0 1,-1 0-1,0 0 1,-1 4-1,1 1 46,-1 0-1,0 0 1,0 0-1,-1 0 1,0 0 0,-6 11-1,3-10-97,-1 4 301,23-11-175,52-2-145,-68 3 31,0-1-1,-1 0 1,1 1-1,-1-1 0,0 1 1,0-1-1,0 1 1,0 4-1,0-6 30,-1 2-25,1 0 0,-1-1 0,0 1 0,1-1 0,-1 1 0,0-1 0,-1 1-1,1-1 1,0 0 0,-1 0 0,1 1 0,-1-1 0,0 0 0,-3 3-1,-35 29 372,23-21-200,-1 4-171,13-12-299,-1 0-1,1 0 1,-1-1 0,0 1-1,-7 3 1,-1-1-4730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37:51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34 1969,'0'0'5915,"-5"-33"-2655,4 37-3227,0 1 0,0-1 0,1 1-1,-1 0 1,1-1 0,0 1 0,0-1 0,1 8 0,0 6-44,-1 43-1280,0-29-1500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49:40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2097,'0'0'5018,"-3"2"-4240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49:42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18 2657,'0'0'12171,"-34"0"-11616,27 0-524,0 1 1,-1 0-1,1 0 0,0 1 1,0 0-1,0 1 0,0-1 0,0 1 1,1 1-1,-1-1 0,1 1 1,0 0-1,0 0 0,-9 9 1,13-9-32,0-1 1,0 1-1,1 0 1,-1 0-1,1 0 1,0-1-1,0 1 1,0 0-1,0 8 1,-1 36 26,2-40-39,0-6 8,-1 0 0,1 0 0,0-1 0,0 1 1,0 0-1,0 0 0,0 0 0,1 0 0,-1-1 1,0 1-1,1 0 0,-1 0 0,1-1 0,0 1 1,0 0-1,-1-1 0,1 1 0,0 0 0,0-1 1,1 1-1,-1-1 0,0 0 0,0 1 0,1-1 0,-1 0 1,4 2-1,12 9 12,-13-9-11,0 0 0,-1 0 0,1 0 0,0-1 0,1 0 0,-1 0 0,0 0 0,1 0 0,-1-1-1,1 0 1,-1 0 0,1 0 0,7 1 0,21-1-41,-19 0 27,1-1-1,27-3 1,-41 3 10,0-1 0,0 0 0,0 1 0,0-1-1,0 0 1,0 0 0,0 0 0,0 0 0,-1 0 0,1 0 0,0 0-1,-1 0 1,1 0 0,0 0 0,-1 0 0,1-1 0,-1 1 0,0 0-1,1-2 1,4-23 254,-4 24-256,1-7 57,-1 0 0,1 0 0,-2-1 0,1 1 0,-1 0 0,0 0-1,-1-1 1,0 1 0,-1 0 0,0 0 0,-6-15 0,6 19-34,0 1 1,0-1-1,-1 1 1,1 0-1,-1 0 1,0 0-1,-1 0 1,-5-5 0,3 5-103,-1 0 1,0 0 0,1 0 0,-1 1 0,-1 0 0,1 0 0,0 1 0,-1 0 0,1 0-1,-1 1 1,1 0 0,-1 0 0,0 1 0,0-1 0,1 2 0,-1-1 0,0 1 0,1 1-1,-16 4 1,18-3-1262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4.9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3506,'0'0'4962,"-2"10"-4418,2 2-64,0 4 33,0 2-321,0 6-48,5 2-32,17 4-32,2 6-80,7 2 0,5 1 0,1-1-32,-6 0-3634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0.1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32 1 7347,'0'0'9018,"-3"-1"-8246,-3 12-786,2 10 27,2 1 0,0 0 0,1 0 0,4 39 0,-2-2-36,1 21 29,0-43 11,-1 0 0,-2 1 0,-2-1 0,-8 41 0,4-60-109,7-32-72,2 5 161,1 0 1,0 0-1,0 0 1,1 1-1,0-1 1,1 1 0,0 0-1,0 0 1,0 1-1,1-1 1,0 1-1,1 0 1,0 1-1,0 0 1,0 0-1,1 0 1,-1 1-1,1 0 1,1 1 0,-1-1-1,1 2 1,-1-1-1,1 1 1,0 0-1,15-1 1,-17 3 4,0 0 1,0 1 0,0 0 0,0 0-1,0 1 1,0 0 0,12 3 0,-16-3 0,-1 0-1,0 0 1,0 1 0,1-1 0,-1 0 0,0 1 0,0 0 0,-1-1 0,1 1 0,0 0 0,0 0 0,-1 0 0,1 0 0,-1 0 0,0 0 0,0 1 0,0-1 0,0 0 0,0 1 0,0-1 0,0 1 0,-1-1 0,1 0 0,-1 1 0,0 3-1,1 3 8,0 1 0,-1 0-1,-1-1 1,1 1 0,-2-1-1,1 1 1,-1-1-1,-1 0 1,1 0 0,-2 0-1,1 0 1,-10 16-1,4-11 5,0-1 0,-1 0 0,-1-1 0,0 0-1,0 0 1,-25 18 0,27-23 17,-1 1-1,0-2 1,0 1 0,0-1-1,0-1 1,-1 0 0,0 0-1,0-1 1,-12 2 0,22-5-36,1-1 1,0 0-1,-1 0 1,1 0 0,0 0-1,-1 0 1,1 0-1,0 0 1,-1 0-1,1 0 1,0 0 0,-1 0-1,1 0 1,0-1-1,-1 1 1,1 0-1,0 0 1,-1 0-1,1 0 1,0-1 0,-1 1-1,1 0 1,0 0-1,0 0 1,-1-1-1,1 1 1,0 0 0,0 0-1,0-1 1,-1 1-1,1 0 1,0-1-1,0 1 1,0 0 0,0-1-1,0 1 1,0 0-1,-1-1 1,1 1-1,0 0 1,0-1 0,0 1-1,0 0 1,0-1-1,0 1 1,0 0-1,1-1 1,4-18-461,20-19-1525,11-5-2244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07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405 24 976,'0'0'3330,"-2"-4"-3071,1 3-152,1 0 0,-1-1 0,0 1 0,0 0 0,-1 0 0,1 0 0,0 0 0,0 0 0,0 0 0,-1 0 1,1 0-1,-1 0 0,1 0 0,-1 1 0,1-1 0,-1 1 0,-1-1 0,-35-2 2423,36 3-2532,-9 1 144,0 0-1,0 0 1,0 1-1,0 0 1,0 1 0,1 1-1,-1-1 1,1 2-1,0-1 1,0 1 0,0 1-1,1 0 1,-16 13-1,9-7-8,1 1 0,0 0 0,1 1 0,1 1 0,0 0 0,-15 25 0,11-14-46,9-14-67,0 0 1,0 0-1,-6 17 1,12-20-6,0 1 1,0 0-1,1-1 0,0 1 1,1 0-1,1 15 1,0 0-66,1-24-124,0 0-1,1-1 1,-1 1 0,0 0-1,1-1 1,-1 0 0,1 1-1,-1-1 1,1 0-1,-1 0 1,1 0 0,2-1-1,0 1-1829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26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0 4162,'-5'6'10163,"3"1"-10508,0 237 593,2-244-264,0-3-129,0 1 141,1-1 0,-1 0 0,1 1 0,0-1 0,0 0 0,0 1 1,1-3-1,10-18-6,1 1-1,1 0 1,0 1 0,2 1 0,34-35-1,-46 51 11,0 1 0,0 0-1,1 0 1,-1 0-1,1 0 1,6-2 0,-10 4-1,0 1-1,0-1 1,0 1 0,0-1 0,0 1-1,0 0 1,0 0 0,0-1 0,0 1 0,0 0-1,0 0 1,1 0 0,-1 0 0,0 0 0,0 0-1,0 1 1,0-1 0,0 0 0,0 0-1,0 1 1,0-1 0,0 1 0,0-1 0,0 1-1,0-1 1,0 1 0,0 0 0,0-1-1,-1 1 1,1 0 0,0 0 0,0 0 0,-1-1-1,1 1 1,-1 0 0,1 0 0,-1 0 0,1 0-1,-1 0 1,1 0 0,-1 0 0,0 0-1,1 0 1,-1 0 0,0 1 0,0-1 0,0 0-1,0 1 1,1 11 74,0-1-1,0 1 1,-3 18-1,1-14-3,0-5-16,-1 1 0,-1-1 0,0-1 1,0 1-1,-2 0 0,1-1 1,-1 0-1,-11 17 0,-5 16 20,4-1 11,-17 78 1,29-102-73,-24 120 56,27-118-75,0 0 1,1 0-1,0-1 0,6 39 1,-5-56 7,1 0 0,-1 0 0,1-1 0,0 1 0,0 0 0,0 0 0,0-1 0,0 1 0,1-1 0,-1 1 0,1-1 0,-1 1 0,1-1 0,0 0 0,0 0 0,0 0 0,0 0 0,1 0 0,-1 0 0,0-1 0,3 2 0,0-1-177,-1-1 0,1 1 0,0-1-1,-1 0 1,1-1 0,0 1 0,-1-1 0,1 0 0,0 0 0,0-1-1,9-1 1,14-6-3599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28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 6467,'0'0'7595,"0"13"-7098,0 42-23,-1 68 183,-3-100-484,4-22-165,0 0 1,0 0-1,-1 0 0,1 0 0,0 0 0,0 0 0,-1 0 0,1 0 0,-1 0 1,1 0-1,-1 0 0,1 0 0,-1 0 0,0-1 0,1 1 0,-1 0 1,0 0-1,1-1 0,-2 2 0,1-2 53,19-11-277,2-1 247,1 1-1,41-15 0,-54 21-14,4 0 24,-11 5 8,10 17 51,-8-4-37,0 0 0,-1 1 1,-1-1-1,0 0 0,0 1 0,-4 25 1,2 4 160,-1-23-178,-1 0 0,0 0 0,-1 0 1,-1-1-1,-15 36 0,-7 33-15,4-4 35,-8 41 17,29-114-90,0 1-1,1 0 1,0-1 0,1 1-1,2 21 1,-2-30 6,1 0-1,-1 0 1,1-1 0,0 1 0,-1 0-1,1-1 1,0 1 0,1-1 0,-1 1-1,0-1 1,1 0 0,-1 1 0,1-1-1,0 0 1,0 0 0,0 0-1,0 0 1,0 0 0,0-1 0,0 1-1,1-1 1,-1 1 0,0-1 0,1 0-1,-1 0 1,1 0 0,0 0 0,-1 0-1,1-1 1,4 1 0,4 0-48,-1-1 1,0 0-1,1 0 1,-1-1-1,0-1 1,1 1-1,15-7 0,-2-1-1818,40-21 0,-33 14-1347,12-5-4636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37.02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13 6147,'0'0'5808,"0"-12"-3138,2 38-2476,0 0-1,13 48 0,-8-42-127,4 45 1,-1 72 53,-10-148-119,0-1 1,0 1 0,1-1-1,-1 1 1,0-1 0,1 1 0,-1-1-1,1 0 1,-1 1 0,1-1-1,-1 0 1,1 1 0,-1-1-1,1 0 1,-1 1 0,1-1-1,-1 0 1,1 0 0,-1 0-1,1 1 1,-1-1 0,1 0-1,-1 0 1,1 0 0,0 0-1,-1 0 1,1 0 0,-1 0-1,1 0 1,-1-1 0,1 1-1,0 0 1,0 0 0,20-4 2,53-36-30,-57 29 34,1 1 1,0 0-1,29-9 1,-29 14-6,0 1-1,1 1 1,-1 1 0,1 0-1,21 2 1,-38 0-5,0 0 1,-1 0-1,1 1 0,-1-1 1,1 1-1,-1-1 0,1 1 1,-1-1-1,0 1 0,1 0 1,-1 0-1,0 0 0,1 0 1,-1 0-1,0 0 0,0 0 1,0 0-1,0 0 0,0 0 1,0 1-1,0-1 0,-1 0 1,1 1-1,0-1 0,-1 1 1,1-1-1,-1 1 0,1-1 0,-1 1 1,0-1-1,1 3 0,0 8 21,0-1-1,0 0 1,-1 16-1,-1-15-22,1-3 0,1 5 69,-2-1-1,1 0 1,-6 25 0,5-33-19,-1 0 1,0 0-1,0 0 1,0 0-1,-1-1 1,0 1-1,0-1 1,0 1-1,0-1 1,-1 0-1,0 0 1,-7 6-1,4-5-2,0 0-1,0 0 1,-1-1-1,0 0 1,0 0-1,0-1 1,0 0-1,-1 0 1,1-1-1,-13 2 1,-8-1 31,-53 0 0,65-4-26,13 1-46,0 0-1,0 0 1,0-1 0,0 0 0,1 0-1,-1 0 1,0 0 0,0 0 0,1-1-1,-1 0 1,1 0 0,-1 0 0,1 0-1,0 0 1,0-1 0,0 1 0,0-1-1,0 0 1,1 0 0,-1 0 0,1 0-1,0 0 1,0-1 0,0 1 0,0-1 0,-1-3-1,-3-10-1017,1 1 1,0-1-1,1 0 0,-2-26 0,-1 5-4614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39.27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153 0 3378,'2'0'9908,"-4"0"-8467,-4 1-1411,0 0 0,1 0 1,-1 0-1,0 1 0,1-1 1,-1 1-1,1 1 1,0-1-1,-1 1 0,1 0 1,1 0-1,-1 1 0,0-1 1,1 1-1,0 0 0,0 0 1,0 0-1,0 1 0,0 0 1,1-1-1,0 1 0,0 0 1,-2 7-1,-2 1 35,2 0 0,-1 0 0,2 0 0,0 1 0,0-1 0,2 1 0,-1 0-1,1 22 1,0-13-91,2-17 12,-1 1 0,1 0-1,0 0 1,1 0 0,1 10-1,-2-16 15,1 0-1,-1 0 0,1-1 0,-1 1 1,1 0-1,0 0 0,-1 0 1,1-1-1,0 1 0,-1-1 1,1 1-1,0 0 0,0-1 0,-1 1 1,1-1-1,0 1 0,0-1 1,0 0-1,0 1 0,0-1 1,0 0-1,0 0 0,-1 0 0,1 0 1,0 1-1,0-1 0,0 0 1,0-1-1,0 1 0,0 0 0,0 0 1,0 0-1,0-1 0,0 1 1,0 0-1,1-1 0,0 0 4,0 1 0,1-1 0,-1 0 0,0 0 0,0 0 0,0 0 0,1-1 0,-1 1 0,0-1 0,-1 1 0,1-1 0,0 1 0,2-4 0,13-25 4,-1-2-1,-2 0 1,-1-1-1,10-42 0,-21 66 34,0-1-1,-1 0 0,-1-14 1,0 23 93,5 9-88,7 50 143,27 73 0,-28-101-110,1-1 1,1 0 0,2-1-1,22 31 1,-32-50-116,-5-7 0,1-1-1,-1 1 1,1-1 0,0 0-1,0 0 1,-1 1-1,1-1 1,0 0 0,0 0-1,0 0 1,0 0 0,0 0-1,0 0 1,0 0-1,1 0 1,-1 0 0,0-1-1,2 2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44.6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0 643 6563,'0'0'8492,"10"-1"-8228,-4-5-256,0 0 0,-1-1 1,1 0-1,-1 1 0,-1-2 0,0 1 0,4-9 0,0 2 12,6-12 5,-1-1-1,-2 0 0,0-1 0,-2 0 1,-2 0-1,9-56 0,-8 1 27,-4-95 1,-8 139-18,4 38-31,0 0 0,-1 1 0,1-1 0,0 0 0,-1 0 0,1 0 1,0 0-1,-1 1 0,1-1 0,-1 0 0,1 1 0,-1-1 0,1 0 0,-1 1 0,0-1 0,1 0 0,-1 1 0,0-1 0,1 1 0,-1 0 0,0-1 0,0 1 0,0-1 0,1 1 0,-1 0 0,0 0 1,0-1-1,0 1 0,0 0 0,0 0 0,1 0 0,-1 0 0,0 0 0,0 0 0,0 0 0,0 0 0,0 1 0,1-1 0,-1 0 0,0 0 0,-1 1 0,-1 1 2,1 0 0,0 1-1,0-1 1,0 0 0,0 1-1,0-1 1,1 1 0,-1 0-1,1-1 1,-1 1 0,1 0 0,0 0-1,0 0 1,0 5 0,-3 2 4,-6 22 11,1 1-1,2 0 0,1 0 0,-2 46 0,6 135 99,3-193-100,0-3 7,1 1 0,0 0 0,2 0 0,0-1 0,1 0 0,10 24 0,-11-32-16,0-1 1,0 0-1,1 0 0,1 0 0,-1-1 1,1 1-1,1-2 0,-1 1 0,2 0 1,-1-1-1,1-1 0,0 1 0,11 6 1,-14-10-11,-1-1 1,1 0 0,0 0 0,0-1 0,0 1 0,0-1 0,1 0 0,-1 0 0,0-1 0,0 0 0,1 0 0,-1 0 0,0 0-1,0-1 1,1 0 0,-1 0 0,0 0 0,0-1 0,5-2 0,1-1-442,-1-1 1,0 0-1,0 0 0,-1-1 1,0 0-1,0-1 0,9-10 1,15-18-5245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45.80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26 142 5603,'0'0'4231,"-4"-10"-3807,2 6-383,-14-40 118,15 42-141,0-1 0,1 1 1,-1-1-1,1 1 0,0 0 0,-1-1 0,1 1 0,0-1 0,1 1 1,-1-1-1,0 1 0,1 0 0,0-1 0,-1 1 0,1 0 0,0-1 1,0 1-1,0 0 0,3-4 0,0 2 15,1 1-1,0-1 1,-1 1-1,1 1 1,1-1-1,-1 1 1,0-1 0,1 1-1,-1 1 1,1-1-1,-1 1 1,1 0-1,0 0 1,-1 1 0,1 0-1,0 0 1,0 0-1,10 2 1,-13-1-1,-1 0 0,1-1 0,-1 1 1,1 0-1,-1 1 0,1-1 0,-1 0 0,0 1 1,1-1-1,-1 1 0,0 0 0,0 0 0,0-1 1,0 1-1,-1 1 0,1-1 0,0 0 0,-1 0 1,0 1-1,1-1 0,-1 0 0,1 5 0,1 0 121,0 1-1,-1-1 0,0 0 0,0 1 1,-1 0-1,1 14 0,-2-16-82,1 2 0,-1 0 0,0 0 0,0-1 1,-1 1-1,0 0 0,0 0 0,-1-1 0,0 1 0,0-1 0,-1 0 1,0 1-1,-7 11 0,-11 13 209,-40 47-1,59-75-270,1-3 0,2 0-60,0 0 38,0 0-1,0 1 0,0-1 0,1 0 1,-1 0-1,0 0 0,0 0 1,1 0-1,-1-1 0,0 1 0,1 0 1,-1-1-1,1 1 0,-1 0 0,1-1 1,-1 0-1,1 1 0,1-1 1,37 7 97,-34-6-101,47 4-5,1-3 1,57-4 0,-106 2-425,-1 0-1,0-1 1,0 1 0,1-1-1,-1 0 1,0 0 0,0-1-1,7-2 1,7-7-4504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46.2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6003,'0'0'6800,"86"4"-6450,-76-4-539,56 4 686,-61-4-933,-1 1 0,1 0-1,0 1 1,-1-1 0,1 1 0,6 3-1,-6-1-2903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46.5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 1 7139,'0'0'4258,"-2"14"-3986,17-8 0,3-1-159,-1-1-49,6 0 0,1-2-48,3-2 0,4 0-16,2 0-305,-2-10-2976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48.73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14 526 2993,'0'0'8663,"0"0"-8544,-1-1-1,1 1 1,-1-1-1,0 1 1,1-1-1,-1 1 1,1 0-1,-1-1 1,0 1-1,1 0 1,-1-1-1,0 1 1,0 0-1,1 0 1,-1 0-1,0 0 1,1 0-1,-2 0 1,3 13-91,2 0 0,-1-1 0,2 1 0,-1 0 0,2-1 0,0 0 0,9 17 0,9 25 65,-5 1-25,-11-30-67,2 1-1,19 38 1,-26-62-7,-2-1-18,0-10-13,-9-708 296,10 662-315,0 32 481,-3-38 1,36 62-453,128 11 242,95 3-51,-53-14-92,378-6 67,-524 3-109,220 1 9,-114 16-23,-21-11 16,-111-4-29,-31 0 127,-21 1-6084,-9 6-2490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0.54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83 4 8708,'0'0'7179,"-13"9"-6837,0-1-301,1 1 0,-16 14-1,26-20-33,0-1 0,0 1-1,1 0 1,-1-1-1,1 1 1,0 0-1,0 0 1,0 0 0,0 0-1,0 0 1,1 0-1,-1 0 1,1 0-1,0 0 1,-1 0-1,2 0 1,-1 5 0,2 0 6,-1 1 0,1-1 0,0 1 0,5 9 1,-2-7-17,0 1 1,1-1 0,0 0 0,1-1 0,1 1 0,-1-1 0,2-1-1,9 10 1,-13-14 1,1 1 0,1-1 0,-1-1 0,1 1 0,-1-1 0,1 0 0,0-1-1,1 1 1,-1-2 0,1 1 0,-1-1 0,1 0 0,14 2 0,-15-4 7,-1 1 0,0-1 0,0 0 0,0-1 0,1 0 0,-1 0 0,0 0 0,0 0 0,10-5 0,-13 4 9,-1 1 0,1-1-1,-1 0 1,1 0 0,-1 0-1,0-1 1,0 1 0,0-1 0,0 1-1,0-1 1,0 1 0,-1-1 0,1 0-1,-1 0 1,0 0 0,0 0-1,0 0 1,0 0 0,0 0 0,-1 0-1,1-4 1,0-2 77,0 1 1,-1-1-1,1 1 1,-2-1-1,1 0 0,-1 1 1,0-1-1,-1 1 0,0 0 1,-1-1-1,1 1 0,-2 0 1,-4-10-1,1 7 34,0 1 0,-1 0 0,0 1-1,0 0 1,-1 0 0,0 0 0,0 1-1,-18-11 1,-14-6 69,39 24-235,7 1-45,99 1-5072,-62 5-2087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0.8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416 24 4562,'0'0'5176,"-20"-3"-4424,7 0-596,-21-4 438,1 2 1,-46-1 0,66 7-334,-1-1 1,1 2-1,0 0 1,-1 0-1,1 2 1,0-1-1,1 2 1,-1-1 0,1 2-1,-15 8 1,21-11-241,1 1 1,-1-1-1,1 1 0,0 1 1,0-1-1,0 1 1,1 0-1,-1 0 0,1 0 1,0 1-1,1 0 1,-1-1-1,1 1 0,0 1 1,1-1-1,-1 0 1,1 0-1,1 1 1,-1 0-1,1-1 0,0 1 1,0 8-1,1-9-24,0-1 1,0 1-1,1-1 0,0 1 0,0-1 0,0 1 0,0-1 0,1 0 1,4 11-1,-4-13-3,0-1 1,0 1-1,1 0 1,-1-1-1,1 0 1,-1 1-1,1-1 0,0 0 1,-1 0-1,1 0 1,0-1-1,0 1 1,1-1-1,-1 0 1,0 1-1,0-2 1,7 2-1,-5 0-8,1-1-1,-1 0 1,0 0-1,0-1 1,1 0 0,-1 0-1,0 0 1,1 0-1,-1-1 1,0 0-1,0 0 1,1-1 0,-1 1-1,0-1 1,0 0-1,-1 0 1,1-1 0,0 1-1,-1-1 1,1 0-1,-1-1 1,0 1-1,0-1 1,-1 1 0,1-1-1,3-5 1,6-7-5,0-1 1,14-24 0,-23 34 25,0 0 1,-1 0-1,0-1 0,0 1 1,-1-1-1,0 1 0,0-1 1,-1 0-1,1-12 0,-2 20 185,3 23-157,-1-8 44,2-1 1,-1 1-1,2 0 0,0-1 1,0 0-1,2 0 0,0 0 1,9 14-1,-13-24-126,1 1-1,-1-1 1,1 0-1,-1 0 1,1 0-1,0-1 1,1 1-1,-1-1 1,1 0-1,-1 0 1,1 0-1,0-1 1,0 0 0,0 0-1,0 0 1,1 0-1,-1-1 1,0 0-1,1 0 1,-1-1-1,1 1 1,-1-1-1,0 0 1,1 0-1,8-3 1,13-7-2957,-3-12-2036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1.3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74 8308,'0'0'4858,"-2"-3"-4535,1 3-318,0-1 0,0 0 0,0 1 0,1-1 0,-1 0 0,0 0 0,1 1 0,-1-1 0,0 0 0,1 0 0,-1 0 0,1 0 0,-1 0 0,1 0 0,0 0 0,-1 0 0,1 0 0,0 0 0,0 0 0,-1 0 0,1 0 0,0 0 0,0 0 0,0 0 0,0 0 0,1 0 0,-1 0 0,0 0 0,0 0 0,1 0 0,-1 0 0,0 0 0,1 0 0,-1 0 0,1 0 0,-1 1 0,1-1 0,0 0 0,-1 0 0,1 0 0,0 1 0,-1-1 0,1 0 0,0 1 0,0-1 0,1 0 0,8-4 21,1 0 1,-1 1 0,1 0-1,0 1 1,0 0-1,1 1 1,-1 0 0,1 1-1,-1 0 1,1 1 0,17 2-1,-7-2-1,-20 0-22,0 0 0,1 0-1,-1 0 1,0 1 0,1-1 0,-1 1 0,0-1 0,0 1 0,0 0 0,1 0 0,-1 0 0,0 0 0,0 0-1,0 0 1,-1 1 0,1-1 0,0 0 0,0 1 0,-1 0 0,2 1 0,-1 0 33,0 1 1,0-1-1,0 0 1,-1 1-1,0-1 1,1 1-1,-1-1 0,0 1 1,-1-1-1,1 1 1,-1 6-1,1-3 60,-2 1 0,1-1 0,-1 1 0,0-1-1,0 1 1,-1-1 0,0 0 0,-1 0 0,1 0 0,-1 0 0,-7 12 0,-40 44 829,56-61-914,1-1 0,0 0-1,-1 0 1,1-1 0,11 0-1,171 0-555,-107 0-6134,-60 0 879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1.7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18 1345,'0'0'10775,"-1"1"-10519,51-9 305,-24 3-459,1 2 1,-1 1-1,1 2 1,0 0-1,-1 1 1,34 7-1,-54-8-2582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2.11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0 6771,'0'0'6142,"0"3"-5673,-4 271 1883,4-259-2343,1 0 72,0 0 0,1-1-1,6 25 1,9 0-1360,-15-37 755,-1 1 0,1-1 0,0 1 0,1-1 0,-1 0 0,0 0 0,1 0 0,-1 0 0,1 0 0,3 2 0,6 0-4769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2.82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6307,'0'0'4282,"11"25"-2145,-2 1-1455,0 0 1,-2 1-1,4 28 0,-6-24-436,19 54-1,-24-85-250,0 1-1,0-1 1,1 0 0,-1 1-1,1-1 1,-1 1-1,0-1 1,1 0 0,-1 1-1,1-1 1,-1 0 0,1 0-1,-1 1 1,1-1 0,-1 0-1,1 0 1,-1 0-1,1 0 1,-1 1 0,1-1-1,-1 0 1,1 0 0,-1 0-1,1 0 1,-1 0 0,1 0-1,-1 0 1,1-1 0,-1 1-1,2 0 1,14-6 6,33-32 156,-35 26-127,1 1 1,21-13-1,-29 20-29,-1 1 0,1 1 0,0-1 0,0 1 0,0 0 0,0 0 0,0 1 0,0 0 0,13 0 0,-14 1 4,0 0-1,-1 0 0,1 0 1,0 1-1,-1 0 0,1 1 1,-1-1-1,1 1 0,-1 0 1,6 3-1,-8-3 7,1 1 1,-1-1-1,1 1 1,-1 0-1,0 1 1,0-1-1,0 0 1,-1 1-1,1-1 1,-1 1-1,0 0 1,0 0-1,3 7 0,-4-5 49,1-1 0,0 0 0,-1 1 0,0-1 0,-1 0 0,1 1 0,-1-1 0,0 1-1,0-1 1,-1 1 0,0-1 0,0 1 0,0-1 0,0 1 0,-1-1 0,0 0 0,0 0-1,0 0 1,-1 0 0,0 0 0,0-1 0,0 1 0,0-1 0,-1 0 0,1 0 0,-1 0-1,0 0 1,-7 5 0,3-4-24,0-1-1,1 1 0,-1-1 0,-1-1 1,1 1-1,-1-1 0,1-1 0,-1 0 1,-11 2-1,1-2-65,0-1 1,0-1-1,-25-2 1,41 1 1,-1 1 1,1-1-1,-1 0 1,1 0-1,-1-1 1,1 1-1,0-1 1,0 0-1,0 0 1,0 0-1,0 0 1,0 0-1,0-1 1,1 1-1,-1-1 0,1 0 1,0 1-1,0-1 1,0 0-1,0 0 1,0-1-1,1 1 1,-1 0-1,1-1 1,0 1-1,0-1 1,0 1-1,1-1 1,-1-3-1,-1-1-441,1 1-1,1-1 1,-1 1-1,1-1 1,1 1-1,-1 0 1,1-1 0,1 1-1,-1 0 1,1-1-1,1 1 1,-1 0-1,6-9 1,13-14-4958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3.52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75 4930,'0'0'5605,"-2"-3"-5463,1 2-137,0 0-1,0 1 1,0-1 0,0 0 0,1 0 0,-1 0-1,0 0 1,1 0 0,-1 0 0,0 0 0,1 0-1,0 0 1,-1 0 0,1-1 0,0 1 0,-1 0-1,1 0 1,0 0 0,0 0 0,0-1 0,0 1-1,0-1 1,1 0 1,0 0 0,0 1 0,0-1 0,0 1 0,0-1 0,0 1 0,0-1-1,1 1 1,-1 0 0,1-1 0,-1 1 0,1 0 0,-1 0 0,1 0 0,-1 0 0,4-1 0,5-2 64,1 0-1,-1 0 1,1 1 0,0 1 0,0 0 0,0 0 0,0 1 0,0 1 0,13 0 0,-23 0-44,0 1-1,0-1 1,0 0 0,1 1 0,-1-1 0,0 1 0,0-1 0,0 1 0,0-1 0,0 1 0,0 0-1,0 0 1,-1-1 0,1 1 0,0 0 0,0 0 0,-1 0 0,1 0 0,0 0 0,-1 0-1,1 0 1,-1 0 0,1 0 0,-1 0 0,0 0 0,1 1 0,-1-1 0,0 0 0,0 0 0,0 0-1,0 2 1,3 43 1177,-3-38-911,0 2-92,-1 0 0,0-1 0,0 1 0,-1-1-1,0 0 1,0 0 0,-1 1 0,-8 15 0,8-17-96,1 0 1,-1 0 0,2 0 0,-1 0 0,1 0-1,0 1 1,1-1 0,0 12 0,0-19-101,1 0-6,0-1 0,0 1 0,0 0 0,0-1 1,0 1-1,0 0 0,0-1 0,0 1 0,0-1 0,0 0 1,1 1-1,-1-1 0,0 0 0,0 0 0,0 0 0,0 0 1,1 0-1,-1 0 0,0 0 0,0 0 0,0 0 0,3-1 1,0 1 3,19 0-2,1 0 0,-1-2 0,0 0 0,1-2 0,-1-1 0,26-8 0,28-18-3775,-45 18-1703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5.99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36 0 1072,'0'0'2274,"-3"0"-2144,-30 2 6995,35 6-6492,9-5-371,-1 0 0,0-1-1,0 0 1,1-1 0,-1 0-1,1 0 1,0-1 0,19-3-1,-18 2-123,1 0-1,-1 1 1,0 0-1,0 1 1,0 0-1,0 1 1,14 4-1,-14-3-101,0 0-1,0-1 0,1 0 0,-1-1 0,0 0 0,25-2 0,4 0 200,-39 3-236,1 1 1,0 0 0,-1 0 0,1 0-1,-1 0 1,0 0 0,0 0 0,0 0-1,-1 1 1,3 4 0,14 38-2855,-10-19-2366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7.5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 0 5731,'-1'2'9669,"-3"17"-9395,6 44-46,-1 24-387,-5-31-2719,-4-26-2111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0:59.9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23 5491,'0'0'7998,"44"165"-7421,-15-62-541,-28-98-33,0 1-1,0-1 0,1 0 1,0 0-1,0 0 0,6 8 0,-8-13-26,62-204 171,-56 188-145,0 1 0,2 0 0,9-16 0,-14 26-3,-1 1 0,1 0 0,0 0 0,0 1 1,0-1-1,1 1 0,-1-1 0,1 1 0,0 0 1,0 0-1,0 1 0,0-1 0,1 1 0,-1 0 1,5-2-1,-8 4 15,0 0-1,0 0 1,0 0 0,0 0 0,0 0 0,0 0-1,0 0 1,0 1 0,1-1 0,-1 0-1,-1 1 1,1-1 0,0 1 0,0-1 0,0 1-1,0-1 1,0 1 0,0-1 0,0 1 0,-1 0-1,1 0 1,0-1 0,-1 1 0,1 0-1,0 0 1,-1 0 0,1 0 0,-1 0 0,1 0-1,-1 0 1,0 0 0,1 0 0,-1 0-1,0 1 1,8 44 568,-6-35-464,13 95 257,29 261 39,-42-329-385,15 124 47,-14-147-81,0 0 1,1 0-1,1-1 1,0 0-1,1 1 1,0-2-1,1 1 1,13 17-1,-15-25 3,0-1-1,0 0 0,1 0 1,0-1-1,0 1 0,0-1 1,0 0-1,1-1 0,-1 0 1,1 0-1,0 0 0,0-1 1,0 0-1,0 0 0,13 1 1,-11-2-26,0 0 0,0 0 0,0-1 1,-1-1-1,1 0 0,0 0 1,0 0-1,-1-1 0,1 0 1,-1-1-1,1 0 0,15-8 1,-13 4-751,0-1 1,-1 0 0,0-1 0,0 0-1,12-14 1,9-17-7483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00.48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26 6435,'0'0'5749,"14"0"-5002,71-12-300,-55 7-453,33-2 0,-15 5-674,-17 2-3154,-19 0 1385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1.07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28 104 8468,'0'0'7731,"-4"-5"-7309,-12-12-129,15 18-283,1 0 1,-1 0-1,1 0 0,-1 0 0,1 0 0,-1 0 0,1 0 0,0 0 0,0 0 0,-1 0 0,1 0 0,0 0 0,0 0 0,0 0 1,0 0-1,0 0 0,1 2 0,-3 51 12,1-27-3,0 0 1,7 50-1,-6-73-19,1 0 0,0 0 0,0 0 0,0 0 0,1-1 0,-1 1 0,1 0 1,0-1-1,0 1 0,0-1 0,0 0 0,0 1 0,1-1 0,0 0 0,0 0 0,0-1 0,0 1 0,0-1 0,0 1 0,0-1 1,1 0-1,-1 0 0,1-1 0,0 1 0,0-1 0,-1 1 0,1-1 0,0-1 0,0 1 0,0 0 0,0-1 0,0 0 0,6 0 1,-8-1 7,1 0 1,-1 0 0,0 0-1,0 0 1,1 0 0,-1 0-1,0 0 1,0-1 0,0 0 0,-1 1-1,1-1 1,0 0 0,-1 0-1,1 1 1,-1-1 0,1 0-1,-1-1 1,0 1 0,0 0 0,0 0-1,0-1 1,0 1 0,-1 0-1,1-1 1,0-2 0,2-7 102,-1 0 1,-1 0-1,1-21 1,-2 23-71,0-6 46,0 13-4,1 7 45,3 8-131,-1-1 1,2 1-1,-1-1 1,2 0 0,-1 0-1,1 0 1,1-1-1,0 0 1,17 18 0,-20-23 0,0-1 0,1 0 0,0 0 0,0 0 0,0-1 1,0 1-1,1-1 0,0-1 0,-1 1 0,1-1 1,0 0-1,0 0 0,0 0 0,0-1 0,1 0 1,-1 0-1,0-1 0,0 0 0,1 0 0,-1 0 0,11-2 1,-15 1 15,1 0 1,-1-1-1,1 1 1,-1 0 0,0-1-1,0 1 1,1-1-1,-1 0 1,-1 0 0,1 0-1,0 0 1,0 0-1,-1 0 1,1 0 0,-1 0-1,1-1 1,-1 1-1,0-1 1,0 1 0,0-1-1,0 1 1,-1-1-1,1-3 1,2-7 116,0-1-1,-2 1 1,1-17-1,-4-44 110,1 48-303,0 1 1,2 0-1,5-37 0,-5 58-279,0 0 0,0-1 0,1 1-1,-1 0 1,1 0 0,4-6 0,20-21-6133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00.98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24 34 4018,'0'0'8388,"-23"8"-3423,72-7-5324,1-2-1,-1-2 1,0-3 0,64-15 0,-77 9-3787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47.0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285 88 5619,'0'0'3791,"-4"-7"-3292,-2-1-267,1 1 1,-1-1 0,0 1 0,-1 0 0,-9-8-1,12 12-65,0 0-1,0 0 0,0 0 0,-1 1 1,0-1-1,1 1 0,-1 0 0,0 0 1,0 1-1,0 0 0,0 0 0,0 0 1,-9 0-1,9 0-127,0 1 1,0 1-1,0-1 1,0 1-1,0 0 1,0 0-1,0 0 0,1 1 1,-1-1-1,0 1 1,1 0-1,-1 1 1,1-1-1,0 1 0,0 0 1,0 0-1,0 0 1,1 0-1,-1 1 1,1 0-1,0-1 1,-5 8-1,0 0-20,2 0 0,-1 0 0,1 0-1,1 1 1,0 0 0,1 0 0,0 0 0,1 0 0,0 1 0,1-1-1,0 1 1,1 0 0,1-1 0,1 16 0,-1-27-26,0 1 0,0-1-1,1 0 1,-1 0 0,0 0 0,1 0 0,-1 0 0,1 0 0,0 0-1,-1 0 1,1 0 0,0 0 0,-1 0 0,1 0 0,0-1 0,0 1 0,0 0-1,0 0 1,-1-1 0,1 1 0,0-1 0,1 1 0,-1-1 0,0 1 0,0-1-1,0 1 1,0-1 0,0 0 0,0 0 0,0 0 0,0 1 0,2-1-1,44 1 88,-35-1-79,-7-1 2,-1 0 0,0 0 1,0-1-1,0 1 0,0-1 0,-1 0 0,1 0 0,0 0 1,-1 0-1,1-1 0,-1 0 0,0 1 0,0-1 0,0 0 0,0-1 1,3-3-1,3-4 22,0-1 0,-1 0 1,10-19-1,-18 31-21,0 0 0,0 0 0,0-1 0,0 1 0,0 0 0,0 0 0,1 0 0,-1 0 0,0 0 0,0 0 0,0 0 0,0 0 1,0 0-1,1 0 0,-1 0 0,0 0 0,0 0 0,0 0 0,0-1 0,0 1 0,1 0 0,-1 0 0,0 0 0,0 0 0,0 1 0,0-1 0,0 0 0,1 0 0,-1 0 0,0 0 0,0 0 1,0 0-1,0 0 0,0 0 0,0 0 0,1 0 0,-1 0 0,0 0 0,0 0 0,0 0 0,0 1 0,0-1 0,0 0 0,0 0 0,0 0 0,1 0 0,-1 0 0,0 0 0,0 1 1,0-1-1,0 0 0,0 0 0,0 0 0,0 0 0,0 0 0,0 1 0,0-1 0,8 17 141,9 30-1,-14-38-111,-2-7-30,32 81 152,-30-77-153,0 0 1,0 0 0,1 0-1,0 0 1,0-1 0,0 1-1,1-1 1,0 0 0,0-1-1,9 8 1,-11-11-342,0 1 0,0-1 0,-1 0 0,1 0 0,0 0-1,0-1 1,0 1 0,5 0 0,6-1-4028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48.2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 7 6947,'0'0'4106,"-1"-2"-3799,-5-3-200,6 27 162,7-3 66,0 1-1,11 18 1,4 12 48,8 34 395,32 149 0,-59-197-1636,-3-31 567,0-1 0,0 1 0,1 0 0,-1 0 0,1 0 1,0-1-1,0 1 0,1 0 0,1 4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48.6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0 140 8324,'0'0'2361,"3"-9"-2294,-1 4-57,1 0 0,-1 0 0,1-1 0,0 1 0,0 1 1,0-1-1,1 0 0,-1 1 0,1 0 0,1 0 0,-1 0 1,0 0-1,1 1 0,0-1 0,8-3 0,3-1 39,0 0-1,0 2 1,1 0-1,0 1 1,0 0-1,19-2 1,108-4-4364,-111 11 834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49.64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198 55 3089,'0'0'5670,"0"-6"-5281,0 4-453,0 1 126,0-1 0,0 1 0,0 0 1,0 0-1,0 0 0,0 0 0,0 0 0,0 0 1,-1 0-1,1 0 0,0 0 0,-1 0 0,1 0 1,-1 0-1,1 0 0,-1 0 0,1 0 0,-1 1 1,1-1-1,-1 0 0,0 0 0,0 0 0,1 1 1,-1-1-1,0 0 0,0 1 0,0-1 0,0 1 1,0-1-1,0 1 0,0-1 0,0 1 0,0 0 1,0-1-1,0 1 0,0 0 0,0 0 0,0 0 1,0 0-1,0 0 0,0 0 0,0 0 0,0 0 1,-2 1-1,-3-1 100,0 0 1,-1 0 0,1 0-1,0 1 1,0 0-1,0 1 1,0-1 0,0 1-1,0 0 1,1 1 0,-1-1-1,1 1 1,-1 0-1,1 0 1,0 1 0,0 0-1,1 0 1,-1 0 0,1 0-1,0 1 1,-4 5-1,2-2-123,1 0-1,0 0 0,0 1 0,1 0 0,1-1 0,-1 2 0,1-1 0,1 0 0,0 1 0,0-1 0,1 1 1,0-1-1,0 1 0,1 0 0,1-1 0,0 1 0,2 11 0,-2-18-40,0 0 0,0 1 0,1-1 0,-1 0 0,1 0 0,0 0 1,0-1-1,0 1 0,0 0 0,1-1 0,-1 1 0,1-1 0,-1 0 0,1 0 0,0 0 0,0 0 0,0 0 0,0-1 0,6 3 0,-4-2 0,-1 0 0,1 0-1,0-1 1,0 0 0,0 0-1,0 0 1,0-1-1,0 0 1,0 0 0,0 0-1,0 0 1,10-3 0,-10 0 11,-1 1 0,0-1 0,0 0 0,0-1 0,0 1 0,0-1 0,-1 0 0,0 0 0,0 0 0,0 0 0,0 0 0,0-1 0,3-8 0,-1 4 3,9-15-7,-1 0-1,-1 0 0,-1-1 0,-2-1 0,0 0 1,7-36-1,-12 56-120,2 12 75,4 10 70,3 14 165,-9-20-159,-1 0 0,2 0 0,-1 0 0,2-1 0,-1 0 0,1 0 1,12 14-1,-17-23-40,1 1 0,-1 0 0,0-1 0,0 1 0,1-1 1,-1 1-1,0-1 0,1 1 0,-1-1 0,0 0 0,1 0 0,-1 0 1,0 0-1,1 0 0,-1 0 0,0 0 0,1 0 0,-1 0 1,0-1-1,1 1 0,-1 0 0,2-2 0,25-14 117,-7-4-88,-12 11-14,1 0 1,0 0 0,0 1-1,1 0 1,0 1 0,19-10-1,-29 16-17,1 1 1,-1 0-1,0 0 0,1 0 0,-1-1 0,1 1 0,-1 1 1,1-1-1,-1 0 0,0 0 0,1 0 0,-1 1 0,1-1 1,-1 1-1,0-1 0,0 1 0,1 0 0,-1-1 0,0 1 1,0 0-1,0 0 0,1 0 0,0 1 0,25 31 130,-17-20-95,-2-3 1,4 5-3,1 0 0,1 0 0,23 18 0,-36-32-26,0-1-1,0 1 1,0-1-1,0 1 1,0-1-1,0 1 1,0-1-1,0 1 1,0-1-1,0 0 1,0 0-1,1 0 1,-1 1 0,0-1-1,0 0 1,0 0-1,0-1 1,1 1-1,-1 0 1,0 0-1,0-1 1,0 1-1,0 0 1,0-1-1,0 1 1,0-1-1,0 1 1,0-1-1,0 0 1,0 1-1,0-1 1,0 0-1,0 0 1,-1 0-1,2-1 1,3-4 21,-1 0 1,1 0 0,-1 0 0,4-9-1,-4 6-34,6-9 31,1 0 0,0 1-1,1 1 1,1 0 0,1 0 0,28-25 0,-40 40-13,0-1 1,-1 1-1,1 0 0,0-1 1,0 1-1,0 0 0,0 0 0,0 0 1,1 1-1,-1-1 0,0 0 0,0 1 1,0 0-1,1-1 0,-1 1 1,0 0-1,0 0 0,1 0 0,-1 0 1,0 1-1,0-1 0,1 1 0,-1-1 1,0 1-1,0 0 0,0 0 1,0 0-1,0 0 0,0 0 0,0 0 1,0 0-1,0 1 0,-1-1 1,1 1-1,0-1 0,-1 1 0,1 0 1,-1 0-1,0-1 0,1 1 0,-1 0 1,0 0-1,0 0 0,0 0 1,0 5-1,6 10 92,-2 0 1,6 35-1,-9-36-141,2 0 1,0-1 0,0 1-1,9 18 1,-11-31-198,0 0 0,0 0 0,0 0 1,0-1-1,0 1 0,0-1 1,1 0-1,-1 0 0,5 3 0,15 7-5256,-4-7-1976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51.7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200 27 2449,'0'0'3482,"3"-3"-3528,9-10 8597,-13 12-8515,0 0 0,0 1 0,0-1-1,0 0 1,0 0 0,0 1 0,0-1 0,0 0 0,0 1 0,0-1 0,0 1-1,0-1 1,0 1 0,-1 0 0,1 0 0,0-1 0,0 1 0,0 0 0,-1 0-1,-1 0 1,-33 0 295,29 0-161,2 0-150,1 0 1,-1 0 0,1 0-1,-1 1 1,1-1-1,0 1 1,-1 0-1,1 0 1,0 1 0,-1-1-1,1 1 1,0 0-1,0 0 1,0 1 0,1-1-1,-1 1 1,0 0-1,1 0 1,0 0-1,0 0 1,0 0 0,0 1-1,0-1 1,0 1-1,1 0 1,0 0 0,-3 7-1,-2 2-19,1 1 0,0-1 0,1 1 0,1 0 0,0 0-1,1 0 1,1 0 0,-2 21 0,31-35-228,-23 0 229,0-1 0,0 0 1,0 0-1,0 0 0,0 0 0,-1 0 0,1-1 0,0 0 0,-1 0 0,0 0 0,1 0 0,-1-1 0,5-4 0,40-43 73,-37 37-69,-1 1 1,0-2 0,15-25 0,-10 70 132,-11-24-118,0 0 1,0-1-1,1 1 0,0-1 1,0 0-1,0-1 1,1 1-1,0-1 1,0 0-1,6 4 0,2-1-90,-1-1-1,1 0 1,1-1-1,15 4 1,-24-8-742,1 0 0,-1 1 1,-1-1-1,1 1 0,0 0 0,0 1 1,-1-1-1,9 8 0,-4 4-2350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52.3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30 6435,'0'0'5170,"11"0"-2109,43-2-1949,367-26 505,-276 32-1601,-144-3-308,-1-1 0,1 0 0,-1 0 1,0 1-1,1-1 0,-1 0 0,1 1 0,-1-1 1,0 0-1,1 1 0,-1-1 0,0 0 1,0 1-1,1-1 0,-1 1 0,0-1 0,0 1 1,1-1-1,-1 1 0,0-1 0,0 0 1,0 1-1,0-1 0,0 1 0,0-1 0,0 1 1,0-1-1,0 1 0,0 0 0,0 8-4379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1:53.1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111 5 5795,'0'0'6240,"-3"-2"-5277,3 2-931,0 0 0,-1 0 0,1-1 0,0 1 0,-1 0 0,1 0 0,-1-1 0,1 1 0,0 0-1,-1 0 1,1 0 0,-1 0 0,1 0 0,0 0 0,-1 0 0,1 0 0,-1 0 0,1 0 0,-1 0 0,1 0 0,0 0 0,-1 0 0,1 0 0,-1 0 0,1 0 0,0 0 0,-1 0 0,1 1 0,0-1 0,-1 0-1,1 0 1,-1 1 0,-1 17 800,2-12-880,-1 75 1057,2 85-268,22-170-933,0-5 245,38-20 0,-49 21-48,1 1 0,0 1 0,0 0 0,0 1-1,1 0 1,-1 1 0,1 0 0,1 1 0,19-1 0,-31 4-3,4 0 0,1 0 1,0 0 0,-1 1 0,1 0 0,-1 0 0,11 3-1,-16-3 5,-1 0 0,1 0 0,0 0 0,0 0-1,0 0 1,-1 1 0,1-1 0,-1 1 0,1-1-1,-1 1 1,1-1 0,-1 1 0,0 0 0,0-1-1,0 1 1,0 0 0,0 0 0,0 0 0,0 0-1,-1 0 1,1 0 0,-1 0 0,1 0 0,-1 0-1,0 1 1,0-1 0,0 0 0,0 2 0,0 0 30,0 0 0,0 0 0,0 0 1,-1 0-1,1 0 0,-1 0 0,0 0 1,0 0-1,0 0 0,-1-1 0,1 1 1,-1 0-1,0-1 0,0 1 0,0-1 1,-1 0-1,1 0 0,-1 0 0,0 0 1,0 0-1,0 0 0,0-1 0,0 1 1,0-1-1,-6 3 0,-3 1 11,1 0 0,-1 0 0,1-2-1,-1 1 1,-1-2 0,1 1 0,-1-2 0,-23 3 0,-9-3-182,-53-4 0,59 1-168,-7-5-1160,20-8-3092,13 0-528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23.6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590 34 2049,'0'0'7558,"-2"-5"-6237,0 0-965,1 3-238,0 0 1,0 0-1,0 1 0,0-1 0,1 0 0,-1 0 1,1 0-1,-1 0 0,1 0 0,0-3 2612,-3 8-2247,-17 34-162,-6 12-159,-2-2-1,-2 0 0,-56 67 0,50-76-110,0 0 0,-3-3 1,-1-1-1,-84 54 0,117-84-62,0 0 0,-1-1 0,1 0-1,-1 0 1,1-1 0,-1 0 0,0 0 0,0-1 0,0 0-1,-12 0 1,19-1 7,1-1-1,-1 1 0,0 0 1,0-1-1,1 1 0,-1-1 0,0 1 1,1-1-1,-1 1 0,0-1 1,1 0-1,-1 1 0,1-1 1,-1 0-1,1 1 0,0-1 0,-1 0 1,1 1-1,-1-1 0,1 0 1,0 0-1,0 0 0,-1 1 1,1-1-1,0 0 0,0 0 1,0 0-1,0 0 0,0 0 0,-1-33-219,1 29 170,0-4 47,0 1 0,0-1-1,1 1 1,0-1-1,0 1 1,1 0-1,0-1 1,1 1-1,0 0 1,0 0-1,0 1 1,1-1-1,0 1 1,1 0-1,0 0 1,0 0-1,0 0 1,1 1-1,0 0 1,0 0-1,1 1 1,0-1-1,0 2 1,0-1-1,13-6 1,-14 8 13,1 1 1,0-1 0,0 1 0,0 1 0,0-1-1,0 1 1,0 0 0,1 1 0,-1-1-1,0 2 1,0-1 0,1 1 0,-1 0-1,0 0 1,0 1 0,0 0 0,0 0-1,0 1 1,-1 0 0,1 0 0,-1 1-1,0-1 1,0 1 0,0 1 0,0-1-1,-1 1 1,1 0 0,-1 0 0,6 9-1,9 11 130,-1 1 0,20 38 0,-22-36-95,0 0 0,28 32 0,-40-54-235,1-1-1,-1 0 0,1 0 0,13 8 1,13 3-3934,-8-9-1218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23.97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11701,'0'0'3634,"5"0"-3044,280 5-366,-275-5-240,-6 1-132,16 1-1863,-11 6-3068,-8 0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39.2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598 73 3282,'0'0'1595,"3"-8"363,1-1-726,6-19-1152,-7 16 3535,-3-3 3904,-17 23-7143,0 7-357,0 2 0,1-1-1,0 2 1,2 0 0,-14 22 0,4-7 12,-69 92 21,6 4-1,-89 175 1,158-263-41,1 2 0,3 0 1,1 1-1,-7 46 1,7-7 35,-3 107 1,14-145-2,7 79 1,-3-106-37,2 0 0,-1-1 0,2 1 0,1-1 0,0 0 0,1 0 0,11 19 0,-8-20-4,1 0-1,1-1 0,0 0 1,1-1-1,1-1 0,0 0 1,1-1-1,0 0 0,1-1 1,0-1-1,22 10 0,-3-4 8,-1-1 0,2-2 0,0-2 0,66 12-1,-58-17 1,0-2 0,0-2 0,0-1-1,48-7 1,173-34 110,21-2-43,-198 36-68,377-40 48,83-11 348,-112 20 53,-65 4-455,434 42 231,-713-5-202,349 36-76,-142-9 26,-111-9 55,-99-9-11,153 1 1,-221-15-36,0-1 1,0-1-1,-1 0 1,1-2-1,-1 0 0,0-2 1,0 0-1,0-1 1,-1-1-1,-1-1 0,32-21 1,-38 22 9,-1 0 1,0 0-1,-1-1 0,0-1 1,-1 1-1,0-2 1,-1 1-1,0-1 0,0 0 1,-2-1-1,1 0 0,-2 0 1,0 0-1,0-1 1,-1 0-1,-1 1 0,0-1 1,1-19-1,3-66 14,11-255 100,-15 266-95,0 28-51,-7-88 1,1 133 43,0 0 0,-1 0 0,0 1 0,-1-1 0,-1 1 0,0 0 0,-1 1-1,-1-1 1,0 1 0,-11-13 0,3 6-17,-1 0 1,-1 1-1,-1 1 0,0 1 1,-26-17-1,14 14 80,-1 1-1,-1 2 1,-1 2 0,0 1-1,-56-16 1,23 14 94,0 2-1,-76-6 1,-22 12 154,-218 17 1,342-7-282,-486-20 608,-575-4-154,758 24-261,-168-21-164,156-15-24,-148-10 71,461 42-103,0 2 0,0 1 0,0 3 1,0 1-1,-56 14 0,65-9-26,-3 1-97,-1-2 0,0-1 1,-76 5-1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1.79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320 36 8420,'0'0'2558,"-16"-5"-479,9 3-1843,-13-5 548,0 1 1,-1 1 0,0 1-1,-36-2 1,51 6-737,0 0 1,0 1-1,0 0 0,0 0 1,1 1-1,-1 0 0,0 0 1,1 0-1,-1 0 0,1 1 1,0 0-1,-1 0 0,2 1 1,-1-1-1,0 1 0,1 0 1,-1 0-1,1 1 0,0-1 1,1 1-1,-1 0 0,1 0 1,0 0-1,-5 11 0,2-2 5,1 1-1,0-1 1,1 1-1,0 1 1,1-1-1,1 0 1,0 1-1,1 24 1,1-37-54,1 0 1,-1 1-1,1-1 0,-1 0 1,1 1-1,0-1 1,0 0-1,0 0 1,0 0-1,1 0 0,0 0 1,-1 0-1,1 0 1,0 0-1,0 0 1,0-1-1,1 1 0,-1-1 1,1 0-1,-1 0 1,1 0-1,0 0 1,0 0-1,0 0 0,0-1 1,0 0-1,0 1 1,0-1-1,0 0 1,1 0-1,-1-1 0,0 1 1,1-1-1,3 1 1,0-1-56,0 0 0,0 0 0,0 0 1,0-1-1,0 0 0,-1-1 0,1 1 0,0-1 1,-1 0-1,1-1 0,-1 0 0,0 0 0,0 0 1,0-1-1,0 1 0,7-8 0,0-2-1099,-2-1 0,1 0 0,-2 0-1,0-1 1,0-1 0,-2 0 0,0 0 0,10-29-1,2-27-5206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24.3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 0 7764,'0'0'7342,"-6"2"-6737,-28 4 364,58 10-737,-6-12-202,0 0 0,0-1 0,1-1 0,0 0 0,-1-2 0,31-2 0,-2 1-67,34 1-2284,-51 0-2454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36.7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7 784,'0'0'11131,"-4"-6"-6254,5 19-4811,1 0 0,0 0 1,1-1-1,7 23 0,7 27 83,-13-29-187,-1 52-1,-3-50-111,7 45 1,-1-64-1743,-5-16 1690,-1 0-1,1 1 1,-1-1 0,1 0 0,0 0 0,-1 0 0,1 1 0,-1-1 0,1 0-1,0 0 1,-1 0 0,1 0 0,0 0 0,-1 0 0,1 0 0,0 0 0,-1 0-1,1 0 1,-1-1 0,1 1 0,0 0 0,-1 0 0,1-1 0,-1 1 0,2-1-1,10-7-3126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37.0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5 6547,'0'0'5304,"0"0"-5267,0 0 0,0 0 1,0-1-1,0 1 0,0 0 0,0 0 1,0 0-1,0 0 0,0 0 0,0 0 1,0-1-1,0 1 0,0 0 0,0 0 1,0 0-1,0 0 0,0 0 1,0 0-1,0 0 0,0-1 0,0 1 1,0 0-1,0 0 0,0 0 0,0 0 1,0 0-1,0 0 0,0 0 0,1 0 1,-1 0-1,0-1 0,0 1 1,0 0-1,0 0 0,0 0 0,0 0 1,0 0-1,0 0 0,1 0 0,-1 0 1,0 0-1,0 0 0,0 0 0,0 0 1,0 0-1,0 0 0,0 0 1,1 0-1,-1 0 0,0 0 0,0 0 1,0 0-1,0 0 0,0 0 0,0 0 1,1 0-1,-1 0 0,0 0 0,0 0 1,0 1-1,0-1 0,0 0 1,3 19 434,-1 0 1,-1 1-1,-1 33 1,-1-14-275,2 1-136,0-27-128,0 1 0,-1-1 0,0 1 1,-1-1-1,-1 0 0,0 1 1,-1-1-1,0 0 0,-1 0 1,-6 15-1,8-26-730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37.3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34 138 6771,'0'0'4821,"-6"-5"-3906,-18-17-667,24 22-246,-1-1 0,1 1 1,0-1-1,-1 1 0,1-1 0,0 0 0,0 1 0,-1-1 1,1 1-1,0-1 0,0 0 0,0 1 0,0-1 0,0 0 1,0 1-1,0-1 0,0 0 0,0 1 0,0-1 0,0 0 0,0 1 1,1-1-1,-1 1 0,0-1 0,0 0 0,1 1 0,-1-1 1,0 1-1,1-1 0,-1 1 0,0-1 0,1 1 0,-1-1 0,1 1 1,-1-1-1,1 1 0,-1 0 0,1-1 0,-1 1 0,1 0 1,0-1-1,27-13 126,-24 12-85,28-11 125,1 2 0,0 0 0,1 3 0,63-9 0,141 5-1811,-198 12-2375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37.7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 10 7812,'0'0'5784,"-5"2"-4085,242-7-1255,-135 0-4807,-69 3 174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38.7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30 3089,'0'0'6659,"0"-5"-5610,-2-15 165,2 15 2155,0 20-3086,7 127 265,-1 42-586,-5-190 4,0 1 1,1 0 0,-1 0 0,1-1-1,0 1 1,0 0 0,1 0-1,0 1 1,5-9 0,1-2-24,8-14-1,1 0 1,1 1-1,1 1 0,1 1 0,2 0 0,0 2 1,2 1-1,29-21 0,-53 43 75,-1 1-1,1-1 1,0 1 0,-1-1-1,1 1 1,0-1 0,-1 1-1,1 0 1,0-1 0,0 1 0,-1 0-1,1 0 1,0 0 0,0 0-1,0-1 1,-1 1 0,1 0-1,0 0 1,0 0 0,0 1-1,-1-1 1,1 0 0,0 0-1,0 0 1,0 1 0,1-1 0,-1 1 15,0 0 0,0 0 0,-1 1 0,1-1 0,0 0 0,0 0 0,-1 0 0,1 0 0,0 1 0,-1-1 0,1 0 0,-1 1 0,0-1 0,1 2 0,0 9 132,0 0 1,0 0-1,-2 13 1,1-14-137,0 63 293,-3 0 0,-16 90 0,18-159-312,-20 103 185,6 1 1,-3 123-1,17-229-195,1-1 0,0 1-1,0 0 1,1 0 0,-1-1 0,0 1-1,1 0 1,0-1 0,-1 1 0,1-1-1,0 1 1,1-1 0,-1 1 0,0-1-1,1 0 1,-1 1 0,1-1 0,2 2-1,-1-2-11,0 0-1,0 0 1,1 0-1,-1-1 1,0 0-1,1 1 0,-1-1 1,1-1-1,-1 1 1,1 0-1,0-1 1,-1 0-1,6 0 1,3 0-374,-1-2 0,0 1 0,1-1 0,-1-1 0,0 0 1,0 0-1,0-1 0,-1-1 0,1 0 0,-1 0 0,0-1 1,15-11-1,36-24-5459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46.40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 5426,'0'0'12161,"10"0"-11785,663-4 1233,-663 3-1162,4 0-2731,-14 1 2159,0 1 0,0-1 0,0 0 0,1 0 1,-1 0-1,0 0 0,0 1 0,0-1 0,0 0 0,1 0 0,-1 0 0,0 0 0,0 1 0,0-1 0,0 0 0,0 0 0,0 1 0,0-1 0,0 0 0,0 0 0,0 1 0,1-1 0,-1 0 1,0 0-1,0 1 0,-1-1 0,1 0 0,0 0 0,0 0 0,0 1 0,0-1 0,0 0 0,0 0 0,0 1 0,0-1 0,0 0 0,0 0 0,-1 0 0,1 1 0,0-1 0,0 0 0,0 0 1,0 0-1,-1 0 0,1 1 0,0-1 0,0 0 0,0 0 0,-1 0 0,-10 12-6161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7:46.9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54 34 5507,'0'0'10818,"-8"0"-10506,4 1-269,-20 0 11,19-3 9,13-3 86,10-1-74,0 0 0,0 1 0,1 1-1,-1 1 1,1 1 0,30-1-1,-47 3-70,-1 1 0,0-1 0,0 1 0,0 0 0,0-1 0,0 1-1,0 0 1,0 0 0,0-1 0,0 1 0,0 0 0,0 0 0,0 0-1,0 0 1,-1 0 0,1 0 0,0 1 0,-1-1 0,1 0 0,-1 0-1,1 0 1,-1 1 0,0-1 0,1 0 0,-1 0 0,0 1 0,0-1-1,0 0 1,0 0 0,0 1 0,-1 2 0,2 2 11,-1 1 1,-1 0-1,0 0 1,1 0-1,-4 9 0,-3-1 19,0-1-1,-1 1 1,-1-1-1,0-1 1,-20 23-1,2-2-12,-3 4-4,19-26 37,0 2 1,1-1 0,1 1 0,-14 28 0,22-41-44,1 0 0,-1-1 0,1 1 1,-1 0-1,1 0 0,0-1 1,-1 1-1,1 0 0,0 0 0,0 0 1,-1-1-1,1 1 0,0 0 0,0 0 1,0 0-1,0 0 0,0 0 1,0-1-1,0 1 0,1 0 0,-1 0 1,0 0-1,0 0 0,1-1 0,-1 1 1,0 0-1,1 0 0,-1-1 1,1 1-1,-1 0 0,1-1 0,-1 1 1,1 0-1,-1-1 0,1 1 1,0-1-1,-1 1 0,1-1 0,0 1 1,1 0-1,3 0 15,-1 0-1,1-1 1,-1 1 0,1-1 0,-1 0 0,8-2 0,6 1 22,36-1 83,-1-3 0,0-2 0,0-3 1,73-23-1,-116 30-355,-9 4 63,0-2-1,0 1 1,0 0-1,0 0 0,0 0 1,-1 0-1,1 0 1,0-1-1,0 1 0,0 0 1,0-1-1,-1 1 1,1-1-1,0 1 0,0-1 1,-1 1-1,1-1 1,0 1-1,-1-1 1,1 0-1,0 1 0,-1-1 1,1 0-1,-1 0 1,0 1-1,1-1 0,-1 0 1,1 0-1,-1 0 1,0 1-1,0-1 0,1 0 1,-1 0-1,0 0 1,0 0-1,0 0 0,0 0 1,0-1-1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1.38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5699,'0'0'9244,"1"5"-8609,18 36 321,-14-31-809,0 1-1,0-1 1,-1 1-1,0 0 1,3 22-1,-3 8 51,-3-22-155,2 0 0,7 35 0,-10-53-124,6 10-262,2-9-2952,-2-2-1482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1.8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 1 6675,'0'0'7612,"-1"5"-6591,3 3-798,0-1 0,0 1-1,1-1 1,0 0-1,1 0 1,-1 0-1,2 0 1,-1-1 0,6 8-1,0 0 132,81 113 190,-85-120-2013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2.12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35 2 7796,'0'0'9041,"0"0"-9029,0 0 0,0 0 1,-1-1-1,1 1 0,0 0 0,-1 0 0,1 0 1,0 0-1,-1 0 0,1-1 0,-1 1 0,1 0 0,0 0 1,-1 0-1,1 0 0,0 0 0,-1 0 0,1 0 1,0 0-1,-1 0 0,1 0 0,-1 0 0,1 1 0,0-1 1,-1 0-1,1 0 0,0 0 0,-1 0 0,1 1 1,0-1-1,-1 0 0,1 0 0,0 0 0,0 1 1,-1-1-1,1 1 0,-1 2 9,0 1 1,1 0 0,-1-1-1,1 1 1,0 0-1,0 0 1,0-1-1,1 1 1,-1 0-1,2 5 1,1 8 133,1 67 421,-3 1-1,-4-1 1,-15 95-1,14-151-587,1 0-1,1 0 0,1 0 0,5 41 0,-3-65-202,0 0-1,0 0 0,0 0 0,1 0 0,0 0 1,-1 0-1,1 0 0,1-1 0,-1 1 0,0-1 1,1 1-1,0-1 0,0 0 0,0 0 0,0 0 1,0 0-1,5 2 0,21 15-9047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3.30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5026,'0'0'7086,"11"20"-4066,65 205-1176,-73-218-1888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4.1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 9 2721,'-9'-9'15623,"10"32"-15447,1 1 0,1-1 0,1 0 0,9 32 0,22 39-2347,-29-77-1004,-3-2-3612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4.84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6435,'0'0'5795,"0"26"-5139,0-10 80,4 4 97,5 6-193,2 2-240,2 2-192,1 2-112,-3 6-16,0 1-80,-7 7-144,-4 4-3634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8:57.62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116 0 7379,'0'0'5411,"6"8"-2332,21 27-2637,-22-27-374,-1 0 0,1 0 0,-1 1 0,-1 0-1,0 0 1,0 0 0,-1 0 0,0 0-1,0 1 1,-1-1 0,0 1 0,-1-1-1,0 1 1,-3 17 0,1-19-20,-2 1 1,1-1-1,-1 0 1,0 0-1,0 0 1,-1-1-1,-8 10 0,-13 25 53,23-38-89,0 1 0,0-1 0,0 0 0,-1 0 0,1 0 0,-1 0-1,0-1 1,0 1 0,0-1 0,-10 5 0,4-2 56,-2-1 0,1 0 0,-18 6 0,29-12-97,0 1 1,-1 0-1,1 0 0,0 0 0,0 0 1,-1 0-1,1 0 0,0 0 0,0-1 1,0 1-1,-1 0 0,1 0 0,0 0 1,0 0-1,0-1 0,-1 1 0,1 0 1,0 0-1,0-1 0,0 1 0,0 0 1,0 0-1,-1-1 0,1 1 0,0 0 1,0 0-1,0-1 0,0 1 0,0 0 1,0 0-1,0-1 0,0 1 0,0 0 1,0-1-1,0 1 0,0 0 0,0 0 1,0-1-1,0 1 0,1 0 0,-1 0 1,0-1-1,0 1 0,0 0 0,0 0 1,0-1-1,1 1 0,-1 0 0,0-1 1,5-14-1523,4-3-2462,0 1-3139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8:58.5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96 0 5234,'0'0'7527,"24"1"-4993,-21 1-2450,-1 0 1,1 0-1,-1 0 0,0 0 1,0 0-1,0 0 0,0 1 1,0-1-1,0 0 0,-1 1 0,1 0 1,1 5-1,15 38 338,-15-38-331,2 11 47,-1 0 1,-1 0 0,-1 1 0,0-1-1,-2 1 1,0-1 0,-3 23 0,2-36-123,-1-1 0,0 1 0,1-1 0,-2 1 0,1-1 0,-1 0 0,0 0 0,0 0 0,0 0 0,0 0 0,-1-1 1,-5 5-1,-1 2 42,-1-1 1,-1 0-1,-17 12 0,23-19-122,1 1 0,-1-1 0,0 0 0,0-1 0,0 0 0,0 0 0,0 0 0,-1 0 0,1-1 0,0 0 0,-8 0 0,14-24-7747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8:59.4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 6355,'0'0'6011,"55"-7"-4203,-32 6-1631,83-1-548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7.63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 6211,'0'0'7414,"9"0"-3983,36 0-3322,241 0 1217,-285 0-1182,-2 12-3359,-3-1-3497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8.6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1873,'0'0'12205,"4"-1"-11759,6 1-294,-1 1 0,1 0 0,0 0 1,0 1-1,0 0 0,-1 0 0,1 1 0,10 6 0,3 1 257,0 1 0,26 17 0,-44-25-336,0 1-1,0-1 1,0 1 0,0 1 0,-1-1 0,1 1-1,-1-1 1,0 1 0,0 0 0,-1 1-1,0-1 1,0 1 0,4 9 0,-3-2 74,-2-1 1,0 1 0,0-1-1,-1 1 1,-1 21 0,1-31-124,-1 0 0,-1 0 0,1 0 0,0 0 0,-1 0 0,0 0 0,1 0 0,-1 0 0,0 0 0,-2 3 0,2-5-118,0 0 0,1 0 0,-1 0 0,0 0 0,0 0 0,0-1 0,0 1 0,0 0-1,0 0 1,0-1 0,0 1 0,-1 0 0,1-1 0,0 0 0,0 1 0,0-1 0,-1 0 0,1 1 0,0-1 0,-1 0-1,1 0 1,0 0 0,0 0 0,-1 0 0,1 0 0,-2-1 0,2 1-207,0 0 0,0-1 1,0 1-1,1 0 0,-1-1 0,0 1 1,0-1-1,1 1 0,-1-1 0,0 1 0,1-1 1,-1 0-1,1 1 0,-1-1 0,1 0 1,-1 1-1,1-1 0,-1 0 0,0-1 0,-1-2-1380,-9-12-5258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8T15:59:09.05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162 0 5859,'0'0'7982,"-3"10"-7115,-10 18 112,-1 0 0,-33 51 0,27-49-375,2 0 0,-26 59 0,41-84-161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4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12 4178,'0'0'2999,"-8"-2"-2084,-23-4-86,28 5-123,8-1 347,8 1 321,6 1-1374,790 19 293,-153 18-269,-41-26 140,-405-12 24,-101-1-139,114 4-55,-188 4 373,-12-2-1537,-7-3-3027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2.54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145 36 7411,'0'0'6523,"-18"6"-5690,-56 22-268,70-26-540,1 1 0,-1 0 0,1 1 0,-1-1 0,1 0 0,0 1 0,0 0 0,1 0-1,-1 0 1,1 0 0,0 0 0,0 0 0,0 0 0,0 1 0,1-1 0,0 1 0,0-1 0,0 1-1,0 0 1,1-1 0,0 9 0,-1-3-18,0-4 6,-1 6 23,1 1 0,0 0 0,1 0 0,2 18 0,-2-28-34,1-1-1,-1 1 1,1-1-1,-1 1 1,1-1-1,0 0 1,0 1-1,0-1 1,0 0-1,0 0 1,1 0-1,-1 0 1,1 0-1,-1 0 1,1 0-1,0 0 1,-1 0-1,1-1 0,0 1 1,0-1-1,1 1 1,-1-1-1,0 0 1,0 0-1,1 0 1,-1 0-1,0 0 1,1-1-1,3 1 1,-1 0 14,0 0 0,0-1 0,1 0 0,-1 0 0,0 0 0,0-1 0,1 1 0,-1-1 0,0-1 0,0 1 0,0-1 0,0 1 0,0-2 0,0 1 0,-1 0 0,1-1 0,-1 0 0,0 0 0,1 0 0,-1-1 1,-1 1-1,5-6 0,-3 2 50,0 1 1,0-2-1,-1 1 0,0 0 1,-1-1-1,1 0 1,-1 0-1,-1 0 1,0 0-1,0 0 1,-1-1-1,1 1 1,-1-12-1,-1 5 106,0 1 0,-1-1 0,-4-27 1,4 38-119,0 0 1,0 0 0,-1 0-1,1 0 1,-1 0 0,0 0-1,0 0 1,0 1 0,0-1-1,-1 1 1,0-1 0,0 1-1,1 0 1,-2 0 0,1 0-1,0 1 1,-8-5 0,41 6-1400,-5 2-1834,1 1 0,44 10-1,-32-3-2857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5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1 5026,'0'0'3783,"-4"0"-3122,2 0-666,5 2 91,2 1-38,0 0 0,0 1-1,0 0 1,-1-1 0,1 2 0,-1-1 0,8 10-1,-1 1 160,13 22-1,-18-25-172,-1 0 0,0 0 1,0 1-1,-2 0 0,1-1 0,-2 1 0,0 0 1,0 1-1,-1-1 0,-1 24 0,-1-31-22,0 1 0,0 0 0,-1 0 0,1 0 0,-1-1 0,-1 1 0,1-1 0,-1 0 0,0 1 0,-1-1-1,0-1 1,0 1 0,0 0 0,-5 4 0,-9 9 24,-1 0-1,-28 21 1,13-15 34,-1-2 1,-1-1-1,0-1 0,-2-3 1,0-1-1,-2-1 1,1-3-1,-2-1 1,-68 11-1,88-19-36,-12 2 361,-62 4 0,94-10-779,29-5-8470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5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2 4498,'0'0'4031,"-10"0"-3372,-2-1-430,7 1-149,1-1 0,-1 1 1,1 0-1,-1 0 0,0 1 1,1-1-1,-1 1 0,1 0 1,-1 0-1,1 1 0,-8 3 1,-7 4 442,1 1 0,0 2 0,-31 24 0,-43 50-134,79-72-408,-1 0 132,-17 22 0,29-33-82,-1 1 0,1-1 0,-1 1 0,1 0 0,0 0 0,1 0 0,-1 0 0,1 1 0,-1-1 1,1 0-1,1 0 0,-1 6 0,1-9-29,0 1 1,0-1-1,0 0 0,1 1 1,-1-1-1,0 0 1,1 0-1,-1 1 0,1-1 1,0 0-1,-1 0 1,1 0-1,0 0 0,0 0 1,-1 0-1,1 0 1,0 0-1,0 0 0,0 0 1,0 0-1,1 0 0,-1-1 1,0 1-1,0-1 1,2 2-1,3 0 5,0 0-1,1 0 1,11 2-1,-16-3-1,30 4 16,0-2 1,1-1-1,34-2 0,-28 0-26,60-3-2126,107-17-1,-107 6-3217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6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 6963,'0'0'427,"-22"0"-149,-75 3 351,90-3-456,1 1 0,-1 1 0,1-1-1,-1 1 1,1 0 0,0 0 0,0 1 0,0 0-1,0 0 1,0 0 0,1 1 0,0 0 0,-1 0-1,1 0 1,1 1 0,-9 8 0,5-1 29,1-1 0,0 1 1,1 0-1,0 1 0,-9 25 0,8-11-132,0 0 0,2 0 0,1 0 0,1 1 1,1-1-1,2 1 0,4 44 0,-3-63-72,1 0 0,0 0 0,1 0 0,-1-1 0,2 1 0,-1 0 0,1-1 0,1 0 0,0 0 0,0 0 0,0-1 0,1 0 0,0 0 0,0 0 0,9 6 0,-7-5 6,1-1 0,1-1 0,-1 0 0,1 0 0,0-1 0,1 0 0,-1 0 0,1-1 0,0-1 0,0 0 0,21 3 0,-11-4 24,0-1-1,0-1 1,40-4 0,-47 1-17,-1 1 0,0-2 1,0 0-1,0 0 0,0-1 0,22-13 0,-14 6 2,-2-1 0,0-1 0,22-20 0,-35 28-14,0 0 0,0 0 0,-1-1 0,1 0-1,-1 0 1,-1 0 0,1-1 0,-2 1 0,1-1 0,-1 0 0,0 0 0,2-10-1,-3 11-2,-1 0 0,0 0 0,0 0 0,0 0-1,-1 0 1,0 0 0,-1 0 0,1 1 0,-2-1-1,1 0 1,-1 0 0,1 0 0,-2 1 0,1-1 0,-1 1-1,0 0 1,0-1 0,-1 1 0,0 1 0,-6-9-1,-3 2 24,1 0-1,-2 0 1,1 2-1,-2 0 0,1 0 1,-1 1-1,-1 1 0,1 1 1,-26-9-1,13 7 159,0 2 0,0 1 0,-1 2 0,1 0 0,-45 1 0,133 10-7503,-29-7 2756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30 65 5346</inkml:trace>
  <inkml:trace contextRef="#ctx0" brushRef="#br0" timeOffset="1">30 65 5346,'65'-46'1679,"-59"27"5257,-7 20-6763,-7 11 228,0 7-281,2 1 1,0-1-1,1 1 1,1 0-1,-1 25 1,-1 107 149,5-117-215,1 21-3,-8 174 166,-7-52-133,-11 255-165,25-420-128,1-4-90,0-1 0,0 0-1,3 12 1,-3-18 37,0 0 0,1-1 0,-1 1 0,1-1 0,-1 1 0,1-1 0,0 1 0,-1-1 0,1 0 0,0 1 0,0-1 0,0 0 0,0 0 0,0 1 0,0-1 0,1 0 0,-1 0 0,0 0 0,0 0 0,1-1 0,-1 1 0,1 0 0,1 0 0,20 2-7084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0T08:53:07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1 232 6467,'0'0'2078,"8"0"-1718,150 3 2642,-146-4-2899,0 0-1,0-1 1,0-1 0,0 1-1,0-2 1,0 0 0,-1 0 0,22-12-1,-7 1-43,0-2 1,33-26-1,-52 38-53,-1-1-1,0 1 1,0-1 0,7-9 0,-12 14-3,0-1-1,1-1 1,-1 1 0,0 0-1,0 0 1,0 0 0,-1-1-1,1 1 1,0 0 0,-1-1-1,1 1 1,-1 0 0,0-1-1,0 1 1,0-1 0,0 1-1,0-1 1,-2-3 0,2 4 3,-1 0 0,0 1 0,0-1 1,0 1-1,-1-1 0,1 1 0,0 0 0,0-1 1,-1 1-1,1 0 0,-1 0 0,1 0 1,-1 0-1,0 0 0,1 0 0,-1 1 0,0-1 1,1 0-1,-1 1 0,0-1 0,0 1 0,0 0 1,-2-1-1,0 0-1,-17-3 118,-1 1 1,1 0-1,-1 1 0,1 2 0,-1 0 0,-30 5 0,43-3-89,-1 0-1,1 1 1,-1 1-1,1-1 1,0 2-1,1-1 1,-1 1 0,1 0-1,-1 1 1,2 0-1,-1 1 1,1-1-1,0 1 1,-8 10-1,7-7 42,0 0 0,1 1 0,0 0 0,1 0-1,0 1 1,0-1 0,1 1 0,1 1 0,0-1-1,-3 20 1,5-19-11,1 0 0,0 1 0,1-1-1,2 18 1,-2-26-56,1 1 0,0-1 0,1 0 0,-1 0 1,1 0-1,0 0 0,0 0 0,1 0 0,-1-1 0,1 1 0,0-1 0,1 0 0,5 7 0,0-4-6,0 0-1,1 0 0,-1-1 0,2 0 1,-1-1-1,0 0 0,1 0 1,0-1-1,0-1 0,0 0 0,23 3 1,0-2-288,0-2 1,62-4 0,-72 0-601,-1 0 0,27-8 1,45-21-4486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05.27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1554 75 5619,'-3'-4'13289,"-3"2"-13503,-107 4 515,1 5 0,-1 4-1,-215 52 1,274-47-234,0 3 0,2 2 0,-53 30 0,25-6 0,-80 60 1,134-86-29,2 1 0,0 1 1,1 1-1,1 1 0,2 1 0,0 1 0,1 0 1,2 2-1,1 0 0,1 1 0,1 0 0,-19 56 1,11-21-22,2 1 1,3 1 0,3 0-1,3 1 1,-4 96 0,14-110-23,2 0 1,2 0 0,12 61-1,4-26 3,41 113-1,-48-166 2,3-1 0,1 0 0,1-1 0,1-1 0,2-1 0,30 34 1,-20-31 33,2-2 1,1-2-1,1 0 1,2-3 0,1-1-1,39 20 1,247 106 282,-309-145-311,131 52 117,1-7 0,3-6-1,200 33 1,24-25 116,511 8 0,-432-39-279,111 1 210,-135-39-135,-344 7-38,196-28-74,-241 29 77,0-2 1,0-2-1,-1-1 1,-1-2-1,37-20 1,0-7 35,-3-3 0,-1-4 0,65-59 0,-98 75-14,-2-2 1,-1-2 0,-2 0 0,-1-2 0,-2-2 0,38-71 0,-53 82-16,-2-1 0,-1-1 0,-1 1 1,-2-2-1,-1 1 0,2-39 0,-3-13 13,-6-103 1,-1 171-20,-1 0 1,0 0 0,-2 1 0,1 0 0,-2-1 0,-12-26 0,-52-85 21,23 47-17,-21-53-2,-41-76 11,85 172-14,-1 0 0,-1 2 1,-43-45-1,15 27 17,-2 3-1,-3 2 1,-1 2-1,-2 3 1,-2 3-1,-2 3 1,-1 3-1,-111-41 1,-6 13 37,-3 9 1,-2 7-1,-2 9 1,-306-20-1,-1133 30 76,1509 34-352,-203 37-1,53-3-2158,189-35-200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11.41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1387 489 3666,'0'0'7334,"-4"-3"-6499,-3-4-528,0 0 0,-1 1 0,0 1 0,0-1 0,0 1 0,-1 1 0,0-1 0,0 2 0,0-1 0,0 1 0,-1 0 0,1 1 0,-1 0 0,-13 0 0,-247-3 801,164 6-973,60 0-86,0 2 0,0 2 1,1 2-1,-1 2 0,2 2 0,-1 2 1,2 1-1,0 3 0,1 2 0,0 1 1,2 2-1,1 2 0,0 2 0,-55 48 1,80-60-29,2 0 0,0 1 0,0 0 0,2 1 0,0 0 0,0 1 0,2 0 0,0 1 0,-6 21 0,0 4-50,3 2 0,-10 74-1,17-91 42,2 1 0,1 0 0,1 0 0,1 0 0,2 0-1,1-1 1,13 50 0,-12-61-11,1 0-1,1-1 1,1 1-1,0-2 1,1 1-1,1-1 0,0-1 1,1 1-1,1-2 1,0 0-1,0 0 1,2-1-1,23 17 1,6-2 3,0-2 1,2-1 0,77 27-1,150 35 33,-80-29-25,296 72 4,10-40 16,40-38-8,5-39-3,35 1 155,307 0-112,-480-55-8,-257 21-29,300-63 36,-360 59 23,0-3 1,164-79 0,21-52 161,-231 130-167,-2-1 1,-2-3 0,0-1-1,40-48 1,-70 71 6,0 0 0,-1 0 0,-1-1 0,0 1 0,0-1 0,-1-1 0,-1 1 0,0-1 0,0 0 1,2-25-1,-2 5 84,-3 0 1,0 0 0,-6-40-1,3 57-132,-1 0 0,-1 1 0,-1-1 0,0 1 0,-1 0 0,0 0 0,-1 1 0,-14-22 0,-2 3 54,0 1 1,-38-39-1,16 27-95,-2 1 0,-1 3-1,-3 1 1,-1 3 0,-1 3-1,-62-30 1,7 13 0,-1 5 1,-154-42 0,-298-45 85,-4 29-74,-443-17 90,106 103-43,744 19-57,5 3-14,-169 28 1,-144 54 53,434-80-57,1 1 1,0 2 0,-50 24-1,79-34-19,1 1 0,-1 0 0,0 0-1,0 0 1,0 0 0,0 0-1,1 0 1,-1 1 0,0-1 0,1 1-1,-1-1 1,1 1 0,0 0-1,-1-1 1,1 1 0,0 0 0,0 0-1,0 0 1,0 0 0,0 3-1,1-4-72,0 1 0,1-1-1,-1 1 1,1-1-1,0 1 1,-1-1-1,1 0 1,0 1 0,0-1-1,0 0 1,0 0-1,0 0 1,0 0-1,0 1 1,0-1 0,0-1-1,0 1 1,1 0-1,-1 0 1,0 0-1,1-1 1,-1 1 0,0-1-1,1 1 1,-1-1-1,1 1 1,-1-1-1,1 0 1,2 0 0,48 10-4839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2.8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17 200 8996,'0'0'8159,"-4"3"-7637,-9 7-188,24-19-199,19-17-102,7-8 259,-1-1-1,55-74 1319,-91 122-927,-2 7-632,-1 0-1,-1 0 1,0 0 0,-2-1-1,-9 21 1,-7 28-19,-44 248 67,66-316-191,0 1 1,0 0-1,0-1 1,0 1 0,0-1-1,-1 1 1,1-1-1,0 1 1,0-1-1,0 1 1,-1-1-1,1 1 1,0-1-1,-1 1 1,1-1-1,0 0 1,-1 1-1,1-1 1,-1 0 0,1 1-1,-1-1 1,1 0-1,0 1 1,-1-1-1,1 0 1,-1 0-1,1 1 1,-1-1-1,1 0 1,-1 0-1,0 0 1,1 0-1,-1 0 1,1 0 0,-1 0-1,1 0 1,-1 0-1,1 0 1,-1 0-1,1 0 1,-1 0-1,0-1 1,-4 1-898,-14 0-4262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3.1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23 0 9893,'0'0'9060,"-22"22"-9012,59-20-48,10 0 96,2-1-64,0 1-32,-2 1 0,-2 1-48,2-1 32,6-3-32,2 0-1041,-1-3-1408,-5-16-3602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3.5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1236 251 7075,'-14'-22'633,"3"4"-399,1 1 31,1 2 0,-2 0 0,0 0 0,-1 0 0,0 2 0,-1 0 0,0 0 0,-19-13 0,17 17 196,0 1 0,-1 0 0,0 1 0,0 1 0,0 0 0,-1 1 1,0 1-1,-18-2 0,-12 1 908,-80 1 1,96 5-1190,0 1 1,1 1-1,-1 2 1,1 1-1,1 2 1,-1 0-1,1 2 1,0 2-1,1 0 1,1 2-1,0 1 1,-37 27-1,38-22-97,1 1 0,1 2 0,1 1 0,1 0-1,1 2 1,1 0 0,2 1 0,0 1 0,2 1-1,1 0 1,-17 50 0,13-18-62,3 1-1,3 0 1,2 1 0,3 1-1,3-1 1,2 1 0,9 86-1,-2-119-20,1 0-1,2-1 1,1 0-1,1 0 0,1-1 1,2 0-1,1 0 0,1-2 1,2 0-1,0 0 0,2-2 1,1 0-1,1-1 0,1-1 1,41 36-1,-35-37 12,1 0 0,1-2 0,0 0-1,2-3 1,0 0 0,1-2 0,0-1 0,2-2 0,-1-1-1,1-2 1,0-1 0,1-2 0,59 3 0,-71-9-9,0-1 0,0-1 0,-1-1 0,1-1 0,-1-1 0,0-1 0,0-1 0,-1-1 0,32-16 0,-26 9 42,-1-1 0,-1-1 0,0-2 0,-2 0-1,0-2 1,32-37 0,-27 24 22,-1-2 1,-2-1-1,-2-1 0,-1-1 0,-2-1 1,-2-1-1,-1-1 0,-3 0 0,18-86 1,-24 87 13,-3-1 0,-2 0 0,-1 0 0,-2 0 0,-2 0 0,-2 0 0,-14-66 1,13 86-40,-2 0 1,0 1-1,-2 0 1,0 0-1,-1 1 0,-1 0 1,-1 1-1,-1 0 1,0 1-1,-1 0 1,-1 1-1,-1 1 1,-1 0-1,0 1 1,-32-21-1,32 25-50,-2 1 0,1 0 1,-1 1-1,-1 2 0,0-1 0,0 2 0,0 1 0,-35-5 0,51 10-85,3-1-8,0 1 0,0 0-1,0 0 1,0 0 0,0-1-1,0 1 1,-1 0-1,1 0 1,0 1 0,0-1-1,0 0 1,0 0 0,0 0-1,0 1 1,0-1-1,-1 1 1,1-1 0,0 1-1,0-1 1,0 1-1,1-1 1,-1 1 0,0 0-1,0 0 1,0-1 0,0 1-1,1 0 1,-2 1-1,-8 25-3311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43.46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140 27 7283,'0'0'8378,"-14"-5"-7575,-45-14-241,58 19-546,0-1-1,0 1 0,-1-1 0,1 1 0,0 0 1,0 0-1,0 0 0,0 0 0,-1 0 0,1 0 0,0 0 1,0 0-1,0 0 0,0 0 0,-1 1 0,1-1 0,0 0 1,0 1-1,0-1 0,0 1 0,0 0 0,0-1 0,0 1 1,0 0-1,0-1 0,0 1 0,0 0 0,-1 1 0,-9 25 31,10-20-33,-4 9-11,0-1 0,2 1 0,0 0-1,0 0 1,2 1 0,0-1 0,1 0 0,3 33-1,-2-46 0,0 0-1,0 0 0,0-1 1,1 1-1,-1 0 0,1-1 1,-1 1-1,1 0 0,0-1 1,0 0-1,0 0 0,0 1 0,0-1 1,0 0-1,1-1 0,-1 1 1,1 0-1,0-1 0,-1 1 1,1-1-1,0 0 0,0 0 1,0 0-1,-1 0 0,7 0 1,-5 0-5,-1 0 1,1-1 0,-1 0 0,1 1 0,-1-1 0,1-1-1,-1 1 1,1 0 0,0-1 0,-1 0 0,1 0 0,-1 0-1,0 0 1,1 0 0,-1-1 0,0 1 0,0-1 0,0 0 0,0 0-1,0 0 1,3-4 0,-1 1 24,-1-1 1,0 0-1,0 0 0,-1 0 1,0-1-1,0 1 0,0-1 1,-1 0-1,0 1 0,0-1 1,-1 0-1,0 0 0,0 0 1,0 0-1,-1-10 0,0 17 174,0 3-139,-1 19-64,0-8-12,1 0-1,0 0 1,1 0 0,0 1-1,5 17 1,-5-30 17,-1 0-1,1 0 1,0 0 0,0 0-1,0 1 1,0-2 0,0 1-1,0 0 1,0 0 0,1 0 0,-1 0-1,1-1 1,-1 1 0,1-1-1,0 1 1,-1-1 0,1 0-1,0 1 1,0-1 0,0 0-1,0 0 1,0 0 0,0-1-1,0 1 1,1 0 0,-1-1 0,0 0-1,0 1 1,0-1 0,1 0-1,-1 0 1,0 0 0,0 0-1,1-1 1,-1 1 0,0 0-1,0-1 1,0 0 0,0 0-1,0 1 1,4-3 0,-3 1-12,0 1 0,0-1 0,0 0 1,0 0-1,-1-1 0,1 1 0,0-1 1,-1 1-1,0-1 0,1 0 0,-1 0 0,3-5 1,23-47-1086,-14 27-711,4-4-1123,18-35-2432,-36 67 5394,0 0 0,0 0 0,0 0 0,0 0 0,0-1 0,0 1 0,0 0 0,0 0 1,0 0-1,0 0 0,0-1 0,0 1 0,0 0 0,0 0 0,0 0 0,0 0 0,0-1 0,0 1 0,0 0 0,0 0 0,0 0 0,1 0 0,-1 0 0,0-1 0,0 1 0,0 0 0,0 0 0,0 0 0,0 0 0,1 0 0,-1 0 0,0 0 0,0 0 0,0 0 0,0 0 0,1-1 0,-1 1 0,0 0 0,0 0 0,0 0 0,0 0 0,1 0 0,-1 0 0,0 0 0,0 0 0,0 0 1,0 0-1,1 0 0,-1 1 0,0-1 0,0 0 0,0 0 0,0 0 0,1 0 0,-1 0 0,0 0 0,0 0 0,0 0 0,0 1 0,6 14 3830,-1 20 1879,-5-34-5737,2 113-18,-2-70 26,12-55 299,1-11-62,0 0-82,1 0 1,2 1 0,23-27 0,-33 42-147,-1 1 0,1 0-1,-1 1 1,1-1 0,1 1-1,-1 0 1,1 1 0,-1 0-1,1 0 1,0 0 0,0 1 0,0 0-1,0 0 1,1 0 0,-1 1-1,13 0 1,-17 1 8,0-1 0,0 1-1,0 0 1,0 0 0,0 0 0,0 1 0,0-1-1,0 1 1,-1-1 0,1 1 0,0 0 0,0 0-1,0 0 1,-1 1 0,1-1 0,0 1 0,-1-1-1,1 1 1,-1 0 0,0 0 0,0 0 0,0 0-1,0 1 1,0-1 0,0 0 0,0 1 0,-1-1-1,1 1 1,-1 0 0,0-1 0,0 1 0,0 0-1,1 4 1,4 11 165,0 1-1,-1 1 1,3 34-1,-5-36-165,0 1-1,0-1 1,2 0-1,9 25 0,-2-23-735,0-3-2292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5.14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456 37 10485,'0'0'816,"-16"-4"414,10 2-1129,-19-6 844,1 2-1,-1 0 1,-45-3-1,61 8-878,0 1-1,0 0 1,0 0-1,0 1 1,0 0 0,0 1-1,0 0 1,1 0-1,-1 1 1,1 0-1,-1 0 1,1 1-1,0 0 1,0 0 0,1 1-1,-1 0 1,1 1-1,0 0 1,1 0-1,-7 7 1,-1 4-31,2 0 1,0 0-1,2 1 0,-1 1 1,2 0-1,1 0 0,0 1 1,2 0-1,0 0 0,1 1 1,1-1-1,1 1 0,0 0 1,2 0-1,2 31 0,-1-44-40,1-1-1,1 1 0,-1-1 0,1 1 0,0-1 1,1 0-1,0 0 0,0 0 0,0 0 1,1 0-1,0-1 0,0 0 0,1 0 0,0 0 1,0 0-1,0-1 0,1 1 0,0-2 1,0 1-1,0 0 0,0-1 0,9 4 0,-7-4 3,0 0 0,1 0 1,-1-1-1,1 0 0,0-1 0,0 0 0,0 0 0,0-1 0,0 0 0,0-1 0,1 0 0,-1 0 0,0-1 0,0 0 0,0-1 0,0 0 0,0 0 0,10-5 0,-13 5-4,-1-1 1,0 0-1,0 0 0,-1-1 0,1 0 1,-1 0-1,1 0 0,-1 0 0,0 0 1,-1-1-1,1 0 0,-1 0 0,0 0 1,0 0-1,-1 0 0,4-10 0,-5 12 11,1-1-1,-1 1 0,-1-1 0,1 0 1,0 1-1,-1-1 0,0 0 0,0 1 1,0-1-1,0 0 0,-1 1 0,1-1 1,-1 1-1,0-1 0,0 0 0,0 1 0,-1 0 1,1-1-1,-1 1 0,0 0 0,0 0 1,0 0-1,0 0 0,0 0 0,-1 0 1,1 0-1,-4-2 0,-13-6 123,0 0 0,0 2 0,-27-10 0,118 19-801,124-2 1902,-98-8-4203,-68 4-1558,34-9-1,-44 9-294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5.4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 11 3298,'0'0'11535,"0"-10"-8965,-2 121-2167,-1 3-2949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5.8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7 14519,'0'0'4690,"-20"-7"-4818,54 7 48,16 0-64,9 0-705,-3 0-3969,-7 2-6675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6.1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66 29 5955,'0'0'4020,"-7"-4"-3537,-19-14-211,26 17-203,-1 1-1,1-1 1,0 1-1,-1-1 1,1 1-1,-1 0 1,1-1-1,-1 1 1,1 0-1,0-1 1,-1 1-1,1 0 1,-1 0-1,1-1 1,-1 1-1,0 0 1,1 0-1,-1 0 1,1 0-1,-1 0 1,1 0-1,-1 0 1,1 0-1,-1 0 1,0 0-1,1 0 1,-1 0-1,1 0 1,-1 0-1,1 0 1,-1 1-1,1-1 1,-1 0-1,1 0 1,-1 1-1,1-1 1,-1 0-1,1 1 1,-1-1-1,1 0 1,-1 1-1,-2 19 3996,3-14-3551,-5 39-475,3 1-1,1-1 0,7 72 1,-3-105-50,0 1 0,0-1 1,1 0-1,0 0 0,1 0 0,1-1 1,0 1-1,12 16 0,-15-24 3,0 0-1,0 0 0,1 0 1,0-1-1,0 1 0,0-1 0,0 0 1,1 0-1,-1-1 0,8 4 1,-9-4 0,1-1 0,-1-1 0,0 1 0,1 0 0,-1-1 0,1 0 0,-1 0 0,1 0 0,-1 0 0,1 0 0,-1-1 0,0 1 0,1-1 0,-1 0 0,0 0 0,1 0 0,3-3 0,-2 1 8,-1 0-1,0 0 1,0 0-1,0-1 1,-1 0-1,1 1 1,-1-1-1,0-1 1,0 1-1,0 0 1,0-1-1,2-6 1,23-60 44,-20 39 2,8-52-1,-9 46 91,-6 34-109,0 0-1,0 0 1,1-1 0,0 1-1,0 0 1,0 1-1,0-1 1,1 0-1,-1 1 1,1-1-1,0 1 1,0 0 0,0 0-1,1 0 1,6-5-1,25-11-1333,1 10-4193,-16 9-3154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6.7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1 284 6115,'0'0'1531,"19"-14"-712,61-49 424,-74 58-1036,0 0-1,0-1 0,0 1 1,-1-1-1,0-1 0,-1 1 0,1-1 1,-1 0-1,0 0 0,-1 0 0,5-12 1,-6 7 99,1 0 0,-1 0 1,-1-1-1,-1-24 0,0 35-281,0 0 46,-1 1 0,1-1 1,-1 0-1,1 1 0,-1 0 1,0-1-1,0 1 0,0-1 1,1 1-1,-1 0 0,-1 0 1,1-1-1,0 1 0,0 0 1,0 0-1,-1 0 0,1 0 1,0 1-1,-1-1 0,1 0 1,-1 0-1,1 1 0,-1-1 1,1 1-1,-1-1 0,1 1 1,-1 0-1,0 0 0,-1 0 1,0-1 14,1 1 0,-1-1 0,1 1 0,-1 0 0,0 0 0,1 0 0,-1 0 0,0 0 0,1 1 0,-1-1 0,1 1 0,-1 0 0,1 0 0,-1 0 0,1 0 1,-1 0-1,1 0 0,-3 3 0,1 1-70,0 0 1,1 1-1,0-1 0,0 1 1,1 0-1,-1 0 1,1-1-1,1 2 0,-1-1 1,1 0-1,0 0 1,0 12-1,0 8 7,4 44-1,-2-59-21,1 0 0,0 0-1,1 0 1,0 0 0,0-1-1,1 1 1,1-1 0,0 0-1,0 0 1,9 12 0,-10-18-7,-1 1 0,1 0 0,0-1 1,0 0-1,1 0 0,-1 0 0,1 0 0,0-1 0,0 0 1,0 0-1,1 0 0,-1 0 0,0-1 0,1 0 1,0 0-1,0-1 0,-1 0 0,1 0 0,0 0 1,11 0-1,-13-2 7,0 0 0,0 0 1,0 0-1,0-1 0,0 0 1,0 1-1,0-1 0,0-1 1,-1 1-1,1 0 0,-1-1 0,0 0 1,0 0-1,0 0 0,0 0 1,0 0-1,0-1 0,3-6 1,6-9 44,0-1 1,9-25-1,-17 37-42,13-36 55,-13 32-34,0 1 0,0 0-1,1 0 1,1 0 0,0 0-1,12-16 1,-18 27-25,0-1 1,1 1-1,-1 0 1,0 0-1,0-1 1,1 1-1,-1 0 1,0 0-1,0-1 1,1 1-1,-1 0 1,0 0-1,0 0 1,1 0-1,-1-1 1,0 1-1,1 0 1,-1 0-1,0 0 1,1 0-1,-1 0 1,0 0-1,1 0 1,-1 0-1,0 0 0,1 0 1,-1 0-1,0 0 1,1 0-1,-1 0 1,0 0-1,1 0 1,-1 1-1,0-1 1,0 0-1,1 0 1,-1 0-1,0 0 1,1 1-1,-1-1 1,0 0-1,0 0 1,1 1-1,-1-1 1,0 0-1,0 0 1,0 1-1,1-1 1,-1 1-1,7 17 24,-6-15-19,38 161 147,-39-163-153,1 0 0,-1 1-1,0-1 1,1 1-1,-1-1 1,0 0 0,1 1-1,0-1 1,-1 0-1,1 0 1,0 1 0,0-1-1,-1 0 1,1 0 0,0 0-1,0 0 1,0 0-1,1 0 1,-1 0 0,0 0-1,0-1 1,0 1-1,1 0 1,-1-1 0,0 1-1,1-1 1,-1 1-1,0-1 1,1 0 0,-1 1-1,1-1 1,-1 0-1,0 0 1,1 0 0,-1 0-1,1 0 1,-1 0 0,2-1-1,1-1 6,0 1 1,0-1-1,0 0 0,0-1 1,-1 1-1,1-1 0,-1 1 1,0-1-1,0 0 0,0 0 0,4-6 1,16-21 37,3-5 18,1 2 0,41-40 0,-59 64-40,1 1-1,0 0 1,0 1 0,1 0-1,-1 0 1,2 1 0,-1 1-1,1 0 1,0 0-1,0 2 1,0-1 0,20-2-1,-31 6-10,1 0-1,-1 0 0,1 0 1,-1 0-1,1 1 1,-1-1-1,1 0 0,-1 1 1,0 0-1,1-1 0,-1 1 1,0 0-1,1-1 1,-1 1-1,0 0 0,0 0 1,0 0-1,0 0 0,0 0 1,0 0-1,0 0 1,0 1-1,0-1 0,0 0 1,-1 0-1,1 1 1,0-1-1,-1 1 0,1-1 1,-1 0-1,0 1 0,1-1 1,-1 1-1,0-1 1,0 1-1,0 1 0,2 12 250,-2 0 0,-1 29 0,0-21-141,0 3-16,0-17-91,1 0 1,0 0 0,0 1-1,1-1 1,2 11-1,-2-18-16,0 0-1,-1 1 0,1-1 0,0 0 0,1 0 1,-1 0-1,0 1 0,1-1 0,-1 0 0,1-1 1,-1 1-1,1 0 0,0 0 0,0-1 0,0 1 1,0-1-1,0 1 0,0-1 0,0 0 0,0 0 1,1 0-1,-1 0 0,0 0 0,3 0 0,15 2-419,1 0-1,-1-1 0,0-2 0,21-1 0,-39 1 360,84-2-4284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7.0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 5 17544,'0'0'3442,"-19"10"-4227,19-25-4273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8.99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67 137 7700,'0'0'4911,"-11"-5"-3692,-30-12-312,40 16-881,0 1-1,0-1 1,0 1-1,0-1 1,0 0-1,0 0 1,0 1-1,1-1 0,-1 0 1,0 0-1,1 0 1,-1 0-1,0 0 1,1 0-1,-1 0 1,1 0-1,0 0 1,-1 0-1,1 0 0,0-1 1,0 1-1,-1 0 1,1 0-1,0 0 1,0 0-1,0 0 1,0 0-1,1-1 0,-1 1 1,0 0-1,0 0 1,1 0-1,0-2 1,0 0 53,0 0-78,0 0 0,0 0 1,1 0-1,0 0 0,-1 0 0,1 0 0,0 0 1,1 1-1,-1-1 0,0 1 0,1 0 1,-1-1-1,1 1 0,-1 0 0,1 1 1,0-1-1,0 0 0,0 1 0,4-2 0,4-1 7,1-1 0,0 1 0,22-4 0,-20 5-5,1 2 1,-1-1-1,27 2 1,-39 0 1,1-1 0,-1 1 1,0 1-1,0-1 1,0 0-1,0 1 1,1-1-1,-1 1 1,0-1-1,0 1 1,0 0-1,0 0 1,0 0-1,0 0 1,0 0-1,-1 1 1,1-1-1,0 1 1,-1-1-1,1 1 1,-1-1-1,1 1 1,-1 0-1,0 0 1,1 0-1,-1-1 1,0 1-1,-1 0 1,1 0-1,0 1 1,0-1-1,-1 0 0,1 4 1,-1-1 56,0 0 0,0 0 1,-1 0-1,1 0 0,-1 0 1,-1 0-1,1 0 0,-1-1 0,1 1 1,-1-1-1,-1 1 0,1-1 0,-1 0 1,1 1-1,-1-1 0,-5 4 0,-4 5 177,-1-1-1,-1-1 0,-20 14 0,21-17-51,0 2 0,0 0-1,1 0 1,-11 13 0,22-22-178,0 0 0,0 0 0,0 0 1,0 0-1,1 0 0,-1 0 0,0 1 0,1-1 0,-1 0 0,1 0 0,-1 0 0,1 1 0,-1-1 0,1 0 0,0 0 0,0 1 0,0-1 0,-1 0 0,1 1 0,1-1 0,-1 0 0,0 1 0,0-1 0,1 2 1,0-1-9,0-1 0,0 1 0,0-1 0,1 1 0,-1-1 0,0 0 1,1 0-1,-1 1 0,1-1 0,-1 0 0,1-1 0,0 1 0,-1 0 1,1 0-1,2 0 0,8 3-23,1-1 0,-1-1 1,24 2-1,-34-4 27,150 3 16,-97-3-21,-46 0-248,-1 0 0,0 0-1,1-1 1,-1 0 0,0-1-1,0 0 1,0 0 0,0-1-1,0 1 1,15-9-1,-3-4-4481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39.97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533 77 6195,'0'0'4036,"-22"-6"-2355,-70-18 64,85 23-1619,0-1 1,0 1-1,-1 1 0,1-1 0,-1 2 1,1-1-1,0 1 0,-1 0 1,1 0-1,0 1 0,0 0 1,0 0-1,0 0 0,0 1 0,0 0 1,-11 8-1,-1-1 43,1-1-63,1 0 0,0 1 0,0 1 0,1 1 0,1 0 0,0 1 0,0 1 1,1 0-1,1 1 0,1 0 0,0 1 0,1 1 0,0 0 0,1 0 0,2 1 0,-1 0 1,2 1-1,1-1 0,0 1 0,1 1 0,-2 20 0,4-20-64,2 0 1,0 0-1,1-1 0,1 1 1,0 0-1,2 0 0,5 19 0,-4-27-35,0 1-1,1-1 0,0 0 0,1 0 1,0-1-1,1 1 0,0-2 1,1 1-1,0-1 0,1 0 0,15 14 1,-9-12-2,0-1 1,1 0 0,1-1 0,-1 0 0,2-1 0,-1-2 0,1 1-1,0-2 1,0 0 0,1-2 0,37 6 0,-41-9 2,1 0 0,0 0 0,-1-2 0,1 0 1,0-1-1,-1 0 0,1-1 0,-1-1 0,0 0 0,0-1 0,-1-1 0,1 0 0,-1-1 1,26-17-1,-22 9 5,0 0 0,0-1 0,-2-1 0,0 0 0,-1-1 0,18-27 0,-24 30-9,0-1 0,-1 0 0,-1 0 0,0-1 0,-1 0 0,-1 0-1,0 0 1,-2-1 0,2-18 0,-3 14 16,-1-1-1,-1 0 1,-1 0-1,-1 0 1,-1 1-1,-1-1 1,-1 1-1,-13-34 1,12 42-13,0-1 1,-2 1 0,0 0-1,0 1 1,-1 0 0,-1 0-1,0 1 1,-1 0 0,0 1 0,-1 0-1,0 1 1,-1 1 0,-16-11-1,15 12 13,-1 1 0,1 0-1,-2 1 1,1 1 0,-1 0-1,-26-4 1,7 4 22,-69 0 0,102 5-59,1 0 1,-1 0 0,0 0 0,1 0 0,-1 1-1,1-1 1,-1 0 0,1 1 0,-1-1-1,1 1 1,-1-1 0,1 1 0,-1-1 0,1 1-1,0 0 1,-1 0 0,1 0 0,0 0 0,-2 1-1,3-1-82,-1 1 0,1-1 0,-1 0 0,1 1 0,-1-1 0,1 0 0,0 1-1,0-1 1,0 0 0,0 1 0,0-1 0,0 1 0,0-1 0,0 0 0,0 1 0,1-1-1,-1 1 1,0-1 0,1 0 0,-1 0 0,1 1 0,1 1 0,16 21-3260,5 2-2318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6:42.16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941 245 7139,'0'0'3247,"-23"0"-1153,-2-1-1640,-8 1 271,1 0 0,-53 9-1,48-2-405,1 2-1,0 1 0,0 2 1,1 2-1,1 1 1,0 2-1,1 1 1,1 1-1,-39 32 0,32-19-199,2 1 1,1 2-1,1 2 0,3 1 0,0 1 0,-37 65 0,58-84-76,0 1 0,2 0 0,0 0-1,2 1 1,0 0 0,1 1 0,-3 32 0,3 13 3,2 81 1,4-132-24,0-3-22,1 0 0,0-1 1,1 1-1,1 0 0,0-1 0,1 1 0,0-1 1,1 0-1,0-1 0,1 1 0,13 19 1,-8-17 2,1 0 1,1 0 0,0-1 0,1-1 0,0 0 0,1-1 0,26 16 0,4-2 32,2-3 1,1-2 0,1-2 0,0-2-1,65 13 1,362 50 166,-68-17-152,852 140 1013,-681-183-572,-75-7-277,411 3-242,-565-31 55,12-1 62,-280 15-120,0-4 1,-1-3 0,0-4 0,105-29-1,-152 32 37,391-123 54,9-54-44,-416 176-22,0-1-1,0 0 0,-1-2 1,-1 0-1,0-1 1,-1 0-1,16-20 0,-11 10-13,-1-1 0,-1-1 0,-1-1 0,14-32-1,-26 46 35,0 0 0,0 0 0,-2-1 0,0 0 0,0 1 0,0-19-1,-2-87 69,-2 59-119,1 38 33,1 1 31,-2 1-1,-3-27 0,2 40-16,1 0 0,-1 0 1,0 0-1,-1 0 0,0 1 0,0-1 0,0 1 0,-1-1 0,0 1 0,-6-8 0,-1 3 13,0 0 0,0 1 0,-1 0 0,-1 1-1,1 1 1,-1-1 0,-16-5 0,-104-41 28,64 29-27,-38-18-41,-206-76 171,-329-51 920,-123 32-911,53 4 659,640 122-815,-9-3 6,-1 3 0,-102-1 0,171 14-21,-854 5 25,675-6-87,82-2 76,1 5-1,-111 17 1,153-8-57,-213 39-148,279-50 149,1 0 0,0 0-1,-1 0 1,1 0 0,-1 0-1,1 0 1,0-1 0,-1 1-1,1 0 1,0 0 0,-1 0-1,1 0 1,0 0 0,-1 0-1,1-1 1,0 1 0,0 0 0,-1 0-1,1 0 1,0-1 0,0 1-1,-1 0 1,1-1 0,0 1-1,0 0 1,-1 0 0,1-1-1,0 1 1,0 0 0,0-1-1,0 1 1,0 0 0,0-1 0,-1 1-1,1 0 1,0-1 0,0 1-1,0-1 1,0 1 0,0 0-1,0-1 1,0 1 0,1 0-1,-1-1 1,0 1 0,0-1-1,0-1-265,-3-27-3394,1-8-6839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40.37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35 1392 2385,'0'0'6582,"-4"1"-6014,-20 13 844,18-8 1013,20-7-1633,21-10-695,0-2-1,-1-1 1,34-19 0,-34 16-103,291-175 336,-25 13-121,801-372 637,-647 348-294,-281 129-282,-25 18-208,14-7 108,-155 61 305,-1-1-404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09.20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458 1 11109,'0'0'1913,"-23"0"-536,-77 0-260,89 0-902,0 1-1,1 1 1,-1 0-1,1 1 0,0 0 1,0 0-1,0 1 1,0 0-1,-9 7 1,2 0 37,0 1-1,-29 26 1,34-26-196,-1 1-1,2 0 1,-1 0 0,2 1-1,0 1 1,1 0-1,0 0 1,1 1-1,1 0 1,0 0-1,-6 25 1,6-8 34,1 0 0,2 0 1,1 0-1,2 0 1,3 36-1,-1-46-89,2 0 0,0 0 0,2 0 0,1 0 0,0-1 0,2 0 0,0 0 0,2-1 0,0 0 0,2-1 0,0 0 0,16 20 0,-20-30-1,0 0 0,1 0 0,0-1 0,1-1 0,0 1 0,0-2 0,0 1 0,1-1 0,0-1 0,1 0 0,0 0 0,-1-1 0,2-1 0,-1 0 0,0-1 0,1 0 0,0-1 0,-1 0 0,1-1 0,0 0 0,0-1 0,0-1 0,16-2 0,-17 0-7,0-1 0,0 0 0,0-1 0,0 0 0,-1-1 0,1 0 0,-2 0 0,1-1 0,-1-1 0,0 0 0,0 0 0,-1-1 0,0-1 0,14-19 0,-4 3 17,-2 0 0,0-2 1,-2 0-1,21-56 1,-21 39-6,-1 0 0,-3 0 0,-2-2 0,-2 1 0,-1-1 0,-3 0 0,-5-74 0,2 114-3,0 0 0,-1 0-1,0 0 1,0 0 0,-1 0 0,1 1-1,-2-1 1,1 0 0,-1 1 0,0 0 0,0 0-1,-1 0 1,0 0 0,0 0 0,0 1-1,0-1 1,-1 1 0,0 0 0,0 1 0,-1-1-1,1 1 1,-1 0 0,0 0 0,0 1-1,0 0 1,-13-5 0,1 3 5,0 1 0,-1 0 0,0 1 0,0 1 0,0 1 0,0 0 0,0 1 0,0 2 0,0 0 0,-19 4 0,14 0 27,0 0 0,0 1-1,1 2 1,0 0 0,0 1-1,1 2 1,-25 16 0,40-24 7,1 1 1,-1 0 0,1 1-1,0-1 1,1 1 0,-1 1-1,1-1 1,0 1 0,1-1-1,-1 1 1,1 1 0,1-1-1,-1 0 1,1 1 0,1 0-1,-1 0 1,2 0 0,-1 0-1,1 0 1,0 0 0,0 0-1,1 0 1,0 0 0,1 1-1,0-1 1,0 0 0,0 0-1,1 0 1,1 0 0,-1-1-1,1 1 1,0 0 0,8 10-1,-5-9-37,1-1-1,0 1 0,0-2 0,1 1 0,0-1 0,0-1 0,1 1 0,0-1 0,0-1 0,1 0 0,-1 0 0,1-1 0,0 0 0,12 3 0,6 0-6,-1-2 0,1 0 1,0-2-1,35-1 0,-35-2-83,0-2-1,0-1 0,-1-1 0,0-1 0,1-2 0,-2 0 1,1-2-1,45-22 0,-26 9-508,150-60-6966,-125 62 2233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43.3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500 0 8500,'0'0'5378,"-4"0"-4809,-9 0-405,4 0 3532,16 1-3618,1 0-1,-1 0 1,0 0 0,0 1-1,0 0 1,0 1 0,0-1-1,0 1 1,0 1 0,-1-1-1,0 1 1,0 0 0,0 0-1,0 1 1,0 0 0,-1 0-1,0 0 1,6 9 0,-5-6-20,0 0 1,0 0-1,-1 1 1,-1 0-1,1 0 1,-1 0-1,-1 0 1,1 1-1,-2-1 1,1 1-1,-1 0 0,-1 0 1,1 12-1,-2-12 8,0 1 0,-1-1 0,0 1-1,-1-1 1,0 0 0,0 1-1,-5 11 1,2-8-57,-2 7-1,0-1 1,-1-1 0,-1 1-1,-1-1 1,-1-1-1,0 0 1,-27 32-1,12-23 7,-102 100 21,100-102-8,-1-2-1,-59 36 1,34-24-40,29-19 30,-31 16 0,-43 25 131,101-85-11239,6 14 1549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43.80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119 9 6643,'-2'-8'12166,"-1"8"-12093,-1 0 0,0 1 0,1-1 0,-1 1 0,1 0 0,0 0 0,-1 0 1,1 0-1,0 0 0,-1 1 0,1 0 0,0-1 0,0 1 0,0 0 0,1 1 1,-5 2-1,3 1-7,-1-1 0,1 1 0,0-1 0,0 1 0,1 0 0,-1 1 0,-3 12 0,1-2 39,1 1 0,1 0 0,1 0 0,1 1 0,-1 28 0,3-45-106,1-1 0,-1 1 0,1-1 0,-1 1 0,1-1 1,-1 0-1,1 1 0,0-1 0,0 0 0,-1 0 0,1 1 0,0-1 1,0 0-1,0 0 0,1 0 0,-1 0 0,0 0 0,0 0 0,1 0 1,-1-1-1,0 1 0,1 0 0,-1-1 0,0 1 0,1-1 0,-1 1 1,1-1-1,-1 0 0,1 0 0,-1 0 0,3 0 0,9 2 4,0-1 1,22-1-1,-22-1 15,20-1-161,0-2 0,-1-1 0,1-1 0,34-12 0,-10 3-2456,-14 4-2731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49.94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1106 3394,'0'0'2073,"20"1"-1617,156 0 699,-169-1-1074,0 0 0,1-1 1,-1 0-1,1 0 0,-1-1 0,0 0 0,0 0 1,0 0-1,0-1 0,0 0 0,-1-1 1,1 0-1,-1 0 0,0 0 0,0 0 0,0-1 1,8-9-1,3-4 48,-1 0 1,0-2-1,-2 1 1,0-2-1,-1 0 1,-1 0-1,-1-2 0,-1 1 1,-1-1-1,-1 0 1,9-43-1,-8 16 293,-3-1 0,-1 1 0,-3-1 0,-7-87 0,2 109-134,-1 0 0,-1 1 0,-2-1 1,-1 1-1,-1 0 0,-1 1 0,-15-28 0,18 41-211,-1 1-1,0 0 1,-1 1-1,-1-1 1,0 2-1,-18-16 1,20 20-41,0 1 1,0 0 0,-1 0 0,0 1 0,0 0 0,-1 1 0,1 0 0,-1 1 0,0 0 0,-15-3 0,-24 1-736,3 5-2239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52.7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1 159 8884,'0'0'5210,"7"-4"-4951,-1 1-210,-1 0 0,1 0 0,0 1-1,-1 0 1,1 0 0,0 0 0,0 1 0,0 0-1,1 0 1,-1 1 0,0 0 0,0 0-1,12 1 1,-16 0-21,0 0-1,-1 0 0,1 0 1,-1 1-1,1-1 1,-1 0-1,0 1 0,0-1 1,1 1-1,-1-1 1,0 1-1,0-1 1,-1 1-1,1 0 0,0-1 1,0 1-1,-1 0 1,1 0-1,-1 0 0,0 0 1,1-1-1,-1 1 1,0 2-1,1 53 1049,-1-42-707,-1-4-209,0 0 1,-1 0 0,0 0 0,-6 18 0,4-21-106,2 1 0,-1 1 0,1-1-1,1 0 1,0 0 0,0 1 0,1 16 0,1-22-53,1 0 1,-1-1-1,1 1 0,-1 0 1,1-1-1,0 0 1,0 1-1,0-1 1,1 0-1,-1 0 1,1 0-1,0-1 0,0 1 1,0-1-1,0 1 1,0-1-1,1 0 1,6 3-1,2 2-3,1-2 0,0 1 0,27 6 0,-26-9 2,1 0 0,0-2 0,0 1 0,0-2 0,0 0 0,0-1 0,1 0 0,-2-1 0,1-1 0,0 0-1,28-11 1,-35 11 6,0 0-1,-1-1 0,1 0 0,-1 0 0,0-1 1,-1 0-1,1 0 0,-1-1 0,0 0 1,0 0-1,0 0 0,-1-1 0,0 1 0,0-1 1,-1-1-1,0 1 0,0-1 0,-1 1 0,0-1 1,0 0-1,-1 0 0,0 0 0,1-10 1,3-57-7,-4-79 1,-2 99 27,0 53-25,-1 0 0,1 0 0,0 1 0,-1-1 1,1 0-1,-1 1 0,1-1 0,-1 0 0,0 1 0,0-1 1,0 1-1,0-1 0,0 1 0,0-1 0,0 1 0,0 0 1,-1-1-1,1 1 0,0 0 0,-1 0 0,1 0 0,-1 0 0,1 0 1,-1 0-1,1 1 0,-1-1 0,0 1 0,0-1 0,1 1 1,-1-1-1,-2 1 0,-8-2 51,0 0 0,0 2 0,-19 0 0,17 0-8,5 0-57,-2 0 38,0 0 1,-1 0-1,1 1 0,0 1 1,-21 4-1,29-4-14,-1-1 0,1 1 0,-1 0 0,1 0 0,0 0 0,0 1 0,0-1 0,0 1-1,0-1 1,0 1 0,1 0 0,-1 0 0,1 0 0,0 0 0,0 1 0,0-1 0,0 1 0,1-1 0,-1 1-1,1-1 1,-1 7 0,-5 23 13,2 0-1,1 0 0,1 35 1,-6 50 59,-6-48 7,-3 0 0,-40 99 0,31-98 103,-32 141 1,55-183-182,1 0 0,1 37 1,2-65-36,0-1-1,0 0 1,0 0 0,0 1 0,0-1 0,0 0 0,0 0 0,0 1 0,0-1 0,0 0 0,0 0 0,0 1-1,0-1 1,0 0 0,0 0 0,0 1 0,1-1 0,-1 0 0,0 0 0,0 0 0,0 1 0,0-1 0,0 0-1,1 0 1,-1 0 0,0 1 0,0-1 0,0 0 0,1 0 0,-1 0 0,0 0 0,0 1 0,0-1 0,1 0 0,-1 0-1,0 0 1,0 0 0,1 0 0,-1 0 0,0 0 0,0 0 0,1 0 0,-1 0 0,0 0 0,0 0 0,1 0-1,-1 0 1,1 0 0,9-10-3254,-3-13-4419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53.90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281 1 7459,'0'0'6643,"-2"5"-3262,-14 13-3138,-1 0 0,-1-1 0,0-1 0,-35 24 0,-30 27-14,73-58-199,1 0 0,1 1 1,0 0-1,0 0 1,1 1-1,-8 14 0,14-23-27,-1 1-1,1 0 0,0-1 0,0 1 0,1 0 0,-1 0 0,0-1 0,1 1 0,0 6 1,0-8-5,0-1 0,0 1 0,0 0 0,0 0 0,1 0 0,-1 0 0,0-1 0,1 1 0,-1 0 0,1 0 0,-1-1 0,1 1 0,-1 0 0,1-1 1,-1 1-1,1 0 0,0-1 0,-1 1 0,1-1 0,0 1 0,-1-1 0,1 1 0,0-1 0,0 0 0,-1 1 0,1-1 0,0 0 0,0 0 0,0 1 1,0-1-1,-1 0 0,3 0 0,58 4 35,116-7 0,-160 1-122,0 0 0,0-1-1,0-1 1,25-10-1,-25 8-1467,-1-2-1,18-10 1,-12 3-3859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7:54.2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275 0 2369,'0'0'12646,"-113"55"-11382,87-16-351,-2 10-305,0 10-272,3 5-192,8 4-80,8 1-64,-2-3-624,-6-1-10245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8:17.7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93 95 11077,'0'0'6344,"-15"1"-5789,-62 8 809,79-22-1399,0 9 36,1-1 0,0 1 0,0 0 0,0 0 1,1 1-1,-1-1 0,1 1 0,0 0 0,0 0 0,0 0 0,0 0 1,1 1-1,4-3 0,8-3 4,0 1 1,22-6-1,-21 9-13,0 0 0,0 2 0,0 0 0,0 1 0,26 2 0,-43-1 6,1 0 0,0 1 1,0-1-1,-1 1 0,1-1 1,0 1-1,0 0 0,-1 0 0,1 0 1,-1 0-1,1 0 0,-1 0 0,1 0 1,-1 0-1,0 0 0,0 1 1,1-1-1,-1 1 0,0-1 0,0 1 1,0-1-1,0 1 0,-1-1 1,1 1-1,0 0 0,-1-1 0,1 1 1,-1 0-1,0 0 0,1 3 0,0 1-2,-1 1 0,1-1 0,-1 0 0,0 1 0,-1-1 0,0 0-1,0 1 1,-2 5 0,0-1 16,-2-1 1,0 0-1,0-1 0,-1 1 0,0-1 1,0 0-1,-12 12 0,-60 54 128,75-72-132,3-3-32,2-2-11,0 0 19,1 0 0,-1-1 0,1 1 0,0 1 1,-1-1-1,1 0 0,0 1 0,0-1 0,0 1 0,0 0 0,4-1 0,-1 0-1,3-2 19,0 0 0,0 1 0,1 1 0,0-1 0,0 2-1,-1-1 1,1 1 0,0 1 0,0 0 0,0 0 0,0 1 0,12 2 0,-18-2-1,1 0 0,-1 0 1,0 0-1,1 1 0,-1 0 0,0 0 0,0 0 0,0 0 0,0 0 1,0 1-1,-1 0 0,1 0 0,-1 0 0,0 0 0,1 0 1,-1 1-1,-1-1 0,1 1 0,-1 0 0,1 0 0,-1 0 0,0 0 1,0 0-1,-1 0 0,1 1 0,-1-1 0,0 1 0,1 7 0,-2-6 3,0 1-1,0 0 1,0 0-1,-1-1 1,0 1-1,0 0 0,-1-1 1,0 1-1,0-1 1,0 1-1,-1-1 0,0 0 1,0 0-1,-1 0 1,-7 10-1,4-9 1,1 1 1,-1-1-1,-1-1 0,1 0 0,-1 0 1,0 0-1,0-1 0,-1 0 0,0 0 1,-13 4-1,20-8-83,0 0 0,0 0 0,0 0 0,0 0 0,0-1 0,0 1 0,0-1 1,0 1-1,0-1 0,0 0 0,0 0 0,0 0 0,-1 0 0,1 0 0,0 0 0,0-1 0,0 1 0,0-1 1,0 1-1,0-1 0,0 0 0,0 0 0,0 0 0,0 0 0,1 0 0,-1 0 0,0 0 0,0-1 0,1 1 1,-1-1-1,1 1 0,0-1 0,-1 1 0,1-1 0,0 0 0,0 0 0,0 0 0,0 0 0,0 0 0,0 0 1,1 0-1,-1 0 0,1 0 0,-1-3 0,-9-39-5334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8:18.28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621 52 10405,'-18'-2'776,"-51"-4"1859,-107 5-1,163 3-2481,0 1-1,0 0 0,0 1 1,0 1-1,1 0 1,0 1-1,0 0 1,0 0-1,1 1 0,0 1 1,0 0-1,-18 18 1,9-6-47,1 1 0,0 1 0,2 0 0,0 1-1,-13 26 1,20-29-89,1 0 0,1 0 0,1 1 0,0 0 0,2 0 0,0 1 0,1-1 0,2 1 0,0 0 0,1 0 0,1 0 0,1 0 0,4 22 0,-2-32-16,1-1 0,0 0 0,0 0 0,1 0 0,1-1 0,-1 0 0,2 0 0,-1 0 0,2-1 0,-1 0 0,1 0 0,0-1 0,1 0 0,0 0 0,13 8 0,-1-1 3,1-2 1,0-1 0,1 0-1,1-2 1,-1 0-1,28 6 1,-22-9-3,1-1 1,1-1 0,-1-1-1,0-2 1,1-1 0,0-2-1,35-4 1,-47 2-3,0 0 1,-1-1 0,0-1-1,0-1 1,0 0 0,0-2-1,-1 0 1,0-1 0,-1 0-1,0-1 1,0-1 0,23-22-1,-28 21 29,0-1 0,-1 0 0,-1 0 0,0-1-1,-1 0 1,0-1 0,-1 0 0,-1 0 0,-1 0 0,8-32 0,-8 22 53,-1 0-1,-2 0 1,0-1 0,-2 1 0,0 0 0,-6-35 0,2 42-40,0 1 0,-1 0 0,-1 0 0,-1 0-1,0 1 1,-1 0 0,-1 0 0,0 0 0,-18-20-1,9 14-22,0 1 0,-2 0 0,-1 2 0,-1 0-1,-30-20 1,45 34-37,-1 0 0,0 1 0,0 0 0,0 0 0,0 1 0,0-1 0,-1 2 0,0 0 0,1 0 0,-1 0 0,-17 0 0,25 2-61,0 0 0,0 0 1,0 0-1,0 0 0,1 0 0,-1 0 0,0 0 1,0 0-1,0 0 0,0 0 0,1 1 0,-1-1 1,0 0-1,0 1 0,1-1 0,-1 1 0,0-1 1,0 0-1,1 1 0,-1 0 0,1-1 0,-1 1 0,0-1 1,1 1-1,-1 0 0,1-1 0,-1 1 0,1 0 1,0-1-1,-1 1 0,1 0 0,0 0 0,-1 0 1,1-1-1,0 1 0,0 1 0,-6 23-5539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8:22.7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2271 137 9236,'0'0'3674,"-19"-2"-2458,18 2-1177,-149-10 2054,119 10-1878,0 1-1,-1 1 0,1 2 1,0 1-1,0 2 1,1 0-1,-42 17 1,-308 164 337,181-84-261,-205 121-65,340-183-219,3 3 1,1 3 0,3 2-1,-53 60 1,-147 204 41,220-261-61,2 2 1,3 1 0,3 1-1,-29 78 1,51-113 23,1 1 0,1 0 1,0 0-1,0 32 0,4 93-54,1-145 44,2 24 5,1 0-1,1 1 1,2-1 0,1 0-1,0-1 1,2 0-1,19 38 1,-9-26 3,3 0-1,1-1 1,2-1 0,30 33-1,-38-50-4,1-1-1,1-1 1,1-1-1,28 19 0,94 47 12,-87-52-12,69 49 0,-52-23 2,70 49 20,-119-90-24,1-1 0,1-2 0,-1 0 0,39 12 0,252 93-9,-286-106 7,31 11-10,2-2 0,113 19 0,132 1 91,-232-31-63,93 17 217,197 57-1,-94-28-143,-25-5-38,-202-39-26,452 93 157,-449-96-172,179 26 85,232 6 0,165-2-114,-401-20-30,751-3 168,-956-16-120,1046-60 217,-3-55-123,0-1-45,-701 83 34,345-30 33,2 27-91,-68 38 70,-223 20-68,52 2 51,1927 83 6,-1684-54-89,859 44 32,-984-75 30,1081 19-55,-1257-38-35,517-6 56,462-75-26,-335-45-8,-702 77 20,277-51-43,-13-56 34,-438 94-1,-2-6 0,-4-9 0,207-122 0,-300 149 6,109-86 0,-159 111 13,-1-2 0,-1 0-1,-2-2 1,0-1 0,-2 0 0,34-59 0,-49 73 21,-1-1-1,0 1 1,-1-1 0,0 0 0,-2-1-1,4-22 1,-2-95 160,-5 113-161,-1 1-34,-1 0-1,0 1 0,-2-1 0,0 1 0,-2-1 0,0 2 0,0-1 0,-2 0 0,0 1 0,-1 1 1,-1 0-1,-12-16 0,-15-17 8,-3 3 1,-63-59-1,31 40-21,-3 4-1,-3 3 0,-2 3 1,-2 4-1,-163-73 1,-471-134-41,-177 43 169,-15 74-147,-197 32 107,-7 47-137,679 40 66,-828-27 22,158 8 71,443 6-127,-408-17 116,1012 51-95,-1230-37 362,-105-13-361,-111-2 86,686 39-99,-1861-5-1,923 37-49,1361-8 136,-45 0-50,-265 7-88,590-10 97,-472 18 43,163 4-124,0 0 23,92-16 70,185-8-219,126-5-61,20 0 159,1-1 1,-1 1-1,1-1 0,-1 1 0,0-1 0,0 1 1,1-1-1,-1 0 0,0 0 0,0 0 0,0 0 1,0 0-1,0 0 0,0 0 0,0 0 0,0 0 1,0 0-1,1-2 0,2-3-457,17-20-2383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3-06-20T08:54:00.4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4595 1871 359 0,'0'0'65'16,"0"0"-43"-16,0 0 37 15,0 0 37-15,0 0-38 16,0 0-9-16,0 0-3 15,0 0 5-15,1 0-17 16,1 0-9-16,-2 0 4 16,0 0 3-16,0 0-5 15,0 0-8-15,-3 3-8 16,-8 9 3-16,-3 4-14 16,-5 5 8-16,-4 4-6 0,-7 4-2 15,-3 7 0 1,-3 7 13-16,-4 0-11 15,-3 9 2-15,-9 4 4 0,-11 4-8 16,-7 5 0-16,-5 2-1 16,4-3-6-16,6-3 6 15,7 0 1-15,4-2 1 16,2 4 2-16,-3-3-3 16,3 0 0-16,4 1 3 15,-1-9-6-15,4-2 3 16,5-7 0-16,4-7-1 15,8-9 5-15,5-8-4 16,8-7 4-16,5-4 0 16,5-4-4-16,1-3 0 15,1 2 0-15,3-3-1 0,0 0 1 16,0 0-7-16,0 0-32 16,0 0-54-16,0-1-118 15,0-13-15-15,7-1 43 16</inkml:trace>
  <inkml:trace contextRef="#ctx0" brushRef="#br0" timeOffset="343.69">3421 2867 521 0,'0'0'17'0,"0"0"-14"15,0 0 28-15,0 0 52 16,0 0 16-16,0 0-44 16,-14-2-46-16,4 15 7 15,1 3-10-15,-6 9-4 16,-3 7 50-16,-1 5-43 16,-5 15 26-16,4 4-17 15,-2 1-5-15,8-4 15 16,6-11-12-16,5-11-7 15,3-7-9-15,0-9 2 16,7-3-9-16,11-8-4 16,15-4-2-16,11 0 11 15,12-26-6-15,9-11-23 16,7-12-81-16,-3-2-236 0</inkml:trace>
  <inkml:trace contextRef="#ctx0" brushRef="#br0" timeOffset="1968.84">3237 2623 618 0,'0'0'14'15,"0"0"-10"-15,0 0 3 16,0 0 15-16,0 0 16 16,0 0-32-16,-12-42 2 15,12 36-4-15,12-5-3 16,7-4 4-16,10-5 17 15,5-2-13-15,8 3-3 0,4-3 8 16,5 2 14-16,6 3-9 16,-1 4-1-16,4 3-9 15,1 3 4-15,0 2 3 16,-1 1-8-16,-6 4-5 16,-2 0 3-16,-1 0-4 15,-11 12-1-15,3 7-2 16,-4 5 4-16,-6 6-3 15,-8 2 19-15,-1 5-12 16,-6 5 10-16,-4 4 6 16,-3 3-17-16,-5 2 12 0,-3-2-9 15,-3 0-4 1,0-5 15-16,-1-3-14 0,-11-5 4 16,-6-7 3-16,3-9-12 15,3-7 16-15,3-4-10 16,5-4-3-16,2-3-4 15,-1-2 2-15,0 0-4 16,-7 0 2-16,4 0-12 16,-6 0 5-16,0 0-37 15,6-12-41-15,-3-5-55 16,6-5-116-16,0 1-63 16</inkml:trace>
  <inkml:trace contextRef="#ctx0" brushRef="#br0" timeOffset="2265.64">3989 2852 701 0,'0'0'45'0,"0"0"-35"16,0 0-9-16,0 0 78 15,0 0 21-15,0 0-51 16,-54 8-40-16,50 14-9 15,4 5 0-15,0 9 3 16,0 3 2-16,3 2 6 16,9 1-8-16,0-7 2 15,4-5 9-15,2-9-11 0,11-11 5 16,12-10-8-16,14-4 7 16,9-27-9-16,4-8 3 15,-4-5-1-15,0 3 0 16,-1 2-102-16,-8 10-159 15,-6 6-335-15</inkml:trace>
  <inkml:trace contextRef="#ctx0" brushRef="#br0" timeOffset="3640.94">3645 3640 549 0,'0'0'11'0,"0"0"-11"0,0 0 0 16,0 0 7-16,0 0 1 16,0 0 11-16,31-58-13 15,-4 44-2-15,-2 2-2 16,3 2 5-16,-4 10 4 15,-1-1-5-15,-1 1 1 16,0 0-2-16,-8 9 1 16,2 11 2-16,-7 5-6 15,-6 8 11-15,-3 2 9 16,0 2-12-16,-6-1 1 16,-13 1 52-16,-4 3-35 15,-2-2-3-15,0-1 24 16,1-3-23-16,6-9-3 0,3-5 1 15,6-10-4-15,9-8-9 16,0-2-11-16,0 2-6 16,0-2-11-16,17 0 8 15,6 0 7-15,6 0 4 16,-4-6 0-16,3-4-2 16,-4-1 3-16,-1-2-6 15,2 0-19-15,-3-2-50 16,2-1-83-16,-7 0-82 15</inkml:trace>
  <inkml:trace contextRef="#ctx0" brushRef="#br0" timeOffset="3859.65">3731 3794 764 0,'0'0'45'15,"0"0"-43"-15,0 0-1 16,0 0 14-16,0 0-13 16,0 0 6-16,72 14 19 15,-23-12-23-15,9-2-4 16,6-3 0-16,3-12-67 16,-4 0-161-16,-5 1-261 15</inkml:trace>
  <inkml:trace contextRef="#ctx0" brushRef="#br0" timeOffset="4672.22">1629 4769 469 0,'0'0'203'15,"0"0"-128"-15,0 0 15 16,0 0 10-16,0 0-11 16,0 0-56-16,-8 20-26 15,-2 13-7-15,4 16 0 16,0 16 4-16,3 10 2 16,3 5-6-16,0-3 0 15,0-2 4-15,0-8-4 0,0-11-6 16,0-12-13-1,0-15-45-15,0-13-43 16,6-16-136-16,-3-1-17 0</inkml:trace>
  <inkml:trace contextRef="#ctx0" brushRef="#br0" timeOffset="5094.26">1502 4830 99 0,'0'0'514'0,"0"0"-510"16,0 0 3-16,0 0 10 16,0 0 0-16,0 0-3 0,31-33 8 15,8 31 24-15,6 2-5 16,7 0-16-16,2 0-4 16,-4 6-6-16,-3 6-11 15,-5 3-3-15,-5 7-2 16,-13 0 3-16,-2 9-2 15,-16 5 0-15,-6 3 0 16,-3 6 9-16,-25 0-5 16,-5-4-4-16,-3-2 11 15,-3-3 0-15,-2-5-1 16,5-7 9-16,6-6 8 16,12-9 15-16,9-5-19 0,8-2 4 15,1-2-27-15,4 2-17 16,14 2 7-16,18 2 10 15,10 4 2-15,2 7 6 16,1 5-6-16,0 4-2 16,-7 1 0-16,-2 3 1 15,-5-1-2-15,-2-2-33 16,-5-3-80-16,0-7-137 16,-4-7-209-16</inkml:trace>
  <inkml:trace contextRef="#ctx0" brushRef="#br0" timeOffset="5500.16">2293 4947 613 0,'0'0'51'0,"0"0"-40"0,0 0 109 15,-94 90-34-15,74-55 0 16,4 12-19-16,4 7-33 16,6 8-13-16,6 4-15 15,0-2 0-15,12-4-5 16,15-6-1-16,6-10-1 16,4-10 0-16,6-15-27 15,8-13-53-15,-5-6-155 16,-4-7-91-16</inkml:trace>
  <inkml:trace contextRef="#ctx0" brushRef="#br0" timeOffset="6781.66">2572 5111 68 0,'0'0'377'0,"0"0"-353"16,0 0-6-16,0 0 26 16,-78 72 33-16,66-48-5 15,5 4-36-15,2 3 8 16,4 3 6-16,1 2-24 16,0 1-8-16,16-3-12 0,7 0-6 15,-1-8 4 1,3-2 0-16,-4-7-8 0,3-5 4 15,-3-7 0-15,1-2-3 16,-2-3 1-16,2-5-1 16,-1-14 3-16,3-9 15 15,0-7-7-15,-5-5-8 16,-4-2 0-16,-9 1-8 16,-6 2-24-16,0 1 31 15,-19 8-4-15,-8 3 5 16,2 7 3-16,-5 7-2 15,0 8-1-15,-1 5 11 16,1 0-2-16,0 9 25 16,1 8-27-16,4-3 8 15,7 4 8-15,6-5-7 0,9 2-14 16,3-4-2 0,0 0-2-16,21-2-2 0,9-2-2 15,6-4 1-15,10-3 4 16,3 0-8-16,2-3-58 15,4-7-78-15,-1 1-118 16</inkml:trace>
  <inkml:trace contextRef="#ctx0" brushRef="#br0" timeOffset="7250.3">2949 5495 157 0,'0'0'301'16,"0"0"-277"-16,0 0 10 0,0 0 65 15,0 0-17-15,0 0-49 16,-77 62 1-16,74-47-6 16,3-1-25-16,0 0 6 15,0-3-9-15,7-5-8 16,14-1 7-16,1-5-6 15,-2 0-1-15,5-6 8 16,-4-9 1-16,-7 1-1 16,-3-2 0-16,-8 0-8 15,-3-1 3-15,0 2-33 16,-7 3 17-16,-14 4 14 16,0 1-6-16,3 2-17 0,3-3-42 15,6-2-62 1,3-2-233-16</inkml:trace>
  <inkml:trace contextRef="#ctx0" brushRef="#br0" timeOffset="7891.18">3006 4993 166 0,'0'0'225'0,"0"0"-214"15,0 0 19-15,0 0 27 16,0 0 0-16,0 0-35 16,-18-3-21-16,18 3-1 15,0 0-3-15,0 0 3 16,0 2 9-16,6 9 24 15,0 5 9-15,4 5-21 16,2 6 16-16,6 4 1 16,2 4 1-16,2 6-15 15,3 6 3-15,-5 10-2 16,1 8 7-16,-8 8-14 0,-9 2-2 16,-4-1-6-16,0 0-9 15,-10-8-1-15,-3-7-28 16,-8-9-137-16,1-19-278 15</inkml:trace>
  <inkml:trace contextRef="#ctx0" brushRef="#br0" timeOffset="9625.7">1927 5745 170 0,'0'0'465'0,"0"0"-419"0,0 0-19 15,0 0 49-15,0 0-25 16,0 0-47-16,-19-10-4 16,20 5-11-16,17 0 11 15,2 0 2-15,2 4-2 16,5 1-1-16,-2 0-1 15,-2 1 1-15,-1 9 2 16,0 5-1-16,-5-3 0 16,-4 3-3-16,-7-1-7 15,-6 5 10-15,0 6 6 16,0 0 3-16,-16 0-2 16,2 0 12-16,-3-5-2 0,3-4 2 15,3-3-5 1,4-3-8-16,4-2 0 0,3-3-6 15,0 1-6-15,0-3 3 16,9 1-5-16,3-2 1 16,6 0 4-16,-2 0 1 15,5-2 0-15,-3 0 2 16,3 0 0-16,1 0 0 16,-5-10-16-16,4 2-52 15,-6 0-98-15,-5 1-36 16</inkml:trace>
  <inkml:trace contextRef="#ctx0" brushRef="#br0" timeOffset="9860.04">2030 5894 597 0,'0'0'74'0,"0"0"-74"16,0 0-8-16,0 0 2 16,0 0-1-16,0 0 7 15,64-22 7-15,-26 14-7 16,2-2 3-16,-3 2-3 0,-1 3-138 16,-5 1-309-1</inkml:trace>
  <inkml:trace contextRef="#ctx0" brushRef="#br0" timeOffset="12000.76">3482 5204 495 0,'0'0'184'0,"0"0"-132"16,0 0-2-16,0 0 44 15,0 0-31-15,0 0-51 16,-8 0-12-16,10 0-3 0,13 0-2 16,9 0 5-1,4-6 1-15,0 3 5 0,-1-1-6 16,-2 1 0-16,0 0-1 16,0 1-17-16,-1 2-74 15,-4 0-135-15,-9 0-57 16</inkml:trace>
  <inkml:trace contextRef="#ctx0" brushRef="#br0" timeOffset="12219.46">3494 5348 628 0,'0'0'72'16,"0"0"-47"-16,0 0 11 15,0 0-12-15,0 0-24 16,0 0-4-16,40 0 4 16,-9 0 3-16,-1 5 5 15,3 1-8-15,0 1-11 16,0 2-46-16,1-5-147 16</inkml:trace>
  <inkml:trace contextRef="#ctx0" brushRef="#br0" timeOffset="13688.53">4926 4278 556 0,'0'0'50'0,"0"0"-24"15,0 0 16-15,-97 8-7 16,72-5-3-16,-2 0 15 15,0 0-10-15,0 1-31 16,2 0 5-16,1 1-9 16,-3 0 42-16,5 3-26 15,-5-1-7-15,9-2-2 16,-3 2 2-16,6-2 6 16,5 1 0-16,2-4-4 15,5 1-1-15,2-2-6 16,1 0-6-16,0 3 0 15,0 5-6-15,0 4 3 16,0 8 3-16,0 5-6 16,6 4 6-16,0 7 2 0,-2 1-1 15,-1 2 0-15,0 2 0 16,1 0-1-16,-1 2 0 16,-1 0 1-16,1 1-2 15,-3 2 1-15,0 5 0 16,0 2 0-16,0 1 2 15,0-1-2-15,-3-1 0 16,0-4 2-16,0-3-2 16,-1-2 1-16,-1 1 0 15,2 4 6-15,0 0-5 16,0 3 0-16,2 2 1 16,-2-2 1-16,1-1-3 0,2-3 0 15,-1-4 1-15,-1 0 2 16,2-4-2-16,0 0-2 15,-3-1 0-15,3-2 3 16,-4-2-3-16,4-1 0 16,-3-3 0-16,3-2 0 15,-3-2 1-15,3-1-1 16,0-2 0-16,0-3 1 16,0-1-2-16,0 1 1 15,0 3 0-15,-3 1 0 16,0 3 0-16,0 0 0 15,1-3 0-15,1-4-1 16,1-3 0-16,0-2 0 0,0-3 1 16,0-4-2-1,0-3-1-15,0 1 3 0,0 0 0 16,0 2-1-16,3-1 1 16,-2 2 0-16,2-3 0 15,-1 0 0-15,-2-4 0 16,3-1 0-16,-3-2 0 15,0 0-1-15,0 0 0 16,0 0 1-16,0 0 0 16,0 0 1-16,0 0-1 15,0 0 0-15,0 0 0 16,0 0 1-16,0 0-2 16,0 0 1-16,3 0-4 15,4 0-2-15,8 0-2 0,9 0 8 16,6 0-1-16,6 0 2 15,6-2-6-15,7-5 5 16,3-2-40-16,0-3-113 16,-1 1-183-16</inkml:trace>
  <inkml:trace contextRef="#ctx0" brushRef="#br0" timeOffset="19486">7917 6313 594 0,'0'0'31'0,"0"0"-31"16,0 0 0-16,0 0 19 15,0 0-12-15,0 0 4 16,0 0 5-16,38-75-9 16,-24 47 0-16,-3 1 3 15,3-3 0-15,-6 3 4 16,-2 3-10-16,0 7-1 15,-4 4-3-15,1 6 5 16,-3 2 6-16,0 5 19 0,0 0 16 16,0 0-1-1,0 0-21-15,0 0-11 0,0 0 1 16,3 0-3-16,-3 10 4 16,0 9-9-16,0 6 1 15,0 4 10-15,0 4-2 16,0-1 5-16,0-2-7 15,0-2-7-15,0-5-4 16,0-4-1-16,0-3-1 16,0 1 0-16,0-1-2 15,0-3-10-15,0 3-38 16,-6-3-65-16,0-2-84 16,-2-2-7-16,-2-4-238 15</inkml:trace>
  <inkml:trace contextRef="#ctx0" brushRef="#br0" timeOffset="19673.84">7925 6430 470 0,'0'0'105'0,"0"0"-39"16,0 0-3-16,0 0 18 16,0 0-47-16,0 0-32 15,9 0 2-15,19 0 16 16,8 6 13-16,6 0-30 15,4-3 4-15,5-1-7 0,-1-2-9 16,-8 0-163 0,-7-8-363-16</inkml:trace>
  <inkml:trace contextRef="#ctx0" brushRef="#br0" timeOffset="20595.8">7980 5143 404 0,'0'0'28'16,"0"0"-4"-16,0 0 44 15,0 0 22-15,0 0-34 16,0 0-19-16,-67 35 11 16,62-19-10-16,1 2-30 15,3 3 9-15,1 1 5 16,0 3-5-16,1 5-2 15,18-2-8-15,4-1 5 16,2-6-5-16,-2-6 0 16,-1-4-3-16,0-7-4 0,-4-4 0 15,0 0 0 1,-2-5 2-16,-4-11 2 0,-4-7 6 16,-2-7-3-16,-6-1 2 15,0-1-5-15,-6 0 0 16,-16 1 5-16,-6 5-7 15,0 3 4-15,1 4-3 16,5 8 1-16,0 4 5 16,7 5 7-16,3 0-8 15,3 1-8-15,9-3-2 16,0-6-77-16,15-4-258 16,6-5-156-16</inkml:trace>
  <inkml:trace contextRef="#ctx0" brushRef="#br0" timeOffset="21376.88">7965 4311 296 0,'0'0'75'15,"0"0"-27"-15,0 0 9 16,0 0 26-16,0 0-8 16,0 0-45-16,-71 18 14 15,60-8 1-15,8 2 0 16,0 4-12-16,-3 2-19 15,6 2 2-15,0 4-11 0,0-2-2 16,2 3 3 0,11-4-4-16,5-4 0 0,3-5-2 15,1-5 2-15,5-5-3 16,3-2 2-16,1 0 1 16,2-14-2-16,-2-9 7 15,-4-5-1-15,-6-2-3 16,-6-1-3-16,-10 0 1 15,-5 0 9-15,0-1-5 16,-18-1 10-16,-5 5-12 16,-1 7 1-16,-4 9 1 15,-5 8 5-15,0 4 18 16,-4 6-26-16,-3 13 0 16,7 4-2-16,3 2 0 15,8 6-54-15,1-1-203 0,2-2-306 16</inkml:trace>
  <inkml:trace contextRef="#ctx0" brushRef="#br0" timeOffset="22690.05">5272 6116 298 0,'0'0'104'0,"0"0"-78"15,0 0 47-15,0 0 30 16,0 0-21-16,-92-6-4 16,78 12-16-16,1 6-9 15,2 2-22-15,4 3-10 16,0 0-7-16,4 4-3 16,3 2-5-16,0-1-4 0,0 3 3 15,16-1-3 1,9-5 2-16,8-2-4 0,6-6-5 15,6-8 5-15,2-3-1 16,0-1 1-16,-4-22 0 16,-1-8-1-16,-8-5 1 15,-7-6 2-15,-6 1-2 16,-17 2-13-16,-4 5 3 16,-7 5 10-16,-22 7 10 15,-8 8-3-15,-9 7 6 16,-1 7 2-16,-3 0 10 15,5 7-3-15,8 6-22 0,14 0-1 16,13 2-9 0,10 4-55-16,9-3-117 0,22 1-123 15</inkml:trace>
  <inkml:trace contextRef="#ctx0" brushRef="#br0" timeOffset="23596.35">6445 6161 404 0,'0'0'51'16,"0"0"-12"-16,0 0 28 15,0 0 23-15,0 0-39 16,0 0 15-16,-55 6-10 16,46 7-46-16,0 3-1 15,-3 5 3-15,4 0-8 16,2-1 14-16,3 2-5 15,3-4-2-15,0-2-6 0,0 0-5 16,6-5-3-16,8-2 0 16,7-4-1-16,1-2 4 15,5-3 0-15,1 0 1 16,2-3-1-16,-2-16 5 16,-2-4 0-16,-2-5 5 15,-8-5-7-15,-4 3 5 16,-10 2 1-16,-2 5-8 15,-8 5 29-15,-14 4-12 16,-5 4 10-16,2 6-1 16,2 1-13-16,5 3-11 15,6 0-3-15,2 0-52 16,4 3-123-16,3 10-393 0</inkml:trace>
  <inkml:trace contextRef="#ctx0" brushRef="#br0" timeOffset="25127.59">5153 4515 236 0,'0'0'28'0,"0"0"44"16,0 0-8-16,0 0-34 16,0 0-4-16,0 0 17 15,19 10-10-15,-16-10-19 16,2 0-7-16,-1-11-2 15,-1-2 10-15,0-4-15 0,-3 0-8 16,0 1-36-16,0 5 44 16,-6 3 1-16,-6 5 5 15,-4 3 5-15,2 0-6 16,-3 6 0-16,0 6 31 16,4 5-15-16,2 1 4 15,5 3 6-15,0-1-9 16,6 4-19-16,0 3 7 15,0 3 2-15,6 1 2 16,8-3-8-16,2-4-6 16,5-4 0-16,1-5 0 15,1-9-12-15,2-5 3 16,2-1-12-16,-3 0-16 16,3-17-7-16,-5-5-18 15,2-7 3-15,-3-3-2 0,-3 0-101 16,-8-2 10-16</inkml:trace>
  <inkml:trace contextRef="#ctx0" brushRef="#br0" timeOffset="25752.76">5375 4473 201 0,'0'0'194'0,"0"0"-109"15,0 0 5-15,0 0-12 16,0 0-12-16,0 0 3 16,-70 28-23-16,67-12-35 15,3 0-4-15,0 4-7 16,5-1 1-16,8-1-2 15,3-1 1-15,2-2 0 16,0-4-2-16,0-2-5 0,1-4 7 16,-1-5-10-16,3-2 6 15,-4-17 1-15,-4-7-2 16,-4-1-27-16,-9 1-10 16,0 0 9-16,-18 6 17 15,-9 5 16-15,2 7 22 16,-5 8 19-16,9 0 28 15,8 0-13-15,1 0-12 16,12 0-16-16,0 0-18 16,0 0-10-16,0 0-15 15,15 0 14-15,4 0-10 16,7 0 11-16,-6 0-4 16,-3 0-6-16,1-5 3 15,-8 0-17-15,-1 2 5 16,-6 2 13-16,-3 1-10 0,0 0 16 15,0 0 12-15,0 0 10 16,0 0 1-16,0 0-10 16,0 0 10-16,0 0-23 15,0 1-13-15,6 7 10 16,13 2 1-16,-1 3 2 16,2 2 0-16,-1 5 0 15,-1 2 0-15,-2 4 4 16,-4 2-1-16,-7 0-2 15,-5 2 7-15,0 1-6 16,-12-3 16-16,-12-4-8 16,2-7-3-16,2-6 10 0,4-5-17 15,5-5 0-15,4-1 0 16,7 0-35-16,0-16-36 16,7-7-89-16,13-10-24 15,4 0-274-15</inkml:trace>
  <inkml:trace contextRef="#ctx0" brushRef="#br0" timeOffset="26237">5763 4442 516 0,'0'0'44'0,"0"0"-9"16,0 0 39-16,0 0-20 15,0 0-12-15,-31 75-11 16,31-53-21-16,0 0 8 16,0 3-12-16,1 0 19 15,7-4-7-15,2 0-10 16,-1-9 5-16,6-1-13 16,1-5-1-16,1-5 1 15,5-1-9-15,-1-4 9 16,4-16 4-16,-8-4-4 15,-1-4-20-15,-10 0-3 16,-6-4 7-16,0 2-30 0,-4-1 11 16,-14 3 33-16,-2 5 2 15,-2 5 6-15,3 8 17 16,1 2-2-16,0 8 21 16,1 0 37-16,1 0-42 15,1 12-9-15,2 5-15 16,4 2-13-16,4 2 3 15,5-1-3-15,0-2 0 16,2-4-1-16,11-5 1 16,5-2-2-16,5-4-1 15,2-3 3-15,8 0-1 16,-2-10 1-16,2-2-39 16,-3 3-121-16,-3 2-160 0</inkml:trace>
  <inkml:trace contextRef="#ctx0" brushRef="#br0" timeOffset="26627.81">5924 4740 400 0,'0'0'14'0,"0"0"26"0,0 0 58 15,0 0-2-15,0 0-15 16,0 0-19-16,-37 52-39 16,34-37 1-16,3 1-6 15,0-1-14-15,0 0-1 16,6-4-3-16,7-3 1 15,7-2-3-15,2-6-4 16,3 0 6-16,2-17 1 16,-3-6-1-16,-6 2 7 15,-7 1-7-15,-8 6 0 16,-3 4-2-16,-6 4 3 0,-17 3-3 16,-2 3-22-1,-2 0-15-15,3 0-43 0,6 0-73 16,8 0-205-16</inkml:trace>
  <inkml:trace contextRef="#ctx0" brushRef="#br0" timeOffset="28909.12">5208 5321 178 0,'0'0'120'0,"0"0"-90"16,0 0 7-16,0 0-15 15,0 0 21-15,0 0-26 16,-24-11 24-16,14 11-7 16,-5 0 20-16,6 0 6 15,0 0-11-15,1 4-15 16,0 3 10-16,0 1 1 16,2 1-27-16,3 0-14 15,3-1 1-15,0 0-5 16,0 1-5-16,0-2 2 15,6-1-6-15,6-1 2 0,1 0 4 16,1-2-2-16,1 0 4 16,0-3-1-16,1 3 2 15,-4 1-4-15,7 2 4 16,-5 2 0-16,-1 4 4 16,-1 1-4-16,-7 4 4 15,-4-1-3-15,-1 4 6 16,0-3-2-16,-9-2 0 15,-7-2 3-15,2-1 1 16,0-5-4-16,-3-1 1 16,6-5-2-16,1-1-2 15,4 0-2-15,0 0-6 16,3-4 6-16,2-5-31 0,1-4-15 16,0-4 31-1,1 0-24-15,14-3-9 0,6 0-54 16,3 0-17-16,0 1-37 15,4 5-71-15</inkml:trace>
  <inkml:trace contextRef="#ctx0" brushRef="#br0" timeOffset="29065.34">5357 5392 19 0,'0'0'166'0,"0"0"13"16,0 0-113-16,0 0-16 16,0 0 36-16,0 0-23 15,11 50-21-15,-8-34-11 16,-2 1-18-16,2-1-4 0,1-3-6 15,-4-1-3 1,2-5-6-16,-2-2-20 0,0-5-53 16,0 0-46-16,0-8-104 15</inkml:trace>
  <inkml:trace contextRef="#ctx0" brushRef="#br0" timeOffset="29487.12">5357 5392 307 0,'15'-56'90'16,"-10"56"-81"-16,0 0 14 16,3 3 34-16,-2 9 3 15,5 3-21-15,-1 4 14 16,-1 1-19-16,0 1-13 16,-2 4-7-16,-1-4 0 0,0-2 7 15,0-2-14-15,-3-3 0 16,-1-8-3-16,-1-4-2 15,-1-2-4-15,0 0-1 16,0 0-4-16,2-7 1 16,2-12 6-16,2-2 5 15,0-1-1-15,2 3-2 16,2 5-3-16,-1 4 1 16,0 3-2-16,0 3 0 15,4 1-4-15,-1 3 6 16,3 0 3-16,0 0-3 15,0 6 8-15,-6 6 1 0,0 1 7 16,-3 1 10-16,1 3-13 16,-5 0-4-16,-1 0-6 15,-1-1-3-15,0-2-17 16,0-4-87-16,2-8-84 16,2-2-112-16</inkml:trace>
  <inkml:trace contextRef="#ctx0" brushRef="#br0" timeOffset="30018.7">5857 5312 525 0,'0'0'44'0,"0"0"12"15,0 0 6-15,0 0-39 16,0 0 7-16,0 0-7 16,-24 73-3-16,23-54 1 15,1 1 9-15,0-2-19 16,0 1-5-16,6-1 0 16,10-1-4-16,3-3-2 15,4-4 0-15,-1-5-5 16,-1-2 4-16,-3-3-2 0,-2 0 1 15,1-5 1 1,-4-13 1-16,-2 0 0 0,-5-3 9 16,-3-4-8-16,-3 0 3 15,0-5-4-15,-6-1-22 16,-9 2 18-16,-6 0-44 16,-1 4 44-16,0 4 2 15,0 7 2-15,0 9 4 16,2 5 15-16,1 0 31 15,0 3 3-15,2 11-31 16,4 0-2-16,7 2-5 16,4 2-10-16,2-1-5 15,0 1 1-15,8 1-1 16,8-5 0-16,2-3-4 16,5-2 1-16,2-8-2 0,5-1 0 15,4 0 4-15,2-1-41 16,-2-9-190-16,-5 1-345 15</inkml:trace>
  <inkml:trace contextRef="#ctx0" brushRef="#br0" timeOffset="30612.64">6112 5485 395 0,'0'0'34'15,"0"0"2"-15,0 0 20 16,0 0-1-16,0 0 8 16,0 0-27-16,-51 82-1 15,48-71 3-15,3-3-14 16,0 1-12-16,0-3-10 16,0 2 9-16,5-1-6 15,7-4 1-15,1-3-1 16,5 0-4-16,0 0 3 0,-1-12-4 15,-4-2 0 1,-6-3-4-16,-4 2-29 0,-3 1 24 16,0-1 8-16,-10 6-2 15,-6 0 3-15,0 2 7 16,2 3-7-16,0-1-11 16,4 2-111-16,4-3-136 15</inkml:trace>
  <inkml:trace contextRef="#ctx0" brushRef="#br0" timeOffset="31831.43">6437 4623 433 0,'0'0'78'15,"0"0"-76"-15,0 0 19 16,0 0-21-16,0 0-3 15,0 0 3-15,0 0 1 16,41 0 5-16,-22 0 0 16,-1 0-5-16,3 3 1 15,0-3-2-15,0 0-68 16,1 0-220-16</inkml:trace>
  <inkml:trace contextRef="#ctx0" brushRef="#br0" timeOffset="32315.69">6709 4517 392 0,'0'0'50'0,"0"0"-4"0,0 0 2 15,0 0 11-15,0 0-4 16,0 0-31-16,-46 37 8 16,41-26-6-16,2 3 3 15,0-1-7-15,3-2-9 16,0 1-4-16,0 1-6 16,5-2-3-16,8 1-2 15,5-5 0-15,3-6-7 16,0-1 6-16,1 0-1 15,-1 0 4-15,-1 0 0 16,-6 0 1-16,-6 2-1 16,-2 6 0-16,-3 2 4 15,-3 3 5-15,0 0-1 16,0 2 2-16,-12-3 12 16,-3 0-7-16,0-2 12 0,1-3-1 15,-2-1-4-15,6-2-16 16,1-3-6-16,6-1-3 15,0 0-14-15,3-5-79 16,0-11-29-16,13-6 17 16,4 0-46-16,-1-2-278 15</inkml:trace>
  <inkml:trace contextRef="#ctx0" brushRef="#br0" timeOffset="32503.18">6861 4584 480 0,'0'0'99'0,"0"0"-7"0,0 0-2 16,0 0-26-16,0 0-34 16,0 0-10-16,0 31-4 15,3-14 10-15,0-1-14 16,-3-3-9-16,3 2 0 16,2-4-3-16,-4-1-9 15,2-3-37-15,-3-6-154 16,0-1-108-16</inkml:trace>
  <inkml:trace contextRef="#ctx0" brushRef="#br0" timeOffset="32987.68">6861 4536 61 0,'0'0'513'16,"0"0"-513"-16,0 0-1 15,0 0 1-15,0 0 9 16,0 0 19-16,23-1 3 16,-15 3-5-16,1 8-9 15,2 0-11-15,1 3-4 16,0 1 0-16,-2 3-2 16,-1 0 0-16,0 0 0 15,0-1 1-15,0-2-1 16,-5-6 0-16,1-1 1 0,-2-5-2 15,-2-2-4-15,1 0-1 16,1 0 1-16,0-4 4 16,0-11 1-16,0-1 2 15,4-2 0-15,-2 3 6 16,1-1-4-16,1 4-2 16,5 2 1-16,-3 3-3 15,3 2 3-15,1 5 2 16,-4 0 0-16,2 0 4 15,-1 5 11-15,-2 9 23 16,-1 3 2-16,1 1-15 16,-3 3-10-16,3 3-10 0,0 0-9 15,-2-4 1-15,1-3-2 16,-1-6-8 0,1-4-52-16,1-7-71 0,5 0-116 15</inkml:trace>
  <inkml:trace contextRef="#ctx0" brushRef="#br0" timeOffset="33518.82">7276 4448 536 0,'0'0'32'15,"0"0"22"-15,0 0 17 0,0 0-4 16,0 0-13-16,-31 78-23 16,31-57-12-16,0-1-4 15,0 5 4-15,3 0-4 16,8 0-1-16,1 0-4 16,2-5-7-16,4-6-2 15,-3-3 0-15,6-6 0 16,1-5-1-16,2 0 4 15,-2-7 2-15,2-8-1 16,-3-4 0-16,-6-2-2 16,0-2-1-16,-8-1 1 15,-2-1 0-15,-5 1 3 0,0-3 0 16,-8 2-1-16,-11 1-2 16,1 1 1-16,-6 6-4 15,0 3 0-15,-1 4-1 16,4 6-1-16,-3 4 2 15,3 0 8-15,2 0 1 16,2 6-6-16,5 4 1 16,4 2 6-16,5 2-8 15,3 1 0-15,0-1-2 16,0 0 2-16,14-2-2 16,6-2 0-16,7-6-1 15,6-4-1-15,-2 0 0 16,7 0-27-16,-6-9-139 0,-8 2-273 15</inkml:trace>
  <inkml:trace contextRef="#ctx0" brushRef="#br0" timeOffset="37222.68">7474 4761 454 0,'0'0'15'0,"0"0"-6"15,0 0 20-15,0 0-21 16,0 0 23-16,0 0-10 16,-4 56-2-16,4-45-1 15,0-3 2-15,0 1-9 16,0-1-2-16,7-4-9 15,1-1 0-15,2-3-6 16,2 0 6-16,2 0 3 16,-2 0-3-16,-1-5 0 0,-2-5 4 15,-4 0 1-15,-2-1 2 16,0 0-1-16,-3 1 1 16,0 0 13-16,-6 0 11 15,-3 3 0-15,-2 0-10 16,0 3-11-16,-3 0 21 15,1 4 1-15,-1 0-14 16,2 0-2-16,-1 0-3 16,5 0 0-16,2 3-13 15,5 4-4-15,1-2-54 16,0 2-157-16,6-1 16 16</inkml:trace>
  <inkml:trace contextRef="#ctx0" brushRef="#br0" timeOffset="38910.44">6599 5392 375 0,'0'0'103'0,"0"0"-67"0,0 0 6 15,0 0 34-15,0 0-51 16,0 0-25-16,-5 9-6 16,17-9 6-16,0-1 5 15,-2-7-4-15,-2-1 4 16,-1-1-5-16,-4-2 1 16,-3 4-6-16,0 2 9 15,-7 1-4-15,-7 5 5 16,-3 0-5-16,-3 0 4 15,-1 11-3-15,-4 3 2 0,4 2 24 16,0 4-17 0,5 1 17-16,8 4-9 0,2 2 2 15,6 2-2-15,0 2 8 16,0-1 1-16,6-5 0 16,12-2-25-16,3-7-2 15,3-7 0-15,6-7-13 16,3-2 4-16,-2-5 1 15,5-17-22-15,-1-5-35 16,-2-2 2-16,-3-1-3 16,-6 2-6-16,-6 1 0 15,-9 5 25-15,-6 3 29 16,-3 7 18-16,0 4 26 16,-11 6 41-16,-2 2 35 15,-2 0-10-15,1 0-8 0,3 0-6 16,2 0-23-16,4 6-31 15,1 4-14-15,4 5-10 16,0-1-1-16,0 4-1 16,0 0 2-16,6 1-3 15,6-4 3-15,4 0-8 16,2-8 6-16,4-3-2 16,4-4-1-16,-4 0 3 15,2-7-7-15,-3-9 3 16,-8 1-7-16,-5-3-15 15,-8-1 23-15,0-2-5 16,-2 4 10-16,-11 3 2 0,-2 1-2 16,-3 5 12-16,3 5-6 15,5 0 14-15,4 3-1 16,4 0-5-16,1-1-13 16,1 1-1-16,0 0-12 15,4-1-6-15,14-3 11 16,2-1 6-16,2 1-1 15,-4 1-7-15,-6 2 5 16,-5 1-1-16,-3 0-2 16,-4 0 4-16,0 0 3 15,0 4 20-15,-8 6 5 16,-4 2-2-16,4 0 12 16,1-4-15-16,7 0-17 0,0 2-3 15,0 2-6 1,18 0 0-16,2 1 6 0,0-1 0 15,2 2 3-15,-2 3-2 16,-5-1 0-16,-5 4 2 16,-4 1-3-16,-6 1 2 15,0 0 6-15,0-3-6 16,-10-4 5-16,-1-6 2 16,4-4-3-16,2-5-6 15,-2 0-9-15,4 0-50 16,3-7-15-16,0-9-63 15,0-3 23-15,6-3-55 16,7 1-285-16</inkml:trace>
  <inkml:trace contextRef="#ctx0" brushRef="#br0" timeOffset="39410.28">7143 5458 407 0,'0'0'65'0,"0"0"8"15,0 0-12-15,0 0 2 16,0 0-24-16,-22 72-17 16,22-57-6-16,0 1-15 15,1 2 4-15,7 0 10 0,0-2 11 16,0-1-7-16,0-4-2 15,1-4-12-15,2-5-1 16,3-2-4-16,4 0 4 16,0-2-1-16,3-14-1 15,-2-5 3-15,-4 1-2 16,0-4-2-16,-5 0 2 16,-5-1-3-16,-5 0-3 15,0 5-8-15,-5-2 1 16,-14 5-37-16,1 1 39 15,-6 5 6-15,-1 7 1 16,-2 3 2-16,6 1 14 16,-3 0 13-16,8 10-14 0,2 2 12 15,7 4-23-15,4-1 1 16,3-1-4-16,0 1-6 16,15-1 4-16,7-3-2 15,3-1 2-15,5-4-1 16,1-5 3-16,1-1-7 15,1 0-11-15,-7 0-129 16,-1 0-129-16</inkml:trace>
  <inkml:trace contextRef="#ctx0" brushRef="#br0" timeOffset="39848.03">7437 5661 206 0,'0'0'128'0,"0"0"-79"16,0 0 1-16,0 0 18 15,0 0-31-15,0 0 36 16,-36 19-43-16,33-8 0 16,2 1-11-16,1-2-1 0,0 0-4 15,0 0 6-15,3-3 1 16,10-1-7-16,4-5 11 16,0-1-11-16,3 0-2 15,-4 0-4-15,-4-8-6 16,-6 1 5-16,-6 0-5 15,0-1 6-15,0 1 5 16,-12 0-8-16,-7 3-5 16,1 2-46-16,2 0-92 15,-1 2-105-15</inkml:trace>
  <inkml:trace contextRef="#ctx0" brushRef="#br0" timeOffset="41785.86">8486 4215 410 0,'0'0'23'0,"0"0"-23"0,0 0 0 16,0 0 0-16,0 0 4 16,0 0 1-16,51-12 11 15,-35 12 2-15,-3 0 25 16,-2 0 12-16,1 0-22 16,-5 0 11-16,-1 6-16 15,-1 4 3-15,-1 3 4 16,2 6 33-16,0 3-20 15,2 4-20-15,-2 3-5 16,0-1-9-16,1 1-4 16,-1 3-5-16,0-1 3 15,0 7-7-15,4-1 0 16,-1 5 4-16,0 4-5 16,-3 2 0-16,1 0 3 15,-2 2 4-15,-2 0 0 16,-3 3-2-16,3 1 6 0,-1 4 1 15,-2 2-5-15,0-3 2 16,0 1 2-16,0-1 1 16,0 0-5-16,0 2-2 15,0-1-2-15,0-1 3 16,-2-1-3-16,-4-2-1 16,3 1 1-16,0 0-2 15,-4-1-1-15,1 1 0 16,-3-4 0-16,0-2 0 15,-3-5 0-15,6-3 0 16,-2-4 2-16,4-3-2 0,0-2 0 16,2 1 0-16,1 0 1 15,-1 4-2-15,-1-1 1 16,-1 0 0-16,-1-2 1 16,-1-2 0-16,3-1-2 15,0-4 1-15,-1-1 0 16,1 0 0-16,-2-2 0 15,1-1 0-15,1-1 0 16,1-3 1-16,-1-5 0 16,2 0-1-16,-2-1 0 15,1-6-1-15,0-1 1 16,0 3 0-16,-4-2 4 16,-2 1-1-16,-4 1 12 15,-5-2-7-15,-7 2-3 0,-6-1-5 16,-7 4-3-16,-8-1-19 15,-9 3-61-15,-9 2-263 16</inkml:trace>
  <inkml:trace contextRef="#ctx0" brushRef="#br0" timeOffset="95416.98">1578 7849 760 0,'0'0'183'16,"0"0"-143"-16,0 0-38 16,0 0 29-16,0 0 0 15,-51 106-19-15,51-51 0 16,0 7-9-16,0-3 2 16,0 5 9-16,0-2-9 15,0-3-1-15,0-5-4 16,0-7 0-16,0-10-3 15,0-12-28-15,0-11-68 16,0-14-107-16,0 0-79 16,0-23-121-16</inkml:trace>
  <inkml:trace contextRef="#ctx0" brushRef="#br0" timeOffset="95839.2">1489 7948 594 0,'0'0'92'0,"0"0"-74"15,-2-72 34-15,11 53 60 16,3 2-63-16,9 0-18 16,0 3-19-16,9 4-5 15,1 4 3-15,5 6-5 16,7 0-2-16,-4 0 19 16,-2 6-16-16,-2 5 6 15,-10 3-5-15,-3 3-4 0,-3 2 6 16,-5 1-6-1,-5 3 0-15,-6 3 2 0,-3 1-2 16,0 5 1-16,-18 2 1 16,-6 1-3-16,-3-2 3 15,-4-4 0-15,6-7-4 16,5-6 7-16,7-6-7 16,7-5 15-16,3-4-10 15,3-1-6-15,0 0 0 16,0 3-10-16,19 1 10 15,7 2-2-15,5 5 6 16,3-1-2-16,0 6 2 16,-1 2-1-16,2 1-4 15,-4 2 1-15,5 0-5 16,0-1-92-16,-2-7-475 0</inkml:trace>
  <inkml:trace contextRef="#ctx0" brushRef="#br0" timeOffset="97213.89">2139 8397 738 0,'0'0'54'0,"0"0"-53"15,0 0 14-15,0 0 16 16,0 0-31-16,0 0-1 16,0-3 1-16,9 8 0 15,0 10 10-15,0 1 4 16,4 5-6-16,-4 1 11 15,-1-2-15-15,-2-3 0 16,1-4-4-16,-1-6 3 16,-3-7-3-16,3 0 0 15,3 0-8-15,3 0 6 0,5-14 4 16,2-9 3 0,0-1 1-16,-4 2-2 0,-4 3-4 15,-6 11 4 1,-3 5 0-16,-2 3 9 0,0 0 0 15,0 0 25-15,0 0 2 16,0 0-22-16,0 0-3 16,0 7-15-16,0 17 5 15,6 4 0-15,0 10-5 16,5 0 2-16,-3 1 5 16,-3-4-3-16,-1 5-4 15,1-5 7-15,-4-1-6 16,-1-1 14-16,0-7-13 15,-1-3 3-15,-14-3 18 0,-9 0-20 16,-3-3 9-16,-7-1-5 16,-8-4-2-16,-1-4-10 15,1-8 0-15,3 0-33 16,9-11-54-16,5-15-134 16,10-6-214-16</inkml:trace>
  <inkml:trace contextRef="#ctx0" brushRef="#br0" timeOffset="98073.89">2627 7892 717 0,'0'0'54'0,"0"0"10"16,0 0 30-16,0 0-20 16,0 0-29-16,-51 99-33 15,47-49 21-15,4 7-31 16,0 5 12-16,10 0-9 15,5 1 1-15,3-5-6 16,4-3 0-16,1-4-3 16,5-12 1-16,2-7-62 0,6-17-117 15,1-13-241 1</inkml:trace>
  <inkml:trace contextRef="#ctx0" brushRef="#br0" timeOffset="101496.62">2970 8027 446 0,'0'0'59'15,"0"0"4"-15,0 0 61 16,0 0 19-16,0 0-106 16,0 0 22-16,-70 5-15 0,61 11-22 15,-4 4 3-15,1 4-16 16,1 3 5-16,8 1 0 16,3 1-11-16,0 7 4 15,6 1-7-15,9-1 2 16,3-5-4-16,7-8-3 15,-5-3 5-15,1-5 0 16,-2-4 4-16,-1-5-8 16,-2-5 4-16,1-1 0 15,-1 0-4-15,-1 0-1 16,0-7 5-16,5-8 5 16,-4-4 1-16,-1-2-4 0,0 1 0 15,-8-2-2 1,-1-3 5-16,-1-5-1 0,-5 1-4 15,0-3 3-15,0-3 2 16,-8 4-4-16,-4 1-1 16,-1 8 0-16,1 5 2 15,0 4 3-15,-6 5-5 16,0 5 1-16,-3 1 2 16,-1 2 9-16,0 0-11 15,-1 4 4-15,-1 5-1 16,5 5-3-16,1 3-1 15,3 0 1-15,9-1 6 16,3 0-6-16,3-3-1 0,0 0-1 16,6 0-6-1,13-2 2-15,4-1 4 0,8-1-3 16,5-6 8-16,1-3-9 16,5 0-9-16,4 0-66 15,-7-3-181-15,-5 0-445 16</inkml:trace>
  <inkml:trace contextRef="#ctx0" brushRef="#br0" timeOffset="101871.88">3246 8580 625 0,'0'0'17'16,"0"0"-11"-16,0 0-6 15,0 0 33-15,18-81-13 16,-4 52-6-16,-3 3 3 16,-2-1 19-16,-4 7 31 15,1 5-50-15,-6 7 20 16,0 8 17-16,0 0-8 15,0 0 6-15,0 0-33 0,0 0-8 16,0 0 1 0,3 3-12-16,1 11 0 0,2 7 2 15,-1 4 6-15,1 0-8 16,0 0 0-16,-2-4-5 16,3 1-26-16,-5-4-119 15,-2 0-153-15,0-2-301 16</inkml:trace>
  <inkml:trace contextRef="#ctx0" brushRef="#br0" timeOffset="102059.33">3246 8580 631 0,'12'89'223'16,"-12"-89"-223"-16,0 0 6 0,0 0 6 15,15 0 6-15,7-7-11 16,2 1 13-16,6-1-18 15,1-1-2-15,2-1 5 16,0-4-5-16,4-3-12 16,-5-4-201-16,-7-1-230 15</inkml:trace>
  <inkml:trace contextRef="#ctx0" brushRef="#br0" timeOffset="102512.35">3413 7834 478 0,'0'0'160'15,"0"0"-97"-15,0 0 95 16,0 0-67-16,0 0-78 0,0 0-13 16,9 7 9-1,12 9-2-15,7 7 39 0,-2 7-10 16,1 5-9-16,-5 6 11 15,-1 8-27-15,-8 1 8 16,-5 4 5-16,-4 4-24 16,-4 4 18-16,0 2-11 15,0 1-6-15,0-2 7 16,-4-6-7-16,-2-5-1 16,1-9 0-16,1-8-4 15,1-10-1-15,3-8-67 16,0-10-90-16,0-7-248 15</inkml:trace>
  <inkml:trace contextRef="#ctx0" brushRef="#br0" timeOffset="102871.93">3916 8255 829 0,'0'0'73'0,"0"0"19"16,0 0-6-16,0 0-40 15,0 0-39-15,0 0-2 16,0 0-10-16,0 0-1 16,9 0 6-16,7 0-7 15,1 0 13-15,4 0-6 16,-2 5 0-16,4 0 3 16,-1 0-10-16,2-1-46 15,-9 2-204-15,-10-1-274 16</inkml:trace>
  <inkml:trace contextRef="#ctx0" brushRef="#br0" timeOffset="103059.4">3858 8491 936 0,'0'0'51'0,"0"0"-48"15,0 0 89-15,0 0-72 16,0 0-13-16,0 0-1 15,43 13 1-15,-22-7 0 16,3 2-7-16,4-2-9 16,2-4-67-16,3-2-474 15</inkml:trace>
  <inkml:trace contextRef="#ctx0" brushRef="#br0" timeOffset="106449.98">5459 7435 403 0,'0'0'98'0,"0"0"-93"15,0 0 41-15,0 0 47 16,0 0-37-16,0 0-35 16,3-8-9-16,-3 4 10 15,0-3 13-15,0-2 1 16,0 0-19-16,-9-1-11 15,-6 2 8-15,1 2-6 0,-6 5 11 16,-2 1 14 0,0 0-12-16,0 0-4 0,7 7 13 15,2 7-21-15,5 3 9 16,2 3-9-16,6 9-8 16,0 5 5-16,3 2-2 15,12 0-2-15,6-3 1 16,3-3 1-16,-2-5-4 15,2-10 0-15,0-8-10 16,4-7 10-16,5 0-25 16,3-24-14-16,4-9-35 15,-4-5-127-15,-8 0-42 16</inkml:trace>
  <inkml:trace contextRef="#ctx0" brushRef="#br0" timeOffset="107028.79">5648 7372 540 0,'0'0'109'15,"0"0"-40"-15,0 0 96 16,0 0-103-16,0 0-35 16,0 0-13-16,-59 88-14 15,59-62 9-15,7 4-9 16,5-7 2-16,0-1-2 16,4-4 0-16,-1-7-2 15,0-4 1-15,6-5-7 16,-3-2 6-16,3-1 0 0,-3-15 2 15,-2-6-3 1,-5-2 3-16,-7-1-9 0,-4 0 1 16,0 6 0-16,-3 3 8 15,-9 6 19-15,0 5-9 16,0 4 21-16,3-1 6 16,3 2-15-16,3 0-9 15,3 0-13-15,0 0-1 16,0 0-15-16,18 0 8 15,3 3 4-15,7-3-21 16,-1 0 9-16,0 0 2 16,2 0-21-16,-4-1-4 15,-6-4-19-15,-7 5 8 16,-6 0 7-16,-6 0 20 0,0 0 23 16,0 0 33-1,0 6 26-15,-3 5-24 0,-1 2 1 16,4 3 4-16,0 0-29 15,0 5-11-15,14 2 0 16,6 1 0-16,-1-2 3 16,2 1-1-16,-4 1 2 15,-7-2-1-15,-1-3 7 16,-9-2 2-16,0-3 5 16,-3-1 15-16,-16-3-14 15,-5 1-8-15,-1-6-10 16,0-5-13-16,3 0-68 15,6-10-117-15,7-13-133 0</inkml:trace>
  <inkml:trace contextRef="#ctx0" brushRef="#br0" timeOffset="107935.19">6252 7479 467 0,'0'0'74'0,"0"0"-42"16,0 0 72-16,0 0 24 15,0 0-58-15,-53 87-44 16,51-61 13-16,2 1-12 15,0 1-8-15,6-3-9 16,6-4 0-16,2-6 3 16,2-3-7-16,-3-8 3 15,2-1-2-15,2-3-5 16,-1 0 7-16,2-10-7 16,1-12 1-16,-2-8 1 15,-1-9-3-15,-7-2 3 16,-6-5-4-16,-3 4-4 15,0 4-6-15,-10 8 4 0,-8 11 6 16,-3 6 0-16,-6 8 1 16,-4 5 3-16,-1 0 5 15,1 7 2-15,7 10 4 16,5 3-8-16,10 1-5 16,6 1 5-16,3 0-7 15,0 0-2-15,21 3 0 16,4-6 2-16,9-1-1 15,2-8 1-15,-3-6-3 16,3-2-6-16,-3-2-33 16,-5 0-45-16,2 0-112 15,-6 0-112-15</inkml:trace>
  <inkml:trace contextRef="#ctx0" brushRef="#br0" timeOffset="108200.74">6534 7787 449 0,'0'0'140'16,"0"0"-136"-16,0 0 13 15,0 0 31-15,0 0-26 16,44-79-13-16,-25 58 9 16,-1 6 6-16,-9 4 23 15,-3 7-1-15,-3 2-14 16,-3 2 15-16,0 0 14 0,0 8-20 15,3 16-5 1,-3 9-11-16,3 4-8 0,3 3-12 16,-5 1-3-16,-1 0-4 15,0-1-73-15,0-8-299 16</inkml:trace>
  <inkml:trace contextRef="#ctx0" brushRef="#br0" timeOffset="109732.35">7644 7492 492 0,'0'0'28'0,"0"0"40"15,0 0 4-15,0 0-20 0,0 0 7 16,0 0-45-16,-70 38 15 16,60-16 8-16,4 5-14 15,0 4 23-15,3 4-12 16,3 3-8-16,0 3-12 15,9-5-5-15,12-9-3 16,1-4-6-16,1-9 3 16,-1-2 2-16,3-8-5 15,-1-4 1-15,3 0 1 16,-3 0-2-16,1-13 0 16,-1-9 2-16,0-6 4 15,-6-8 0-15,-6-7-3 16,-12-3-3-16,0 2-8 0,-15 5 8 15,-5 6 0-15,-5 10 2 16,-2 9 4-16,0 6 0 16,1 5 2-16,0 3-4 15,5 0-4-15,5 0-1 16,4 6-12-16,7 5-38 16,5 0-117-16,0-1-153 15</inkml:trace>
  <inkml:trace contextRef="#ctx0" brushRef="#br0" timeOffset="111263.71">9038 7505 414 0,'0'0'39'15,"0"0"-3"-15,0 0 63 16,0 0-22-16,0 0-19 15,0 0-32-15,-66 25-18 16,66-12-5-16,0-1 1 16,2-1-3-16,9-1 1 15,2 0 3-15,2 1-1 16,1 0 3-16,-2 0 2 16,0 0-6-16,-2 4-3 15,3-1 9-15,-6 3-7 16,0 0 5-16,-7 0-2 0,-2-3-1 15,0 3 2 1,0-3 11-16,-14-3 10 0,-5 0 1 16,-1-1-4-16,-2-3-7 15,4-2-4-15,5-5 3 16,5 0-3-16,5 0-13 16,3-6-6-16,0-13-41 15,6-7-36-15,12-5-41 16,6 1-100-16,4 4-151 15</inkml:trace>
  <inkml:trace contextRef="#ctx0" brushRef="#br0" timeOffset="111451.16">9259 7567 403 0,'0'0'51'0,"0"0"74"16,0 0-7-16,0 0 14 15,0 0-77-15,4 87-32 16,-4-65-9-16,0 0 0 15,0 0-11-15,0-4-2 16,1-4-1-16,-1-3 0 16,0-4-13-16,0-4-57 15,0-3-79-15,0 0-2 16,0-8-144-16</inkml:trace>
  <inkml:trace contextRef="#ctx0" brushRef="#br0" timeOffset="111889.4">9275 7547 375 0,'0'0'46'16,"0"0"-15"-16,0 0 24 16,0 0 7-16,0 0-8 15,0 0-3-15,54 14 8 16,-42 4 20-16,1 2-29 16,1 7-32-16,-2 1-7 15,1-1-8-15,-1-1 1 16,-4-6-3-16,2-3 0 15,-6-7-1-15,-1-4 0 16,0-5 1-16,-3-1-1 0,0 0 0 16,2 0 0-16,-1-4-1 15,4-11 1-15,5-5 13 16,4-4-5-16,3 0-8 16,6 4 1-16,2 0-1 15,4 5 0-15,-1 6 2 16,-1 3-2-16,-5 6 4 15,-2 0 6-15,-4 0 0 16,-7 12 9-16,-3 7 11 16,-3 3-2-16,0 4-10 15,-3-1-10-15,0-1-6 16,0-1 0-16,0-2-2 0,0-6-2 16,0-5-45-1,4-6-54-15,10-4-95 16,5-1-38-16,2-17-199 0</inkml:trace>
  <inkml:trace contextRef="#ctx0" brushRef="#br0" timeOffset="112342.42">9896 7560 527 0,'0'0'103'15,"0"0"-82"-15,0 0 85 16,0 0-8-16,0 0-53 15,0 0-18-15,-63 89-3 16,63-62-4-16,0 1-5 16,5-2-4-16,8 0-2 0,2-5-1 15,3-1-1-15,1-10 1 16,7-4 1-16,0-5-3 16,1-1-2-16,3-3 4 15,0-14-5-15,-3-5 2 16,-2-3 1-16,-8-5-5 15,-10-2 1-15,-7-5 4 16,0-3-3-16,-18 4 4 16,-7 3-7-16,-5 10 1 15,-6 8 5-15,2 6-3 16,-3 7 1-16,5 2 9 16,7 0 4-16,5 0 3 15,10 4 1-15,4 7-15 0,6 6-6 16,0 4-2-16,9 2 2 15,11-3-1-15,3-1-1 16,6-5 1-16,0-5-1 16,3-3 1-16,-1-4 0 15,0-2-6-15,1 0-21 16,-2 0-34-16,-4-7-128 16,-5 7-213-16</inkml:trace>
  <inkml:trace contextRef="#ctx0" brushRef="#br0" timeOffset="112608.29">10214 7822 410 0,'0'0'179'16,"0"0"-160"-16,0 0 55 16,0 0 46-16,0 0-63 15,0 0-13-15,40-77-16 16,-33 67-1-16,-5 5-7 15,-1 5-4-15,-1 0 17 16,0 0-12-16,0 5-7 16,0 17 12-16,0 10 1 15,0 8 3-15,3-2-25 16,2 0-2-16,3-3-3 16,0-1-5-16,-5-5-69 15,-3-3-330-15</inkml:trace>
  <inkml:trace contextRef="#ctx0" brushRef="#br0" timeOffset="114936.79">5703 8534 489 0,'0'0'98'0,"0"0"-40"16,0 0 1-16,0 0 10 0,-101 26 19 16,77-4-59-16,5 0-2 15,2 6-13-15,4 0 7 16,5-1 2-16,8 1-21 16,0-3 4-16,5 1-5 15,16-4 0-15,4-3 17 16,2-2-17-16,1-4 8 15,5-9 5-15,0-4-14 16,1 0 15-16,2-8-11 16,-2-13-2-16,-5-3 12 15,-4-2-10-15,-11 1-3 16,-7 0 3-16,-7 2-1 16,0 0 8-16,-9 3 3 15,-11 4-12-15,-3 2 17 0,-3 3-16 16,0 5 1-16,0 1-2 15,2 4-2-15,0 1-3 16,2 0-24-16,3 0-50 16,5 6-84-16,2 4-227 15</inkml:trace>
  <inkml:trace contextRef="#ctx0" brushRef="#br0" timeOffset="117108.92">7728 8779 454 0,'0'0'100'16,"0"0"-93"-16,0 0 0 15,0 0 61-15,3-78 3 16,3 64-21-16,0-3-18 16,0 1 14-16,3 0-30 15,-2 2-11-15,1 3-5 16,-1 3 3-16,-1 6-1 16,-3 2-2-16,-3 0 18 15,0 0 25-15,0 0-11 16,0 0 0-16,0 0 4 0,0 13-25 15,0 5 4 1,0 6-2-16,0 3-4 0,0 1 0 16,0 0-8-16,0 0 1 15,0-1-1-15,0-3 0 16,0-3-2-16,0-2-22 16,0-5-84-16,0-1-173 15,-6-5-245-15</inkml:trace>
  <inkml:trace contextRef="#ctx0" brushRef="#br0" timeOffset="117311.99">7649 8969 927 0,'0'0'42'0,"0"0"-33"15,0 0-9-15,0 0 28 16,0 0-13-16,104 7-3 15,-50-7-11-15,10 0 0 16,6 0-1-16,-4-13-142 16,-8-3-484-16</inkml:trace>
  <inkml:trace contextRef="#ctx0" brushRef="#br0" timeOffset="121703.38">9748 8601 213 0,'0'0'159'16,"0"0"-102"-16,0 0 36 15,0 0 43-15,0 0-64 16,0 0 31-16,-72-14-36 16,60 14 5-16,1 0-49 15,-3 12 7-15,2 1-4 16,3 4-12-16,2 0-6 16,4 3-2-16,3 2-6 15,0-1 0-15,3 0 1 16,12 1-1-16,3 0 2 0,5-1 2 15,6-4 0-15,0-5-4 16,4-1 0-16,-1-9 0 16,-4-2 3-16,-1 0-3 15,-3-8 0-15,0-9 0 16,-7-3 4-16,-4-4-4 16,-9-2 5-16,-4-1 5 15,0-1-8-15,-15 3 5 16,-7 0-3-16,-8 8-4 15,-1 2 6-15,-2 5-4 16,-2 6-1-16,4 2-1 16,-2 2-4-16,2 0-35 0,-4 4-109 15,0 10-276-15</inkml:trace>
  <inkml:trace contextRef="#ctx0" brushRef="#br0" timeOffset="126063.37">7931 9520 153 0,'0'0'387'0,"0"0"-323"0,0 0-5 16,0 0 62-16,0 0-39 15,-76 85-48-15,76-69-15 16,0 2 5-16,0 3 2 16,10-2-5-16,8-3 13 15,9-1-10-15,6-5-8 16,1-2-5-16,5-7-3 15,0-1-3-15,-2 0 3 16,-3-9-8-16,-4-5 8 16,-3-3-5-16,-9 1-1 15,-3-4 9-15,-9-4 4 16,-5-4 0-16,-1-3-1 16,-4 0-11-16,-19 1-2 0,-5 3 4 15,-6 9-4-15,-2 6 1 16,-6 9-2-16,2 3 0 15,1 0-1-15,5 13-24 16,2 6-18-16,7 4-68 16,10-1-211-16</inkml:trace>
  <inkml:trace contextRef="#ctx0" brushRef="#br0" timeOffset="127141.21">9620 9435 621 0,'0'0'56'0,"0"0"-53"15,0 0-2-15,0 0 2 0,0 0-1 16,0 0 2-16,0 0-1 16,83-61-1-16,-77 49-2 15,-4 4-2-15,-2-2-4 16,0 3 0-16,-3 1 6 16,-12 1 3-16,-5 5 2 15,0 0 2-15,-2 0 13 16,0 15-3-16,0 4 11 15,3 6 4-15,-1 6 8 16,7 7-3-16,7 3 17 16,3 2-16-16,3-3-16 15,3-6-12-15,16-7-10 16,6-9 2-16,4-8-2 16,2-8-2-16,9-2-5 15,4-16-1-15,5-16-50 0,-1-7-86 16,-4-4-85-16,-8 2-208 15</inkml:trace>
  <inkml:trace contextRef="#ctx0" brushRef="#br0" timeOffset="127766.89">9890 9324 597 0,'0'0'87'0,"0"0"-2"15,0 0 23-15,0 0-34 16,0 0-42-16,0 0-13 15,-41 95-1-15,41-67 5 16,0-1-2-16,9 0-4 0,7-5-7 16,1-8-3-16,4-4-4 15,2-9-1-15,2-1-1 16,5-4 1-16,-2-17-2 16,-4-4 1-16,-6-3-1 15,-6 0 0-15,-9 3-1 16,-3 0 1-16,0 2 0 15,-18 5 3-15,0 4-1 16,-1 3-2-16,2 8 3 16,10 0 1-16,4 3 0 15,3 0-4-15,0-1-2 16,6-1-11-16,19-1 5 16,8-2 6-16,4-1-2 0,-3-2-15 15,-4 2 1-15,-6 2 3 16,-4 0 2-16,-11 2-1 15,-8 0 2-15,-1 2 12 16,0 0 14-16,-10 0 8 16,-4 0-4-16,-2 5 16 15,4 5-17-15,5 1-7 16,2 3-4-16,5 3-4 16,0 3-4-16,12-2 4 15,7-1-5-15,4 3 6 16,-4-5-3-16,-4 0 2 15,1 0-2-15,-8-1-2 0,-4 3 2 16,-4-1 2-16,0 0-1 16,-4 2 1-16,-5-5-1 15,-3-1 1-15,6-5-2 16,3-4 0-16,3-3 0 16,0 0-15-16,0 0-41 15,9-6-86-15,16-11 10 16,5-4-93-16,3-4-177 15</inkml:trace>
  <inkml:trace contextRef="#ctx0" brushRef="#br0" timeOffset="128235.54">10525 9369 428 0,'0'0'55'16,"0"0"14"-16,0 0 60 15,-91 12-25-15,66 2-12 16,3 3-49-16,11 0-9 15,4 1-17-15,7 4-5 16,0 4-1-16,0 8 2 16,15 0 0-16,5-2 0 15,5-4-5-15,3-8-4 16,-1-4 3-16,-2-8-4 16,0-5 1-16,-3-3-2 15,-2 0 1-15,1-1 5 16,-4-14-5-16,-1-4-3 0,0-10 4 15,-1-7 0 1,-1-8 0-16,-1-8-1 0,-6-2 0 16,-5-3-6-16,-2 8-13 15,0 5-15-15,-17 11 19 16,-8 10 10-16,-3 13 2 16,-7 9 8-16,-3 1-3 15,-1 9 3-15,2 7 2 16,8 2 11-16,9 0 1 15,7 3-7-15,12 0-10 16,1 3-1-16,9 2-4 16,19-1 4-16,7-3-4 15,3-5 2-15,4-6-2 16,0-5 0-16,4-6-2 16,-4 0-18-16,0 0-85 0,-5 0-235 15</inkml:trace>
  <inkml:trace contextRef="#ctx0" brushRef="#br0" timeOffset="128547.95">10840 9606 379 0,'0'0'142'0,"0"0"-139"15,0 0 8-15,0 0 46 0,0 0-26 16,0 0-4-16,50-42-12 16,-36 29-6-16,-5 1 7 15,-3 6 36-15,-3 4 22 16,-1 2-15-16,-2 0 17 16,0 0-38-16,0 0-10 15,0 10-3-15,2 12-1 16,3 7 9-16,0 4-25 15,1-4-2-15,0 1-6 16,-2-4 0-16,-4 2-41 16,0-6-269-16</inkml:trace>
  <inkml:trace contextRef="#ctx0" brushRef="#br0" timeOffset="133158.13">5072 9531 529 0,'0'0'102'0,"0"0"-51"16,0 0 81-16,0 0-35 0,0 0-52 15,0 0-37 1,-4 0-8-16,4 0-12 0,15 0 12 16,4 0-6-16,-1 2 13 15,4 0-10-15,-1 0 3 16,5-2 0-16,4 0-20 15,-2 0-127-15,6 0-88 16,-8 0-135-16</inkml:trace>
  <inkml:trace contextRef="#ctx0" brushRef="#br0" timeOffset="133611.43">5478 9435 150 0,'0'0'279'0,"0"0"-274"15,0 0 92-15,0 0-5 16,0 0-37-16,0 0-9 16,-55 3 5-16,50 3-5 15,4 2-20-15,1 2-10 16,0 0-1-16,0 0-14 15,0 3-1-15,1-1 3 16,8 0 1-16,2 2-7 16,8-3 3-16,-3 1 0 15,1-4-2-15,-1 3 0 0,-1-2 2 16,0-1 0 0,-3 0 3-16,-6-1-3 0,-3 2 2 15,-1 0 2-15,-2-1 8 16,0 0-6-16,-2 2 1 15,-13-1 18-15,-4 1-3 16,-2 0-2-16,-3-5-15 16,6 1-3-16,3-5 4 15,2-1-6-15,8 0-7 16,5 0-40-16,0-11-54 16,5-6-65-16,14-3-12 15,-2 2-185-15</inkml:trace>
  <inkml:trace contextRef="#ctx0" brushRef="#br0" timeOffset="133830.13">5620 9541 167 0,'0'0'384'16,"0"0"-365"-16,0 0 14 16,0 0 54-16,0 0-15 15,0 0-7-15,12 51-29 16,-9-36-20-16,-2 1 15 15,4 0-21-15,-4-1-6 16,4-2-4-16,-1-4 0 16,-2-1-28-16,2-4-111 0,-3-4-74 15,-1 0-202-15</inkml:trace>
  <inkml:trace contextRef="#ctx0" brushRef="#br0" timeOffset="134376.87">5660 9451 522 0,'0'0'124'16,"0"0"-122"-16,0 0 6 16,0 0 11-16,0 0-16 0,0 0-3 15,30-3 0 1,-20 6-1-16,1 4-2 0,4 3 2 15,-3 4-23-15,1 3-16 16,-4 0-1-16,2 2 26 16,-1-1 14-16,-3-1-2 15,-1 2 6-15,-1-3-1 16,-2-2 13-16,0-2 43 16,-3-4-14-16,0-2-22 15,0-2 6-15,0-4 5 16,0 0-7-16,0 0-9 15,3 0-4-15,3 0-6 16,0-12 1-16,4-8-5 16,5-2 0-16,2-5 3 15,2 0-5-15,-1 0-1 0,6 5 0 16,-5 4 0 0,-1 6-2-16,-5 6 2 0,-4 4 0 15,-1 2 7-15,-1 0 6 16,1 2 10-16,-1 11 13 15,2 5 18-15,0 2-20 16,3 6-15-16,-3-1-2 16,1 1-6-16,-2 0-8 15,-2-5 1-15,3-1-4 16,-2-4-2-16,-1-3-2 16,-1-6-53-16,1-2-32 15,5-5-83-15,3 0-29 0,2-8-68 16</inkml:trace>
  <inkml:trace contextRef="#ctx0" brushRef="#br0" timeOffset="134892.81">6279 9444 493 0,'0'0'107'0,"0"0"-83"16,0 0 47-16,0 0 39 15,-55 75-78-15,55-53-13 16,0 1-10-16,0 2 4 16,8-1 8-16,3 0-1 0,1-4 6 15,-4-2-13 1,7-1 10-16,-5-3-19 0,1-4 3 16,-1-3 3-16,4-4-7 15,0-3 4-15,3 0-3 16,2-3 1-16,-1-10 0 15,0-8 1-15,-3-2-5 16,1-6 8-16,-5-4-8 16,1-7-1-16,-9 1-4 15,-3-4-30-15,0 0 18 16,-15 5-11-16,-6 7-2 16,-9 9 18-16,-1 8 6 0,-6 9 5 15,2 5 3 1,4 0 31-16,4 0 3 0,9 9 13 15,10 4-29-15,3 5-12 16,5 5-8-16,0 5 8 16,10 1-6-16,10 0-2 15,2-6 7-15,8-3-7 16,-2-6-1-16,3-5 3 16,-1-5-2-16,0-2-2 15,1-2-26-15,-2 0-58 16,-4 0-133-16,0 0-165 15</inkml:trace>
  <inkml:trace contextRef="#ctx0" brushRef="#br0" timeOffset="135189.63">6649 9757 531 0,'0'0'66'0,"0"0"24"15,0 0-24-15,0 0-57 16,0 0 1-16,0 0-5 16,8-78 6-16,-2 61 5 15,0 6-10-15,-1 3 4 16,-3 6 15-16,-2 2 30 16,0 0-35-16,0 0-15 15,0 2-5-15,0 15 11 0,0 7 30 16,0 8-9-16,0 5-6 15,0 4-17-15,0 2-7 16,0-5-2-16,-7-1-84 16,-5-7-172-16,-2-8-330 15</inkml:trace>
  <inkml:trace contextRef="#ctx0" brushRef="#br0" timeOffset="136691">5302 7107 635 0,'0'0'80'0,"0"0"-3"16,0 0 47-16,0 0-80 16,0 0-1-16,-88 0-11 15,71 0-22-15,-5 3 1 16,0 4-8-16,-5 2-2 15,-4-1 15-15,-2 3-14 0,-3 2 3 16,2 1 7-16,-1 0-10 16,4-1 7-16,10-1 0 15,3 0-5-15,8-4 7 16,5-2-11-16,4-2 0 16,-1 0 2-16,2 2 0 15,-1 3-2-15,-1 5 0 16,1 6 0-16,-2 1-6 15,0 5 6-15,0 1 0 16,0 4 2-16,3 1 2 16,0 6-8-16,0 1 4 15,0 5 0-15,0 1 1 16,0 3-1-16,0 0 0 16,0 1-1-16,0 0 5 0,0 4-4 15,0 0 0-15,0 4 0 16,0-1-3-16,0 2 3 15,-1-3 0-15,-2-2 0 16,3 1 4-16,0 1-4 16,0 2 0-16,0 3 0 15,0 1-3-15,0-1 3 16,0 2 0-16,0 1 1 16,0 4 3-16,0 0-5 15,-2-1 1-15,-4-1 0 16,-3-2 0-16,3-2 2 15,-1-6-2-15,1 1 4 16,0-3 0-16,0-2-2 0,-2-4-2 16,1-2 1-1,2-1-2-15,2-1 1 0,2 0 0 16,1-1 3-16,-2-4 0 16,1-4-4-16,1-2 1 15,-2-1 0-15,2-2 0 16,0-7 1-16,0-1-1 15,0-5 6-15,0-4-4 16,0 0 5-16,0-4-4 16,0 2 0-16,0 0-1 15,6-1-2-15,-1-1 0 16,-2-2 1-16,4 2 6 0,-4-1-7 16,3 2 0-16,2 2 0 15,2 3 0-15,2 0 1 16,3 0-1-16,1-3 0 15,1-1 2-15,8-5-5 16,7-4 1-16,9-1-29 16,10 0-21-16,9-11-186 15,7-2-506-15</inkml:trace>
  <inkml:trace contextRef="#ctx0" brushRef="#br0" timeOffset="138253.84">10579 7030 565 0,'0'0'117'0,"0"0"-114"16,0 0-6-16,0 0 6 16,0 0 1-16,0 0 10 15,107-5 0-15,-69 4 7 16,1 0-6-16,-2 1 24 15,0 0-11-15,-3 0-8 16,-7 0 0-16,-3 7 6 16,-1 7-7-16,-3 3-5 0,0 1 7 15,-1 5-2-15,2 4-5 16,0 4-3-16,3 2 1 16,0 5-3-16,1 0-4 15,-1 2 7-15,-3 0-8 16,0 6 7-16,-8 3-8 15,1 6 3-15,-4 6 1 16,-2 3-7-16,2-1 1 16,-1 2-1-16,0-1 3 15,1 2-2-15,-2 1 0 16,-4 3 0-16,-1 1 9 16,0-3-1-16,0 3-2 15,0-1 0-15,3 1-5 0,2-2 2 16,-1-4-4-16,6-2 0 15,1 0 4-15,0-1-4 16,-1 1 3-16,-3-1 3 16,-4-3-3-16,0-3 5 15,-3-6-4-15,0-1-1 16,-1-3 1-16,2 1-3 16,1 0-2-16,-1 2 2 15,-2 3 6-15,-2-1-3 16,0 0-4-16,0 4 1 15,0-5 1-15,0 0 0 16,0-5-2-16,0-6 0 0,0-2 0 16,0-3 1-16,0 1 0 15,-2 2-2-15,-1 5 1 16,3 1 0-16,-1-3 0 16,1-1-4-16,0-5 4 15,-2-7 2-15,2-2 0 16,-1-7-2-16,1-3-2 15,-2-2 2-15,-1-2 2 16,2-1-2-16,-4-1 0 16,2-2 0-16,-4-1 3 15,-5 2-2-15,-7 2 3 16,-11 2-4-16,-15 2 0 16,-15 6-3-16,-17 2-9 15,-29 2-78-15,-36 5-429 16</inkml:trace>
  <inkml:trace contextRef="#ctx0" brushRef="#br0" timeOffset="163102.59">1629 11253 931 0,'0'0'130'0,"0"0"-117"16,0 0-2-16,0 0 39 15,0 0-3-15,0 0-42 16,0 0-1-16,0 0-4 15,0 0 0-15,-27 45-5 16,27 11 14-16,-3 14-11 16,-2 6 2-16,-1 5 0 15,1-1-5-15,0-6 5 0,4-9-19 16,1-14-3-16,0-16-39 16,0-13-5-16,1-14-134 15,9-8-132-15</inkml:trace>
  <inkml:trace contextRef="#ctx0" brushRef="#br0" timeOffset="163618.6">1517 11239 632 0,'0'0'37'0,"0"0"-31"0,9-82-2 16,9 58 55-16,4 1-1 15,8 5-38-15,1 2 16 16,2 7-8-16,-3 3-20 16,4 5 30-16,-2 1-34 15,-4 0 9-15,-3 3 0 16,-2 13-10-16,4 5 12 16,-2 4-6-16,-1 1 0 15,-2 4 17-15,-4 2-25 16,-3 0-1-16,-6 2 14 15,-6 1-10-15,-3 0 1 16,-3 0-2-16,-16-1 0 16,-7-2 8-16,-1-3-6 0,-3-8-5 15,2-2 2 1,1-10 5-16,5-2-7 0,7-4 0 16,5-3 7-16,7 0-1 15,1 0-1-15,2 0-3 16,0 0-1-16,0 0-1 15,0 2-5-15,12 6-3 16,3 6 8-16,9 5-3 16,1 4 6-16,3 6-3 15,2 2 5-15,-4 6 0 16,1 1-5-16,-2 1 0 16,2-1-5-16,-2-3 2 0,0-1-98 15,-5-7-160-15,2-6-262 16</inkml:trace>
  <inkml:trace contextRef="#ctx0" brushRef="#br0" timeOffset="165290.44">2212 11879 757 0,'0'0'152'16,"0"0"-125"-16,0 0 14 15,0 0 52-15,0 0-82 16,0 0-2-16,0 0-18 15,-3-3 8-15,3 3 1 16,0 0-8-16,6 6 16 16,3 8-8-16,3 6 0 0,-3 1 2 15,3-1 1-15,3-1-3 16,-2-3 0-16,2-6-3 16,0-4 7-16,1-6-4 15,1 0 0-15,4-2-1 16,-6-16-4-16,6-6 5 15,-5-1 0-15,-4-1 1 16,-6 7 3-16,-3 6-4 16,0 6 0-16,-3 5 5 15,0 2 6-15,0 0-5 16,0 0 13-16,0 0-2 16,2 0-16-16,2 6-2 0,0 12-2 15,4 11 3-15,1 4 4 16,1 4-4-16,-1 1 0 15,0 4 2-15,-3-1 7 16,-1 0-9-16,-5 1 5 16,0-6-3-16,0-2 13 15,-8-3-9-15,-10-6 0 16,-3-2 15-16,-7-5-20 16,0-2 12-16,-7-7-13 15,-2-3 7-15,-2-6-14 16,-1 0-20-16,1-4-21 15,3-14-12-15,8-6-99 16,12-2-82-16,11-4-74 16</inkml:trace>
  <inkml:trace contextRef="#ctx0" brushRef="#br0" timeOffset="165931.29">3003 11195 844 0,'0'0'68'0,"0"0"-59"16,0 0 26-16,0 0 68 15,-82 96-71-15,61-37-8 16,4 11 13-16,0 9-26 16,6 1 15-16,4-1-16 0,7 1-7 15,0-10 2-15,4-8-5 16,14-12 0-16,6-9-2 15,6-10-21-15,4-9-3 16,2-11-29-16,3-11-63 16,-1-1-136-16,-2-23-303 15</inkml:trace>
  <inkml:trace contextRef="#ctx0" brushRef="#br0" timeOffset="166446.79">3233 11531 659 0,'0'0'122'0,"0"0"-98"0,0 0 14 16,0 0 57-16,0 0-60 16,0 0-29-16,-63 98 21 15,63-59-19-15,0 1 5 16,0 2 15-16,3-2-27 15,11-3 14-15,3-6-13 16,1-7 5-16,3-6 8 16,3-10-11-16,1-2-4 15,2-6 7-15,0 0 0 16,-1 0-2-16,-1-16-5 0,3-8 2 16,-4-9 9-1,1-8-9-15,-8-9-1 0,-7-5 7 16,-7 1-4-16,-3 5-8 15,-10 7 0-15,-10 7 2 16,-8 9-4-16,0 10 6 16,-2 7 0-16,-3 8 1 15,2 1 7-15,-4 1 3 16,1 16-10-16,4-1 4 16,6 0-6-16,10 3 1 15,6 5 0-15,8 2-3 16,0 3 6-16,12-2-3 15,12-1 0-15,16-9-1 16,8-9-5-16,10-8 6 16,2-3 0-16,-1-19-2 0,-7-4-100 15,-14 2-442-15</inkml:trace>
  <inkml:trace contextRef="#ctx0" brushRef="#br0" timeOffset="167524.66">3598 11869 574 0,'0'0'324'16,"0"0"-323"-16,0 0 11 16,0 0 8-16,0 0-6 15,0 0-14-15,0 0 0 16,42-11-4-16,-24 11 4 16,-3 0 0-16,-6 5-1 0,3 10 11 15,-6 3-8-15,-6 5 14 16,0 1 6-16,0 4 23 15,-8 1-23-15,-11 2 0 16,5-2 13-16,-2-1-34 16,4-4 22-16,9-5-19 15,3-5-3-15,0-5 4 16,0 0-5-16,9-3 0 16,10-2-3-16,4-4 8 15,7 0-8-15,3 0 3 16,2-9-24-16,1-5-15 15,-2-7-161-15,-5 4-392 16</inkml:trace>
  <inkml:trace contextRef="#ctx0" brushRef="#br0" timeOffset="168056.61">3773 11328 600 0,'0'0'96'15,"0"0"-89"-15,0 0 119 16,0 0-19-16,0 0-75 15,0 0-18-15,4 16-12 0,13 3 15 16,2 6 3 0,2 7 1-16,3 2 10 0,6 7-10 15,-5 4-1-15,3 7 6 16,-7 8-17-16,0 7 17 16,-6 4-5-16,-6 5-13 15,-6 3 3-15,-3 0-11 16,0-5 0-16,0-5 9 15,-9-10-9-15,-3-9 0 16,3-12-25-16,0-11-27 16,0-10-33-16,2-11-196 15,2-6-386-15</inkml:trace>
  <inkml:trace contextRef="#ctx0" brushRef="#br0" timeOffset="168447.15">4498 11861 730 0,'0'0'278'16,"0"0"-245"-16,0 0 8 16,0 0 38-16,0 0-70 15,0 0-6-15,3-3-6 16,13 3-7-16,2 0 10 15,6 0 0-15,-2 0 7 16,-2 0-7-16,-2 0 0 16,0 5-13-16,-2-2-44 15,-8 3-148-15,-7 3-233 16</inkml:trace>
  <inkml:trace contextRef="#ctx0" brushRef="#br0" timeOffset="168619.34">4513 12008 868 0,'0'0'32'0,"0"0"-21"16,0 0 128-16,0 0-110 15,0 0-28-15,0 0 8 16,73 25-3-16,-40-18-2 16,4-2-4-16,2-3-12 15,-1-2-92-15,-5 0-430 16</inkml:trace>
  <inkml:trace contextRef="#ctx0" brushRef="#br0" timeOffset="169884.99">5632 10834 608 0,'0'0'19'0,"0"0"-14"16,0 0 71-16,-90-21 86 0,63 14-97 16,-4 0-15-16,-2 0 12 15,-1 1-24-15,-1 2-17 16,1 3 2-16,6-1-18 15,1 2 3-15,9 0-7 16,5 0 5-16,4 0 0 16,6 0-4-16,0 0-1 15,3 0-1-15,0 10 3 16,-3 2-9-16,3 11 6 16,0 9 0-16,0 5 2 15,0 12-2-15,0 5-1 16,0 4 0-16,0 4 2 15,0 1 0-15,0 1 0 16,0 2 3-16,0 0-1 16,0 3 2-16,-3-3-4 0,-2 3 4 15,2 0-4-15,0 4 6 16,-3 1-6-16,1 1 5 16,0-4 2-16,-4 2-7 15,3-4 8-15,-3-1-8 16,2-1 2-16,1 0 0 15,1-6-3-15,1 1 0 16,-1-2 3-16,1-2-2 16,1-2-1-16,0-3 4 15,0-2 1-15,3-2 0 16,-2 3-5-16,2 0 0 16,0 0 2-16,0 1 3 0,0 0-5 15,0-2 0-15,0-2 4 16,0-4-4-16,0-2 0 15,0-2 0-15,-3-1-3 16,2 0 6-16,-2-2-3 16,0-3 0-16,0-4 1 15,-3-6-1-15,3-6 0 16,0-4 1-16,-3-3-4 16,6-3 7-16,-3-2-4 15,0-4 0-15,0 1 6 16,0 0-13-16,3 0 7 15,-6 2 0-15,3-3 6 16,2-1-4-16,1 0-2 0,-2-2 0 16,2 0 2-16,0 0-2 15,-3 0 0-15,3 0 0 16,0 0-3-16,0 0-5 16,0 0-10-16,0 0 11 15,0 0-38-15,0-3-17 16,3-11-202-16,3-3-381 15</inkml:trace>
  <inkml:trace contextRef="#ctx0" brushRef="#br0" timeOffset="170494.23">5092 13460 611 0,'0'0'51'0,"0"0"-18"15,0 0 146-15,0 0-66 16,0 0-57-16,0 0-19 15,-2 19-11-15,2-8-7 16,9 0-4-16,3 0-4 16,-1-1 2-16,0 0-4 15,-2-3-8-15,0-2 6 16,-1-1-7-16,8-1-1 16,3-3 1-16,9 0 0 15,3-5-59-15,4-9-157 16</inkml:trace>
  <inkml:trace contextRef="#ctx0" brushRef="#br0" timeOffset="171713.47">5860 11125 478 0,'0'0'31'0,"0"0"-21"16,0 0-10-16,0 0 68 15,0 0-30-15,0 0-15 16,0 0 26-16,-46-27 3 16,31 41 35-16,1 6-32 15,3 4 0-15,3 5-12 16,5 2-8-16,3 0-17 15,0 0-8-15,14-3-10 0,3-5 3 16,4-3-3-16,-1-5-1 16,2-6 0-16,8-7-9 15,0-2-36-15,1-12-40 16,3-15-119-16,-7-5-68 16</inkml:trace>
  <inkml:trace contextRef="#ctx0" brushRef="#br0" timeOffset="172275.84">6002 11114 689 0,'0'0'76'16,"0"0"5"-16,0 0 26 15,0 0-44-15,0 0-39 0,-23 72-12 16,23-46 9-16,0 1-4 16,14-3-7-16,2-5 5 15,3-3-14-15,3-5-1 16,1-6 0-16,3-5 3 15,-1 0-7-15,2-8 3 16,-6-13-17-16,-6-1-2 16,-11-2-16-16,-4 1 4 15,-3 2 25-15,-16 4 7 16,-1 5 17-16,-2 5 16 16,7 4-1-16,5 1 4 15,5 2-17-15,4 0-1 16,1 0-18-16,0 0-3 15,7 0-5-15,17 0-2 16,4 0 7-16,4-1 2 0,-4-5-10 16,-1-2-3-16,-11 5 5 15,-5 0-15-15,-4 3 1 16,-5 0 4-16,-2 0 19 16,0 0 14-16,-2 3 12 15,-8 10-21-15,2 1 8 16,7 1-12-16,1 2 2 15,1 1-3-15,19 1-3 16,-1-1 0-16,2 1 3 16,1-4 0-16,-8 1 0 15,-1-2 3-15,-7 0-4 16,-6 2 1-16,0 0 0 0,0-1 6 16,-10-2-6-16,1-4 0 15,1-3-2-15,5-5-31 16,3-1-52-16,0 0-143 15,3-11-63-15,14-9-73 16</inkml:trace>
  <inkml:trace contextRef="#ctx0" brushRef="#br0" timeOffset="172713.59">6539 11133 721 0,'0'0'60'0,"0"0"-19"15,0 0 36-15,0 0 8 0,-91 49-56 16,83-25-23-16,4 6 8 16,4 3-4-16,0-1-1 15,0-1 5-15,12-3-10 16,9-5 2-16,1-6-2 16,-1-4 0-16,6-8 3 15,1-5-7-15,2 0 9 16,0-5-9-16,1-17 2 15,-1-5 3-15,-3-5 0 16,-9-5 1-16,-3-2-2 16,-12-7-3-16,-3 3-1 15,-5 3-6-15,-17 7 2 0,-9 9-3 16,-8 11 7 0,-7 10-6-16,-1 3 6 0,3 6 0 15,8 12 1-15,9 4 15 16,15 0-6-16,9 0-8 15,3 1-2-15,6-4-4 16,21-2 4-16,9-4-6 16,10-6 5-16,3-2 1 15,5-1-20-15,-7-3-46 16,-5 4-64-16,-9 0-127 16,-8 1-163-16</inkml:trace>
  <inkml:trace contextRef="#ctx0" brushRef="#br0" timeOffset="172994.77">6813 11349 669 0,'0'0'155'0,"0"0"-63"0,0 0 21 16,0 0-69-16,0 0-44 16,0 0 0-16,36 0 0 15,-18 0 0-15,0 0 0 16,-3 0 5-16,-6 5-5 15,-3 10 0-15,-2 4 4 16,-4 6-2-16,0 0 4 16,-10 0 15-16,2-5-3 0,2-6-1 15,6-4-14 1,0-4 1-16,3-4-8 0,18-2 2 16,8 0 2-16,6-2-3 15,6-12-42-15,-1-1-57 16,-4 1-332-16</inkml:trace>
  <inkml:trace contextRef="#ctx0" brushRef="#br0" timeOffset="174291.8">6124 12051 453 0,'0'0'114'0,"0"0"-101"16,0 0-4-16,0 0 97 16,0 0-18-16,-91 41-37 15,79-19-11-15,6 3-16 0,5 0 13 16,1 0-8-16,4-1-21 16,20-1 5-16,6-2 9 15,4-1-13-15,4-6 15 16,0-5-23-16,-2-6 8 15,1-3 0-15,-2-2-9 16,-4-16 10-16,-1-7-7 16,-5-1 1-16,-8 0 4 15,-7-3-5-15,-10 2-2 16,0 1 9-16,-16-3-9 16,-11 3 6-16,-6 2-6 15,-1 4 1-15,1 6 1 16,2 7-3-16,4 7 0 15,0 0 0-15,6 10-59 16,-3 15-116-16,6 3-350 0</inkml:trace>
  <inkml:trace contextRef="#ctx0" brushRef="#br0" timeOffset="175213.46">5427 13365 276 0,'0'0'649'16,"0"0"-649"-16,0 0-6 15,0 0 3-15,0 0 3 16,0 0 0-16,102-25 3 16,-65 20-2-16,-3 3-1 15,-1 2 0-15,-3-1-38 16,1-2-223-16,-4 3-297 0</inkml:trace>
  <inkml:trace contextRef="#ctx0" brushRef="#br0" timeOffset="175557.13">5845 13221 68 0,'0'0'759'0,"0"0"-738"16,0 0 64-16,0 0-11 15,0 0-54-15,0 0-20 16,-13 25 0-16,32-11 2 15,5 0-2-15,-3 0 2 0,6 0-2 16,-2 0 0-16,-1 2 0 16,-3-1-1-16,-3 2 5 15,-6 1 2-15,-5 2-6 16,-7 0 0-16,0-2 5 16,0 0-4-16,-9-1-1 15,-7-4 10-15,-5-1-10 16,3-5 6-16,0-6-6 15,7-1 0-15,3 0-11 16,5-16-67-16,3-11-95 16,0-9-27-16,8-3-102 15</inkml:trace>
  <inkml:trace contextRef="#ctx0" brushRef="#br0" timeOffset="175745.42">6070 13217 511 0,'0'0'15'0,"0"0"47"15,0 0 122-15,0 0-64 16,0 0-48-16,41 83-38 16,-31-58-6-16,-4 0-20 15,3-2-4-15,-4 0-4 16,-4-7 0-16,-1-3-1 16,0-9-82-16,0-4-49 15,0 0-20-15,-9-13-78 16,3-13-98-16</inkml:trace>
  <inkml:trace contextRef="#ctx0" brushRef="#br0" timeOffset="177542.2">6278 13260 761 0,'0'0'89'15,"0"0"-86"-15,0 0 98 16,0 0-28-16,0 0-44 16,0 0-27-16,0 43 1 15,0-30-5-15,1-2 3 16,2-1-2-16,0 0-12 15,0-2-66-15,0 1-67 16,-3 0-105-16,0 0-141 16</inkml:trace>
  <inkml:trace contextRef="#ctx0" brushRef="#br0" timeOffset="177995.69">6017 13131 860 0,'0'0'80'0,"0"0"-77"16,0 0-3-16,89-14 2 15,-56 7-2-15,-3 0-100 16,-2 3-431-16</inkml:trace>
  <inkml:trace contextRef="#ctx0" brushRef="#br0" timeOffset="178636.5">6285 13214 641 0,'0'0'25'16,"0"0"-16"-16,0 0 50 16,0 0 1-16,0 0-24 15,0 0 2-15,9 68 5 0,3-40 6 16,-3 3-36-16,3 0 1 15,0-3-12-15,-5-5 1 16,-1-2 0-16,-4-5-1 16,1-7-2-16,-3-3 0 15,3-4 5-15,-3-2-9 16,0 0 4-16,7-2-14 16,-1-16 10-16,5-6 1 15,2-1 3-15,-1-3-4 16,7 6-5-16,-2 1 8 15,7 6-8-15,-2 5 9 16,-2 5 0-16,0 5 2 0,-3 0 1 16,-1 3 25-1,-4 13-17-15,0 5 18 0,-6 1-5 16,2 5-10-16,-5 0-3 16,-3-2-5-16,1 2-12 15,1-8 0-15,3-6-125 16,3-6-148-16,1-7-313 15</inkml:trace>
  <inkml:trace contextRef="#ctx0" brushRef="#br0" timeOffset="179183.25">6836 13089 548 0,'0'0'142'15,"0"0"-111"-15,0 0 61 16,0 0 14-16,0 0-55 15,-60 97-24-15,60-60 1 0,0 4-2 16,0-1-5 0,15-1 2-16,1-9-12 0,5-3-8 15,2-9 0-15,-4-7-1 16,5-2-1-16,-6-8 0 16,3-1-1-16,-2 0 5 15,-2-11-3-15,0-14 5 16,-5-6-4-16,-4-9-3 15,-8-7-5-15,0-3-1 16,-6 3-13-16,-15 9 11 16,-3 7 0-16,0 16 8 15,-1 7 0-15,1 8 9 16,3 0 8-16,6 0-3 16,6 14 6-16,6 4-19 15,3 5-1-15,2 2 0 0,17-2-2 16,11-3 0-16,4-8 2 15,5-8 0-15,3-4 0 16,1 0-4-16,-1-14-15 16,-8-7-108-16,-10 1-405 15</inkml:trace>
  <inkml:trace contextRef="#ctx0" brushRef="#br0" timeOffset="180448.87">7225 13478 732 0,'0'0'111'0,"0"0"-86"16,0 0 89-16,0 0-38 0,0 0-72 15,0 0-4-15,12-27-1 16,12 20 1-16,-3 3 1 16,-2 4 1-16,-2 0-1 15,-4 0-1-15,-2 4 0 16,-5 9 0-16,-2 5 3 16,-3 4-1-16,-1 3 17 15,0-1-8-15,0-3-2 16,0-3 0-16,0-3-8 15,0-5-1-15,9-5 0 16,5-1 1-16,14-4-3 16,8 0 1-16,13-18 1 0,6-12 0 15,0-6-98-15,-8-1-355 16</inkml:trace>
  <inkml:trace contextRef="#ctx0" brushRef="#br0" timeOffset="181714.99">8184 11420 789 0,'0'0'65'16,"0"0"-55"-16,0 0 69 15,-92 56-2-15,80-33-44 16,11 4-25-16,1 6 4 0,0 3-6 16,14-2-2-1,9-1 8-15,8-6-7 0,5-9-1 16,-3-6-2-16,1-11 1 16,3-1-3-16,-2-13 2 15,1-13-2-15,-8-9 2 16,-4-3-2-16,-11-1 0 15,-11 2-14-15,-2 4 6 16,-15 6 8-16,-14 7 0 16,-5 12 0-16,-5 8-1 15,-4 8 0-15,-2 22-27 16,4 8-61-16,-1 8-161 16,7 3-132-16</inkml:trace>
  <inkml:trace contextRef="#ctx0" brushRef="#br0" timeOffset="182214.9">8123 12358 430 0,'0'0'232'16,"0"0"-223"-16,0 0-9 15,0 0 41-15,36-85 31 16,-22 62-29-16,-3 2-4 16,-3 6 4-16,-4 7-10 15,-1 3-12-15,-3 4 22 0,0 1 11 16,0 0-15-16,0 0-7 15,0 6-12-15,0 10-4 16,-3 6-13-16,2 3-3 16,1 1 0-16,0 0-2 15,0 1 0-15,3-2-21 16,0-3-42-16,3-2-103 16,-3-4-180-16</inkml:trace>
  <inkml:trace contextRef="#ctx0" brushRef="#br0" timeOffset="182402.31">8101 12525 866 0,'0'0'87'0,"0"0"-46"16,0 0 55-16,0 0-59 16,0 0-34-16,0 0-2 15,75 8 0-15,-28-3 0 16,3 0 2-16,5-1-3 15,-2 2-17-15,-8-2-267 16</inkml:trace>
  <inkml:trace contextRef="#ctx0" brushRef="#br0" timeOffset="183214.95">8267 13108 320 0,'0'0'94'0,"0"0"-5"16,0 0 53-16,0 0-19 16,0 0 10-16,0 0-50 15,-90-17-27-15,78 27-13 16,0 8-20-16,0 7-22 15,6 5 3-15,5 3 7 16,1 7-5-16,0-1 15 0,15 0-13 16,13-6-2-16,5-6 4 15,7-9-9-15,-1-9 0 16,-2-9 4-16,-4 0-3 16,0-18-1-16,-3-13 0 15,-8-7 4-15,-8-8-2 16,-14 0-3-16,0 2-1 15,-14 3-2-15,-17 8-3 16,-5 11 2-16,-6 8 4 16,5 7-3-16,3 7 3 15,7 0-11-15,10 0-18 16,7 3-73-16,10 5-390 16</inkml:trace>
  <inkml:trace contextRef="#ctx0" brushRef="#br0" timeOffset="184621.61">9360 11350 601 0,'0'0'94'15,"0"0"-52"-15,0 0 80 0,-96 10-1 16,71 7-57-16,6 3-35 15,5 3-9-15,4 3 2 16,10-2-10-16,0 0-8 16,0-3 1-16,19-4-5 15,7-3 0-15,2-4-4 16,5-3 2-16,-2-1 1 16,-4-2-19-16,0 1 14 15,-9 0 2-15,-3 4 4 16,-8 2-2-16,-4 1 3 15,-3 5-1-15,-1 2 1 16,-14-1 0-16,-3-2 3 0,0-6 1 16,3-2-5-16,3-7 2 15,8 1-2-15,1-2 0 16,3 0-2-16,0-11-60 16,4-9-83-16,11-9-5 15,5 2-43-15,2 1-213 16</inkml:trace>
  <inkml:trace contextRef="#ctx0" brushRef="#br0" timeOffset="184793.44">9532 11511 416 0,'0'0'183'0,"0"0"-152"15,0 0 108 1,0 0 27-16,0 0-89 16,0 0-39-16,31 81-27 0,-21-62-8 15,-2 1-2-15,-2-3 0 16,0-4-1-16,-1-5-50 15,-1-8-124-15,-3 0-141 16,-1-5-212-16</inkml:trace>
  <inkml:trace contextRef="#ctx0" brushRef="#br0" timeOffset="185183.97">9618 11440 511 0,'0'0'170'16,"0"0"-169"-16,0 0 14 15,0 0 52-15,0 0 5 0,0 0-33 16,49 42-15-16,-37-21 7 16,2 1-18-16,-4 3-8 15,-1-5 3-15,-3-2-6 16,0-7 3-16,-3-6 2 16,-3-2-4-16,0-3-2 15,3 0 4-15,3-1-5 16,5-16 1-16,5-2-1 15,-1-5 1-15,6 6 0 16,-2 3-1-16,-1 3 0 16,1 6 0-16,-5 5 0 15,1 1 1-15,-5 0 0 0,1 3 28 16,-1 11 16 0,1 3-7-16,-1 5-18 15,2 0-8-15,-3 1-11 0,4 2 4 16,-2-4-5-16,-1-4-3 15,2-5-14-15,2-4-83 16,-1-8-90-16,5 0-65 16,0-14-56-16</inkml:trace>
  <inkml:trace contextRef="#ctx0" brushRef="#br0" timeOffset="185590.56">10182 11445 732 0,'0'0'122'0,"0"0"-58"15,0 0 15 1,0 0-11-16,-94 54-36 0,85-33-24 16,5 7 4-16,4 0-11 15,0 3 1-15,9-2 1 16,13-3 0-16,5-7-3 16,3-6 0-16,1-10 0 15,0-3 1-15,1 0-1 16,-4-19 0-16,-3-7 1 15,-5-5-1-15,-7-2-1 16,-10-5 1-16,-3-2 0 16,-4 0 0-16,-19 4-1 15,-5 5-3-15,-5 9 2 16,-4 8 4-16,-2 10-2 0,2 4 10 16,7 0-6-16,6 12 17 15,9 6 7-15,11 3-15 16,4 5-12-16,9-3 0 15,25 0-1-15,11-6 4 16,4-7-1-16,5-3-1 16,-2-7-2-16,-3 0-11 15,0 0-58-15,-7 0-129 16,-7 0-318-16</inkml:trace>
  <inkml:trace contextRef="#ctx0" brushRef="#br0" timeOffset="186231.03">10510 11735 574 0,'0'0'114'0,"0"0"-77"15,0 0 77 1,0 0-79-16,0 0-30 0,0 0 4 16,0 0-8-16,91-60 2 15,-70 59 14-15,-4 1-6 16,-6 0-10-16,-1 0 7 16,-6 11-5-16,-4 8 17 15,0 8 35-15,-3 3-14 16,-12 0-15-16,0 0-1 15,3-2 11-15,2-7-10 16,7-3-3-16,3-4-8 16,0-4-10-16,21-3-3 15,7-4 0-15,9-3 0 16,5-2-4-16,7-12-10 16,5-2-106-16,0 2-412 0</inkml:trace>
  <inkml:trace contextRef="#ctx0" brushRef="#br0" timeOffset="187481.06">9830 12620 447 0,'0'0'18'16,"0"0"38"-16,0 0 27 16,0 0-9-16,0 0-38 15,0 0 42-15,-63 11 9 16,56-3-27-16,-2 6-27 15,3 2-10-15,5 6 7 16,1 0-14-16,0 5 12 16,1 2-13-16,17-6-3 15,2 1-3-15,3-5-8 0,4-8 8 16,1-4-8 0,1-7 0-16,1 0 7 0,1-20-7 15,-4-5 0-15,-4-2 5 16,-9-3-5-16,-8 2 4 15,-6 3 0-15,0 1-1 16,-6 4 0-16,-12 3-2 16,-1 6 0-16,-4 5-2 15,0 6 1-15,-3 0-3 16,1 19-21-16,-4 11-61 16,1 11-175-16,4 5-401 15</inkml:trace>
  <inkml:trace contextRef="#ctx0" brushRef="#br0" timeOffset="188653.29">9656 13439 429 0,'0'0'20'16,"0"0"-17"-16,0 0-2 16,0 0 8-16,55-88 5 15,-52 66-8-15,-3 0-1 16,0 7 2-16,-9 3 7 15,-12 7 50-15,1 4-14 0,-5 1 24 16,-2 2 13-16,2 14-17 16,1 4-23-16,6 3-8 15,5 5 16-15,10 5-23 16,3 3-10-16,0 1 0 16,10 2-6-16,11-6-11 15,4-3 1-15,5-5-2 16,2-11-3-16,0-5 0 15,4-9-1-15,0 0-1 16,6-12 0-16,-3-12-26 16,-2-6-29-16,-1-4-11 15,-6 0-3-15,-8 2-51 16,-9 1-15-16,-8 7 17 16,-5 4 87-16,0 7 32 15,-15 5 23-15,-2 4 69 0,0 4 34 16,0 0 14-16,1 0-48 15,4 7-16-15,0 6-32 16,9 8-31-16,3 0-7 16,0 2-5-16,8 2 1 15,12-3 4-15,1 1-5 16,6-6 0-16,-1-3 2 16,-1-6-3-16,-1-5 2 15,-2-3-1-15,-4 0-1 16,0-6 2-16,-8-12-1 0,-4-4 3 15,-6-1 0 1,0-4-4-16,-7 2 0 0,-11 2-1 16,-6 5 2-16,2 6 0 15,1 5 1-15,7 4 1 16,7 3 6-16,5 0-7 16,2 0-2-16,0 0 0 15,15 0-10-15,12-1 7 16,4-4 3-16,-1-4-4 15,-3 1-5-15,-8 0-7 16,-7 5 10-16,-7 0-3 16,-5 3 9-16,0 0 0 0,0 0 7 15,-15 0-1 1,-4 8 5-16,6 5-3 16,6 2 1-16,7 2-9 0,0 3 1 15,15 0-4-15,9-1 3 16,4 1 0-16,-1-3 0 15,0 1 0-15,-5-4 0 16,-4-1 0-16,-6-1 2 16,-6-3-7-16,-4 0 9 15,-2 1-4-15,0 2 18 16,-6-2 4-16,-5-1-12 16,3-3-9-16,3-5 0 15,2 1-1-15,3-2-7 16,0 0-39-16,0 0-68 15,12-3-101-15,4-10-120 0</inkml:trace>
  <inkml:trace contextRef="#ctx0" brushRef="#br0" timeOffset="189106.3">10527 13319 694 0,'0'0'55'0,"0"0"32"15,-82 3 29-15,61 8-11 16,4 3-66-16,9 3-29 16,6 4-3-16,2 2-5 15,0 4-1-15,19 1 1 16,5-1 2-16,3-3-3 0,3-6 4 16,-2-6 0-16,1-3-5 15,-1-7 1-15,-1-2 0 16,-2 0 3-16,-1-7 0 15,-6-9 14-15,0-6-8 16,-6-5-5-16,-5-3 1 16,-5-5-1-16,-2-4-5 15,-7 1-4-15,-12 3-6 16,-4 5 1-16,-6 11 5 16,-2 8 4-16,0 8 2 15,-4 3 0-15,4 1 4 16,1 15 7-16,6 4-8 0,11 4 0 15,10 4-4 1,3 0-1-16,12-2 0 0,15-2 0 16,5-5-1-16,4-7 1 15,3-5 0-15,0-7-4 16,-2 0-25-16,-4 0-42 16,0-1-101-16,-6-5-198 15</inkml:trace>
  <inkml:trace contextRef="#ctx0" brushRef="#br0" timeOffset="189481.21">10830 13546 505 0,'0'0'122'16,"0"0"-63"-16,0 0 99 15,0 0-48-15,0 0-71 16,0 0-26-16,-3 1-6 16,13-1-4-16,7 0 13 15,-1 0 4-15,-1 0-16 16,0 0-1-16,-5 0-1 16,-2 3-1-16,-2 12 3 15,-2 3-1-15,-4 6-1 16,0-2 12-16,0 2 3 15,0-4 2-15,0 0-4 0,0-6-9 16,0-5-1-16,0-3-5 16,0-2 0-16,17-4-1 15,5 0-2-15,5-11-1 16,4-13-21-16,3-7-69 16,1-6-242-16</inkml:trace>
  <inkml:trace contextRef="#ctx0" brushRef="#br0" timeOffset="190559.44">11030 11123 563 0,'0'0'33'0,"0"0"-30"15,0 0-2-15,111 0 31 16,-76 0 21-16,-1 0-13 16,-1 0 14-16,-3 0-3 15,-5 8 0-15,-2-2-25 0,-7 2 7 16,-7-2-15-1,-1 3-9-15,-3 1 8 0,-2 4-3 16,0 5 19-16,-3 7-2 16,2 6-7-16,1 5-15 15,0 4-2-15,3 4-6 16,-2 3 1-16,2 4 8 16,-3 8-8-16,2 4 2 15,-1 10 3-15,-1 2 3 16,2-1-6-16,-1-2 6 15,-1-1-5-15,0-1 13 16,0-2-8-16,1-4 4 16,-1-2-3-16,2-2-2 15,-2 0 3-15,5 3-1 0,-3 0-7 16,1 4 2 0,0 1-4-16,-3 1-1 15,2 4 7-15,-2-1-7 0,-2-1 2 16,1-1-3-16,-2-6 2 15,0-1-1-15,0 0 3 16,0-3 0-16,0-2 2 16,-3-1-4-16,-2-4 0 15,1-3 1-15,1-2-2 16,-2-2 1-16,1 1-1 16,-2-5-1-16,5-2 5 15,-4-6-4-15,2-9 1 16,0-8-2-16,-2-6 0 15,2-9 3-15,-1-1-3 16,-6-2-4-16,-7 0-4 0,-16-5-124 16,-17-11-568-16</inkml:trace>
  <inkml:trace contextRef="#ctx0" brushRef="#br0" timeOffset="195528.68">1611 14737 931 0,'0'0'38'15,"0"0"-24"-15,0 0 7 0,0 0 20 16,0 0-29-16,0 0-2 16,-6 108-5-16,15-63 2 15,0-1-7-15,-2-1 11 16,1-4-11-16,-5-5 0 16,3-5-1-16,1-5 3 15,-4-12-5-15,3-5-67 16,-4-7-128-16,-2-3-121 15,0-13-104-15</inkml:trace>
  <inkml:trace contextRef="#ctx0" brushRef="#br0" timeOffset="195919.49">1596 14768 466 0,'0'0'61'16,"0"0"-60"-16,34-95 63 15,-1 69 19-15,3 1-6 16,3 4-7-16,2 8-29 15,-6 3-7-15,-7 5 10 16,0 5-27-16,-5 0 21 16,-4 11-12-16,-1 6-10 15,-3 5 15-15,-2 5-22 16,-5 1 7-16,-5 1 3 16,-3 1-12-16,0-1 5 15,-6 0-10-15,-12-2-1 16,-4-4 11-16,-1-5-11 0,1-5-1 15,3-4 0-15,7-4 6 16,4-3-6-16,5-2 0 16,3 0 1-16,0 0-8 15,0 1 6-15,0 4-9 16,14 5 9-16,8 2-3 16,9 7 4-16,-1 2 0 15,3 3 2-15,4 4-9 16,-1 3 7-16,-3-1 0 15,3 1 0-15,2-3-5 16,-2-6-116-16,0-3-314 16</inkml:trace>
  <inkml:trace contextRef="#ctx0" brushRef="#br0" timeOffset="196528.71">2297 15037 583 0,'0'0'94'0,"0"0"-34"0,0 0 57 16,0 0-74-16,0 0-23 16,0 0-16-16,0-12-3 15,6 12 10-15,3 0-9 16,3 12 26-16,0 4 11 16,5 2-28-16,-1 2 2 15,2-3-13-15,1-5 2 16,2-4-1-16,0-7-1 15,-2-1 0-15,-1-3 0 16,-1-18-1-16,-4-5 0 0,-1-2 1 16,-3 2-1-1,-7 5-4-15,-2 8 0 0,0 4 5 16,0 6 8-16,0 2 0 16,0 1 43-16,0 0-2 15,0 9-35-15,0 11-14 16,0 9 0-16,0 3 0 15,7 8-2-15,2 0 10 16,-2 6-7-16,-2 1 8 16,-2-1 4-16,-3-2 19 15,0-2-24-15,-12-5 8 16,-15-2 4-16,-1-4-19 16,-8-5 10-16,-3-6-11 15,-1-10 0-15,1-9-5 16,3-1-37-16,5-10-41 0,1-15-115 15,6-4-365-15</inkml:trace>
  <inkml:trace contextRef="#ctx0" brushRef="#br0" timeOffset="197700.96">3048 14666 617 0,'0'0'32'0,"0"0"58"16,0 0 70-16,-76 79-77 16,59-36-11-16,-2 9-41 15,11 6 4-15,8 6-2 0,0 3-31 16,11 2 13-16,14-4-15 15,5-6 0-15,1-11-4 16,1-9 4-16,2-14-22 16,-1-11-36-16,-2-14-156 15,-1 0-221-15</inkml:trace>
  <inkml:trace contextRef="#ctx0" brushRef="#br0" timeOffset="199169.67">3352 14869 395 0,'0'0'57'15,"0"0"-20"1,0 0 55-16,0 0 24 0,0 0-48 15,0 0 2-15,-46 2-15 16,35 9-33-16,2 5 9 16,-1 5 3-16,4 3-8 15,0 5 18-15,6 6-21 16,0 2-6-16,0 3 8 16,14-4-22-16,2-3 1 15,-1-7-4-15,4-7 6 16,-1-6-10-16,0-5 4 15,3-6 0-15,-3-2-1 16,7-2 3-16,-1-19-2 16,3-8 4-16,-2-8-1 0,2-1 2 15,-6 0-5-15,-3 1 0 16,-6 3-3-16,-6 0 3 16,-6 3-5-16,0 1 0 15,-12 3 0-15,-10 3 1 16,-4 4 4-16,-1 5 0 15,0 7 1-15,-1 5 3 16,4 3-4-16,-1 0 5 16,1 10-4-16,1 6 8 15,0 4-9-15,5 2 0 16,7 2-1-16,7-1 2 16,4-1-2-16,0-4 1 15,15-1-2-15,15-3-2 0,4-3 1 16,6-4 3-1,2-6-3-15,0-1 0 0,-2 0-73 16,-1-4-214-16</inkml:trace>
  <inkml:trace contextRef="#ctx0" brushRef="#br0" timeOffset="200310.03">3592 15270 563 0,'0'0'243'16,"0"0"-220"-16,0 0 18 15,0 0 56-15,0 0-79 16,0 0-18-16,0-32 1 15,21 17-1-15,3 1 1 16,-3 5 3-16,-3 3-3 0,0 3-1 16,-8 3 0-1,-4 0 0-15,0 0 3 0,-6 7-3 16,0 6 17-16,0 4-8 16,-4 0 14-16,-2-2-14 15,0-2-6-15,3-4 2 16,1-6-2-16,2-1-3 15,0-1 0-15,0 2 0 16,8 0-3-16,6 0 3 16,3 1 0-16,4 0-1 15,-3 3 3-15,1 2-2 16,-4-1 0-16,-3 4 2 16,-6 1-2-16,-6-1 2 15,0 2-1-15,-3 2 15 16,-15-1-13-16,-6 1 4 0,0-5-6 15,-1-4 1-15,4-7-4 16,3 0-57-16,2-8-140 16,5-14-189-16</inkml:trace>
  <inkml:trace contextRef="#ctx0" brushRef="#br0" timeOffset="200873.26">3922 14731 704 0,'0'0'209'0,"0"0"-203"15,0 0 4-15,0 0 66 16,0 0-65-16,0 0 23 15,40 57 20-15,-17-20-26 16,-1 4 12-16,-4 5-24 0,-5 4 7 16,-8 7 8-16,-5 5-29 15,0 9 14-15,-14 0-16 16,-8-3 0-16,4-8 1 16,2-13-1-16,-2-8-6 15,10-14-38-15,-1-11-130 16,2-10-752-16</inkml:trace>
  <inkml:trace contextRef="#ctx0" brushRef="#br0" timeOffset="201701.69">4595 15098 969 0,'0'0'97'16,"0"0"-79"-16,0 0 4 16,0 0 33-16,0 0-50 15,0 0-5-15,6 0 0 16,13 0-3-16,3 0 3 15,-3 0 0-15,-2 0 1 16,-3 3-2-16,2 4-14 16,-2 0-63-16,-4 1-82 15,-4 1-126-15,-6 2-172 16</inkml:trace>
  <inkml:trace contextRef="#ctx0" brushRef="#br0" timeOffset="201857.9">4647 15243 725 0,'0'0'128'0,"0"0"-76"16,0 0 76-16,0 0-83 16,0 0-45-16,0 0 0 15,30 3 0-15,0-3-2 16,1 0 2-16,8 0-2 16,1 2-65-16,-1 2-134 15,-3-2-178-15</inkml:trace>
  <inkml:trace contextRef="#ctx0" brushRef="#br0" timeOffset="203404.69">5799 14438 485 0,'0'0'76'0,"0"0"-72"16,0 0 10-16,0 0 133 15,0 0-51-15,-81-57-41 16,62 52 28-16,-5 0-38 16,-4 3 3-16,-5 2-23 15,0 0-10-15,-1 0 11 16,2 0-17-16,1 0 9 15,12 0-1-15,4 0-7 16,7 0 6-16,4 0-10 16,4 0 2-16,0 0-7 15,0 0-1-15,0 0 0 16,0 2 0-16,0 3-9 0,0 4 8 16,0 8-5-1,7 7 6-15,1 12 3 0,-1 4-3 16,-1 10 0-16,1 9 0 15,-5 0 6-15,1 2-10 16,0 1 4-16,-3-1 0 16,0-2 0-16,0 1 0 15,0 3 0-15,0 2-1 16,-6 3 8-16,-1-2-9 16,-4-1 2-16,4-2 0 15,-1-1-1-15,1 0 1 16,4-2 0-16,3-3 4 0,0-2 1 15,0-5-5 1,0-5 0-16,0-6 2 0,0-4-3 16,3-2 1-16,4-1 0 15,1 0 0-15,-4-3 5 16,1 1-6-16,2-3 1 16,-4-4 0-16,3-5-2 15,-3-4 2-15,0-1 0 16,0-2 0-16,0 2 3 15,0-1-3-15,0 1 0 16,-1 0 0-16,1 2-2 16,1 2 1-16,0 1 1 15,1 0 2-15,-1-2-2 16,-1-1 0-16,-1-2 0 16,-2-4 3-16,0-2-4 0,0-1 1 15,0-3 0-15,0-1 0 16,0 3 3-16,0-3-3 15,0 3 2-15,0-2-2 16,0-1 3-16,0-1-3 16,0 1 0-16,0-2-3 15,0 2 3-15,0-2 0 16,0 0-4-16,0 0-2 16,9 1 5-16,4 0-5 15,2-1 3-15,9 0 1 16,7 0-36-16,5-12-19 15,9-10-137-15,-2-3-382 0</inkml:trace>
  <inkml:trace contextRef="#ctx0" brushRef="#br0" timeOffset="204311.07">6093 14472 558 0,'0'0'60'16,"0"0"-57"-16,0 0 80 16,0 0 73-16,0 0-79 15,-90 18-44-15,74 7 22 16,2 11-6-16,5 4-21 16,5 4-2-16,4-1-12 15,0-4-12-15,13-6 5 16,4-10-7-16,5-6 0 15,2-9-4-15,1-8 0 16,7 0-9-16,-1-19-26 16,5-12-33-16,-2-7-61 15,-7-3-145-15,-6 1-162 16</inkml:trace>
  <inkml:trace contextRef="#ctx0" brushRef="#br0" timeOffset="204873.84">6213 14515 616 0,'0'0'126'0,"0"0"-63"15,0 0 70-15,0 0-65 16,0 0-56-16,0 0-11 16,-31 90 7-16,37-61 2 15,6-3-4-15,3-2 10 16,-1-7-11-16,2-5-2 16,-1-7 2-16,4-5-5 15,-1 0 0-15,0-3-3 16,-3-16-7-16,-3-4 7 15,-5-2-12-15,-7 0 6 16,0 5 4-16,-3 2 0 0,-9 6 5 16,-1 4 9-16,4 3 8 15,4 4 15-15,2 0-8 16,3 1-1-16,0 0-23 16,5 0-8-16,15-2 4 15,5-2 3-15,3-2 0 16,-1 0 1-16,-5 0-4 15,-5-1-1-15,-4 5 0 16,-8 0-5-16,-4 2 10 16,-1 0 1-16,0 0 9 15,-7 0 1-15,-10 0 0 16,5 8-1-16,5-3-3 16,3 2-3-16,4 2-4 0,0 5-8 15,8 2 8-15,9 0 0 16,10 3-1-16,-5-2 1 15,1 1 0-15,-7-1 0 16,-7 0-2-16,-3 0 2 16,-2 0 4-16,-4 1-4 15,0-1 1-15,-7-2 0 16,-4-1-1-16,4-8-1 16,4 0-5-16,3-6-57 15,0 0-113-15,0-4-250 16</inkml:trace>
  <inkml:trace contextRef="#ctx0" brushRef="#br0" timeOffset="205342.49">6782 14552 606 0,'0'0'229'15,"0"0"-221"-15,0 0 101 16,0 0-11-16,0 0-62 15,0 0-31-15,-80 58-3 16,80-33-2-16,0 2 4 16,7 1-7-16,8 2 5 15,4-5-2-15,-1-1 0 16,5-5 1-16,-3-9 3 0,-3-4-3 16,5-6 1-1,-1 0-1-15,6-20 3 0,1-10 1 16,-1-3 6-16,-4-4-7 15,-6-2-3-15,-8 3 2 16,-6-1-1-16,-3 3 0 16,-1 5-2-16,-18 5 1 15,-6 6 9-15,-3 3-8 16,-2 9 3-16,-4 3 6 16,3 3 4-16,1 0 10 15,3 11-10-15,11 4-8 16,8-1 5-16,8 3-12 0,0 2-2 15,12 3 1 1,12-3-3-16,6 0 0 0,3-8 4 16,1-3 0-16,3-3-4 15,2-4-5-15,1-1-38 16,2 0-47-16,3 0-316 16</inkml:trace>
  <inkml:trace contextRef="#ctx0" brushRef="#br0" timeOffset="207077.22">6309 15311 427 0,'0'0'81'0,"0"0"-35"16,0 0 106-16,0 0-3 16,0 0-83-16,-91 20 0 15,81-6-14-15,2 1-20 16,5 3-21-16,3 0-3 15,0 3 9-15,5 0-11 16,11 3-4-16,9-2 9 16,-2-4-5-16,4-4 6 15,-2-7-10-15,0-1 3 0,-1-6 1 16,-1 0 3 0,-4-6-3-16,2-8 2 0,-8-5-8 15,-2-1 6-15,-7-2-6 16,-4 1 0-16,0 0-1 15,-7-1 0-15,-4-2-7 16,-5 6 7-16,-2 5-6 16,2 5 4-16,-5 8-11 15,-3 0-16-15,-3 10-34 16,-3 7-206-16</inkml:trace>
  <inkml:trace contextRef="#ctx0" brushRef="#br0" timeOffset="208393.73">5727 16115 854 0,'0'0'163'16,"0"0"-129"-16,0 0 28 15,0 0-9-15,0 0-53 0,0 0-8 16,6 2 8-16,13 1-2 16,6-2 2-16,3 1-1 15,0 3 1-15,2-2-40 16,0-3-69-16,1 0-160 0,-2 0-48 15</inkml:trace>
  <inkml:trace contextRef="#ctx0" brushRef="#br0" timeOffset="208753.52">6097 16052 608 0,'0'0'147'15,"0"0"-124"-15,0 0 134 0,0 0-42 16,0 0-108-16,0 0-5 16,-37 40 3-16,44-19-4 15,4-1 9-15,5-1-2 16,-2-1-7-16,0-1 9 16,2 2-10-16,-2-2 0 15,1 1 2-15,2 0 0 16,-5-1-1-16,-3-1-1 15,-6 1 1-15,-3-2 1 16,0 2 0-16,-8-2-1 16,-10 0 10-16,-3-2-11 15,-1-5 5-15,2-4-3 16,3-4 5-16,3 0-6 0,4 0-1 16,5-6-18-1,5-12-31-15,0-6-93 0,8-5-51 16,16 0-64-16</inkml:trace>
  <inkml:trace contextRef="#ctx0" brushRef="#br0" timeOffset="208940.98">6299 16178 368 0,'0'0'65'16,"0"0"9"-16,0 0 103 16,0 0 18-16,0 0-89 15,0 0-46-15,24 49-15 16,-15-28-33-16,2 0-12 15,0-4 3-15,-2-3-3 16,0-7-23-16,-6-5-146 0,-3-2-186 16</inkml:trace>
  <inkml:trace contextRef="#ctx0" brushRef="#br0" timeOffset="209331.51">6343 16091 677 0,'0'0'153'0,"0"0"-150"16,0 0 34-16,0 0 34 16,0 0-16-16,0 0-29 15,66 71-6-15,-51-43-1 16,0 3-15-16,-3-2 4 16,-2 0-2-16,-2-8-5 0,-4-6 1 15,-2-7-2 1,-1-7 0-16,-1-1 0 0,0 0 0 15,2-8-9-15,5-13-7 16,2-5-4-16,3 2 13 16,1 0 3-16,2 7 4 15,5 5 1-15,-4 6-1 16,-1 4 1-16,0 2 2 16,1 0 1-16,-2 6 20 15,4 8 3-15,-5 9-6 16,0-1 11-16,-2 4-13 15,-2-3-12-15,1 1-6 0,-2-4-1 16,4-3-2-16,-3-7-9 16,4-3-63-16,-2-7-124 15,-1 0-209-15</inkml:trace>
  <inkml:trace contextRef="#ctx0" brushRef="#br0" timeOffset="209785.14">6900 16079 756 0,'0'0'98'0,"0"0"-69"16,0 0 67-16,0 0-48 15,0 0-44-15,0 0 4 0,-30 101 7 16,30-66 16-16,0-1-2 15,0-1-11-15,9-5-8 16,9-4-1-16,0-7-8 16,10-6 8-16,2-8-4 15,0-3 5-15,4-6-1 16,-1-16-6-16,-3-9 4 16,-2-5 0-16,-7-3-5 15,-7-1-4-15,-10 1-1 16,-4 2-8-16,-9 2-7 0,-16 6-6 15,-11 6 7 1,-1 10 11-16,-5 7 5 0,2 6 1 16,5 0 7-16,11 8 19 15,11 7 4-15,7-1-10 16,6 3-16-16,1 0-4 16,23 0 4-16,9-1-5 15,9-9 2-15,4-6-1 16,2-1 0-16,-5-10-28 15,-9-13-68-15,-4-3-416 16</inkml:trace>
  <inkml:trace contextRef="#ctx0" brushRef="#br0" timeOffset="211675.93">7143 14839 421 0,'0'0'34'16,"0"0"-26"-16,0 0 58 0,0 0-2 15,0 0-26-15,0 0-18 16,79-33-9-16,-70 33-4 15,0 0-4-15,-1 0-3 16,-5 0 7-16,-2 10 48 16,-1 3 55-16,0 6-44 15,0-1-18-15,-6 0-20 16,-3-4-4-16,3-6-7 16,3-2 6-16,0-3-13 15,3-3-8-15,0 0-2 16,0 0-7-16,0 0-15 15,12 0 17-15,0 0 4 0,6 0 1 16,-3 0 3-16,3 0-3 16,-2 0 2-16,-4 5-1 15,2 5-1-15,-4 1 8 16,-6 2 7-16,-2 0-1 16,-2 1 9-16,-3 2 0 15,-15 0 0-15,-6 3-13 16,-4-3-7-16,7-3-2 15,-6-3-1-15,8-5-20 16,4-3-26-16,3-2-103 16,6 0-254-16</inkml:trace>
  <inkml:trace contextRef="#ctx0" brushRef="#br0" timeOffset="212707.28">7285 16302 520 0,'0'0'197'0,"0"0"-161"16,0 0 65-16,0 0 12 15,0 0-83-15,0 0-26 16,-3 0-4-16,6-6 5 15,7 0-6-15,2 0 1 16,-1 1 0-16,-1 5 0 16,4 0 1-16,-1 0-1 15,-1 0 0-15,-3 0 2 16,1 3-4-16,-2 7 2 0,-4 4 0 16,-1 2 11-1,0 0-2-15,-3-1 18 0,0-3-8 16,0-4-13-16,0-3 7 15,0-4-10-15,0-1-2 16,0 0 2-16,0 0-3 16,0 0-7-16,3 0 4 15,9 0 3-15,-1 0-3 16,3 0 3-16,-5 0 0 16,-1 0-1-16,1 6 2 15,-2 1-1-15,-5 7 4 16,-2 5 4-16,0 4 17 0,-5 4-12 15,-17 0-4 1,-8 0-6-16,0-2-2 0,-3-2-2 16,2-5-14-16,3-4-42 15,4-10-135-15,3-4-481 16</inkml:trace>
  <inkml:trace contextRef="#ctx0" brushRef="#br0" timeOffset="213879.24">8450 14673 488 0,'0'0'75'0,"0"0"-50"0,0 0 103 15,0 0 27-15,0 0-99 16,0 0-30-16,-75 93 5 15,74-64 4-15,1 1-8 16,0-2-12-16,3 0-5 16,9-5 0-16,1-2-9 15,1-5 7-15,5-2 1 16,4-4-7-16,5-5 9 16,2-5-9-16,3 0-1 15,0-16 4-15,-4-5-4 0,-2-4-1 16,-3-1 2-1,-9-1 2-15,-9 4-3 0,-6-3 0 16,0 4 3-16,-15 1 5 16,-3 1-5-16,-6 4 6 15,-1 7 3-15,-2 7-9 16,-3 2-1-16,0 0-3 16,-1 15-3-16,1 8-8 15,6 7-26-15,3 1-87 16,5 1-215-16</inkml:trace>
  <inkml:trace contextRef="#ctx0" brushRef="#br0" timeOffset="214347.87">8501 15490 461 0,'0'0'71'16,"0"0"-50"-16,0 0 86 15,48-86 18-15,-35 62-54 16,-4 2-48-16,0 8-2 16,-3 5 8-16,-5 6 17 15,-1 3 16-15,0 0-3 16,0 0-7-16,0 0-11 15,0 12-30-15,0 7-5 16,0 11-6-16,-1 6 0 16,1 3 1-16,0 5 1 15,0 1-3-15,0-2 1 16,0 2-34-16,-4-5-169 16</inkml:trace>
  <inkml:trace contextRef="#ctx0" brushRef="#br0" timeOffset="-214476.61">8645 16063 583 0,'0'0'123'16,"0"0"-48"-16,0 0 49 15,0 0-31-15,0 0-38 16,0 0-24-16,-96 46-1 16,79-15-2-16,1 5-4 15,4 7 4-15,6 4-9 16,6 2-4-16,0-2-3 16,9-5-6-16,13-12 0 15,6-7-6-15,5-13-2 16,3-10 2-16,6 0-5 15,4-23 5-15,-1-12 0 0,1-9 0 16,-10-6 0-16,-9-3 0 16,-12 2 1-16,-11 2 1 15,-4 2-2-15,-9 4-2 16,-19 5 1-16,-2 5-4 16,-4 11 4-16,-5 9 0 15,1 7-20-15,0 6-1 16,2 0-22-16,9 9-25 15,3 6-212-15</inkml:trace>
  <inkml:trace contextRef="#ctx0" brushRef="#br0" timeOffset="-213054.76">9848 14598 453 0,'0'0'74'15,"0"0"-25"-15,0 0 49 16,0 0-5-16,0 0-14 15,0 0-19-15,-73 9 8 16,62 2 0-16,-5 5-46 16,1 1 0-16,3 1 5 15,5 2-21-15,5-2 4 16,2-2-10-16,0 2 0 0,5-4 0 16,8-3-2-16,5-1 2 15,3-2 0-15,1-4-1 16,3-2-2-16,3-2 3 15,2 0 0-15,-1 0-3 16,0 0 0-16,-4 0-1 16,-4 0 2-16,-8 7-14 15,-5 6 10-15,-8 6 0 16,0 6 6-16,-3 2 3 16,-14-2 0-16,-2-1 1 15,-1-4 1-15,1-3-1 16,4-6 10-16,5-4-11 0,5-5-2 15,4-2-2-15,1 0-2 16,0-10-56-16,0-14-145 16,10-7-89-16,2-7-207 15</inkml:trace>
  <inkml:trace contextRef="#ctx0" brushRef="#br0" timeOffset="-212867.11">10060 14717 726 0,'0'0'31'16,"0"0"-25"-16,0 0 122 16,0 0-39-16,0 95-50 15,0-68-31-15,0-3-5 0,3-3 2 16,-2-7-5 0,1 0-3-16,-2-10-69 0,0-2-149 15,0-2-159-15</inkml:trace>
  <inkml:trace contextRef="#ctx0" brushRef="#br0" timeOffset="-212445.33">10063 14706 758 0,'0'0'10'0,"0"0"8"15,0 0-12-15,0 0 76 0,0 0-47 16,0 0-12-1,95 27-17-15,-78-7 1 0,-4 6-2 16,-1 7-4-16,-3 0 8 16,-7 0-8-16,-1-5 0 15,-1-6 3-15,2-10-4 16,-1-7 0-16,-1-3-2 16,3-2 5-16,-2 0-6 15,4-14-4-15,1-6 7 16,3-7 4-16,6 0-2 15,1 5-1-15,4 2-1 16,0 6 0-16,0 6 0 16,4 3 4-16,-2 3-2 15,-5 2 13-15,0 0-6 16,0 2 13-16,-1 12-5 0,-2 5 3 16,-4 5 8-16,-4 4-11 15,-4 3-6-15,1 1 0 16,-2-3-10-16,1-4 3 15,2-5-4-15,5-4-9 16,3-8-60-16,7-8-161 16,4 0-205-16</inkml:trace>
  <inkml:trace contextRef="#ctx0" brushRef="#br0" timeOffset="-211976.7">10728 14670 648 0,'0'0'154'16,"0"0"-125"-16,0 0 70 15,0 0-7-15,-55 77-53 16,55-45-32-16,0 2 1 16,2-2-5-16,11-2 1 15,-1-7 9-15,10-5-13 16,2-6 4-16,7-8-1 15,2-4 0-15,2 0 2 16,-1-13-4-16,-1-10-1 16,-5-5 4-16,-6-5-1 15,-8-4-1-15,-6-1-2 0,-7-1 0 16,-1 2-2 0,0 3 2-16,-15 5 0 0,-9 4 1 15,-4 8 0-15,-8 7-1 16,-3 7 0-16,-4 3 5 15,4 0-5-15,8 13 1 16,7 4 3-16,12 0 22 16,7 4-23-16,5-1-2 15,11 2-2-15,17-2 5 16,13-5-7-16,6-5 3 16,4-4 0-16,-3-4-1 15,-2 0 1-15,-4 1-4 0,-8 0-78 16,-4 1-276-1</inkml:trace>
  <inkml:trace contextRef="#ctx0" brushRef="#br0" timeOffset="-211554.34">11076 14933 687 0,'0'0'29'16,"0"0"-29"-16,0 0 52 0,0 0-15 15,0 0-14 1,0 0-7-16,85-58-3 0,-77 58 7 16,-3 0-16-16,-3 1 7 15,-2 13 46-15,0 4-2 16,-2 3-29-16,-14-3-17 15,4 0-1-15,-1-4 11 16,5-5-5-16,4-5 3 16,2-2 0-16,2-2-17 15,0 0 2-15,0 0-2 16,11 0-3-16,9 0 1 16,4 0 4-16,-3 0-2 0,-1 3 0 15,-5 1 4 1,-4 2-4-16,-8 0 0 0,-3 9 2 15,-1 10 24-15,-24 5-13 16,-10 7-13-16,-5 2-10 16,-5-4-117-16,-3-1-434 15</inkml:trace>
  <inkml:trace contextRef="#ctx0" brushRef="#br0" timeOffset="-210585.43">10280 15534 508 0,'0'0'89'16,"0"0"-52"-16,0 0 43 16,0 0 46-16,-49 81-65 15,49-58-44-15,0 4 17 16,0-4 4-16,14 1 14 16,4-2-23-16,9-6-11 15,2-3-1-15,6-8-12 16,5-5 5-16,2 0 3 15,0-14-12-15,-5-10 11 16,-6-4-10-16,-7-1 1 16,-10-1 1-16,-9 2 0 15,-5-2-4-15,-1 2 2 0,-21 3 0 16,-7 3-3-16,-5 8 2 16,-5 10-1-16,-4 4 0 15,1 0-2-15,5 18-2 16,7 7 3-16,8 5-31 15,7 5-26-15,6 2-176 16,7 1-316-16</inkml:trace>
  <inkml:trace contextRef="#ctx0" brushRef="#br0" timeOffset="-209366.7">10029 16154 103 0,'0'0'254'0,"0"0"-198"0,0 0-6 16,0 0 102-16,0 0-11 15,0 0-31-15,-83-23-26 16,67 37-45-16,4 4 14 15,3 5-2-15,3 4-37 16,6 4-3-16,0 3-1 16,0-2-7-16,18-2 1 15,4-8-3-15,3-9-1 16,6-9 0-16,6-4-6 16,3-12-20-16,1-15-53 0,-3-6-82 15,-5-4-127 1,-13 4-193-16</inkml:trace>
  <inkml:trace contextRef="#ctx0" brushRef="#br0" timeOffset="-208819.44">10197 16145 487 0,'0'0'157'15,"0"0"-93"-15,0 0 106 16,0 0-55-16,0 0-77 16,0 0-35-16,-55 96 1 15,64-58 13-15,9 0-10 16,1-1 1-16,5-6 0 15,3-12-7-15,0-7 2 16,1-9-3-16,-1-3 0 16,-3-4-2-16,-3-16-5 15,-8-8 2-15,-4-2-7 0,-9-3-11 16,0 2 9-16,-12 5-12 16,-9 6 16-16,-4 8 9 15,4 7 2-15,3 4 8 16,3 1 17-16,8 0 17 15,5 0-11-15,2 0-32 16,5 0-3-16,19 4-1 16,7-2 2-16,6-2 2 15,3 0 0-15,-1 0-8 16,-4-8-2-16,-6-1-13 16,-6 5-7-16,-8 0 20 15,-8 4-1-15,-3 0 11 0,-4 0 3 16,0 4 6-1,0 15 20-15,-5 5-19 0,0 1 6 16,5-1-6-16,0 2-10 16,6-1 0-16,6-3 1 15,-6 0 3-15,-1-1-4 16,-5-3 0-16,0 0 4 16,-2-1 17-16,-13-1-1 15,-3-3-12-15,-1-5 0 16,4-3-8-16,3-4 0 15,3-1-1-15,6 0-26 16,3-8-72-16,0-12-130 16,9-5-75-16</inkml:trace>
  <inkml:trace contextRef="#ctx0" brushRef="#br0" timeOffset="-208319.56">10807 16184 427 0,'0'0'100'0,"0"0"-6"16,0 0 1-16,0 0 73 15,0 0-78-15,0 0-44 16,-74 19-11-16,65 1-2 16,4 4-15-16,4 4-6 0,1 3-3 15,0 1-9-15,0 1 6 16,15-2-3-16,6-4-2 31,2-6 4-31,4-4-3 0,-3-5-2 0,3-7 0 16,-2-5 4-16,-2 0-4 15,-4-7 1-15,2-15 2 16,-5-8 6-16,-4-5-7 16,-7-7-2-16,-5-4 0 15,0-1-16-15,-9 5 0 16,-12 5 0-16,-3 8 5 15,-5 7 10-15,-6 10-5 16,-1 6 6-16,2 6 2 16,4 0-1-16,5 8 19 15,11 6-7-15,8 6-3 0,6 1-2 16,5 1-8 0,18 2 0-16,10-5-3 0,6-4 6 15,2-3-4-15,0-4 1 16,-2-5 0-16,-6-3 0 15,-2 0-2-15,-1 0-31 16,0 0-86-16,-3-3-89 16,-5-1-38-16</inkml:trace>
  <inkml:trace contextRef="#ctx0" brushRef="#br0" timeOffset="-207929.03">11113 16325 394 0,'0'0'270'16,"0"0"-63"-16,0 0-141 15,0 0 28-15,0 0-43 16,0 0-47-16,-16 10-3 16,28-10 2-16,3 0 0 15,0 0 2-15,-2 0-3 16,1 0-2-16,-3 0 0 16,0 0 2-16,-2 10-1 15,-2 4-1-15,-4 3 0 16,-3 3 8-16,0 1-6 15,-3-1-2-15,-6-4 1 16,2-2 2-16,1-8-3 16,3-1 0-16,3-4 0 0,0-1-1 15,7 0-8 1,11 0 9-16,5 0-1 0,0 0 2 16,0 0-3-16,-5 0 3 15,-3 0-1-15,-6 9 6 16,-6 5-4-16,-3 4 7 15,-2 3 21-15,-18 3-22 16,-2-2 1-16,-2-4-9 16,2-6-7-16,4-9-63 15,0-3-296-15</inkml:trace>
  <inkml:trace contextRef="#ctx0" brushRef="#br0" timeOffset="-206975.5">11489 14556 758 0,'0'0'101'15,"0"0"-101"-15,0 0 3 16,0 0-3-16,0 0 20 15,0 0 4-15,88-4 2 16,-54 4 4-16,1 2 6 16,-2 7 14-16,-2 0-39 15,-7 2 1-15,-6-1-2 0,-2 0-7 16,-8 2 3-16,-1 2 3 16,-1 5 3-16,-2 3 17 15,-2 8-19-15,-2 4 16 16,0 4-10-16,1 5-13 15,-1 1 14-15,3 0-13 16,2 3 4-16,3 4 6 16,0 5-9-16,1 6 0 15,-4 2 5-15,2-1-10 16,2 0 10-16,-3-4-8 16,3 2 0-16,-4 0 6 15,1 2-7-15,1-1-1 0,-4-5 1 16,3 2 2-16,-2 1-3 15,1-3 2-15,4 4-2 16,-2-5 5-16,1-2-2 16,-2 0-3-16,-3-2 3 15,0 3 0-15,0 3 2 16,-3 0-5-16,0-3 4 16,0-6 1-16,-2-7-5 15,-7-6 0-15,-6-4 5 16,-6-8-3-16,1-5-4 15,-3-12 1-15,-1-7-23 16,-6-10-71-16,-14-18-325 16</inkml:trace>
  <inkml:trace contextRef="#ctx0" brushRef="#br0" timeOffset="-172642.15">19392 5332 110 0,'0'0'0'0,"0"0"2"16,0 0 8-16,0 0 23 15,0 0 23-15,0 0-12 16,0 0 21-16,0 0-7 15,33-16-39-15,-26 16-9 16,-1 0-9-16,2-5 1 16,2-2 1-16,2-1-2 15,3-4 0-15,3 2-1 16,2-4 0-16,2 1-1 16,5-5 1-16,2-3 0 15,6-4 0-15,1-3-6 0,2 2-17 16,1 0-60-1,-5 1 58-15,1 1 4 0,-4-2 6 16,0-3 15-16,2 1-2 16,2-1 4-16,-1 2-4 15,0 1 4-15,2-1 0 16,1 0-2-16,-1-1 0 16,3 3 0-16,-2-3 0 15,2-2 0-15,-3 2 1 16,4-5 2-16,5 2-3 15,1-3 0-15,6-1 0 16,-1 1 0-16,0-3 0 16,-4 2 0-16,-3-1-3 15,-1 0 3-15,2-1-1 0,0 0-4 16,1-1-42-16,0-1-20 16,2 0 11-16,1-2-12 15</inkml:trace>
  <inkml:trace contextRef="#ctx0" brushRef="#br0" timeOffset="-171626.27">20854 4240 370 0,'0'0'60'0,"0"0"-56"15,0 0 1-15,0 0 19 0,0 0 14 16,0 0-25-16,0 0-13 16,-3 2 0-16,3-2 4 15,0 0-3-15,0 0-1 16,5-6 0-16,11-6 0 15,8-9 9-15,9-6-6 16,7-3 2-16,9-8-1 16,5 0 2-16,6-6 0 15,5-6-5-15,7-5 0 16,7-7 3-16,9-9-3 16,12 0 0-16,8-1-1 15,3-1-5-15,-5 6-16 16,-6 2-2-16,-12 13 3 0,-12 7 11 15,-12 8 5-15,-13 7 2 16,-14 6 2-16,-8 6 0 16,-11 6-1-16,-8 5 2 15,-5 5-1-15,-5 2 3 16,0-2-1-16,0 2 4 16,0 0-6-16,0 0-24 15,0 0-96-15,-8 0-223 16</inkml:trace>
  <inkml:trace contextRef="#ctx0" brushRef="#br0" timeOffset="-171376.33">22069 3242 495 0,'0'0'13'0,"0"0"-8"16,0 0-9-16,0 0 8 15,86-38-3-15,-53 32 9 16,-2 6-3-16,-2 0 7 16,-7 9 14-16,-7 13 45 15,-3 10 21-15,-6 4 23 16,-6 7-72-16,0 2-10 16,0 4-29-16,-12 2-6 15,-2-1-1-15,-3-9-172 0,5-9-174 16</inkml:trace>
  <inkml:trace contextRef="#ctx0" brushRef="#br0" timeOffset="-170860.5">22876 2767 827 0,'0'0'73'0,"0"0"-60"0,0 0-11 15,0 0 31-15,0 0-18 16,0 0-10-16,34 32 17 16,-5-2 6-16,0 6 2 15,1 1-4-15,-3 3-19 16,-3-4 2-16,-5-1-9 16,-4-6 1-16,-4-7-1 15,-1-3-19-15,-4-8-83 16,-2-9-152-16,-2-2-56 15</inkml:trace>
  <inkml:trace contextRef="#ctx0" brushRef="#br0" timeOffset="-170657.39">23400 2742 216 0,'0'0'632'0,"0"0"-528"15,0 0-73-15,-55 73 33 16,14-21 5-16,-7 10-21 16,-7 10-14-16,-6 7-16 15,-3 9-9-15,-4-1-9 16,2 1-4-16,4-2-67 16,10-10-217-16</inkml:trace>
  <inkml:trace contextRef="#ctx0" brushRef="#br0" timeOffset="-170095.02">19950 5247 159 0,'0'0'0'16,"0"0"-2"-16,0 0 2 15,0 0 9-15,0 0 10 16,0 0 51-16,-61 33-13 15,49-24-57-15,-4-1-33 16,2-1-185-16</inkml:trace>
  <inkml:trace contextRef="#ctx0" brushRef="#br0" timeOffset="-168547.87">19447 5332 391 0,'0'0'61'16,"0"0"-53"-16,0 0-5 15,0 0 43-15,0 0-1 16,0 0-23-16,2-2-12 15,11 2 6-15,7 0 24 16,5 0-8-16,8 3-16 16,4 7 11-16,8 2 31 15,3 5-28-15,2-3-8 16,5 5 15-16,3 1-12 16,0 0-1-16,3 2-4 15,0 2 6-15,2-4-17 0,2 1-4 16,2 1 11-1,5-3-15-15,4 3 1 0,1-3 8 16,2 3-9-16,-7-3 3 16,-2 1-4-16,3 0 0 15,-1 0 9-15,4 0-7 16,2-2 19-16,-4-1-10 16,4 2-8-16,-3 0 10 15,2 2-12-15,-2 1 4 16,-1 2 6-16,-2 1-8 15,-2-3-3-15,4 1 2 16,0-4-1-16,-1 0-2 16,0-4 1-16,-8 3 0 15,1-5 0-15,-3 5 0 0,-5 2 0 16,-3-1 0-16,-4 7 5 16,-2 1-8-16,-4 0 3 15,3 1 0-15,-3-2 1 16,1-4 2-16,3-3-3 15,0 0 0-15,0-1 3 16,-2-2-6-16,-4 0 3 16,-4-2 0-16,-7-3 1 15,-3 0-1-15,-1-2 0 16,-3-2-1-16,-2 0 3 16,-2-3-2-16,-4 0 0 15,-3-2 1-15,0-1-3 16,-3 1 0-16,2-1 2 0,-3 1 0 15,-1 0 3-15,-3 1-5 16,0-2 3-16,0 1-1 16,1 1 0-16,-1-2-2 15,-3 2 2-15,0-1 0 16,-1-2 3-16,-1 1-3 16,-1-1 0-16,0 1 0 15,3 1-2-15,-3-1 6 16,0-1-4-16,2 2 0 15,-2 1 1-15,1-1-1 16,1 0 0-16,-2 2-29 16,4-2-13-16,-1 0-78 0,3-2-121 15,0 0-183-15</inkml:trace>
  <inkml:trace contextRef="#ctx0" brushRef="#br0" timeOffset="-168126.08">23027 6272 615 0,'0'0'64'0,"0"0"-64"15,0 0 0-15,0 0 2 16,0 0 65-16,0 0 15 15,55 46-42-15,-39-20 5 16,-7 2 22-16,-5 9-2 0,-4 4-32 16,-6 2-14-16,-19 5-7 15,-12-4-5-15,-6-6-7 16,-2-8 0-16,-1-7 0 16,5-9-30-16,10-9-56 15,12-5-128-15,13 0-146 16</inkml:trace>
  <inkml:trace contextRef="#ctx0" brushRef="#br0" timeOffset="-167719.47">23950 6633 650 0,'0'0'105'16,"0"0"-31"-16,0 0-39 16,-97 62 18-16,57-25 16 0,-6 7-4 15,-2 5-30-15,-5 6-17 16,-2 4 7-16,-1 0 3 16,2-3-14-16,5-7-7 15,10-8 2-15,9-10-9 16,12-11-6-16,9-10-20 15,9-10-32-15,0-16-133 16,0-18-227-16</inkml:trace>
  <inkml:trace contextRef="#ctx0" brushRef="#br0" timeOffset="-167532">23423 6804 862 0,'0'0'92'0,"0"0"-92"15,84 44 106-15,-35-17-53 16,8 0 7-16,6 5-25 16,2-1-21-16,4-3-4 15,-5-3-7-15,-5-2-3 16,-8-4-30-16,-9-3-143 16,-9-3-692-16</inkml:trace>
  <inkml:trace contextRef="#ctx0" brushRef="#br0" timeOffset="-165812.95">19411 5270 352 0,'0'0'43'0,"0"0"-19"0,0 0-23 16,0 0-1-16,0 0 1 16,2-75-1-16,4 50 3 15,0-2-3-15,-3-1 10 16,1-7 10-16,-2 0-2 16,1-7-3-16,1-8-14 15,-1 0 0-15,3-9-1 16,-6-9-4-16,0-5 4 15,0-8 0-15,0-5 2 0,0 3 2 16,0 0-1 0,0 2 19-16,0 5 17 0,0 3-21 15,0 0-4-15,0 1-11 16,8-6-3-16,-1 0-1 16,-1-2-2-16,2 1 6 15,-1-3-9-15,2-1 5 16,-2 4 1-16,2 3 3 15,-4 6 6-15,1 4 76 16,0-3-35-16,0-3-12 16,0-7-17-16,1-4-18 15,3-5-3-15,-2-3-19 16,1-1-30-16,-1 0-46 16,3 5 73-16,1 0-1 0,3 4 5 15,-1-1-67-15,-4 2 12 16,0 3 44-16,-3 0-28 15,-6 5 57-15,-1-1 25 16,0-2-25-16,0 3 49 16,0-1-35-16,0 6-3 15,0 12-5-15,-4 2-3 16,0 5 16-16,3 5 35 16,1-4 21-16,0 5-49 15,0 2-16-15,0 1-9 16,0 5-1-16,0 4 0 15,0 4-5-15,0 2 5 16,0 5 1-16,3 3 0 16,0 4 4-16,0 2 2 0,-1 1 15 15,-1 3-1-15,1 0-5 16,-1-2 6-16,-1 0 3 16,0 1-25-16,2-4 2 15,-2 2-3-15,0-3 4 16,0 4-3-16,0-1 1 15,-3 2 3-15,-2 7-5 16,4-4 1-16,-1 6-43 16,-1 0-15-16,1 0-71 15,-1 0-110-15</inkml:trace>
  <inkml:trace contextRef="#ctx0" brushRef="#br0" timeOffset="-165391.16">19359 1032 531 0,'0'0'17'0,"0"0"-17"0,0 0 0 16,0 0 12-16,0 0 20 16,0 0-2-16,96-83 14 15,-78 62-6-15,-3 1 7 16,-2 6 23-16,-4 2-7 16,2 0-22-16,5-1-28 15,3-2-8-15,4 4-1 16,2 3-2-16,-3 6-1 15,-1 2 1-15,-6 0-7 16,1 0 6-16,-1 14-2 16,0 8 3-16,0 7 6 15,-3 6 10-15,3 5-7 16,0 5 1-16,4 3-10 16,8 1-14-16,3-4-99 15,6-16-111-15</inkml:trace>
  <inkml:trace contextRef="#ctx0" brushRef="#br0" timeOffset="-164985.02">20104 705 580 0,'0'0'2'16,"0"0"-2"-16,95-61 0 15,-58 46 20-15,-2 7 49 16,-1 6 21-16,-3 2-48 16,-4 0-23-16,-6 11-3 15,-4 9-9-15,-13 8 22 16,-4 13 12-16,-4 9-10 15,-23 8-3-15,-3 4 8 16,0-6-7-16,10-5 0 16,6-6-22-16,8-7-6 15,4-9 5-15,2-4-6 16,0-7 0-16,15-8-2 16,12-2 1-16,11-7-2 0,11-1 3 15,7-3-3 1,5-16-24-16,-3-2-59 0,-6-7-82 15,-11 0-158-15</inkml:trace>
  <inkml:trace contextRef="#ctx0" brushRef="#br0" timeOffset="-164797.22">20141 976 1067 0,'0'0'46'15,"0"0"-46"-15,0 0-23 0,0 0 23 16,91-5 0-16,-13-13 1 16,20-2-4-16,12 0-15 15,1 1-221-15,-8-4-458 16</inkml:trace>
  <inkml:trace contextRef="#ctx0" brushRef="#br1" timeOffset="-158671.53">19640 5386 17 0,'0'0'130'15,"0"0"-130"-15,0 0 0 16</inkml:trace>
  <inkml:trace contextRef="#ctx0" brushRef="#br1" timeOffset="-157624.65">19504 5333 410 0,'0'0'16'15,"0"0"-9"-15,0 0 8 16,0 0 61-16,0 0 6 16,0 0-54-16,0-3-11 15,0 2 6-15,0 1 3 16,0 0 15-16,0 0-21 15,0 0-16-15,0 0-4 16,0 0-5-16,1 0 3 16,12 0 2-16,7 0 3 15,1 0 4-15,3 0-2 16,5 0-1-16,-1 0 14 16,2 1-18-16,1-1 1 0,2 0 6 15,0 0-4-15,2 0 0 16,3 0-3-16,-1 0 0 15,5 0 2-15,4 0 4 16,3 0 2-16,5 0 7 16,1 0-8-16,2 0 11 15,-1 0-8-15,2-1-8 16,1-2 1-16,2 0 0 16,0 1-3-16,-4-1 0 15,-5 3 1-15,-3-2-3 16,-2-2 0-16,0 3 2 15,3-2 1-15,2-1-1 0,1 0 0 16,3-2-1-16,1-2 9 16,1 1-13-16,1-3 5 15,2 0 0-15,1 2 3 16,-1 0 0-16,0 4-3 16,-3 0 0-16,0 1 1 15,-1-1-3-15,4-1 2 16,3 2 0-16,5-3 3 15,3 0-3-15,-1-2 0 16,-1-1-2-16,2 1 1 16,1-2 1-16,0 1 0 15,0 2 0-15,0 1 0 16,-3 1 3-16,-4 0-3 0,1-1 0 16,-2 1-2-1,-1-2 1-15,-3 1 1 0,0 3 0 16,-3-6 1-16,2 5 1 15,-2-3-2-15,-3 2 1 16,-1 1 3-16,-6 1-8 16,-5 0 5-16,-4 2-1 15,-4-1 3-15,0-2-3 16,-2 2 0-16,-2-1 4 16,-1-2-1-16,-3 1-4 15,-2 0 1-15,-3 1 0 16,-1 0 6-16,-1 1-4 0,-7 1-2 15,-1-2 0 1,-5 3 3-16,-3 0-5 0,-3 0 2 16,-1 0 0-16,0 0 1 15,0 0-1-15,0 0 0 16,2 0 0-16,-1 0-6 16,5 0-6-16,3 0-28 15,0-3-97-15,0-6-65 16,-5-1-237-16</inkml:trace>
  <inkml:trace contextRef="#ctx0" brushRef="#br1" timeOffset="-157405.93">23441 4960 498 0,'0'0'91'0,"0"0"-30"0,0 0-29 15,0 0 9-15,0 0-38 16,0 0 2-16,34 1 31 15,-7 11-9-15,-1 8 13 16,-2 12 20-16,-7 10 0 16,-12 8-16-16,-5 11-15 15,-15 2-8-15,-24 3-21 16,-13-3 0-16,-15-4-108 16,-5-10-242-16</inkml:trace>
  <inkml:trace contextRef="#ctx0" brushRef="#br1" timeOffset="-156561.97">21170 5833 193 0,'0'0'215'0,"0"0"-194"16,0 0-3-16,0 0 59 16,0 0 27-16,0 0-65 15,0-1-18-15,0 1-16 16,2-2 2-16,1 2 17 16,3 0-3-16,6-1 5 15,3-2 20-15,4-2-29 16,5-2 0-16,2-3-13 15,2-5 2-15,-1 1-1 16,-1-3-5-16,-2 1 2 16,-6 3 4-16,-3-3-3 15,-6 0 3-15,-4-2 5 0,-5-3 20 16,0-4 16 0,0-4-33-16,0 0 9 0,0 1-13 15,0 4-2-15,-2 2-1 16,-2 6 17-16,-1 4-9 15,1 3 3-15,-1-2-9 16,2 3 3-16,0 2-7 16,0-1-3-16,3 3-1 15,0 0 0-15,0 0-1 16,0 4 1-16,-1 0-1 16,1 0 0-16,0 0 1 15,0 0-1-15,0 0 0 16,0 0-1-16,0 0-8 15,0 0-6-15,-2 0-15 0,1 0-10 16,-1 0-19-16,1 0-51 16,-2-4-117-16,-3 4-170 15</inkml:trace>
  <inkml:trace contextRef="#ctx0" brushRef="#br1" timeOffset="-156171.45">21263 5516 394 0,'0'0'55'0,"0"0"-42"15,0 0 43-15,0 0 37 16,0-72 7-16,0 53-56 15,11-2-19-15,0 2 6 16,0-1-9-16,1 2 0 16,0 3 12-16,-3 4-14 15,-3 4-5-15,1 3-7 16,-3 1 9-16,1 0-2 16,-1 3-9-16,1 0 3 15,1 0-1-15,4 0 17 16,2 0 4-16,6 7-8 0,2 3 0 15,5 4-9-15,3 4-9 16,4 1 3-16,2 0-6 16,3 0 0-16,3-4-14 15,-1-1-161-15,-4-2-295 16</inkml:trace>
  <inkml:trace contextRef="#ctx0" brushRef="#br1" timeOffset="-155546.28">22052 5434 172 0,'0'0'307'15,"0"0"-279"-15,0 0 33 16,0 0 46-16,0 0-20 16,0 0 13-16,-94 21-68 15,75-3 4-15,0 2-6 16,2 5-10-16,2 4-5 16,6 0-13-16,5 4 2 15,4-1-2-15,0-1-2 16,0-3 0-16,12-2-2 15,2-4-3-15,2-6 5 0,1-6-3 16,-2-5-4-16,5-5 6 16,-2 0-1-16,2 0 2 15,4-13 1-15,5-8 0 16,-1-4 0-16,-1-2 2 16,-3 0-2-16,-6-3 3 15,-6 1-4-15,-7 0 4 16,-5 1 2-16,0 2-3 15,-11 3 5-15,-12 5-6 16,-1 1 1-16,-3 6 5 16,-1 3-8-16,1 5 5 15,4 3 2-15,-1 0 7 16,4 0-3-16,4 7-10 0,1 3-1 16,3 5 3-16,5 0-3 15,3 2 0-15,4 0 0 16,0 0-2-16,4 0-1 15,13-3-2-15,4-1 2 16,6-6 3-16,6-1-6 16,5-5-4-16,1-1-39 15,3 0-77-15,-2 1-130 16,-8 3-149-16</inkml:trace>
  <inkml:trace contextRef="#ctx0" brushRef="#br1" timeOffset="-155140.12">22268 5742 145 0,'0'0'323'0,"0"0"-299"16,0 0-20-16,0 0 18 16,0 0 2-16,0 0 8 15,25-27-13-15,-21 23-8 16,-3 4 9-16,-1 0 45 15,0 0 62-15,0 0-11 16,-8 0-73-16,-5 8-31 16,3 5-4-16,3 3 1 15,4 2-6-15,3 2-3 0,0-1 0 16,6 1-1 0,10-4-2-16,6-3 3 0,1-5 1 15,4-4-1-15,0-4-1 16,-4 0-1-16,-4-2 2 15,-8-9-3-15,-8-3 9 16,-3 0-3-16,-1-2 6 16,-20 4-9-16,-6 0-10 15,-1 3-6-15,2 3-10 16,2 2-5-16,7 0-55 16,6 2-75-16,6-1-92 15</inkml:trace>
  <inkml:trace contextRef="#ctx0" brushRef="#br1" timeOffset="-154264.89">24712 4851 363 0,'0'0'77'15,"0"0"18"-15,0 0-22 16,0 0 44-16,0 0 26 16,0 0-50-16,-3-15-36 15,-11 15 9-15,-5 0-45 0,-4 15 1 16,-4 7-6-1,-3 8-9-15,0 3 6 0,0 7-13 16,-1 4 3-16,0 2-3 16,1-4 4-16,2-5-4 15,9-9 0-15,3-4-3 16,10-9-27-16,5-4-59 16,1-9-102-16,0-2-177 15</inkml:trace>
  <inkml:trace contextRef="#ctx0" brushRef="#br1" timeOffset="-154030.58">24400 4893 666 0,'0'0'168'0,"0"0"-146"15,0 0-18-15,0 0 4 16,0 0 52-16,0 0 15 15,48 62-54-15,-16-35-8 16,2 1 5-16,6 1-18 16,-1-2 5-16,0-4-5 15,-1 2-9-15,-2-6-83 16,-4-1-158-16,-7-2-259 16</inkml:trace>
  <inkml:trace contextRef="#ctx0" brushRef="#br1" timeOffset="-153702.22">24984 5279 395 0,'0'0'45'16,"0"0"-30"-16,0 0 5 15,34-87 45-15,-19 67-1 16,0-1-29-16,-4 5-5 16,-4 4 3-16,-4 5 32 15,0 5 21-15,-3-1 1 0,0 3-12 16,0 0-18-16,0 0-39 16,0 0 1-16,0 8-10 15,0 10-9-15,-3 5 4 16,-1 5-4-16,1 4 0 15,0 1 0-15,3 0-34 16,0 3-40-16,0-5-106 16,0-9-114-16</inkml:trace>
  <inkml:trace contextRef="#ctx0" brushRef="#br1" timeOffset="-153505.15">24965 5430 145 0,'0'0'582'16,"0"0"-580"0,0 0 7-16,0 0 70 15,94-33-19-15,-59 26-24 16,4 2-20-16,-5 5-13 16,-4 0-5-16,-7 0 2 15,-2 6-90-15,-5 6-263 16</inkml:trace>
  <inkml:trace contextRef="#ctx0" brushRef="#br1" timeOffset="-151661.45">19385 5316 239 0,'0'0'164'15,"0"0"-145"-15,0 0 9 16,0 0 61-16,0 0 0 16,0 0-28-16,0 0-3 15,0 0-16-15,0 0-14 0,0 0-21 16,0 0-7-16,0 0 0 15,0 0 0-15,0 0 0 16,0 0-2-16,0 0 4 16,0 0 2-16,0 0 4 15,0 0 8-15,0 0 28 16,0 0-22-16,0 0-1 16,0 0-8-16,0 0-8 15,0-2 2-15,0-1-7 16,0-3 0-16,0-1 0 15,0 0 4-15,0-4-4 16,0 3 2-16,0-5-1 0,0 1 2 16,0-2 2-16,0 2-4 15,-2-4 11-15,2-1-11 16,-1 1 1-16,1-5 8 16,0 0 3-16,0 0-4 15,0-4 5-15,0-2-3 16,0-4-4-16,0-2-1 15,0 2 12-15,0-3-11 16,-2 1-1-16,1-1-1 16,-1 1 9-16,0-2-6 15,1 3-3-15,-2-1-3 16,-1 2-2-16,-1 1 4 16,1 1 2-16,-4-1 4 0,-1 0-5 15,2-3 6 1,-1-1-4-16,4-4-5 0,2 2 0 15,1 0-2-15,1 3 5 16,0 4-2-16,0 1-1 16,0-1-2-16,0 0 1 15,0-3 1-15,-3 0 4 16,-2-3-4-16,2-1 0 16,-4 0 9-16,4-2-11 15,0 1 4-15,3 1 5 16,0 1-9-16,0 2 4 15,0-1-4-15,0 1 0 16,0 5 2-16,0 2 3 16,0 1-4-16,2-1 1 0,-2 6 1 15,0-1 2-15,0 7-1 16,0-2-2-16,0-4 2 16,0 3-4-16,-2-1 4 15,-1 1-4-15,0 1 1 16,0 1 0-16,0 0 1 15,1 0 0-15,-1 1-2 16,2-3-1-16,-2 2 1 16,3-1 0-16,-1 3-2 15,-1 1 2-15,-1 4 0 16,-1 2 3-16,1 3 2 16,1 3-5-16,2 0 0 15,0 0-3-15,0 0 2 0,-1 0-1 16,1 0 1-16,0 0-1 15,0 0 1-15,0 0-1 16,0 0 2-16,0 0 0 16,-2 0-3-16,1 0-2 15,-1 0-7-15,2 0-3 16,0 0-21-16,0-2-46 16,0-6-283-16</inkml:trace>
  <inkml:trace contextRef="#ctx0" brushRef="#br1" timeOffset="-150692.58">19289 3554 317 0,'0'0'112'16,"0"0"-78"0,0 0 23-16,0 0-12 0,0 0-16 15,0 0-14-15,0-8-9 16,0 8 3-16,0 0-4 16,0 0-3-16,0 0-1 15,0 0 1-15,0 0-1 16,0 0-1-16,-1 0 0 15,-1-1-3-15,2-2-15 16,-2 3-62-16,2 0 44 16,0-2 21-16,-1 1 15 15,-1 0 4-15,-1 1 1 16,-1-3 22-16,1 1 56 0,2-1-65 16,-4-1-11-1,4-3 31-15,-2-2-18 0,-2-5-16 16,2-1 0-16,2-6 6 15,1-6-4-15,0-4 18 16,0-1 22-16,0-3 2 16,0 2 13-16,-5-4-27 15,-2 0-17-15,-2-2 19 16,0-5-16-16,0-3 0 16,3 2-9-16,3 0 5 15,0 5 11-15,-1 4-12 16,-3 5 1-16,0 7 0 15,4 3-6-15,-3 5 10 16,0 6-19-16,2 0 5 16,-1 3 4-16,4 2 3 0,-5 0-11 15,2 1 10-15,-1 3-11 16,2-2 3-16,3-1 1 16,-2 4-5-16,2-3 0 15,0 3-3-15,-1 0 3 16,-1 0-3-16,1 0-9 15,1 0-19-15,0 0-20 16,0 0-80-16,0 4-101 16,0 0-39-16,0-1-175 15</inkml:trace>
  <inkml:trace contextRef="#ctx0" brushRef="#br1" timeOffset="-150317.68">18934 3001 117 0,'0'0'325'15,"0"0"-325"-15,0 0 8 16,0 0 54-16,0 0 49 15,0 0-42-15,10-7-29 16,4-11 79-16,5-10-27 16,2-2-48-16,5-4-17 0,2 2-10 15,2-1 0-15,1 3-7 16,-1 8-1-16,-9 7 6 16,-8 9-3-16,-4 6-5 15,-3 0 5-15,5 0-9 16,8 12 4-16,8 11 3 15,5 5-3-15,4 6-3 16,0 5-4-16,0 8-2 16,-2 2-51-16,-4 0-205 15,-7-11-557-15</inkml:trace>
  <inkml:trace contextRef="#ctx0" brushRef="#br1" timeOffset="-149348.81">18245 2782 430 0,'0'0'18'0,"0"0"122"16,0 0-75-1,0 0 55-15,0 0 27 0,0 0-89 16,-33-40 8-16,33 40-31 15,0 0-30-15,0 0 1 16,0 0-6-16,0 0-8 16,9 0 4-16,9 10-2 15,5 4 6-15,3 2 2 16,3 4 4-16,-1 4-6 16,-1-1 0-16,-2 0 0 15,-3-3-4-15,-4-1 4 16,0-5-34-16,-3-4-14 0,0-5-84 15,-2-5-73 1,2 0-71-16</inkml:trace>
  <inkml:trace contextRef="#ctx0" brushRef="#br1" timeOffset="-149098.84">18613 2707 669 0,'0'0'39'16,"0"0"-37"-16,0 0 28 15,0 0 74-15,0 0-28 16,-30 102-47-16,15-57-6 16,-4 2 0-16,-2 4 7 0,0-1-24 15,2-1 1-15,3-4-8 16,10-5 1-16,6-8-11 15,0-5-56-15,6-9-163 16,10-10-20-16</inkml:trace>
  <inkml:trace contextRef="#ctx0" brushRef="#br1" timeOffset="-148754.34">18661 3227 514 0,'0'0'7'15,"0"0"-7"-15,0 0 19 16,0 0 36-16,39-91-20 16,-27 73-30-16,1 1 3 15,-2 2 4-15,-5 5-9 16,-2 4 21-16,-2 3 5 15,-2 3 24-15,0 0 33 16,0 0-39-16,0 0-32 16,0 10-12-16,0 3 0 15,0 7 6-15,0-1-6 16,0 4-1-16,0 1 2 16,0 0-4-16,0-2 0 15,0 0-3-15,0-7-174 0,0-3-107 16</inkml:trace>
  <inkml:trace contextRef="#ctx0" brushRef="#br1" timeOffset="-148566.89">18628 3332 796 0,'0'0'94'15,"0"0"-26"-15,0 0-46 16,0 0-22-16,0 0 0 0,88 0 24 15,-33 0-13-15,5-5-10 16,1 2-1-16,-4-3-200 16,-8 5-222-16</inkml:trace>
  <inkml:trace contextRef="#ctx0" brushRef="#br1" timeOffset="-140581.39">19473 5323 241 0,'0'0'93'16,"0"0"-88"-16,0 0 6 15,0 0 4-15,0 0-9 16,0 0 6-16,-7 0-3 15,4 0 21-15,-1 0 8 16,1 0 10-16,0 0-25 16,2 0 25-16,-2 0-26 15,1 0-9-15,2 3-13 0,0 1 0 16,0 1-1-16,0-2-1 16,0-2 0-16,6-1 0 15,4 0-22-15,1-4 9 16,-2-13 2-16,3-3 4 15,-5 1-12-15,-2 3-49 16,-5 6 28-16,0 6 30 16,0 4 12-16,-11 0 35 15,-3 0-6-15,1 6 27 16,2 6-23-16,2 0-11 0,4 0 20 16,2 2-21-1,3-3-17-15,0-1 3 0,0-4-4 16,0-5 0-16,5-1-3 15,1 0-8-15,-2 0 8 16,2-7 14-16,-5-9-10 16,-1 0 10-16,0 5 8 15,-4 2-5-15,-5 7 25 16,2 0 13-16,-2 2-21 16,2 0 8-16,0 0-38 15,4 0-1-15,3 9-3 16,0-4-6-16,11-3-32 15,16-2-115-15,4-3-23 16,1-11-284-16</inkml:trace>
  <inkml:trace contextRef="#ctx0" brushRef="#br1" timeOffset="-139520.89">19510 5314 235 0,'0'0'147'16,"0"0"-145"-16,0 0-2 16,0 0-3-16,0 0 3 15,0 0 6-15,0 0 1 0,0-3 5 16,0-4 8-16,0 1 1 15,0-1 5-15,-3 2-10 16,1-1-2 0,-1 6-4-16,0-1 11 0,2 1-4 15,-1 0 47-15,1 0-9 16,-1 0-19-16,0 0-24 16,2 0-6-16,-2 0-6 15,2 0 0-15,0 4-1 16,0-1 1-16,0 2 0 15,0-2 0-15,0-1-5 16,0-1 5-16,2-1-1 16,2 0-4-16,-1 0 0 15,0-1 5-15,1-15 0 16,-1 0 0-16,-3 3-4 16,0 3-28-16,0 2 17 15,-1 5 1-15,-8 3 14 0,-4 0 0 16,2 2 0-16,-1 9 31 15,2 1-2-15,2 5 8 16,5 0-18-16,2-2-5 16,1-3-2-16,0-2-12 15,1-4 1-15,7-3-3 16,1-3-2-16,1 0 4 16,-2 0 0-16,-2-2 0 15,-2-5 10-15,-4-3-6 16,0-2 8-16,0 2 9 15,0 2-1-15,-1 6-6 16,-7 2 28-16,2 0 3 0,0 0-13 16,0 0-20-16,3 0-6 15,2 7-6-15,1 2-7 16,0-4-26-16,16-3-100 16,9-2-67-16,5-3-40 15</inkml:trace>
  <inkml:trace contextRef="#ctx0" brushRef="#br1" timeOffset="-138270.78">19462 5328 45 0,'0'0'320'16,"0"0"-270"-16,0 0-29 15,0 0 13-15,0 0-4 16,0 0-17-16,-4 1-6 16,4-1-3-16,0 0 1 15,0 0-5-15,0 0 0 16,0 0 3-16,0 0-1 0,0 0-4 15,0-1 4 1,0-5-1-16,8-4 6 0,0-2-2 16,0-2-1-16,-1 1 3 15,2-1-5-15,-3 2 4 16,0-2-4-16,-2 1 3 16,3-3-2-16,0-3 2 15,0-2-1-15,1-1-2 16,1-4 0-16,1 1-2 15,1 1 3-15,-2-3 1 16,1 2 9-16,-3 2-5 16,1 1 12-16,2-1-1 15,-1-1-11-15,2-4 13 16,3-7 16-16,3-3-22 16,4-8 8-16,0-1 9 0,1-2 14 15,2 1-11-15,-2 2-24 16,-2 2 8-16,-2 2-13 15,-2-1 5-15,-1-3 6 16,-1-4-15-16,0 0 4 16,0-4 11-16,1 0-12 15,0-3 15-15,0 4 0 16,-3 0-8-16,2 5 9 16,0-6-4-16,2 1-10 15,4-3 10-15,5 1-16 16,2 7 6-16,4 2-3 15,-1 2 0-15,0 3 2 0,-3 0-6 16,-4 2 2-16,-3 1 0 16,-2 0 4-16,-6 2-2 15,-4 4-3-15,-4 4 0 16,-3 2 5-16,-1 6 2 16,0 4 3-16,0 0 3 15,0 6-10-15,0 0 1 16,2 3-5-16,-2 4 0 15,0 2 0-15,0 1 0 16,0 0 0-16,1 0-1 16,-1 0-2-16,0 0 2 15,0 0-17-15,0 0-13 16,0 0-18-16,0 0-51 16,0 0-54-16,0 2-41 15,0 2-3-15</inkml:trace>
  <inkml:trace contextRef="#ctx0" brushRef="#br1" timeOffset="-138005.22">20283 3298 211 0,'0'0'116'15,"0"0"-49"-15,0 0-39 16,0 0-13-16,0 0 21 16,0 0-33-16,-2-1-3 15,-2 1-28-15,-2 0-24 16,1 5-143-16</inkml:trace>
  <inkml:trace contextRef="#ctx0" brushRef="#br2" timeOffset="-131129.12">20371 3040 342 0,'0'0'113'15,"0"0"-76"-15,0 0 0 16,0 0 30-16,0 0-24 15,0 0-26-15,0-7 7 16,0 6 46-16,-2 0 30 16,-8-1-50-16,-8 2 1 0,0 0-27 15,-1 2-7 1,-2 7 4-16,4 8 6 0,1-1-20 16,5 4-2-16,1 1-2 15,6 0-3-15,4-3 0 16,0 0-1-16,3 1-1 15,16-3 1-15,6-4-4 16,8-4 4-16,3-8 0 16,4 0 1-16,0-6 0 15,-2-16 0-15,-8-5 0 16,-7-1 6-16,-8 0-6 16,-8 1 0-16,-7 2-3 15,0 2 7-15,-10 5-4 16,-12 4 5-16,-3 7 0 0,1 4 1 15,-3 3-2-15,5 0 6 16,-1 0 11-16,7 4-19 16,3 8 5-16,5-3-2 15,5 6-4-15,3-2-1 16,0-1-2-16,6 1 1 16,9-6 1-16,0-4-10 15,1-3 3-15,-2 0 5 16,-3 0-3-16,-6 0 3 15,-5-3-10-15,0-3 9 16,-15 2 0-16,-9 4 2 16,-3 0-11-16,-1 0 12 15,4 15 0-15,6-3-1 0,11-1 1 16,7-1-4-16,0-3-5 16,24 0-26-16,8-7-77 15,9 0-43-15,2-2-106 16</inkml:trace>
  <inkml:trace contextRef="#ctx0" brushRef="#br2" timeOffset="-129910.35">20466 3094 397 0,'0'0'24'16,"0"0"-19"-16,0 0-1 16,0 0 2-16,0 0 3 15,0 0 8-15,55-30 27 16,-23 12-18-16,2-1-12 16,2-4 22-16,3 1-9 15,5-4 20-15,0-3-11 0,3-4-24 16,3-1 39-1,2-7-3-15,5-1-20 0,2-5 2 16,5-6 0-16,5 4-5 16,2 3 11-16,1 2-15 15,-2 2 0-15,1-1-6 16,-1 1-14-16,4 0 10 16,5-3-8-16,-1-1-2 15,4 0-1-15,-6-1-4 16,2 1 4-16,-4 3 0 15,-2 3 3-15,-8 0-3 16,-9 6 0-16,-6 3 0 16,-10 7-3-16,-7 4 4 15,-7 4-1-15,-6 2 0 16,-5 5 5-16,-1 1-6 0,-4 2 1 16,-4 0 0-16,-2 3 2 15,-2 0-2-15,-1 2 0 16,0 1 1-16,0 0 2 15,2 0-4-15,-2 0 1 16,0 0-1-16,0 0-3 16,0 0-1-16,0 0 5 15,0 0-36-15,0 0-52 16,0 0-55-16,4 0-50 16,3 0 48-16,1-3-271 15</inkml:trace>
  <inkml:trace contextRef="#ctx0" brushRef="#br2" timeOffset="-129300.77">22503 1793 435 0,'0'0'83'16,"0"0"-48"-16,0 0 46 16,0 0 23-16,0 0-15 15,-87 13-45-15,80-7-2 16,2-1-29-16,1 2 0 15,-1 1-5-15,4 2-5 16,-1 0-2-16,2 2-1 16,0 1 0-16,0-2 0 15,2 2 3-15,8-6 0 0,2-1-1 16,5-2 0-16,-1-4 5 16,5 0-4-16,1-1-3 15,2-11 2-15,-6-1-1 16,-3 2 5-16,-8 0-6 15,-7-1 3-15,0 0 9 16,-1 4-5-16,-14-4 4 16,-3 3-8-16,-4 4 0 15,0 5-3-15,2 0 5 16,1 0 1-16,5 5 10 16,2 5-15-16,8-2 3 15,2 1-4-15,2 1-5 0,0-1 5 16,0-2-6-16,6-2-1 15,8-3 5-15,-1-2-4 16,5 0 5-16,0 0-2 16,1-13 3-16,0-1-4 15,-5-4 2-15,-5 0-28 16,-6 3-12-16,-3 2 4 16,-3 3 31-16,-18 9-1 15,-9 1-26-15,-7 0 34 16,-2 6 7-16,3 9 13 15,5-3 15-15,7 6-11 16,9-6-4-16,8 1-20 16,7 1-1-16,0 1-21 0,0-2-119 15,13 2-72 1,1-2-125-16</inkml:trace>
  <inkml:trace contextRef="#ctx0" brushRef="#br2" timeOffset="-128644.27">22476 1771 419 0,'0'0'133'0,"0"0"-78"16,0 0 31-16,0 0 6 16,0 0 17-16,0 0-73 15,-49 8 1-15,46 2-17 16,-1 3-18-16,0 2 3 15,1 3 7-15,2 4-12 16,1-2 11-16,0 1-11 16,0-3 1-16,0-4-2 15,6-1 0-15,7-4 0 16,2-3 0-16,4-4-3 16,1-2 3-16,2 0 1 15,1-16 0-15,2-5 5 0,-1-3 0 16,-6-1-5-1,-3 2 7-15,-9 4-7 0,-6 4 11 16,0 3-1-16,-13 5 19 16,-13 4 7-16,-7 3-21 15,-6 1-11-15,0 11 0 16,2 3-2-16,4 4-4 16,2 0-40-16,0 3-110 15,-2 6-233-15</inkml:trace>
  <inkml:trace contextRef="#ctx0" brushRef="#br2" timeOffset="-127956.92">20363 3090 228 0,'0'0'154'15,"0"0"-140"-15,0 0-14 16,0 0 21-16,0 0 17 16,0 0-1-16,78-41-13 15,-44 21 0-15,8-5 12 0,6-5 3 16,8-6-10-16,10-6-23 15,7 0-6-15,0-5-2 16,-2 1-164-16</inkml:trace>
  <inkml:trace contextRef="#ctx0" brushRef="#br2" timeOffset="-127253.68">21254 2577 154 0,'0'0'32'0,"79"-49"17"16,-36 23-15-16,-1-5-10 15,2 2 4-15,3-3-7 16,0 4-11-16,5 0 10 16,0 1 3-16,0 1-3 15,-3 1-9-15,0 0-9 16,-5 1 2-16,-4 2-4 15,2-1 0-15,-5 2 0 16,2-1 0-16,2-2-3 16,1-2 3-16,-3 3-7 15,1-1-38-15,-5 2-94 0,-2 4 55 16,-7 1-8-16,-1 3 92 16,-3 1 57-16,-3 1-19 15,-1 0-19-15,1-1 2 16,1-1-6-16,-2 2-2 15,0-1-13-15,0 2-2 16,-4 1-14-16,0 1-2 16,-4 3 16-16,-4 4 2 15,-3 2 8-15,-3 0 61 16,0 0 61-16,0 0-82 16,0 0-12-16,0 0-32 15,2 0-4-15,-2 0-22 0,0 0-56 16,0 0-130-16</inkml:trace>
  <inkml:trace contextRef="#ctx0" brushRef="#br2" timeOffset="-126737.72">22472 1814 279 0,'0'0'153'0,"0"0"-105"15,0 0-16-15,0 0 11 16,0 0 26-16,0 0-28 15,-80 53-22-15,79-38-16 16,1 4-2-16,0-2 15 16,0 1 4-16,7-3-10 15,10-5 0-15,5-4-7 16,3-5 21-16,4-1-4 16,2 0-9-16,0-11 7 0,2-8-17 15,2-5 5 1,-3-2 3-16,-2-5-8 0,-10 2-1 15,-14 0-10-15,-6 6-52 16,-10 10 22-16,-22 8 30 16,-13 5 10-16,-7 7 34 15,0 11 26-15,2 0-4 16,12-2 4-16,12-3-26 16,13-1-15-16,9 1-19 15,4-1-17-15,7-4-53 16,19-1-118-16,7-7-133 15</inkml:trace>
  <inkml:trace contextRef="#ctx0" brushRef="#br2" timeOffset="-119861.2">22585 1761 408 0,'0'0'41'15,"0"0"25"-15,0 0-20 16,0 0 30-16,0 0-44 16,0 0 1-16,-29-47 25 15,25 47-8-15,-4 0-8 16,-3 0-4-16,-3 0-15 15,-7 4-5-15,1 10-17 16,-3 3-1-16,2 2 0 16,2-1 1-16,5 1 2 15,5-3-3-15,5 1 0 16,4-3-3-16,4 1 0 0,16-5-7 16,8-4 6-16,5-3 4 15,0-3 0-15,1 0 4 16,-5 0-4-16,-3 0 2 15,-2-9 0-15,-5-1 2 16,-5-6-3-16,-6 3 9 16,-7-4-2-16,-1 1 5 15,0-4 6-15,-12 3-9 16,-4 1-3-16,-2 6-5 16,-2 5 20-16,2 0 9 15,2 0-11-15,2 4-1 16,4 1-4-16,3 0-14 0,1 0 4 15,0 0-5-15,2 0-4 16,-1 6 3 0,5 7-3-16,0 3 4 0,0 2-2 15,0-1 0-15,5-3 1 16,8-1-7-16,0-8 2 16,3-1-2-16,0-4-8 15,0 0 11-15,-4-5 2 16,-2-9 3-16,-4-4-3 15,-1-2-1-15,-5 0-5 16,0 2 6-16,0 4 5 16,-8-1-2-16,-5 7 3 15,-2 1-2-15,-3 7 0 16,0 0-1-16,-4 3-2 16,-2 15 0-16,3 0-3 0,1 2 4 15,1-3 0-15,7 2-6 16,5-5 7-16,5 1-6 15,2-2 3-15,0-5-2 16,12-2-9-16,9-6-12 16,3 0 5-16,1 0 13 15,1-6 7-15,-4-4-1 16,-2-5-3-16,-6-2 4 16,-3-2-8-16,-10 0-9 15,-1 3-21-15,0 6 15 16,-15 2 24-16,-7 7 11 15,-3 1 2-15,-2 0 18 0,1 9-23 16,4 3 18 0,3-3-15-16,4 4-7 0,1 0 2 15,5 1-6-15,5 0 0 16,4 2 0-16,0-1-4 16,1-1-1-16,18-1-3 15,9-4-5-15,7-8-44 16,6-1-75-16,-2 0-145 15</inkml:trace>
  <inkml:trace contextRef="#ctx0" brushRef="#br2" timeOffset="-119330.08">22524 1693 320 0,'0'0'38'0,"0"0"8"15,0 0-26-15,0 0 4 16,0 0 11-16,0 0-2 15,-79-5 7-15,65 12 3 16,-1 3-4-16,5-1 29 16,1 1-35-16,-1 4 1 15,5 0-5-15,2 2-21 0,2 2 3 16,1-2 5-16,0 0-6 16,0 1 6-16,7 2-11 15,8-3 1-15,3-4-6 16,6-5-4-16,7-7 2 15,9 0-20-15,5-7-124 16,0-4-164-16</inkml:trace>
  <inkml:trace contextRef="#ctx0" brushRef="#br2" timeOffset="-115673.33">20372 2994 376 0,'0'0'80'0,"0"0"-24"0,0 0 19 15,0 0 10-15,0 0-10 16,0 0 5-16,-3 0-2 15,3 0-24-15,0 0-15 16,-1-1-13-16,-4-2-22 16,-2-3 2-16,-4 2-2 15,-1 0-4-15,-4 1 4 16,-4 0-3-16,-2 3 9 16,-2 0 6-16,2 0-4 0,6 6 4 15,2 1-6 1,5 0 0-16,5 3-10 0,4 4 1 15,0 5-1-15,0 8 0 16,0 6 1-16,1 2-3 16,5 0 1-16,3-3 1 15,2-5-1-15,2-5 1 16,6-5-1-16,4-10-13 16,6-7 4-16,6 0 9 15,4-3-7-15,0-14 8 16,-1-4 0-16,-4-4 0 15,-5-2 0-15,-8-2 0 16,-6 1 1-16,-8 0 1 16,-7-1 4-16,0 4-5 15,-3 2 9-15,-13 4-4 0,-2 5 6 16,-4 4 1-16,-2 4-8 16,-1 3 32-16,-3 2-36 15,1 1 9-15,2 0-1 16,1 0-8-16,9 0 2 15,1 4-3-15,3 3-1 16,3 5-2-16,3 1-5 16,2 8 7-16,3 0 0 15,0 1 0-15,1 0-4 16,16-4 5-16,5-3-5 16,4-2 3-16,5-6-5 15,0-6 4-15,1-1-1 0,-6 0-5 16,-2-7 7-16,-6-7 2 15,-6-5 0-15,-4-4-3 16,-5-3 5-16,-3 1-2 16,0 3 6-16,-13 2-4 15,-7 3 3-15,-3 7-5 16,-7 4 0-16,-1 5 9 16,-2 1-7-16,2 0-2 15,1 8 6-15,4 8-5 16,6 4-2-16,1 3-3 15,3 3 4-15,4 0 0 16,5 2-7-16,7-3 7 16,0-3 0-16,9 1-13 0,9-6 10 15,7-2-7 1,2-8 0-16,4-7 10 0,4 0-9 16,-2 0 3-16,-1-13 4 15,-5-7-3-15,-8-1 1 16,-6-4 0-16,-10 0 2 15,-3 0 1-15,0-1 2 16,-16 4 0-16,-7 7-1 16,-6 1 3-16,-2 11-3 15,0-2 3-15,1 5-3 16,3 0 0-16,2 5 2 16,4 13-2-16,3 4 0 15,4 9-1-15,6 1-6 16,6-1 6-16,2-1 1 0,6-7-3 15,16-1 1-15,7-9 0 16,5-6-1-16,2-3-9 16,4-4 12-16,-4-5-10 15,-6-10 2-15,-5-2 7 16,-10-2-7-16,-7 0 8 16,-5 0 3-16,-3 1-3 15,0 5 8-15,-9 2 14 16,-3 7-4-16,-3 0 4 15,7 1-9-15,2 3 11 16,5-2-13-16,1 2-10 16,0 0-2-16,0 0-10 15,0 0-45-15,7 0-86 0,4 6-197 16</inkml:trace>
  <inkml:trace contextRef="#ctx0" brushRef="#br2" timeOffset="-96623.68">19589 5253 342 0,'0'0'78'16,"0"0"-36"-16,0 0 28 15,0 0 11-15,0 0-23 16,0 0 13-16,0 0 20 16,1-16-36-16,-9 16 4 15,-3 0-20-15,-3 0-8 16,1 0-9-16,0 0-3 16,-2 6-13-16,-2 5-3 15,1 2-1-15,1 0-2 16,3-1 0-16,5 3 0 15,1-2-8-15,4-3 8 16,2 2-1-16,0-5-4 0,0-1 2 16,3 0-8-1,9-6 0-15,8 0 1 0,0-1 2 16,0-14 6-16,-4-4 2 16,-5 0-7-16,-7-2 0 15,-4 1-16-15,0 3 13 16,0 4 1-16,-7 5 9 15,-7 2 3-15,-2 6 1 16,-1 0 4-16,1 0 1 16,1 3-5-16,-1 8-2 15,4 4-1-15,-2 1 1 16,7 3-2-16,-1-4 2 16,7 0-2-16,1-2 0 15,0-3-4-15,1 0 2 16,13-6 0-16,5-4-4 0,5 0 5 15,2-4 1-15,4-13 0 16,-4-4-1-16,-5-4 1 16,-7 2-1-16,-13 1-5 15,-1 2 6-15,-4 6 5 16,-20 5-3-16,-3 6 3 16,-5 3 14-16,1 0 4 15,0 3 0-15,2 9-7 16,2 1-1-16,2 5-3 15,4 0-9-15,8 2-1 16,5-1-4-16,6-1 1 16,2 1 0-16,0-1-4 0,10-4 1 15,7-2 2-15,3-5-2 16,4-4 2-16,1-3 2 16,1 0 0-16,1-7 0 15,-3-9 1-15,-4-2 2 16,-6-2-4-16,-8-3 6 15,-6 1-3-15,0 0 2 16,-11 0-3-16,-12 4 0 16,-4 2 2-16,1 3 1 15,1 6 5-15,6 2 1 16,2 5-5-16,5 0 0 16,2 0-5-16,1 0 0 15,0 11-2-15,0 9 2 0,1 4 0 16,7-4 0-16,1 3-3 15,0-7 1-15,9 0-6 16,12-6 4-16,4-4 3 16,9-6-4-16,1 0 4 15,1-5 0-15,-1-11-1 16,-3-5 0-16,-7-2-6 16,-10 3 7-16,-6-1-6 15,-9 2 5-15,-2 2 2 16,-18 6 5-16,-6 5-4 15,-1 5 7-15,2 1 1 16,4 0 1-16,3 1 4 0,5 12-11 16,-2 4-3-1,7 7-1-15,5 2 1 0,3 3-2 16,0-4 1-16,2-3-2 16,12-4 2-16,6-6-5 15,2-6 3-15,4-5-2 16,1-1 5-16,3-5-2 15,-3-9 4-15,-2-9-2 16,-6-1 0-16,-8-1 3 16,-8-1-2-16,-3 4 5 15,-3 2-5-15,-15 4 6 16,-8 5-5-16,3 5-2 16,-3 5 2-16,3 1 1 15,3 0 5-15,-1 0-8 16,0 11 1-16,6 6-1 0,2 3 0 15,5 0-3-15,7-1 3 16,1 0-7-16,0-6 7 16,15-2-7-16,4-7 3 15,8-4 1-15,3 0-2 16,-2-4 5-16,4-14 0 16,-6-6-2-16,-2-2-1 15,-7-3-5-15,-10 3-6 16,-7 0 1-16,0 6 4 15,-9 3 9-15,-7 5 2 0,-5 7 1 16,0 3 11 0,1 2-9-16,0 5 0 0,1 9-1 15,0 8-4-15,3 0 0 16,4 3-1-16,6-1 3 16,4-5-7-16,2-3 5 15,0-4-3-15,0-4 2 16,13-4-11-16,2-4 12 15,4 0-3-15,2-6 3 16,-6-8-1-16,-4 0 4 16,-9-1-3-16,-2 1 12 15,0 0-9-15,-18 6 3 16,-2 3-6-16,-2 2 5 16,3 3-5-16,7 0 0 15,7 0-16-15,5 0-134 0,0 0-280 16</inkml:trace>
  <inkml:trace contextRef="#ctx0" brushRef="#br2" timeOffset="-93514">19441 5186 179 0,'0'0'40'16,"0"0"67"-16,0 0-25 15,0 0-64-15,0 0-7 16,0 0 8-16,0 0 41 16,-21 24 5-16,21-24-23 15,0 0-20-15,0 0-9 16,0 0 1-16,0 0 0 15,0 0 2-15,0 0 19 16,0 0 9-16,0 0 6 16,0 0 2-16,0 0-20 15,0 0-11-15,0 0-1 16,0-9-10-16,0-4 6 16,8-2-4-16,1-4-5 0,-2 2 2 15,2-1-1 1,0 0 6-16,-2 2-1 0,3-2 1 15,-3-1-1 1,5 0 4-16,-2-1-10 0,3 1 9 16,-2 5-8-16,0-2-5 15,0 0 6-15,-1 4-5 16,-1-3 6-16,0 1-5 16,-1 1-1-16,1-1 2 15,-1 0-3-15,2 2 1 16,1-2 2-16,-2 2 2 15,1 1-2-15,-1 1 6 16,-3-1 0-16,0 2 2 16,-1 2-9-16,0-2 3 0,-2 0-2 15,2 0-6-15,1-1 2 16,-2 0-1-16,3 3-1 16,-2-3 2-16,0 1 1 15,-1 1-3-15,1 0 0 16,-1-1 3-16,2-2-2 15,1 2 0-15,-1-6-1 16,1 4 5-16,-3-1-3 16,-1 0 0-16,0 2 2 15,-1 1 0-15,-1 0 2 16,2-1-2-16,1 0-2 16,1-1-1-16,1-3 3 15,1-1-4-15,0 1 1 0,1-2-1 16,-3 6 0-16,-1 0 0 15,-1 1 1-15,0 1-1 16,0-2 2-16,0 0-1 16,3-2 0-16,-3 0 0 15,3-1-1-15,-1-1 0 16,1-3 1-16,0 0-1 16,1 1 1-16,-3-3-1 15,2 2 0-15,-1-3 2 16,1 1-1-16,1-5-1 15,-1-2 0-15,2-2 0 16,-1-1 0-16,1 0 0 0,0 3-1 16,-1 1 2-1,-1 0-1-15,0 2 0 0,-2-1 1 16,2-1 0-16,-3 0-1 16,3-2 0-16,1-2-2 15,5-3 3-15,-3 1-2 16,2 3 1-16,0 0 0 15,-1 1-1-15,-1 4 3 16,0 0-2-16,-1 0 0 16,0 2 2-16,-1 0-4 15,2 1 2-15,-3 0 0 16,0 4 0-16,0 0-1 16,0 3 1-16,1 3 0 0,-1-3 1 15,2 1-2 1,0 2 2-16,2-5-1 0,-1 3 0 15,1-1-1-15,1 2 1 16,-4 3-1-16,-1-2 2 16,-1 0-2-16,-1 1 0 15,1-1 1-15,0-1 1 16,0 0-1-16,0 1 0 16,-1 0 0-16,-1 5 1 15,2-3-2-15,-1 0 0 16,2 2 1-16,-2-4 0 15,-1 0 0-15,2 2 0 0,-2 0 0 16,2 1-1 0,-1-3-1-16,2 0 1 0,-3 0 1 15,1 2 1-15,-1-1-1 16,0 1-1-16,0 2 1 16,-1 0 1-16,-1 2 1 15,-1 1-2-15,0 2 0 16,0-1 1-16,0 2-1 15,0 0 0-15,0 0 0 16,0 0 4-16,0 0-7 16,0 0 7-16,0 0-4 15,0 0 0-15,0 0 2 16,0 0-4-16,0 0 4 16,0 0-2-16,0 0 0 15,0 0-8-15,0 0 3 0,0 0 4 16,0 9-2-16,0 4 3 15,-6 10 0-15,-3 3 0 16,-2-1 2-16,-2 1-2 16,1 5 0-16,-2-6 1 15,5 2 0-15,-3-2-1 16,3 0 0-16,0 3 0 16,-4-2 0-16,2 4-1 15,0-2 1-15,3 0 0 16,-1-2 2-16,1-4-2 15,2 1 1-15,-4-2 0 16,2 0 0-16,-1 2-1 0,-2-2 0 16,1 1-1-16,3 0 1 15,-2-1 0-15,0 1 1 16,3-6 0-16,-1 1-2 16,0 0 1-16,-1 2 0 15,0 1 0-15,-1 1 0 16,0 2 0-16,-1 2 0 15,1 0 0-15,0-1 0 16,-1-2 0-16,1 0 2 16,-1 2-4-16,0-3 3 15,1 2-1-15,-1-3 0 16,-2-1 1-16,0 5-1 16,0-3 0-16,0 4 0 0,0 1-1 15,0 0 1 1,0-2 0-16,-1 1-1 0,-4 0 4 15,4 0-2-15,-2-1-1 16,3-2-1-16,0-4-1 16,6-3 2-16,2-2 0 15,1-2 0-15,-2 1 1 16,1 0 0-16,-1 3-1 16,-2 1 0-16,-2 1-3 15,0 1 3-15,-3 2 0 16,2-2 1-16,-1 1 2 15,-1-1-4-15,2-2 1 0,-1-1 0 16,-1-1-1-16,2 1 1 16,1-1 0-16,-3 1 0 15,3 2 2-15,-2-1-2 16,0 2 0-16,-1 2 1 16,-1-4-1-16,-1 5 1 15,-2 0-2-15,2-1 1 16,2-1 0-16,0-4 0 15,6-3-1-15,0-1 1 16,0-2 0-16,1 0-1 16,0 2 1-16,-1-2 0 15,1 2 1-15,1-1-1 16,-1 0-1-16,0 0 1 16,2-2 0-16,-2 3-1 0,2-3 0 15,0 3-1-15,-1 1 4 16,0 1-1-16,0-3-1 15,-2 3-1-15,3-1-1 16,0-3 1-16,0-2 1 16,2-2 1-16,-1-4-1 15,1-1 0-15,1 0-4 16,0 0-26-16,0 0-4 16,0 0-13-16,0-3-30 15,0-14-226-15</inkml:trace>
  <inkml:trace contextRef="#ctx0" brushRef="#br2" timeOffset="-90779.27">19537 5192 436 0,'0'0'90'16,"0"0"-6"-16,0 0-39 15,0 0-27-15,0 0-5 16,0 0 10-16,0-19 7 16,6 7-21-16,3-1 21 15,3 0 19-15,-2-5-31 16,3-1-3-16,-2-1-6 16,1-5 5-16,0-3 0 15,-2-2-3-15,-1 2 8 16,1 1 14-16,0 6-3 15,-1-1 0-15,4 1-10 0,-1 0-5 16,3 0-6-16,1 0-5 16,3 0 0-16,-2-4-4 15,-1-6-3-15,-5-1-9 16,-6-3-176-16,-5 1-264 16</inkml:trace>
  <inkml:trace contextRef="#ctx0" brushRef="#br2" timeOffset="-90201.28">19947 4303 125 0,'0'0'0'16,"78"-125"-44"-16</inkml:trace>
  <inkml:trace contextRef="#ctx0" brushRef="#br2" timeOffset="-89529.18">19684 4847 396 0,'0'0'33'16,"0"0"-1"-16,0 0 21 15,0 0-9-15,0 0-5 16,0 0-2-16,24-69 13 15,-1 30-32-15,7-8 13 16,7-12-15-16,3-9 19 16,2-11-31-16,-3-15-4 15,-5-6-3-15,-4-9-82 16,-8-4-42-16,-7-4-253 16</inkml:trace>
  <inkml:trace contextRef="#ctx0" brushRef="#br2" timeOffset="-88888.69">20183 3611 295 0,'0'0'60'15,"0"0"-18"1,61-104-19-16,-34 61-4 0,1 0-5 16,0 1-9-16,-3 1-5 15,-5 7-3-15,-8 5 3 16,-3 6-1-16,-4 5-1 16,-1 1 0-16,1 4-13 15,-2 2-138-15</inkml:trace>
  <inkml:trace contextRef="#ctx0" brushRef="#br2" timeOffset="-88591.5">20323 3240 429 0,'0'0'24'0,"0"0"-15"16,0 0 29-16,0 0 30 15,-33 90 6-15,21-49-39 16,-3 12-20-16,-3 5-15 15,-1 6-11-15,-5 3-377 0</inkml:trace>
  <inkml:trace contextRef="#ctx0" brushRef="#br1" timeOffset="-83950.69">20316 5294 508 0,'0'0'73'16,"0"0"-22"-16,0 0 25 15,0 0 8-15,0 0-50 16,0 0-17-16,0 2-7 16,0-2 6-16,0 0 3 15,4-4-10-15,5-10-4 0,1-7 3 16,3-6-1-16,0 0-3 16,-6-2-3-16,-2-3 2 15,-5-1 1-15,0-4 6 16,0-7 2-16,0-4-3 15,0-2-2-15,0-1 1 16,-9 2-6-16,-3 4 5 16,-3 2 3-16,0 8 3 15,-3 4-6-15,-1 6 9 16,-4 3-4-16,-1 4-4 16,-1 3-4-16,0 3 3 15,0 4 3-15,-1 2-1 0,2 1-6 16,2 4 1-1,3 1 7-15,5 0 2 0,2 0-12 16,5 0 6-16,-1 0-4 16,1 0-2-16,2 0-1 15,-1 0 4-15,0 0-4 16,2 0 0-16,-2 0-5 16,0 0-6-16,1 0 3 15,1 0 1-15,1 0 7 16,2 0-1-16,1 0 1 15,0 0-1-15,0 0-21 16,0 0-57-16,0 0-109 16,0 0-191-16</inkml:trace>
  <inkml:trace contextRef="#ctx0" brushRef="#br1" timeOffset="-83559.7">19893 4689 437 0,'0'0'69'0,"0"0"-54"15,0 0-12-15,0 0 9 16,0 0 19-16,0 0 22 0,-2-29-14 15,2 16-4 1,0-6 25-16,5-4-35 0,4 0 12 16,2-2-15-16,0 1-6 15,-1 8 19-15,-3 2-4 16,-2 5 10-16,2 3-20 16,-3 4-9-16,4 2-4 15,3 0-3-15,6 0 3 16,7 0 17-16,4 0-15 15,4 2-3-15,0 4-6 16,0 3 2-16,-1 2-6 16,-7 1-133-16,-1 2-327 0</inkml:trace>
  <inkml:trace contextRef="#ctx0" brushRef="#br1" timeOffset="-81793.81">19681 3961 141 0,'0'0'37'15,"0"0"-1"-15,0 0 51 0,0 0-6 16,0 0-40-1,0 0-12-15,-13-13-16 0,13 11-13 16,-1-4 0-16,-1 2-13 16,2 0-31-16,0-2-129 15,0 1-31-15</inkml:trace>
  <inkml:trace contextRef="#ctx0" brushRef="#br1" timeOffset="-81434.52">19681 3961 4 0,'-17'-54'253'15,"17"53"-140"-15,0-1-82 16,0 1-10-16,0-1 16 15,0 2 28-15,0-5 35 16,-2 4-21-16,-1-6 9 0,0-3-35 16,-3-1-17-1,0 1-6-15,-3-2-5 0,-6-1 8 16,-4 2-6-16,-6 0-6 16,-5 2-9-16,-2 2 7 15,0 3 1-15,-3 4-7 16,2 0 3-16,1 0-10 15,-1 2 7-15,-2 9-10 16,-1 3 0-16,-2 5 2 16,2 2-5-16,0 5 1 15,0 2-1-15,2 3 5 16,1 2-5-16,2-1 1 16,7-4 0-16,6-6-1 15,9-9 0-15,6-8 0 16,3-2 0-16,0-3-7 0,0 0 1 15,5 0-1-15,11 0-21 16,2 0-42-16,4-17-99 16,-2-4-169-16</inkml:trace>
  <inkml:trace contextRef="#ctx0" brushRef="#br1" timeOffset="-81106.47">18985 3908 428 0,'0'0'66'16,"0"0"6"-16,0 0 8 16,0 0 8-16,0 0-8 15,0 0-30-15,-22-1-21 16,12 11-22-16,1 5 12 15,-2 6 1-15,3 2-1 16,-1 9 10-16,1 4 3 16,3 1 3-16,2 0-17 15,3-4-8-15,0-5-3 16,13-6 2-16,10-13-4 16,8-8-4-16,9-1 0 15,3-12 7-15,8-17-7 0,3-8-2 16,-5-3-47-1,-6 2-237-15</inkml:trace>
  <inkml:trace contextRef="#ctx0" brushRef="#br1" timeOffset="-79402.31">17943 4090 552 0,'0'0'129'0,"0"0"-88"0,0 0-41 16,0 0 0-16,0 0 0 16,0 0 7-16,56-9-5 15,-39 9 3-15,-3 1-3 16,-3 14 5-16,-4 3 16 16,-3 5 23-16,-1-1-4 15,-1-4-16-15,1-4-14 16,4-5-1-16,2-5-11 15,5-4-5-15,5 0 3 16,2-9 0-16,6-14 2 16,1-4 2-16,-1-4-2 15,-5 2 1-15,-4 4 3 16,-3 2-4-16,-6 3 3 0,-6 10-1 16,-1 5-2-1,-1 5 13-15,-1 0 43 0,0 0 14 16,0 0-35-16,0 0-8 15,0 0-5-15,0 7-19 16,0 4-3-16,0 6-2 16,0 2 2-16,5 5 0 15,3 8 1-15,0 1-1 16,1 6 1-16,1 2 1 16,-2 0-1-16,-4 0 4 15,-4-2-3-15,0 0 8 16,0-2 4-16,-16-3 6 15,-7-5 7-15,-5-4-7 16,-5-4-10-16,0-6-2 0,0-5-6 16,5-8-4-16,4-2-16 15,4-10-23-15,3-17-35 16,7-7-110-16,2-3-220 16</inkml:trace>
  <inkml:trace contextRef="#ctx0" brushRef="#br1" timeOffset="-74370.31">20514 3713 539 0,'0'0'149'15,"0"0"-98"-15,0 0-14 0,0 0-29 16,0 0 10-1,33-86 11-15,-12 41-13 0,4-5-13 16,2-3 1-16,-2 3-3 16,-3 6 7-16,-3 7 12 15,-2 9-15-15,-3 5 16 16,-1 8 5-16,-4 4-11 16,-4 5 8-16,-2 4-5 15,-2 2-5-15,-1 0 7 16,0 0-12-16,2 0 4 15,1 2 5-15,4 14 2 16,1 11 32-16,1 10-13 16,1 7-12-16,-4 5-7 15,0-4-16-15,-3-1 4 16,0-7-7-16,-2-7 1 0,-1-9-2 16,0-4-13-16,0-4-43 15,-3-7-68-15,-12-3-252 16</inkml:trace>
  <inkml:trace contextRef="#ctx0" brushRef="#br1" timeOffset="-74182.83">20626 3595 879 0,'0'0'19'16,"0"0"-19"-16,0 0 0 0,0 0 56 15,0 0 16-15,116 0-30 16,-67 0-31-16,4-7-9 16,5-13-2-16,-3-2-78 15,-6-4-504-15</inkml:trace>
  <inkml:trace contextRef="#ctx0" brushRef="#br2" timeOffset="-62790.13">22661 1868 460 0,'0'0'121'15,"0"0"-105"-15,0 0-7 0,0 0 52 16,0 0 36-16,0 0-1 16,2-5-32-16,-2 5-28 15,0 0 2-15,0 0 19 16,1 0-26-16,-1 0-5 16,0 0-16-16,0 0 3 15,0 0-1-15,0 0-9 16,0 0 11-16,0 0-4 15,4 0-9-15,4 2 6 16,2 8-5-16,11 4 10 16,3 4-1-16,7 1-7 15,8 3 2-15,6 0 2 16,7-1-6-16,0 1 1 16,-1-2-3-16,-2 3 4 0,-5-1-4 15,-3-1 0-15,-3 1 0 16,-1 2 2-16,3-1-2 15,5 3 3-15,0 1-3 16,-2-3 1-16,-3-2-2 16,-4-1 3-16,-6-5-2 15,-6-4 2-15,-5-4-2 16,-7-5 1-16,-4 2-1 16,-4-5 0-16,-2 0 2 15,-2 0-2-15,0 0 1 16,0 0 6-16,0 0-4 15,0 0 1-15,0 0-4 16,0 0 0-16,0 0 0 0,0 0-8 16,0 0-42-1,0-5-78-15,0-2-288 0</inkml:trace>
  <inkml:trace contextRef="#ctx0" brushRef="#br2" timeOffset="-61946.58">23720 2211 333 0,'0'0'146'0,"0"0"-100"15,0 0-5-15,0 0 59 16,0 0 12-16,0 0-33 16,0 0-26-16,0 0-5 15,0 0-5-15,0 0 14 16,0 0-17-16,0 2-17 15,-7 6 0-15,-5 6-19 16,0-1 2-16,-3 3 7 16,0 3-6-16,-1 2 6 15,1 1-7-15,0 0-2 0,0-1 10 16,-1-1-8-16,0-1 4 16,2 1 2-16,0-3-10 15,2-3 12-15,3-2-11 16,3-6-2-16,3 2 3 15,2-3-3-15,-1 0-1 16,-1-1 0-16,2-1 1 16,1-3-2-16,-2 2 2 15,2 0-1-15,0-2 1 16,0 1 1-16,0-1-2 16,0 0 0-16,0 0 1 15,0 0-3-15,0 0 2 16,0 0 0-16,0 0-1 15,0 0 3-15,0 0-2 16,0 6 0-16,0-1 3 0,0 3-4 16,5 0 1-16,1-1 0 15,3 1 1-15,0 0 1 16,4 3-2-16,4-2 0 16,4 3 0-16,1 1-5 15,3-4 5-15,2 3 0 16,-3-3-1-16,1-3-26 15,-1 0-17-15,-2-2-40 16,-5-4-222-16</inkml:trace>
  <inkml:trace contextRef="#ctx0" brushRef="#br2" timeOffset="-61493.11">23823 2249 432 0,'0'0'175'0,"0"0"-123"15,0 0 3-15,0 0 51 16,0 0-37-16,0 0-40 15,3 0-14-15,5 0 18 16,3 0 22-16,2 3-8 16,3 5-8-16,0 2-12 15,4 2-4-15,-2 2-3 0,3 0-11 16,2 3-3-16,1-1-5 16,0-2-1-16,3-4-13 15,-6-3-126-15,-9-1-510 16</inkml:trace>
  <inkml:trace contextRef="#ctx0" brushRef="#br1" timeOffset="-55132.6">22238 1141 900 0,'0'0'70'0,"0"0"-58"0,0 0 12 16,0 0 27-16,0 0-18 15,0 0-29-15,0 0-2 16,10-3-2-16,0 6 1 16,3 8 4-16,4 7-4 15,-1 4 5-15,-1 3 5 16,0 4-9-16,-1 1 4 15,2-4-6-15,-4-3 0 16,-1-6-2-16,-1-7 2 16,-4-4 0-16,0-6 0 15,1 2 2-15,2-2-4 16,2-2 1-16,2-17 1 16,5-7 0-16,0 1 1 15,-2-2 1-15,-1 7 0 16,-3 8 0-16,-4 2-1 15,-4 7-1-15,-2 3 0 0,-2 0-1 16,2 0-2-16,1 0-1 16,6 0 4-16,2 1 0 15,5 7 3-15,1 3-3 16,2-1 0-16,3 2-2 16,1-1 4-16,2-6-2 15,1-3 0-15,0-2 3 16,1 0-2-16,-1-10-1 15,-1-7 0-15,-2-7 11 16,-1 1 13-16,-6-2-2 16,1-4 0-16,-4 5-17 0,-1-1 3 15,-3 1-8-15,2 0-3 16,3-4-23-16,1 3-150 16,2 3-556-16</inkml:trace>
  <inkml:trace contextRef="#ctx0" brushRef="#br1" timeOffset="-53569.18">23886 2396 38 0,'0'0'155'16,"0"0"26"-16,0 0-127 15,0 0-9-15,0 0 3 16,0 0 17-16,0 0-41 16,-38 39-4-16,38-33-1 15,0-1 6-15,0 1-2 16,0-5 7-16,0 1 15 0,0-2-15 31,0 0 3-31,0 0-2 16,0 0-9-16,0 0 3 15,0 0 5-15,0 0 1 16,0 0-3-16,0 0 17 16,-1 0-20-16,-1 0-9 15,2 0-14-15,0 6-2 16,0 1-5-16,0 0 3 15,0 0 1-15,6-4-3 16,4-2-1-16,-2-1 3 0,-2 0-5 16,-4 0 3-1,-2-10-1-15,0-3 5 0,-12 1 17 16,-5 2-7-16,-3 2 20 16,3 7-6-16,2 1 1 15,6 0 1-15,6 0-7 16,3 0-15-16,0 0-4 15,0 0-11-15,6 7-4 16,12 2 14-16,3-5-48 16,1-1-68-16,-2-3-230 15</inkml:trace>
  <inkml:trace contextRef="#ctx0" brushRef="#br1" timeOffset="-52831.86">23871 2477 476 0,'0'0'77'15,"0"0"-9"-15,0 0 20 16,0 0 25-16,0 0-60 16,0 0-48-16,-29 23-5 15,26-10 3-15,-1 0 5 16,1-4 3-16,3-2-1 16,0-1 4-16,0-3-14 15,0-3-1-15,0 0 0 0,9 0-17 16,6-13 2-16,0-5-2 15,-5 0-2-15,-4 4 14 16,-6 3 0-16,0 3 6 16,0 5 15-16,0 3-6 15,-3 0 28-15,-4 0-10 16,1 0 2-16,-1 0-4 16,2 10-23-16,4 0-2 15,1-1 0-15,0-2-2 16,0-1-1-16,13-1 2 15,0-2-4-15,-1-3 4 16,3 0-7-16,-6 0 8 0,-4 0-4 16,-4-5 2-16,-1-2 2 15,0 5 16-15,-4-2-8 16,-10 2 11-16,-4 2-11 16,0 0 5-16,1 6 3 15,3 3-14-15,4 2 5 16,5 2-7-16,5 0 0 15,0-3-5-15,3 0-8 16,21-7-45-16,6-3-62 0,3 0-168 16</inkml:trace>
  <inkml:trace contextRef="#ctx0" brushRef="#br1" timeOffset="-52472.56">24323 2436 387 0,'0'0'169'0,"0"0"-62"16,0 0 3-16,0 0 22 15,0 0-39-15,0 0-26 16,2 0-45-16,-1 21-11 16,2 8-6-16,1 7 1 15,2 7 2-15,-3 5-5 16,0 9 7-16,-1 2-2 16,-1-3-6-16,1-2 0 15,2-14-2-15,1-8 0 16,2-11-12-16,-1-13-78 0,-1-8-134 15,-1-4-183 1</inkml:trace>
  <inkml:trace contextRef="#ctx0" brushRef="#br1" timeOffset="-52253.83">24314 2435 620 0,'0'0'54'16,"0"0"-51"-16,0 0-3 16,0 0 5-16,100-43 24 15,-64 28-2-15,4 1-3 16,0 3-9-16,-4 2-12 16,-6 4 0-16,-6 5-3 0,-8 0-2 15,-5 3-34-15,-10 13-189 16,-1 3-232-16</inkml:trace>
  <inkml:trace contextRef="#ctx0" brushRef="#br1" timeOffset="-52035.16">24402 2634 678 0,'0'0'190'0,"0"0"-164"16,0 0-26-16,0 0 0 15,0 0 13-15,0 0-1 16,97-48-11-16,-63 41 1 0,-4 5-2 16,-3 0-1-16,-6 2-2 15,-8 0-93-15,-7 8-67 16,-6 11-48-16</inkml:trace>
  <inkml:trace contextRef="#ctx0" brushRef="#br1" timeOffset="-51878.95">24491 2870 558 0,'0'0'107'16,"0"0"-50"-16,0 0 38 15,0 0-24-15,0 0-34 16,0 0-15-16,88 19-15 0,-52-34-4 16,2-3-3-1,-4 1 0-15,-7-1-155 0,-9 7-202 16</inkml:trace>
  <inkml:trace contextRef="#ctx0" brushRef="#br1" timeOffset="-50988.18">23862 2473 309 0,'0'0'98'0,"0"0"-43"15,0 0 24-15,0 0 16 16,0 0-32-16,0 0-5 15,-34 13-23-15,34-7-27 16,0 4 6-16,0-4 1 0,1 6-7 16,11-3 21-16,0 0-17 15,6-3 3-15,0-4 4 16,3-2-12-16,-5 0 0 16,2 0-2-16,-7 0-3 15,-3-4 4-15,-6-4-5 16,-2-4 2-16,0 0 18 15,-6-2-16-15,-6 4 1 16,-2 1-4-16,-3 5-1 16,2 4 5-16,-3 0-5 15,0 0 0-15,4 4 4 16,2 7-3-16,4 0-2 0,2 0 0 16,6 0-1-16,0-3-2 15,0 1 1-15,6-5-1 16,11-4 0-16,0 0-4 15,2 0 3-15,-2-8 3 16,-7-4-2-16,-5 3 1 16,-5 0 1-16,0 5 1 15,-3 3 16-15,-17 1-14 16,-1 0 2-16,-3 14-4 16,2 5-6-16,6 0 4 15,4-3 0-15,10-4-11 16,2-6-121-16,6-6-119 15</inkml:trace>
  <inkml:trace contextRef="#ctx0" brushRef="#br1" timeOffset="-48315.86">23839 2439 184 0,'0'0'182'0,"0"0"-161"16,0 0 5-16,0 0 36 16,0 0 50-16,0 0-26 15,0 0 8-15,3-1-1 0,-3 1-15 16,0 0-30-16,0 0-20 16,0 0-13-16,0 0-14 15,0 0 2-15,0 0 3 16,0 0-4-16,0 0 0 15,-3 0-2-15,-4 0 7 16,3 0 10-16,-2 0-3 16,-2 3-7-16,-1 4-1 15,2 0-4-15,-2 1 4 16,1 2-4-16,-2 3-1 16,4-1-1-16,0 1 1 15,3 0-1-15,3 1 1 16,0-4 4-16,0 1-6 15,0-2 1-15,1-2 0 16,7-1-2-16,4-5-3 0,0-1-37 16,3 0-113-16,-2-11-253 15</inkml:trace>
  <inkml:trace contextRef="#ctx0" brushRef="#br1" timeOffset="-46081.18">20372 3210 581 0,'0'0'116'0,"0"0"-58"16,0 0-10-16,0 0 11 15,0 0-21-15,0 0-20 16,0 0 10-16,0 0 0 16,0 0 2-16,0 0 12 15,0 0-14-15,0 0-12 16,0 0-4-16,0 0-8 16,0 0 1-16,0 0-4 15,0 0 2-15,0 0-2 0,0 0-1 16,0 0 0-16,0 0-1 15,0 0-18-15,0 0-76 16,0 0-192-16,0 0-328 16</inkml:trace>
  <inkml:trace contextRef="#ctx0" brushRef="#br1" timeOffset="-42361.97">19753 1753 450 0,'0'0'57'0,"0"0"-18"16,0 0 26-16,0 0-4 15,0 0 0-15,0 0 1 16,0 0-27-16,0 0 16 16,0 0 1-16,0 0-13 15,0 0-8-15,0 0-22 16,0 0 0-16,0 0-8 16,0 0 4-16,0 0-10 15,0 0 3-15,0 0-3 0,0 0-32 16,0 0-76-16,-1 2-95 15,-4 1-164-15</inkml:trace>
  <inkml:trace contextRef="#ctx0" brushRef="#br1" timeOffset="-39658.03">19158 3560 414 0,'0'0'47'16,"0"0"-41"-16,0 0-5 15,0 0 16-15,0 0 23 16,0 0-31-16,0 0-8 16,0 1 2-16,0-1-3 15,0 0 0-15,0 0-2 16,0 0-52-16,0 0-51 16,0 0-248-16</inkml:trace>
  <inkml:trace contextRef="#ctx0" brushRef="#br1" timeOffset="-35157.39">19501 5251 86 0,'0'0'43'0,"0"0"-19"0,0 0-10 16,0 0 7-16,0 0 39 16,0 0 17-16,0 0-42 15,20-35-11-15,-19 31-1 16,2-3-6-16,-2 3 0 16,2-5-4-16,-1 0-2 15,2-2-1-15,2-1 4 16,0-1 8-16,3-1-5 15,-3 0 8-15,0-1 11 16,2-1-25-16,-1 0 2 16,2-5-3-16,0-2-4 15,0-2 2-15,3-5-4 16,-2 1-1-16,2-1 2 16,2-1-4-16,-5-2 4 0,0-2-2 15,-2-2-3-15,0-2 5 16,1 1-4-16,0 2 2 15,0 0 7-15,1 4-9 16,2-1-1-16,2 2 0 16,1 2-1-16,0 3 1 15,-2 1-17-15,-1 7-85 16,-1 6-13-16,-7 6-166 16</inkml:trace>
  <inkml:trace contextRef="#ctx0" brushRef="#br1" timeOffset="-33876.09">19525 5191 198 0,'0'0'97'15,"0"0"-92"-15,0 0 20 16,0 0 34-16,0 0-7 15,39-92-23-15,-24 71-5 16,1-3 14-16,-4 0-3 16,3-3 7-16,-3 0-12 15,4-5-9-15,-2-2 2 16,3-1-6-16,0-2 0 16,2 0 15-16,1-3-4 15,-1 1 1-15,2-1-2 16,-4-2-1-16,0 3-12 15,0 1 1-15,-1 0-8 16,-1 1-4-16,-2 2 2 0,-2 1-5 16,1 0 1-16,-3 5 1 15,0 1-1-15,-3-1-1 16,2 1 0-16,0-1 0 16,3-2 1-16,0 1-1 15,1 3 0-15,2 1 2 16,-2 5-1-16,0 4-2 15,-2 2-1-15,-2 3 2 16,-2-3 0-16,0 1 2 16,0-2-1-16,2-4-1 15,1 0 1-15,2-5-5 0,4-2 6 16,0-3-2-16,4 4 0 16,-1 1-3-16,1 2 3 15,-2 7 3-15,-5 0-2 16,-3 2-2-16,-1 2 2 15,0-5-1-15,1-1 0 16,-1-3 1-16,-1-3 5 16,0-2 1-16,1 0 0 15,1 2 4-15,-2 1-9 16,-1 2 8-16,-1 3-1 16,-2 2-6-16,1 1 1 15,-1 1 0-15,-1-4-3 16,1 3 3-16,-1-1-4 15,0 2 3-15,1-1-1 16,0 1-2-16,2 0 1 0,1 1-1 16,-2 1 1-16,1-1 0 15,-4 2-1-15,3 5 0 16,-2 1-2-16,1 2 2 16,-2-2 0-16,-1 1 0 15,2 1 1-15,-2 3 0 16,0-3 1-16,0 3-1 15,0 0 8-15,0-2-9 16,0 2 3-16,0-1 5 16,0 0-6-16,0-4-3 15,0 0 1-15,0 0 0 16,0 0 3-16,0 1-3 0,0 3 0 16,0-2 0-16,1 1 0 15,1 2 0-15,-2-2 0 16,0-2 0-16,1 2 0 15,2-4-1-15,0 1 0 16,2-1 1-16,1-1 0 16,0 0-3-16,-2 1 5 15,2 0-2-15,0 1 1 16,-4 2-1-16,1 0 0 16,-3 2-1-16,0 1 6 15,0 0-10-15,0 0 4 16,0 0 1-16,0-2 1 15,0 2 1-15,0 0-2 0,0 0 0 16,0 0 1 0,0 0-3-16,0 0 2 0,0 0 0 15,0 0-1-15,0 0 2 16,0 0-1-16,0 4 0 16,0 8-13-16,0 12 13 15,-9 15-38-15,-20 18-108 16,-9 15-246-16</inkml:trace>
  <inkml:trace contextRef="#ctx0" brushRef="#br1" timeOffset="-33418.44">19408 5143 342 0,'0'0'94'16,"0"0"-88"-16,0 0-6 16,0 0-6-16,0 0-36 15,0 0-91-15,0 0-79 16</inkml:trace>
  <inkml:trace contextRef="#ctx0" brushRef="#br1" timeOffset="-26823.15">20109 3869 381 0,'0'0'61'16,"0"0"-41"-16,0 0-9 15,0 0 16-15,0 0-12 16,0 0-10-16,0 0 4 16,-2 2-7-16,2-2 2 15,0 0 5-15,0 0 2 0,0 0 14 16,-2 0-5-16,2 0-5 16,0 2 1-16,0-2-11 15,0 0 3-15,0 2 1 16,0-1-7-16,0 2 3 15,0 1-2-15,0 1-1 16,2-1-2-16,11 4 0 16,8 0 2-16,2 1 1 15,5-2-3-15,8 1 4 16,7-2-3-16,8 2 6 16,11 4 4-16,13 1 7 15,8-1 67-15,4 2-48 16,10 0-9-16,4 3 0 0,8-5-14 15,3 3 9-15,-3 1-9 16,-8-1-11-16,-8 0 0 16,-10 2-3-16,-9 1 0 15,-10-3 1-15,-5 1 1 16,-3-7-2-16,-8-2 1 16,-4-4-3-16,-7-1 2 15,-5-2-2-15,-7 0 1 16,-8 0-1-16,-4 0-14 15,-7 0-33-15,-2 0-61 16,0-7-17-16,-4-4-26 16,0-2-149-16</inkml:trace>
  <inkml:trace contextRef="#ctx0" brushRef="#br1" timeOffset="-26557.41">21804 4057 648 0,'0'0'46'0,"0"0"-11"16,0 0-33-16,0 0-2 16,0 0 0-16,0 0 46 15,72 22 8-15,-38-5-22 16,-2 2-17-16,-10 8-7 16,-8 4 19-16,-13 9 16 15,-1 4-16-15,-16 2-13 0,-19-2-6 16,-6-5-3-1,0-8 0-15,8-9-4 0,11-10-1 16,18-10-3-16,4-2-182 16,23-6-280-16</inkml:trace>
  <inkml:trace contextRef="#ctx0" brushRef="#br1" timeOffset="-25369.92">22468 4164 256 0,'0'0'174'0,"0"0"-161"16,0 0-11-16,0 0 2 16,0 0 25-16,0 0 25 15,98-44-27-15,-59 16-4 16,5-3-12-16,-4-2-1 15,-2-7 0-15,-4 0-10 16,-15-1 0-16,-5 4-4 0,-13 10 4 16,-1 5 5-16,-10 11 15 15,-13 5 28-15,-4 5 17 16,-1 1 36-16,-2 12-32 16,3 16-8-16,4 7-25 15,5 5-8-15,6 7-9 16,3 3-8-16,6 2-3 15,3-1-4-15,0 3 0 16,0 0-1-16,0 2 2 16,-5-6-2-16,-5-4-2 15,-2-3 1-15,-4-6-2 16,-2-7-1-16,-5-6 1 16,1-7-15-16,-1-6-18 0,3-4-10 15,0-7-5 1,5 0 19-16,6-8 8 0,4-11-11 15,5-7 18-15,0-7 7 16,13 0 5-16,9-1 2 16,2-2 0-16,3 6 0 15,1 1 0-15,-1 3 0 16,0 9 0-16,-2 0 0 16,2 2-2-16,-4 2 2 15,2 1-102-15,-4 2-79 16,-5 3-112-16</inkml:trace>
  <inkml:trace contextRef="#ctx0" brushRef="#br1" timeOffset="-24260.5">22731 4123 437 0,'0'0'92'16,"0"0"-36"-16,0 0-14 16,0 0-5-16,0 0-14 15,0 0-11-15,33-16-4 16,-18 17 1-16,0 15 30 15,-3 4 49-15,-3 6-32 16,-5 1 1-16,-1 4-31 16,-3-2-14-16,0-3-1 15,-7-1-10-15,-7-2 10 16,-1-7-7-16,3-5-3 16,5-4 10-16,2-5 8 15,2-1-5-15,3-1-6 0,0 0-8 16,0-11-3-16,8-11-4 15,10-5 1-15,6-5-7 16,2 2-63-16,3 1-30 16,2 4-31-16,3 5 60 15,4 8-13-15,2 0 7 16,-3 4 26-16,-1 2 13 16,-5 0 16-16,-1 2 28 15,-4 0 0-15,-8-1 0 16,-4 3 11-16,-6-1-5 15,-6 0 0-15,-2 0 9 16,0 2 20-16,-17-1-3 16,-5 2 36-16,-4 0-14 15,1 0 39-15,0 2-10 0,4 6-22 16,0 4-7-16,3 3-17 16,6 4-14-16,3 2-15 15,3 2-6-15,2-1-4 16,4 1 4-16,0-2-2 15,0-5 3-15,1-3-1 16,11-6-4-16,0-2 0 16,4-5-8-16,2 0 10 15,5-13-18-15,-1-9 1 16,-2 0 4-16,-3-1-15 16,-1 0 15-16,-2 1-2 15,-3 4 14-15,-1 6-1 16,-4 1 2-16,0 7 0 0,0 2 0 15,-1 2 2-15,2 0-2 16,-3 0 0-16,2 4 0 16,0 7 3-16,-1 2 7 15,-1-1 7-15,1 1 10 16,-2-3-19-16,1-2-4 16,1-2-4-16,4-4 2 15,4-2-4-15,4 0 2 16,3 0-4-16,4-14 1 15,0-5-1-15,2 1 4 16,-3 0 0-16,-3 4 1 16,-5 3-1-16,-5 4 0 0,-4 4 1 15,-3 2 2-15,-2 1-3 16,-1 0 7-16,0 0-5 16,0 3-2-16,0 10 6 15,0 1 4-15,0 0 9 16,0-1-5-16,0-4-7 15,0-3-5-15,0-3-2 16,7-3 1-16,0 0-1 16,6 0-13-16,2-14 13 15,3-1-1-15,-3-1 1 16,-2 8-1-16,-4 2 1 16,-4 3 0-16,0 3-1 15,-1 0 0-15,2 0-1 0,1 0 2 16,2 1 0-16,0 5-1 15,2 0 4-15,-4-2-3 16,-2 0 1-16,-4 0 0 16,-1 2 7-16,0 3 20 15,0 1 29-15,0 2-27 16,0-1-23-16,0 0-7 16,6-3-1-16,7-3-82 15,8-2-279-15</inkml:trace>
  <inkml:trace contextRef="#ctx0" brushRef="#br1" timeOffset="-23682.01">23748 4215 292 0,'0'0'0'0,"0"0"10"16,0 0 18-16,0 0 32 15,99-14-24-15,-74-4-30 16,-2 0 2-16,-5-1-3 16,-11 3 4-16,-7 1 11 0,0 4 48 15,-18 4-7-15,-10 5 7 16,-5 2 5-16,0 0 46 16,-1 9-29-16,10 15-37 15,5 5-22-15,10 4-16 16,9 1-5-16,4-1-6 15,26-5-1-15,10-6-4 16,11-10 1-16,6-10-40 16,-5-2-132-16,-1 0-250 15</inkml:trace>
  <inkml:trace contextRef="#ctx0" brushRef="#br1" timeOffset="-23322.71">24354 4140 603 0,'0'0'107'0,"0"0"-72"16,0 0-15-16,0 0-8 15,0 0-5-15,0 0 0 16,40-36-6-16,-23 35 1 0,-2 1 0 16,-5 0-1-16,-4 0 4 15,-6 7 2-15,0 11 64 16,-1 7 52-16,-14 4-64 16,-5 2-16-16,7 0-6 15,4-3 2-15,9-4-13 16,3-5-24-16,29-6 1 15,17-13-3-15,16-2-4 16,13-23-33-16,0-5-197 16</inkml:trace>
  <inkml:trace contextRef="#ctx0" brushRef="#br1" timeOffset="-21416.01">22373 2036 236 0,'0'0'143'15,"0"0"-105"-15,0 0 8 0,0 0 33 16,0 0-4-16,0 0-41 16,0 0-20-16,0 0-1 15,0 0-4-15,0 0 8 16,0 0 16-16,0 0-3 16,0 0 9-16,0 0-9 15,0 0-2-15,0 0-13 16,0 0-13-16,0 0 0 15,0 0-1-15,0 0 3 16,0 0-8-16,0 0 4 16,0 0-6-16,0 0-36 15,3 0-120-15,2-3-90 16</inkml:trace>
  <inkml:trace contextRef="#ctx0" brushRef="#br1" timeOffset="-21025.47">22431 1927 134 0,'0'0'40'16,"0"0"-36"-16,0 0 16 15,0 0 2-15,0 0 13 16,0 0-35-16,-76 19 0 15,60-9-1-15,-4-2-1 16,-1 1 2-16,-4 0-1 16,-3 0 2-16,-2 3-2 15,-5 0 1-15,-2 0-4 16,-6 3-36-16,-4-1-49 16</inkml:trace>
  <inkml:trace contextRef="#ctx0" brushRef="#br1" timeOffset="-20963">21763 2158 118 0,'0'0'35'15,"-94"33"-35"-15,49-17-48 16</inkml:trace>
  <inkml:trace contextRef="#ctx0" brushRef="#br1" timeOffset="-20369.05">20463 2926 94 0,'0'0'31'16,"0"0"1"-16,0 0-4 0,93-38 6 15,-56 24 2 1,5-4 4-16,3 0-28 0,4-4 8 16,5-3-9-16,4-2-10 15,2-3-1-15,-1-2 0 16,1 1 0-16,1-2-1 16,3-2 0-16,3-1-13 15,6-5-28-15,0-3-85 16</inkml:trace>
  <inkml:trace contextRef="#ctx0" brushRef="#br1" timeOffset="-20072.25">22401 2003 180 0,'0'0'80'0,"0"0"-80"15,0 0-49-15,0 0 25 0,0 0 18 16,0 0 3-16</inkml:trace>
  <inkml:trace contextRef="#ctx0" brushRef="#br1" timeOffset="-19368.95">20391 3111 213 0,'0'0'9'0,"0"0"-9"15,0 0 0-15,0 0 41 16,0 0 39-16,0 0-55 16,-10 0-12-16,9 0-7 15,-1 0-6-15,2 0-15 16,0 0-287-16</inkml:trace>
  <inkml:trace contextRef="#ctx0" brushRef="#br1" timeOffset="-17728">21491 2471 3 0,'0'0'145'0,"0"0"-79"16,0 0 22-16,0 0-19 16,0 0-14-16,0 0-25 15,-35-19-12-15,33 8 6 16,2-6-9-16,0-7-9 16,0-6-5-16,0-7 18 0,0-10 5 15,0-10 9-15,8-9 5 16,6-9-31-16,4-4-7 15,6-4 2-15,1-3 1 16,1-2-1-16,-1-1-2 16,-2 2 8-16,1 11-1 15,2 3 37-15,4 13-14 16,9 4 8-16,3-1-29 16,7 5-6-16,5 1-3 15,4 5 0-15,4 4 4 16,1 6-6-16,0 7 2 15,-5 6 0-15,-5 3-1 0,-8 4 5 16,-6 3-4-16,-9 3 0 16,-9 4 2-16,-9 3-8 15,-5 3 7-15,-5 0-1 16,-2 0 14-16,0 0 7 16,0 0-21-16,0 1 0 15,0 8-33-15,0-2-50 16,-2-4-94-16,1-3-203 15</inkml:trace>
  <inkml:trace contextRef="#ctx0" brushRef="#br1" timeOffset="-17446.8">22200 855 163 0,'0'0'467'0,"0"0"-467"15,0 0-16-15,0 0 16 16,0 0-5-16,82-73 10 16,-55 60-4-16,-2 2 4 15,-5 9 0-15,-6-2 14 16,-6 1 11-16,-5 3 41 16,-1 0-11-16,-1 0 19 15,2 14-32-15,-1 11-4 16,-1 11-9-16,-1 7-20 0,0 4-14 15,-3 0-36 1,-12-6-181-16,-1-9-144 0</inkml:trace>
  <inkml:trace contextRef="#ctx0" brushRef="#br1" timeOffset="-16743.55">22934 692 709 0,'0'0'21'16,"0"0"-21"-16,0 0 0 15,91-69 11-15,-46 34 13 16,-5-14-11-16,-4-5 22 15,-11-3 2-15,-10 4-14 0,-8 8 9 16,-7 3 20-16,0 12-23 16,-10 9 20-16,-2 11 1 15,5 7-17-15,-1 2-2 16,4-1-13-16,2 2-18 16,2 15-2-16,0 20-2 15,0 18 4-15,0 17 0 16,0 10-3-16,0 2 3 15,2 8 0-15,-2-7 0 16,0-2 4-16,0-3-4 16,-8-7 0-16,-5-9-1 15,-7-9-13-15,-6-8-26 16,-10-14-10-16,-9-12-9 0,2-11-10 16,1-8 14-1,9-6-19-15,11-19 11 0,6-8 22 16,10-9 8-16,6-5 29 15,0-2 4-15,3 5 5 16,13 5 26-16,6 10 12 16,5 7-1-16,10 2-25 15,4 7-8-15,4-1-9 16,1 3 2-16,-6 1-2 16,-1-1-2-16,-5 5 1 15,-8 2-71-15,-4-2-93 16,-4 2-147-16</inkml:trace>
  <inkml:trace contextRef="#ctx0" brushRef="#br1" timeOffset="-16399.87">23284 626 546 0,'0'0'99'0,"0"0"-66"16,0 0-5-16,0 0-5 15,0 0-5-15,0 0-8 16,38-7 1-16,-19 19 5 15,1 7-14-15,-1 5 1 16,-4 4 16-16,-3 3-10 16,-6-1 2-16,-6 1-4 15,0-4-5-15,0-3 8 16,-6-6-5-16,-6-7 11 16,6-6 7-16,0-5 15 0,1 0 4 15,4 0-6-15,1-8-18 16,0-6-18-16,0-10-5 15,7-7-2-15,13 2-2 16,7-2 2-16,4 8-15 16,6-1-45-16,2 3-36 15,3 9-9-15,3 2-56 16,-5 6 45-16,-3 2-192 16</inkml:trace>
  <inkml:trace contextRef="#ctx0" brushRef="#br1" timeOffset="-15524.72">23835 639 99 0,'0'0'136'0,"0"0"24"16,0 0-80-16,0 0 49 15,0 0-39-15,-84-6-9 16,65 6-20-16,0 9-22 16,-1 7-9-16,0 3-13 15,-4 8 7-15,4 1 4 16,2 2-10-16,5 0-4 15,4-1-11-15,6-6 0 16,3-4-3-16,0-5 0 16,0-7-4-16,0-3 1 15,9-4-10-15,4 0 3 0,5-5 9 16,2-9 1-16,2-6 4 16,-3-2-4-16,-5 2 0 15,-5 1-1-15,-3 7 1 16,-6 5 8-16,1 4-3 15,-1 3 4-15,0 0-8 16,0 0 1-16,0 0-3 16,0 0 1-16,5 0-6 15,-1 8 1-15,4 1 5 16,1-2 0-16,2-2 0 16,2-4-2-16,4-1-1 15,3 0 3-15,5-2-12 16,2-14 0-16,3 0-14 0,-2-1 1 15,-3-1 1 1,-5 4 0-16,-4-3 18 0,-7 9-1 16,-4 3 7-16,-1 4 3 15,-4 1-3-15,2 0 0 16,1 0-7-16,0 1 0 16,1 8 7-16,1 4 3 15,-4 7 1-15,-1 4 9 16,0 1-9-16,0-3 4 15,0-3 1-15,0-7-6 16,0-6-2-16,2-4 2 16,1-2-2-16,0 0 8 15,2 0-5-15,4 0 0 16,4-11 21-16,3 0-23 16,-3-1 2-16,2 5-4 0,-4 3-2 15,-2 2 1-15,-2 2-8 16,-1 0 0-16,-2 0 8 15,0 6-3-15,0 0 4 16,5-4 0-16,4-2 3 16,2 0-2-16,8 0 1 15,2-12-2-15,3-2 6 16,4-1-6-16,-4-4 0 16,-7 6 0-16,-3 3 3 15,-9 4-6-15,-3 6 3 16,-3 0-3-16,0 0-1 15,4 2-4-15,1 12 8 0,5 3 2 16,1 4 2-16,3 0-5 16,-2 2 1-16,3-1 0 15,-4-6 0-15,-3 2-93 16,-3-6-59-16,-4-2-76 16</inkml:trace>
  <inkml:trace contextRef="#ctx0" brushRef="#br1" timeOffset="-14915.49">24599 845 116 0,'0'0'279'0,"0"0"-278"15,0 0 23-15,0 0-3 16,0 0 1-16,0 0 9 15,66 6-9-15,-45-19 29 16,-2-1-10-16,-3-3-18 16,-1-2 3-16,-3 1-24 15,-7 1 1-15,-5 6 0 16,0 1-1-16,0 5 2 16,-14 5 7-16,-4 0 33 0,0 0 23 15,-1 9-26-15,1 10-5 16,6 3 0-16,6 3-9 15,5 0-1-15,1-6-17 16,0-1-2-16,10-2 0 16,11-2-6-16,9-7-1 15,9-4-6-15,10-3-49 16,0 0-204-16</inkml:trace>
  <inkml:trace contextRef="#ctx0" brushRef="#br1" timeOffset="-13805.7">25097 696 489 0,'0'0'122'15,"0"0"-63"-15,0 0 52 16,0 0-46-16,0 0-39 16,0 0-23-16,-4-19-3 15,14 13 0-15,2 1-2 0,3 1 1 16,3 0-2-1,1 4 3-15,-2 0 0 0,1 0-5 16,-5 0 5-16,-1 2-1 16,-6 7-3-16,-6 4 4 15,0 1 3-15,-2-1 7 16,-12 5 36-16,0-4-18 16,1-3 1-16,4-5 0 15,3-2-11-15,6-3-6 16,0 0-12-16,0-1-2 15,1 3-9-15,19 1 6 16,4-2 5-16,7 3 5 16,2-1-4-16,1 0-1 15,-8 2 2-15,-6 0-1 0,-3 1-2 16,-10 3-3-16,-2 2 4 16,-5 3 7-16,0 2 24 15,-11 4 6-15,-13 3-2 16,-7-1-9-16,0-4-10 15,1-2-15-15,6-5 6 16,9-4-7-16,5-1-6 16,8-5-57-16,2-2-175 15,3 0-593-15</inkml:trace>
  <inkml:trace contextRef="#ctx0" brushRef="#br1" timeOffset="-13649.44">25880 926 905 0,'0'0'3'0,"0"0"-3"16,0 0-1-16,0 0-31 16,0 0-278-16</inkml:trace>
  <inkml:trace contextRef="#ctx0" brushRef="#br1" timeOffset="-12180.76">23320 2039 294 0,'0'0'40'0,"0"0"-18"16,0 0 7-16,0 0 6 16,0 0-15-16,0 0 5 15,109-50 6-15,-66 38-13 16,7 1 10-16,8-3-4 15,9 0 7-15,12-3-8 16,12 1-1-16,11-3 0 16,11 1-5-16,11 0-14 15,6 0 1-15,3 0-2 16,2 2 0-16,-3 1 6 16,-7 3-4-16,-7 7 8 15,-12 2 5-15,-11-1-2 16,-13 3 4-16,-13 1-7 0,-12 0-10 15,-16 0-2-15,-12 0 0 16,-11 0-2-16,-18 0-35 16,-2 0-232-16</inkml:trace>
  <inkml:trace contextRef="#ctx0" brushRef="#br1" timeOffset="-11586.87">23422 1851 408 0,'0'0'44'0,"0"0"9"15,0 0 32 1,-82 52 2-16,74-34-25 0,7 1-25 16,1 2-18-1,4-1 14-15,19-2-1 0,11-1-10 16,9-6-13-16,16-6-7 15,16-5-2-15,13 0-138 16,12-12-168-16</inkml:trace>
  <inkml:trace contextRef="#ctx0" brushRef="#br1" timeOffset="-10727.33">25473 1763 408 0,'0'0'308'15,"0"0"-291"-15,0 0-8 0,0 0 26 16,0 0-32-16,0 0 21 15,141-42-7-15,-67 14-9 16,5-5 0-16,0-6-2 16,-4-2-12-16,-9 0 6 15,-16 0-11-15,-17 7-22 16,-18 8 33-16,-15 7 9 16,0 7 33-16,-7 3 0 15,-16 7 1-15,1 2 11 16,-1 0-43-16,3 13-3 15,1 9-8-15,5 4 0 16,2 11 0-16,6 11-6 16,3 6 6-16,3 5 0 15,0 0 1-15,0-4-4 0,0-1 3 16,0-6 0-16,-2-1 0 16,-10-1 3-16,-7-5-3 15,-7-4 0-15,-5-2 4 16,-5-9-8-16,-2-8 4 15,0-4-6-15,2-10 2 16,5-4 4-16,9 0 0 16,10-3 8-16,9-12-8 15,3-7 0-15,15-7-11 16,18-8-3-16,8-4 13 16,4 0-18-16,3 3 11 15,-2 8 5-15,3 7-16 16,-1 1-39-16,1 7-72 0,-4 0-46 15,-6 5-152-15</inkml:trace>
  <inkml:trace contextRef="#ctx0" brushRef="#br1" timeOffset="-10368.05">26192 1728 512 0,'0'0'111'0,"0"0"-57"15,0 0-19-15,0 0-24 16,0 0-11-16,0 0-2 16,47-5 2-16,-25 19-2 15,-3 4 4-15,-2 2-1 0,-5 3 0 16,-6 2-1-16,-6-2 3 16,0 2 4-16,-5-1 10 15,-10-6 10-15,-1-5 0 16,-2-3 19-16,1-8-8 15,3-2 10-15,5 0-30 16,3 0 1-16,3-14 4 16,3 1-11-16,0-2-12 15,7-6-6-15,11-2-22 16,9-2 5-16,6 0-29 16,7 0-59-16,5 6 13 15,2 6-73-15,-3 3-173 0</inkml:trace>
  <inkml:trace contextRef="#ctx0" brushRef="#br1" timeOffset="-9461.6">26688 1730 106 0,'0'0'311'16,"0"0"-248"-16,0 0 12 15,0 0 11-15,0 0-28 16,0 0-2-16,-93-16-13 15,77 26-3-15,2 7-39 16,-3 3 6-16,-1 8 4 16,0-3 9-16,3 1-6 0,3-2 12 15,7-7-2 1,4-3-3-16,1-2-12 0,0-6-9 16,6-2 0-16,9-3 0 15,1-1 0-15,4 0 2 16,0-10-1-16,0-6 12 15,-1-2-10-15,-1-1-2 16,-6 2-2-16,-1 3-2 16,-3 6 3-16,-3 4 0 15,-4 4 0-15,2 0-1 16,0 0-13-16,2 1 5 16,1 9 8-16,0 2 2 15,0 1 0-15,0 3-1 16,0-3 4-16,1 1-2 0,2-3-2 15,-1-5 0-15,2 0-6 16,2-6 4-16,1 0-4 16,4-1 6-16,-1-13-7 15,6-3 6-15,2-2-4 16,1-2-9-16,1 2 14 16,-5 3-13-16,-4 2 10 15,-6 4 3-15,-6 6 0 16,-4 4 0-16,-1 0 0 15,0 0-3-15,0 0 3 16,2 2-11-16,1 9 11 16,-2 2 2-16,1 0-1 0,-2 3 0 15,0 1 1-15,0-1-1 16,2-6 1-16,1 4-1 16,4-9-1-16,0 0 0 15,1-4 2-15,6-1-1 16,3 0 2-16,2-10 3 15,1-2 9-15,-2-1-14 16,-5 3 5-16,-1 1-1 16,-4 3-3-16,-4 6 1 15,-1 0-3-15,0 0-8 16,1 0 6-16,-1 2 4 16,0 6 1-16,3 1-1 15,-1-2 0-15,4-4-4 0,7 0 2 16,6-3 0-1,4-3 2-15,4-13-2 0,-2-5 0 16,-1 1 7-16,-3 4-5 16,-3 0-1-16,-8 9 0 15,-5 3 0-15,-1 2 1 16,-1 2-2-16,0 0-3 16,2 12 3-16,2 8 3 15,0 0 4-15,2 4-6 16,3-1 0-16,0 0-1 15,1-4-17-15,0-2-199 16,-3-4-188-16</inkml:trace>
  <inkml:trace contextRef="#ctx0" brushRef="#br1" timeOffset="-9102.31">27577 1963 299 0,'0'0'40'15,"0"0"10"-15,0 0 8 16,0 0-30-16,0 0 11 16,0 0 10-16,98-39 13 0,-74 14-14 15,-6 0-7 1,-4 3-15-16,-11 2-12 0,-3 5 24 15,0 8-11-15,-18 3 27 16,-6 4-3-16,-3 0-4 16,-3 17-17-16,3 12-5 15,6 7 8-15,9 2-2 16,12 0-18-16,0-6-2 16,23-1-8-16,11-8-2 15,8-7-2-15,7-9-12 16,4-7-135-16,2-3-407 15</inkml:trace>
  <inkml:trace contextRef="#ctx0" brushRef="#br1" timeOffset="-8602.01">28245 1708 590 0,'0'0'146'15,"0"0"-114"-15,0 0 17 16,0 0 26-16,0 0-32 15,0 0-43-15,3 13 4 16,2 8 2-16,-1 6-1 16,2 3 9-16,2 1 5 0,3 2 5 15,3-3-14-15,5-3-1 16,7-4-8-16,6-6 1 16,7-6-2-16,6-6-1 15,6-5-3-15,-1 0-81 16,-5-6-148-16,-7-12-99 15</inkml:trace>
  <inkml:trace contextRef="#ctx0" brushRef="#br1" timeOffset="-8445.81">28653 1801 834 0,'0'0'116'0,"0"0"-82"0,0 0 35 15,0 0-13-15,-65 119-27 16,57-54-10-16,2 10-14 15,-3 3-5-15,-11 1-109 16,-13-3-794-16</inkml:trace>
  <inkml:trace contextRef="#ctx0" brushRef="#br1" timeOffset="-3742.02">24256 7316 666 0,'0'0'66'16,"0"0"-57"-16,0 0 122 16,0 0-29-16,0 0-63 15,0 0-8-15,0 0-19 16,0 0-12-16,16 0-5 15,7 1 0-15,15 6 5 16,6 2 2-16,5 1 2 16,2 0-4-16,2-2 0 15,5 1 1-15,4-2-2 16,0-2 1-16,-1-1 0 0,-2 1 0 16,-8-2-45-16,-7-2-64 15,-11-1-104-15,-11 0-27 16</inkml:trace>
  <inkml:trace contextRef="#ctx0" brushRef="#br1" timeOffset="-3507.68">24933 7284 505 0,'0'0'34'16,"0"0"-21"-16,88-6 8 0,-58 6 15 15,-6 4 34-15,-9 13-8 16,-6 4 45-16,-6 6-20 16,-3 8-30-16,-11 7-4 15,-15 6-36-15,-7 0-11 16,-3-2-6-16,2-6-56 16,4-5-85-16,4-11-135 15,11-12-189-15</inkml:trace>
  <inkml:trace contextRef="#ctx0" brushRef="#br1" timeOffset="-2398.26">25451 7368 886 0,'0'0'0'15,"0"0"-110"-15,119-39 107 16,-58 9-2-16,-1-1-48 16,-12-6 24-16,-8-3 29 15,-16-6-2-15,-11 4 4 16,-8 5 2-16,-5 11 8 15,-3 10 42-15,-13 6 42 16,-3 6-36-16,0 4-23 16,0 0 8-16,4 15-20 15,0 16-9-15,2 16-8 0,3 11 7 16,2 8 3-16,0 6-18 16,1 2 8-16,-4 0-2 15,-1-3-5-15,2-7 5 16,-1-5-6-16,1-9 0 15,1-11-1-15,-4-8 2 16,1-7-1-16,-3-8 0 16,-6-6-14-16,-4-5 4 15,-1-5-3-15,1 0 3 16,2-7 5-16,7-11 2 16,5-6 3-16,10-5 4 15,1-10-2-15,8-1 1 16,17-3-3-16,8 3 0 15,6 6-1-15,5 8 3 0,3 5-3 16,2 6 1-16,0 8-4 16,-1 1-15-16,-3 6-59 15,-2 0-47-15,-4 0-85 16,-7 0-54-16</inkml:trace>
  <inkml:trace contextRef="#ctx0" brushRef="#br1" timeOffset="-1320.06">25998 7385 255 0,'0'0'354'15,"0"0"-319"1,0 0 115-16,0 0-60 0,0 0-62 16,0 0-23-16,17-18-2 15,7 25-3-15,-1 9 1 16,-3 1 6-16,-2 7-5 15,-8 4-2-15,-2-1 1 16,-8 3 4-16,0-3 4 16,-9-3-7-16,-8-1 12 15,-3-7 3-15,0-6-16 16,4-4 5-16,3-4 4 16,6-2 2-16,4 0 27 15,3-8-28-15,0-10-2 16,8-6-9-16,13-3-8 0,7-7 5 15,2 3-20-15,3 3-23 16,1 5-12-16,2 11-10 16,0 5-23-16,4 2 4 15,-1 5-21-15,0 0 14 16,1 0 40-16,-5 0-12 16,0 0-27-16,-5 0 83 15,-7-3 10-15,-7 0 1 16,-10-3-1-16,-6 1 10 15,0 0 46-15,-20 2 41 16,-7 1-49-16,-3 2 71 16,0 0-27-16,1 0 29 15,3 14-22-15,4 4-33 0,7 6-35 16,6 6-1 0,2 1-11-16,7 1 1 0,0-2-2 15,0-4-8-15,11-7-8 16,2-5 1-16,1-6-2 15,-2-4 1-15,2-4 3 16,4 0-5-16,-2-6 0 16,2-14-4-16,-3-3-6 15,-5-3-3-15,-2-1-6 16,-2 1 1-16,0 4 14 16,-3 9 0-16,-2 6 4 15,1 4 0-15,-1 3 0 0,2 0-5 16,2 3-6-16,1 13 9 15,1 3 0-15,2 2 4 16,-3-4 0-16,3 2-2 16,3-6-1-16,-2-2 1 15,6-6 0-15,1-4 0 16,2-1 1-16,4-2 1 16,-1-13-2-16,2-3-17 15,-2-5-23-15,-3 3 4 16,-2 0 1-16,-6 3 11 15,-5 5 24-15,-1 8-1 16,-4 2 1-16,-1 2 12 16,3 0-12-16,-3 14 2 15,0 7 17-15,0 1 0 16,0 2 0-16,3-5-9 0,0-3-6 16,1-5 4-16,-1-7-7 15,0-2 0-15,0-2 0 16,7 0 1-16,4-1 6 15,8-10 8-15,4-6 0 16,-2 0-7-16,1 0-9 16,-1 2 0-16,0 3 0 15,-2 6-2-15,1 2 2 16,-4 4-6-16,-6 0 5 16,-1 0 0-16,-6 8 1 0,0-1-2 15,-3 0 2 1,-1 0 0-16,-1 2 17 0,4 1 6 15,2 2-13-15,4-1-8 16,5 1-2-16,5-3-146 16,9-3-631-16</inkml:trace>
  <inkml:trace contextRef="#ctx0" brushRef="#br1" timeOffset="-710.44">27162 7611 669 0,'0'0'87'0,"0"0"-87"16,0 0-44-16,0 0 44 16,85 0 9-16,-42-5-9 15,-2-7-31-15,-8-3 12 16,-7-1 18-16,-9 0 0 15,-11-1 2-15,-6 3 1 16,-8 0 1-16,-17 4 10 16,-6 6 64-16,-5 4 22 0,2 0 21 15,2 17-47-15,9 8-24 16,9 5-2-16,12 5-12 16,2 2-20-16,26-2-1 15,17-3-14-15,14-7 4 16,8-8-4-16,10-9-11 15,-3-8-63-15,-13 0-346 16</inkml:trace>
  <inkml:trace contextRef="#ctx0" brushRef="#br1" timeOffset="320.95">28107 7501 636 0,'0'0'48'15,"0"0"14"-15,0 0 72 16,0 0-30-16,-91-3-32 16,77 18-50-16,-1 7-14 15,3 4 5-15,2 5 0 16,6 3-6-16,4 1-1 0,0 1-5 15,11-3 3-15,9-7-2 16,7-5 1-16,4-5-1 16,3-10 0-16,2-6-2 15,3 0 4-15,-3-8-4 16,-8-13-1-16,-4-5-8 16,-9-7-3-16,-8-2 4 15,-7-3-4-15,0 1 8 16,-10 5 4-16,-16 5 0 15,-5 5 3-15,-3 8-3 16,1 7 0-16,9 3 0 16,10 4-11-16,14 0-27 15,5 15-152-15,25 1-96 0</inkml:trace>
  <inkml:trace contextRef="#ctx0" brushRef="#br1" timeOffset="1258.57">29306 7495 618 0,'0'0'27'0,"0"0"-26"15,0 0 32-15,-95 33 52 16,68-6-23-16,3 8-32 15,3 4 6-15,6 4-1 16,9-3-4-16,6-1-16 16,0-4 3-16,18-7-15 15,11-4 4-15,3-7-1 0,8-6-3 16,-1-8 4-16,-1-3-5 16,-5 0-2-16,-8-2-6 15,-12-13-16-15,-10-3-3 16,-3-2 1-16,-25 0-1 15,-11 3-4-15,-4 1 9 16,4 6 20-16,11 4 12 16,13 2 33-16,7 4 0 15,5 0-45-15,17 0-8 16,23 0 7-16,11 0-1 16,7 0-32-16,0 0-90 15,-7 0-52-15,-8 0-93 0</inkml:trace>
  <inkml:trace contextRef="#ctx0" brushRef="#br1" timeOffset="1649.1">29623 7433 602 0,'0'0'73'0,"0"0"-45"15,0 0 77-15,0 0-36 16,0 0-5-16,0 78-28 16,-5-36-18-16,-1 4 5 15,-3 4 4-15,-3-1-15 16,0 0-1-16,-1-5-11 16,2-6 4-16,7-6-9 15,4-6-8-15,0-6-64 16,10-7-83-16,16-7-116 0,5-6-235 15</inkml:trace>
  <inkml:trace contextRef="#ctx0" brushRef="#br1" timeOffset="2008.39">29840 7776 577 0,'0'0'69'16,"0"0"1"-16,0 0 79 15,-88 15-41-15,78 1-65 16,7 6-17-16,3 1-7 16,0-1-11-16,12 1 4 15,9-3-5-15,2-5-2 0,3-3-2 16,0-7 1-16,0-5-4 16,-2 0 0-16,-3 0 0 15,-8-14-3-15,-7-4-6 16,-6-2 6-16,0-4-1 15,-13 0 8-15,-9 5-4 16,2 3 2-16,2 5 0 16,9 5 4-16,8 3-6 15,1 3-4-15,6 0-9 16,20 0-57-16,9 0-3 16,2 0-123-16,-2 0-23 15,-3 0 80-15,-2 0-178 0</inkml:trace>
  <inkml:trace contextRef="#ctx0" brushRef="#br1" timeOffset="2493.05">30152 7779 206 0,'0'0'211'16,"0"0"-176"-16,0 0 53 15,0 0 38-15,0 0-39 16,0 0 41-16,0-30-60 16,0 30-45-16,0 0-6 15,0 0-15-15,0 0 4 16,0 0 16-16,0 0-11 15,-1 0 21-15,-4 6-9 16,-1 2-17-16,3-2 5 31,0-1-11-31,2-2 0 0,1 0-3 0,-2-2 8 32,1 3-5-32,-1 0 0 0,-1 0 3 0,-1 2-6 0,1 2 3 31,0-1 0-31,1 1 5 0,2-1-5 0,0 0 0 15,0-3 0-15,0 1 0 16,0-1-3-16,2 1 2 16,2-2 1-16,5 1-1 15,-3-2 2-15,0 1-1 16,-3-3 0-16,-1 0 2 16,-1 0-2-16,-1 0 0 0,0 0 0 15,0 0 5-15,0 0-4 16,0 0-1-16,2 0 0 15,-1 0-11-15,1 0 4 16,-1 0-9-16,-1-3-17 16,2 2-26-16,2 0-21 15,-3-3-13-15,2 2-3 16,2-1-1-16,-4 0-41 16,1-2 34-16,-2 1-182 15</inkml:trace>
  <inkml:trace contextRef="#ctx0" brushRef="#br1" timeOffset="3024.18">30201 7553 508 0,'0'0'126'15,"0"0"-82"-15,0 0 128 16,0 0-42-16,0 0-91 16,0 0-30-16,0 24-7 15,-4 7 10-15,-2 9 0 16,-4 0-6-16,2 2-4 16,2-3 3-16,3-4-5 15,3-3 2-15,0-12-2 0,0-4 0 16,0-8 2-16,0-5-4 15,0-1 4-15,0-2 3 16,0 0-2-16,0 0-2 16,12-3-1-16,9-10 11 15,7-2-6-15,2 2-5 16,1 2 2-16,1 7-2 16,-9 4 0-16,-1 0-1 15,-8 0-5-15,-5 12 4 16,-3 4 1-16,-6 2 2 15,0 3 0-15,-3 2 8 16,-17 1 11-16,-5-2-4 16,-4 0 0-16,-6-3-7 0,-2-3-3 15,1-3 1 1,5-3-4-16,9-3 6 0,10-4-8 16,9-1 0-16,3-2-2 15,0 0-15-15,17 0-39 16,15-13-14-16,10-6-108 15,4-4-193-15</inkml:trace>
  <inkml:trace contextRef="#ctx0" brushRef="#br1" timeOffset="3633.79">30694 7836 326 0,'0'0'143'15,"0"0"41"-15,0 0 16 16,0 0-80-16,0 0-60 15,-88-20-17-15,50 27-20 32,1 12-1-32,1 5 0 15,5 3-12-15,5 2 11 16,7-4-9-16,10-6-3 16,6 0-1-16,3-6-8 15,0-6 0-15,9-1 0 16,13-6 0-16,8 0 0 15,3 0-4-15,0-12-3 16,-6-1 1-16,-8-1-9 16,-7 6 4-16,-7 4 0 15,-2 2 9-15,-3 2 0 16,0 0-1-16,0 14-3 0,-5 2 4 16,1 3 4-16,4 0-1 15,0-4-1-15,0-2-1 16,13-5-2-16,6-3 0 15,0-5 3-15,6 0-2 16,2-6 0-16,-1-14-21 16,1-5-30-16,-2-6-10 15,-3-7-27-15,1-7-19 16,0-8 42-16,2-5 67 16,2-9 0-16,9-5 31 0,3 0 19 15,1 10 19 1,-7 14-2-16,-9 19 3 0,-12 18 11 15,-8 10-49-15,0 1-21 16,-1 6 1-16,2 19-8 16,-2 14 54-16,-3 11-19 15,0 7-10-15,0 4 4 16,-8 0-19-16,-3-2-12 16,-1-4 5-16,-2-2-7 15,1-7-5-15,2-2-24 16,4-9-68-16,7-7-170 15</inkml:trace>
  <inkml:trace contextRef="#ctx0" brushRef="#br1" timeOffset="3758.76">31570 8182 984 0,'0'0'144'15,"0"0"-118"-15,0 0-5 16,0 0-21-16,0 0-63 15</inkml:trace>
  <inkml:trace contextRef="#ctx0" brushRef="#br1" timeOffset="11867.8">20772 6875 814 0,'0'0'39'16,"0"0"-38"-16,0 0 15 15,0 0-9-15,0 0-6 16,0 0-1-16,0 0-1 16,-31-2-47-16,31-5-214 15</inkml:trace>
  <inkml:trace contextRef="#ctx0" brushRef="#br1" timeOffset="15390.73">20501 3146 542 0,'0'0'33'0,"0"0"-5"16,0 0-4-16,0 0 41 15,0 0 19-15,0 0-51 16,0 0-28-16,-36-7 2 16,36 7-3-16,0-1 7 15,0-2-11-15,0 0-1 16,0-3-17-16,0-3-105 15,3 0-118-15</inkml:trace>
  <inkml:trace contextRef="#ctx0" brushRef="#br1" timeOffset="16451.07">20420 3039 583 0,'0'0'233'0,"0"0"-185"15,0 0 50-15,0 0-5 16,0 0-32-16,0 0-20 15,0 0-17-15,-32-4-18 16,32 2-6-16,0 1-1 16,0 0-5-16,0 1-41 15,0 0-57-15,11 1-210 16,11 10 1-16</inkml:trace>
  <inkml:trace contextRef="#ctx0" brushRef="#br1" timeOffset="18966.96">21117 3283 430 0,'0'0'89'0,"0"0"-82"16,0 0-2-16,0 0-4 15,0 0 28-15,0 0-8 16,85-51 0-16,-42 26-4 15,5 2-5-15,2-3 12 0,-2 3-20 16,-3 3-1-16,-5 1-3 16,-7 6-3-16,-6 1-2 15,-9 5-53-15,-8 4-69 16,-8 3-76-16</inkml:trace>
  <inkml:trace contextRef="#ctx0" brushRef="#br1" timeOffset="19295.26">21190 3152 298 0,'0'0'70'16,"0"0"-30"-16,0 0 32 15,0 0 13-15,0 0-42 16,0 0-42-16,-49 62 3 16,38-41 39-16,2-2-4 15,6-4 43-15,3 2 1 16,12-6-62-16,21-1-2 0,15-9-6 15,19-1-5 1,13-20-8-16,5-14-67 0,-4-3-255 16</inkml:trace>
  <inkml:trace contextRef="#ctx0" brushRef="#br1" timeOffset="26874.14">1056 4597 330 0,'0'0'123'0,"0"0"-98"15,0 0 45-15,0 0 47 16,0 0-61-16,0 0 36 0,0 0-33 16,-9-11 4-16,3 11-12 15,-4 0-12-15,-2 4-3 16,-2 6-16-16,1 7-10 16,1 1-7-16,2 4 0 15,2 1-3-15,5-2 2 16,0 2-4-16,3-2 3 15,0-2-1-15,6-5 0 16,9 0-2-16,0-5 2 16,1-3-3-16,1-3 3 15,-1-3-4-15,-1 0 1 16,1-5 3-16,-2-7-1 16,-1-8 1-16,-1-4 0 15,-4 1 1-15,-5-2-1 0,-3 4 5 16,0 6-2-16,-5 3 4 15,-4 2 5-15,-3 5-12 16,2 2 20-16,2 3 2 16,2 0-11-16,2 0 0 15,1 0-11-15,0-2 0 16,3 2-2-16,0 0-40 16,0 0-39-16,0 0-131 15,0 0-102-15,7 0-46 16</inkml:trace>
  <inkml:trace contextRef="#ctx0" brushRef="#br1" timeOffset="27202.42">1177 4665 442 0,'0'0'138'0,"0"0"-137"16,0 0 96-16,0 0 6 15,0 0-86-15,0 0 4 16,0 0 2-16,27-50 13 16,-21 38-1-16,0 3-9 15,-1-1-2-15,-2 5 2 16,-1 0-9-16,-2 3-5 16,0 2-1-16,3 0 0 0,-3 0 10 15,3 0-11-15,-3 0-2 16,0 4 7-1,0 12-9-15,0 7 14 0,3 7-12 16,-3 1-5-16,3 4-3 16,-3 3 0-16,0 3-63 15,0 2-150-15,-6 0-197 16</inkml:trace>
  <inkml:trace contextRef="#ctx0" brushRef="#br1" timeOffset="28639.6">884 7862 627 0,'0'0'43'16,"0"0"-43"0,0 0 77-16,0 0-8 0,0 0-67 15,0 0 4-15,11-59 8 16,-2 36-13-16,-2 4 7 16,2 0-8-16,-1 4 1 15,-2 4 4-15,-3 2 3 16,2 3-6-16,-3 4 13 15,-2 2 5-15,0 0 24 16,0 0-13-16,1 0-11 16,-1 9 30-16,0 11-31 15,2 9 4-15,1 5-6 16,-3 2-14-16,3 0 6 16,-3 0-9-16,0-3 0 0,0-4-5 15,3-10 2-15,0-8-77 16,6-11-152-1,1-2-138-15</inkml:trace>
  <inkml:trace contextRef="#ctx0" brushRef="#br1" timeOffset="29045.76">1083 7767 717 0,'0'0'81'0,"0"0"-63"0,0 0 45 16,0 0-10-1,0 0-53-15,0 0 6 0,19-60-9 16,-11 52 3-16,1 3 0 16,-2 4-2-16,-3 1 4 15,1 0-2-15,-2 0 0 16,3 0 6-16,0 1-6 15,-1 6 18-15,0 2 6 16,-2 3 24-16,-1 7-18 16,-2 3-4-16,0 6 1 15,0 1-27-15,0 0 9 16,0-4-9-16,0-2 0 16,0-5-2-16,3-6 4 15,4-4-2-15,5-2 0 16,6-5 2-16,6-1-9 0,10-1 6 15,7-21 1-15,8-10-5 16,-3-3-52-16,-6 3-362 16</inkml:trace>
  <inkml:trace contextRef="#ctx0" brushRef="#br1" timeOffset="30421.88">907 11081 535 0,'0'0'86'0,"0"0"-86"16,0 0 3-16,0 0 3 15,0 0-4-15,0 0 2 16,35-70-3-16,-24 65-1 16,1 2 0-16,-2 3 7 15,-1 0-2-15,-1 4 11 16,-2 12 34-16,-3 4 48 0,-3 5-10 15,0 1-38 1,0 0-27-16,0 1 16 0,0-2-20 16,0-2 5-16,0-5 10 15,0-2-24-15,0-6 12 16,0-4-19-16,0-2-2 16,0-2 1-16,0 1-2 15,7-1 0-15,7-2-5 16,5 0 1-16,1-3 2 15,5-14-21-15,3-5-81 16,-4 2-107-16,0 0-133 16</inkml:trace>
  <inkml:trace contextRef="#ctx0" brushRef="#br1" timeOffset="30906.14">1183 11000 560 0,'0'0'28'0,"0"0"-28"15,0 0 37-15,0 0-28 16,0 0 3-16,0 0-12 15,21-41 0-15,-14 41 11 0,2 0-11 16,-3 0 0 0,0 0 12-16,-3 9 14 0,0 2 35 15,0 5 21-15,-3 2-31 16,0 2 5-16,0 0-32 16,0-3-2-16,0-2 8 15,0-4-22-15,-3-5 6 16,3-4-14-16,0-2 0 15,0 0-8-15,0 0-3 16,13 0 11-16,1 0-4 16,2 0 10-16,-2 0-7 15,3 0 1-15,-3 2 0 0,-2 6 23 16,-2 4-7-16,-4 4 13 16,-6 2-3-1,0 7-18-15,0 2 10 0,-19 3-18 16,-2-1-6-16,-6-3-15 15,2-4-117-15,-2-6-291 16</inkml:trace>
  <inkml:trace contextRef="#ctx0" brushRef="#br1" timeOffset="32937.71">1135 14565 452 0,'0'0'136'0,"0"0"-92"16,0 0 16-16,0 0 87 15,0 0-53-15,0 0-55 16,-3 1-1-16,3-1 18 15,0 0-39-15,0 0 0 16,0 0-10-16,0 0-2 0,0 0-10 16,3-1 2-16,9-10 3 15,3 3 1-15,-2-2 5 16,2 3-6-16,-3 3 0 16,-1 1 0-16,0 2-4 15,-3 1 4-15,-2 0 0 16,-3 0-1-16,0 2 10 15,-3 11-9-15,0 7 1 16,0 3 3-16,-6-1-1 16,-6 0-3-16,4 0 0 0,-2-7 2 15,4-5 0 1,3-4-2-16,3-4 0 16,0-2 3-16,0 0-10 0,0 0 3 15,0 0 1-15,2 0-2 16,8 0 8-16,2 0-3 15,-3 0 0-15,3 0 3 16,0 0-6-16,-5 0 3 16,-1 0 0-16,-1 0-2 15,-5 4 7-15,0 5-5 16,0 6 1-16,0 2 3 16,-3 4-1-16,-8-2-3 15,-2-3 0-15,1-5 0 16,1-1 6-16,-2-4-8 15,3-5 2-15,-1-1-39 0,1 0-41 16,7 0-86-16,3-9-21 16,0-3 16-16,0-4-96 15</inkml:trace>
  <inkml:trace contextRef="#ctx0" brushRef="#br1" timeOffset="33375.11">1332 14501 437 0,'0'0'145'15,"0"0"-116"-15,0 0 8 16,0 0 37-16,0 0-49 16,0 0-16-16,0-3-7 15,3 3 17-15,4 4 35 16,-2 9 55-16,-1-1-43 16,-2 7-14-16,1 3-12 15,-2-2-39-15,2-3 17 16,-1-1-18-16,1-5 0 15,0-2-1-15,1-2 2 16,2-3-1-16,0 1 0 0,2-3 5 16,3-1-5-16,0 1 0 15,1-2 1-15,6 0-7 16,-3 0 6-16,3-11-3 16,-5-3 2-16,-1-5-98 15,-3-1-101-15,-6 4-180 16</inkml:trace>
  <inkml:trace contextRef="#ctx0" brushRef="#br1" timeOffset="33531.34">1466 14482 936 0,'0'0'43'0,"0"0"-31"15,-4 72 56-15,4-28-26 16,0 12-26-16,0 13-16 15,0 6-14-15,0 0-214 16</inkml:trace>
  <inkml:trace contextRef="#ctx0" brushRef="#br1" timeOffset="36391.3">14413 8164 886 0,'0'0'0'15,"2"-104"0"-15,16 43 3 16,4 2-1-16,3 2 5 16,1 4 13-16,-5 10 26 15,0 8 7-15,-2 10-3 16,-4 9-19-16,0 9-6 0,0 4-8 15,4 3-3-15,5 2-4 16,0 19 7-16,1 12 15 16,-1 14 6-16,-3 11-15 15,-6 9-4-15,-4 2-7 16,-1-1-7-16,-4-5-4 16,-2-7 0-16,-1-6-1 15,-3-9 0-15,0-5-27 16,0-9-46-16,-15-13-94 15,-7-12-504-15</inkml:trace>
  <inkml:trace contextRef="#ctx0" brushRef="#br1" timeOffset="36594.38">14581 8009 1050 0,'0'0'50'0,"0"0"-45"15,0 0 29-15,0 0-27 16,0 0-4-16,87-4 0 16,-43 0-3-16,8 0 2 15,3-2-2-15,0 1-84 16,-7 3-255-16</inkml:trace>
  <inkml:trace contextRef="#ctx0" brushRef="#br1" timeOffset="36859.95">15298 7887 714 0,'0'0'90'0,"0"0"19"15,-103 0 4-15,72 10-24 16,3 9-48-16,2 5-12 15,10 8-1-15,4 1-15 16,10 10-10-16,2 1 0 16,8 3-1-16,11-1-1 15,5-1 0-15,3-5-1 0,3-8 0 16,5-12-2-16,13-18-8 16,9-4-83-16,6-28-324 15</inkml:trace>
  <inkml:trace contextRef="#ctx0" brushRef="#br1" timeOffset="37531.96">15161 8160 414 0,'0'0'369'0,"0"0"-355"16,0 0-3-16,0 0 14 16,0 0-7-16,0 0 44 15,88-9-40-15,-49 7-16 16,7 1-4-16,0 0-2 15,0-5-97-15,-5 2-552 16</inkml:trace>
  <inkml:trace contextRef="#ctx0" brushRef="#br1" timeOffset="40063.47">16269 7866 54 0,'0'0'30'0,"0"0"14"15,0 0 2-15,0 0 4 0,0 0 21 16,0 0-32-16,0 0-8 15,0-30-12-15,0 24-3 16,0-1 5-16,0 0-1 16,0 1 31-16,0 1 27 15,0 1 1-15,0 0 6 16,0 1 32-16,-7 0-69 16,-2 1 14-16,-3 2-26 15,-2 0 4-15,-2 0-6 16,-2 5-15-16,-1 8-6 15,-2 7-2-15,0 5 0 16,3 6 2-16,2 3-5 0,4 1 1 16,6 4 3-1,6-1-8-15,0-1 5 0,4-4-9 16,16-3 2-16,4-6 0 16,6-7-1-16,2-7-1 15,4-8 0-15,1-2 3 16,4-6-3-16,-2-12 0 15,-1-7 2-15,-5-3 1 16,-7-5-2-16,-7 2 0 16,-4-1 2-16,-8-3-2 15,-7 3 5-15,0 1-2 16,-3 2 0-16,-16 3 7 16,-3 6-10-16,-1 4 6 15,-2 3-1-15,1 5-3 16,5 3-3-16,3 5 2 0,6 0-1 15,1 0-1-15,5 0-18 16,1 3-34-16,3 5-46 16,-2 6-211-16,2-3-261 15</inkml:trace>
  <inkml:trace contextRef="#ctx0" brushRef="#br1" timeOffset="42048.08">17108 7863 553 0,'0'0'192'16,"0"0"-95"-16,0 0 17 15,0 0-10-15,0 0-34 16,0 0-45-16,-97 46-2 16,67-19-1-16,-3 9-2 15,-3 2-9-15,2 4-6 16,1-2-3-16,3-2 5 16,5-8-7-16,6-6 0 15,7-9-2-15,4-7 0 16,4-5-5-16,4-3-54 15,0-5-31-15,12-18-117 16,3-6-5-16,1-5-121 0</inkml:trace>
  <inkml:trace contextRef="#ctx0" brushRef="#br1" timeOffset="42251.9">16810 7942 672 0,'0'0'83'0,"0"0"39"16,0 0-45-16,0 0-44 15,0 0-11-15,0 0 34 16,25 47-28-16,-3-31-15 16,2-2-1-16,3 2-8 15,1-3-1-15,-1 1-3 16,3 0 0-16,-2 1-2 16,-4 1-61-16,-2 1-114 0,-5 0-138 15,-4 2-166-15</inkml:trace>
  <inkml:trace contextRef="#ctx0" brushRef="#br1" timeOffset="42626.81">17232 8276 437 0,'0'0'88'0,"0"0"-33"16,0 0 55-16,0 0-4 16,0 0-38-16,0 0-50 15,-15-47-7-15,27 35-3 16,5 2 8-16,2 2-4 16,1 3 11-16,0 2-6 15,-7 3-12-15,-2 0 2 16,-3 0-2-16,-5 13 2 15,-1 5 26-15,-2 2 9 16,0 4-23-16,0 4-3 16,0-3-12-16,-2 1 1 15,2-6-5-15,0-6 1 16,3-6-2-16,14-8 0 16,8 0-16-16,10-20-38 15,2-9-86-15,2-3-146 0</inkml:trace>
  <inkml:trace contextRef="#ctx0" brushRef="#br1" timeOffset="43064.21">17502 7907 590 0,'0'0'111'15,"0"0"-100"-15,0 0 10 16,0 0 8-16,0 0 14 16,0 0 40-16,52 47-26 0,-30-22 4 15,1 1-25-15,2 0-20 16,-1-3-13-16,-1-3 0 15,-3-3 1-15,1-7-4 16,-4-5-10-16,-1-4-121 16,-3-1-125-16,-2 0-79 15</inkml:trace>
  <inkml:trace contextRef="#ctx0" brushRef="#br1" timeOffset="43283.3">17878 7889 541 0,'0'0'201'16,"0"0"-61"-16,0 0-30 16,0 0-46-16,0 0-34 15,-32 79 0-15,20-42 2 16,-1 5-15-16,-2-1-7 16,0 0-7-16,2 0-3 15,0-5 0-15,2 1-12 16,5-6-32-16,3-6-58 15,3-2-138-15,0-12-99 16</inkml:trace>
  <inkml:trace contextRef="#ctx0" brushRef="#br1" timeOffset="43783.13">17976 8229 436 0,'0'0'196'16,"0"0"-147"-16,0 0 70 16,0 0-39-16,0 0-50 15,0 0-23-15,-16-13-6 16,17 10-1-16,7 0 4 16,-1 3 1-16,-2 0-2 15,-3 0 3-15,0 0-2 16,-1 0 5-16,-1 0-6 15,0 0 1-15,0-3 2 16,0 3 1-16,0 0 17 0,0 0 21 16,0 0-12-16,2 0-5 15,-2 0-26-15,0 0 8 16,3 0-9-16,-2 0-1 16,6-2 0-16,0 2-6 15,5 0 6-15,-2 0 0 16,1 0 0-16,-1 0 0 15,-2 1 0-15,-2 9 3 16,-3 1-7-16,-3 4 10 16,0 3-6-16,0 3 9 15,-2 3-3-15,-5 1 10 16,-1 2-6-16,1-2-2 16,7-2 3-16,0-6-11 0,4-7-1 15,16-5 0 1,10-5-1-16,7-2 1 0,7-17-4 15,3-6-42-15,-3-1-157 16,0 2-457-16</inkml:trace>
  <inkml:trace contextRef="#ctx0" brushRef="#br1" timeOffset="44845.85">18288 7897 344 0,'0'0'51'16,"0"0"-50"-16,0 0 31 0,0 0-7 15,0 0-15-15,0 0 9 16,0-4 7-16,0 4 7 15,0 0 22-15,0 0-9 16,0 0-4-16,0 0-9 16,0 0-12-16,16-4-13 15,8-2 27-15,6-1 17 16,4 1-20-16,1 2-18 16,-2 0-1-16,-2 4 2 15,-3 0-9-15,-4 0 6 16,-6 0-4-16,-3 8 8 15,-8 4-2-15,-5 3 1 0,-2 7 38 16,0 3-1-16,-17 5-30 16,-2-3-6-16,0 3 3 15,1-1-4-15,0-5-2 16,4-1-6-16,4-1 2 16,3-4-3-16,4-5-6 15,3-1 1-15,0-4 0 16,0 2-1-16,6-5 0 15,10-2-2-15,4-3-1 16,5 0 3-16,3-1-1 16,0-11 0-16,-2-1-21 15,-4-1-19-15,-7 3-29 16,-7-3-92-16,-7 3-96 0,-1 0-97 16</inkml:trace>
  <inkml:trace contextRef="#ctx0" brushRef="#br1" timeOffset="45033.32">18409 8080 594 0,'0'0'70'0,"0"0"-2"16,0 0-13-16,0 0-39 16,0 0 6-16,0 0-3 15,109-25-18-15,-72 22 0 16,0 0-1-16,-1 2-11 0,0 1-94 15,-2-1-29 1,-4 1-55-16</inkml:trace>
  <inkml:trace contextRef="#ctx0" brushRef="#br1" timeOffset="45330.61">18820 8119 302 0,'0'0'217'16,"0"0"-135"-16,0 0 38 15,0 0 7-15,0 0-106 16,0 0-17-16,2 16 3 16,16-14 13-16,4 0 1 15,-2 0-14-15,-7 4-4 16,0 4 6-16,-8 6-4 16,-5 5 3-16,0 5 19 0,0 5 12 15,-12 3-1-15,6-6-5 16,2 2-11-16,4-6-9 15,0-6-8-15,7-8-4 16,19-8 1-16,11-2 0 16,9-12-2-16,4-14-36 15,3-5-169-15,-1-2-575 16</inkml:trace>
  <inkml:trace contextRef="#ctx0" brushRef="#br1" timeOffset="47111.83">14333 7989 452 0,'0'0'10'0,"0"0"22"15,0 0 62-15,0 0-60 16,0 0-34-16,0 0-8 0,-21 14-74 16,14-6-26-16,2 1-132 15</inkml:trace>
  <inkml:trace contextRef="#ctx0" brushRef="#br1" timeOffset="47362.06">14333 7989 26 0</inkml:trace>
  <inkml:trace contextRef="#ctx0" brushRef="#br1" timeOffset="47440.17">14333 7989 26 0,'82'-42'36'0,"-81"37"-13"0,1 3 36 0,-2-3-29 0,1 1 19 0,-1 0-18 16,2 0 29-16,-1 0-22 16,1-2-32-16,2 0-6 15,2 1-47-15</inkml:trace>
  <inkml:trace contextRef="#ctx0" brushRef="#br1" timeOffset="48143.13">14570 7838 201 0,'0'0'195'16,"0"0"-165"-16,0 0-1 16,0 0 10-16,0 0 9 15,0 0 0-15,0 0-14 16,-2-2 6-16,2 2 4 16,0 0 21-16,0 0 0 15,0 0-3-15,0 0-22 16,0 0 6-16,0 0-4 15,0 0-19-15,0 0-3 16,0 0-1-16,0 0 0 16,0 0-3-16,0 0-7 15,-3 0 6-15,0 4-6 16,-4 7-1-16,0 4 9 0,1-2-6 16,-5 5-5-1,1-2 5-15,1 2-6 0,-2 0 6 16,0 2-8-16,0 2-1 15,2-2-1-15,-3 4 4 16,2-2-1-16,-1-1 5 16,1 0-9-16,1-3 12 15,-3 0-6-15,3-2 2 16,0 1-4-16,-2-1-1 16,1-2 0-16,4 0-1 15,-1-3 1-15,-1 1-2 16,4-2 1-16,-1-4 0 0,4 2 1 15,1-5 0-15,-2-2-1 16,2-1 4-16,0 0-5 16,0 0 1-16,0 0-2 15,0 0-1-15,-1 0 1 16,1 0-1-16,0 0 0 16,0 0-3-16,0 0-13 15,0 0-20-15,0 0-25 16,0 0-69-16,7 0-217 15</inkml:trace>
  <inkml:trace contextRef="#ctx0" brushRef="#br1" timeOffset="66162.58">14795 9382 809 0,'0'0'160'0,"0"0"-156"15,0 0 40-15,0 0 38 16,0 0-55-16,0 0-24 16,0 0-3-16,9 74 11 15,-9-29 12-15,0 4-15 16,0-1-7-16,0-1 3 0,0 0-3 16,-4-1 2-16,1-8-3 15,0-6-7-15,1-11-26 16,1-6-24-16,1-10-109 15,0-5-141-15,0 0-152 16</inkml:trace>
  <inkml:trace contextRef="#ctx0" brushRef="#br1" timeOffset="66522.25">14846 9287 466 0,'0'0'10'0,"0"0"-5"16,0 0 6-16,0 0 36 15,89-63 7-15,-72 63-11 16,1 0-7-16,-2 0 4 16,4 2 13-16,-4 13-2 15,2 6 1-15,-3 6 21 16,-5 7-32-16,-2 3-16 15,-7 2-3-15,-1-1-1 16,0-5 10-16,-16-4-11 16,-8-7 0-16,-3-4 10 15,-4-3-11-15,-1-6-3 16,3-8-11-16,0-1-4 16,7 0-2-16,5-11-9 0,7-16-35 15,10-8-71-15,3-2-226 16,20 2-335-16</inkml:trace>
  <inkml:trace contextRef="#ctx0" brushRef="#br1" timeOffset="67225.42">15015 10166 596 0,'0'0'88'16,"0"0"-83"-16,0 0-2 15,0 0 44-15,0 0-26 16,0 0-14-16,-11 27 9 16,20-44 11-16,7-8-1 15,3-12-9-15,0-7-4 16,2-6-11-16,-3-2-1 15,-1-2-1-15,0 4 0 16,-2 5 0-16,-5 8 1 16,-2 15-1-16,-1 7 0 0,-4 9 47 15,-3 6 10-15,2 0-27 16,1 0-24-16,3 0-4 16,1 8 4-16,3 11 58 15,-1 6-31-15,1 8-5 16,-4 6 3-16,-1 4-12 15,0-1-5-15,-4-1-5 16,2-4 0-16,0-6-6 16,0-3-3-16,-1-10-3 15,-2-7 3-15,0-2-49 16,0-7-29-16,0-2-117 16,0 0-133-16</inkml:trace>
  <inkml:trace contextRef="#ctx0" brushRef="#br1" timeOffset="67397.27">15186 9977 860 0,'0'0'168'0,"0"0"-165"16,0 0 38-16,0 0-8 16,0 0-24-16,0 0-7 15,60-1 1-15,-29 1 3 16,2 0-6-16,3 0-20 15,-2-5-255-15</inkml:trace>
  <inkml:trace contextRef="#ctx0" brushRef="#br1" timeOffset="67772.18">15667 9685 394 0,'0'0'654'0,"0"0"-654"16,0 0-13-16,0 0 12 15,0 0-21-15,0 0 18 16,31 0-84-16,-12 0-125 15,-2 0-193-15</inkml:trace>
  <inkml:trace contextRef="#ctx0" brushRef="#br1" timeOffset="67959.64">15653 9816 978 0,'0'0'125'15,"0"0"-119"-15,0 0 25 16,0 0 1-16,0 0-32 16,0 0-8-16,42 2-47 15,-14-4-124-15,-2-10-528 0</inkml:trace>
  <inkml:trace contextRef="#ctx0" brushRef="#br1" timeOffset="69616.39">16362 9056 436 0,'0'0'25'16,"0"0"-10"-16,0 0 110 15,-84-19-3-15,59 14-23 16,-1 1-14-16,1 0-25 16,3 2 0-16,3 0-14 15,3 2-14-15,9 0 1 16,4 0 0-16,3 0-20 15,0 0-13-15,0 0 3 0,0 0-3 16,0 0 0-16,0 4-6 16,0 17 6-16,0 13 0 15,0 5 0-15,-7 7 0 16,1 10 2-16,-2 5 0 16,-1 4-4-16,0 10 3 15,2 3-1-15,1-1 0 16,1 4-1-16,-1 1 1 15,-1 3 0-15,1 1 2 16,-2 1-2-16,2-1 0 16,-2 1 0-16,2-1-1 15,3-4 3-15,3 0-2 0,0 1 2 16,0 2 0-16,0-2 6 16,-3 2-4-16,-2-7-3 15,-1-3 8-15,-3-8-8 16,2-7 5-16,1-12 1 15,1-12-3-15,2-12 6 16,3-8-7-16,0-10-3 16,6-6 1-16,15 0-1 15,6-7 0-15,9-16 0 16,4-9-27-16,5-8-30 16,1-7-107-16,-4-6-359 15</inkml:trace>
  <inkml:trace contextRef="#ctx0" brushRef="#br1" timeOffset="72492.03">16945 9071 150 0,'0'0'521'0,"0"0"-459"16,0 0 67-16,0 0 13 16,0 0-68-16,0 0-55 15,-7 18-11-15,-11 7 6 16,-3 5-2-16,-2 3 8 15,0 3 1-15,-4-1-11 16,0-1-2-16,0-3-8 16,5-7 0-16,2-5 0 15,10-9 0-15,1-6-27 0,3-4-30 16,3 0-70-16,-2-12-179 16,1-12 8-16</inkml:trace>
  <inkml:trace contextRef="#ctx0" brushRef="#br1" timeOffset="72679.5">16620 9108 381 0,'0'0'321'0,"0"0"-198"15,0 0-41-15,0 0-19 16,0 0 24-16,0 0-41 16,33 56-23-16,-3-37-2 15,10 1-11-15,3 0 0 16,6-2-5-16,-1-2-4 0,-2 0-1 15,-4 0-26-15,-4 1-111 16,-9 1-260-16</inkml:trace>
  <inkml:trace contextRef="#ctx0" brushRef="#br1" timeOffset="73148.14">17117 9505 174 0,'0'0'321'16,"0"0"-295"-16,0 0 53 15,0 0-2-15,0 0-32 16,0 0-31-16,-33 59-14 16,40-65 9-16,7-14 27 15,2-9 2-15,-1-6-17 16,1-4-2-16,0 2 6 16,-2 2-2-16,3 7-5 15,-1 7 18-15,-1 6-15 0,-2 8 0 16,-2 4 6-1,-2 3-11-15,3 0-8 0,-2 6 17 16,2 13 8-16,0 5 1 16,-3 1-14-16,-1 5-4 15,-2-3-11-15,-1 0-4 16,-3-6 1-16,-2-1 1 16,0-7-3-16,0 0-29 15,-3-2-31-15,-10-5-63 16,-2-6-157-16,-5 0-232 15</inkml:trace>
  <inkml:trace contextRef="#ctx0" brushRef="#br1" timeOffset="73304.62">17175 9442 802 0,'0'0'107'16,"0"0"-53"-16,0 0 17 15,0 0-43-15,0 0-8 16,0 0 1-16,104 7-13 15,-59-2-5-15,3-3-3 16,-6-2-129-16,-8 6-649 16</inkml:trace>
  <inkml:trace contextRef="#ctx0" brushRef="#br1" timeOffset="73991.97">16717 9935 507 0,'0'0'192'16,"0"0"-158"-16,0 0 81 15,0 0 5-15,0 0-80 16,0 0-33-16,6-3 2 15,12 19 39-15,3 3-14 16,1 3-2-16,-2-1-18 16,0 0-6-16,0-2-5 15,-4-5 1-15,2 1-4 0,-4-5 0 16,-1-4-38 0,-3-6-63-16,1 0-144 0,-1-12-106 15</inkml:trace>
  <inkml:trace contextRef="#ctx0" brushRef="#br1" timeOffset="74179.42">17018 9932 679 0,'0'0'231'0,"0"0"-185"16,0 0 54-16,0 0-35 16,0 0-16-16,-42 88-17 15,25-52-17-15,0 0 7 16,2-2-18-16,5 2-4 0,2-6-8 15,1-1-29 1,6-5-36-16,1-5-46 0,0-3-96 16,0-10-108-16</inkml:trace>
  <inkml:trace contextRef="#ctx0" brushRef="#br1" timeOffset="74679.64">17232 10144 731 0,'0'0'90'0,"0"0"-2"16,0 0 35-16,0 0-61 16,0 0-44-16,0 0-18 15,-3 43 0-15,10-16 2 16,0 3-2-16,-1 0 1 15,-3-4 1-15,-3-6-2 16,0-7 0-16,0-7 1 16,0-4-2-16,0-2 0 15,0-2-2-15,-4-14-17 16,1-7-5-16,3-9 11 16,0-5 5-16,0-3-3 15,11 0 4-15,1 6-2 0,4 9 8 16,-3 6-2-16,2 9 4 15,-6 6 0-15,2 4 8 16,-1 0 2-16,-2 1 22 16,1 15 9-16,-1 3-10 15,0 6 5-15,-1 1-6 16,1 2-13-16,1-2-5 16,-3-1-11-16,1-3 3 15,-2-5-3-15,-2 0-1 16,-2-6 0-16,-1-3-4 15,0-3-22-15,0-4-39 16,-4-1-64-16,-13 0-222 16</inkml:trace>
  <inkml:trace contextRef="#ctx0" brushRef="#br1" timeOffset="74820.23">17288 10251 658 0,'0'0'152'0,"0"0"-149"16,0 0 52-16,0 0 80 15,0 0-84-15,100 5-43 16,-57-1 1-16,2-2-9 16,-4 3-261-16</inkml:trace>
  <inkml:trace contextRef="#ctx0" brushRef="#br1" timeOffset="75507.89">16702 10720 641 0,'0'0'250'15,"0"0"-200"-15,0 0 31 0,0 0-3 16,0 0-55-1,0 0-20-15,22 3-2 0,13-3-1 16,1 0 1-16,-2 0 1 16,-7 0-2-16,-7 2 0 15,-7 12 1-15,-7 6-2 16,-6 7 3-16,0 3-1 16,-20 4 4-16,-5 1-3 15,-2 0 3-15,0-1 6 16,0 0 10-16,5-6 6 15,8-5-7-15,8-2-5 16,6-8-4-16,0-4-9 16,15-3-1-16,14-5-1 15,8-1 0-15,5-3-2 0,-5-13-5 16,-3-3-23-16,-5-1-16 16,-6-4-43-16,-9 2-169 15,-11 1-193-15</inkml:trace>
  <inkml:trace contextRef="#ctx0" brushRef="#br1" timeOffset="75695.33">16772 10914 760 0,'0'0'208'16,"0"0"-198"-16,0 0 16 15,0 0 24-15,0 0-29 16,0 0-8-16,99 0-6 0,-62 0-7 15,-4 0 0-15,-4 0-53 16,1 0-71-16,-7 6-141 16,-4 3-147-16</inkml:trace>
  <inkml:trace contextRef="#ctx0" brushRef="#br1" timeOffset="76163.97">17138 11131 476 0,'0'0'77'16,"0"0"13"-16,0 0 80 0,0 0-45 15,0 0-58-15,1 75-13 16,-1-62-11-16,0-1-15 16,0 0-6-16,-3-1-18 15,0-1 2-15,0-2-6 16,2-1 1-16,1-1-1 15,-2-2 1-15,1-1-1 16,1-3 0-16,0 0 0 16,0 0 2-16,0 0-1 15,0-11 1-15,10-10 15 16,6-7-13-16,3-4-1 16,1-5-2-16,1 0 0 15,0 3 0-15,-2 6 0 0,-2 9-1 16,-4 8 0-1,-4 5 0-15,-1 5-1 0,1 1 2 16,-2 0-1 0,4 4 6-16,-1 10-1 0,0 5 0 15,-2 2 1-15,-2 3-1 16,-3 1-2-16,0 1-2 16,-3-1 0-16,0-2 2 15,0-5-3-15,0-2 0 16,0-5-24-16,-3-4-53 15,-6-4-132-15,-6-3-264 16</inkml:trace>
  <inkml:trace contextRef="#ctx0" brushRef="#br1" timeOffset="76320.66">17187 11166 949 0,'0'0'115'0,"0"0"-98"16,0 0 18-16,0 0-6 15,0 0 1-15,92-2-20 16,-50 1-8-16,-3-5-2 16,3-4-42-16,-7-3-224 15</inkml:trace>
  <inkml:trace contextRef="#ctx0" brushRef="#br1" timeOffset="77586.19">17558 9056 5 0,'0'0'611'0,"0"0"-577"16,0 0 25-16,0 0 24 15,0 0-67-15,0 0-2 16,44-1 17-16,-17 1-6 16,2 0 8-16,1 0 1 15,0 0-11-15,-5 0-5 16,-7 0-10-16,-3 2 1 16,-6 0-8-16,-4-1 1 15,-4 1 1-15,-1-1-3 16,0 5 10-16,0 2 23 0,0 4 6 15,0 6-11-15,0 3-15 16,0 2 1-16,0 3-14 16,0 4 1-16,0 2 2 15,0 6-1-15,0 8 0 16,0 4 6-16,0 9 0 16,0 4 5-16,0 2-11 15,-3 0 6-15,2-1 3 16,1 3-2-16,0-1-6 15,0 0 3-15,0 1 0 16,0 1-2-16,1-2-4 16,-1 1 0-16,0 2 1 15,0 0 3-15,0-5-4 0,-3 0 8 16,-3-1-8-16,2 1 6 16,1-1-4-16,3-4 0 15,-2-5 2-15,2-7-3 16,-1-2 1-16,-3 0 1 15,-3 0-2-15,0 2 5 16,1-2-4-16,-2-3 6 16,3-4-5-16,0-5-3 15,2-3 0-15,2-6-1 16,-1-2 2-16,-3-1 0 16,1-1 0-16,-5-4-1 15,2 2 5-15,-2-4-2 0,0-4 5 16,2-3-1-16,0-3-5 15,1-2 0-15,2-2-2 16,-2 0-17-16,-3 0-22 16,0-9-37-16,-3-7-79 15,-1-3-201-15</inkml:trace>
  <inkml:trace contextRef="#ctx0" brushRef="#br1" timeOffset="78148.56">18072 11036 340 0,'0'0'120'0,"0"0"0"16,0 0 8-16,0 0 30 16,0 0-68-16,0 0-20 15,-63 11-24-15,53 5-12 16,2 5-2-16,2 2-3 16,4 4-11-16,2 3-4 15,0 0 0-15,9-4-10 16,10-3 5-16,4-5-6 15,7-4-2-15,0-11 0 16,1-3 1-16,2-1 0 16,-1-19-2-16,-4-4 0 0,-7-3 2 15,-9-3-2-15,-11-1 4 16,-1 0-4-16,-15 1 1 16,-15 2 2-16,-6 3-2 15,-5 4-1-15,-2 7-5 16,-5 7-40-16,1 7-83 15,5 0-506-15</inkml:trace>
  <inkml:trace contextRef="#ctx0" brushRef="#br1" timeOffset="79508.56">18739 10003 1070 0,'0'0'68'0,"0"0"-68"16,0 0-3-16,0 0-5 15,0 0-2-15,0 0 9 16,86-10-1-16,-47 4-67 16,-5 2-56-16,-4 2-86 15,-8-2-51-15</inkml:trace>
  <inkml:trace contextRef="#ctx0" brushRef="#br1" timeOffset="79696">18737 10138 916 0,'0'0'164'0,"0"0"-146"15,0 0 37-15,0 0-31 16,0 0-20-16,0 0 12 15,102 16-6-15,-49-14-10 16,1-2 0-16,-5 0-89 16,-7 0-317-16</inkml:trace>
  <inkml:trace contextRef="#ctx0" brushRef="#br1" timeOffset="88572.9">19992 9712 1060 0,'0'0'47'0,"0"0"-39"15,0 0-8-15,0 0 4 16,-42 112 0-16,39-52 15 15,3 4-19-15,0 2 0 0,0-4 2 16,0-6 2-16,0-10-8 16,0-11-20-16,0-11-55 15,0-13-70-15,0-9-120 16,-6-2-178-16</inkml:trace>
  <inkml:trace contextRef="#ctx0" brushRef="#br1" timeOffset="89010.3">19877 9681 593 0,'0'0'37'15,"0"0"-2"-15,76-81 45 16,-34 59 31-16,3 4-34 0,5 3-38 16,2 9-19-1,-4 6 4-15,-5 2-12 0,-5 21 5 16,-5 7-8-16,-7 5-1 15,-3 6 9-15,-7 2-16 16,-10 3 8-16,-6-1-3 16,0 0-5-16,-25-2 6 15,-9-1-6-15,-10-5 6 16,0-5 2-16,3-10-6 16,8-6 0-16,13-11 9 15,11-3 4-15,7-2 17 16,2 0-33-16,3 0-3 15,22 0 2-15,10 0 2 16,7 0 10-16,2 0 1 0,-2 14-7 16,1 5 12-16,-1 6-6 15,-1 1 4-15,0 4 7 16,-5-4-18-16,-5-2 4 16,-3-5-7-16,-6-2 2 15,-3-3-6-15,-1-4-32 16,-3-2-55-16,-5-6-123 15,-1-2-639-15</inkml:trace>
  <inkml:trace contextRef="#ctx0" brushRef="#br1" timeOffset="90698.12">19131 9279 508 0,'0'0'68'16,"0"0"16"-16,0 0 12 16,0 0-7-16,0 0-24 15,0 0-35-15,0 0 12 16,0 0 5-16,0 0-11 16,0 0-5-16,-3 0-14 15,-4 0-13-15,-1-2 5 16,-4 2-9-16,-1 0 4 0,-2 0 0 15,-5 0-4 1,2 10 9-16,-1 0-4 0,1 5-3 16,5-1 6-16,4 5-5 15,3 0-3-15,3 6 0 16,3 2 1-16,0 2-1 16,4 0 4-16,7 2-3 15,1-9 4-15,-1-4-4 16,2-5 1-16,0-7-1 15,-1-2 0-15,2-4 0 16,3 0 1-16,2-8-1 16,-2-9 3-16,1-3-1 15,-3-4 1-15,-2-5 3 16,-2 0 2-16,-4-3-3 16,-2 4-5-16,-4 3 0 0,-1 3 5 15,0 5-2-15,0 3-2 16,0 3 0-16,-6 2-2 15,2 2 0-15,1 1-2 16,-2 3 1-16,4 2-7 16,-4-1-55-16,1 2-47 15,0 0-298-15</inkml:trace>
  <inkml:trace contextRef="#ctx0" brushRef="#br1" timeOffset="92886.31">19476 9263 124 0,'0'0'443'15,"0"0"-407"-15,0 0 70 16,0 0 38-16,0 0-33 0,0 0-55 16,0 0-17-16,-20-15-9 15,20 13-5-15,0 2-14 16,0-1-5-16,0-2-6 15,18-2-2-15,7-4-1 16,4 4 0-16,-1 0 3 16,-2 4 0-16,-1 1 4 15,-3 0-8-15,-4 0 7 16,-4 0-3-16,-7 6 0 16,-2 1-4-16,-5 1 4 15,0 5 8-15,0 2 2 16,-9 4 13-16,-8 0-5 0,-1 1-7 15,2-2 1-15,4 0-7 16,3 0 3-16,0-3 8 16,5-2-11-16,2-3 5 15,2-2-10-15,0-1 2 16,0 0-5-16,0-1 1 16,10-2 2-16,2 0 5 15,2 0-5-15,4 0 5 16,-5-2-5-16,1-2 0 15,-5 0 6-15,-5 0-5 16,1 0 5-16,-3 0 1 16,-2 0-2-16,2 0 7 15,-2 0-7-15,0 0 0 0,0 0-3 16,0 0-1 0,0 0-1-16,3 0 0 0,6 0-4 15,5 0-22-15,0 0-104 16,-6 0-526-16</inkml:trace>
  <inkml:trace contextRef="#ctx0" brushRef="#br1" timeOffset="114469.31">21005 9580 163 0,'0'0'286'15,"0"0"-160"-15,0 0-55 0,0 0-35 16,0 0 8-16,0 0-1 15,0 0-18-15,0 0 5 16,-2-6-6-16,2 6 5 16,0-1 1-16,0 1-4 15,0 0-7-15,0 0-8 16,0 0 12-16,0 0-4 16,0 0 0-16,0-3-5 15,0 3 1-15,0 0 8 16,0 0 1-16,0 0-4 15,0 0-1-15,0 0-5 16,0 0 4-16,0 0-4 16,0 0-4-16,0 0 9 0,0 0-5 15,0 0 2 1,0 0 8-16,0 0-9 0,0 6-3 16,-2 9-1-16,-9 4-3 15,-1 6 1-15,-3 7-4 16,0 11-1-16,-1 4 3 15,4 8-2-15,-1 3 2 16,5 0-3-16,5 1-4 16,3-4 6-16,0-2-4 15,0 0 1-15,11-6 0 16,5-1 1-16,0-7 1 16,4-9 2-16,-3-3-5 0,0-7 5 15,1-4-6-15,-6-5 0 16,-5-4 1-16,0-2-1 15,-5-3 0-15,-2 0-1 16,0-2 2-16,0 0-2 16,0 0 0-16,0 0-26 15,0 0-41-15,2 0-37 16,1 0-147-16,0 0-416 16</inkml:trace>
  <inkml:trace contextRef="#ctx0" brushRef="#br1" timeOffset="116422.75">21352 9871 789 0,'0'0'128'16,"0"0"-118"-16,-56 74 8 15,47-40 31-15,6 7 8 16,3 2-29-16,0 3-12 15,13-4-7-15,10-5 2 16,3-8 1-16,3-7-4 16,2-9 2-16,2-7-1 15,0-6-2-15,1-6-1 16,0-15 1-16,-1-11-6 16,0-8 4-16,-3-3-2 15,-6-7-3-15,-6-3-7 0,-9-3-2 16,-9 3 7-16,0 6-9 15,-20 8 8-15,-6 10 3 16,-6 13 0-16,1 9 1 16,-2 7 7-16,2 0 6 15,5 14 15-15,7 8-5 16,7 7-3-16,7 2-4 16,5-2-10-16,4 0 0 15,22-7-7-15,12-7 1 16,12-6-2-16,10-8 1 15,4-1-21-15,-1 0-41 16,-4-8-130-16,-12 0-646 16</inkml:trace>
  <inkml:trace contextRef="#ctx0" brushRef="#br1" timeOffset="116828.9">21937 10192 760 0,'0'0'191'0,"0"0"-176"0,0 0 29 15,0 0 25-15,0 0-26 16,0 0-15-16,-65-1-5 15,61 11-16-15,4 5-4 16,0 0 9-16,0 5-5 16,0 1 13-16,7 1-8 15,8-5-9-15,5-2 7 16,7-8-10-16,3-6 0 16,1-1-1-16,-1-3 2 15,-5-15-2-15,-8-1 1 16,-11-1-7-16,-6 0 3 15,-4 3 2-15,-23 3-2 16,-4 4-6-16,-4 4 10 0,7 5-6 16,8 1-20-1,10 0-27-15,10 0-84 0,3 0-242 16</inkml:trace>
  <inkml:trace contextRef="#ctx0" brushRef="#br1" timeOffset="117610.42">22404 10331 635 0,'0'0'22'0,"0"0"71"15,0 0 2-15,0 0-38 16,0 0 5-16,0 0-28 15,20-33 6-15,-7 33-2 16,-2 0-16-16,0 2 2 0,-6 15 10 16,-4 9 4-16,-1 7-8 15,-3 5-12-15,-13 3-17 16,-2-7-1-16,3-4-6 16,6-4-42-16,6-11-57 15,3-8-247-15</inkml:trace>
  <inkml:trace contextRef="#ctx0" brushRef="#br1" timeOffset="118298.63">22903 9920 625 0,'0'0'116'16,"0"0"-65"-16,0 0 31 16,0 0 26-16,0 0-24 0,-87 71-38 15,80-45-20 1,2 2-4-16,5 0-1 0,0 0-12 16,0-3-6-16,9 1-2 15,9 0 1-15,4-4 0 16,2-2-2-16,3-3 4 15,-2-6-3-15,2-3-1 16,2-8 0-16,-1 0 4 16,2-2-4-16,3-17 6 15,-2-3-6-15,-4-4 2 16,-6-5-2-16,-3-4 0 16,-8 1-1-16,-5-5-1 0,-4 0-1 15,-1-3 3-15,0 3-1 16,-10 5 1-16,-7 6 0 15,-5 6 0-15,-8 7 3 16,-7 6-2-16,-6 9 0 16,-4 0 1-16,3 15-1 15,8 6 3-15,6 4 3 16,12 0-3-16,3 3-3 16,10-2 3-16,5 3-3 15,11-5 5-15,29-3 1 16,18-9-5-16,15-8 0 15,5-4-2-15,0 0-6 16,-11-9-70-16,-12-6-331 16</inkml:trace>
  <inkml:trace contextRef="#ctx0" brushRef="#br1" timeOffset="120408.67">23383 10339 252 0,'0'0'169'0,"0"0"-151"16,0 0 17-16,0 0 10 15,0 0 16-15,0 0-19 16,3 4-15-16,-2-4-9 16,1 0-6-16,-1 1 10 0,-1-1 8 15,0 1-4 1,0-1 17-16,0 0 5 0,0 2 0 16,0-2-16-16,0 0-11 15,0 0-7-15,0 0-2 16,0 0-7-16,0 0-1 15,0 0-2-15,0 0 3 16,0 0 0-16,0 0 7 16,0 0 0-16,0 0 5 15,0 0-13-15,2 0 7 16,-2 0-4-16,0 0 1 16,2 0-5-16,-2 1 3 15,0-1-3-15,0 0 2 16,1 0-3-16,2 0 0 15,3 0 0-15,4 0 2 0,2-10 4 16,2-5 1-16,-2-2-3 16,0-3-1-16,1-2-4 15,-1 3 1-15,0 3-2 16,-5 3 0-16,-1 4 0 16,-3 5 1-16,-1 2 1 15,-1 2 10-15,-1 0 4 16,0 0 0-16,0 0-8 15,0 4-5-15,2 8 4 16,-2 3 9-16,0 5-5 16,0 3 2-16,0 2-2 15,0 1 0-15,0 1-5 0,0-2-3 16,0-3-1-16,0-3-1 16,-3-3-1-16,1-6 0 15,1-4-19-15,-2-1-36 16,-2-1-53-16,-2-3-182 15,-3 2-247-15</inkml:trace>
  <inkml:trace contextRef="#ctx0" brushRef="#br1" timeOffset="120564.84">23384 10512 830 0,'0'0'131'0,"0"0"-85"15,0 0 20-15,0 0-3 16,0 0-31-16,0 0-24 0,69 0 12 15,-27-4-12-15,3-1-7 16,0 2-1-16,1-1-40 16,-3-1-83-16,-1-2-356 15</inkml:trace>
  <inkml:trace contextRef="#ctx0" brushRef="#br1" timeOffset="121221.19">23851 9562 628 0,'0'0'119'0,"0"0"-23"15,0 0 11-15,0 0-4 16,0 0-53-16,0 0-33 15,-3-5-8-15,10 11-9 16,7 6 20-16,1 5 0 16,6 5-5-16,2 8 9 15,4 7 1-15,4 7-16 0,0 10 7 16,1 6 0-16,-4 7-6 16,-7 4 11-16,-6 4-20 15,-8 5 15-15,-7 2-6 16,0 2 0-16,-15-6 9 15,-10 1-7-15,-5-9-1 16,0-8 6-16,5-11-10 16,4-18-1-16,6-15-6 15,9-10-2-15,2-8-27 16,2-19-68-16,-1-17-191 16</inkml:trace>
  <inkml:trace contextRef="#ctx0" brushRef="#br1" timeOffset="128425.63">9411 658 560 0,'0'0'174'0,"0"0"-73"0,0 0-27 15,-60 97-48-15,64-66 2 16,18 0 6-16,12 0-9 16,6-5 15-16,5-1-6 15,4-8-14-15,-1-9-6 16,-5-4-8-16,2-4-2 15,-8-1-1-15,-2-18 3 16,-3-5 0-16,-8-3 6 16,-4-5 5-16,-8 1 12 15,-9-5 3-15,-3 2-13 16,0 5 5-16,-11 3-22 16,-10 6 7-16,0 9 3 15,-4 0-5-15,4 10 9 0,1 0-16 16,4 1 0-16,4 0-3 15,2 10-33-15,2 7-24 16,7 0-27-16,1-2-113 16,0-5-281-16</inkml:trace>
  <inkml:trace contextRef="#ctx0" brushRef="#br1" timeOffset="129175.45">9854 663 434 0,'0'0'207'0,"0"0"-197"16,0 0 28-16,0 0 42 15,0 0-25-15,0 0 1 16,-10-44-36-16,5 38 29 15,-10-1 37-15,0 6-45 16,-6 1-8-16,-7-2 3 16,-5 0-21-16,-1 2-2 15,0 0 3-15,-1 0-3 16,4 8-1-16,4 2-1 16,1 7-7-16,6-5 2 15,2 3-6-15,3 2-3 16,2-1-7-16,1 5-27 0,1-3-27 15,11 0-93-15,0-5-141 16,0-8-131-16</inkml:trace>
  <inkml:trace contextRef="#ctx0" brushRef="#br1" timeOffset="131081.94">10464 530 844 0,'0'0'71'15,"0"0"-24"-15,0 0 65 16,0 0-46-16,-88 32-21 16,70-11-27-16,0 4-11 0,2 5 7 15,-2 5-4-15,0-1-8 16,-1 0 0-16,1 1 1 15,0-10-1-15,6-5-2 16,2-6-2-16,2-8 1 16,8-3-17-16,0-3-31 15,-1 0-27-15,1-11-100 16,0-12-253-16</inkml:trace>
  <inkml:trace contextRef="#ctx0" brushRef="#br1" timeOffset="131301.34">10200 554 833 0,'0'0'86'0,"0"0"23"16,0 0-21-16,0 0-36 15,0 0-24-15,0 0-22 16,-6 16-6-16,23 3 0 16,11 1 3-16,3 7 3 15,5 0-5-15,1-2 2 16,-4 1-3-16,3-1 0 15,-3-1-28-15,-2-4-57 16,-3-3-138-16,-4-4-194 16</inkml:trace>
  <inkml:trace contextRef="#ctx0" brushRef="#br1" timeOffset="132301.61">10855 552 631 0,'0'0'321'16,"0"0"-317"-16,0 0 26 15,0 0 9-15,0 0-19 16,0 0 6-16,2 65-11 16,18-36-6-16,6-1 1 15,2 0-6-15,2 1-1 16,-3-7-3-16,-5-5 0 0,4-9-32 15,-6 0-126-15,0-8-158 16,-2 0-265-16</inkml:trace>
  <inkml:trace contextRef="#ctx0" brushRef="#br1" timeOffset="132504.68">11185 564 938 0,'0'0'36'16,"0"0"-29"-16,-27 74 72 16,10-36-28-16,-2 5-17 15,-3 7-24-15,0 4-7 0,0-3 0 16,-3 2-6 0,3-5 1-16,-2-3-58 0,6-6-147 15,12-13-217-15</inkml:trace>
  <inkml:trace contextRef="#ctx0" brushRef="#br1" timeOffset="133395.44">11555 558 702 0,'0'0'211'0,"0"0"-205"16,0 0 10-16,0 0-4 16,0 0-5-16,0 0 3 15,75-27 0-15,-46 27 0 0,1 0 4 16,-8 0 3 0,-4 9-12-16,-9 3 3 0,-6 10 4 15,-3 2 28-15,0 7-5 16,-13 4-18-16,-8 0-6 15,-1 1-1-15,-7-1-2 16,8-1 5-16,2-5-7 16,4 1 4-16,12-9-9 15,2-1 1-15,1-3-3 16,4-5 1-16,15-1 0 16,7-7-1-16,5-4 0 15,5 0-13-15,1-4-14 0,6-14-31 16,-8-6-97-1,-13-2-264-15</inkml:trace>
  <inkml:trace contextRef="#ctx0" brushRef="#br1" timeOffset="133582.91">11561 741 997 0,'0'0'0'15,"0"0"-7"-15,0 0 7 16,0 0 3-16,88 3 16 16,-45-3-18-16,6 1-1 15,-1 2-65-15,-8 1-209 16,-4 0-384-16</inkml:trace>
  <inkml:trace contextRef="#ctx0" brushRef="#br1" timeOffset="134599.28">12604 849 829 0,'0'0'197'16,"0"0"-156"-16,0 0 32 15,0 0-14-15,0 0-29 16,0 0-25-16,-3 3-5 15,28 0 0-15,12-1 4 16,11 0-1-16,9-2 2 16,9 0-1-16,8 0-2 15,2 0 1-15,11 0-1 16,-4 0-2-16,-5 0-1 16,-4 0 1-16,-13 0 0 0,-10 0 0 15,-6 0 0 1,-12 0 0-16,-9 0 0 0,-9 0 0 15,-8 0 0-15,-3 0 0 16,-2 0-11-16,-2 0-2 16,1 0-19-16,-1 0-10 15,2-2-36-15,-1-3-71 16,-1-2-146-16,0-1-212 16</inkml:trace>
  <inkml:trace contextRef="#ctx0" brushRef="#br1" timeOffset="134864.81">13474 715 709 0,'0'0'192'16,"0"0"-119"-16,0 0 26 16,0 0-60-16,0 0-38 15,0 0 4-15,28 36 3 16,-1-20 16-16,1 11-1 15,-1-2 2-15,-6 1 6 16,-3 5-10-16,-8-1-3 16,-4 1 2-16,-6 2-10 15,0-1-3-15,-7 0-7 16,-11-3-1-16,-3-6-25 16,-1-4-40-16,-1-5-106 15,-7-9-631-15</inkml:trace>
  <inkml:trace contextRef="#ctx0" brushRef="#br1" timeOffset="135865.07">14136 620 789 0,'0'0'202'0,"0"0"-200"16,-84 47 22-1,65-22 31-15,7 4-8 0,4 3-16 16,8 3-19-16,0-2-6 15,2-2-1-15,15-1 3 16,6-8-8-16,3-3 3 16,8-11-2-16,2-7 4 15,0-1-2-15,4 0 4 16,-7-9 3-16,-7-10-6 16,-4-2 7-16,-6-5-8 15,-10-1 6-15,0-3-2 16,-6-6 6-16,-12 3-3 15,-6-2 2-15,-12 5-7 16,-1 6 7-16,4 7-6 16,-3 7-1-16,12 6-2 0,5 2-2 15,8 2-2-15,5 0-29 16,0 0-40-16,23 6-51 16,14 6-159-16,6 3-524 15</inkml:trace>
  <inkml:trace contextRef="#ctx0" brushRef="#br1" timeOffset="136427.84">14858 660 526 0,'0'0'232'16,"0"0"-133"-16,0 0 18 15,0 0-51-15,0 0-30 16,0 0-21-16,-54 47 7 0,30-22 1 16,-1 1 1-1,1 4-1-15,2-3-11 0,1-3-8 16,0 0-3-16,5-7-1 15,2-1-16-15,2-6-51 16,2-8-103-16,5-2-225 16</inkml:trace>
  <inkml:trace contextRef="#ctx0" brushRef="#br1" timeOffset="136630.93">14582 678 982 0,'0'0'88'16,"0"0"-68"-16,0 0 3 16,0 0 2-16,0 0 26 0,0 0-29 15,88 77-17-15,-45-55 4 16,3-1-7-16,-2 1-2 16,0-5-15-16,-2-1-47 15,-4 0-81-15,-5-5-255 16</inkml:trace>
  <inkml:trace contextRef="#ctx0" brushRef="#br1" timeOffset="145522.64">15056 1089 459 0,'0'0'149'0,"0"0"-147"0,0 0 30 16,42-87 27-16,-27 61 26 15,-2 3-51-15,0 3-19 16,-3 7-15-16,-4 7 20 15,-3 3 0-15,-3 3 18 16,0 0 38-16,0 0-7 16,0 15-25-16,0 4-32 15,-6 7 14-15,4 5-9 16,2-3-10-16,0 1 5 16,0 0-5-16,2-4-7 15,7 0 1-15,0-6-1 16,4-5-22-16,-1-8-145 0,-1-6-427 15</inkml:trace>
  <inkml:trace contextRef="#ctx0" brushRef="#br1" timeOffset="146085">15314 682 749 0,'0'0'77'0,"0"0"-63"16,0 0 17-16,0 0-2 15,0 0 53-15,0 0-26 16,63 57-22-16,-38-33-16 15,5 1-6-15,5-5-3 16,-1 3-4-16,2-2-1 16,-2-6-4-16,-2-2-7 15,-1-9-69-15,-3-4-114 16,-6 0-215-16</inkml:trace>
  <inkml:trace contextRef="#ctx0" brushRef="#br1" timeOffset="146288.37">15704 674 659 0,'0'0'227'0,"0"0"-224"16,0 0 38-16,0 0 48 16,-13 92-21-16,3-48-43 15,-3 3-19-15,3 7-4 16,-5-4-2-16,1-1-2 0,7-5-132 15,2-9-288-15</inkml:trace>
  <inkml:trace contextRef="#ctx0" brushRef="#br1" timeOffset="146600.79">15850 1057 453 0,'0'0'76'0,"0"0"-53"16,0 0 81-16,72-88 1 16,-62 74-27-16,-5 7-42 15,-2 4 21-15,-3 3 17 16,0 0 13-16,0 0-44 15,0 16-34-15,-5 8-3 16,1 4 4-16,4 0 6 16,0 0-7-16,0 1-5 15,0-4-2-15,1-2-2 16,8-2-14-16,3-8-88 16,-5-6-233-16</inkml:trace>
  <inkml:trace contextRef="#ctx0" brushRef="#br1" timeOffset="147210.03">16217 673 719 0,'0'0'121'16,"0"0"-106"-16,0 0-1 15,0 0-3-15,0 0-1 16,0 0 6-16,78-15 8 16,-47 12-3-16,-1 0 1 15,-2 3 12-15,-7 0-13 16,-2 0 2-16,-6 11-5 0,-5-1-3 15,0 3 3-15,-5 2 2 16,-3 3-2-16,0 2 6 16,0 7-11-16,-14 3-1 15,-7 7-5-15,-1 3-5 16,-5 1 2-16,1 0 0 16,4 0 3-16,3-5-3 15,9-9-4-15,7-4 4 16,3-6-4-16,0-5-8 15,15-4 8-15,12-6-3 16,8-2-3-16,10 0-8 16,0-14-15-16,-5-4-13 15,-7-5-71-15,-14 1-181 0,-11-2-348 16</inkml:trace>
  <inkml:trace contextRef="#ctx0" brushRef="#br1" timeOffset="147413.4">16217 890 694 0,'0'0'255'0,"0"0"-255"16,0 0-27-16,0 0 27 16,0 0 48-16,112 36-23 15,-64-30-16-15,6 0-9 0,-2-2-23 16,-4 2-93-16,-8-1-196 15,-9 5-241-15</inkml:trace>
  <inkml:trace contextRef="#ctx0" brushRef="#br1" timeOffset="147725.81">16651 1108 645 0,'0'0'48'0,"0"0"11"16,0 0 67-16,0 0-27 0,60-78-32 15,-48 69-25 1,-9 2-3-16,-2 6 0 0,1 1-8 16,-2 0-2-16,0 0-18 15,0 0 7-15,0 0-12 16,0 1-3-16,0 6-3 15,3 8-1-15,1 0 1 16,4 5 2-16,1 1 2 16,-2-1-4-16,1-2-1 15,-2-3-15-15,-5 0-41 16,-1-4-74-16,-1-2-391 16</inkml:trace>
  <inkml:trace contextRef="#ctx0" brushRef="#br1" timeOffset="147897.66">16651 1108 865 0,'11'104'77'0,"5"-102"-39"16,8 1 51-16,10 3-27 16,12-4-32-16,-1 2-19 15,6-3-11-15,-9-1-14 16,-9 0-190-16</inkml:trace>
  <inkml:trace contextRef="#ctx0" brushRef="#br1" timeOffset="149241.7">12559 412 474 0,'0'0'121'16,"0"0"-107"-16,0 0 52 15,0 0 1-15,0 0-11 16,-42 77-7-16,42-60 2 15,0 3-2-15,2-2-4 16,11 2-6-16,-1 2-13 16,7-6-8-16,1-1-8 15,8-7-4-15,4-3 0 16,2-5 6-16,6 0 0 0,-6 0-2 16,1-13-1-1,-9-6-3-15,-4-3-2 0,-6-5 7 16,-6 4-4-16,-1-7 0 15,-9-8-1-15,0-3-3 16,0-2-3-16,-18 2-3 16,-2 7-2-16,-6 10 0 15,-4 2 3-15,-4 11 1 16,-3 11-5-16,-1 0 6 16,2 0 1-16,4 14-1 15,6 9 0-15,9 6 2 16,6-1-1-16,11 3 0 15,0-10 2-15,11 5-1 16,17 2 1-16,6-9-2 16,11 5 3-16,1-13-3 0,3-6 0 15,0-5-1-15,-4 0-7 16,-1-7-59-16,-10-4-189 16,-7 8-501-16</inkml:trace>
  <inkml:trace contextRef="#ctx0" brushRef="#br1" timeOffset="149647.9">13102 554 282 0,'0'0'105'0,"0"0"-69"16,0 0 56-16,0 0 58 16,0 0 32-16,0 0-45 15,0 2-60-15,-8 4-48 16,-2 1-8-16,-3-2-12 16,4 4-8-16,-1 3-1 15,10 1-3-15,0 0 3 16,0-4-2-16,2-3 4 15,9 2-2-15,1-6 0 16,5-2 2-16,6 2 13 0,1-2-4 16,0 0 5-16,-7-8-5 15,-6-3-3-15,-2-1-3 16,-9-3 2-16,0 5 0 16,-4-2-3-16,-18 2-4 15,-1 3-7-15,-3 4-19 16,-2 3-22-16,1 0-101 15,2 13-366-15</inkml:trace>
  <inkml:trace contextRef="#ctx0" brushRef="#br1" timeOffset="151773.14">9653 1553 407 0,'0'0'216'16,"0"0"-193"-16,0 0 41 15,-75 82 91-15,63-54-67 16,5 2-37-16,5 0-23 16,2-2-14-16,0-2-8 15,5-1 4-15,11-3-1 16,6-5 0-16,2-4-3 16,8-7-2-16,2-6 2 0,3 0 10 15,0-18-1-15,-2-6-6 16,-10 1 2-16,-4-4-5 15,-8 0-3-15,-7 0 5 16,-6-2-3-16,0 1 0 16,0 4 4-16,-12 4-7 15,-4 3 3-15,-2 9-5 16,0 2 0-16,-1 6 0 16,1 0-4-16,-1 7 2 15,2 6-13-15,10 5-35 16,4-5-67-16,3 2-171 15,7-3-263-15</inkml:trace>
  <inkml:trace contextRef="#ctx0" brushRef="#br1" timeOffset="152100.96">10309 1641 687 0,'0'0'68'16,"0"0"23"-16,0 0 67 0,0 0-73 16,0 0-49-16,0 0-9 15,-39 22-9-15,24 3-2 16,-4 4-7-16,-2 5 6 15,3 1-8-15,-1 3 3 16,2 1-5-16,1-4-3 16,5-6-1-16,2-10-1 15,2-5-7-15,6-10-44 16,1-4-78-16,0-3-252 16,0-15-247-16</inkml:trace>
  <inkml:trace contextRef="#ctx0" brushRef="#br1" timeOffset="152304.81">10085 1690 781 0,'0'0'223'0,"0"0"-222"16,0 0 34-16,0 0 3 16,0 0 1-16,0 0 20 15,70 56-38-15,-34-36-11 16,3-1-3-16,0-2-7 15,1 1 2-15,-3-4-2 16,2-2-45-16,-3-7-78 16,0-1-269-16</inkml:trace>
  <inkml:trace contextRef="#ctx0" brushRef="#br1" timeOffset="155070.44">10642 1967 642 0,'0'0'179'0,"0"0"-169"16,0 0 84-16,0 0 7 15,0 0-53-15,0 0-32 16,30-68-7-16,-27 60-5 16,1 0 0-16,-3 7-2 15,-1 1 8-15,0 0 3 16,0 0-2-16,0 7 13 0,0 12-14 16,0 9 7-16,0 4 0 15,0 2-9-15,0-1-8 16,2-4 1-16,4-7-1 15,3-5-12-15,0-7-44 16,6-7-53-16,1-3-219 16,5-3-319-16</inkml:trace>
  <inkml:trace contextRef="#ctx0" brushRef="#br1" timeOffset="155383.2">10954 1638 910 0,'0'0'162'0,"0"0"-153"16,0 0 32-16,0 0-5 16,0 0-24-16,0 0-2 15,56 55 0-15,-29-31-6 0,0 0-3 16,0 0 0 0,-2-7-2-16,-2-1-27 0,-4-8-41 15,2-6-137-15,-6-2-192 16</inkml:trace>
  <inkml:trace contextRef="#ctx0" brushRef="#br1" timeOffset="155570.67">11289 1602 809 0,'0'0'150'15,"0"0"-134"-15,0 0 16 16,-29 80 39-16,16-42-31 15,3 3-14-15,0 0-19 0,5 1-6 16,4-1-1-16,1-2-35 16,0-5-116-16,0-6-209 15</inkml:trace>
  <inkml:trace contextRef="#ctx0" brushRef="#br1" timeOffset="155836.26">11383 1956 455 0,'0'0'248'0,"0"0"-198"15,0 0 110 1,39-82-43-16,-33 71-47 0,0 6-25 16,-5 5-18-16,1 0-15 15,1 0 4-15,0 9 1 16,2 15 10-16,2 8 2 15,-1 6-18-15,1 0-10 16,-1-1 3-16,3-3-4 16,-3-8-34-16,3-4-27 15,0-8-81-15,1-8-264 16</inkml:trace>
  <inkml:trace contextRef="#ctx0" brushRef="#br1" timeOffset="156429.81">11746 1718 400 0,'0'0'316'0,"0"0"-263"0,0 0 61 15,0 0-17-15,0 0-49 16,0 0-43-16,-15-18-5 15,15 14 0-15,7 1 4 16,-1 0 14-16,0-1-4 16,3 1-3-16,2 0-3 15,9-1-6-15,2 3 4 16,6-4-5-16,6 4 1 16,-1 1 0-16,0 0-2 15,-6 7 1-15,-7 7 2 16,-9 3 5-16,-5 8 1 0,-6 1 4 15,0 5 4 1,-15 1 2-16,-9 4-8 0,-4-1-4 16,-2 1 4-1,4-3-1-15,6-6 6 0,9-6-11 16,5-5 1-16,6-6-6 16,0-2-10-16,17-5 8 15,8-3 2-15,6 0-3 16,-1 0-3-16,3-7-16 15,-2-7-27-15,-7-4-67 16,-7-3-169-16,-8 2-265 16</inkml:trace>
  <inkml:trace contextRef="#ctx0" brushRef="#br1" timeOffset="156601.94">11807 1888 941 0,'0'0'21'0,"0"0"-14"16,0 0 14-16,0 0 29 16,94 13-24-16,-48-13-19 15,-4 0-5-15,-2 0-2 16,-7 1-70-16,-9 4-143 16,-3 5-117-16</inkml:trace>
  <inkml:trace contextRef="#ctx0" brushRef="#br1" timeOffset="156867.24">12155 2036 522 0,'0'0'23'0,"0"0"67"16,0 0 36-16,49-73 26 15,-42 66-37-15,-4 2-34 16,-1 5-30-16,-2 0-20 15,1 0-9-15,2 1-7 16,0 18-1-16,-3 9 10 16,3 8-10-16,0-3-8 15,0 1-4-15,2-3-2 0,1-3-8 16,5-1-50-16,1-8-71 16,-1-5-448-16</inkml:trace>
  <inkml:trace contextRef="#ctx0" brushRef="#br1" timeOffset="157570.91">12814 1993 644 0,'0'0'423'16,"0"0"-423"-16,0 0-12 15,0 0 12-15,122 14 5 16,-47-14 15-16,10 0-15 16,0 0-2-16,-6 0-3 15,-9 0 1-15,-3 0 6 16,-6 0 4-16,-7 0-6 15,-6 0 0-15,-5 0-5 16,-7 0 0-16,-5-4-23 16,-7-4-131-16,-7-2-224 15</inkml:trace>
  <inkml:trace contextRef="#ctx0" brushRef="#br1" timeOffset="157789.61">13767 1861 522 0,'0'0'113'0,"0"0"-19"15,0 0 58-15,0 0-27 16,58 89-40-16,-58-59-30 16,0 3-27-16,-13 6-20 15,-9-3 1-15,-1-3-6 16,4 1-3-16,5-7-23 15,11-5-49-15,3-7-130 16,9-7-236-16</inkml:trace>
  <inkml:trace contextRef="#ctx0" brushRef="#br1" timeOffset="158242.94">14260 1788 839 0,'0'0'181'0,"0"0"-175"16,0 0 42-16,0 0-15 15,0 0-6-15,-36 94-10 16,57-55-10-16,10 1-2 15,4-2 3-15,0-5 2 16,2-5-3-16,-5-8-2 16,1-9 1-16,-4-6 0 15,-2-5-2-15,-3 0 2 16,-3-8 6-16,-3-12-5 16,-9-4 9-16,-4-4-5 15,-5-8 2-15,0-4-2 16,-8 1-8-16,-13 2 5 15,-3 5-3-15,-3 8 5 0,-3 8 2 16,-4 5 1-16,6 5-7 16,-1 2-6-16,7 4 0 15,3 0-15-15,7 0-20 16,-1 12-20-16,7 6-43 16,3-1-124-16,-2 3-406 15</inkml:trace>
  <inkml:trace contextRef="#ctx0" brushRef="#br1" timeOffset="160680.87">15228 1744 829 0,'0'0'92'0,"0"0"-80"15,0 0 79 1,-89 44 2-16,53-16-39 0,0 6-31 16,4 4-11-16,4 2-5 15,7 0-4-15,6-5-2 16,4-3-1-16,5-10 2 15,3-5-5-15,3-9-13 16,0-8-70-16,0 0-157 16,4-11-200-16</inkml:trace>
  <inkml:trace contextRef="#ctx0" brushRef="#br1" timeOffset="160868.37">14922 1785 982 0,'0'0'15'16,"0"0"-14"-16,0 0 6 16,0 0 67-16,0 0-32 15,85 72-18-15,-47-49-14 16,6-1-7-16,-2 0-3 16,0 0 0-16,-1-1-32 15,-5-3-112-15,-7 0-193 16</inkml:trace>
  <inkml:trace contextRef="#ctx0" brushRef="#br1" timeOffset="161149.53">15359 2073 748 0,'0'0'211'0,"0"0"-162"15,0 0 30-15,0 0-59 16,0 0-18-16,0 0-2 15,66-15 4-15,-42 15-2 16,-6 6-1-16,-8 12-1 16,-8 5 15-16,-2 7 0 15,0 2-3-15,-11 0 8 16,4-6-9-16,4-3-3 16,3-7-6-16,0-7-2 15,10-4-4-15,20-5 1 16,9 0-20-16,4-12-39 0,-1-11-138 15,-6-3-388 1</inkml:trace>
  <inkml:trace contextRef="#ctx0" brushRef="#br1" timeOffset="161415.61">15637 1857 365 0,'0'0'552'0,"0"0"-547"0,0 0-3 16,0 0 31-16,0 0 28 16,0 0-4-16,86 67-36 15,-59-41-3-15,0 0-17 16,0-3 5-16,-2-2-6 15,-1-5-1-15,0-6-82 16,-5-7-154-16,-2-3-340 16</inkml:trace>
  <inkml:trace contextRef="#ctx0" brushRef="#br1" timeOffset="161603.07">16020 1863 842 0,'0'0'149'16,"0"0"-123"-16,0 0 63 16,-28 107-15-16,6-60-32 15,3 6-21-15,2-2-14 16,3-2-4-16,2-5-3 16,6-5-21-16,3-6-93 15,3-8-221-15</inkml:trace>
  <inkml:trace contextRef="#ctx0" brushRef="#br1" timeOffset="161915.5">16135 2229 608 0,'0'0'255'0,"0"0"-218"15,0 0-4-15,0 0-26 16,0 0 2-16,0 0-6 16,67-30 5-16,-52 44-1 15,-2 5 12-15,-8 3 26 16,-5 4 0-16,0 1-10 16,0-1-3-16,-5 0-5 15,4-6-15-15,1-6-12 16,0-5 0-16,17-9-9 0,11 0-30 15,6-3-35-15,4-19-157 16,-7-3-340-16</inkml:trace>
  <inkml:trace contextRef="#ctx0" brushRef="#br1" timeOffset="162353.24">16462 1899 109 0,'0'0'864'0,"0"0"-836"16,0 0-21-16,0 0 3 15,0 0-7-15,0 0 23 16,85-1-3-16,-46-1-13 15,0 2-5-15,1 0 4 16,-5 0 3-16,-5 0 2 16,-7 0-2-16,-10 2 9 15,-7 3-16-15,-6 3-1 16,0 7 4-16,0 5 16 16,-16 5 6-16,-8 5-11 15,-1 1-15-15,1 4-4 16,4-1 8-16,2 1-8 0,5 0 2 15,4-4-1-15,3-4 3 16,6-4-2-16,0-9-2 16,0-3-1-16,6-2 0 15,9-7-6-15,6-2-12 16,3 0-12-16,1-10-23 16,0-8-96-16,-4-1-298 15</inkml:trace>
  <inkml:trace contextRef="#ctx0" brushRef="#br1" timeOffset="162540.7">16535 2145 475 0,'0'0'300'15,"0"0"-286"-15,0 0-6 16,0 0 31-16,113 0-28 15,-70 0-7-15,-1 0-4 16,-6 0-180-16,-4 1-491 16</inkml:trace>
  <inkml:trace contextRef="#ctx0" brushRef="#br1" timeOffset="162837.5">16950 2229 709 0,'0'0'201'15,"0"0"-165"-15,0 0 4 16,0 0 12-16,0 0-42 16,0 0-7-16,19 4-3 15,-12 8 0-15,0 3 2 16,-1 8 9-16,-5 2 22 15,2 2 0-15,1 1-6 16,2-7 10-16,5-3-15 16,5-3-8-16,4-8-13 0,10-7 0 15,11 0-2 1,3-16-23-16,-3-9-137 0</inkml:trace>
  <inkml:trace contextRef="#ctx0" brushRef="#br1" timeOffset="164228.54">12844 1371 606 0,'0'0'138'0,"0"0"-111"15,0 0 83-15,0 0-5 16,0 0-58-16,-76 87-11 16,68-55-18-16,5 3-1 15,3 6-3-15,0 0-6 16,0-2-2-16,8-5 5 16,8-6-5-16,1-4 5 15,3-10 5-15,3-2-1 0,1-9-1 16,6-3-4-1,5-4-1-15,3-16-5 0,-4-5 1 16,-4-5-3-16,-8-4 0 16,-13-6-1-16,-7 1 1 15,-2-3-1-15,-11 6 0 16,-11 3-1-16,-5 7 0 16,-6 8-3-16,0 3 1 15,-3 8 0-15,0 7-1 16,3 0 3-16,1 4 4 15,8 15 0-15,8 5-3 16,10 0-2-16,6 5-3 16,3 0 0-16,25-1 4 15,11-3-5-15,15-9 5 16,7-6-25-16,4-4-39 0,3-5-59 16,-12-1-215-16</inkml:trace>
  <inkml:trace contextRef="#ctx0" brushRef="#br1" timeOffset="164540.99">13220 1775 434 0,'0'0'61'0,"0"0"-12"15,0 0 88-15,0 0-14 16,88-47-7-16,-66 29-56 16,-4 0-13-16,-3 2 2 15,-6 3-6-15,-6 7-8 16,-3 1 10-16,0 5-2 16,0 0-10-16,0 0-5 15,0 0-18-15,0 18-10 16,3 11-4-16,5 6 4 15,3 2-2-15,-2 5-27 16,-6-3-64-16,-3 2-405 16</inkml:trace>
  <inkml:trace contextRef="#ctx0" brushRef="#br1" timeOffset="166401.01">13008 2563 836 0,'0'0'230'0,"0"0"-217"16,0 0 41-16,0 0 4 16,0 0-36-16,0 0-9 15,0 0-13-15,0 0-2 16,0 6-13-16,0 7-10 15,-2 1-34-15,-7-3-82 16,-4-1-342-16</inkml:trace>
  <inkml:trace contextRef="#ctx0" brushRef="#br1" timeOffset="166619.44">12948 2813 826 0,'0'0'169'0,"0"0"-160"15,0 0 78-15,0 0-39 16,0 0-44-16,0 0-4 16,-6 0-5-16,6 2-72 0,0-1-94 15,3 2-122 1</inkml:trace>
  <inkml:trace contextRef="#ctx0" brushRef="#br1" timeOffset="166806.9">12987 2984 954 0,'0'0'172'0,"0"0"-169"16,0 0 80-16,0 0-32 15,0 0-41-15,0 0-8 16,3 39-2-16,21-33-48 16,0-6-394-16</inkml:trace>
  <inkml:trace contextRef="#ctx0" brushRef="#br1" timeOffset="170354.44">24932 10083 1014 0,'0'0'106'16,"0"0"-76"-16,0 0 5 15,0 0 10-15,0 0-12 16,0 0-26-16,0 0-6 16,0-10 3-16,0 10 2 15,0 0 10-15,0 0 12 16,1 0-13-16,11 0-3 16,12 0-11-16,16-3 2 15,10-1 6-15,3 0-7 16,1-1-2-16,-3 4 2 0,-2 1 0 15,-6 0-2-15,-1 0 0 16,-9 0 0-16,-9 0-1 16,-5 0-21-16,-10 0-1 15,-3 0-9-15,-6 0-14 16,0 0-3-16,0 0-56 16,0 0-182-16,-12 0-321 15</inkml:trace>
  <inkml:trace contextRef="#ctx0" brushRef="#br1" timeOffset="170760.59">25040 10256 880 0,'0'0'77'15,"0"0"42"-15,0 0-39 16,0 0-29-16,0 0-17 15,0 0-21-15,-31 16 1 16,46-16 14-16,-1 0-2 16,0 0-2-16,-3 0 0 15,-5 0-10-15,0 0 6 16,-5 0-4-16,1 0-10 16,1 0 0-16,4 0-3 15,10 0-2-15,7 0 5 0,13 0-4 16,6 0 4-1,9 0 0-15,-1 0-4 0,0 0 0 16,-9-2-1-16,-7 2-1 16,-11 0 0-16,-7 0-1 15,-11 0-1-15,-5 0 0 16,-1 0 2-16,0 0-1 16,0 0 0-16,0 0-23 15,0 0-38-15,5 0-29 16,6-2-59-16,-2-4-471 15</inkml:trace>
  <inkml:trace contextRef="#ctx0" brushRef="#br1" timeOffset="177198.96">26398 9841 1016 0,'0'0'63'0,"0"0"-44"15,0 0 18-15,0 0 18 16,0 0-24-16,0 0-19 16,0 0-11-16,-33 56 12 15,36-8 10-15,5 0-11 16,-1 2-12-16,1-1 4 15,-1-6-1-15,-1 0-3 16,0-9-2-16,-3-5-10 0,0-6-37 16,-3-6-33-16,0-6-80 15,0-8-203-15</inkml:trace>
  <inkml:trace contextRef="#ctx0" brushRef="#br1" timeOffset="177590.02">26351 9851 662 0,'0'0'130'0,"0"0"-108"15,0 0-8-15,56-75 46 16,-23 62-5-16,4 3-13 0,1 4 1 16,-5 6-17-16,-5 0 0 15,-3 13-11-15,-4 8-6 16,-6 8 6-16,-2 5-3 15,-11 3 1-15,-2 4 0 16,-6 0-12-16,-18-3 9 16,-4 0-8-16,-5-9 4 15,2-5 7-15,2-7-11 16,8-10 4-16,11-3-1 16,5-4-5-16,5 0 7 15,0 0-7-15,0 0 1 16,8 0-1-16,19 0 0 15,10 5 10-15,9 1 0 16,4 7-6-16,-1 1 6 16,-4 2-10-16,-4 1-1 0,-10-1 1 15,-6 2-26-15,-8 4-46 16,-11-2-103-16,-6-3-241 16</inkml:trace>
  <inkml:trace contextRef="#ctx0" brushRef="#br1" timeOffset="178574.42">25816 9430 599 0,'0'0'94'16,"0"0"0"0,0 0 27-16,0 0-25 0,0 0-34 15,0 0-32-15,-88-31-3 16,75 35-20-16,0 10 5 16,-1 4-1-16,1 3-7 15,5 1 5-15,4 1-8 16,4 3 7-16,0 0-3 15,0-3-2-15,12 1-5 16,8-5 5-16,7-5-3 16,3-4 0-16,3-8 0 15,-2-2 4-15,1 0-2 16,-6-10-1-16,-3-9 3 16,-5-3 0-16,-6-4-3 0,-3 1 1 15,-9-2 1-15,0 2-3 16,0 3 2-16,-11 7 2 15,-2 5-4-15,1 4 0 16,5 5-1-16,1 1 0 16,6 0-16-16,0 0-49 15,0 0-124-15,7 2-66 16,6 4-226-16</inkml:trace>
  <inkml:trace contextRef="#ctx0" brushRef="#br1" timeOffset="178886.83">26058 9495 625 0,'0'0'119'16,"0"0"-38"-16,0 0 1 15,0 0-35-15,11-88-38 16,5 60 3-16,2 1 17 15,-3 6 19-15,-3 4-12 16,-5 6 5-16,-4 5-17 16,-3 4 15-16,0 2-9 15,0 0-10-15,0 8-8 16,0 15-12-16,0 19 7 0,0 9-2 16,0 6-5-16,0 5 0 15,0 0-1-15,0 5-44 16,0-3-38-16,0-3-216 15</inkml:trace>
  <inkml:trace contextRef="#ctx0" brushRef="#br1" timeOffset="180136.93">26941 10439 816 0,'0'0'95'15,"0"0"-79"-15,0 0-15 16,0 0 28-16,0 0 9 15,0 0-37-15,91-63 8 16,-71 61-7-16,-5 2 6 16,-4 0-1-16,-3 0-4 15,-6 1 10-15,-2 12 8 0,0 1 18 16,-2 4-3 0,-13 4-14-16,-1 0-6 0,-5 2-2 15,3 1-2-15,0 3 1 16,3-5-2-16,3 1-3 15,5-2-1-15,4-7-5 16,3-1 1-16,0 0 0 16,0-1-3-16,12-3 0 15,4 0-1-15,2-5 1 16,4-3 0-16,1-2 0 16,0 0-3-16,-1-5-1 15,-2-7-25-15,-2-3-36 16,-4-1-63-16,-8-3-195 15,-6-1-296-15</inkml:trace>
  <inkml:trace contextRef="#ctx0" brushRef="#br1" timeOffset="180325.02">27016 10501 752 0,'0'0'210'0,"0"0"-153"15,0 0 35-15,0 0-25 16,0 0-33-16,0 0-30 15,0 0-3-15,67-16 3 16,-22 12-4-16,4-1-1 16,-1 0 0-16,-2-2-29 0,-2-1-36 15,-3-3-120 1,-10-5-273-16</inkml:trace>
  <inkml:trace contextRef="#ctx0" brushRef="#br1" timeOffset="180699.93">27413 9814 886 0,'0'0'104'0,"0"0"-57"16,0 0 22-16,-98 55 1 16,78-18-27-16,2 7-18 15,4 5-10-15,6 2 0 16,8 6-11-16,0 2 6 15,16 0-10-15,18-6 0 16,7-5-2-16,8-7-1 16,3-12-42-16,-1-8-27 15,0-11-126-15,-5-10-322 0</inkml:trace>
  <inkml:trace contextRef="#ctx0" brushRef="#br1" timeOffset="181231.31">27766 9962 810 0,'0'0'175'15,"0"0"-130"-15,0 0 12 0,0 0-5 16,0 0-28-16,-74 81-15 16,74-45 0-16,0-1-4 15,0 3 0-15,12-2 0 16,1-7 2-16,4-4-3 16,3-5 1-16,5-12 4 15,3-4 4-15,9-4-6 16,0-6-3-16,5-14 1 15,-3-7-5-15,-1-6 0 16,-6-7-2-16,-9-3-7 16,-10-6-11-16,-12 2-2 15,-1 2 8-15,-16 11 3 16,-14 8 9-16,-7 10-3 0,-7 9 5 16,-3 7 12-16,0 0 0 15,3 11 9-15,9 9 4 16,12 3-6-16,12 5-9 15,11 2-7-15,0 7 0 16,24-4 8-16,12-1-11 16,9-7 3-16,5-8 1 15,5-8-4-15,0-5 0 16,0-4-17-16,-6 0-22 16,-6 0-44-16,-10 0-177 15,-9 0-399-15</inkml:trace>
  <inkml:trace contextRef="#ctx0" brushRef="#br1" timeOffset="181668.76">28156 10317 427 0,'0'0'163'0,"0"0"-50"16,0 0 78-16,0 0-76 16,0 0-44-16,0 0-38 15,-14 10-9-15,5 1-10 16,-1 4-5-16,1 2 9 15,6 2 0-15,3 2-12 16,0 1 4-16,21-3-3 16,9-1-5-16,6-11-1 15,1-4 1-15,-3-3-2 16,-7 0 0-16,-9-9-9 16,-12-8 6-16,-6-4 2 15,-6-5-7-15,-19 2 0 0,-7 3 2 16,1 3 0-1,3 6-17-15,7 2-30 0,13 6-48 16,8 3-174-16,9-1-263 16</inkml:trace>
  <inkml:trace contextRef="#ctx0" brushRef="#br1" timeOffset="182153.02">28436 9820 587 0,'0'0'232'0,"0"0"-119"15,0 0 9-15,0 0-53 0,0 0-27 16,0 0-27-16,8-2-14 16,16 21 34-16,5 7-4 15,3 11-1-15,-4 9 0 16,-5 12-9-16,-6 5-7 16,-11 7 6-16,-6 2-15 15,0-3-1-15,-7-3-3 16,-9-3-1-16,2-3-35 15,-1-7-30-15,5-7-57 16,1-14-338-16</inkml:trace>
  <inkml:trace contextRef="#ctx0" brushRef="#br1" timeOffset="182793.5">29094 9987 1009 0,'0'0'86'0,"0"0"-66"15,0 0 25-15,0 0 0 16,0 0-39-16,0 0 8 16,8 75 5-16,4-32-7 15,-2 3 0-15,-1 2-7 16,0-2-1-16,-3-5-4 0,0-6-7 15,-2-5-35-15,1-8-33 16,-3-10-130-16,-1-8-250 16</inkml:trace>
  <inkml:trace contextRef="#ctx0" brushRef="#br1" timeOffset="183262.98">29166 9989 860 0,'0'0'22'0,"0"0"-20"15,0 0 38-15,0 0 19 16,101-71-30-16,-59 65-17 16,3 4 1-16,-5 2 17 0,-4 0-6 15,-8 4-1-15,-10 10-7 16,-9 4-14-16,-7 6 11 15,-2 5 10-15,-8 1 1 16,-16-2-13-16,-7 2 3 16,-2-4-3-16,-1-5-3 15,2-3-3-15,9-6 5 16,6-6-6-16,10-1 5 16,4-5-4-16,3 0-2 15,0 1-3-15,0 2-2 16,0 1-2-16,16 6 4 15,8 4 4-15,6 4 6 0,3 2 1 16,1 2-1-16,-2 0-2 16,-6 0 8-16,-2 0-7 15,-5-4 5-15,-5-2-10 16,-2-2 0-16,-5-4-3 16,-1-1-1-16,2 0-9 15,3 1-35-15,5 2-17 16,1-4-83-16,3-2-359 15</inkml:trace>
  <inkml:trace contextRef="#ctx0" brushRef="#br1" timeOffset="184622.62">29800 10518 218 0,'0'0'637'16,"0"0"-571"-16,0 0-19 0,0 0 59 15,0 0-48 1,0 0-39-16,-5-17-16 15,5 17-3-15,9 0 7 0,-1 11 2 16,2 2 6-16,-4 4 6 16,0 1-16-16,-1 0 9 15,-1-1-8-15,2-2-3 16,-1-6-4-16,-1 0 5 16,1-5-4-16,1-2 0 15,5-2 0-15,3 0 0 16,7-12 0-16,1-9 0 15,4 1 0-15,-4-2-5 16,-3 1 1-16,-5 6 2 16,-8 5 2-16,-2 5 1 15,-2 3 0-15,-2 2 5 0,0 0 13 16,0 0 1-16,0 0-2 16,0 16-12-16,0 7-1 15,-3 7 10-15,0 6-5 16,0 3-1-16,1 4 4 15,2 0-5-15,-1 0 5 16,-1-2-5-16,-4-3 4 16,-3-5 0-16,-9-4 3 15,-5-7 0-15,-9-5-5 16,-8-4-4-16,-6-9-6 16,-4-4-25-16,1 0-43 15,7-17-29-15,6-13-187 0</inkml:trace>
  <inkml:trace contextRef="#ctx0" brushRef="#br1" timeOffset="185779.08">28663 9591 968 0,'0'0'53'0,"0"0"-50"15,0 0-1-15,0 0 23 16,0 0-12-16,48-86-13 15,-41 76 5-15,-4 4 14 16,-1 4-6-16,-2 2 5 16,0 0 7-16,0 0 13 15,0 2-15-15,0 16-15 16,-8 10 6-16,-2 1-5 16,2 5-4-16,5-1-4 0,2 2-1 15,1-5 0 1,0-1-4-16,0-5-29 0,1-6-29 15,14-5-89-15,2-8-202 16</inkml:trace>
  <inkml:trace contextRef="#ctx0" brushRef="#br1" timeOffset="186169.61">28883 9575 413 0,'0'0'367'16,"0"0"-355"-16,0 0-11 16,0 0 30-16,0 0 4 15,0 0-20-15,74-44-11 16,-65 44 8-16,-5 0 4 15,-2 0 19-15,-2 12 11 16,0 2 23-16,-2 3-21 16,-10 3-10-16,-2-1-15 15,0 1 5-15,-2 0-16 16,5 0 0-16,2-4 3 16,4-1-7-16,3-3-4 15,2 1-4-15,6-3 0 0,16 1 0 16,18-2-5-16,11-6 4 15,11-2-18-15,5-1-69 16,-1 0-354-16</inkml:trace>
  <inkml:trace contextRef="#ctx0" brushRef="#br1" timeOffset="187513.61">30333 9983 256 0,'0'0'167'15,"0"0"-142"-15,0 0 27 16,0 0 55-16,0 0-57 16,0 0-13-16,0-15 33 15,0 14 23-15,0 0-8 16,0-1-20-16,0 1-6 16,-5 0-16-16,-5 1-27 15,-5 0 4-15,0 0 7 16,-3 2-8-16,0 13 4 15,0 3-6-15,3 8 3 16,2 7-6-16,4 6-2 16,4 8-2-16,5 6 1 15,0 0-9-15,6-1-1 0,15-4 0 16,6-7-1-16,6-7 0 16,1-10-7-16,3-7-24 15,-1-8-21-15,0-7-40 16,-6-2-162-16,-6 0-336 15</inkml:trace>
  <inkml:trace contextRef="#ctx0" brushRef="#br1" timeOffset="188310.63">30759 10087 458 0,'0'0'130'16,"0"0"-82"-16,0 0 78 15,0 0 40-15,-98 18-75 16,72 0-39-16,3 3-5 16,3 3-3-16,5 1-17 0,6 2-5 15,3 3-8-15,5 0-8 16,1-3 3-16,0-3-7 15,3-1 9-15,10-4-9 16,5-4 0-16,2-3 5 16,5-3-3-16,6-6 5 15,5-3-2-15,7 0-5 16,1-10-2-16,-4-6-2 16,-8-3-4-16,-7-4-1 15,-5-1 5-15,-5-5-9 16,-4-2 10-16,-7-4-9 15,-2-3 5-15,-2-1-5 16,0 3-5-16,-8 5 12 0,-11 6 3 16,-6 8-1-1,-5 7 2-15,-6 5 5 0,-3 5 4 16,2 0-4-16,4 8 13 16,5 10-4-16,5 5-12 15,8 1 7-15,7 0-10 16,8 1-3-16,11-2 2 15,28 0 1-15,12-5 1 16,11-5-1-16,4-5-35 16,-2-8-44-16,-6 0-320 15</inkml:trace>
  <inkml:trace contextRef="#ctx0" brushRef="#br1" timeOffset="188763.65">30996 10494 819 0,'0'0'153'0,"0"0"-147"16,0 0 12-16,0 0-10 16,0 0-5-16,96-84 2 15,-68 65-5-15,-6 3 3 16,-8 4 4-16,-6 6 4 15,-5 2 20-15,-3 2 7 16,0 2 10-16,0 0-5 16,0 0-15-16,-3 0-17 15,-6 9-10-15,1 4-1 16,1 2 0-16,5 1-5 16,1 0 5-16,1 3 0 0,0-2-55 15,-2-2-53-15,-2 0-200 16,-2-5-305-16</inkml:trace>
  <inkml:trace contextRef="#ctx0" brushRef="#br1" timeOffset="188935.48">30996 10494 736 0,'-3'57'260'0,"3"-57"-208"15,0 0 9-15,6-1-16 16,20 0-35-16,10 1-2 15,3 0-7-15,5 0 0 16,-4 0-1-16,-1 0 0 0,-3 0-57 16,-6 0-213-16,-6-6-452 15</inkml:trace>
  <inkml:trace contextRef="#ctx0" brushRef="#br1" timeOffset="189498.14">31399 9844 229 0,'0'0'481'0,"0"0"-444"16,0 0 17-16,0 0 65 16,0 0-34-16,0 0-1 15,78 11-42-15,-53 5 8 16,4 7-9-16,-4 3-7 15,-1 4-4-15,-6 7-3 16,-6 5-8-16,-8 5 5 16,-4 8 3-16,0 6 5 15,-13 3-12-15,-1-1-14 16,1 0 1-16,-2 2-7 16,-2 1-23-16,-2 2-49 0,-5-8-74 15,-8-8-510-15</inkml:trace>
  <inkml:trace contextRef="#ctx0" brushRef="#br1" timeOffset="194811.18">20418 3010 145 0,'0'0'58'0,"0"0"-45"15,0 0 18-15,0 0 30 16,0 0 5-16,0 0-20 16,0 0-14-16,0 0 3 15,-16-9 0-15,13 9-8 16,0-1 4-16,2 1-30 15,-1 0-2-15,-1 0-24 16,-3 0-31-16,3-2-7 16,-3 0 35-16,2 1-52 15,-1 0-193-15</inkml:trace>
  <inkml:trace contextRef="#ctx0" brushRef="#br1" timeOffset="195545.67">20333 3071 478 0,'0'0'154'0,"0"0"-138"16,0 0 9-16,0 0 40 16,0 0-2-16,0 0-27 15,2 0-18-15,-2 0-10 16,0 0-6-16,0 0-2 15,0 0-26-15,0 3-117 16,0-1-83-16</inkml:trace>
  <inkml:trace contextRef="#ctx0" brushRef="#br1" timeOffset="197311.64">19474 5233 551 0,'0'0'122'0,"0"0"-113"15,0 0-3-15,0 0 58 16,0 0 13-16,0 0-52 16,0 0-17-16,0 0-7 15,0 0 0-15,0 0 14 16,0 0 5-16,0 0-11 15,0 0-6-15,0 0-2 16,0 0-1-16,0 0-57 0,0-3-127 16,5-1-45-1</inkml:trace>
  <inkml:trace contextRef="#ctx0" brushRef="#br1" timeOffset="198608.71">23517 5108 722 0,'0'0'150'0,"0"0"-134"16,0 0-11-16,0 0 21 15,0 0 46-15,0 0-32 16,0 3-32-16,0 0-7 16,0-1 0-16,-1-1 0 15,-2 1 2-15,-2 0 0 16,4-2-3-16,-1 0-1 16,2 0-30-16,0-5-293 15</inkml:trace>
  <inkml:trace contextRef="#ctx0" brushRef="#br1" timeOffset="200905.67">20380 5267 483 0,'0'0'71'0,"0"0"-29"16,0 0 24-16,0 0 18 16,0 0-8-16,0 0-47 15,0 0-16-15,-2 0-5 0,2 0 11 16,0-10-13-16,0-11-6 15,2-7-91-15,5-10-170 16</inkml:trace>
  <inkml:trace contextRef="#ctx0" brushRef="#br1" timeOffset="201515.34">20010 4492 59 0,'0'0'64'0,"0"0"-62"15,0 0 3-15,0 0-5 16,0 0 38-16,0 0 23 15,-18 8-4-15,16-8 31 0,2 1-45 16,0-1-13 0,0 0-5-16,0 0 21 0,0 2-2 15,0-2-10-15,0 0-16 16,-1 0-9-16,1 3-7 16,-2-2 1-16,1 2-3 15,-2-2 0-15,3-1-26 16,0 0-124-16</inkml:trace>
  <inkml:trace contextRef="#ctx0" brushRef="#br1" timeOffset="202186.94">20448 2974 359 0,'0'0'109'0,"0"0"-50"16,0 0 1-16,0 0-4 16,0 0 3-16,0 0-15 15,0-3-12-15,0 3-5 16,0 0 7-16,0 0-5 15,0 0-13-15,0 0 0 0,0 0-11 16,0 0-5 0,0 0 0-16,0 0-46 0,2 0-121 15,11 11-44-15</inkml:trace>
  <inkml:trace contextRef="#ctx0" brushRef="#br1" timeOffset="204187.2">22392 5089 349 0,'0'0'207'0,"0"0"-152"16,0 0 1-16,0 0 15 15,0 0 30-15,0 0-52 16,-21-3-29-16,21 3-15 16,0 0-1-16,0 0-4 15,0 0 7-15,0 6-1 16,0 7-4-16,0-1 4 16,0 4-3-16,0-1-3 15,0 0 2-15,5 0-2 16,1-5 0-16,-1-1 2 15,0-3 0-15,0-2-1 0,1-4-1 16,3 0 0 0,1-2 4-16,-1-12-3 0,-1 1 12 15,-2-4-4-15,-3 2-2 16,-2 1 4-16,-1-1-7 16,0 7 11-16,0 2 11 15,-1 1-2-15,-10 5-2 16,4 0-10-16,-1 0-4 15,1 0 3-15,4 7-8 16,0 7-2-16,1 0 0 16,2-1-1-16,0-2 0 15,0-1 0-15,0-1 1 16,0-5-2-16,6 1 1 16,3-5 0-16,0 0-1 15,3-5-1-15,1-11 2 0,-4-3 1 16,-2-1-1-16,-7 0 0 15,0 6 1-15,0 1 0 16,-5 5 2-16,-7 4 0 16,-3 4 1-16,0 0 0 15,-3 0-1-15,3 6 5 16,1 10-5-16,3 1 2 16,1 3-2-16,5 1-3 15,2 0 4-15,3-4-4 16,0-3 0-16,0-2 0 15,3-7 0-15,9-4-2 16,2-1 2-16,3 0 0 0,1-15 0 16,-1-8 0-16,-4-2 0 15,-4 1-1-15,-6 0-2 16,-3 5 3-16,0 5 1 16,0 4-1-16,-13 5 5 15,-4 5-4-15,-4 0 2 16,1 11 0-16,1 7 0 15,2 5 2-15,8-2-4 16,6 0-1-16,3-6 0 16,15-5-4-16,16-8-66 15,7-2-422-15</inkml:trace>
  <inkml:trace contextRef="#ctx0" brushRef="#br1" timeOffset="205890.57">22509 4769 7 0,'0'0'132'16,"0"0"-33"-16,0 0 13 15,0 0-41-15,0 0-40 16,0 0 15-16,13 35 9 16,-11-29-6-16,-2 2-15 15,0 2-15-15,0 2-15 16,0 2 2-16,0 2-4 15,0-1 2-15,-2 3 6 16,-1 1-2-16,0-1-1 0,0-3-4 16,-1 0-3-16,2-6 4 15,-1 0-1-15,2-2 2 16,-1-4 11-16,2-3 22 16,0 0 21-16,0 0-6 15,0 0-8-15,0-8-9 16,0-10-16-16,0-4-19 15,8-5 0-15,2-3-1 16,1-1 0-16,-1 3-1 16,2-1 2-16,0 6-2 15,0 2 1-15,0 4 0 16,-3 5 0-16,1 4 1 16,-1 2-2-16,3 3 1 15,3 3 0-15,0 0 0 16,1 0 0-16,-4 0 0 0,0 2 0 15,-7 10 1-15,-2 7 1 16,-3 4 13-16,0 3 14 16,0 0-10-16,0 1-9 15,0-4-6-15,0 1-1 16,0 2-3-16,0-7 3 16,0 1-3-16,0-6-3 15,0-4-42-15,0-6-30 16,0-4-76-16,0 0-98 15,-8-1-293-15</inkml:trace>
  <inkml:trace contextRef="#ctx0" brushRef="#br1" timeOffset="206062.58">22577 4882 593 0,'0'0'227'15,"0"0"-161"-15,0 0-23 16,0 0-11-16,0 0-12 15,0 0 26-15,64-4-16 16,-31 4-26-16,-1 0-4 16,-6 0-13-16,-9 0-209 15,-9 2-399-15</inkml:trace>
  <inkml:trace contextRef="#ctx0" brushRef="#br1" timeOffset="207656.36">20338 5270 295 0,'0'0'97'0,"0"0"-97"0,0 0 0 16,0 0 10-1,0 0 30-15,0 0-4 0,0 3 7 16,0-3 28-16,0 0-21 15,1 0-21-15,2 0-18 16,2 0 10-16,1 0 6 16,1-7-5-16,1-4-6 15,-1-1 3-15,2-2-8 16,3-1 0-16,0-5-8 16,3-1 3-16,-3-1-4 15,-1 1-2-15,-3 0 0 16,-2 0 2-16,-3 1 1 15,0-2-2-15,-1 1-1 16,-2-1 0-16,0-2 0 0,0-1 0 16,0 0 0-16,3 5 0 15,-3 0 1-15,0 4 1 16,0 0-1-16,0-1 2 16,0 1-2-16,-2-1 0 15,-5 0-1-15,2 0 2 16,-1 1 1-16,1-3 1 15,0-1 6-15,0 2 13 16,1 1-9-16,-1-1 4 16,1 6-1-16,-5 1-1 15,-1 1 6-15,-1 1-4 16,-1-2-4-16,2 2-8 16,-1-4 8-16,0 2 4 0,1-1-5 15,0 2-4-15,-2-2-8 16,0 2 11-16,-3 1 0 15,3 0-12-15,-3 4 16 16,2 0-6-16,-1-1 6 16,3 2-7-16,0-1-4 15,2 1-3-15,-3 0 2 16,0 2-3-16,-2-4 1 16,-3 2-2-16,-1 0-2 15,3 1 2-15,2 3 1 16,1 0 2-16,3 0-1 15,-1 0-2-15,2 0 0 0,-1 0 1 16,1 0-1-16,-3 0 0 16,-1 0 0-16,-2 0 1 15,1 0 1-15,1 0-2 16,0 3 7-16,3-1 2 16,4 0-8-16,4-2 2 15,1 1-3-15,0-1 1 16,-2 0-1-16,1 1 0 15,-3-1 0-15,-1 2 1 16,-1 0-1-16,0 2 0 16,3-3 0-16,0 0 1 15,1 1-1-15,2-2 0 16,0 0 0-16,0 0 0 0,0 0-2 16,0 0 0-1,0 0-4-15,0 0-7 0,0 0-9 16,0 0-36-16,0 0-79 15,-3 0-129-15,-2 0-305 16</inkml:trace>
  <inkml:trace contextRef="#ctx0" brushRef="#br1" timeOffset="208062.54">20090 4347 110 0,'0'0'79'15,"0"0"-45"-15,0 0 94 16,0 0-49-16,0 0 10 16,0 0 36-16,12-5-17 15,-12 5 31-15,0 0-48 16,0 0-18-16,-10 3-50 15,-6 6-10-15,-1 2 8 16,-2 3-10-16,0 2 9 16,2 0 3-16,0 2-4 15,4-2-4-15,5 0-3 16,4 1-10-16,2-1 0 16,2 2-2-16,0 1 4 0,0 1 1 15,3-1-5-15,5 3 3 16,1-3-2-16,3 2 1 15,0-5-3-15,4-5 1 16,4-5-6-16,5-6-49 16,3 0-109-16,-2 0-314 15</inkml:trace>
  <inkml:trace contextRef="#ctx0" brushRef="#br1" timeOffset="209202.87">20890 4718 472 0,'0'0'134'16,"0"0"-55"-16,0 0 30 15,0 0-19-15,0 0-22 16,0 0-29-16,-28 0-4 16,20 0-1-16,-2 6-3 15,-1 2-15-15,-2 2-2 16,-2 3-5-16,0 4 5 0,-3 3-3 15,3 1 0-15,-1 1 0 16,4-3-3-16,3-2-6 16,4-3-2-16,4 0 0 15,1-3 0-15,0 2 0 16,0 0-2-16,1 1 2 16,7-2 0-16,2-1-2 15,-1-2 2-15,6-3-2 16,0-6 2-16,6 0-3 15,0 0 2-15,1-10 0 16,-1-3 1-16,-4 3 1 16,-3-3-1-16,-3 0-2 0,-2-3 1 15,0-2-1-15,-2-2-2 16,-4-2 1-16,-1-3 2 16,-2 2-2-16,0 1 2 15,-3 4-1-15,-6 1 2 16,-4 5 0-16,0 4 2 15,0 4 0-15,0 2 0 16,-5 2 1-16,1 0 0 16,-3 4-3-16,-2 6 4 15,3 2-3-15,3 1 0 16,4-1 0-16,3 1-1 16,3-2 1-16,6-3-1 15,0 1 0-15,0 1-4 0,6-4 3 16,9 2 0-16,7-4 0 15,2-2 0-15,-1-1 1 16,0 1-2-16,0-2-19 16,-3 0-52-16,2 0-73 15,-2 0-131-15,-2 0-156 16</inkml:trace>
  <inkml:trace contextRef="#ctx0" brushRef="#br1" timeOffset="209516.05">20981 4953 406 0,'0'0'42'0,"0"0"-41"15,0 0 32-15,0 0 16 16,0 0 8-16,0 0-22 16,55-27-14-16,-46 18 17 15,-4 1 13-15,-1 2-8 16,-1 0 7-16,-1 4-19 15,-1 0 0-15,1 1-2 16,-2 1-13-16,0 0-1 16,2 0 1-16,0 1 1 15,2 10 19-15,-1 7 15 16,2 2-33-16,-1 6-6 16,1-1-10-16,0-3-1 0,0-1-1 15,1-9-1-15,2-2-151 16,-1-6-307-16</inkml:trace>
  <inkml:trace contextRef="#ctx0" brushRef="#br1" timeOffset="211141.08">21333 3598 223 0,'0'0'168'15,"0"0"-120"-15,0 0 39 16,0 0-5-16,0 0-31 16,0 0-18-16,-28-20 5 15,23 18 10-15,-1-4-40 0,2-1-8 16,-1-5-22-1,1-3-152-15,-5-6-209 0</inkml:trace>
  <inkml:trace contextRef="#ctx0" brushRef="#br1" timeOffset="211344.48">21092 3427 699 0,'0'0'49'0,"0"0"-48"16,0 0-1-16,0 0 24 15,0 0 25-15,0 0-49 16,0 0-39-16,-68-50-17 16,61 36 14-16,-1 2-14 15,-3 1-47-15,-2-1 14 0,1 4-90 16,-2-2 39-16</inkml:trace>
  <inkml:trace contextRef="#ctx0" brushRef="#br1" timeOffset="211500.68">20803 3259 304 0,'0'0'128'0,"0"0"-108"16,0 0-12-16,0 0-8 15,0 0-14-15,0 0-68 16,-20-80-59-16,12 70 140 16,-4 4-59-16,-4 0 60 15,-2 2 41-15,-6 2-33 16,0-1-8-16</inkml:trace>
  <inkml:trace contextRef="#ctx0" brushRef="#br1" timeOffset="211703.76">20444 3084 79 0,'0'0'331'15,"0"0"-301"-15,0 0-29 16,0 0 0-16,0 0 10 16,0 0-11-16,-18-7-13 15,16 7-12-15,1-3 17 16,1 0-232-16</inkml:trace>
  <inkml:trace contextRef="#ctx0" brushRef="#br1" timeOffset="211828.76">20444 3084 747 0,'-21'-24'137'16,"21"24"-121"-16,0 0 12 16,0 1-3-16,3 1-25 15,7 0-2-15,11 2-25 16,6 1-151-16,3 0-120 16</inkml:trace>
  <inkml:trace contextRef="#ctx0" brushRef="#br1" timeOffset="214360.36">22424 5168 433 0,'0'0'135'16,"0"0"-86"-16,0 0 66 15,0 0 31-15,0 0-53 16,0 0-23-16,0 8-24 0,0-4-7 16,0 2 0-16,0 0-9 15,0 0-4-15,0-1-2 16,0-3-8-16,0 1 0 15,0-3-5-15,0 0 0 16,0 0 2-16,0 0-4 16,0 0 6-16,0 0-2 15,0 0-8-15,0 0 1 16,0 0-5-16,0 2-1 16,0-2 1-16,0 0 0 15,0 0-2-15,0 0 1 0,0 0 0 16,0 0 1-1,0 1-1-15,0-1 1 0,0 0 0 16,0 0-1-16,0 0 0 16,0 0 0-16,0 0 0 15,0 0 0-15,0 0 0 16,0 0-1-16,0 0 1 16,0 0 0-16,0 0-1 15,0 0 1-15,0 0 0 16,0 0 0-16,0 0-1 15,0 0 0-15,0 0-4 16,0 0-7-16,0 0-4 16,0 0-7-16,0 0 5 15,-6 0-15-15,-2-1-15 16,-1-2-12-16,2 0-51 0,1-4-131 16,2 0-169-16</inkml:trace>
  <inkml:trace contextRef="#ctx0" brushRef="#br1" timeOffset="214641.58">22413 5183 650 0,'0'0'106'0,"0"0"-69"15,0 0 16-15,0 0-3 16,0 0-18-16,0 0-27 16,0 1-5-16,0 1 0 15,0 0-22-15,0-2-185 16,0 0-107-16</inkml:trace>
  <inkml:trace contextRef="#ctx0" brushRef="#br1" timeOffset="-214714.59">22413 5183 311 0,'0'11'346'16,"-3"-11"-302"-16,2 0-13 15,1 0-10-15,0 0-21 16,0 0-30-16,0 0-152 15,0 0-142-15</inkml:trace>
  <inkml:trace contextRef="#ctx0" brushRef="#br1" timeOffset="-214589.62">22424 5188 436 0,'0'0'96'0,"0"0"-77"0,0 0-4 16,0 0-6-16,0 0-9 15,0 0-57-15,-4 0-399 16</inkml:trace>
  <inkml:trace contextRef="#ctx0" brushRef="#br1" timeOffset="-214449.03">22424 5188 518 0,'-4'-8'17'0,"4"8"-14"16,0 0-6-16,0 0-78 16</inkml:trace>
  <inkml:trace contextRef="#ctx0" brushRef="#br1" timeOffset="-214324.03">22434 5178 522 0,'0'0'269'16,"0"0"-186"-16,0 0-4 15,0 0-48-15,0 0-31 16,0 0-47-16,-12 5-320 16</inkml:trace>
  <inkml:trace contextRef="#ctx0" brushRef="#br1" timeOffset="-210135.45">32074 10296 704 0,'0'0'104'15,"0"0"-103"-15,0 0-1 16,0 0 21-16,0 0 14 16,0 0-19-16,0 0 10 15,-24 57 4-15,24-57 16 0,0 0 13 16,4-14-17 0,11-11 8-16,5-11-37 0,2-7-8 15,2-1-3-15,-2-10 5 16,4 0 1-16,-1 1 9 15,0 2-7-15,-1 6 0 16,-6 11 15-16,-3 9-3 16,-4 9-6-16,-5 7 6 15,-3 4-18-15,-2 5 5 16,-1 0-9-16,4 0-3 16,2 5-5-16,5 14 8 15,1 7 6-15,-3 10 14 16,-3 6-8-16,0 5 0 15,-3 6 4-15,0-1-13 16,-2-3-1-16,2-4 2 0,-3-4-4 16,1-7 0-16,-1-7 0 15,0-4-18-15,0-4-20 16,0-4-27-16,0-4-24 16,-8-8-133-16,-6-3-307 15</inkml:trace>
  <inkml:trace contextRef="#ctx0" brushRef="#br1" timeOffset="-209948">32154 10168 1043 0,'0'0'110'16,"0"0"-108"-16,0 0 26 15,0 0-14-15,0 0-9 16,102 21 17-16,-51-7-22 15,-2-1 0-15,-6-2-18 16,-6-3-162-16,-10 1-809 16</inkml:trace>
  <inkml:trace contextRef="#ctx0" brushRef="#br1" timeOffset="-204556.62">31924 9574 426 0,'0'0'76'16,"0"0"-13"-16,0 0 62 0,0 0 35 16,0 0-78-1,0 0-44-15,0 0 8 0,-16-17 18 16,15 14-17-1,-1 0-10-15,1 2-12 0,1-1 2 16,0 1-16-16,0 1-7 16,0 0 1-16,0-2-5 15,0 2-4-15,0-2 4 16,0-3-2-16,10 2 2 16,0-1-1-16,3 4-1 15,0 0 1-15,2 0 1 16,1 0-2-16,-2 0 2 15,-1 7-2-15,-6 0-1 16,0 2 1-16,-4-3 0 16,-2-2 2-16,-1 2 0 0,0 0 5 15,0 0-5-15,0 1 2 16,0 0-2-16,0 1 0 16,-11 1 3-16,-2 1 0 15,1 2-2-15,-3-3 0 16,0 1 0-16,0-1-1 15,2-2 0-15,4 2 0 16,4-3 0-16,1 0 0 16,0-3 0-16,1 1 1 15,1-2-2-15,1 2-3 16,1-2 4-16,0-2 3 16,0 4-2-16,0-4-1 15,0 4 0-15,0 2 9 16,0 0-5-16,4 5 2 0,12-3-1 15,11 3 0-15,8 0-3 16,8-3 5-16,6-1-5 16,8-1-2-16,-2-2-13 15,-7-4-138-15</inkml:trace>
  <inkml:trace contextRef="#ctx0" brushRef="#br1" timeOffset="-199603.12">18958 11744 400 0,'0'0'101'0,"0"0"28"15,0 0 42-15,0 0-15 16,0 0-45-16,0 0-47 15,0 0-14-15,-17 0-16 16,17 0 3-16,0 0-17 16,0 0-7-16,0 0-13 15,0 0-1-15,15 0-1 16,11 0 1-16,5 0 2 16,0 0 0-16,1 0-1 15,-2 0-1-15,-1 0-15 16,3 0-35-16,-5-1-51 15,-9 1-251-15</inkml:trace>
  <inkml:trace contextRef="#ctx0" brushRef="#br1" timeOffset="-199384.42">18907 11925 907 0,'0'0'126'0,"0"0"-87"16,0 0 7-16,0 0-2 16,0 0-17-16,0 0-22 15,56 10 13-15,-24-8-14 16,5 0-1-16,1-2-3 16,-1 0-69-16,-3 0-159 0,-4 0-484 15</inkml:trace>
  <inkml:trace contextRef="#ctx0" brushRef="#br1" timeOffset="-196977.87">20148 10984 749 0,'0'0'151'0,"0"0"-118"16,0 0 38-16,0 0 5 0,0 0-39 16,0 0-21-1,-98-27-9-15,65 26 3 0,-5 1 1 16,0 0 14-16,-2 0-9 15,-2 1-5-15,2 6 7 16,1 4-13-16,4-1 9 16,7-1 0-16,6-3-8 15,8-2 6-15,6-1-5 16,6-1-4-16,2-2-3 16,0 0 0-16,0 2-1 15,0 7 0-15,0 2 1 16,0 5 0-16,-1 1 1 15,-2 7 2-15,-2 2 2 16,1 9-3-16,-4 4 3 16,1 6-2-16,1 6 0 0,-2 7-1 15,1 6-1-15,1 0 2 16,-1 5-2-16,0 5 0 16,3-1 0-16,-1 2 0 15,1 0-1-15,1-5 0 16,-1 2 1-16,1 1-1 15,1 2 0-15,1 2 3 16,-1-3-3-16,-1 0 0 16,0-3-1-16,-1 1 1 15,-3-3 0-15,-1-5 0 16,-1 1 1-16,1-4 1 16,1-4-3-16,1-4 3 0,6-8-2 15,0-9 0 1,0-4 1-16,0-8-1 0,7-8 0 15,-2-1 2-15,-1-7 0 16,-2-1-2-16,-1-3 0 16,1-3 4-16,-2-1-2 15,1 0 7-15,2 0-6 16,5 0-2-16,7 0 3 16,7 0-2-16,8-7-1 15,5-4-2-15,7 0-25 16,4 2-34-16,-4 1-63 15,-3 3-369-15</inkml:trace>
  <inkml:trace contextRef="#ctx0" brushRef="#br1" timeOffset="-195555.78">20444 11206 347 0,'0'0'156'16,"0"0"-128"-16,0 0 54 15,0 0 46-15,0 0 8 16,0 0-35-16,-12-74-49 15,3 69-7-15,-6 5-23 16,2 0 8-16,-4 0-8 16,-1 12 1-16,0 8 2 15,3 3-16-15,1 1-2 0,5 1 5 16,4-2-10 0,5 0-2-16,0-3 1 0,0-3 0 15,15-3-2 1,4-7 1-16,8-4-3 0,6-3-5 15,6-2-25-15,3-14-22 16,2-3-41-16,-2-5-69 16,-6 0-59-16,-7-1 34 15,-12-1-101-15</inkml:trace>
  <inkml:trace contextRef="#ctx0" brushRef="#br1" timeOffset="-194977.5">20651 11147 173 0,'0'0'244'0,"0"0"-100"15,0 0 19-15,0 0-6 16,0 0-54-16,0 0-57 15,-52 13-6-15,43 8-7 16,0 6-6-16,4 3-3 0,5 1 7 16,0-2-18-16,0-2-5 15,16-5 2-15,1-4-9 16,5-8 3-16,3-4-4 16,3-6-2-16,2 0 2 15,0-17-4-15,-3-5-6 16,-8-6-10-16,-6-2-17 15,-8 0 9-15,-5 4 15 16,0 4 12-16,-5 4 1 16,-10 6 5-16,-1 5-3 15,1 4 10-15,3 1 5 16,6 2 2-16,5 0-12 0,1 0-7 16,1 0-3-16,17 2-2 15,6 1 2-15,3-2-3 16,4-1-28-16,-1 0-7 15,-5 0-41-15,-2 0-18 16,-11-3 18-16,-6 0 33 16,-6 2 49-16,0-1 4 15,-6 1 15-15,-9 1 57 16,-2 0-10-16,7 0-3 16,1 7 1-16,9 5-33 15,0 3-12-15,0 3-5 16,18 2-13-16,3-2 4 15,4 2-3-15,-2-3-2 0,-3 0 2 16,0-3-2 0,-8 0 0-16,-6-1 0 15,-3-1 3-15,-3 1-2 0,0 1 4 16,-11 0-4-16,-8 1 4 16,-1-2-5-16,3-3-7 15,3-1-19-15,4-7-72 16,7-2-86-16,3 0-116 15</inkml:trace>
  <inkml:trace contextRef="#ctx0" brushRef="#br1" timeOffset="-194383.9">21282 11169 739 0,'0'0'59'0,"0"0"75"16,0 0-4-16,0 0-66 15,0 0-26-15,0 0-32 16,-65 34 10-16,57-6 2 0,4 2-5 16,2 3-3-16,2 1-2 15,0 1-6-15,14-3 2 16,8-2 2-16,5-8-6 16,1-5 0-16,2-6 0 15,1-9 0-15,1-2 4 16,1 0-2-16,-2-14-3 15,-3-7 3-15,-2-8-2 16,-8-6 0-16,-7-3-10 16,-6-2-4-16,-5-3 0 15,0 2 1-15,-11 3 3 16,-14 5-7-16,-6 11 16 0,-7 8-1 16,-5 11 4-1,1 3-2-15,1 4 11 0,7 15 5 16,11 6 14-16,7 6-23 15,10 3 4-15,6 1-1 16,7-1-8-16,21-5 2 16,10-10-4-16,8-6 0 15,2-8 0-15,2-5-3 16,-5 0-49-16,-6-3-84 16,-11-9-458-16</inkml:trace>
  <inkml:trace contextRef="#ctx0" brushRef="#br1" timeOffset="-192211.62">21757 11514 454 0,'0'0'134'15,"0"0"-101"-15,0 0 53 16,0 0 31-16,0 0-36 0,0 0-14 16,0 0-26-16,-60-8-3 15,51 16 0-15,3 2-5 16,2 0-9-16,2 1-5 16,2 2-8-16,0-1-5 15,7 0-4-15,6 1 1 16,6-4-2-16,-1-2-1 15,4-4 1-15,2-3 0 16,-6 0 2-16,0 0-3 16,-4-8 0-16,-6-6-1 15,-3-3 0-15,-5-2 1 16,-2-1 0-16,-16 4 1 0,-2 5 1 16,-1 1-2-16,1 4 0 15,7 2-1-15,1 2 1 16,9 2-18-16,3 0-41 15,0 0-137-15,15 0-199 16</inkml:trace>
  <inkml:trace contextRef="#ctx0" brushRef="#br1" timeOffset="-190633.47">20595 12035 429 0,'0'0'59'0,"0"0"-28"0,0 0 79 16,0 0-7-16,-100 0 0 15,74 0-11-15,3 6-18 16,1 4-10-16,0 2-34 16,3 0-5-16,7-2-5 15,3 2-7-15,4-1-2 16,5 1-7-16,0-3-3 15,0 1-2-15,11-2 0 16,8-1 1-16,4 0 2 16,3-2-2-16,3 0 0 15,1 1 1-15,-4 0 2 16,-2 0-5-16,-6 2 2 0,-5-1-1 16,-5 0-5-16,-8 2-2 15,0 0 8-15,-9 1 4 16,-16 1-3-16,-5-1 1 15,-3-1-1-15,2-3-1 16,5-4 1-16,6 0 1 16,9-2-2-16,7 0 0 15,4 0-2-15,0-10-23 16,10-6-44-16,17-2-36 16,7-1-125-16,4 4-221 15</inkml:trace>
  <inkml:trace contextRef="#ctx0" brushRef="#br1" timeOffset="-190211.81">20818 12183 645 0,'0'0'226'0,"0"0"-184"15,0 0 35-15,0 0 12 16,0 0-52-16,0 0-21 16,-22 67-15-16,22-57 0 15,0-1 1-15,0-2-2 16,3-1-11-16,0-3-38 15,0-3-95-15,-2 0-207 16</inkml:trace>
  <inkml:trace contextRef="#ctx0" brushRef="#br1" timeOffset="-189711.9">20818 12183 852 0,'-30'-85'114'15,"29"84"-98"-15,1 1 33 16,1 0-41-16,17 0-8 16,6 0 0-16,3-2-5 15,-2 1-93-15,-3 1-82 16,-3 0-57-16,-4 0 44 0,-5 7 12 16,-2 6 167-1,-4 2 14-15,1 2 91 0,-2 3 53 16,2-3-73-16,0 3-7 15,-2-3-14-15,1-1 0 16,-2-2-19-16,1-4-1 16,-3-1-21-16,1-5 9 15,1-4 4-15,0 0-8 16,2-1 28-16,5-15 42 16,1-7-58-16,6 0 2 15,4-4-25-15,1 5-2 16,4 2 0-16,-1 7 1 15,3 5 11-15,-2 4 26 0,-2 4-1 16,-5 0-3 0,-3 10-12-16,-6 8 6 0,-1 2 4 15,-5 5-12-15,-3 4-9 16,0 0-5-16,0 1-7 16,0-3 2-16,0-3-2 15,0-4-4-15,0-6-43 16,3-6-75-16,9-8-124 15,5 0-71-15</inkml:trace>
  <inkml:trace contextRef="#ctx0" brushRef="#br1" timeOffset="-189290.12">21512 12101 105 0,'0'0'628'16,"0"0"-532"-16,0 0 15 15,0 0-3-15,-83 15-45 16,75 5-44-16,2 4-3 16,5 3-1-16,1 0-6 15,0-1 6-15,0 0-6 16,12-5-5-16,7-2 5 16,5-6-9-16,0-6 7 15,3-4-7-15,-2-3 2 16,0 0-1-16,-1-13-1 15,-1-8 3-15,1-5 1 16,-7-8-2-16,-6-1-2 0,-7-7 0 16,-4 4-24-16,-3 0 8 15,-16 6-3-15,-7 10 8 16,-3 6 10-16,-3 10 0 16,2 6 1-16,4 0 9 15,6 8-9-15,11 10 18 16,8 4-7-16,1 5-7 15,12 0 3-15,16-2-7 16,7-2 2-16,4-6-2 16,0-3 1-16,0-4-2 15,-3-3-17-15,-3 0-79 16,-2-2-192-16,-1 3-64 0</inkml:trace>
  <inkml:trace contextRef="#ctx0" brushRef="#br1" timeOffset="-188945.75">21882 12293 68 0,'0'0'733'15,"0"0"-674"-15,0 0 62 16,0 0-15-16,0 0-54 16,0 0-25-16,-21 0-21 15,21 0 3-15,-1 4-4 16,-4 5 2-16,-2 4 5 15,-2 6-6-15,2 1 3 0,2 0 2 16,5-3-9-16,0-1 7 16,16-2-9-16,9-4 1 15,8-7 4-15,0-3-1 16,-1 0-4-16,-6-6 0 16,-7-7 2-16,-8-5-2 15,-6-1 0-15,-5-1-1 16,-10 2 0-16,-18 2-25 15,-9 4-25-15,-5 7-57 16,-5 4-190-16,-1 1-308 16</inkml:trace>
  <inkml:trace contextRef="#ctx0" brushRef="#br1" timeOffset="-187273.94">20981 12851 128 0,'0'0'368'16,"0"0"-284"-16,0 0 18 16,0 0 49-16,0 0-58 15,0 0-32-15,-90-19-8 16,71 28-17-16,3 7 7 16,-1 0-18-16,4 4 1 15,0 3-5-15,0 1-7 16,6 3 5-16,4 0-12 15,3 3 1-15,0 0 3 16,15 1-7-16,12-1 6 16,7-6-2-16,5-6-6 15,4-11 1-15,0-7 1 0,0 0-4 16,-4-16 0-16,-4-7 2 16,-5-5-2-16,-10-3 2 15,-8-3 2-15,-9-4-4 16,-3-3-1-16,-6 1 1 15,-17 2 0-15,-4 4-2 16,-3 11 1-16,3 11-1 16,4 4-6-16,7 6-4 15,7 2-27-15,8 0-32 16,1 0-137-16,1 6-504 16</inkml:trace>
  <inkml:trace contextRef="#ctx0" brushRef="#br1" timeOffset="-185867.32">22595 11381 673 0,'0'0'162'0,"0"0"-103"15,0 0 59-15,0 0-37 16,0 0-29-16,0 0-14 15,-39 0-15-15,39 0-4 16,0 0-11-16,0 0 5 16,0 0-13-16,0 0-2 15,7 0 1-15,9 0-2 0,8 0 3 16,6 0 0-16,5 0-3 16,3 0-19-16,0 0-16 15,3 0-40-15,0 0-118 16,-3 0-207-16</inkml:trace>
  <inkml:trace contextRef="#ctx0" brushRef="#br1" timeOffset="-185508.07">23028 11284 590 0,'0'0'187'16,"0"0"-121"-16,0 0 61 0,0 0-18 15,-81 17-69-15,81-4-21 16,0 2-13-16,0 1 0 16,14 2 2-16,5 0-6 15,2 2 2-15,2-1 1 16,-1 1-4-16,-4-3 2 16,-2-4-3-16,-8-1 1 15,-4-5 0-15,-4-1 2 16,0 0 1-16,-7 2-1 15,-13-2-1-15,-2-1-2 16,-2-1 1-16,2-3-2 16,7-1-5-16,3 0-14 0,9-1-4 15,3-13-32-15,4-7-89 16,20-1-47-16,6 0-25 16,6-1-102-16</inkml:trace>
  <inkml:trace contextRef="#ctx0" brushRef="#br1" timeOffset="-185336.22">23204 11381 387 0,'0'0'106'16,"0"0"17"-16,0 0 48 16,0 0-38-16,0 0-11 15,0 0-66-15,22 83-41 16,-20-63-3-16,-2-3-12 16,1-3 3-16,-1-4-6 15,0-3 0-15,0-4-37 16,0-3-100-16,0 0-60 15,0-6-76-15,0-10-117 16</inkml:trace>
  <inkml:trace contextRef="#ctx0" brushRef="#br1" timeOffset="-184976.6">23204 11381 279 0,'58'-53'156'0,"-53"50"-112"16,1 3 79-16,0 0-35 15,-1 0 18-15,1 4-12 16,0 11-49-16,1 0-13 15,-1 1-9-15,1 2-12 16,-1-1-6-16,-2-3-4 16,1-4 2-16,-1-5-1 15,-2-2-1-15,-1-3-1 0,2 0 0 16,6-2 3-16,2-12 0 16,5-2-1-16,1-3-1 15,2 3-1-15,-1 0 0 16,3 2 0-16,-2 8 0 15,-4 2 2-15,3 3 8 16,-3 1 24-16,0 0 7 16,-2 1-10-16,-2 13 0 15,-4 2-8-15,-3 10-1 16,-4 3-6-16,0 1-10 16,0 1-5-16,0-6-1 15,0-5-25-15,0 0-71 16,0-6-187-16,0-6-409 0</inkml:trace>
  <inkml:trace contextRef="#ctx0" brushRef="#br1" timeOffset="-183398.18">23908 11357 779 0,'0'0'38'0,"0"0"1"15,0 0 58-15,0 0-38 16,0 0-41-16,0 0-8 0,-64 71 7 16,62-49 4-1,2 1-2-15,0-2-1 0,2-2-8 16,15-4-3-16,3-4-1 16,7-4-2-16,3-3 1 15,3-4-1-15,0 0-1 16,-1-5-3-16,0-11 1 15,-4-3 6-15,-4-7-7 16,-7-5-2-16,-6-2-7 16,-6-4-14-16,-5-1-2 15,0 5 8-15,-15 3 9 16,-10 8 5-16,-8 9 6 16,-6 8-3-16,-1 5 6 15,1 0 10-15,3 15 10 16,11 5-3-16,8 4-14 0,11 3 14 15,6-1-15-15,5 1-2 16,22-1-4-16,7-5-1 16,5-5 4-16,4-6-6 15,0-1 1-15,-1-3-41 16,0-2-41-16,-6 0-186 16,-5 2-339-16</inkml:trace>
  <inkml:trace contextRef="#ctx0" brushRef="#br1" timeOffset="-183054.13">24295 11646 674 0,'0'0'87'0,"0"0"-43"15,0 0 84-15,0 0-51 16,0 0-20-16,0 0-24 15,0-32-6-15,-2 32 4 16,-4 6-9-16,-1 12-16 16,-1 5-4-16,7 1-1 15,1-2 2-15,4-4-1 16,17-4-1-16,8-5 2 16,2-4 1-16,0-5-4 15,-4 0 0-15,-6-6 2 0,-11-8-2 16,-4-5 0-1,-6 0 4-15,0-2-2 0,-6 3-2 16,-13 6-8-16,-11 3-48 16,-9 7-87-16,-9 2-231 15</inkml:trace>
  <inkml:trace contextRef="#ctx0" brushRef="#br1" timeOffset="-181397.91">23370 12225 389 0,'0'0'85'0,"0"0"-15"16,0 0 37-16,0 0-44 15,0 0-1-15,0 0 2 16,-12-39-4-16,3 36 13 15,-2 3-21-15,1 0-19 16,-4 4-13-16,-1 10 9 16,2 3-10-16,-2 5 4 15,5 1 11-15,4 1-19 16,6 2 0-16,0-3-8 16,4-1-6-16,14-2 2 15,9-7-3-15,4-3 0 16,2-7-2-16,3-3-15 0,-2 0-19 15,-1-13-14-15,-5-5-24 16,-5-4-26-16,-5-3-52 16,-9 2-14-16,-8 2 73 15,-1 2 85-15,-1 6 8 16,-13 5 95-16,-2 4 61 16,2 1-23-16,0 3-28 15,4 0-45-15,4 0-22 16,2 15-25-16,4 2-4 15,0 5 7-15,0 2-3 16,7-1 5-16,10-1-9 16,5-2-5-16,4-8-1 0,0-3-2 15,0-8-1-15,-2-1 1 16,-5 0-1-16,-3-10 0 16,-8-7-1-16,-7-4 1 15,-1 0 0-15,-1 0-5 16,-17 4 5-16,0 1 2 15,-1 6-2-15,5 5 7 16,6 0 5-16,6 4 3 16,2-2-11-16,9 0-4 15,16-2 0-15,8-2-1 16,1-2 0-16,-7 2-6 16,-4 3-16-16,-9 1 3 15,-9 3 8-15,-5 0 6 0,0 0 6 16,-15 0 0-16,-3 5 4 15,-1 1-1-15,5 3 14 16,6 0 3-16,8-1-11 16,0 0-9-16,1 4 0 15,15-2-1-15,-1-1 2 16,2 3-1-16,-5-1 2 16,-2 1-2-16,-4 4 0 15,-3 0 2-15,-3 2-2 16,0 0 0-16,0-1 3 15,-2-3-3-15,-2-4 1 16,1-3-1-16,1-5 0 0,2 1-13 16,0-3-35-1,5 0-20-15,13-3-89 0,4-13-87 16,2-4-49-16</inkml:trace>
  <inkml:trace contextRef="#ctx0" brushRef="#br1" timeOffset="-180647.47">24019 12220 630 0,'0'0'166'0,"0"0"-49"15,0 0 4-15,0 0-50 16,0 0-42-16,0 0-16 16,-78 32-7-16,78-11-6 15,0 3 3-15,0 0 4 16,3 0-6-16,9-3 8 0,4-2 1 15,5-5-3-15,-1-5 0 16,3-6-2-16,1-3-4 16,2 0 5-16,-4-10-5 15,-1-6 0-15,-3-6-1 16,-6-2 2-16,-5-2-4 16,-5-2 4-16,-2-5-5 15,0 1-3-15,-8 1 2 16,-11 6-4-16,-4 6 6 15,-3 6 2-15,-7 9 0 0,0 4 1 16,2 1 4 0,4 17 2-16,8 8 2 0,11 4 3 15,8 0-9-15,0 1 1 16,15-2-2-16,12-7-1 16,3-6 2-16,1-5-3 15,0-5-1-15,-1-4-4 16,-1-2-23-16,-4 0-30 15,-3 0-48-15,-5 0-71 16,-1 0-53-16,-2 0 48 16,0 0 3-16,-2 1 76 15,-3 4 34-15,2-3 69 16,-5-2 11-16,-3 4 68 16,0-3 108-16,-2-1-74 15,-1 1 55-15,0-1-16 0,2 0-41 16,-2 0-38-16,0 0-14 15,0 0-22-15,0 0-8 16,0 2-13-16,0 2-13 16,0 7 8-16,0 1 6 15,1 5 0-15,4-2-5 16,2 2-8-16,5-3 1 16,2-6 1-16,5-2-6 15,3-6 2-15,-1 0 6 16,0 0-2-16,-5-6 9 15,-7-4-2-15,-7-6 1 16,-2 3-1-16,-3-2-7 0,-18 2-2 16,-3 5-4-16,-4 2-1 15,-2 6-2-15,1 0-29 16,6 0-16-16,8 11-49 16,7 2-295-16</inkml:trace>
  <inkml:trace contextRef="#ctx0" brushRef="#br1" timeOffset="-179146.72">23510 13108 662 0,'0'0'152'16,"0"0"-89"-1,0 0 38-15,0 0-3 0,-87 20-51 16,74 3-14-16,1 4-8 15,3 1-4-15,4 3-1 16,5-2-7-16,0-1-12 16,11 0 3-16,14-6 1 15,4-3-4-15,5-7 4 16,3-8-5-16,2-4 0 16,1 0 1-16,-4-18-1 15,-8-4-1-15,-7-7-5 16,-15-1-9-16,-6 0 9 0,-13 1-5 15,-24 2 9 1,-15 7-4-16,-10 8-4 0,-3 8 10 16,4 4-1-16,11 0 2 15,12 14-4-15,15 4-22 16,17 3-55-16,6-1-265 16</inkml:trace>
  <inkml:trace contextRef="#ctx0" brushRef="#br1" timeOffset="-178287.6">25490 11365 709 0,'0'0'200'0,"0"0"-185"16,-109 26 76-16,80-3-24 0,7 3-11 15,4 9-13 1,9 0-27-16,8 1 2 0,1 0-9 16,16-5-3-16,11-8 0 15,13-8-5-15,5-12 4 16,9-3-3-16,4-13-2 16,-5-14 1-16,-6-5-1 15,-13-2 0-15,-13-1-1 16,-10-2-3-16,-11 3 0 15,0 0 4-15,-13 7-4 16,-10 6 2-16,-3 10-3 16,0 11-9-16,-1 7-23 15,6 21-36-15,3 10-173 16,10 6-257-16</inkml:trace>
  <inkml:trace contextRef="#ctx0" brushRef="#br1" timeOffset="-177615.49">25523 12195 116 0,'0'0'684'15,"0"0"-671"-15,0 0 45 16,-96 25 65-16,77 1-38 16,4 4-42-16,3 5-16 15,8 0-8-15,4 0 2 16,7-5-10-16,21-3 0 16,11-9-3-16,7-12-7 15,12-6 1-15,-1-4-2 16,-3-16 2-16,-14-5-6 15,-15-3-9-15,-16-3 10 16,-9-2 2-16,-7 1 1 0,-23 5 0 16,-9 3 2-16,-4 8-1 15,6 8-1-15,5 7 0 16,14 1-1-16,11 7-1 16,7 19-83-16,0 7-128 15,18 4-292-15</inkml:trace>
  <inkml:trace contextRef="#ctx0" brushRef="#br1" timeOffset="-177209.03">25512 13078 301 0,'0'0'496'0,"0"0"-469"16,0 0 22-16,0 0 25 16,0 0 11-16,0 0-38 15,69-74-38-15,-50 46 2 16,-4-1 3-16,-3 3 4 15,-5 3-2-15,-2 8-1 0,-5 5 7 16,0 6 6-16,0 2-4 16,0 2-3-16,0 0-18 15,0 14-1-15,0 12 4 16,0 6-3-16,0 5-2 16,0 2-1-16,0 2 2 15,-2 2-3-15,-2-4 1 16,-1-1-7-16,-5-4-26 15,-2-5-38-15,-4-4-99 16,-4-6-347-16</inkml:trace>
  <inkml:trace contextRef="#ctx0" brushRef="#br1" timeOffset="-177037.19">25438 13355 777 0,'0'0'229'0,"0"0"-188"16,0 0 5-16,0 0 11 15,0 0 3-15,110 0-29 16,-57-2-16-16,6-4-5 16,-1-4-10-16,-6-1-6 15,-3-3-87-15,-7-1-451 16</inkml:trace>
  <inkml:trace contextRef="#ctx0" brushRef="#br1" timeOffset="-176115.22">26273 11249 805 0,'0'0'152'0,"0"0"-122"16,0 0 29-16,0 0-55 16,0 0 1-16,0 0 9 15,110-16-12-15,-74 16 3 16,-4 0 0-16,-9 12 3 15,-3 3 0-15,-7 6-4 16,-4 6 9-16,-3 3 15 16,-6 1-10-16,0 3 6 15,0-2-4-15,0 5-7 0,0 1 5 16,-2 4-13 0,2 7-1-16,0 8 6 15,0 4-8-15,0 3 0 0,-1 2 4 16,-2-1 2-16,0 4 5 15,0 2-3-15,-1 3-3 16,2-1 5-16,1 1-3 16,1-3-1-16,0 3 3 15,0 0 1-15,3-2 4 16,4 3-16-16,5 3 4 16,-4 3-3-16,-2 0 0 15,-2-2 0-15,-4-4-1 16,0-6 0-16,0-1 0 0,-6-7 5 15,-12-6-7-15,-6-10 2 16,-6-7 0-16,-6-9 1 16,-5-4 1-16,-4-10 1 15,2-8-4-15,3-6 3 16,7-1-4-16,7-5 1 16,11-17-48-16,11-13-32 15,4-10-68-15,3-11-382 16</inkml:trace>
  <inkml:trace contextRef="#ctx0" brushRef="#br1" timeOffset="-174943.27">27399 11251 101 0,'0'0'488'16,"0"0"-439"-16,0 0 77 16,0 0-37-16,0 0-13 15,0 0-37-15,-98-45-14 16,73 35 2-16,-7 3 19 0,-2 4-1 15,0 3-14-15,2 0 4 16,7 0 0-16,4 0-17 16,8 2 2-16,2 4-9 15,4 2-7-15,5 3-3 16,1 5 1-16,1 4-2 16,0 6 2-16,0 5-1 15,0 7 0-15,0 3 2 16,3 3-3-16,-2 0 4 15,1 2-4-15,-2 1 0 16,1 4 3-16,-1 6-2 16,0 2 0-16,0 3-1 15,0 1 1-15,0 2-2 16,0 0 4-16,0 1-3 0,0 0 8 16,0 0-5-16,-1-2 1 15,-2-3-3-15,0 3 0 16,-2-2 0-16,-1 1 0 15,2 0 0-15,-5-3 1 16,3-1-1-16,0 0 4 16,0 0 3-16,0-2 2 15,3-1-1-15,0-6-9 16,2-6 6-16,1-5 0 16,-2 0-5-16,2-5 2 15,-1 1-1-15,-2 0 1 16,0-3 2-16,-3 0-1 15,1-3 7-15,2-5 0 0,0-3-2 16,3-2 3-16,0-5-6 16,0-3-3-16,0-3 2 15,4-1-4-15,4 1 0 16,1-2-1-16,3-2 0 16,-3 4 4-16,0-2-4 15,3-1 0-15,-2 1 0 16,5-2-1-16,9-2-19 15,14-2-35-15,15 0-26 16,10-10-70-16,3-11-662 16</inkml:trace>
  <inkml:trace contextRef="#ctx0" brushRef="#br1" timeOffset="-169829.46">27753 11356 160 0,'0'0'139'15,"0"0"-12"-15,0 0 7 16,0 0 10-16,0 0 31 15,-93-38-81-15,80 38-11 16,1 4-26-16,0 13-32 0,2 5 1 16,2 6 1-16,5 3-7 15,3 1 1-15,0-1-13 16,2-3 0-16,13-1-5 16,2-5 0-16,3-1-3 15,5-9-1-15,7-10 0 16,5-2 1-16,5-7-23 15,0-17-42-15,-1-1-89 16,-8-4-186-16,-10 1-86 16</inkml:trace>
  <inkml:trace contextRef="#ctx0" brushRef="#br1" timeOffset="-169298.34">27948 11383 144 0,'0'0'418'0,"0"0"-265"16,0 0-4-16,0 0-34 15,0 0-55-15,0 0-20 16,-49 55-21-16,49-29 10 15,0 1-3-15,0-1-7 16,7-4-4-16,9-3-9 16,6-7-5-16,5-6 1 15,7-6 1-15,0 0-3 16,-4-12-3-16,-6-6-15 16,-13-4-3-16,-10-2 10 15,-1-1 10-15,-8 0 1 16,-12 6 0-16,-2 2 3 15,2 9-2-15,4 2 3 0,8 3 5 16,7 3-6 0,1 0-3-16,16 0-7 0,20 0 2 15,7 0 4-15,1-3-29 16,-6 2-40-16,-11 1 21 16,-12 0 7-16,-9 0 30 15,-6 0 12-15,0 0 10 16,-15 7 28-16,-6 6 9 15,0 0-9-15,8 0 1 16,8 0-18-16,5 1-16 16,0 1-5-16,21 3 0 15,5-2 1-15,0 3-1 0,-3-1 0 16,-7 2 0 0,-6 0 1-16,-10-1 0 0,0 2 2 15,-3-1-1-15,-14-2 6 16,-4-3-7-16,4-5 1 15,4-4-2-15,7-3 0 16,6-1-6-16,0-2-57 16,2 0-136-16,17-3-100 15,6-11-191-15</inkml:trace>
  <inkml:trace contextRef="#ctx0" brushRef="#br1" timeOffset="-167782.25">28077 12395 540 0,'0'0'146'16,"0"0"-67"-16,0 0 74 15,0 0-61-15,0 0-21 16,-85-33-35-16,61 34-16 15,0 15 6-15,2 4 2 16,2 6-9-16,8 6 4 16,5 1-10-16,7 4 2 15,0-1-3-15,15-9-10 0,13-3-2 16,10-7 0 0,5-13 2-16,1-4-4 0,2 0 1 15,-8-16 1-15,-10-7-1 16,-13-5-2-16,-9-2 3 15,-6-1-6-15,-9 5 4 16,-17 3-2-16,-6 9 0 16,-1 5-3-16,2 6-4 15,4 3-20-15,8 1-17 16,4 18-40-16,7 5-136 16,7 6-221-16</inkml:trace>
  <inkml:trace contextRef="#ctx0" brushRef="#br1" timeOffset="-166828.82">27541 13294 879 0,'0'0'43'0,"0"0"39"15,0 0 19-15,0 0-23 16,0 0-34-16,0 0-31 16,-30 0-8-16,32 8-3 15,14-2-2-15,10 2 1 16,5-2 1-16,3-5-4 15,6 1-3-15,-1-2-44 16,3 0-30-16,-3 0-135 16,-2 0-226-16</inkml:trace>
  <inkml:trace contextRef="#ctx0" brushRef="#br1" timeOffset="-166469.42">27975 13233 736 0,'0'0'115'0,"0"0"-5"16,0 0 4-16,0 0-44 15,0 0-46-15,0 0-20 16,-61 17-3-16,63-1 2 16,10 0-3-16,2 2 3 15,1-2-2-15,3 1 1 16,-1 1-2-16,4 0 1 15,-2-2-1-15,-1-1 0 0,-2-2 1 16,-7 0-1-16,-4-4 0 16,-5-1 0-16,0 0-1 15,-17-1-1-15,-11 2 4 16,-2-1-2-16,-1-5 0 16,7 0 0-16,6-3 2 15,8 0-2-15,7 0-1 16,3-10-28-16,9-8-46 15,19-6-65-15,6 3-160 16,1 1-291-16</inkml:trace>
  <inkml:trace contextRef="#ctx0" brushRef="#br1" timeOffset="-166282.07">28150 13350 430 0,'0'0'104'0,"0"0"-34"16,0 0 112-16,0 0-22 15,0 0-69-15,0 0-37 16,22 56-23-16,-17-40-15 15,-2-3-7-15,4 0-5 16,-4-3-4-16,0-3-1 16,-1-5-10-16,-2-2-58 15,0 0-76-15,0 0-63 16,0-16-61-16,0-3-157 16</inkml:trace>
  <inkml:trace contextRef="#ctx0" brushRef="#br1" timeOffset="-165875.65">28150 13350 532 0,'68'-92'124'0,"-60"91"-17"0,1 1 4 16,3 0-28-16,0 1-45 15,1 12-6-15,-1 4 1 16,-1 2-4-16,-2 3-7 16,-2 3-12-16,-3-3-2 15,-2 0-3-15,-1-4-5 16,1-5 0-16,-2-4 3 15,0-8-2-15,0-1 1 16,1 0 0-16,4-4 1 16,3-13-3-16,6-3 1 0,0-5-1 15,5 5 0 1,3 0 0-16,1 4-1 0,-1 5 1 16,1 5 0-16,-5 6 0 15,-2 0 1-15,-2 0 0 16,-3 8 5-16,-2 10 6 15,-4 2 15-15,-4 3-20 16,-1-2 3-16,0 2-8 16,0 2-1-16,0-5 0 15,0-1-1-15,0-5-2 16,0-4-20-16,0-4-19 16,5-6-27-16,13 0-103 15,4-6-109-15,3-13-181 16</inkml:trace>
  <inkml:trace contextRef="#ctx0" brushRef="#br1" timeOffset="-163937.59">29806 11536 470 0,'0'0'132'0,"0"0"-64"15,0 0 51-15,0 0 5 16,0 0-36-16,-89 6-41 16,73 8-17-16,2 3-5 15,5 3 0-15,4 1-8 16,5 4-2-16,0 0-9 15,11 5 2-15,14-4 5 16,6-3-7-16,7-6 1 16,2-7-4-16,0-6 0 15,-3-4 1-15,-4-4-4 16,-4-12 2-16,-9-5-2 16,-9-4 2-16,-6-2-2 15,-5-3 1-15,0 1-1 16,-11 4 4-16,-8 6-4 0,-3 3 1 15,0 7-1-15,2 8 0 16,3 1-4-16,2 10-23 16,5 16-39-16,5 6-136 15,3 6-247-15</inkml:trace>
  <inkml:trace contextRef="#ctx0" brushRef="#br1" timeOffset="-163437.72">29812 12439 680 0,'0'0'146'15,"0"0"-90"-15,0 0-8 0,0 0 26 16,63-71-38-1,-44 51-20-15,-3 3-1 0,-5 5 11 16,-7 6-2-16,-1 3-3 16,-3 3 14-16,0 0-3 15,0 0-2-15,0 0-7 16,0 12-8-16,0 8-12 16,0 6-1-16,-3 1-1 15,2 3 0-15,-1-3-2 16,1 2 1-16,-2-3-25 15,0 0-18-15,-2-2-21 16,0-2-50-16,-1-4-121 16,-2 1-84-16,-1-3-60 15</inkml:trace>
  <inkml:trace contextRef="#ctx0" brushRef="#br1" timeOffset="-163312.72">29849 12664 423 0,'0'0'250'16,"0"0"-26"-16,0 0-66 15,0 0-64-15,0 0-40 16,0 0-19-16,-9 1-17 15,30-1-17-15,9 0 1 16,6-1-2-16,3 1-29 16,-4 0-110-16,-8 14-476 15</inkml:trace>
  <inkml:trace contextRef="#ctx0" brushRef="#br1" timeOffset="-162750.04">29963 13183 794 0,'0'0'102'0,"0"0"5"16,0 0 1-16,0 0-66 15,0 0-14-15,0 0-11 16,-53 13-7-16,48 12-6 16,3 4 0-16,2 0 8 15,0 2-7-15,2-2 0 16,9-4-1-16,3-1-3 16,2-6 3-16,2-5 4 15,7-9-7-15,5-4 1 0,5-4-1 16,-1-17 2-1,-4-5-3-15,-8 0 2 0,-10-4-2 16,-10 0 0-16,-2 2 1 16,-17 3 5-16,-13 2-5 15,-3 4 0-15,-1 7 0 16,3 4-1-16,5 3-2 16,6 3-18-16,9 2-29 15,5 0-64-15,6 0-414 16</inkml:trace>
  <inkml:trace contextRef="#ctx0" brushRef="#br1" timeOffset="-161375.02">30821 11650 228 0,'0'0'209'16,"0"0"-141"-16,0 0 34 16,0 0-12-16,0 0-12 0,0 0-39 15,-2 0-8-15,2 0 8 16,0 0 3-16,0 0 1 16,0 0-10-16,0 0-6 15,0 0 2-15,0 0 2 16,0 0-15-16,0 0 6 15,0 0-6-15,0 0 1 16,0 0 4-16,0 0-6 16,0 0-6-16,0 0 0 15,0 0-7-15,0 0 1 16,0 0-3-16,0 0 1 16,0 0-5-16,0 0 2 15,0 0-25-15,0 0-75 0,2 0-298 16</inkml:trace>
  <inkml:trace contextRef="#ctx0" brushRef="#br1" timeOffset="-159999.81">30841 11546 324 0,'0'0'48'0,"0"0"-28"16,0 0 41-16,0 0 11 16,0 0-29-16,0 0-5 15,-20-39 43-15,7 39 15 16,-1 0-14-16,-3 0-27 0,-1 0-3 15,2 10 8-15,1 5-20 16,4 3-19-16,7 0-8 16,4 0-5-16,0-3-6 15,0 1-2-15,17-4 0 16,3 1 0-16,4 1 0 16,-1-2 2-16,-1-1-2 15,-4 0 0-15,-6 0 0 16,-5 1-1-16,-5 0 2 15,-2 2-1-15,0 3 1 16,-3-3 2-16,-12-2 1 16,-4 1-2-16,-2-5-1 0,4-3 0 15,4-3 1-15,5-1-2 16,5-1 0-16,3 0 0 16,0-3-26-16,18-15-84 15,10-6 13-15,5-4-99 16,0-3-109-16</inkml:trace>
  <inkml:trace contextRef="#ctx0" brushRef="#br1" timeOffset="-159812.35">31012 11614 435 0,'0'0'289'0,"0"0"-196"16,0 0-27-16,0 0 69 16,0 0-55-16,-35 92-55 15,31-67-15-15,2-3 3 0,2-5-9 16,0-4-2-16,0-5-2 15,0-3 0-15,0-5-10 16,5 0-67-16,2-7-109 16,3-12-59-16,-4-4 30 15,-1-4-113-15</inkml:trace>
  <inkml:trace contextRef="#ctx0" brushRef="#br1" timeOffset="-159453.06">31012 11614 199 0,'1'-6'230'15,"2"1"-127"-15,3 2 6 16,1 3-31-16,5 0 16 15,5 0-24-15,2 7-24 16,0 6-12-16,1-1-5 0,-5 4-13 16,0 0-3-1,-5 1-6-15,-1-3 2 0,-4-3-5 16,-1-4-2-16,-3-3-1 16,-1-4 0-16,0 0-1 15,2 0 9-15,1 0-1 16,1-10-8-16,6-7-3 15,1 2 2-15,0 4-6 16,-2 5 7-16,-2 6-1 16,-1 0-5-16,-1 0 6 15,1 12 2-15,-2 7 8 16,1 3 34-16,-2 2-23 16,2 5 2-16,-2-3-6 15,0 0-14-15,0-3-2 16,-1-4 0-16,1-5-1 0,3-3-3 15,6-5-65-15,1-6-133 16,7 0-232-16</inkml:trace>
  <inkml:trace contextRef="#ctx0" brushRef="#br1" timeOffset="-157843.29">31083 12526 281 0,'0'0'361'16,"0"0"-272"-16,0 0 10 15,0 0 46-15,0 0-52 16,0 0-62-16,-87 27-17 16,77-5 4-16,4 3 6 0,3 1-11 15,3-1 1 1,0-2-10-16,21-5 3 0,9-2-2 15,6-2-5-15,6-8 1 16,-1-5 2-16,-2-1-2 16,-3-3-1-16,-8-11 2 15,-7-4 0-15,-12-4 2 16,-6 0-3-16,-3-5 6 16,0 1-4-16,-15 3-3 15,-4 3 2-15,-1 4-2 16,2 9-3-16,1 7-36 15,1 0-46-15,2 16-177 16,3 12-365-16</inkml:trace>
  <inkml:trace contextRef="#ctx0" brushRef="#br1" timeOffset="-157077.45">30901 13294 443 0,'0'0'136'16,"0"0"-132"-16,0 0 9 16,0 0 25-16,0 0-7 15,56-75 6-15,-56 60 25 16,0 5 40-16,-10-1-17 0,-8 6-23 15,-4 3-1-15,-3 2-24 16,-1 3-5-16,1 15-5 16,1 8-14-16,3 5-2 15,3 7 0-15,6 3-5 16,9 2 3-16,3 2-7 16,5-5 0-16,17-7-2 15,5-6-2-15,6-10 0 16,4-11-7-16,5-6-28 15,6 0-15-15,-2-19-36 0,-3-5-66 16,-9-6-95 0,-8-2-101-16</inkml:trace>
  <inkml:trace contextRef="#ctx0" brushRef="#br1" timeOffset="-156561.95">31123 13288 541 0,'0'0'160'15,"0"0"-49"-15,0 0 56 16,0 0-90-16,0 0-53 15,0 0-21-15,-36 38-1 16,36-17 4-16,8 3 0 16,4-1 8-16,3-4-5 15,0-3-6-15,3-7 2 16,1-4-2-16,-1-5-2 16,-2 0-2-16,-2-3 1 15,-7-12-2-15,-5-4-7 0,-2-1-2 16,0 0 11-16,-12 4 0 15,-6 1 2-15,1 7 3 16,5 3-2-16,2 4 11 16,6 1 16-16,4 0-16 15,0 0-14-15,20 0-5 16,10 0 4-16,3 0 0 16,0 0 0-16,-6 0-4 15,-8-2-7-15,-7-1-17 16,-7 3 13-16,-5 0 16 15,0 0 0-15,-8 0 10 16,-5 0-9-16,1 3 1 0,6 7 8 16,6 4-7-16,0 3-3 15,1 1 0-15,13 0 0 16,2 4 2-16,-4-2-2 16,-3 2 0-16,-6-1-1 15,-3 0 2-15,0-1 2 16,-7-3-1-16,-10-3 1 15,1-6 1-15,4-4-4 16,2-4-1-16,7 0-36 16,3 0-153-16,0-12-276 15</inkml:trace>
  <inkml:trace contextRef="#ctx0" brushRef="#br1" timeOffset="-154639.88">32259 11595 368 0,'0'0'450'16,"0"0"-413"-16,0 0-31 0,0 0-6 16,0 0 22-16,0 0 2 15,104 2-14-15,-72 8 9 16,-3 2 25-16,-2-2-5 16,-5 0-4-16,-6 1-3 15,-5-3-27-15,-5 4 9 16,-1 3-1-16,-5 6 16 15,0 6 8-15,0 4-11 16,-2 1-6-16,-2 1-7 16,2 3-10-16,2 2-2 15,0 4 8-15,0 5-5 16,0 2 6-16,5 5-7 16,-4 1 2-16,1 1 6 0,-2-2-7 15,0 1 0 1,0 0-2-16,0 0-2 0,0 2 3 15,0 0-3-15,0-1 3 16,0-4 11-16,0 2 0 16,0-8-3-16,-2 3-2 15,-1-1-3-15,2-4 1 16,-4 1-5-16,1-5 2 16,0-2 3-16,-1-3-5 15,2-3 2-15,0-6 1 16,0-1-4-16,1-3 3 15,2-5-3-15,0 1-1 0,0 0 0 16,0-1-1-16,0 1 1 16,0 3 1-16,2-2-1 15,1 4 2-15,-3 1-1 16,0 0 0-16,0-1 0 16,0 0 0-16,0 2 0 15,0-3-1-15,0 2 1 16,0 1 2-16,0 1-3 15,-3 0 2-15,-3-5-1 16,-1-1-1-16,-1-5 0 16,2-5 1-16,-3-1-1 15,-3-5 3-15,0-2-3 16,-8-2-1-16,-7 0-25 16,-6-4-33-16,-7-13-54 15,1-4-160-15</inkml:trace>
  <inkml:trace contextRef="#ctx0" brushRef="#br1" timeOffset="-153217.36">33135 11622 426 0,'0'0'110'15,"0"0"18"-15,0 0-35 16,0 0 60-16,0 0-85 16,-90-29 14-16,72 25-55 15,-1 3 9-15,2-1 1 16,1 2-13-16,4-1 7 16,2 1-4-16,4 0-7 15,4 0-5-15,2 0-12 16,0 4-3-16,0 11-1 0,0 3 1 15,0 4 0 1,0 0 2-16,0 7-2 0,0 3 0 16,0 2 2-16,0 1-2 15,0-2 1-15,0 2-1 16,0 1 1-16,0 3 1 16,0 1-2-16,-3 3 0 15,0 4 2-15,-2-2-4 16,1 2 4-16,-5 2-2 15,0 1 1-15,-1 1 0 16,-5 4-1-16,3 0 1 16,-1 2 0-16,2-2-1 15,3 1 1-15,2-2-1 16,2-5 3-16,4-3-2 16,0-3 0-16,0-5 0 0,0 0 0 15,0-6 2-15,0 0-3 16,0-1 1-16,0-4-1 15,0 2 2-15,-1-4 1 16,-2 0 1-16,0-1-1 16,-2 1 2-16,1 0-5 15,-1 3 3-15,-1 1 2 16,0-1 0-16,0-1-3 16,2 0 3-16,-1-2-1 15,1 0 2-15,2-2-4 16,1-2-1-16,1-1 5 15,0-1-6-15,0 2-1 0,0-5 0 16,0 0 2-16,3-1-2 16,1-4 1-16,1 0 0 15,-1-1 0-15,-1-4 2 16,3 3-2-16,3 1 2 16,0-4-1-16,5 3 0 15,4-7-1-15,7-2-5 16,8 0-2-16,6-17-44 15,4-5-84-15,-5-7-530 16</inkml:trace>
  <inkml:trace contextRef="#ctx0" brushRef="#br1" timeOffset="-151889.22">33597 11622 542 0,'0'0'263'16,"0"0"-207"-16,0 0 13 15,0 0 15-15,0 0-53 16,0 0-22-16,0 0-9 16,-1 0 0-16,1 0 2 15,0 3-2-15,7 10 34 16,6-1-5-16,1 0-21 15,5 1 9-15,-2-3-13 0,-1 2 6 16,-4-2-2-16,-3 0-6 16,-2 0 2-16,-4 0-2 15,2 3-1-15,-4 1 9 16,-1 3 2-16,0 2 4 16,0 0 1-16,0 3-6 15,-1 0 1-15,-2 0-2 16,-2 1-8-16,-1 4 10 15,2-2-11-15,-2 1 9 16,2 2-5-16,1 2-2 16,1-2-3-16,1 4 6 15,-1 2-5-15,-1 1 5 16,0 2-2-16,-2 0 4 0,1 2 1 16,0-4-5-1,-1 0-2-15,1-5 4 0,-2 1-4 16,0-1 2-16,-1 1-2 15,0 1 2-15,3 1 1 16,-2-1-1-16,0 0-1 16,-3 0 2-16,5-6-4 15,-2-2 4-15,4-3-4 16,-1 0-1-16,1-2 0 16,2 0 2-16,-1-3-2 15,1 1 0-15,-2 0 2 16,-1 0-3-16,0 3 1 15,-1-1 0-15,1 2 1 16,-1 1 0-16,1 0-1 0,-2 2 0 16,4-1 1-16,-1 1-2 15,1-3 1-15,1 0 0 16,-2 2 3-16,1-5-3 16,1 2 0-16,0-1 0 15,0 2 1-15,0-3-1 16,0 1 0-16,0 1 0 15,-2-2 0-15,-2 3 4 16,-1-3-4-16,1 0 0 16,1 0 0-16,0-1 1 15,1-3-1-15,1-1 0 16,1 2-1-16,-2-3 2 16,1 1-1-16,-1 1 0 0,1-1 0 15,-2 1-3-15,0-2 6 16,-6 2-2-16,0-2 0 15,3-1-1-15,-4-1 0 16,1-1 0-16,-2-2 0 16,-5-1 7-16,-1-1-7 15,-3-2-2-15,-1-3-5 16,-3 0-28-16,-6 0-39 16,-3 0-51-16,-4-8-383 15</inkml:trace>
  <inkml:trace contextRef="#ctx0" brushRef="#br1" timeOffset="-149639.18">19612 5292 416 0,'0'0'17'16,"0"0"-15"-16,0 0-1 15,0 0 2-15,0 0 0 16,0 0 7-16,0 0-9 16,-17-1 1-16,17 1 3 0,0 0 5 15,0 0-7-15,0 0-1 16,4 0-1-16,9 0 4 15,4 0-3-15,1 0-2 16,2 0 0-16,2 1 0 16,2-1 0-16,2 0-1 15,2 0 1-15,6 0 0 16,1 0-1-16,1 0-8 16,0-2-21-16,-3 1-130 15,-3-2-48-15</inkml:trace>
  <inkml:trace contextRef="#ctx0" brushRef="#br1" timeOffset="-149170.22">20051 5286 36 0,'0'0'61'0,"0"0"-16"16,0 0-21-16,84-2-5 16,-59 1 2-16,2-2-15 15,0 3-6-15,0-1 0 16,-2 1 0-16,-2 0 0 16,-2 0 1-16,-1 0-1 15,-5 0 0-15,5 0 0 16,-1 0 0-16,2 0 0 15,4 0 1-15,4 0-1 16,2 0 5-16,2 0-1 16,0-1-1-16,-5-1 21 15,-1 2 27-15,-5 0-14 16,-4 0-19-16,0 0-6 0,-3 0-1 16,1 0-7-16,1 0 1 15,2 0 2-15,3 0 1 16,1 0-5-16,2 0 1 15,1 0 1-15,-1 2 7 16,-4 0-6-16,-2 2 0 16,1-2-4-16,-5 3-1 15,1 0-1-15,1-3 0 16,2 1 0-16,3 0 1 16,-1 0 2-16,5-3-3 15,-3 0 0-15,1 1 1 16,-1 1-1-16,-1-1-1 0,-1 0 1 15,-3 1 0 1,1-2-1-16,2 0-2 0,2 0 3 16,1 0-13-16,2 0-118 15,1 0-49-15</inkml:trace>
  <inkml:trace contextRef="#ctx0" brushRef="#br1" timeOffset="-148967.13">21584 5308 34 0,'0'0'30'0,"0"0"10"0,0 0-12 16,0 0 1 0,85-1-9-16,-71 1-13 0,3-2 11 15,1 1-11-15,0 0-7 16,6-1-1-16,0-1-4 15,1 1-24-15,3 0-117 16</inkml:trace>
  <inkml:trace contextRef="#ctx0" brushRef="#br1" timeOffset="-147201.28">19552 5223 153 0,'0'0'235'15,"0"0"-226"-15,0 0-5 16,0 0 4-16,0 0 11 16,0 0-17-16,-3 10 4 15,3-10 21-15,0 0 37 0,0 0 26 16,0 0-19-1,0 0-23-15,0 0-30 0,0 0-15 16,0 0-3-16,0 0-4 16,0 0-7-16,0-5 10 15,3-6-4-15,4-1 3 16,-2 1-23-16,-1 1 17 16,1-1 6-16,-1 1-2 15,2-2-1-15,0-2-13 16,0 0-6-16,1-4-9 15,1-3-16-15,2-3 2 16,1-1-16-16,-2 1-21 16,1 1-139-16</inkml:trace>
  <inkml:trace contextRef="#ctx0" brushRef="#br1" timeOffset="-145982.49">20020 3988 98 0,'0'0'31'0,"0"0"-30"0,12-73 0 16,-4 47-1 0,0 2 0-16,0 1 0 0,-2 2-2 15,0 4-16-15,-1 3 12 16,-2 0 6-16,-1 2 1 15,3-1 15-15,-1 0 3 16,4-2-6-16,1 2 8 16,2-2-11-16,0 2-9 15,-2-2 0-15,1 0-1 16,-2 1 0-16,-2-3 0 16,0-5 2-16,0 2-2 15,-2-2 5-15,2 3-4 0,0 0 2 16,0 1-3-1,3 2-3-15,-1 2 0 0,-2 1-10 16,0-1-46-16,0 2 48 16,-2-5 11-16,-3 4 1 15,1-3 0-15,-2 1-1 16,0 1 15-16,0-3 1 16,0 4-4-16,0 0-7 15,0-3-2-15,0 3 8 16,0-4 8-16,0 1 11 15,0 2 0-15,0 2-30 16,0 1-1-16,0 2 1 16,1 0-3-16,2 0-1 15,2-3 2-15,-1-1 2 16,4-4 1-16,2-1-1 0,1-3 0 16,-1 0 0-16,0 0 1 15,-3 3 0-15,-4-2 5 16,-3 4-5-16,0-2 2 15,0-2 42-15,0 0 55 16,0-1-53-16,0-4-16 16,0-4 16-16,0 0-5 15,0-4-17-15,9-1-10 16,1-4-9-16,-1-2-2 16,-2 1-1-16,0 1 8 15,-3 0 16-15,5 1 12 16,0 2-18-16,1 3 8 0,2 2 10 15,-1 7-27-15,-7 5 12 16,1 4-11-16,-4 0 2 16,2-1 5-16,1 1-12 15,1-4-2-15,2 0 3 16,3-3-6-16,-3 3 0 16,-1 2-1-16,-2 3 4 15,-4 6 8-15,0 2-6 16,0 0 14-16,0 0-4 15,0-2-17-15,0 0 2 16,0 1-3-16,0 0 1 16,0 2-4-16,0-1 3 15,0 3 0-15,0-3-1 0,2 0 0 16,1-2-1 0,0 0-2-16,0 0-7 0,-2 0 4 15,-1 2-22-15,0 0-25 16,0 1-30-16,0 1-59 15,0 0-88-15</inkml:trace>
  <inkml:trace contextRef="#ctx0" brushRef="#br1" timeOffset="-145607.57">20213 2302 609 0,'0'0'18'0,"0"0"-17"15,0 0 34-15,0 0 23 16,77-75-3-16,-48 50 5 16,-1 1-13-16,0 2-14 15,-2-1 11-15,-3 3-11 16,-6 5-6-16,-5 5 13 15,-5 5-14-15,-4 5 2 16,-1 0-3-16,1 0-13 16,3 0-6-16,7 9-2 15,2 10-3-15,4 8 6 16,2 6-6-16,-1 7 2 0,-1 1-1 16,-2-2-2-16,-4-1-33 15,-4-4-75 1,-1-9-176-16,-1-7-192 0</inkml:trace>
  <inkml:trace contextRef="#ctx0" brushRef="#br1" timeOffset="-144904.32">20915 1713 5 0,'0'0'346'0,"0"0"-277"0,0 0-10 16,0 0-3-16,0 0 50 16,0 0-24-16,-24-37 21 15,23 36-8-15,1 1 0 16,0 0-18-16,-2 0-35 16,2 0-8-16,0 0 3 15,-4 8-19-15,-5 11-9 16,-6 13-8-16,-4 7 1 15,-1 6-2-15,1 2 0 16,-2 1 2-16,3 2-3 16,-3-3 4-16,6-3-2 15,3-9-1-15,5-9-17 16,4-10-35-16,3-11-25 0,0-5-110 16,0 0-205-16</inkml:trace>
  <inkml:trace contextRef="#ctx0" brushRef="#br1" timeOffset="-144670">20618 1823 653 0,'0'0'189'0,"0"0"-189"16,0 0-13-16,0 0 13 0,0 0 49 15,0 0 13-15,105 3-21 16,-65 5-32-16,-1 2-6 16,0 1-1-16,-3 5 1 15,-5 1-6-15,-4 2-102 16,-5 1-243-16</inkml:trace>
  <inkml:trace contextRef="#ctx0" brushRef="#br1" timeOffset="-144310.72">21012 2002 666 0,'0'0'60'0,"0"0"20"15,0 0-13-15,0 0-31 16,0 0-28-16,0 0-3 15,35-36 3-15,-20 28-8 16,-1 4 6-16,-4 4 3 16,-6 0-6-16,-1 0 0 15,-3 0 0-15,0 17 39 16,0 8 36-16,0 5-48 16,-6 0-16-16,1-4-10 15,5-5-4-15,0-3 1 0,0-7-1 16,8-4 0-1,16-7-1-15,7 0-3 0,10-8 4 16,3-10 0-16,-2 0-63 16,-11 5-290-16</inkml:trace>
  <inkml:trace contextRef="#ctx0" brushRef="#br1" timeOffset="-141373.02">19567 5247 302 0,'0'0'118'0,"0"0"-104"16,0 0-13-16,0 0 26 15,0 0 35-15,0 0 13 16,-41-17-38-16,36 16-8 15,-2 0 16-15,3-1 13 16,-2 1-16-16,3-1-10 16,-2 2-19-16,0-1-5 15,2 1-8-15,-2-1 2 0,1 1-4 16,-1-1 2-16,0 1-3 16,2-3 0-16,-4 2 3 15,4 1 0-15,-1-1 0 16,-1 1-2-16,4-1-3 15,-1 1-11-15,2 0-37 16,0 0-4-16,0-2 19 16,0 2 21-16,0 0-6 15,0 0-3-15,0 0-28 16,0 0-31-16,0 0-12 16,0 0-237-16</inkml:trace>
  <inkml:trace contextRef="#ctx0" brushRef="#br1" timeOffset="-141247.68">19567 5247 275 0</inkml:trace>
  <inkml:trace contextRef="#ctx0" brushRef="#br1" timeOffset="-140466.62">19567 5247 275 0,'-68'-17'42'0,"68"13"-42"0,0 0-25 0,-1 2 20 0,-1-2 5 16,-1 3 2-16,-2 0 3 15,-1 1 26 1,0 0 18-16,-2 0-3 0,-1 0-25 16,0 0-7-16,2 0 0 15,-2-2-2-15,-2 0 14 16,-1 0-13-16,-1 2-2 15,-2 0 12-15,-1 0-5 16,1-1-1-16,-1 1-5 16,2-2 3-16,0 1 3 15,-2 0-6-15,-2-1-1 16,0 1-2-16,-4 1-6 16,-3-2 0-16,-1 2-3 0,-1-1-1 15,-1-1 1 1,-2-1 0-16,-4 1 1 0,-3-2-2 15,-2 3-11-15,-3 0 12 16,0 0 15-16,-3 1-15 16,-2-3-3-16,2-1 3 15,0 0 0-15,3-4 1 16,4 1 0-16,2 1-1 16,1-3 0-16,1 2 2 15,-3 1-4-15,1 2 3 16,-1 0-1-16,-1 0 0 15,0 3-2-15,0 0 1 16,1 0 0-16,0 1-3 16,-1 0-19-16,0 0-5 0,-4 0-1 15,0 0-2-15,-6 0 3 16,-4 0 17-16,-2 0 9 16,-1 0 2-16,3 0 4 15,3 0-3-15,1 1-1 16,-2 3 6-16,-2 5-6 15,0-1 1-15,-1 2 1 16,2 1-2-16,-3-1 4 16,1 1 6-16,-3-1-8 15,2 0 2-15,-1 0-3 16,-1 2 1-16,1-4-2 16,2-1 0-16,-2-1 2 15,1 0-2-15,-2 0-1 0,-2 0 1 16,-4-2 0-1,0 2 1-15,1-1 0 0,2 1 3 16,7 0 4-16,4-2 15 16,3 0 3-16,4 0-11 15,4 1 1-15,1-1-6 16,4 1-10-16,6 1 1 16,2-1 1-16,4 1-2 15,4-2 0-15,5 1-1 16,5-4 0-16,2-1-12 15,4 0-49-15,0 0-64 16,0 0-191-16</inkml:trace>
  <inkml:trace contextRef="#ctx0" brushRef="#br1" timeOffset="-140106.93">16347 5116 485 0,'0'0'0'16,"0"0"4"-16,0 0-4 15,0 0 56-15,0 0 2 16,0 0-27-16,-81 6 0 0,56 9-11 15,-5 5 11-15,-3 3 62 16,-1 2-29-16,4 0-18 16,6 0 7-16,9 0-12 15,12 3-20-15,3 2-11 16,11 4-4-16,20 2-5 16,13-2 0-16,8-1 0 15,7-7-1-15,-1-2-15 16,-2-2-97-16,-11-5-212 15</inkml:trace>
  <inkml:trace contextRef="#ctx0" brushRef="#br1" timeOffset="-139091.28">15022 4636 390 0,'0'0'460'15,"0"0"-428"-15,0 0-4 16,0 0-1-16,0 0-12 16,0 0-14-16,21-44 2 15,15 30-1-15,4-1-1 16,0 5 0-16,-4 4 1 16,-3 6-2-16,-5 0 2 15,-4 4-2-15,-6 12 0 16,-3 6 0-16,-6 4 2 15,-7 7 3-15,-2 2 1 16,0-1-5-16,-19 3 27 16,-3-2-16-16,-3 2 0 15,-2 1-10-15,2 1 6 0,1 0 0 16,0-2-1-16,3-5 2 16,7-1 6-16,6-6-5 15,5-3-8-15,3-3-2 16,0-6-1-16,7-4 1 15,5-2 1-15,0-1 1 16,1-4-1-16,-1-2-1 16,2 1 1-16,-4-1-2 15,2 2 2-15,3-2-1 16,2 0 1-16,5 0 0 16,3 0-1-16,5 0 0 15,0-5-2-15,1-3 0 0,0-1 0 16,-4-1-82-16,-3-1-140 15,-9 4-195-15</inkml:trace>
  <inkml:trace contextRef="#ctx0" brushRef="#br1" timeOffset="-138653.88">15103 4907 786 0,'0'0'173'0,"0"0"-160"15,0 0-6 1,0 0 9-16,0 0-10 0,0 0 13 15,77-17 13-15,-34 7-26 16,2 1 0-16,3 3-6 16,-1 5-2-16,0 1 1 15,-1 0-100-15,-6 3-145 16,-4 8-99-16</inkml:trace>
  <inkml:trace contextRef="#ctx0" brushRef="#br1" timeOffset="-138247.4">15580 5117 395 0,'0'0'214'0,"0"0"-179"15,0 0 17-15,0 0 31 16,0 0-73-16,0 0 4 16,7-22-4-16,9 15 1 15,-5 3-6-15,-3 0-5 16,-4 4 0-16,-1 0 1 16,-1 0 2-16,-2 12 11 15,0 1 16-15,0 7 8 0,0 2 7 16,0 5-26-16,0 0 5 15,0 0 3 1,-2 0 0-16,-1-2-8 0,3-2-7 16,0-5-5-16,0-7-5 15,5-5-2-15,14-6 2 16,9 0-4-16,10-12 4 16,12-11-4-16,6-4 2 15,-1 2-106-15,-1 3-295 16</inkml:trace>
  <inkml:trace contextRef="#ctx0" brushRef="#br1" timeOffset="-135887.72">20341 3245 447 0,'0'0'22'0,"0"0"-10"16,0 0 27-16,0 0 27 16,0 0-28-16,0 0-17 15,0 0-8-15,0-1 0 16,0-4 3-16,0 0-16 0,0 0 5 16,-2 0-4-1,-1-1 9-15,0 1-10 0,2-1 0 16,-4 1-3-16,1 3 3 15,0 0-10-15,-1 2 5 16,2 0-1-16,-3 0-7 16,3 0 10-16,1 8-5 15,2-3-1-15,0-1 8 16,0-2-6-16,4-2 4 16,8 0-15-16,1 0 15 15,-3-9 2-15,-2-3 1 16,-5 1 3-16,-3 1 11 15,0 0 20-15,0 4 6 16,-9 0 20-16,-2 5 3 0,1 1-13 16,3 0-7-16,1 1-20 15,3 9-23-15,3 3-5 16,0 0-8-16,15-4-141 16,15-5-83-16</inkml:trace>
  <inkml:trace contextRef="#ctx0" brushRef="#br1" timeOffset="-135215.63">20350 3245 112 0,'0'0'302'16,"0"0"-275"-16,0 0 13 15,0 0 18-15,0 0-22 16,0 0-18-16,-21-1-18 16,15 11 1-16,0 4 1 15,-4 7-1-15,-7 7-1 16,-4 9-1-16,-6 10 1 16,-4 4-1-16,-2 6-13 15,-3 5-41-15,-1 0-11 16,5 5 12-16,-1 0-60 15,3 2 7-15,2 2-8 16</inkml:trace>
  <inkml:trace contextRef="#ctx0" brushRef="#br1" timeOffset="-134715.75">20274 3210 369 0,'0'0'104'16,"0"0"-103"-16,0 0 4 16,0 0 21-16,-45 72 13 15,29-36-2-15,-4 13-22 16,-1 3-15-16,0 7-9 15,5-2-113-15,3-6-173 16</inkml:trace>
  <inkml:trace contextRef="#ctx0" brushRef="#br1" timeOffset="-134434.57">20620 3401 500 0,'0'0'54'16,"0"0"-54"-16,0 0-130 0,0 0-127 15</inkml:trace>
  <inkml:trace contextRef="#ctx0" brushRef="#br1" timeOffset="-132887.75">20292 2983 174 0,'0'0'43'16,"0"0"-13"-16,0 0 10 0,0 0 18 15,0 0-34 1,0 0-8-16,0 0 1 0,-34 69-12 16,15-38 2-16,-1 7-7 15,-3 6 0-15,2 4 0 16,3 2-5-16,3 1-17 16,1-4-141-16</inkml:trace>
  <inkml:trace contextRef="#ctx0" brushRef="#br1" timeOffset="-132356.62">20310 3123 5 0,'0'0'18'15,"0"0"12"-15,0 0 8 0,0 0 2 16,0 0-16-16,0 0-12 16,0 6-1-16,0-3-1 15,0-3 20-15,0 1-23 16,0-1 62-16,0 0-13 16,0 2-24-16,0-1 2 15,-2 3-11-15,-1 4-12 16,-2 3-3-16,-1 3 14 15,-1 5 12-15,-2 3 13 16,-1 10 5-16,-8 8-2 16,-6 8-12-16,-6 10-1 15,-6 2-17-15,1 3-9 16,-1 1 4-16,3-1-15 16,2-1 0-16,2-2-24 15,4-4-67-15,1-6-42 0,4-9-2 16,4-14-221-16</inkml:trace>
  <inkml:trace contextRef="#ctx0" brushRef="#br1" timeOffset="-131918.49">20344 3129 468 0,'0'0'153'0,"0"0"-117"16,0 0 32-16,0 0 53 15,0 0-47-15,0 0-54 16,-15 0-20-16,15 0-8 16,0 0-74-16,0 0-103 15,0 0-102-15</inkml:trace>
  <inkml:trace contextRef="#ctx0" brushRef="#br1" timeOffset="-131762.28">20486 3165 416 0,'0'0'0'15,"0"0"-416"-15</inkml:trace>
  <inkml:trace contextRef="#ctx0" brushRef="#br1" timeOffset="-126449.18">33172 11931 357 0,'0'0'138'16,"0"0"-108"-16,0 0 73 16,0 0 44-16,0 0-49 15,0 0-51-15,0 0 10 16,-8 0-5-16,8 0-25 15,0 0-9-15,0 0-2 16,0 0-6-16,0 0-1 16,0 0-9-16,0 0 3 15,3 0-3-15,14 0 2 0,6 0-2 16,9-11 4 0,-2-3-1-16,1-7 2 0,2 0-5 15,-6-4 0-15,0-1 3 16,-3 1-3-16,-5 0 0 15,-6 0 1-15,-2 4-1 16,-8 3 4-16,-2 0-3 16,-1 1 2-16,0 4-3 15,0 3 1-15,0 2 5 16,-1 4-6-16,-7 0 0 16,4 1 4-16,-1 2-2 15,2 1 1-15,2 0 0 0,-4 0 1 16,-2 0-3-16,-8 4 1 15,-2 9-1-15,-2 5 1 16,0 2-1-16,-4 7 3 16,1 3-1-16,-3 3 12 15,2 4-2-15,4-1-12 16,-2 4 2-16,6-3 3 16,0-2-5-16,12 2 5 15,3-3-2-15,0-2-4 16,19-4 0-16,3-3-2 15,3-7 2-15,2-4-1 16,2-3-48-16,0-5-68 16,-8-5-304-16</inkml:trace>
  <inkml:trace contextRef="#ctx0" brushRef="#br1" timeOffset="-124354.94">33312 12175 414 0,'0'0'39'16,"0"0"-22"-16,0 0 60 16,0 0-1-16,0 0-46 15,0 0-1-15,0 0 13 16,0 0 12-16,0 0-10 15,0 0-13-15,0 0-6 16,0 0-20-16,0 0 2 16,0 0 1-16,0 0-1 15,8 0 9-15,5-5 45 0,-1-5-34 16,4 0-12-16,-4-2 1 16,-1 0 3-16,-1 4-2 15,-4 1-5-15,-3 3 19 16,-1 1-15-16,1 1-2 15,-3 2 1-15,0 0-1 16,0 0-10-16,0 0-4 16,0 0-5-16,0 9 0 15,0 5 5-15,-2 5 19 16,-4-2 1-16,-2 5-16 16,3-1 1-16,0 1 0 15,2 2-5-15,-1-4-1 0,-5 1-65 16,0-2-152-16,-5-4-372 15</inkml:trace>
  <inkml:trace contextRef="#ctx0" brushRef="#br1" timeOffset="-123417.33">33169 12619 420 0,'0'0'100'16,"0"0"-3"-16,0 0 51 16,0 0-13-16,0 0-81 15,0 0-4-15,1-23 2 16,-1 21-19-16,0 2 6 15,0 0-20-15,-1 0 12 16,-2 0-11-16,-5 0-12 16,-4 0-5-16,-2 9-3 15,3 4 0-15,-1 4 1 16,6 0-1-16,0 2 0 16,2 6-1-16,2-1 1 15,2-3 0-15,0-3 0 0,5-4-4 16,11-3 4-16,4-1-2 15,5-5-1-15,-3-1 2 16,-1-4 1-16,3 0 0 16,-5-3 4-16,-2-8-4 15,-2-4 2-15,-8 0-2 16,-2-4 9-16,-5-5-9 16,0 1 6-16,-6 1-1 15,-11 0-4-15,2 2 5 16,-2 3-6-16,1 7 1 15,2 0 2-15,5 5-3 16,1 3 2-16,4 2-6 16,2 0-18-16,-3 5-43 0,0 9-91 15,0 6-289 1</inkml:trace>
  <inkml:trace contextRef="#ctx0" brushRef="#br1" timeOffset="-122620.36">33129 13128 139 0,'0'0'66'16,"0"0"8"-16,0 0 48 15,0 0-47-15,0 0-2 16,0 0 8-16,3-1-3 16,-3 1 32-16,0 0-34 15,0 0-18-15,0 0-8 16,0 0-2-16,0 0-7 16,0 0-5-16,-5 0-13 15,-4 0-10-15,-3 5-7 0,3 5-2 16,3 0 0-16,2 4-1 15,-2 3 0-15,1 1-5 16,-1 6 6-16,3 1-4 16,3 0 1-16,0 0-1 15,0-2 0-15,0-2-1 16,6-4 1-16,8-3 3 16,1-3-1-16,5-3 2 15,6-4 6-15,0-4 0 16,3 0 2-16,3 0 1 15,-6-12-5-15,-2-3 3 16,-5-3-5-16,-8-3 4 16,-3-5 5-16,-8-1-10 0,0-2 3 15,-8 0-1-15,-11 2-4 16,-5 5 2-16,0 4-4 16,-1 8 1-16,-2 3-4 15,0 5-10-15,-1 2-60 16,2 0-140-16</inkml:trace>
  <inkml:trace contextRef="#ctx0" brushRef="#br1" timeOffset="-116251.88">19432 5360 467 0,'0'0'376'16,"0"0"-341"-16,0 0-31 15,0 0 22-15,0 0 48 16,0 0-9-16,0 0-32 15,0 0-14-15,0 0-1 16,0 0 1-16,0 0 1 16,0 0-2-16,0 0-10 15,0 0-1-15,0 0-6 0,0 0-1 16,0 0 0-16,0 0-1 16,0 0-12-16,14-5-65 15,16-20-202-15,7-13-324 16</inkml:trace>
  <inkml:trace contextRef="#ctx0" brushRef="#br1" timeOffset="-115152.43">20356 3076 520 0,'0'0'209'15,"0"0"-176"-15,0 0 47 16,0 0 27-16,0 0-27 15,0 0-37-15,3 0-26 16,-2 0-9-16,-1 0 11 16,0 0-3-16,0 0-4 15,0 0 0-15,0 0-6 16,0 0 0-16,0 0 6 16,0 0-11-16,0 0-1 15,0 1 0-15,0-1 1 0,0 0-3 16,0 0 3-16,0 0-1 15,0 0 0-15,0 0 3 16,0 0-4-16,0 0 1 16,0 0 0-16,0 0 0 0,0 0 0 15,0 0 0-15,0 0-2 16,0 0 4-16,0 0-2 16,0 0 0-16,0 0 1 15,0 0-1-15,0 0 0 16,0 0 0-16,0 0 0 15,0 0-2-15,0 0 1 16,0 0-2-16,0 0-17 16,0 0-2-16,0 0-27 15,0 2-43-15,0-1-63 16,0-1-147-16,2 0-87 16</inkml:trace>
  <inkml:trace contextRef="#ctx0" brushRef="#br1" timeOffset="-108573.48">22357 5230 357 0,'0'0'47'15,"0"0"-30"-15,0 0 2 16,0 0-7-16,0 0-1 16,0 0 1-16,0 0-6 15,0 0-1-15,0-1 3 16,0-2-7-16,0 2-1 15,0-3-16-15,0 0-29 0,0 2-91 16,2-1-9-16</inkml:trace>
  <inkml:trace contextRef="#ctx0" brushRef="#br1" timeOffset="-104619.15">19878 4665 92 0,'0'0'11'16,"0"0"-11"-16,0 0 0 16,-71-79 1-16,50 67 26 15,-1 3-19-15,0 3 1 16,0 0 5-16,-3 0 9 15,-2 6-9-15,0 0 1 16,-1 0 15-16,-2 0-7 16,3 0-21-16,-1 4-2 15,-2 2-1-15,0 1 1 16,0 3 1-16,-1 2 5 0,-1 0 0 16,-2 4-1-16,1 2-5 15,2-1 0-15,1-1-4 16,5 2-61-16</inkml:trace>
  <inkml:trace contextRef="#ctx0" brushRef="#br1" timeOffset="-103228.15">22014 5305 521 0,'0'0'116'0,"0"0"-108"0,0 0-4 16,0 0 5-16,0 0 29 16,0 0-32-16,0 11-5 15,0-11 3-15,0 4 10 16,0-4 6-16,0 0-9 16,0 0-10-16,0 0-1 15,0 0-5-15,0 0-136 16,1-16-371-16</inkml:trace>
  <inkml:trace contextRef="#ctx0" brushRef="#br1" timeOffset="-102322.05">20342 2618 149 0,'0'0'108'0,"0"0"-13"15,0 0-33-15,0 0-13 16,0 0 22-16,0 0-4 15,-1-7-20-15,1 7 13 16,0 0 7-16,0 0-17 0,0 0-16 16,0 0-21-16,0 0-11 15,0 0 2-15,0 0-3 16,0 0-1-16,0 0 1 16,0 0-2-16,0 0 1 15,0 0-1-15,0 0-8 16,0 0-8-16,0 0-40 15,0 3-39-15,0 6-48 16,0 0 41-16,0-3-219 16</inkml:trace>
  <inkml:trace contextRef="#ctx0" brushRef="#br1" timeOffset="-101681.22">20384 3168 36 0,'0'0'52'16,"0"0"9"-16,0 0 23 16,0 0-63-16,0 0-13 15,0 0-8-15,-16-9-40 0</inkml:trace>
  <inkml:trace contextRef="#ctx0" brushRef="#br1" timeOffset="-101415.71">20384 3168 37 0,'-39'-3'113'15,"39"6"-103"-15,0 0-7 16,-1 5 1-16,-2 1 2 0,0 0 1 15,-2 4-5-15,1 3 0 16,-2 2-2-16,-3 7 0 16,0 4-2-16,-6 7-1 15,0 1-4-15,-2 3-117 16</inkml:trace>
  <inkml:trace contextRef="#ctx0" brushRef="#br1" timeOffset="-100587.39">19391 5382 134 0,'0'0'318'0,"0"0"-276"15,0 0-2-15,0 0 37 16,0 0-10-16,0 0-49 16,-3 0-11-16,3-3-7 15,0-11-1-15,0-4-16 16,0-9-61-16,10-7-109 15,6-9-26-15,2-8 63 16</inkml:trace>
  <inkml:trace contextRef="#ctx0" brushRef="#br1" timeOffset="-99712.21">20311 3002 268 0,'0'0'152'0,"0"0"-142"16,0 0 12-16,0 0 12 15,0 0-5-15,0 0 3 0,0 2 37 16,0-2-15-16,0 0-13 16,0 0-7-1,0 0-4-15,0 0-19 0,0 0-6 16,0 0-9-16,0 0 4 16,0 0 0-16,0 0 0 15,0 0-8-15,-1 0-31 16,-2 0-42-16,0 0-70 15,-1 0-40-15</inkml:trace>
  <inkml:trace contextRef="#ctx0" brushRef="#br1" timeOffset="-99540.38">20311 3002 554 0,'-53'31'92'0,"53"-31"-79"16,0 0 18-16,0 3-31 15,0 1-25-15,0-4-180 16</inkml:trace>
  <inkml:trace contextRef="#ctx0" brushRef="#br1" timeOffset="-99384.13">20211 3088 570 0,'0'0'48'16,"0"0"-48"-16,0 0-2 16,0 0-73-16,0 0-273 15</inkml:trace>
  <inkml:trace contextRef="#ctx0" brushRef="#br1" timeOffset="-99243.57">20211 3088 254 0,'18'-9'61'0,"-18"9"-61"15,13 0 0-15,4 0-2 16,1-3-191-16</inkml:trace>
  <inkml:trace contextRef="#ctx0" brushRef="#br1" timeOffset="-99086.98">20296 3065 498 0,'0'0'7'16,"0"0"-7"-16,0 0-2 15,0 0-84-15</inkml:trace>
  <inkml:trace contextRef="#ctx0" brushRef="#br1" timeOffset="-98961.96">20296 3065 403 0,'-18'6'12'0,"17"-6"-12"16,1 0-55-16</inkml:trace>
  <inkml:trace contextRef="#ctx0" brushRef="#br1" timeOffset="-98805.79">20275 3077 254 0,'0'0'0'0,"0"0"-30"16,0 0-165-16</inkml:trace>
  <inkml:trace contextRef="#ctx0" brushRef="#br1" timeOffset="-98665.2">20275 3077 269 0,'-42'19'80'0,"42"-19"-80"0,0 0-25 15,0 0-108 1</inkml:trace>
  <inkml:trace contextRef="#ctx0" brushRef="#br1" timeOffset="-98540.24">20233 3101 194 0,'0'0'0'16</inkml:trace>
  <inkml:trace contextRef="#ctx0" brushRef="#br1" timeOffset="-98368.4">20233 3101 461 0,'41'-28'108'0,"-41"28"-107"16,0 0-2-16,3 0-10 15,4 0-49-15,1 0-72 16</inkml:trace>
  <inkml:trace contextRef="#ctx0" brushRef="#br1" timeOffset="-98227.52">20311 3090 194 0,'0'0'0'15</inkml:trace>
  <inkml:trace contextRef="#ctx0" brushRef="#br1" timeOffset="-31979.47">20086 6277 524 0,'0'0'108'0,"0"0"-55"16,0 0 86-16,0 0-60 15,0 0-10-15,0 0-34 16,0 0 2-16,0 0-10 16,0-12-7-16,0 8-2 15,-2-2-6-15,-2-2-6 16,-3-3-4-16,-3 0 0 16,0-2-1-16,-5-1 2 15,-2-1 0-15,-3-2-3 16,-4 0 0-16,-4-2 4 15,-2 1-2-15,-1 2-1 16,-2 0 2-16,1 1-2 16,-1 2-1-16,2 3 4 0,-2 1-3 15,-1 5 3 1,-4 1-1-16,1 3-3 0,-4 0 1 16,3 0 0-16,1 0-1 15,2 3 6-15,4 3-5 16,0 2-1-16,1 4 0 15,-3 0 1-15,-2 3 2 16,0 0-3-16,1 4 0 16,1 0 0-16,3 1 0 15,4 0-1-15,1 2 1 16,5 1 0-16,0 2-1 16,5 2 1-16,-3 4 0 15,5 4 1-15,1 3-1 0,6-1 1 16,2-2-3-1,2-4 3-15,2 1-3 0,0-2 1 16,0-3 1-16,0-1 1 16,0-6 0-16,0-4-1 15,0-3 0-15,0-3 2 16,0-5-4-16,0-2 4 16,2-3-4-16,-2 0-7 15,1 0-42-15,4 0-51 16,2-13-74-16,0-3-104 15,-2-1-244-15</inkml:trace>
  <inkml:trace contextRef="#ctx0" brushRef="#br1" timeOffset="-31651.45">18801 6525 688 0,'0'0'19'0,"0"0"-19"16,0 0 0-16,0 0 0 15,0 0 40-15,0 0 8 16,52 39 3-16,-35-14-4 16,-1 6 0-16,-1 4-13 0,0 2-13 15,-3-2 6-15,1-3-2 16,-1-7-6-16,5-4-5 15,-2-4 1-15,2-9-9 16,6-3-1-16,10-5 0 16,10 0-4-16,12-19 2 15,11-11-3-15,6-7-14 16,-2-7-165-16,-3 2-295 16</inkml:trace>
  <inkml:trace contextRef="#ctx0" brushRef="#br1" timeOffset="-848.4">28845 13204 175 0,'0'0'1'16,"0"0"8"-16,0 0 153 16,0 0-70-16,0 0-30 15,0 0 14-15,0-5-2 16,2 3-16-16,-2 2-23 15,3-3-30-15,0 0 2 16,0 1 4-16,-2-1 8 16,1 2-13-16,-2-1 27 15,0 1 23-15,0-1-9 16,0 2 7-16,0 0 11 16,0 0-21-16,0 0-7 15,0 0-14-15,-2 0-6 16,-4 2-2-16,-1 10-12 0,-1 5-1 15,-1 9 2 1,3 6-3-16,3 5 10 0,0 3-11 16,3-3 0-16,0 1 3 15,0-4-2-15,0-1-1 16,8-3 0-16,3-7-3 16,0-4 3-16,0-6-1 15,2-5-36-15,-1-6-14 16,4-2-75-16,-2 0-119 15,-4 0-55-15</inkml:trace>
  <inkml:trace contextRef="#ctx0" brushRef="#br1" timeOffset="-535.98">28924 13421 525 0,'0'0'164'0,"0"0"-24"15,0 0-17-15,0 0-55 16,0 0-38-16,0 0-28 15,8 0 0-15,7 0-2 0,5 0 1 16,3 0 1-16,-4 0-2 16,5 0-18-16,0 0-96 15,-2 0-140-15,-2 0-238 16</inkml:trace>
  <inkml:trace contextRef="#ctx0" brushRef="#br1" timeOffset="183.06">29254 13231 131 0,'0'0'355'15,"0"0"-267"-15,0 0 26 16,0 0 8-16,0 0-41 0,0 0-45 16,-18 19-27-16,11-5 4 15,2 5 19-15,1 2-8 16,1 4-7-16,3 0 3 16,0-3-8-16,0 0-7 15,0-2-5-15,6-3 1 16,5-4-1-16,3-1 0 15,1-5 0-15,1-5-2 16,2-2-1-16,-1 0 3 16,0 0 0-16,-1-14 0 15,0-3 0-15,-6-3 0 16,-2-2 0-16,-1-1-2 0,-6 1 2 16,-1-2-2-16,0 1 2 15,0-2-5-15,-10 4 4 16,-3 2 1-16,-5 5 0 15,0 5 0-15,-3 4 1 16,0 5 8-16,2 0-5 16,-1 0 6-16,7 6-3 15,0 4-1-15,7 2-1 16,1 2 4-16,4-1-7 16,1 1 3-16,0 0-5 15,12-1-2-15,8-3 1 16,6-2 0-16,4-4 0 15,-1-4-1-15,1 0-37 0,-3 3-26 16,-6-2-46 0,-2 1-96-16,-3 6-96 0</inkml:trace>
  <inkml:trace contextRef="#ctx0" brushRef="#br1" timeOffset="495.46">29448 13538 175 0,'0'0'351'0,"0"0"-295"15,0 0 8-15,0 0-20 0,0 0-31 16,0 0 9 0,9-61 14-16,-5 53 40 0,-2 4-25 15,-1 4-13-15,-1 0-1 16,0 0-11-16,2 0-8 15,-1 0 0-15,2 0-8 16,2 12 21-16,0 2-3 16,-1 2-21-16,-3 3-3 15,1 1 3-15,-2-1-7 16,0-1-18-16,0-4-68 16,0-4-125-16,0-4-149 15</inkml:trace>
  <inkml:trace contextRef="#ctx0" brushRef="#br1" timeOffset="870.65">29561 13208 39 0,'0'0'424'0,"0"0"-351"0,0 0 26 16,0 0-2-16,0 0-18 15,0 0-15-15,18 8-1 16,-10 3 12-16,2 3-31 15,2 5-15-15,0 1-11 16,0 4-8-16,-5 5 5 16,-4 2-4-16,-3 3-3 15,0 0 0-15,-4 1-6 16,-11-1-2-16,-2-2-13 16,0-2-92-16,0-5-282 15</inkml:trace>
  <inkml:trace contextRef="#ctx0" brushRef="#br1" timeOffset="2526.85">28659 11279 410 0,'0'0'38'0,"0"0"-7"16,0 0 62-16,0 0 12 15,0 0-7-15,0 0-33 16,-41-4 16-16,26 16-27 15,2 3-14-15,-3 5-12 0,0 7-13 16,3 5-5-16,1 4-8 16,3 7 0-16,2 1-2 15,6 0-1-15,1-3 1 16,0-2-4-16,10-6-3 16,6-2-8-16,5-6-36 15,0-3-50-15,-2-4-50 16,2-9-60-16,-3-5-79 15</inkml:trace>
  <inkml:trace contextRef="#ctx0" brushRef="#br1" timeOffset="2871.03">28662 11589 392 0,'0'0'207'16,"0"0"-136"-16,0 0 0 15,0 0 14-15,0 0-52 16,0 0-29-16,0 0-4 0,9 0 0 16,5 0 0-16,6 0 9 15,2 0-8-15,4 0-1 16,0 0 0-16,1 0-57 16,-3 0-104-16,-3 0-71 15</inkml:trace>
  <inkml:trace contextRef="#ctx0" brushRef="#br1" timeOffset="3495.77">28967 11440 385 0,'0'0'63'16,"0"0"-11"-16,0 0 65 15,0 0-54-15,0 0 15 16,0 0-32-16,-67 53-16 15,60-33-12-15,-2 3-2 0,6 4 13 16,3-1-14-16,0 2-2 16,0-1-13-16,8-3 0 15,5-4-3-15,0-7 2 16,4-4-8-16,1-5 4 16,1-4 5-16,0 0 1 15,-1-1-1-15,3-13 1 16,-4-6 3-16,-3-3 0 15,-3-5-4-15,-5 0 1 16,-2 0 3-16,-4-2-6 16,0 2 2-16,-4 1-3 15,-8 4 1-15,-2 6 2 0,-2 6 0 16,1 4 4 0,-1 4 1-16,-1 3 16 0,2 0 3 15,3 0-9-15,1 5-1 16,6 3-4-16,2 3-3 15,3-2-7-15,0 4-2 16,2-1 1-16,12-1-5 16,4 0 6-16,5-4-4 15,0 0 3-15,4-3-4 16,-2 0-32-16,0-3-66 16,0 1-103-16,-3 1-41 15</inkml:trace>
  <inkml:trace contextRef="#ctx0" brushRef="#br1" timeOffset="3776.95">29155 11711 170 0,'0'0'164'15,"0"0"-92"-15,0 0-43 16,0 0 18-16,0 0 39 16,0 0-19-16,38-61 12 15,-37 61 18-15,1 0-22 16,-1 11-32-16,3 13 12 0,1 10-15 16,-3 5-25-16,-1 0-14 15,-1 1-1-15,0-5-49 16,0-4-111-16,0-9-169 15</inkml:trace>
  <inkml:trace contextRef="#ctx0" brushRef="#br1" timeOffset="4136.52">29240 11361 498 0,'0'0'30'0,"0"0"30"16,0 0-21-16,0 0-21 15,0 0 37-15,0 0 13 16,72 14-6-16,-57 4-10 16,-6 9 8-16,-6 10-6 15,-3 9-13-15,0 1-28 0,-12 2-7 16,-7-3-4-16,-1-1-2 16,5-4-65-16,1-6-114 15,0-5-147-15</inkml:trace>
  <inkml:trace contextRef="#ctx0" brushRef="#br1" timeOffset="6215.16">31595 11504 286 0,'0'0'136'15,"0"0"-105"-15,0 0 44 16,0 0 21-16,0 0-24 16,0 0 0-16,0 0 0 15,0-4 1-15,-3 4-28 16,-6 0-22-16,-4 4 0 16,-3 12-1-16,-1 4-10 15,0 6-12-15,2 7-6 16,5 1 6-16,5 3 7 0,5 3-7 15,0-2-1 1,0 0-2-16,6-4-1 0,6-5 0 16,3-6-54-16,0-7-15 15,1-4-60-15,-3-4-16 16,-2-4-13-16,-3-3-279 16</inkml:trace>
  <inkml:trace contextRef="#ctx0" brushRef="#br1" timeOffset="6496.38">31602 11763 474 0,'0'0'108'0,"0"0"-69"0,0 0-14 0,0 0-25 16,0 0 0-16,0 0 0 31,64-2 7-31,-43 2-7 16,3 0-3-16,-2 0 2 16,-3 0-100-16,0 0-53 15</inkml:trace>
  <inkml:trace contextRef="#ctx0" brushRef="#br1" timeOffset="6980.88">31874 11672 407 0,'0'0'81'15,"0"0"-13"-15,0 0 21 16,0 0-15-16,0 0 23 15,0 0-56-15,-66 53-33 16,63-33-7-16,3 1 4 16,0 2-5-16,0-5-3 15,5-4 0-15,6-2-2 0,3-4-1 16,1 0-2-16,1-4 5 16,2-4 0-16,-1 0 2 15,-1 0-3-15,-2-2 4 16,0-12-1-16,-2-3 1 15,-3-3 0-15,-4-2 0 16,-4 1 0-16,-1-3-6 31,0 4 2-31,-3 2-16 16,-7-1 18-16,-2 7 0 16,-3 0 2-16,0 6 1 15,-1 6 7-15,-2 0 2 16,1 0 4-16,5 0 6 15,2 10 7-15,6 0-11 16,2 3-13-16,2 2-3 0,0-1 1 16,0 3-1-16,15-4-6 15,1-1 3-15,5-5-4 16,1-4 6-16,1-2-4 16,-1-1-54-16,-1 0-53 15,-6 2-100-15</inkml:trace>
  <inkml:trace contextRef="#ctx0" brushRef="#br1" timeOffset="7293.31">32035 11841 34 0,'0'0'204'0,"0"0"-76"16,0 0-67-16,0 0-18 16,0 0 14-16,0 0 1 15,28-31 6-15,-20 31 25 16,-4 0 4-16,1 7-26 16,-1 7-14-16,-1-1-21 15,-1 4 2-15,-2 0-14 16,0 1-15-16,0-1 0 15,0-1-5-15,-2-6-55 0,-1 0-56 16,2-6-152-16,-2-1-248 16</inkml:trace>
  <inkml:trace contextRef="#ctx0" brushRef="#br1" timeOffset="7605.79">32114 11621 406 0,'0'0'33'15,"0"0"2"-15,0 0 67 16,0 0-25-16,0 0-38 0,0 0 11 0,21 8 19 31,-9 9 13-31,1 3-53 0,-1 2-8 0,-1 3 10 16,-3 3-10-16,-3 6 1 15,-5 2-7-15,0 2-14 32,-5-4-1-32,-12 2-84 0,-4-4-188 0</inkml:trace>
  <inkml:trace contextRef="#ctx0" brushRef="#br1" timeOffset="9949.84">31561 13440 314 0,'0'0'154'0,"0"0"-81"16,0 0-4-16,0 0 27 15,0 0 0-15,0 0-53 16,0 0-17-16,0 0-26 0,4 0 3 15,12 0-4-15,5 0 2 16,5 0 4-16,1 0-4 16,2 3-1-16,1-2 0 15,-2 1-95-15,-7-2-141 16,-7 1-126-16</inkml:trace>
  <inkml:trace contextRef="#ctx0" brushRef="#br1" timeOffset="10387.2">31565 13264 371 0,'0'0'45'0,"0"0"-31"15,0 0 22-15,-31 84 64 0,28-53-35 16,3 5-34-16,0 0 10 16,0 3-13-16,0-1-1 15,9-1-9-15,1-5-10 16,2-3-7-16,1-3-1 16,2-5 1-16,3-3-2 15,3-6-11-15,5-5-30 16,5-7-78-16,2 0-54 15,0-9-221-15</inkml:trace>
  <inkml:trace contextRef="#ctx0" brushRef="#br1" timeOffset="10918.66">31948 13317 363 0,'0'0'103'15,"0"0"-7"-15,0 0-55 16,0 0 26-16,0 0 24 16,0 0-33-16,-52 83-11 15,46-54-19-15,3 2-12 16,2 1-16-16,1-2 17 0,0-4-17 15,0-3 0 1,0-6-3-16,0-5 1 0,4-4 1 16,5-2-8-16,4-6 3 15,2 0-3-15,3 0 5 16,-1-7-6-16,2-12 6 16,-5-4-1-16,-1-2-4 15,-4-3-3-15,-6-3-2 16,-3 0-4-16,0 2-51 15,0 4 61-15,-11 2-6 16,-3 8 14-16,-1 5 3 16,-5 9 17-16,1 1 22 0,4 0-2 15,3 4 4 1,3 6-16-16,6 0-11 0,3 1-17 16,0 3 3-16,0-4-3 15,10 2-9-15,7-4 9 16,4-1-2-16,-3-2 2 15,3-3-1-15,-2-1-8 16,-4 1-72-16,0 1-81 16,-6 2-78-16</inkml:trace>
  <inkml:trace contextRef="#ctx0" brushRef="#br1" timeOffset="11231.08">32048 13636 150 0,'0'0'69'0,"0"0"29"16,0 0-34-16,0 0-18 16,0 0-14-16,0 0 5 15,33-48-2-15,-33 48 35 16,2 0 8-16,-2 0 18 15,1 0-5-15,1 0-30 16,-2 13-22-16,0 5-20 16,0 5-11-16,0-2-8 15,0-1 2-15,0 0-4 0,0-4-8 16,0-2-67-16,0-3-90 16,0-3-77-16</inkml:trace>
  <inkml:trace contextRef="#ctx0" brushRef="#br1" timeOffset="11637.23">32197 13303 453 0,'0'0'112'16,"0"0"-92"-16,0 0 31 16,0 0 80-16,0 0-29 0,0 0-30 15,47 87-16-15,-40-52-11 16,-5 7-13-16,-2 7-16 16,0 4-3-16,-17 3-13 15,-2 0 0-15,-1-4-48 16,0-6-150-16,-3-6-325 15</inkml:trace>
  <inkml:trace contextRef="#ctx0" brushRef="#br1" timeOffset="15012.97">6036 7255 175 0,'0'0'67'0,"0"0"-67"15,0 0 0-15,0 0 0 16,0 0-3-16,0 0-7 15,0 0-55-15</inkml:trace>
  <inkml:trace contextRef="#ctx0" brushRef="#br1" timeOffset="15794.31">5973 7217 648 0,'0'0'97'0,"0"0"50"16,0 0-37-16,0 0-38 15,0 0-58-15,0 0-6 16,-4 0-8-16,4 0 1 16,0 0-4-16,10 0 5 15,4 2-2-15,10 2 0 16,1-4 1-16,5 0-5 15,3 0-55-15,0 0-130 16,-7 0-191-16</inkml:trace>
  <inkml:trace contextRef="#ctx0" brushRef="#br1" timeOffset="16919.32">9508 7374 549 0,'0'0'157'0,"0"0"-80"0,0 0 65 15,0 0-26-15,0 0-66 16,0 0-27-16,7 0-1 16,-2 0-22-16,2 0 0 15,11 0 1-15,7 0-1 16,5 6 0-16,3-1 0 15,-2 0-4-15,2-3-39 16,-5 1-150-16,-8 3-259 16</inkml:trace>
  <inkml:trace contextRef="#ctx0" brushRef="#br1" timeOffset="18050.74">6105 9277 185 0,'0'0'40'0,"0"0"-40"16,0 0-40-16,0 0 40 16,0 0 6-16,0 0 46 15,-21 0 10-15,18 0 5 16,0 0-18-16,0 0-17 0,3 0-27 15,0 0 2-15,0 0-7 16,0 0 0-16,0 0-2 16,0 0-1-16,0 0-4 15,0 0 6-15,0 0-5 16,-2 0 1-16,1 0 5 16,-2 0 0-16,-2 0 1 15,-1 0 3-15,-1 0 18 16,-2 0 49-16,3 0-14 15,0 2 17-15,4 0 28 16,-2-2-29-16,3 1-6 16,1-1-25-16,0 0-13 0,0 0-5 15,0 0-6-15,0 0-1 16,0 0-2-16,0 0-10 16,0 0 1-16,0 0-6 15,13 0-4-15,5 0 1 16,6 0 3-16,6 0 0 15,1 0-33-15,-1 0-112 16,1 0-203-16</inkml:trace>
  <inkml:trace contextRef="#ctx0" brushRef="#br1" timeOffset="19175.91">10136 9231 419 0,'0'0'128'0,"0"0"-81"15,0 0 41-15,0 0 27 0,0 0-49 16,0 0-31-16,0 0 0 16,1 0-11-16,2 0-15 15,2 0-5-15,5 0-3 16,4 0 2-16,3 0-2 15,5-3-1-15,3-2 2 16,8-4-2-16,0-1-40 16,-5 3-308-16</inkml:trace>
  <inkml:trace contextRef="#ctx0" brushRef="#br1" timeOffset="21739.1">6303 10882 645 0,'0'0'174'0,"0"0"-128"16,0 0 30-16,0 0-3 15,0 0-36-15,0 0-32 16,0 0 1-16,-4-7 4 15,4 7-1-15,0 0 16 0,0 0-3 16,0 0-6-16,0 0-5 16,0 0-10-16,16 0-1 15,11 0 2-15,3 4-2 16,4-1 0-16,3 1-7 16,4 1-48-16,-3 2-155 15,-3-1-261-15</inkml:trace>
  <inkml:trace contextRef="#ctx0" brushRef="#br1" timeOffset="22692.33">9814 11328 526 0,'0'0'176'15,"0"0"-166"-15,0 0 10 16,0 0 93-16,0 0-47 0,0 0-30 16,0 0-16-1,7-3-7-15,-1 3-3 0,2 0 5 16,2 0 27-16,6 0-7 15,7 0-23-15,5 0-8 16,9 0-3-16,8 0-1 16,-2 0-182-16,-11 0-629 15</inkml:trace>
  <inkml:trace contextRef="#ctx0" brushRef="#br1" timeOffset="23802.21">6482 13083 734 0,'0'0'168'15,"0"0"-146"-15,0 0 6 16,0 0 64-16,0 0-55 16,0 0-36-16,9 0 0 0,12 0-1 15,6 2 1 1,7-2 4-16,5 4-5 0,1 1 0 15,8-3-6-15,0 1-160 16,-3-2-293-16</inkml:trace>
  <inkml:trace contextRef="#ctx0" brushRef="#br1" timeOffset="24912.02">10200 13235 414 0,'0'0'148'0,"0"0"-80"16,0 0 38-16,0 0 46 15,0 0-70-15,0 0-43 16,0 0 0-16,0 0-1 16,0 2-10-16,0-2-3 15,0 0-7-15,0 0-5 16,0 2-8-16,3 2-5 16,9 1 1-16,3 1 1 0,0 0 0 15,4 0 1-15,-1 2-3 16,5 0-3-16,-1-1-46 15,3-2-79-15,-1-5-309 16</inkml:trace>
  <inkml:trace contextRef="#ctx0" brushRef="#br1" timeOffset="27225.29">6511 14322 655 0,'0'0'150'0,"0"0"-143"16,0 0 78-16,0 0 8 15,0 0-57-15,0 0-21 16,0 0-10-16,0-3-1 15,6 3 1-15,4 0-4 16,2 2 9-16,7 7 6 16,1 4-15-16,7 0 6 15,4 2-7-15,6-1 0 16,3-1-92-16,-5-3-204 16,-7 0-274-16</inkml:trace>
  <inkml:trace contextRef="#ctx0" brushRef="#br1" timeOffset="28350.36">10410 14576 383 0,'0'0'202'0,"0"0"-187"16,0 0-9-16,0 0 122 16,0 0 31-16,0 0-84 15,0 0-35-15,0 0 11 16,0 0-20-16,2 0-18 15,1 0-7-15,3 0-3 16,12 7 5-16,3 0-5 16,10-1 2-16,8-1-4 15,-2 1-1-15,-1 0-15 16,-2-1-73-16,-10 4-170 16,-10 2-335-16</inkml:trace>
  <inkml:trace contextRef="#ctx0" brushRef="#br1" timeOffset="29444.23">6622 15946 600 0,'0'0'123'0,"0"0"-75"15,0 0 70-15,0 0-20 16,0 0-41-16,0 0-21 16,-4 0-20-16,4 0-1 15,0 0-5-15,0 2-9 16,18 2 2-16,12-2-3 15,13 2 3-15,6-4-3 16,6 0-5-16,5 0-20 16,-5 0-133-16,-8 0-321 15</inkml:trace>
  <inkml:trace contextRef="#ctx0" brushRef="#br1" timeOffset="30381.89">10612 16111 682 0,'0'0'95'0,"0"0"-38"16,0 0 66-16,0 0-28 15,0 0-61-15,0 0-23 16,-9-1-3-16,9 1 7 16,0 0-6-16,6 0-8 15,13 0-1-15,11 0 0 16,4 0 1-16,5 0-4 16,3 0 3-16,-9 0-159 15,-11 3-539-15</inkml:trace>
  <inkml:trace contextRef="#ctx0" brushRef="#br1" timeOffset="34929.5">27553 13996 663 0,'0'0'58'0,"0"0"80"16,0 0-22-16,0 0-46 15,0 0-36-15,0 0-25 16,0 0-9-16,-9 0 1 16,9 0-1-16,0 0-4 15,9 0 3-15,10 0 1 16,8 1 1-16,3 3 0 16,0 1 0-16,-3 0 1 15,-2 0-2-15,-1 0 1 16,-3 0-2-16,-5-2-59 15,1 1-20-15,-4-2-40 16,-4-2-66-16,-3 0 9 0,-6 0-89 16</inkml:trace>
  <inkml:trace contextRef="#ctx0" brushRef="#br1" timeOffset="35195.07">27747 13878 439 0,'0'0'76'15,"0"0"-60"-15,0 0 52 16,0 0-7-16,0 0-31 0,0 0-11 16,0 4 18-1,0 15 48-15,-3 11-4 0,-7 5-35 16,-1 3-19-16,1 1-20 15,2-2-6-15,4-1-2 16,4-5-1-16,0-5-70 16,0-3-142-16,10-10-140 15</inkml:trace>
  <inkml:trace contextRef="#ctx0" brushRef="#br1" timeOffset="35632.46">28211 13990 622 0,'0'0'52'16,"0"0"15"-16,0 0 35 15,0 0 9-15,0 0-71 16,0 0-19-16,-82 16-4 16,76-1-7-16,0-1 3 15,5 2-13-15,-1-1 4 0,2 1 1 16,0 0-4 0,0-4-2-16,9 3 1 0,6-1-2 15,1-3 1-15,1 4-2 16,-3-4 3-16,-3-1 2 15,-5 0-2-15,-3-2 0 16,-3 3-3-16,0-3 6 16,-4 3 4-16,-10-1-6 15,-4-3 1-15,-1 1-2 16,5-2-5-16,7-4-16 16,2-2-7-16,5 0-48 15,2-2-111-15,18-12-28 16,8-3 73-16</inkml:trace>
  <inkml:trace contextRef="#ctx0" brushRef="#br1" timeOffset="36226.36">28373 14150 501 0,'0'0'112'0,"0"0"-31"16,0 0 59-16,0 0-27 15,0 0-63-15,0 0-16 16,2 41-14-16,-8-23-13 15,-3 2-6-15,2-3 4 16,1-4-5-16,1-3-5 16,2-6-42-16,-1 0-34 15,4-4-23-15,0 0-20 16,0-12-9-16,0-9 11 0,7-4 96 16,5 2 19-16,3-4 5 15,-1 8 2-15,-1 4 19 16,3 5-4-16,-3 2 6 15,-2 4 7-15,-2 3 7 16,-4 1 3-16,-1 0-17 16,-1 0 21-16,-3 0 34 15,0 11 47-15,0 3-60 16,0 2-19-16,0 0-21 16,0-4-10-16,-1-2-4 15,-2-3-5-15,3-4-1 16,0 0-3-16,0-3-1 15,0 0-1-15,8 0 2 16,8 0 3-16,6-2-2 16,-1-6 1-16,1 2-2 0,-2 2 1 15,-4 2-1-15,-3 2 0 16,-2 0 0-16,-2 0 1 16,0 3 6-16,-2 8 19 15,1 3 7-15,-2 5-11 16,-1 2-8-16,-3 2-10 15,-2 2-2-15,0-1 1 16,0 0-2-16,0-4-1 16,-3-2 2-16,-1-2-2 15,4-6-21-15,0-2-75 0,8-5-68 16,11-3-112 0,1 0-273-16</inkml:trace>
  <inkml:trace contextRef="#ctx0" brushRef="#br1" timeOffset="36773.11">28908 14246 601 0,'0'0'106'0,"0"0"-46"16,0 0 47-16,0 0 14 15,0 0-58-15,0 0-38 16,-38 5-22-16,32 7-3 15,1 0 4-15,2 5 2 16,0 1-4-16,1 4 6 0,1 0 1 16,1 1-6-16,0 1 5 15,0-4-5-15,1-3 3 16,12-3-6-16,1-1 2 16,5-5 1-16,4-2-1 15,5-6 1-15,4 0-1 16,-1-3-2-16,-1-14 1 15,-3-2-1-15,-4-6 0 16,-4-1 3-16,-3-4-3 16,-7-3-1-16,-1 1 1 15,-3-1 2-15,-4-2-2 16,2 5-2-16,-3-1 2 0,0 7 0 16,0 8 0-16,-7 3 1 15,-11 5-1-15,-4 4 2 16,-5 2-2-16,0 2 0 15,2 0 1-15,2 9 0 16,5 7-1-16,2 4 8 16,4 2-8-16,3 3 5 15,9 1-2-15,0 2-3 16,15 1 1-16,15-1-1 16,6-6 3-16,3-5-4 15,5-7 1-15,-1-4-25 16,2-5-64-16,-3-1-196 15,-5 0-324-15</inkml:trace>
  <inkml:trace contextRef="#ctx0" brushRef="#br1" timeOffset="37086.31">29372 14489 479 0,'0'0'130'0,"0"0"-124"16,0 0 43-16,0 0 96 15,0 0-79-15,97-37-23 0,-72 21 1 16,-4 5-17-16,-9 2 10 16,-4 7 11-16,-4 1-20 15,-4 1 5-15,0 0 0 16,0 0-6-16,0 0-6 15,0 8-9-15,0 11-3 16,0 7-5-16,0 5-3 16,0-5-1-16,0 2-4 15,0-1-40-15,0-5-67 16,0-5-269-16</inkml:trace>
  <inkml:trace contextRef="#ctx0" brushRef="#br1" timeOffset="40789.65">18940 15243 644 0,'0'0'201'0,"0"0"-93"16,0 0-36-16,0 0 8 16,0 0-38-16,0 0-16 15,-10-2-18-15,10 2-4 0,0 0-8 16,6 0-3-16,14 0 7 16,4 5 1-16,0 0-1 15,0-2-3-15,-2 3-43 16,2 0-50-16,-5 3-74 15,-6-1-59-15,-7 2-32 16</inkml:trace>
  <inkml:trace contextRef="#ctx0" brushRef="#br1" timeOffset="40961.74">18911 15400 729 0,'0'0'173'16,"0"0"-143"-16,0 0 9 0,0 0 17 15,0 0-31-15,0 0-11 16,72 13-10-16,-23-13 4 16,7 0-8-16,11 0-36 15,0-3-131-15,-3-7-261 16</inkml:trace>
  <inkml:trace contextRef="#ctx0" brushRef="#br1" timeOffset="42180.58">20245 14334 416 0,'0'0'251'16,"0"0"-197"-16,-86 0-34 16,56 0 41-16,0 0-6 15,-4 0-21-15,0 0-12 0,-4 0 5 16,1 6 26-16,-2-3-1 16,6 0-15-16,2 2-10 15,4 0-9-15,6-1-1 16,6 1 5-16,8-4-13 15,2 0 1-15,5-1-6 16,0 0 0-16,0 0-4 16,0 4 1-16,0 2-3 15,0 8 2-15,-1 5 0 16,-1 9 1-16,2-1-1 16,-1 4 0-16,-2 2 4 15,-1 3-1-15,1 2-1 16,-2 7 6-16,2 4-7 0,0 5 8 15,0 4-7 1,2 4 1-16,-3 2 3 0,0 5-6 16,-3 6 1-16,1 6 4 15,1 0-4-15,2-4 0 16,2-1-1-16,1-2 1 16,0-1-3-16,0 2 5 15,0-3-3-15,0-1 1 16,0-2 1-16,-3 1-1 15,1-2-1-15,-1-5 1 16,3-1-2-16,-1-5 1 16,1-2 0-16,0-4 3 0,0-5 0 15,0-2-6-15,0-4 3 16,-2-4 0-16,-2-2 3 16,1-6-3-16,0-2 0 15,1-6 0-15,1-7 3 16,1-1-3-16,0-5 0 15,0-1 0-15,0-1 4 16,0 1-4-16,0 0 3 16,0-1 8-16,0-2-8 15,0-3 5-15,0 0-7 16,0 0 1-16,0 0 8 16,0 0-8-16,0 0-1 15,0 0 2-15,0 0-1 16,0 0-2-16,0 3 0 15,0 2 1-15,0 1-1 16,0 1 0-16,0 0 0 0,0-3-1 16,0 2 3-16,1-5-3 15,1 1 1-15,-1 1 0 16,1-2-1-16,1 0 0 16,-1 2 1-16,0-3 0 15,0 2 3-15,2 1-4 16,4 2 1-16,7 4 0 15,12-2-1-15,16-4-7 16,15-3-26-16,9 0-68 16,3-7-413-16</inkml:trace>
  <inkml:trace contextRef="#ctx0" brushRef="#br1" timeOffset="44196.55">20631 14500 404 0,'0'0'43'0,"0"0"-42"15,0 0 16-15,0 0 63 16,0 0-25-16,0 0-25 16,-2-2 14-16,2 0 29 15,0-4-10-15,0-5-51 16,-1 3-4-16,-6-4-4 16,-3 1-3-16,-5 3 1 15,-5 3-1-15,-3 4 1 0,-4 1 12 16,0 0 33-16,-1 12-11 15,5 5 12-15,2 9-18 16,8 6 6-16,7 6-18 16,6 3-6-16,0 1-2 15,18-4-8-15,7-3 0 16,1-7-2-16,4-6 1 16,4-8-2-16,-3-7-1 15,5-7-39-15,0 0-17 16,0-11-30-16,-2-13-53 15,0-6-10-15,-5-2 0 16,-6-3 88-16,-7 2-45 0,-11 2 99 16,-5 6 9-1,0 3 55-15,0 8 43 0,-13 6 34 16,1 5-8 0,-4 3 26-16,2 0-14 0,-1 1-64 15,0 16-36-15,5 5-20 16,1 5-2-16,7 5-3 15,2-1-9-15,0-1 3 16,8-2-2-16,8-7 0 16,8-3-6-16,4-8 2 15,7-7 1-15,2-3-1 16,2-7 3-16,-5-17-5 16,-7-6-2-16,-11-5-20 15,-10-2 10-15,-6 2-2 16,-4 7 15-16,-20 7 0 0,-4 7 4 15,-2 9 3-15,2 4 3 16,4 1 14-16,12 0 12 16,6 0-12-16,6 0-10 15,0 1-12-15,22 9-8 16,14 0 7-16,10-4 1 16,3-3 0-16,-1-3-2 15,-3 0-3-15,-11 0-13 16,-8 0-1-16,-11-3 1 15,-7 3 14-15,-5 0 1 16,-3 0 3-16,0 0 4 16,2 0-4-16,2 0 0 0,5 14 4 15,6 2-1-15,0 2 7 16,1 1-9-16,-2-3-1 16,-6 3 8-16,-7-1-8 15,-1 4 12-15,-9 3 12 16,-16 0-20-16,-5-1 1 15,3-8-5-15,9-3-1 16,5-8-5-16,10-1-44 16,3-4-89-16,10 0-239 15,13-7-13-15</inkml:trace>
  <inkml:trace contextRef="#ctx0" brushRef="#br1" timeOffset="44649.57">21596 14460 570 0,'0'0'133'0,"0"0"-26"16,0 0 23-16,-91 19-18 16,70 0-64-16,4 5-21 15,6 6-8-15,3 3-18 16,8 4 15-16,0 1-16 15,0-2 5-15,8-4 4 16,9-3-6-16,4-7 1 0,6-6 0 16,3-8 0-16,4-8-4 15,5 0 2-15,-2-8-1 16,-4-15-1-16,-8-6-1 16,-8-8-3-16,-10-5 3 15,-7-1-6-15,0-7 6 16,-21 4-7-16,-5 4-2 15,-4 11 9-15,0 11-6 16,2 10 7-16,1 10 8 16,4 0-2-16,5 8 24 15,8 14-21-15,7 9-1 16,3 1 1-16,15 1-5 16,19-2-4-16,14-9 0 15,6-6 3-15,3-10-9 16,-2-2-10-16,-9-4-49 0,-10 0-106 15,-8 1-264-15</inkml:trace>
  <inkml:trace contextRef="#ctx0" brushRef="#br1" timeOffset="45009.21">21876 14826 328 0,'0'0'102'16,"0"0"-74"-16,0 0 21 0,0 0 23 15,0 0 9-15,0 0-10 16,30-36 72-16,-30 36-11 16,-2 2-37-16,-12 15-74 15,0 3-18-15,5 6 12 16,3 0 9-16,6-3-20 15,0-1 2-15,18-8-5 16,9-6 1-16,4-6-1 16,4-2-1-16,-1-3 0 15,-7-11 0-15,-7-4 3 16,-10 1-3-16,-9-3 6 16,-1 1-1-16,-4 1 1 15,-19 6-6-15,-5 3-26 0,-6 8-58 16,-7 1-248-16</inkml:trace>
  <inkml:trace contextRef="#ctx0" brushRef="#br1" timeOffset="46634.18">20750 15629 432 0,'0'0'131'15,"0"0"-86"-15,0 0 16 16,0 0 74-16,0 0-37 16,0 0-37-16,-51-25-18 15,32 25-1-15,-1 2 0 16,7 5-5-16,2 0-30 15,4-4 4-15,7 0-9 16,0 2-2-16,0 4-2 0,13 0-3 16,7 7 5-1,4-6-3-15,1 5 2 0,2-1 1 16,1 0 0-16,-1 2-4 16,-4 3 3-16,-3-1-3 15,-9 2 4-15,-7-1-7 16,-4 0 9-16,-2-2-2 15,-15-4 0-15,-4-3 3 16,1-6-1-16,3-4-2 16,4 0 0-16,6 0-1 15,6-19-27-15,1-11-37 16,10-4-25-16,14-8-1 16,7 4-46-16,0 7 8 15,2 6 41-15,-4 8 73 16,-8 9 12-16,-5 7 3 0,-7 1 2 15,-6 0 1-15,-3 12 123 16,0 7-19-16,0 1 6 16,0 3-50-16,0-2-29 15,0 0 4-15,0-2-19 16,3-3-18-16,0-2 0 16,-1-4-1-16,-1-4-52 15,-1-5-57-15,0-1-47 16,0 0 28-16,0-16 0 15,0-10-66-15,0-5 141 16,0-2 20-16,0 1 33 16,10 7 108-16,1 6 33 0,0 7-78 15,2 5 9-15,0 7-14 16,4 0-2-16,1 0 11 16,1 11 23-16,2 4-11 15,-2 7-47-15,2 0 15 16,-3 3-23-16,-5 0-14 15,-2-1 10-15,-4 1-9 16,-4 0-1-16,-3-9 5 16,0-1-11-16,0-9 11 15,0-4-7-15,0-2-6 16,5 0-4-16,4-5 2 16,7-14-2-16,4-6-1 15,5-3 3-15,-1 1 0 0,-2 7 0 16,-4 6 2-16,-5 8-3 15,-4 6 1-15,-3 0 0 16,-4 0 0-16,0 18 2 16,-1 4 24-16,-1 5 3 15,0-1-26-15,0-1 2 16,2-1-5-16,6-4-5 16,3-3-62-16,5-7-105 15,2-6-158-15</inkml:trace>
  <inkml:trace contextRef="#ctx0" brushRef="#br1" timeOffset="47056.28">21639 15541 660 0,'0'0'193'16,"0"0"-100"-16,-85 27 9 15,71-5-33-15,7 3-48 16,4 5-15-16,3 3-6 16,0 4 0-16,7-4 0 15,10 0 1-15,4-4-1 16,3-7 0-16,2-7 0 16,6-6-3-16,1-9 3 0,-2 0 0 15,2-13 0 1,-6-11-2-16,-8-5 1 0,-7-7 0 15,-11-6-1-15,-1-3-6 16,-6 0 8-16,-17-1-7 16,-10 7 7-16,-9 9-5 15,-3 9 7-15,2 14-2 16,7 7 11-16,9 0 4 16,12 15 21-16,11 11-23 15,4 5-13-15,11 3 0 16,18-3 1-16,11-4-3 15,8-5 1-15,4-6-29 16,-4-5-32-16,-5-1-155 16,-11-2-264-16</inkml:trace>
  <inkml:trace contextRef="#ctx0" brushRef="#br1" timeOffset="47384.32">21910 15818 453 0,'0'0'227'16,"0"0"-109"-16,0 0 14 15,0 0-29-15,0 0-37 16,0 0-37-16,-16 2-12 16,12 15-11-16,2 3-4 15,2 2 3-15,0 0-5 0,2-3 0 16,14-1 3-16,2-6-2 15,6-4 1-15,3-7-2 16,-2-1 0-16,-1 0 0 16,-9-11 0-16,-6-5 0 15,-9 0 7-15,0-1-4 16,-6-1 7-16,-15 4-10 16,-5 6 1-16,0 2-2 15,-1 6-36-15,0 0-83 16,5 7-313-16</inkml:trace>
  <inkml:trace contextRef="#ctx0" brushRef="#br1" timeOffset="48431.27">21197 16270 632 0,'0'0'91'0,"0"0"38"15,0 0 12-15,0 0-72 16,0 0-30-16,-82 22-18 16,69 6-12-16,1 8 7 15,4 6-9-15,8 1 2 16,0 1 5-16,7-5-13 15,16-3 8-15,9-11-7 16,8-5 0-16,8-13 0 16,2-7-2-16,-3-6 0 15,-3-19 1-15,-10-5-1 16,-9-6 0-16,-12-8 0 16,-13-3 3-16,-3 1-6 15,-28 5 3-15,-11 8 0 16,-1 15-2-16,-1 8-3 0,4 10-14 15,10 0-18-15,11 10-111 16,4 11-353-16</inkml:trace>
  <inkml:trace contextRef="#ctx0" brushRef="#br1" timeOffset="49603.25">22644 14607 748 0,'0'0'167'15,"0"0"-133"-15,0 0-2 0,0 0 8 16,0 0-34-16,0 0-6 15,17 4 0-15,7 3 0 16,1-2 0-16,0 1-2 16,-1 0-2-16,0 0-75 15,2 1-57-15,0-3-104 16,1 1-202-16</inkml:trace>
  <inkml:trace contextRef="#ctx0" brushRef="#br1" timeOffset="49947.45">23034 14518 130 0,'0'0'654'0,"0"0"-581"16,0 0-18-16,0 0 28 16,0 0-44-16,0 0-39 15,-55 34-2-15,65-14 2 16,5-2 0-16,0 2 3 15,0-1 0-15,1 3-3 16,2-1 2-16,-1-2-3 16,2-1 5-16,-5-4-4 15,-5-3 0-15,-4 0 1 16,-5 1 7-16,0-1-5 16,-11 0 0-16,-8 0 9 0,-4-4-9 15,-1-1-3-15,3-5 5 16,4-1-5-16,3 0 0 15,9-1-13-15,5-14-78 16,0-7-48-16,12-3-45 16,11 1-6-16,3 3 10 15,3 5-14-15</inkml:trace>
  <inkml:trace contextRef="#ctx0" brushRef="#br1" timeOffset="50119.27">23204 14647 144 0,'0'0'110'0,"0"0"42"16,0 0-69-16,0 0 73 15,0 0-13-15,0 0-49 0,42 81-41 16,-42-51-15-16,0 0-10 16,0-2-19-16,0-3-7 15,0-7-4-15,0-5 0 16,0-6-74-16,0-7-81 16,0 0-90-16,0-10-43 15</inkml:trace>
  <inkml:trace contextRef="#ctx0" brushRef="#br1" timeOffset="50494.18">23280 14584 420 0,'0'0'35'15,"0"0"17"-15,0 0 26 0,0 0 6 16,0 0-38-16,0 0 17 16,82 4 5-1,-74 13-4-15,-5 6-10 0,-3 6-11 16,0-2-28-16,0-1-3 15,0-7-3-15,0-5-9 16,0-9 1-16,0-3-1 16,0-2-2-16,0 0 1 15,7 0-7-15,5-16 7 16,10-5 0-16,2-2 2 16,-1 2 0-16,1 3-1 15,-4 7 0-15,-5 5 0 16,-1 6-2-16,-5 0 2 15,-3 1 3-15,-2 16 18 16,-2 9 29-16,1 6-13 0,-2 2-21 16,2 0-8-16,1-3-8 15,-1-3 0-15,3-4 0 16,1-4-2-16,-1-8-35 16,4-3-52-16,0-9-90 15,5 0-158-15</inkml:trace>
  <inkml:trace contextRef="#ctx0" brushRef="#br1" timeOffset="50931.71">23771 14585 664 0,'0'0'134'15,"0"0"-36"-15,0 0-2 16,0 0-46-16,0 0-42 15,-45 97-3-15,45-64-5 16,9 0 1-16,9-2 0 16,-1-4-1-16,0-4 0 15,1-7 5-15,2-4-3 16,0-6 4-16,2-6-2 16,1 0-2-16,3-20 10 15,-4-7-11-15,-5-7 4 16,-6-4 1-16,-6-5-5 15,-5 2 5-15,0 3-4 0,-8 5 1 16,-10 6-4 0,-1 6 5-16,1 9 13 0,-3 6 5 15,3 6 4-15,-3 0 1 16,2 11-17-16,6 6-8 16,7 4-2-16,6 1-2 15,6 1 1-15,20 0-1 16,12-3 0-16,4-2 0 15,4-5-11-15,-1-3-57 16,-4-2-70-16,-9-1-241 16</inkml:trace>
  <inkml:trace contextRef="#ctx0" brushRef="#br1" timeOffset="51244.15">24132 14782 323 0,'0'0'117'15,"0"0"-112"-15,0 0 28 16,0 0 68-16,0 0-32 16,0 0-22-16,16 0 31 15,-16 0 65-15,0 0-63 16,0 14-20-16,-4 6-31 16,-2 5-26-16,6 0 2 15,0-1 6-15,2-5-8 16,15-3 10-16,1-7-12 15,5-4 0-15,-4-4 0 16,-4-1 8-16,-8 0-9 0,-4 0 3 16,-3-14-1-16,-3-6 35 15,-16-2-33-15,-5 1-4 16,-4 2 0-16,-2 9-25 16,-1 10-42-16,-2 0-190 15,0 16-406-15</inkml:trace>
  <inkml:trace contextRef="#ctx0" brushRef="#br1" timeOffset="52885.46">23199 15778 618 0,'0'0'91'0,"0"0"-81"16,0 0 25-16,0 0 6 15,0 0-28-15,0 0-7 16,44-72-3-16,-32 47-3 16,-5 3-30-16,-5 1 16 15,-2 6 13-15,0 5 1 16,-9 5 8-16,-9 3 33 16,-3 2 32-16,-2 3-4 15,0 14-28-15,0 5 6 16,8 7-18-16,5 3-14 15,9 3 2-15,1 2-12 0,4-2-1 16,17-3-4-16,6-4 6 16,-1-9-8-16,4-5 2 15,2-10-5-15,-1-4-9 16,0 0-10-16,-2-16-12 16,-7-5 5-16,-2-7-5 15,-10 0-3-15,-3 1-3 16,-7 1 17-16,0 3 25 15,0 8 1-15,-8 5 21 16,-1 3 13-16,2 7 21 16,1 0 1-16,3 0-11 15,2 17-30-15,1 7-15 16,0 4 1-16,6 0-2 0,11-5 0 16,3-4 2-1,4-4-7-15,0-10 5 0,0-5 0 16,0 0-2-16,-3-2 1 15,-6-17 1-15,-4-2-2 16,-8-2-3-16,-3 2 4 16,0 4 0-16,-11 6 1 15,-4 1 13-15,0 6-13 16,6 1 20-16,6 1 13 16,3 2-24-16,0 0-9 15,6-1-5-15,18-2 3 16,7-2-7-16,2-5 11 15,-5 1-4-15,-3 1 1 16,-8 3-24-16,-7 2 14 0,-5 3 0 16,-5 0 11-16,0 0 6 15,0 0-5-15,-6 10 14 16,-4 5-6-16,7 3-7 16,3 0 2-16,0 2-4 15,6 3 0-15,7-2-2 16,-3 0 4-16,-1 0-2 15,-3-1 0-15,-6 0 2 16,0-1 0-16,0 1 1 16,-16-1 4-16,1-5 6 0,-1-3-12 15,5-7 1 1,5-1-2-16,3-3-2 16,3 0-3-16,4-4-58 0,18-14-52 15,7-9-17-15,4 0-175 16</inkml:trace>
  <inkml:trace contextRef="#ctx0" brushRef="#br1" timeOffset="53307.23">23925 15790 295 0,'0'0'232'0,"0"0"-113"16,0 0 60-16,0 0-18 16,0 0-74-16,0 0-57 15,-33-11-5-15,28 23-19 16,2 6 2-16,3 3-7 15,0 3 0-15,0 3 2 0,0 1-2 16,2-1 2-16,8-1 6 16,5-5-8-16,-1-6 2 15,5-4-2-15,0-8 1 16,1-3-1-16,2 0-1 16,0-15 0-16,-2-9 3 15,-2-4-2-15,-8-4-1 16,-5 0 3-16,-5-1-3 15,0 0 3-15,-9 3-3 16,-10 5 0-16,-6 3 0 16,-3 10 0-16,-2 6 0 15,3 6 0-15,5 0 0 16,7 4 8-16,8 13 3 0,7 3-4 16,4 4-7-16,19 1 1 15,7-1-2-15,5-4 1 16,5-4 0-16,1-7 0 15,-1-5-1-15,-1-4-48 16,-5 0-158-16,-3-6-549 16</inkml:trace>
  <inkml:trace contextRef="#ctx0" brushRef="#br1" timeOffset="53869.92">24214 15981 630 0,'0'0'120'16,"0"0"-41"-16,0 0 7 16,0 0-32-16,0 0-34 15,0 0-19-15,0 34 2 16,0-18 2-16,0-1 9 16,0 1 19-16,0-2-11 15,14-2-19-15,9-3 2 16,4-5-2-16,6-4-3 15,-2 0 5-15,-5-7-4 0,-8-7 1 16,-5-3 0-16,-10 2 1 16,-3 2 27-16,0 1-12 15,-21 6-8-15,-4 4-10 16,-3 2-24-16,2 0-104 16,1 4-317-16</inkml:trace>
  <inkml:trace contextRef="#ctx0" brushRef="#br1" timeOffset="55213.71">23453 16640 528 0,'0'0'208'16,"0"0"-63"-16,0 0-23 15,-83 22-23-15,63-6-44 16,2 5-24-16,8 2-21 15,5 3 4-15,5 0-14 16,0 0 1-16,9-3-1 16,17-2 0-16,9-3 0 15,9-10 0-15,5-8 3 0,1 0-2 16,-3-14-1 0,-5-8 0-16,-11-5 0 0,-7 0-2 15,-14 0-1-15,-10 0 3 16,0 0-1-16,-16 2-2 15,-9 5 3-15,-4 6-4 16,1 3-1-16,4 7-22 16,2 4-13-16,4 0-62 15,6 4-199-15,3 9-428 16</inkml:trace>
  <inkml:trace contextRef="#ctx0" brushRef="#br1" timeOffset="56557.61">25287 14584 452 0,'0'0'21'0,"0"0"8"15,0 0 142-15,0 0-59 16,0 0-41-16,0 0-22 16,-17-24-1-16,5 24 11 15,-4 0-5-15,-3 11-34 16,1 9-13-16,-2 10 11 16,7 3-18-16,5 2 0 15,8-1 2-15,0-4-2 16,12-5-1-16,14-3-5 0,3-6 6 15,9-7-2 1,1-9-1-16,4 0 3 0,-3-9 3 16,-5-11 0-16,-6-4-1 15,-9-1-2-15,-11-5 0 16,-9 2 11-16,0 1-11 16,-21 5 31-16,-4 5-16 15,0 9-10-15,0 8 4 16,6 0-9-16,5 6-10 15,8 15-25-15,6 5-86 16,0 3-187-16,0 2-276 16</inkml:trace>
  <inkml:trace contextRef="#ctx0" brushRef="#br1" timeOffset="57714.81">25291 15793 493 0,'0'0'132'0,"0"0"-63"0,0 0 75 16,0 0-32-1,0 0-36-15,0 0-27 0,-47-16-21 16,30 26-12-16,-1 7 0 15,1 11-11-15,1 5-2 16,7 1 2-16,8 3-4 16,1-4 2-16,9-3-3 15,16-7 0-15,9-5-3 16,5-12 3-16,3-6 0 16,0 0 1-16,-5-12 0 15,-5-7-1-15,-9-4 0 16,-11-1 2-16,-9-4-4 15,-3 1 7-15,-10 4-4 16,-14 4 0-16,0 7 1 0,5 6-4 16,-1 6-8-16,7 1-60 15,1 22-136-15,5 9-204 16</inkml:trace>
  <inkml:trace contextRef="#ctx0" brushRef="#br1" timeOffset="59059.1">26110 14751 750 0,'0'0'104'0,"0"0"-99"15,0 0-3-15,0 0-2 16,0 0-2-16,0 0 2 16,72 2 1-16,-51 5-1 15,-3 3 5-15,-3 2 1 16,-5 1 7-16,-2 2 53 16,-5 4-9-16,-3 6 4 15,0 5-16-15,0 2-21 16,0 5 2-16,-3 2-16 15,-2 7 3-15,3 7 0 0,2 6-6 16,0 4 3-16,-1 3-1 16,-1 0-5-16,-2 2 4 31,1 1-6-31,-1 2 2 16,-1 2 5-16,2-1-6 15,2-2 8-15,1 2-4 16,0-2 0-16,0-1 3 15,0 0-9-15,0 4 2 16,-2 0-2-16,2 2 2 16,0 1-1-16,-1-2-2 15,-1-2 0-15,-2-3 1 16,-5-3-1-16,0-7 0 16,-5-6 1-16,-3-11 3 0,-4-10-3 15,-2-3-1-15,-5-14 3 16,-4-5 10-16,-2-10-8 15,-4 0-1-15,-3-14-4 16,1-17-22-16,1-12-7 16,7-10-33-16,10-13-57 15,9-5-208-15</inkml:trace>
  <inkml:trace contextRef="#ctx0" brushRef="#br1" timeOffset="60184.14">27310 14793 383 0,'0'0'275'16,"0"0"-208"-16,0 0 53 15,0 0-4-15,0 0-39 16,0 0-37-16,-82-28-16 16,61 27 2-16,-3 0 1 0,-1-2-5 15,0 3-8 1,0 0-3-16,0 0 1 0,3 0-1 15,5 0-7-15,1 4 0 16,7 0-1-16,3-2 0 16,3 1-1-16,3 0-2 15,0 11-4-15,0 3 3 16,0 10 0-16,0 7 1 16,0 1-1-16,-1 3 4 15,-1 8-3-15,-2 4 0 16,-2 7 0-16,-1 6-1 15,0 5 1-15,0 5 0 0,1 7 1 16,0 0-1 0,1 5 0-16,1 1 0 0,-3 4 0 15,-1 4 1-15,-3 2-1 16,-5 1 0-16,-1 4-1 16,0 1 5-16,3-5-4 15,3-7 0-15,4-8 1 16,4-10-1-16,3-7-2 15,-3-5 2-15,0-4 0 16,-1-9 1-16,-5-8 0 16,5-6-1-16,-1-13 0 15,2-10 8-15,3-6-7 16,0-4 3-16,0 0 0 16,0 0-3-16,0 0 1 15,5 0-1-15,9 0 1 0,4 0 11 16,3 2-11-16,3 3-1 15,3 1 1-15,4 0 0 16,5-6-4-16,9 0 1 16,10-6-46-16,11-13-56 15,4-3-333-15</inkml:trace>
  <inkml:trace contextRef="#ctx0" brushRef="#br1" timeOffset="61543.64">33673 11954 427 0,'0'0'1'0,"0"0"3"16,0 0-3-16,0 0 2 15,0 0-3-15,0 0 3 16,1 0-3-16,-1 0 23 16,0 0 7-16,0 0-4 15,0 0-13-15,0 0 0 16,0 0-13-16,0 0 0 15,6 0-5-15,-1 0-27 16,-2-4-40-16</inkml:trace>
  <inkml:trace contextRef="#ctx0" brushRef="#br1" timeOffset="94677.43">27740 14928 288 0,'0'0'140'16,"0"0"-113"-16,0 0 45 15,0 0 21-15,0 0-9 16,0 0-28-16,0 0-4 16,-39 49-2-16,36-42-5 15,3 1-14-15,0-2-6 16,0-2-18-16,0-2-4 15,10-2-3-15,6 0 1 0,4-3 0 16,4-16 6-16,3-8-3 16,0-5 5-16,-2-9-6 15,-2-2 1-15,-4-4-1 16,-4 5-2-16,-5 7 2 16,-7 9 1-16,-3 7-4 15,0 9 6-15,0 7 8 16,-9 0 35-16,-4 3-19 15,-2 0-12-15,-6 14-12 16,0 8-4-16,1 11-1 16,4 7-1-16,3 4 4 15,1 4-1-15,6-1-3 16,4-5 3-16,2-5-1 0,0-5-2 16,7-4 0-16,9-3-2 15,0-6 0-15,4-1 2 16,0-6-1-16,2-5-30 15,0-1-19-15,3-6-77 16,-1 0-64-16,-6 0-94 16</inkml:trace>
  <inkml:trace contextRef="#ctx0" brushRef="#br1" timeOffset="94943.45">27978 15179 150 0,'0'0'286'0,"0"0"-246"15,0 0 39-15,0 0 1 0,0 0-46 16,0 0 21 0,52-66-22-16,-32 44-14 0,-1 2 7 15,-5 6 2-15,-4 4-4 16,-6 6-6-16,-2 4 7 16,-2 0 19-16,0 0-6 15,0 0-20-15,0 4 11 16,2 15-15-16,2 5 29 15,-2 6-22-15,1 0-19 16,-2-3-2-16,2 0-10 16,2-5-118-16,0-5-257 15</inkml:trace>
  <inkml:trace contextRef="#ctx0" brushRef="#br1" timeOffset="96209.11">28477 14945 170 0,'0'0'249'0,"0"0"-242"15,0 0-6-15,0 0 2 16,0 0 20-16,0 0-13 0,43 3-3 16,-37-3 10-16,-2-4 10 15,-2-5 5-15,-2 0 1 16,0-1 8-16,0 3 14 15,-5 1-18-15,-8 4 29 16,-4 2-23-16,1 0 30 16,-1 0-36-16,1 7-8 15,4 5-10-15,2 7-5 16,2 4-10-16,5 5 2 16,2 2-3-16,1 4-2 15,0 0 6-15,0-2-7 16,4-4 0-16,11-6-1 0,0-7 0 15,6-5-2-15,6-8-1 16,1-2-37-16,3-4-6 16,-1-16-31-16,-2-5-9 15,-3-3 0-15,-3-2-18 16,-6 0 34-16,-7 4 31 16,-4 2 18-16,-5 8 22 15,0 6 10-15,0 3 82 16,-5 3 23-16,-2 4 1 15,-2 0 7-15,0 0-43 16,2 2-48-16,-1 13-17 16,1 3-10-16,4 3 1 15,1 3 2-15,2 0-5 0,0 0 4 16,2-5-3 0,11-2-3-16,2-2-1 0,3-8-1 15,-2-4 1-15,2-3-3 16,-3 0 3-16,2-16 0 15,-5-5-1-15,-2-6 2 16,-6-1-2-16,-4 1 4 16,0 2-3-16,-3 4 2 15,-10 6 0-15,-1 5 2 16,3 5 7-16,2 3 15 16,4 2-1-16,4 0-3 15,1 0-16-15,0 0-6 16,0 0-10-16,10 8 6 15,11 3-4-15,1-5-20 16,1-1-14-16,-1-3-5 0,-1-1-16 16,-3-1-21-16,-3 0-5 15,-6 0 25-15,-3 0 48 16,-6-1 16-16,0-5 3 16,0 0 86-16,-6 2 5 15,-2 1-6-15,2 2-31 16,3 1 9-16,3 0-37 15,0 0-19-15,0 0-10 16,0 0-3-16,5 7 0 16,8 7 1-16,2 3 4 15,0-2-3-15,0 3 1 16,-3 2 0-16,-1-1 0 0,-4 1 0 16,-4-1 0-16,-3-1-1 15,0 1 2-15,-3 0 6 16,-16-4-5-16,-2-3-2 15,-3-3 0-15,6-5 4 16,3-4-9-16,8 0-2 16,5 0-62-16,2 0-93 15,0-11-156-15,16 1-22 16</inkml:trace>
  <inkml:trace contextRef="#ctx0" brushRef="#br1" timeOffset="96708.99">29200 15047 439 0,'0'0'151'0,"0"0"-69"15,0 0 52-15,0 0-43 16,0 0-26-16,0 0-31 15,-85 54-12-15,80-33-8 16,1 0 0-16,4-1-10 16,0 0 3-16,0-3-5 15,6-4 3-15,9 0-3 0,4-4-2 16,1-3 0-16,4-5-1 16,1-1 6-16,0 0-6 15,2-6 1 1,0-9 0-16,-1-6 4 0,1-6-3 15,-4-3 0-15,-5-1-2 16,-7 2-1-16,-10 3 1 16,-1 6-4-16,-12 6 5 15,-16 4 7-15,-12 5-6 16,-2 5 6-16,0 0 8 16,3 0 0-16,17 1 16 15,7 3-11-15,10 3-10 16,5 3-10-16,0 4-3 15,5 7 3-15,16-5 0 0,6 1-1 16,5-6-3-16,4-2 4 16,3-5-6-16,1-4-8 15,-4 0-45-15,-5 0-86 16,-1 3-205-16</inkml:trace>
  <inkml:trace contextRef="#ctx0" brushRef="#br1" timeOffset="101882.28">27920 15853 260 0,'0'0'36'16,"0"0"-31"-16,0 0 21 0,0 0 32 15,0 0-19 1,0 0-3-16,0 0 55 0,5-6 30 15,-5 5-5-15,0-1-32 16,-2 0-48-16,-7 0 16 16,-1-2-8-16,-1 4-7 15,-2 0-21-15,-2 0 7 16,0 0-9-16,0 6-10 16,3 3 12-16,0 1-16 15,5 5 8-15,-1 0 1 16,5 4-7-16,2 3 1 15,1 0-3-15,0 3 2 16,6-1-2-16,7-2 0 0,5-3 0 16,1-3-3-1,3-3 5-15,0-2-3 0,3-8 1 16,3-3 0-16,2 0-1 16,2-2 1-16,-3-11 0 15,-3-7 1-15,-8-3 0 16,-9-3-1-16,-7-3 3 15,-2 0 0-15,-7 0 3 16,-14 6-5-16,-7 3-1 16,-2 7 4-16,2 3-4 15,2 6 6-15,9 2-4 16,5 2 2-16,6 0-4 0,4 0-2 16,2 0 0-16,0 0-48 15,0 3-154-15,0 1-262 16</inkml:trace>
  <inkml:trace contextRef="#ctx0" brushRef="#br1" timeOffset="114931.26">27383 16642 379 0,'0'0'74'0,"0"0"-47"16,0 0 39-16,0 0 11 0,0 0-10 15,0 0-18-15,0 0-3 16,-9 4 3-16,8-3 5 16,1 0-22-16,0-1-14 15,0 0-9-15,0 0-7 16,0 2-2-16,0 0-3 15,6 0 0-15,7-2 3 16,2 0 2-16,6 0-1 16,1-17 3-16,2-5-3 15,-2-5 1-15,1-4-2 16,-6-2-2-16,-4 0 2 16,-7 1 8-16,-3-2-4 15,-3 5-8-15,0 2 6 0,0 9-2 16,0 7 9-16,-5 4-7 15,-1 3 10-15,1 4 14 16,-1 0 4-16,-2 0-13 16,-4 16-16-16,-4 8-1 15,2 7 0-15,-1 10 1 16,5 6-2-16,2 5 0 16,3 5 1-16,5-6 2 15,0-4-1-15,10-11-1 16,13-8-1-16,6-9-15 15,3-12-13-15,6-7-88 16,-4 0-170-16,-4-10-232 0</inkml:trace>
  <inkml:trace contextRef="#ctx0" brushRef="#br1" timeOffset="115212.43">27711 16740 34 0,'0'0'502'0,"0"0"-500"15,0 0-1-15,0 0 1 16,61-73 15-16,-40 56-2 16,-9 7-8-16,-3 4 14 0,-6 4 10 15,-3 2 44 1,0 2 72-16,0 18-80 0,0 10-17 15,-9 8-7-15,2 2-19 16,4-4-15-16,1 0-9 16,2-5 0-16,0-10-114 15,6-10-331-15</inkml:trace>
  <inkml:trace contextRef="#ctx0" brushRef="#br1" timeOffset="117712.75">29497 16869 472 0,'0'0'125'16,"0"0"-122"-16,0 0 13 15,0 0 39-15,0 0-18 0,0 0-1 16,43-59-26 0,-29 40 0-16,-5 1 1 0,1 3 1 15,-4-1 3-15,-3 9-5 16,0 1 0-16,-3 5 4 16,0 1 38-16,0 0-2 15,0 0-10-15,0 0-17 16,0 10-12-16,0 5-7 15,0 5-1-15,0-2-3 16,0 2-1-16,0 0-4 16,0-7-60-16,0 3-55 15,0-6-52-15,0-2-70 16</inkml:trace>
  <inkml:trace contextRef="#ctx0" brushRef="#br1" timeOffset="117853.61">29497 16869 495 0,'32'72'186'16,"-32"-72"-135"-16,0 0-5 16,7 0-21-16,17 0-10 15,7 0 2-15,7 0-12 16,3-6-5-16,-1-2-26 16,-1-2-320-16</inkml:trace>
  <inkml:trace contextRef="#ctx0" brushRef="#br1" timeOffset="119072.34">30170 14758 473 0,'0'0'183'0,"0"0"-175"15,0 0 20-15,0 0-10 16,0 0-16-16,0 0 33 16,109 10 10-16,-66-5-16 15,-1 1 5-15,-6 1-17 16,-5 0-5-16,-7 0-6 15,-8 0-5-15,-7-1 4 16,-6 3 0-16,-3 1 24 0,0 3-11 16,0 6 32-16,0 1-18 15,-3 5-16-15,-1 1-4 16,-1 7-1-16,2 9-8 16,-1 5 1-16,-2 6-4 15,2 7 13-15,-1 1-5 16,0-2-7-16,2 5 1 15,0 0-2-15,2 2 1 16,-1 1-1-16,2 0 1 16,0-3-1-16,0 1 0 15,0 1 0-15,0-2 1 16,0-3-3-16,0-2 4 16,0-5 0-16,0-2-1 0,0-3 0 15,0-1-1-15,0-1-1 16,0-2 1-16,0-2 1 15,-1-2 1-15,-3-2 0 16,1-1 1-16,-2-3-1 16,2-3 2-16,0-2 4 15,0-5-2-15,2-3-2 16,-1-2 1-16,1 0-5 16,-2 2 2-16,-1-3 5 15,-1 2 10-15,0-3-13 16,-1-1 7-16,0-3-1 15,2-4-8-15,-6-1-1 0,-6 2 0 16,-15 1-1 0,-23 7-50-16,-30 3-322 0</inkml:trace>
  <inkml:trace contextRef="#ctx0" brushRef="#br1" timeOffset="127464">19203 17663 478 0,'0'0'140'16,"0"0"-117"-16,0 0 92 16,0 0 18-16,0 0-77 15,0 0-26-15,0 0 5 0,0 0 7 16,0 0-15-16,0 0-7 16,0 0 9-16,0 0-6 15,0 0-6-15,0 0-11 16,4 0-4-16,9 7 2 15,7 3-4-15,5-4 7 16,7 0-7-16,0-2 4 16,3-2-8-16,2-2 4 15,-4 0-39-15,-8 0-116 16,-4 0-323-16</inkml:trace>
  <inkml:trace contextRef="#ctx0" brushRef="#br1" timeOffset="127713.93">19258 17888 846 0,'0'0'38'0,"0"0"-17"16,0 0 77-16,0 0-53 15,0 0-36-15,0 0-4 16,73 12 6-16,-33-6-1 16,0 0-5-16,2-2-5 15,0-3-29-15,-8 1-454 16</inkml:trace>
  <inkml:trace contextRef="#ctx0" brushRef="#br1" timeOffset="129182.95">20650 17084 493 0,'0'0'148'0,"0"0"-101"15,0 0 17-15,0 0 61 16,0 0-41-16,0 0-53 16,-88 0 6-16,73-5 7 15,-5 1-32-15,1 0 21 16,0-1-20-16,-2 2 5 0,1 1 6 16,2 0-23-16,1 2 12 15,5 0-9-15,6 0 5 16,-1 0 6-16,6 0 3 15,-2 0-13-15,3 0 4 16,0 0-5-16,0 0-4 16,0 0 0-16,0 0 0 15,0 0 2-15,-3 2-2 16,0 9 0-16,-1 7 0 16,-1 4 0-16,1 0 0 15,-1 6-2-15,2 4 5 16,2 5-5-16,1 5 3 0,0 2-1 15,0 5 0-15,0-3 0 16,0-2 0-16,0-1 0 16,0 0 1-16,0 2 0 15,-3 2 0-15,3-1-1 16,-3 1 0-16,0-2 0 16,-2-1 0-16,-1-1 0 15,0-2 0-15,-2 3-1 16,0-3 3-16,1 2-2 15,-3-2 0-15,3-1 4 16,1-3-4-16,2-1 0 16,-1 1 3-16,2-1 1 0,0-4-4 15,0 3 0-15,0-1 0 16,-1 0 1-16,0-3-1 16,2-2 0-16,-1-3 1 15,1-3-2-15,2 0 3 16,-1 0-2-16,-2 0 0 15,1 3 2-15,-2-2-4 16,1 2 1-16,-3-5 1 16,2-1 2-16,1-3-2 15,1-5 0-15,-1 2 1 16,2-6 1-16,-2 6-2 16,1-7 0-16,1 9 0 15,-3-3-2-15,3 0 2 0,-2-3 0 16,3-3 0-1,0-4 4-15,0-2-7 0,0-1 3 16,0 0-2-16,0 0 1 16,0 0 0-16,0 0 1 15,0 0 1-15,0 0 2 16,0 0-4-16,0 0 1 16,0 0 0-16,0 0-2 15,0 2 0-15,8 0 2 16,7 0-5-16,8 2 5 15,4-2 0-15,5 2-45 16,0 0-67-16,-2 2-325 16</inkml:trace>
  <inkml:trace contextRef="#ctx0" brushRef="#br1" timeOffset="150678.57">20969 17287 582 0,'0'0'135'0,"0"0"-103"16,0 0 5-16,0 0 57 15,0 0-11-15,0 0-15 16,0 0-38-16,-19 10-13 15,19-10 2-15,0 0 0 16,0 0-10-16,1 0-9 16,14-5-8-16,9-10 8 15,4-9 3-15,-1-1-3 16,-5-3 3-16,-3 1 0 16,-6-2-3-16,-3-3 0 15,-4-4-6-15,-3 8-8 16,-3 8 3-16,0 9 11 0,-1 7 4 15,-13 3-2-15,-2 1 6 16,-1 0 10-16,-3 13-6 16,0 10-5-16,5 7 5 15,5 4-4-15,3 2-1 0,7 6 1 16,0 2-5-16,0 0 4 16,16 2-6-16,0-1 6 15,5-5-7-15,3-7 0 16,-2-6-3-16,-1-11 2 15,3-7-20-15,4-9-51 16,1 0-85-16,-2-5-138 16,-8-6-157-16</inkml:trace>
  <inkml:trace contextRef="#ctx0" brushRef="#br1" timeOffset="150928.51">21287 17472 332 0,'0'0'311'15,"0"0"-280"-15,0 0-27 16,0 0 5-16,0 0 26 16,0 0-4-16,31-69 9 15,-25 58-3-15,-1 6-15 16,-2 3 14-16,-3 2-25 16,0 0 18-16,0 0 27 15,1 0 1-15,1 21-13 16,1 9-27-16,4 7 0 15,-1-1-17-15,3-3 0 0,7-5-58 16,1-8-172 0,1-7-319-16</inkml:trace>
  <inkml:trace contextRef="#ctx0" brushRef="#br1" timeOffset="151615.84">21697 17260 419 0,'0'0'9'0,"0"0"-9"16,0 0-4-16,0 0 4 16,0 0-1-16,0 0-77 15,35-37-26-15,-34 26 76 16,-1 1 28-16,0-1 11 15,0-2 13-15,0 2 1 16,-3 3 60-16,-6 4-23 16,-3 0-10-16,5 4 34 15,-4 0 30-15,-1 0-28 16,0 4-28-16,-3 10 8 0,0 7-48 16,5 4-6-16,2 4 15 15,3 4-1-15,5-1-11 16,0 1-3-16,0-2-1 15,11-5-7-15,5-2-5 16,6-5-1-16,3-8-2 16,8-8-3-16,3-3-3 15,1-4-36-15,5-18-49 16,-6-5-72-16,-4-7-41 16,-5 2-148-16</inkml:trace>
  <inkml:trace contextRef="#ctx0" brushRef="#br1" timeOffset="152210.24">21927 17208 600 0,'0'0'126'0,"0"0"-32"15,0 0-5-15,0 0-21 16,0 0-44-16,0 0-19 16,-43 91 3-16,44-62-5 15,14-1 0-15,0-1 4 16,6-7-7-16,2-1 0 15,0-7 0-15,4-4-3 16,-3-8 3-16,-4 0-2 16,-1-8 1-16,-5-9-5 15,-6-2-2-15,-5-2 5 0,-3-3-4 16,-2 1 1 0,-14 3 5-16,-2 7-3 0,-1 0 4 15,2 6 7-15,1-1-4 16,5 6 26-16,7 2 15 15,2 0-30-15,2 0-14 16,0 0-1-16,6 0-25 16,14-4-14-16,5 1-3 15,5-2-44-15,-1-2-4 16,-3 1-17-16,-3 2 27 16,-7 3 7-16,-6-2 28 15,-5 3 42-15,-5 0 4 16,0 0 47-16,-6 0 104 0,-13 10-105 15,-1 3 49 1,4-3 16-16,4 0-47 0,8-4-3 16,4-2-36-16,0 1-23 15,1 6-2-15,20 0-1 16,3 1 0-16,2 1 1 16,0-2 0-16,-4 2 2 15,-5-3-2-15,-5 6 0 16,-8 1 5-16,-4 2 0 15,0 0 10-15,-1 1 4 16,-14 0-12-16,-3-1-7 16,6-7-13-16,9-5-69 0,3-7-191 15,0 0-465 1</inkml:trace>
  <inkml:trace contextRef="#ctx0" brushRef="#br1" timeOffset="153022.87">22546 17203 588 0,'0'0'128'0,"0"0"-28"15,0 0-5-15,0 0-45 16,0 0-20-16,0 0-20 16,-73 94-8-16,73-68 4 15,0 4-2-15,10 0 0 16,4-4 6-16,3-3-10 16,2-7 0-16,3-4 0 15,-1-5 1-15,-2-2-2 16,2-5 1-16,-3 0 0 15,1 0-2-15,1-12 4 16,-7-6-2-16,0-2 5 0,-5-7-5 16,-5-4 8-16,-3 1-5 15,0-5-2-15,-1 3-1 16,-14 3-1-16,0 3-7 16,-4 6 7-16,-1 6 1 15,-1 7 0-15,-4 7 0 16,0 0 0-16,0 4 12 15,2 12-4-15,5 1 5 16,7 3 5-16,10-1-13 16,1 1 4-16,4 1-9 0,20-1 0 15,9-5-3 1,7-8-2-16,6-3 5 0,1-4-1 16,-1 0-18-16,-6 0-30 15,-4-2-73-15,-4 0-109 16,-9 2-162-16</inkml:trace>
  <inkml:trace contextRef="#ctx0" brushRef="#br1" timeOffset="153319.69">22892 17489 460 0,'0'0'94'0,"0"0"-20"16,0 0 46-16,0 0-23 16,0 0-73-16,0 0-14 15,0 0-3-15,24-53 12 16,-15 34-4-16,0 8-6 16,-6 3 3-16,0 7 8 15,-3 1-4-15,0 0 14 16,0 0 0-16,0 6 14 15,0 13-18-15,0 7-14 16,0 7-2-16,0-1-10 16,0-1-6-16,0-3-85 15,0-8-240-15</inkml:trace>
  <inkml:trace contextRef="#ctx0" brushRef="#br1" timeOffset="154070.56">23273 17357 129 0,'0'0'9'0,"0"0"-4"16,0 0-4-16,0 0 0 16,0 0 3-16,47-77 33 15,-47 70 109-15,0 3-31 0,-13 2-23 16,-5 2 24-1,-3 0-35-15,-1 2 23 0,2 10-18 16,-1 4-30-16,5 0-7 16,4 7-21-16,6 5-5 15,6 3-12-15,0 6-9 16,2-6-1-16,14 0-1 16,7-3-3-16,2-9 3 15,3-5-5-15,2-10-7 16,3-4-29-16,3 0-12 15,3-15-13-15,1-6-24 16,-6-4-63-16,-6-1-40 0,-7-4 0 16,-7 1-6-1</inkml:trace>
  <inkml:trace contextRef="#ctx0" brushRef="#br1" timeOffset="154617.29">23549 17353 74 0,'0'0'224'0,"0"0"-63"16,0 0-10-16,0 0-20 15,0 0 8-15,0 0-37 16,-45-13-71-16,42 30-9 15,1 3-9-15,2 6-10 16,0-1 4-16,0 0-6 16,9 0-1-16,5-5 0 15,4-1-1-15,4-8 1 16,1-5-1-16,2-6-4 16,0 0 4-16,-1-6 1 15,-6-13 0-15,-2-2-1 16,-10-1-14-16,-6 0 9 0,0 1 1 15,-7 1 3-15,-14 1 2 16,-4 4 6-16,-1 9-5 16,5 2 17-16,7 2 18 15,6 2-3-15,5 0-2 16,3 0-24-16,0 0-7 16,15 0-10-16,15 0 3 15,10 0 7-15,-3-2-14 16,1-6-7-16,-7 1-10 15,-4 1-5-15,-8 2 17 16,-8 4 8-16,-5 0 9 16,-6 0 2-16,0 0 9 0,0 6 51 15,-6 4-47-15,3 0-4 16,3-2 6-16,0 1-15 16,1 1-4-16,13-1 4 15,2-2-2-15,-2-1 2 16,-1 1 0-16,-7-3 3 15,-3 2-3-15,-3 4 5 16,0 4-2-16,-15 2 9 16,-8 0-7-16,-2-3 12 15,3-5-15-15,8-2-2 16,8-6-15-16,6 0-48 16,3-6-147-16,17-9-100 15</inkml:trace>
  <inkml:trace contextRef="#ctx0" brushRef="#br1" timeOffset="155117.51">24174 17253 527 0,'0'0'148'0,"0"0"-15"16,0 0-38-16,0 0-19 0,0 0-46 16,0 0-21-1,-50 69-5-15,47-45 2 0,2 3-5 16,1 3 3-16,0-3 8 16,0-2-3-16,0-5 4 15,12-4-7-15,6-2-6 16,3-8 1-16,6-4-1 15,0-2 1-15,-1 0-2 16,-2 0 1-16,-4-4 0 16,-1-7 0-16,0-9-3 15,-4-3-1-15,0-6 4 16,-4-3-7-16,-4-3 6 16,-4-1-21-16,-3 4 12 15,0 2 4-15,-3 7-2 16,-21 8 5-16,-5 7 6 0,-9 8 5 15,-1 0 46-15,2 0-15 16,9 13-3-16,7 0-9 16,12 5-12-16,9 0-7 15,0-1-8-15,10-1 0 16,19-2-3-16,10-6-7 16,10-6-33-16,1-2-44 15,-2 0-251-15</inkml:trace>
  <inkml:trace contextRef="#ctx0" brushRef="#br1" timeOffset="155695.5">24654 17521 339 0,'0'0'128'0,"0"0"-30"16,0 0 26-16,0 0 34 15,0 0-73-15,0 0-33 16,-50 1-6-16,42 9-18 15,0 6-7-15,4-2-5 16,4 2-8-16,0-3 5 0,0 1-13 16,9-6 2-1,12-2-4-15,4-4-1 0,2-2 2 16,0-2 1-16,-6-12-8 16,-6-4 2-16,-6 1-1 15,-9-3 0-15,0 1 1 16,-11 1-6-16,-11 3 10 15,-7 6-2-15,-2 5-31 16,6 4-3-16,4 0-29 16,7 7-103-16,10 10-117 15</inkml:trace>
  <inkml:trace contextRef="#ctx0" brushRef="#br1" timeOffset="171213.8">28229 16524 180 0,'0'0'275'16,"0"0"-272"-16,0 0-3 16,0 0 14-16,0 0 27 15,0 0-20-15,0 0 30 16,1 0 17-16,-1 0-2 15,0 0 3-15,0 0-4 16,0 0-10-16,0 0-33 16,0 0-3-16,0 0-7 15,0 0-11-15,0 0 3 16,0 0-4-16,0 0 0 16,0 0 7-16,-4 2 11 15,-12 8-8-15,1 0-8 0,-2-2 7 16,4 1 1-16,1-2-10 15,3-4 7-15,4-1 6 16,4 0 0-16,1-1-6 16,0-1 9-16,-2 5-3 15,1 0 0-15,1 4-6 16,0 2-7-16,0-2 0 16,1 3-5-16,13 1 2 15,5-1 0-15,7 3 3 16,2-3-1-16,0-1 1 15,0 2 0-15,-1-3 0 16,-4 1 0-16,-4 1 0 16,-7 0-1-16,-3-2 3 0,-5 2 2 15,-2-4-2-15,-2 0-2 16,0 2 8-16,0 2-7 16,-10-1 4-16,-7 2 3 15,-4-3-5-15,0 0 3 16,2-2-5-16,4-4 1 15,8-3-2-15,5-1 0 16,2 0-7-16,0 0-32 16,6-14-33-16,15-5-18 15,7-3-89-15,1 2-99 16</inkml:trace>
  <inkml:trace contextRef="#ctx0" brushRef="#br1" timeOffset="171416.87">28550 16712 459 0,'0'0'262'0,"0"0"-185"16,0 0 49-16,0 0-6 15,0 0-70-15,0 0-31 16,0 26-14-16,0-5 6 16,0 1-7-16,0 4-1 15,0-1-2-15,0-3-1 16,0 0-8-16,0-7-61 15,0-3-103-15,0-8-196 16</inkml:trace>
  <inkml:trace contextRef="#ctx0" brushRef="#br1" timeOffset="171870.2">28502 16620 397 0,'0'0'365'15,"0"0"-362"-15,0 0 0 16,0 0 55-16,0 0-5 16,0 0-3-16,69-1-31 15,-53 5-9-15,-6 5-6 16,1 1 4-16,-4 5 2 16,-1 6-1-16,-1 6 8 15,-2-1-9-15,3 6-3 0,1-1-2 16,4 0-3-1,-2-2 0-15,1 1 0 0,0-10 2 16,-1-3-4-16,-3-7 2 16,-2-6-2-16,-1-2 1 15,-2-2-4-15,2 0 0 16,0-12 5-16,0-7 10 16,6-9 17-16,1 0-18 15,5-1 0-15,3 2 2 16,1 5-10-16,4 6 6 15,-4 6-7-15,1 6 4 16,-4 4-5-16,-3 0 2 16,0 11 12-16,-2 11 19 0,-3 8-9 15,-2 6-7-15,-5-1-2 16,1 0-14-16,-2 1 0 16,1-5-18-16,2-9-114 15,3-6-323-15</inkml:trace>
  <inkml:trace contextRef="#ctx0" brushRef="#br1" timeOffset="172901.57">29188 16585 594 0,'0'0'35'16,"0"0"-19"-16,0 0 99 0,-46 75-4 15,37-45-62-15,5 5-26 16,4 3-4-16,0-1-4 16,0 0 1-16,10-7-5 15,3-3-9-15,4-4 6 16,-1-6-4-16,3-6-2 15,1-6-2-15,1-5-4 16,3 0 4-16,2-9-2 16,0-15 6-16,-2-6-3 15,-2-7 2-15,-10-3-3 16,-5-4-1-16,-5 1-2 16,-2 3-1-16,0 2 3 0,-12 6 2 15,-1 7-2 1,-2 10 3-16,0 5 8 0,-3 7 13 15,-3 3 10-15,0 0-16 16,-1 7-6-16,4 9-11 16,5 5 9-16,4 5-7 15,7 6 3-15,2 4 10 16,3 2-7-16,19-2 5 16,13-7-6-16,13-8-4 15,8-12-6-15,10-9 3 16,-2-11-57-16,-10-15-175 15</inkml:trace>
  <inkml:trace contextRef="#ctx0" brushRef="#br1" timeOffset="175995.97">29613 15409 164 0,'0'0'444'0,"0"0"-436"16,0 0-6-16,0 0 45 15,0 0-2-15,0 0-19 16,-4-2-26-16,5-12 1 16,13-6 10-16,2-2 1 15,2-6-8-15,2 0 13 16,-1 2-6-16,-4 0 0 16,1 6 15-16,-7 8-24 15,-4 6 26-15,-4 5-24 0,-1 1 35 16,0 0 37-1,0 0-12-15,0 0-20 0,0 12-31 16,0 12-7-16,0 5 29 16,0 3-22-16,0 2 3 15,2 1-9-15,2-2-3 16,-1-2-3-16,3-5-1 16,0-4-7-16,-3-8-88 15,-1-6-354-15</inkml:trace>
  <inkml:trace contextRef="#ctx0" brushRef="#br1" timeOffset="178027.42">25302 16754 536 0,'0'0'121'0,"0"0"-81"15,0 0-10-15,0 0 67 16,0 0-76-16,0 0-21 0,-5-12-5 15,13-4 5-15,5-5 14 16,-1-6-11-16,0 1 13 16,1-4 0-16,-1-1-14 15,2 0 0-15,-4 5-2 16,-1 4 1-16,-3 9 3 16,-2 8-4-16,-2 3 2 15,-2 2 23-15,1 0 19 31,-1 0 5-31,0 0-5 0,0 0-13 0,0 3-7 16,0 12-15-16,5 9 2 16,3 12 23-16,-1 0-24 15,2 5 5-15,0 2-5 0,-2-4-4 16,1-2-6 0,-1-3 3-16,-1-3-8 0,-3-4-1 15,-3-5-80-15,0-5-214 16,-4-5-518-16</inkml:trace>
  <inkml:trace contextRef="#ctx0" brushRef="#br1" timeOffset="188896.16">21026 18166 724 0,'0'0'45'0,"0"0"-35"16,0 0 13-16,0 0 53 15,0 0-41-15,0 0-30 16,0 0-4-16,-2 3 5 16,2-3-5-16,5 0 18 0,7 0-8 15,4-7 19 1,5-6-6-16,1-6-20 0,-1-8 3 15,3-5 0-15,-2 1-3 16,-5-4-2-16,-2 4-2 16,-6 4 3-16,-6 5 0 15,-3 9 0-15,0 3-3 16,0 2 10-16,0 6-8 16,0 1 11-16,-6 1-7 15,-5 0 9-15,0 0 0 16,-3 7-15-16,-1 9 2 15,5 5 3-15,2 5-4 16,4 7 3-16,4-3 2 16,0 6 4-16,1-4-4 0,16 2-2 15,6-1-2-15,1-7 0 16,1-5-2-16,0-2-1 16,0-6-2-16,-3-5-4 15,-3-2-26-15,-2-3-61 16,-1-2-50-16,-5-1-86 15,0 0-165-15</inkml:trace>
  <inkml:trace contextRef="#ctx0" brushRef="#br1" timeOffset="189177.19">21459 18244 406 0,'0'0'166'0,"0"0"-163"0,0 0 12 16,0 0 36-16,0 0 11 16,0 0-19-16,28-71-11 15,-24 64 7-15,-1 3-12 16,1 4 0-16,-4 0 4 16,0 0 3-16,2 0 3 15,0 7-24-15,2 9 20 16,2 10 44-16,0 4-61 15,-3 3-9-15,-3 0-7 16,0 4-5-16,0-1-113 0,0-6-268 16</inkml:trace>
  <inkml:trace contextRef="#ctx0" brushRef="#br1" timeOffset="193865.59">21878 18057 487 0,'0'0'203'16,"0"0"-156"-16,0 0-38 0,0 0 65 16,0 0-21-16,0 0-48 15,0 0-5-15,0 0-12 16,0 0 6-16,0-1 1 16,3-4 5-16,0 0 2 15,0-4 2-15,0-2-1 16,-2-2-1-16,-1-1 3 15,0 3-3-15,0 3-2 16,0 2 0-16,-6 1 5 16,-3 5 1-16,-6 0 2 15,-1 0 10-15,-2 5-13 16,1 9 16-16,0 3-11 16,5 2 3-16,4 3 3 0,1 3-5 15,5 3 0-15,2 3 8 16,0-2-16-16,0-3 3 15,2-4-5-15,10-4 1 16,3-5-2-16,4-5-2 16,5-5-3-16,1-3-7 15,5 0-44-15,0-8 0 16,0-8-36-16,-3-6-63 16,-2-3-12-16,-6 0-39 15,-4 2 5-15,-7-2 125 16,-5 9 76-16,-3 2 84 15,0 5 86-15,-2 3 3 0,-7 3-45 16,0 2 16 0,3 1-16-16,1 0-28 0,3 0-37 15,1 0-33-15,1 5-9 16,0 9-19-16,0 2-2 16,0 2 4-16,0-2-4 15,4-1 0-15,6-2-1 16,-2-2 1-16,2 0-1 15,5-6-4-15,0 0 2 16,1-5-3-16,1 0 6 16,2 0-1-16,-1-8-3 15,-3-7 2-15,-4-7 0 16,-4 1-11-16,-6-6 0 16,-1 4-10-16,0 4 16 15,-14 5 5-15,0 6 2 0,-2 0 7 16,4 7 16-16,3-1-5 15,2 2 4-15,2 0 4 16,5 0-7-16,0 0-15 16,0 0-4-16,0 0-13 15,0 0 3-15,6 0 1 16,12 0 8-16,1 0-11 16,1-4-1-16,-1 0-14 15,-2-2-3-15,-7 3-5 16,-4 2 0-16,-3 1 10 15,-3 0 25-15,0 0 5 16,0 0 32-16,0 0 37 0,-2 0-51 16,-1 0 10-16,2 6-21 15,1 2-12-15,0 3 0 16,15-1-10-16,4 6 10 16,0-3-2-16,0 4-2 15,-2-2 4-15,-2 2 0 16,0 1 4-16,-4-6-6 15,-5 2 3-15,-5-1-1 16,-1-1 9-16,0 2-8 16,-6-3 7-16,-6-1-5 15,-3-1 0-15,3-6-1 16,3-1-2-16,4-2-3 16,5 0-36-16,0 0-67 15,1-14-128-15,18-3-26 0</inkml:trace>
  <inkml:trace contextRef="#ctx0" brushRef="#br1" timeOffset="194365.48">22570 18028 267 0,'0'0'251'0,"0"0"-174"16,0 0-24-16,0 0 51 15,0 0-5-15,0 0-58 0,-57 49-28 16,54-34-5-16,3 5 9 16,0 0 2-16,0 1 6 15,0-1-7-15,4-4-4 16,6-2-7-16,2-5-6 16,4-4 0-16,1 0 4 15,2-5 1-15,2 0 6 16,-3 0-9-16,1-6 3 15,-2-5 1-15,-1-9-6 16,-3-5 4-16,-1-3-4 16,-6-1-1-16,-3-5-11 15,-3 5-11-15,0-1 3 16,-14 7 15-16,-5 3 4 16,-3 12 1-16,-3 4 8 15,2 4 37-15,2 0-6 0,4 0-12 16,8 5 9-16,2 9-15 15,6 0-22-15,1 3 1 16,0 2-1-16,14-2-3 16,8-1 2-16,2-4 0 15,2-6-1-15,4-1 0 16,-3-5-38-16,0 0-19 16,-4 1-114-16,-6 3-201 15</inkml:trace>
  <inkml:trace contextRef="#ctx0" brushRef="#br1" timeOffset="194615.41">22822 18189 539 0,'0'0'107'16,"0"0"-96"-16,0 0 26 16,0 0 8-16,0 0-22 15,0 0-7-15,48-34-5 16,-35 23 30-16,-4 5-10 15,-1 0-6-15,-2 6-4 16,0 0-9-16,1 0 20 16,-3 12 26-16,1 8 22 15,-2 7-44-15,-1 1-23 16,-2 1-8-16,0-3-5 16,3-6-1-16,3-3-91 0,2-7-263 15</inkml:trace>
  <inkml:trace contextRef="#ctx0" brushRef="#br1" timeOffset="195428.31">23538 18013 440 0,'0'0'125'0,"0"0"-48"15,0 0-16-15,0 0 39 16,0 0-38-16,-95-4-21 0,77 9-15 15,1 7 6-15,6-2 18 16,1-2-22-16,7 1-4 16,2-2-11-16,1-1-13 15,0 2 3-15,4 0-7 16,13 1 0-16,4-1 2 16,3-2 2-16,1 1-2 15,0 0 2-15,-1-1-1 16,2 1 2-16,-3 1-1 15,-3 4 0-15,-4 0 0 16,-4 2 0-16,-1-1 2 16,-8 1-2-16,-3 0 8 15,0 2-7-15,-11-5 6 16,-7 0-4-16,-1-1 4 16,2-3-6-16,3-3 0 0,2-4 1 15,6 0-2-15,1 0-3 16,5-6-31-16,0-9-37 15,0-4-10-15,11-2-68 16,5 3-77-16,4 1-101 16</inkml:trace>
  <inkml:trace contextRef="#ctx0" brushRef="#br1" timeOffset="195631.4">23753 18132 248 0,'0'0'134'0,"0"0"-68"15,0 0 7-15,0 0 78 0,0 0-45 16,0 0-12-16,24 43-59 16,-21-29-7-16,0 2 1 15,-3 0-15-15,0-2-5 16,0 3-9-16,0-3-1 16,0-2-15-16,-6-3-88 15,-1-5-104-15,1-4-37 16</inkml:trace>
  <inkml:trace contextRef="#ctx0" brushRef="#br1" timeOffset="196037.9">23787 18066 401 0,'0'0'46'0,"0"0"-1"15,0 0 73-15,0 0-31 16,0 0-12-16,0 0-25 15,74 7-16-15,-63 4 1 16,-2 4 3-16,-1 1-3 16,-2 4-6-16,0 1-5 15,-3 0-9-15,-2-3-3 16,1-2-12-16,-1-6 3 16,1-6-3-16,-1-3 1 15,-1-1-5-15,5 0 1 16,2-1-10-16,8-13 11 0,2-8 1 15,3 2 1-15,4-7 0 16,0 5 1-16,-1 5-2 16,-1 3 5-16,-4 6-4 15,-5 4 0-15,-2 4 1 16,-3 0-1-16,1 3 8 16,-2 6 14-16,-3 8 13 15,-2 2-16-15,-1-2-13 16,-1 1-1-16,0-1-5 15,3-5-18-15,4 2-125 16,4-6-316-16</inkml:trace>
  <inkml:trace contextRef="#ctx0" brushRef="#br1" timeOffset="196803.4">24497 18037 428 0,'0'0'104'0,"0"0"-57"15,0 0 18-15,0 0 62 16,0 0-30-16,-83 14-4 0,69-2-39 16,0 5-14-16,2 0-5 15,1 5-14-15,1-1-1 16,7 3-9-16,3 0-8 15,0 0-1-15,0-1 0 16,13-3-2-16,5-3 0 16,4-1-5-16,1-4 5 15,2-5 0-15,4-7 0 16,2 0-2-16,0-2 2 16,-1-16 0-16,-1-3 0 15,-6-7-8-15,-2-5-5 16,-7-3-3-16,-8-3-18 0,-6 3 1 15,0 3-11-15,-5 6 32 16,-13 6 12-16,-4 8 0 16,-2 7 8-16,-1 6 9 15,2 0 24-15,4 13 13 16,3 8-31-16,7 1-8 16,7 2-5-16,2 1-5 15,0-2-4-15,18-3-1 16,12-6-1-16,5-6-1 15,9-6-3-15,0-2-15 16,0 0-92-16,-5-4-287 16</inkml:trace>
  <inkml:trace contextRef="#ctx0" brushRef="#br1" timeOffset="197256.8">24877 18255 156 0,'0'0'85'0,"0"0"-11"16,0 0 12-16,0 0-26 15,0 0 10-15,0 0 6 16,6 0-1-16,-6 0 29 16,0 0-7-16,0 0-6 15,0 0-28-15,0 0-24 16,0 4-24-16,0 4-10 16,0 5-2-16,0 1-1 15,0 3-1-15,0-4-1 16,13-2 0-16,5-4 0 15,6-7-1-15,1 0-1 16,-1-4 1-16,-6-10 1 16,-6 1 0-16,-9 2 2 15,-3-1-2-15,-6 2 11 16,-20 1 5-16,-7 2-16 0,-2 5-1 16,-4 2-34-16,3 0-75 15,3 4-306-15</inkml:trace>
  <inkml:trace contextRef="#ctx0" brushRef="#br1" timeOffset="-211455.76">21194 18724 498 0,'0'0'65'15,"0"0"-7"-15,0 0 46 16,0 0-17-16,0 0-25 0,0 0-27 16,0 0-5-1,0 0 3-15,-18 4-9 0,18-4-4 16,0 0-6 0,0 0-14-16,-1 0 4 0,1 2-4 15,-2 0 0-15,1 2-1 16,1 1 1-16,0-3 0 15,0-1 5-15,0-1-4 16,0 0 1-16,0 0-2 16,0 0-3-16,0 0 0 15,0 0 1-15,0 0-5 16,0 0 7-16,0-3-4 16,0-8 4-16,9-9 4 15,3-4-3-15,-3-1 6 0,0-1-4 16,-3 3-2-1,1-1 2-15,-4 2-2 0,-1 5 1 16,-1 3-1-16,-1 4-1 16,0 3 5-16,0 6-4 15,0 0 2-15,0 1 3 16,0 0-5-16,0 0 9 16,0 0-7-16,0 0 20 15,0 0-1-15,-4 0-22 16,-8 11 3-16,4 1-4 15,-1 5 3-15,0 3 1 16,1 3-3-16,1 2 0 16,3 4 0-16,1 2 3 0,3 3-2 15,0-2 0 1,0 0 1-16,3-1-2 0,9-4 2 16,4-7-2-16,-2-5 0 15,4-5-1-15,-2-10-4 16,3 0-8-16,2-3-36 15,0-13-70-15,-3-3-152 16,-3 2-246-16</inkml:trace>
  <inkml:trace contextRef="#ctx0" brushRef="#br1" timeOffset="-211127.75">21387 18818 511 0,'0'0'88'16,"0"0"-87"-16,0 0-1 15,0 0 2-15,0 0 28 16,0 0-3-16,20-32-13 16,-12 23 20-16,-3 3 28 15,-2 3-20-15,-2 2 7 16,-1 1-4-16,0 0 3 15,2 0-17-15,-2 0-10 16,1 0 0-16,4 0-7 16,2 4-7-16,2 11 30 15,3 1-18-15,0 6-11 0,-3-4-8 16,0 6 0-16,-2-8-16 16,-2 1-119-16,-2-9-242 15</inkml:trace>
  <inkml:trace contextRef="#ctx0" brushRef="#br1" timeOffset="-210065.13">22042 18571 383 0,'0'0'57'0,"0"0"-34"16,0 0 50-1,0 0-8-15,0 0-29 0,0 0-3 16,-88 31 18-16,76-20 41 16,1 4-25-16,1-2-17 15,2 1-19-15,4-4-5 16,4 2-9-16,0-1-4 15,0-1-6-15,0-1-7 16,0 2 0-16,12-5-2 16,1 2 4-16,2 0-6 15,3-5 4-15,-1 1-1 16,2-1 1-16,-1-3-1 16,0 1-1-16,0-1 2 15,-5 2 0-15,0 0-1 0,-5 0 1 16,-4 2 0-16,-4 3 3 15,0 2-2-15,0 2 8 16,-1 1-3-16,-11-1-3 16,-6 2 6-16,0-5-4 15,2 0 17-15,0-2-5 16,3-5-6-16,3-1-6 16,1 0-5-16,6 0-4 15,2 0 4-15,1 0-12 16,0 0-3-16,0 0-18 15,0-5-28-15,6-5 26 16,8-2-56-16,5 3-95 16,1 1-43-16</inkml:trace>
  <inkml:trace contextRef="#ctx0" brushRef="#br1" timeOffset="-209846.4">22194 18760 440 0,'0'0'188'16,"0"0"-113"-16,0 0 56 16,0 0-19-16,0 0-55 15,0 0-26-15,0 7-28 16,0 10 5-16,0 5 7 16,0-2-4-16,0 0-1 15,3-7-10-15,-1-4 0 16,1-2-1-16,1-4-31 0,-1-1-103 15,-3-2-193-15</inkml:trace>
  <inkml:trace contextRef="#ctx0" brushRef="#br1" timeOffset="-209627.4">22185 18662 817 0,'0'0'104'0,"0"0"-93"16,0 0 38-16,0 0-8 15,0 0-41-15,0 0-5 0,25-1 2 16,-5 1-17-16,-1 0-143 16,-1-4-166-16</inkml:trace>
  <inkml:trace contextRef="#ctx0" brushRef="#br1" timeOffset="-209236.87">22312 18657 528 0,'0'0'159'16,"0"0"-93"-16,0 0 43 15,0 0-28-15,0 0-54 16,0 0-25-16,21 20 3 16,-9-4-1-16,0 2 0 15,1 5 0-15,-2 0-4 0,0-3 0 16,-2 0-3-16,-1-6 7 15,-2 1-2-15,-1-9-2 16,-3-2 0-16,0-4-2 16,-1 0-3-16,-1 0-1 15,2 0 0-15,-1-6-3 16,4-8 9-16,2-5 2 16,2 0 1-16,4 2-2 15,3 3-1-15,1-1 0 16,1 7 0-16,-1 4 3 15,-1 4-2-15,-1 0 0 16,0 0 9-16,-5 10 17 16,1 4 1-16,-3 5 11 0,0 4-11 15,-3-2-17-15,-1 2-1 16,1-4-10-16,-2-2-3 16,5-3-18-16,-2-6-86 15,3-3-146-15,2-5-152 16</inkml:trace>
  <inkml:trace contextRef="#ctx0" brushRef="#br1" timeOffset="-208596.07">22909 18602 1 0,'0'0'513'0,"0"0"-377"15,0 0-48-15,0 0 39 16,0 0-29-16,0 0-47 15,-53 33-22-15,50-15-13 16,3 0-15-16,0 3 8 16,0 1 2-16,0 0-10 15,8-1 7-15,2-1-7 0,2-4 0 16,2 0 3-16,1-3-3 16,-1-5-1-16,2-2 0 15,0-4 2-15,3-2-2 16,1 0 0-16,0-2 0 15,3-10 1-15,-2-9-1 16,-2 0 0-16,-1-4-1 16,-9 4 6-16,-5 3-10 15,-4 0 6-15,0 2-1 16,-1 0 7-16,-11 1 1 16,-4 0-5-16,-2 2-3 15,1 2 1-15,0 4-5 0,-2 5 6 16,-1 2-2-16,-1 0 4 15,1 7-3-15,1 6-1 16,5 5 0-16,3 1 7 16,6 0-4-16,5-2-1 15,0 3-2-15,0-7 2 16,16 3-2-16,6-6 0 16,6-6-2-16,6-4 2 15,5 0-2-15,1-6-17 16,-2-9-90-16,-6 3-272 15</inkml:trace>
  <inkml:trace contextRef="#ctx0" brushRef="#br1" timeOffset="-208080.59">23319 18818 436 0,'0'0'38'0,"0"0"-10"16,0 0 46-16,30-77 5 16,-23 60-46-16,-2 0-21 15,-2 10 10-15,-2 0 59 16,-1 6 10-16,0 1 6 15,0 0-18-15,0 0-37 16,0 0-6-16,0 0-23 16,2 1-6-16,1 8 3 15,0 7-10-15,2-2 4 0,0 4 2 16,-2 1-6-16,1-2 2 16,0 0-2-16,-1-1 0 15,0-3 0-15,0-2-33 16,1-1-28-16,-1-6-90 15,-2 2-104-15,-1-2-69 16</inkml:trace>
  <inkml:trace contextRef="#ctx0" brushRef="#br1" timeOffset="-207908.72">23319 18818 114 0,'45'77'659'15,"-48"-77"-472"-15,3 0-99 0,0 0-21 16,0 0-27-16,0 0-40 15,13 0-3-15,14 0 2 16,4 0 1-16,6 0 0 16,-1-10-3-16,-1-6-2 15,-4 3-109-15,0-3-339 16</inkml:trace>
  <inkml:trace contextRef="#ctx0" brushRef="#br1" timeOffset="-206627.2">25091 17237 572 0,'0'0'182'15,"0"0"-114"-15,0 0-36 16,0 0 30-16,0 0-21 15,0 0-41-15,2 0 0 16,16 4 0-16,5 8 12 16,7 0 9-16,5 0-13 0,3-1 16 15,1-2-7-15,-1-1-11 16,-4-1-5-16,-10 0 5 16,-5 2-5-16,-5-3-1 15,-6-1 2-15,-3-2-2 16,-4 1 7-16,1 2 20 15,0 1-10-15,-1 3 20 16,4 4-28-16,-1 1 9 16,-1 3-6-16,3 5-5 15,-2 4 2-15,1 1-4 16,-1 0-3-16,1 2 4 16,-1 5-5-16,1 1 2 0,1 4-2 15,0 4 3 1,1 2-2-16,-2 4 0 0,1 6-2 15,-1-1 4-15,-2 6-4 16,-1 1 4-16,-1 4-4 16,1-5 0-16,-1 1 0 15,3-4 0-15,-1-4 0 16,-2-2 0-16,5-3 1 16,1-2-1-16,-1-10 2 15,3-5 0-15,-3-7-2 16,-1-7 0-16,2-4 0 15,-5-8-1-15,-2 1 3 16,0-1-2-16,0 1 8 16,-15 2 31-16,-9 5-15 15,-6-4-6-15,2 1-10 0,-9-2 0 16,1-2-8-16,-8 1-4 16,-9-3-77-16,-15 4-240 15</inkml:trace>
  <inkml:trace contextRef="#ctx0" brushRef="#br1" timeOffset="-116010.82">1299 9082 803 0,'0'0'45'0,"0"0"-33"15,0 0 3-15,0 0 39 16,110-2 0-16,-63 1 19 16,11-1-44-16,19 1-26 0,16-1-1 15,7 1 39-15,0 1-29 16,3 0 2-16,-3 0-10 15,1 0-3-15,4 0 12 16,2 0-10-16,-7 0 2 16,-3 0-2-16,-7-7 2 15,-7-3-5-15,-5 2 5 16,-7 1-1-16,-8-1-1 16,-15 3-1-16,-11 0-2 15,-19 2 12-15,-5 2-5 16,-8 1 9-16,-2 0 5 15,-2 0-12-15,-1 0 12 0,2 0-17 16,-1 0 3-16,1 0 0 16,-2 0-2-16,1 0-5 15,1 0 0-15,-1 0 0 16,1 0-5-16,-2 0 5 16,6 0-32-16,4-3-48 15,2-5-200-15</inkml:trace>
  <inkml:trace contextRef="#ctx0" brushRef="#br1" timeOffset="-113276.07">1326 12431 813 0,'0'0'59'0,"0"0"-45"16,0 0-1-16,0 0 54 16,0 0-2-16,0 0-42 15,0 0-23-15,25-6-4 16,22 6 4-16,24 2 33 15,23 3-4-15,21 4-7 16,6 0 12-16,7 1-34 16,-7 4 8-16,-6 1 4 15,-5-1-11-15,-8 0 3 16,-7 0-4-16,-10-2 0 0,-13-2 0 16,-11-3 10-16,-18-2-11 15,-17-2 1-15,-8-2 0 16,-12-1-3-16,-5 0 6 15,-1 0-3-15,0 0 5 16,0 0 4-16,0 0-8 16,0 0-1-16,0 0-17 15,0-5 4-15,3-16-61 16,9-6-97-16,0-3-204 16</inkml:trace>
  <inkml:trace contextRef="#ctx0" brushRef="#br1" timeOffset="-96738.18">1536 16775 628 0,'0'0'95'15,"0"0"-66"-15,0 0 39 16,0 0 60-16,0 0-34 16,0 0-58-16,0 0-17 15,0 0 12-15,-1-2-23 16,1 2 12-16,0 0-8 16,0 2-11-16,0 24 7 15,0 14-8-15,0 10 0 16,1 9 3-16,-1 3 2 15,0-1-5-15,0-1 0 16,0-3 2-16,0-9-6 16,0-6 4-16,0-9-2 15,-3-7-4-15,2-10-22 0,-1-8 1 16,2-8-24-16,-3 0-40 16,-1-26-50-16,-2-12-81 15,0-10 42-15,3-5-29 16</inkml:trace>
  <inkml:trace contextRef="#ctx0" brushRef="#br1" timeOffset="-96331.58">1492 16778 409 0,'0'0'57'0,"0"0"-38"0,0 0 15 16,0 0 10-1,0 0-15-15,0 0 14 0,104-75-33 16,-70 67 12-1,4 5-9-15,1 3-4 0,-1 0 12 16,-5 0-12-16,-3 7-5 16,-9 6 7-16,1 0-7 15,-6 2 3-15,-8-1 1 16,-2 6 17-16,-6 4 16 16,0 3-20-16,-11 6-1 15,-12-1 6-15,-4-1-15 16,-3 1 8-16,6-9 17 15,6-3-10-15,5-10 34 16,7-6-41-16,4-2-8 16,2-2-11-16,0 0 0 0,0 1 0 15,5 5-16-15,17 4 16 16,5 8 10-16,6 1-3 16,-2 5-7-16,2 2 5 15,-3 2 1-15,0 0-2 16,-2 2-4-16,0-1 0 15,-1-3-14-15,-4-10-195 16,-4-2-474-16</inkml:trace>
  <inkml:trace contextRef="#ctx0" brushRef="#br1" timeOffset="-95096.71">2099 17323 415 0,'0'0'194'0,"0"0"-181"16,0 0-10-16,0 0 30 15,0 0 95-15,0 0-68 16,3 1-37-16,3 14 2 16,-2 3-8-16,5 2 1 15,-3-2-11-15,3-4-7 16,1-1 2-16,1-7-2 16,1-2 0-16,1-4-1 15,1 0 2-15,5-13-1 16,-2-8 2-16,-1-4-2 15,-2 0 10-15,-6 7-9 16,-2 1 6-16,-3 7 14 0,-3 4-7 16,2 1 9-16,-2 5-11 15,0 0-7-15,3 0 0 16,3 0-5-16,12 17-7 16,4 10 7-16,4 10 9 15,-1 3 4-15,-1 7-2 16,-5 2-4-16,-10 0 15 15,-3-2-12-15,-6-2 3 16,0-3 18-16,-15 0-9 16,-12-6 7-16,-3-6 3 15,-4-7-27-15,-2-8 15 16,6-12-20-16,2-3 0 0,1-6 0 16,6-20-19-16,8-17-22 15,7-7-17-15,6-3-46 16,13 0-152-16,11 7-320 15</inkml:trace>
  <inkml:trace contextRef="#ctx0" brushRef="#br1" timeOffset="-94768.66">2637 16976 896 0,'0'0'36'0,"0"0"-28"16,0 0 47-16,-44 105 18 15,41-62-53-15,3 10 10 16,0 7-13-16,0 1 13 15,4 1-1-15,5-3-24 16,3-9 3-16,5-8-8 16,2-15 0-16,3-7-3 15,8-16-35-15,4-4-19 16,5-21-96-16,2-21-296 16</inkml:trace>
  <inkml:trace contextRef="#ctx0" brushRef="#br1" timeOffset="-94362.23">2930 17061 836 0,'0'0'34'16,"0"0"-24"-16,0 0 31 16,0 0 5-16,-58 98-42 15,59-65-1-15,14 3 8 16,8-5-9-16,2-2 30 15,-1-3-24-15,1-4 11 16,-1-6-12-16,-3-5-5 0,6-7 4 16,-2-4-1-16,0 0-5 15,2-14 0-15,-4-13 8 16,-4-7-8-16,0-7 0 16,-11-7-4-16,-8-4 4 15,0-3-61-15,-19 4 6 16,-13 13 22-16,-8 13-5 15,-11 19 38-15,-1 6 10 16,-5 4 29-16,5 16 37 16,18 2-32-16,10-3-6 15,19 2-3-15,5 1-33 16,27 0-4-16,20-3 2 16,14-6 0-16,7-7 0 15,1-6-4-15,-8 0-32 0,-6-11-110 16,-16 0-315-16</inkml:trace>
  <inkml:trace contextRef="#ctx0" brushRef="#br1" timeOffset="-93283.69">3532 17369 145 0,'0'0'597'15,"0"0"-547"-15,0 0-26 16,0 0 129-16,0 0-92 15,0 0-46-15,-4-14-15 0,7-7 0 16,6-4 0-16,5-3 0 16,-1 4 0-16,-1-2 1 15,-3 10 1-15,-2 4-4 16,-2 7 2-16,-4 5-3 16,-1 0 1-16,0 0 0 15,2 5 2-15,-1 16-6 16,4 8 12-16,-2 5-6 15,1 3 4-15,-1 2-3 16,1 1 1-16,-2-4-2 16,-2-6 2-16,1-4-4 15,-1-10-2-15,0-5-133 0,0-5-209 16</inkml:trace>
  <inkml:trace contextRef="#ctx0" brushRef="#br1" timeOffset="-93111.85">3549 17512 836 0,'0'0'3'16,"0"0"-3"-16,0 0 0 15,0 0 40-15,85 11-7 16,-46-9-24-16,7-2 6 16,2 0-15-16,-2-8 0 15,-3-4-57-15,-8-6-510 16</inkml:trace>
  <inkml:trace contextRef="#ctx0" brushRef="#br1" timeOffset="-92690.09">3907 16903 857 0,'0'0'25'0,"0"0"-21"16,0 0-4-16,0 0 112 16,64 116-43-16,-42-60-46 15,-5 3 13-15,-2 7-16 16,-11 5-6-16,-4 4-2 15,0 1-10-15,-19-6-4 0,1-7-41 16,-6-20-188-16,0-13-619 16</inkml:trace>
  <inkml:trace contextRef="#ctx0" brushRef="#br1" timeOffset="-91971.23">4686 17007 778 0,'0'0'137'15,"0"0"-134"-15,0 0-1 16,0 0 62-16,0 0 4 16,0 0-61-16,9 78-5 15,-2-22 7-15,-1 1-8 16,-1 2 8-16,-1-3-9 16,-1-2 0-16,0-6 0 15,-1-5-50-15,-2-16-60 16,0-13-109-16,0-14-95 15</inkml:trace>
  <inkml:trace contextRef="#ctx0" brushRef="#br1" timeOffset="-91595.99">4620 16900 630 0,'0'0'1'0,"0"0"3"15,0 0-1-15,99-22 18 16,-59 22 1-16,5 0 7 16,0 14 21-16,-4 5-21 15,-8 7-15-15,-9 4 8 0,-12 9-2 16,-11 3 46 0,-1 4-31-16,-12-2-15 0,-13-5-1 15,3-8-7-15,-2-11 1 16,9-8 5-16,5-8 9 15,7-1 5-15,1-3-14 16,2 0-17-16,0 0-1 16,0 0-8-16,15 0-1 15,10 0 7-15,8 3 3 16,4 12-1-16,4 3 3 16,-1 4-1-16,0 5 1 15,-1 4-3-15,-3 0-3 16,1 5-71-16,-8-8-246 15</inkml:trace>
  <inkml:trace contextRef="#ctx0" brushRef="#br1" timeOffset="-90548.75">5371 17383 4 0,'0'0'504'15,"0"0"-490"-15,0 0-12 16,0 0 35-16,0 0 13 16,0 0-34-16,0-19-7 15,6 28 56-15,1 6 32 16,2 9-49-16,2-1-13 15,0 0-19-15,3-1-12 16,-1-4 4-16,1-4-8 0,-4-5 0 16,2-5 1-16,-3-4-1 15,6 0 0-15,1-8-1 16,4-18 1-16,-1-5 7 16,2-4-6-16,-7 4-1 15,-4 10 2-15,-6 7 4 16,-2 10-2-16,-2 4 16 15,0 0 39-15,0 0-19 16,3 5-28-16,0 19 3 16,3 9-2-16,4 9-8 15,4 0 0-15,0 5-5 16,-3-4 0-16,0 3 4 0,-8-3-2 16,-3 2 6-16,0-1 8 15,-17-7 6-15,-10-5 13 16,-6-8-23-16,-4-6-6 15,-3-13-6-15,6-5-9 16,2-11-35-16,7-22-76 16,13-14-109-16,10-5-71 15</inkml:trace>
  <inkml:trace contextRef="#ctx0" brushRef="#br1" timeOffset="-90173.84">5851 17029 157 0,'0'0'515'0,"0"0"-461"15,0 0 3-15,-28 84 103 0,25-42-97 16,3 8-23-16,0 4 0 16,7 3-24-16,14 4 9 15,3-4-18-15,0-4-1 16,1-9-4-16,-1-11 0 15,3-9-4-15,-6-9 0 16,3-9-29-16,1-6-2 16,5-4-56-16,0-23-123 15,-2-13-194-15</inkml:trace>
  <inkml:trace contextRef="#ctx0" brushRef="#br1" timeOffset="-89752.07">6232 17102 220 0,'0'0'645'0,"0"0"-608"16,0 0 2-16,-78 82 74 15,75-49-82-15,3 7-21 16,1 6-4-16,16 6-5 16,4-2 9-16,1-3-9 15,1-11 1-15,-1-9 2 16,2-10-2-16,-1-8-3 15,-1-8 1-15,3-1-1 16,0-10-1-16,-3-17-13 16,-3-15 0-16,-6-9 4 0,-9-11-22 15,-4-4-44 1,0-1-75-16,-25 5-118 0,-9 15 104 16,-12 17 166-16,-2 18 7 15,-4 12 140-15,1 7 36 16,14 14 14-16,7 4-71 15,15-2-66-15,10 2-26 16,5 2-26-16,17-2 1 16,20-3-1-16,12-4-7 15,8-10 6-15,1-2-5 16,-4-6-2-16,0 0 0 16,-10-13-37-16,-5-5-69 15,-11 0-223-15</inkml:trace>
  <inkml:trace contextRef="#ctx0" brushRef="#br1" timeOffset="-87345.18">6533 17544 312 0,'0'0'222'0,"0"0"-196"16,0 0-6-16,0 0 15 16,0 0-8-16,0 0-23 15,-2-49-1-15,16 42 1 0,7 4-2 16,-2 3-2-16,1 0 1 15,-3 0 0-15,-6 14 8 16,1 8 18-16,-9 1 11 16,-3 6 33-16,0-1-11 15,0-4-20-15,-3-5 10 16,3-4-18-16,0-1-19 16,1-3-13-16,17-7-1 15,11 0 0-15,5-4-2 16,2-2-6-16,2-18-69 15,-9-3-288-15</inkml:trace>
  <inkml:trace contextRef="#ctx0" brushRef="#br1" timeOffset="-86907.77">6730 17072 442 0,'0'0'74'15,"0"0"-74"-15,0 0 22 16,0 0 40-16,0 0-51 16,0 0-11-16,10-7 7 15,2 7 5-15,4 0 23 16,3 0 3-16,1 10 15 16,7 7-9-16,0 13-9 15,3 3 10-15,-2 10 6 16,-2 9-1-16,-1 8 6 15,-1 7-26-15,-9 4-4 16,0-2-14-16,-8-5-8 16,-7-1 2-16,0-2-6 0,-9-4-32 15,-13-6-233-15,-6-2-503 16</inkml:trace>
  <inkml:trace contextRef="#ctx0" brushRef="#br1" timeOffset="-85188.66">7670 17366 943 0,'0'0'49'16,"0"0"-48"-16,0 0 4 16,0 0 44-16,0 0-39 15,0 0-10-15,43 0 0 0,-16 0 2 16,9 0-1-16,-2 1-1 15,3 5 0-15,2 4 0 16,0-5-1-16,4-1-148 16,-16-2-245-16</inkml:trace>
  <inkml:trace contextRef="#ctx0" brushRef="#br1" timeOffset="-84969.99">7685 17638 889 0,'0'0'135'0,"0"0"-135"15,0 0-19-15,0 0 18 16,80-1 2-16,-20-2 0 16,6 3 1-16,-2 0-2 15,-3 1 0-15,-1 8-15 16,-5 3-278-16,-3-1-382 15</inkml:trace>
  <inkml:trace contextRef="#ctx0" brushRef="#br1" timeOffset="-84313.15">8847 17234 677 0,'0'0'147'16,"0"0"-98"-16,0 0 45 16,0 0 7-16,0 0-56 15,0 0-40-15,-12 66-5 16,12-24 0-16,4 4 0 16,4 2 3-16,-2-1-3 15,-3-5 0-15,0-4 0 16,-3-7-1-16,0-8-31 15,0-6-53-15,0-14-93 16,0-3-101-16,0-9-123 0</inkml:trace>
  <inkml:trace contextRef="#ctx0" brushRef="#br1" timeOffset="-83922.63">8742 17178 536 0,'0'0'71'15,"0"0"-68"-15,0 0 7 16,63-76 37-16,-26 59-24 16,4 3-10-16,3 4 8 15,-2 5 1-15,-4 5 5 16,-4 0-4-16,-6 6-14 16,-7 13 14-16,-6 3 17 0,-5 6-15 15,-8 0 8-15,-2 4-6 16,0-1-2-16,-8 4-12 15,-11-1-8-15,-5 1 4 16,-4-4-6-16,7-4 5 16,-3-6-4-16,6-4 0 15,6-7 7-15,5-6 5 16,5-4 14-16,2 0-9 16,0 0-21-16,0 6-2 15,12 4-8-15,15 5 10 16,12 3 0-16,7 6 0 15,2-2 3-15,7 5-5 0,-3-4 2 16,-5 3-2 0,-4 1-131-16,-6-5-403 0</inkml:trace>
  <inkml:trace contextRef="#ctx0" brushRef="#br1" timeOffset="-83266.2">9402 17600 500 0,'0'0'65'15,"0"0"-62"-15,0 0 5 16,0 0 16-16,0 0 17 15,0 0-8-15,91 44-6 16,-75-14 11-16,-5-1-10 0,-2-4-10 16,1-4-10-16,-1-8-6 15,2-6-1-15,3-7-1 16,3 0-1-16,2-9 1 16,1-17-6-16,2-5 6 15,-1-5 4-15,-4 4-1 16,-6 6-2-16,-6 7 4 15,-4 9-5-15,-1 8 19 16,0 2 44-16,0 0 16 16,2 0-35-16,1 9-24 15,6 14-16-15,7 11-4 16,6 0 0-16,1 5-1 16,1 3 5-16,-5 4-7 0,-7 2 6 15,-10-1-2 1,-2 0 1-16,-9-3 0 0,-24-1 24 15,-13-6 18-15,-8-3-13 16,-9-7-8-16,5-7-17 16,7-10-4-16,15-10-2 15,14 0-7-15,15-24-118 16,7-11-319-16</inkml:trace>
  <inkml:trace contextRef="#ctx0" brushRef="#br1" timeOffset="-82641.34">10215 17079 463 0,'0'0'218'16,"0"0"-183"-16,0 0 4 15,-64 90 57-15,55-40-22 16,9 9-42-16,0 10-17 15,0 6 5-15,6-6 7 16,12-2 4-16,4-12-25 16,8-5-6-16,4-10 0 15,8-11-23-15,4-12-133 16,2-11-320-16</inkml:trace>
  <inkml:trace contextRef="#ctx0" brushRef="#br1" timeOffset="-82125.25">10631 17287 524 0,'0'0'90'0,"0"0"-88"16,0 0-2-16,-62 98 63 15,51-53-11-15,11 3-26 16,0-4-16-16,0-2-8 16,8-6 8-16,10-8-3 15,4-6-5-15,6-6-2 16,1-4-1-16,-1-6 1 15,0-6 4-15,-1 0 3 16,4-4 4-16,-4-17-4 16,-1-7 7-16,-4-9 0 15,-3-5-7-15,-10-5-4 16,-7-3-3-16,-2 1-1 16,-9 6-41-16,-16 3 42 0,-8 14 8 15,-2 9 1 1,1 10 3-16,1 7 36 0,5 0 17 15,4 8-16-15,8 8 14 16,8 3-45-16,8 7-4 16,0 5-5-16,13-1-8 15,13-5 4-15,10-5-5 16,4-6 0-16,7-10-3 16,2-4 3-16,0 0-3 15,-6-2-65-15,-10-2-240 16</inkml:trace>
  <inkml:trace contextRef="#ctx0" brushRef="#br1" timeOffset="-81812.83">11106 17678 646 0,'0'0'49'0,"0"0"-42"16,0 0 33-16,7-75-4 15,7 53-33-15,-4 4-1 16,0 7 3-16,-5 7-1 16,-4 4 18-16,-1 0 18 15,0 4 2-15,0 22 29 0,0 1-26 16,0 9-37-16,0 1 1 15,0-2-7-15,0 1 4 16,0-5-6-16,3-6 0 16,10-11-115-16,-2-5-341 15</inkml:trace>
  <inkml:trace contextRef="#ctx0" brushRef="#br1" timeOffset="-81390.45">11252 17541 110 0,'0'0'797'0,"0"0"-746"15,0 0-51-15,0 0-9 16,0 0 0-16,0 0 9 16,109-22 1-16,-61 16 1 15,-2 6 0-15,-3 0 3 16,-5 0-3-16,-3 0-2 16,-5 0-7-16,-6 0-150 15,-11 4-235-15</inkml:trace>
  <inkml:trace contextRef="#ctx0" brushRef="#br1" timeOffset="-81140.69">11452 17342 582 0,'0'0'231'16,"0"0"-200"-16,0 0-30 16,-6 83 63-16,6-41 19 15,0 4-51-15,2 3-14 16,5 0-14-16,0-2-2 16,2-2-2-16,3-13-23 15,3-8-357-15</inkml:trace>
  <inkml:trace contextRef="#ctx0" brushRef="#br1" timeOffset="-80515.42">11907 17267 201 0,'0'0'261'16,"0"0"-195"-16,0 0 42 15,0 0 4-15,-49 102 2 16,44-59-52-16,5 1-25 16,0 1-17-16,0-2-9 0,6-6 1 15,9-5-3-15,6-7-9 16,6-10 3-16,1-8-3 15,3-7 2-15,1 0-2 16,1-16 2-16,-2-7-1 16,-3-7-1-16,-8-6-6 15,-7-8-13-15,-8-4 13 16,-5-6-5-16,-3 2 4 16,-20 5-1-16,-3 10-5 15,-3 12 13-15,-1 11 7 16,2 10 17-16,2 4 24 15,4 0 5-15,4 12-34 16,11 9-9-16,7 4-3 16,0 6-7-16,13 3 2 0,17-2-2 15,4-5 0-15,7-5 0 16,-1-14 1-16,0-2-1 16,0-6-6-16,-5 0-107 15,-8 0-290-15</inkml:trace>
  <inkml:trace contextRef="#ctx0" brushRef="#br1" timeOffset="-80171.76">12328 17519 514 0,'0'0'104'15,"0"0"-101"-15,0 0 0 16,0 0 24-16,0 0-14 16,0 0-10-16,80-39-1 15,-65 47-2-15,-7 15 4 16,-5 4 5-16,-3 2 20 16,0-4 33-16,0 0 13 15,-3-1-25-15,-2-5-7 16,5-1-1-16,0-6-16 0,0-2-25 15,2-1 4 1,14-5-4-16,1-4-2 0,5 0 0 16,3-3-7-16,-1-10-39 15,-3 0-136-15,-2-7-134 16</inkml:trace>
  <inkml:trace contextRef="#ctx0" brushRef="#br1" timeOffset="-79843.71">12601 17134 396 0,'0'0'194'0,"0"0"-178"16,0 0 22-16,0 0 96 16,79 60-38-16,-49-30-25 15,-2 13-10-15,0 4 11 16,-5 14-16-16,-7 10-9 16,-10 5-16-16,-6 7-4 15,0 0 11-15,-21 1-26 16,-3-3-11-16,-4-6-1 15,-3-14-18-15,-4-8-239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09.7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29 9 11829,'0'0'6921,"-6"-1"-6676,0 0-216,-10-3-42,30 2-77,-6 2 86,5-1 3,1 1 0,0 1-1,-1 0 1,1 1-1,17 5 1,-28-6 2,0 0-1,1 1 0,-1-1 1,0 1-1,0 0 1,0 0-1,0 0 1,0 0-1,0 0 0,-1 1 1,1-1-1,-1 1 1,1 0-1,-1-1 1,0 1-1,0 0 0,0 0 1,-1 1-1,1-1 1,-1 0-1,0 1 1,0-1-1,0 0 0,0 1 1,0-1-1,0 5 1,0 4 8,-1 0 1,0 1 0,0-1 0,-2 0 0,1 0-1,-1 0 1,-1 0 0,-6 18 0,-5 4 85,-26 49 1,24-53-30,1 1 0,-11 34 0,24-60 6,0 1 1,1-1-1,0 1 0,0 0 0,0 0 0,1 0 1,0 6-1,0-11-66,0 1 1,0-1 0,1 1-1,-1-1 1,0 1-1,1-1 1,-1 0-1,1 1 1,0-1 0,-1 1-1,1-1 1,0 0-1,0 0 1,0 1-1,0-1 1,0 0 0,0 0-1,0 0 1,0 0-1,1 0 1,-1 0 0,0-1-1,1 1 1,-1 0-1,0-1 1,1 1-1,-1-1 1,4 2 0,7 0-3,1 0 0,0 0 1,0-1-1,0-1 0,0 0 1,0-1-1,17-3 0,6-3 28,43-16 0,-15 4 16,-55 16-59,-1 2 0,1-1 0,0 1-1,16 0 1,-19-3-1848,1 0-1444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09.7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408 1 6403,'-1'6'12809,"-2"20"-12772,13 1 222,-6-18-216,-1 0 0,0 0 1,-1 0-1,1 1 1,-2-1-1,1 12 1,1 121 329,-4-136-370,0 0 1,0 0-1,-1 1 0,1-1 0,-1 0 0,-1 0 1,1-1-1,-5 8 0,-28 44 20,34-56-24,-27 53 56,22-42-40,1 0 1,-2 0 0,1-1 0,-10 12-1,-37 44-17,43-56-4,-75 79 9,72-79-22,0 0 0,0-1-1,-1-1 1,-1 0 0,-19 10 0,18-10 27,12-7-15,0 1 0,1-1-1,-2 0 1,1 0-1,0 0 1,0 0-1,-1-1 1,-6 2 0,11-3 23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09.75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144 17 3121,'0'0'4760,"-1"-16"6258,-3 23-10985,0 0 1,-1 0-1,1 0 0,-2 0 0,-10 11 0,-1 1 11,-61 78 28,76-94 5,1-2-57,1-1 0,-1 0 0,1 1 0,-1-1 0,1 1 0,-1-1 0,1 1 0,0-1 0,-1 1 0,1-1 0,0 1 0,-1-1 0,1 1 1,0 0-1,0-1 0,0 1 0,0-1 0,-1 1 0,1 0 0,0-1 0,0 1 0,0-1 0,0 1 0,0 0 0,0-1 0,1 1 0,-1 0 1,0-1-1,0 1 0,0-1 0,1 1 0,-1-1 0,0 1 0,0 0 0,1-1 0,0 1 0,3 3-8,0-1 0,1 1-1,-1-1 1,1 0 0,0-1 0,0 1-1,0-1 1,0 0 0,0 0 0,0 0-1,1-1 1,-1 0 0,7 1 0,12 0-58,41-1 0,-40-2 3,59-3-2527,-49-1-1669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09.75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79 82 7379,'0'0'6129,"-6"0"-5785,5 0-327,0 0 0,-1 0 0,1 0 0,0 0 1,-1 0-1,1 0 0,-1 0 0,1 1 0,0-1 0,-1 0 1,1 1-1,0-1 0,0 1 0,-1 0 0,0 0 0,1 1 28,0-1 0,0 1-1,0 0 1,0-1-1,1 1 1,-1 0-1,0 0 1,1-1-1,0 1 1,-1 0-1,1 0 1,0 0-1,0 0 1,0-1-1,1 4 1,-2 27 692,0-20-529,1 0 1,0-1 0,0 1-1,4 16 1,-3-24-177,0 0 0,1-1 1,-1 1-1,1 0 0,0 0 1,0-1-1,0 1 0,0-1 0,1 1 1,-1-1-1,1 0 0,0 0 1,0 0-1,0-1 0,0 1 1,6 3-1,0-1 9,0-1 1,0 0-1,0-1 1,1 0-1,-1 0 1,1-1-1,0 0 1,0 0-1,0-1 0,-1-1 1,1 0-1,13-1 1,-9 1 19,-1 0-26,1-1-1,-1 0 1,0-1 0,0-1-1,0 0 1,0-1-1,0 0 1,-1 0 0,1-2-1,12-7 1,-19 10 0,0-1 0,-1 0 0,0 0 0,1 0 0,-2-1 0,1 1 0,0-1 0,-1 0 0,0 0 1,0-1-1,-1 1 0,0-1 0,1 0 0,-2 0 0,1 0 0,-1 0 0,0-1 0,0 1 0,-1-1 0,0 1 0,0-1 0,0-9 0,-1 8 3,1 5-20,-1 0 1,0 0 0,0 0-1,0 0 1,0 0-1,0 0 1,0 0-1,-1 0 1,0 0-1,0 0 1,1 0 0,-1 0-1,-1 1 1,1-1-1,0 0 1,-1 0-1,0 1 1,1-1-1,-1 1 1,0 0 0,0 0-1,0-1 1,-5-2-1,-4-3-10,0 1-1,-1 1 0,0-1 1,0 2-1,0 0 1,-1 0-1,0 1 0,0 1 1,0 0-1,-23-2 1,-8 2 28,-85 5 1,122-2-51,1 1 0,-1 1-1,1-1 1,0 1 0,-1 0 0,1 1 0,0-1 0,0 1-1,1 0 1,-1 1 0,1 0 0,-1-1 0,1 2-1,0-1 1,1 0 0,-1 1 0,1 0 0,-7 9 0,7 10-654,7-8-2906,2-10-1535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09.7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73 2 7267,'0'0'6056,"-3"0"-5474,2-1-454,0 1 0,-1 0 0,1-1 0,0 1 0,0 0 0,0 0 0,0 0 0,-1 0 0,1 0 0,0 0 0,0 1 1,0-1-1,0 0 0,0 1 0,-1-1 0,1 0 0,0 1 0,0-1 0,0 1 0,0 0 0,0-1 0,0 1 0,1 0 0,-1-1 0,0 1 0,0 0 0,-1 1 0,0 3-22,-1 0-1,1 0 1,0-1-1,0 1 1,-1 8-1,2-10-84,-6 24 179,1 0 0,1 0 0,-1 42 0,6 88 363,2-71-349,-2 267 389,0-353-752,1 0-286,0 0 0,0 0 0,1 0 1,-1 0-1,0 0 0,0-1 0,0 1 1,0 0-1,0-1 0,1 1 0,-1-1 1,0 1-1,0-1 0,0 1 0,0-1 1,0 0-1,0 1 0,-1-1 1,1 0-1,1-1 0,13-18-8817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09.75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16 172 3378,'0'0'10204,"33"2"-7803,-30-2-2305,12 0 422,0-1 0,21-2 0,-30 1-454,0 1-1,0-1 1,0-1 0,0 1-1,-1-1 1,1 0-1,-1 0 1,9-6 0,-11 7-33,0-1 0,0 1 0,0-1 0,0 0 0,-1 0 0,1 0 0,-1 0 1,0 0-1,0 0 0,0 0 0,0-1 0,-1 1 0,3-7 0,-2 1 44,-1 0 1,0-1-1,0 1 0,-1-13 0,0 13-22,-1 8-51,1-1-1,0 1 1,-1 0 0,1 0-1,-1 0 1,0 0 0,1-1-1,-1 1 1,0 0 0,0 0-1,1 0 1,-1 0 0,0 1-1,0-1 1,0 0-1,0 0 1,0 1 0,0-1-1,-1 0 1,1 1 0,0-1-1,0 1 1,0-1 0,-1 1-1,1 0 1,0-1 0,0 1-1,-1 0 1,1 0 0,-2 0-1,-45-3 53,43 3-52,1 1 1,-1 0-1,1 0 1,0 0 0,0 0 0,1 1 0,-1 0-1,0 0 1,0 0 0,1 0 0,-1 0 0,1 1-1,0-1 1,0 1 0,0 0 0,0 0 0,0 0 0,1 0-1,-5 7 1,-3 5 14,1-1 1,1 1-1,-8 20 1,11-19 13,0 0 0,2 0 0,0 0 0,0 1 0,2-1 0,0 1 0,2 18 0,-1-33-26,1 0 0,-1 0 0,1 0 0,0 0 0,0 0 0,-1 0-1,1 0 1,0-1 0,1 1 0,-1 0 0,0-1 0,0 1 0,1-1 0,-1 1 0,1-1 0,0 0 0,-1 1 0,1-1 0,0 0 0,-1 0 0,1 0 0,0 0 0,0-1 0,3 2 0,3 1 31,0 0-1,0-1 0,1 0 1,14 1-1,-7-2-12,0-1 0,0 0-1,-1-1 1,1-1 0,0-1 0,-1 0 0,1-1-1,24-10 1,-1-4-187,71-44 0,-69 36-1602,-8 2-3244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0:22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2865,'0'0'4168,"-21"3"4646,29 3-8619,1 1 0,0-2 0,0 1 0,0-1-1,19 6 1,-17-6-110,-5-2-40,1 0 0,0 1 0,-1-1 1,0 1-1,1 1 0,-2-1 0,1 1 0,0 0 0,-1 0 0,9 12 0,15 17 291,-18-23-267,-2 0-1,1 1 1,-1 0 0,-1 1-1,0 0 1,8 19 0,-1 2 67,-10-25-64,-1 0 0,0 1 0,5 17 0,-4 6 41,-1 1 0,-2 0 0,-3 51 0,0-24-34,0-51-71,-1-1 1,0 1-1,-1 0 0,0-1 1,0 0-1,-9 17 1,-2 7 9,1-3-7,-27 45 1,-2 7 0,36-70-5,0 0-1,0-1 1,-2 0 0,1 0-1,-1-1 1,-1 0 0,-14 14-1,18-19-5,1 0-1,-1 1 0,1 0 1,0 0-1,-5 11 0,6-11 1,-1 1 0,1-2 0,-1 1 0,0 0 0,-9 9 0,0-2-2,12-10-1,-1-1 1,-1 1-1,1-1 1,0 0-1,0 0 1,-1 0-1,-5 3 1,-16 21 60,13-7-49,11-18 1,7-20-6345,4 4 566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0:23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8052,'0'0'10375,"0"11"-9817,1 13-386,2-1 1,0 0 0,11 39 0,0-2-125,-9-5 0,-5-43-25,1 0-1,0 0 1,4 15-1,-4-26-25,1 0 0,-1 0 0,1 1 0,0-1 0,-1 0 0,1 0-1,0 0 1,-1-1 0,1 1 0,0 0 0,0-1 0,0 1 0,0-1 0,0 1-1,0-1 1,0 0 0,0 0 0,0 0 0,0 0 0,0 0 0,1-1-1,51-4 28,-32 0-48,0-1 1,-1-1-1,33-15 0,17-19-3837,-42 22-1339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0:31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0 5587,'0'0'7246,"-12"9"-6550,5 2-474,1 0-1,0 0 1,0 1 0,1 0-1,0 0 1,1 0 0,1 0-1,-4 20 1,4-6-166,1-1-1,2 1 0,2 34 1,-1-56-54,0-1 0,0 1 0,0 0-1,1 0 1,0-1 0,-1 1 0,1-1 0,0 1 0,1-1 0,-1 0 0,1 0 0,-1 0 0,1 0-1,0-1 1,0 1 0,0-1 0,1 1 0,6 3 0,-3-2 1,0 0 0,0-1 0,1 1 0,-1-2 0,1 1 1,0-1-1,0 0 0,11 1 0,-14-2-3,54-1 39,-56 0-36,1-1 0,0 1 0,0-1 0,0 0 0,-1 0 1,1-1-1,0 1 0,-1-1 0,1 0 0,-1 0 1,0 0-1,5-3 0,0-2 48,1-1 0,-2 1 0,1-1 0,-1-1 0,0 1 0,-1-1 0,0 0 0,-1-1 0,1 0 0,-2 1 0,1-2 0,-2 1 0,1 0 0,-1-1 0,-1 1-1,0-1 1,0 0 0,-1-15 0,-1 25-33,0 1-1,-1-1 1,1 0-1,0 0 0,-1 1 1,1-1-1,-1 0 1,1 0-1,-1 1 0,1-1 1,-1 0-1,1 1 1,-1-1-1,0 1 0,1-1 1,-1 1-1,0-1 1,1 1-1,-1 0 1,0-1-1,0 1 0,0 0 1,1-1-1,-1 1 1,0 0-1,0 0 0,0 0 1,0 0-1,1 0 1,-2 0-1,-32-2 77,29 3-66,0-1-29,0 1 0,1 1 1,-1-1-1,1 1 0,-1-1 0,1 1 1,0 0-1,-1 1 0,1-1 0,0 1 0,1 0 1,-7 6-1,0 0 12,0 0 0,1 1 0,-11 14 1,14-15-2,1 0 0,0 0 0,1 1 0,-1 0 0,2 0-1,0 0 1,0 0 0,0 0 0,0 16 0,0 9 64,3 54-1,2-54-59,-5 46 0,1-61-19,-1 0 0,-1 0-1,-9 30 1,12-43-2836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0:32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46 5683,'0'0'6264,"7"-10"-4669,-5 10-1578,0-1 0,-1 0-1,1 1 1,0-1 0,-1 0 0,1 0-1,0 0 1,-1 0 0,1 0-1,-1 0 1,1 0 0,-1 0 0,0-1-1,0 1 1,1-1 0,-1 1 0,0-1-1,0 1 1,0-1 0,-1 0-1,1 1 1,0-1 0,1-7 3189,-11 37-2907,-26 69-107,13-33-147,22-63-54,0-1 0,1 1-1,-1-1 1,0 1-1,1-1 1,-1 1 0,1 0-1,-1-1 1,1 0-1,-1 1 1,1-1-1,-1 1 1,1-1 0,-1 0-1,1 1 1,0-1-1,-1 0 1,1 0 0,-1 1-1,1-1 1,0 0-1,-1 0 1,1 0-1,0 0 1,-1 0 0,1 0-1,1 0 1,27 5 118,-24-5-136,19 3 26,-1-1-1,0-1 1,1-2 0,-1 0-1,0-2 1,0 0-1,24-7 1,-25 4-3172,40-17-1,-52 19-897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8:00:32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5 3057,'-14'-5'12515,"11"9"-12374,0 0 0,0 0 0,0 0 0,0 0 0,1 1 0,0-1 0,0 1 0,0-1 0,1 1 0,-1 0 0,1 0 0,0 6 0,-2-2-13,-2 21-286,1 0 0,2 0-1,0 1 1,2-1 0,5 37 0,-1-44-3652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49.60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335 654 3650,'0'0'1184,"-49"-88"-527,27 39-145,-1 2-368,6 8 176,-3 8 48,-1 6-112,-4-4-144,-5-13-80,-4-24-32,-7-33-48,-12-40-2033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19.55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408 1 6403,'-1'6'12809,"-2"20"-12772,13 1 222,-6-18-216,-1 0 0,0 0 1,-1 0-1,1 1 1,-2-1-1,1 12 1,1 121 329,-4-136-370,0 0 1,0 0-1,-1 1 0,1-1 0,-1 0 0,-1 0 1,1-1-1,-5 8 0,-28 44 20,34-56-24,-27 53 56,22-42-40,1 0 1,-2 0 0,1-1 0,-10 12-1,-37 44-17,43-56-4,-75 79 9,72-79-22,0 0 0,0-1-1,-1-1 1,-1 0 0,-19 10 0,18-10 27,12-7-15,0 1 0,1-1-1,-2 0 1,1 0-1,0 0 1,0 0-1,-1-1 1,-6 2 0,11-3 23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19.55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144 17 3121,'0'0'4760,"-1"-16"6258,-3 23-10985,0 0 1,-1 0-1,1 0 0,-2 0 0,-10 11 0,-1 1 11,-61 78 28,76-94 5,1-2-57,1-1 0,-1 0 0,1 1 0,-1-1 0,1 1 0,-1-1 0,1 1 0,0-1 0,-1 1 0,1-1 0,0 1 0,-1-1 0,1 1 1,0 0-1,0-1 0,0 1 0,0-1 0,-1 1 0,1 0 0,0-1 0,0 1 0,0-1 0,0 1 0,0 0 0,0-1 0,1 1 0,-1 0 1,0-1-1,0 1 0,0-1 0,1 1 0,-1-1 0,0 1 0,0 0 0,1-1 0,0 1 0,3 3-8,0-1 0,1 1-1,-1-1 1,1 0 0,0-1 0,0 1-1,0-1 1,0 0 0,0 0 0,0 0-1,1-1 1,-1 0 0,7 1 0,12 0-58,41-1 0,-40-2 3,59-3-2527,-49-1-1669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19.56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79 82 7379,'0'0'6129,"-6"0"-5785,5 0-327,0 0 0,-1 0 0,1 0 0,0 0 1,-1 0-1,1 0 0,-1 0 0,1 1 0,0-1 0,-1 0 1,1 1-1,0-1 0,0 1 0,-1 0 0,0 0 0,1 1 28,0-1 0,0 1-1,0 0 1,0-1-1,1 1 1,-1 0-1,0 0 1,1-1-1,0 1 1,-1 0-1,1 0 1,0 0-1,0 0 1,0-1-1,1 4 1,-2 27 692,0-20-529,1 0 1,0-1 0,0 1-1,4 16 1,-3-24-177,0 0 0,1-1 1,-1 1-1,1 0 0,0 0 1,0-1-1,0 1 0,0-1 0,1 1 1,-1-1-1,1 0 0,0 0 1,0 0-1,0-1 0,0 1 1,6 3-1,0-1 9,0-1 1,0 0-1,0-1 1,1 0-1,-1 0 1,1-1-1,0 0 1,0 0-1,0-1 0,-1-1 1,1 0-1,13-1 1,-9 1 19,-1 0-26,1-1-1,-1 0 1,0-1 0,0-1-1,0 0 1,0-1-1,0 0 1,-1 0 0,1-2-1,12-7 1,-19 10 0,0-1 0,-1 0 0,0 0 0,1 0 0,-2-1 0,1 1 0,0-1 0,-1 0 0,0 0 1,0-1-1,-1 1 0,0-1 0,1 0 0,-2 0 0,1 0 0,-1 0 0,0-1 0,0 1 0,-1-1 0,0 1 0,0-1 0,0-9 0,-1 8 3,1 5-20,-1 0 1,0 0 0,0 0-1,0 0 1,0 0-1,0 0 1,0 0-1,-1 0 1,0 0-1,0 0 1,1 0 0,-1 0-1,-1 1 1,1-1-1,0 0 1,-1 0-1,0 1 1,1-1-1,-1 1 1,0 0 0,0 0-1,0-1 1,-5-2-1,-4-3-10,0 1-1,-1 1 0,0-1 1,0 2-1,0 0 1,-1 0-1,0 1 0,0 1 1,0 0-1,-23-2 1,-8 2 28,-85 5 1,122-2-51,1 1 0,-1 1-1,1-1 1,0 1 0,-1 0 0,1 1 0,0-1 0,0 1-1,1 0 1,-1 1 0,1 0 0,-1-1 0,1 2-1,0-1 1,1 0 0,-1 1 0,1 0 0,-7 9 0,7 10-654,7-8-2906,2-10-1535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19.56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73 2 7267,'0'0'6056,"-3"0"-5474,2-1-454,0 1 0,-1 0 0,1-1 0,0 1 0,0 0 0,0 0 0,0 0 0,-1 0 0,1 0 0,0 0 0,0 1 1,0-1-1,0 0 0,0 1 0,-1-1 0,1 0 0,0 1 0,0-1 0,0 1 0,0 0 0,0-1 0,0 1 0,1 0 0,-1-1 0,0 1 0,0 0 0,-1 1 0,0 3-22,-1 0-1,1 0 1,0-1-1,0 1 1,-1 8-1,2-10-84,-6 24 179,1 0 0,1 0 0,-1 42 0,6 88 363,2-71-349,-2 267 389,0-353-752,1 0-286,0 0 0,0 0 0,1 0 1,-1 0-1,0 0 0,0-1 0,0 1 1,0 0-1,0-1 0,1 1 0,-1-1 1,0 1-1,0-1 0,0 1 0,0-1 1,0 0-1,0 1 0,-1-1 1,1 0-1,1-1 0,13-18-8817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8:19.56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16 172 3378,'0'0'10204,"33"2"-7803,-30-2-2305,12 0 422,0-1 0,21-2 0,-30 1-454,0 1-1,0-1 1,0-1 0,0 1-1,-1-1 1,1 0-1,-1 0 1,9-6 0,-11 7-33,0-1 0,0 1 0,0-1 0,0 0 0,-1 0 0,1 0 0,-1 0 1,0 0-1,0 0 0,0 0 0,0-1 0,-1 1 0,3-7 0,-2 1 44,-1 0 1,0-1-1,0 1 0,-1-13 0,0 13-22,-1 8-51,1-1-1,0 1 1,-1 0 0,1 0-1,-1 0 1,0 0 0,1-1-1,-1 1 1,0 0 0,0 0-1,1 0 1,-1 0 0,0 1-1,0-1 1,0 0-1,0 0 1,0 1 0,0-1-1,-1 0 1,1 1 0,0-1-1,0 1 1,0-1 0,-1 1-1,1 0 1,0-1 0,0 1-1,-1 0 1,1 0 0,-2 0-1,-45-3 53,43 3-52,1 1 1,-1 0-1,1 0 1,0 0 0,0 0 0,1 1 0,-1 0-1,0 0 1,0 0 0,1 0 0,-1 0 0,1 1-1,0-1 1,0 1 0,0 0 0,0 0 0,0 0 0,1 0-1,-5 7 1,-3 5 14,1-1 1,1 1-1,-8 20 1,11-19 13,0 0 0,2 0 0,0 0 0,0 1 0,2-1 0,0 1 0,2 18 0,-1-33-26,1 0 0,-1 0 0,1 0 0,0 0 0,0 0 0,-1 0-1,1 0 1,0-1 0,1 1 0,-1 0 0,0-1 0,0 1 0,1-1 0,-1 1 0,1-1 0,0 0 0,-1 1 0,1-1 0,0 0 0,-1 0 0,1 0 0,0 0 0,0-1 0,3 2 0,3 1 31,0 0-1,0-1 0,1 0 1,14 1-1,-7-2-12,0-1 0,0 0-1,-1-1 1,1-1 0,0-1 0,-1 0 0,1-1-1,24-10 1,-1-4-187,71-44 0,-69 36-1602,-8 2-3244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11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25 6243,'0'0'5819,"-22"-13"653,15 8-6968,-3-2 702,10 15 208,1 4-474,0 16 90,9 47-1,-5-46-8,1 50 0,-6-78-22,0 0 0,0 1 0,0-1 0,0 1-1,0-1 1,0 1 0,0-1 0,0 1 0,1-1 0,-1 1 0,1-1-1,-1 0 1,1 1 0,0-1 0,-1 0 0,1 1 0,0-1 0,0 0-1,0 0 1,1 2 0,0-2 0,-1-1 0,1 0-1,0 1 1,-1-1 0,1 0 0,-1 0 0,1 0 0,0 0-1,-1 0 1,1 0 0,0 0 0,-1 0 0,1-1-1,0 1 1,-1-1 0,1 1 0,-1-1 0,1 1-1,1-2 1,30-17 17,-28 16-11,0-1-1,-1 1 1,1 1-1,1-1 0,-1 1 1,0 0-1,0 0 1,10-2-1,-8 3-1,-1-1-1,0 1 0,0-1 1,0-1-1,0 1 1,0-1-1,-1 0 0,1-1 1,-1 1-1,5-5 1,30-17 2,-38 25-21,-2 0 62,8 0-2669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25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2193,'-10'0'11789,"35"-1"-11403,47 4 946,-67-3-1274,0 1 0,0 0 0,0 0 1,-1 1-1,1-1 0,0 1 0,0 0 0,-1 1 0,1-1 0,-1 1 0,7 5 0,5 5 189,-12-10-215,0 0 1,-1 0-1,1 0 0,-1 0 0,0 0 0,0 1 0,5 6 0,3 7 71,-9-14-95,1 0 1,-1 1 0,0-1-1,0 1 1,0-1 0,0 1-1,-1 0 1,0 0 0,1 3-1,11 35 43,-11-34-46,1-1 1,-1 1-1,0 0 0,0 0 1,-1-1-1,1 11 1,0 281 130,-3-295-135,1 0 0,-1 0 1,0 0-1,-1 0 0,1 0 0,-1 0 1,-3 7-1,-7 20-9,11-28 12,0 0 0,0 0 0,-1 0-1,1 0 1,-1 0 0,0 0 0,-3 4-1,-8 18 18,7-8-27,-1 0 0,0-1 0,-2 0 0,-13 22 1,-32 49 129,40-62-501,-1 0 0,-1-1-1,-23 26 1,26-39-2499,0-2-2390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30.0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1 0 7123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30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123 138 7123,'-102'-113'950,"82"89"4573,20 35-4923,3 38-90,2-1 1,20 87-1,-23-129-498,-1 0 0,1 0 0,1 0 0,-1 0 0,1 0 1,0-1-1,0 1 0,0-1 0,1 0 0,6 8 0,-7-10-10,0-1 1,0 1-1,1 0 1,-1-1 0,0 0-1,1 0 1,0 0-1,0 0 1,-1 0-1,1-1 1,0 1-1,0-1 1,0 0 0,0-1-1,1 1 1,7-1-1,5 1 8,1-1-1,-1-1 0,1-1 1,-1 0-1,1-1 0,-1-1 1,17-7-1,-24 8-2,-1-1 0,0 0 0,0-1 1,0 0-1,-1 0 0,0-1 0,0 0 0,7-7 0,-11 9-1,0 0-1,-1 0 0,0-1 1,0 1-1,0-1 0,-1 0 0,0 0 1,1 0-1,-2 0 0,1 0 1,-1 0-1,1-1 0,-1 1 1,-1 0-1,1-1 0,-1-6 1,0 2-13,0 0-1,0 0 1,-1 0 0,-1 0 0,-3-11-1,5 18 11,-2 0 0,1 0-1,0 0 1,-1 1-1,1-1 1,-1 0-1,0 1 1,1-1 0,-1 1-1,-1 0 1,1 0-1,0 0 1,0 0-1,-1 0 1,1 0 0,-1 1-1,0-1 1,1 1-1,-1-1 1,0 1-1,-4-1 1,5 1-3,-1 1-1,1-1 1,0 1 0,-1 0-1,1 0 1,-1 0 0,1 0-1,0 0 1,-1 0 0,1 0-1,0 1 1,0-1 0,-1 1 0,1 0-1,0 0 1,0 0 0,0 0-1,-3 1 1,1 1 0,0 0-1,1 0 1,-1 1-1,0-1 1,1 1 0,0 0-1,0 0 1,-4 6 0,2-2 0,1 1-1,0-1 1,0 1 0,0 0 0,1 1 0,1-1 0,0 1 0,-2 14-1,3 37 140,3 0 0,2 0 0,16 77-1,-16-104-862,-1 0-1,-2 40 0,-1-47-2711,0 0-2666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31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 8340,'0'0'4130,"-10"7"-3477,7 0-439,1-1 0,-1 1 0,1 0 1,0-1-1,1 1 0,0 0 0,0 0 0,0 10 0,-2 4 196,2-16-362,1 0-1,-1 0 1,1 0-1,-1 0 1,1 0-1,1-1 0,-1 1 1,3 9-1,-2-12-36,-1 0 0,1-1 0,0 1-1,1-1 1,-1 1 0,0-1 0,0 0 0,0 1-1,1-1 1,-1 0 0,1 0 0,-1 0-1,1 0 1,0 0 0,-1 0 0,1 0-1,0-1 1,-1 1 0,1 0 0,0-1 0,0 0-1,0 1 1,-1-1 0,1 0 0,4 0-1,1 1 11,0-1 0,0 0 0,1 0 0,-1 0 0,0-1 0,0 0 0,0 0 0,0-1 0,0 0 0,0 0 0,0-1 0,0 0 0,-1 0 0,9-6 0,45-22 159,-1 0-1688,-24 6-5520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22.9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492 3 9524,'0'0'6561,"0"0"-6521,0 0 0,0 0 0,0-1 0,0 1 0,0 0 0,0 0 0,0 0 0,1 0-1,-1 0 1,0-1 0,0 1 0,0 0 0,0 0 0,0 0 0,0 0 0,1 0 0,-1 0 0,0 0 0,0 0 0,0 0 0,0 0 0,0-1 0,1 1 0,-1 0 0,0 0 0,0 0 0,0 0 0,0 0 0,0 0 0,1 0 0,-1 0 0,0 0 0,0 0 0,0 0 0,0 0 0,1 1 0,-1-1 0,0 0 0,0 0 0,0 0 0,0 0 0,0 0 0,1 0 0,-1 0 0,0 0 0,0 0 0,0 0 0,0 1-1,0-1 1,0 0 0,0 0 0,1 0 0,-1 0 0,0 0 0,0 0 0,0 1 0,0-1 0,0 0 0,0 0 0,0 0 0,0 1 0,-1 3 0,0 1 0,0 0 0,-1 0 1,1-1-1,-1 1 0,0 0 0,-1-1 0,1 0 0,-6 7 0,-34 40 4,21-26-1,-89 102 2,56-68-23,3 2-1,-57 88 1,89-105 7,17-38-33,0 0 1,0 0-1,0-1 1,-1 1-1,0-1 1,0 0 0,0 1-1,-1-1 1,0-1-1,0 1 1,0 0-1,-7 5 1,10-10-94,1 0 0,-1 0 1,1 0-1,0 0 0,-1 0 0,1 1 1,-1-1-1,1 0 0,-1-1 1,1 1-1,-1 0 0,1 0 0,-1 0 1,1 0-1,0 0 0,-1 0 0,1 0 1,-1-1-1,1 1 0,-1 0 1,1 0-1,0-1 0,-1 1 0,1 0 1,0-1-1,-1 1 0,1 0 1,0-1-1,-1 1 0,1 0 0,0-1 1,0 1-1,0-1 0,-1 1 1,1 0-1,0-1 0,0 1 0,0-1 1,0 1-1,0-1 0,0 1 0,0-1 1,0 1-1,0-1 0,-5-25-2685,5 24 2252,-4-29-2213,4-2-616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9:31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7059,'0'0'6147,"-18"94"-5395,18-61 113,0 5-545,0 2-240,0 2-48,0-4-32,0 2-48,0-2-1057,0-1-5826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7:55.5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408 1 6403,'-1'6'12809,"-2"20"-12772,13 1 222,-6-18-216,-1 0 0,0 0 1,-1 0-1,1 1 1,-2-1-1,1 12 1,1 121 329,-4-136-370,0 0 1,0 0-1,-1 1 0,1-1 0,-1 0 0,-1 0 1,1-1-1,-5 8 0,-28 44 20,34-56-24,-27 53 56,22-42-40,1 0 1,-2 0 0,1-1 0,-10 12-1,-37 44-17,43-56-4,-75 79 9,72-79-22,0 0 0,0-1-1,-1-1 1,-1 0 0,-19 10 0,18-10 27,12-7-15,0 1 0,1-1-1,-2 0 1,1 0-1,0 0 1,0 0-1,-1-1 1,-6 2 0,11-3 23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7:56.6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144 17 3121,'0'0'4760,"-1"-16"6258,-3 23-10985,0 0 1,-1 0-1,1 0 0,-2 0 0,-10 11 0,-1 1 11,-61 78 28,76-94 5,1-2-57,1-1 0,-1 0 0,1 1 0,-1-1 0,1 1 0,-1-1 0,1 1 0,0-1 0,-1 1 0,1-1 0,0 1 0,-1-1 0,1 1 1,0 0-1,0-1 0,0 1 0,0-1 0,-1 1 0,1 0 0,0-1 0,0 1 0,0-1 0,0 1 0,0 0 0,0-1 0,1 1 0,-1 0 1,0-1-1,0 1 0,0-1 0,1 1 0,-1-1 0,0 1 0,0 0 0,1-1 0,0 1 0,3 3-8,0-1 0,1 1-1,-1-1 1,1 0 0,0-1 0,0 1-1,0-1 1,0 0 0,0 0 0,0 0-1,1-1 1,-1 0 0,7 1 0,12 0-58,41-1 0,-40-2 3,59-3-2527,-49-1-1669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7:58.4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79 82 7379,'0'0'6129,"-6"0"-5785,5 0-327,0 0 0,-1 0 0,1 0 0,0 0 1,-1 0-1,1 0 0,-1 0 0,1 1 0,0-1 0,-1 0 1,1 1-1,0-1 0,0 1 0,-1 0 0,0 0 0,1 1 28,0-1 0,0 1-1,0 0 1,0-1-1,1 1 1,-1 0-1,0 0 1,1-1-1,0 1 1,-1 0-1,1 0 1,0 0-1,0 0 1,0-1-1,1 4 1,-2 27 692,0-20-529,1 0 1,0-1 0,0 1-1,4 16 1,-3-24-177,0 0 0,1-1 1,-1 1-1,1 0 0,0 0 1,0-1-1,0 1 0,0-1 0,1 1 1,-1-1-1,1 0 0,0 0 1,0 0-1,0-1 0,0 1 1,6 3-1,0-1 9,0-1 1,0 0-1,0-1 1,1 0-1,-1 0 1,1-1-1,0 0 1,0 0-1,0-1 0,-1-1 1,1 0-1,13-1 1,-9 1 19,-1 0-26,1-1-1,-1 0 1,0-1 0,0-1-1,0 0 1,0-1-1,0 0 1,-1 0 0,1-2-1,12-7 1,-19 10 0,0-1 0,-1 0 0,0 0 0,1 0 0,-2-1 0,1 1 0,0-1 0,-1 0 0,0 0 1,0-1-1,-1 1 0,0-1 0,1 0 0,-2 0 0,1 0 0,-1 0 0,0-1 0,0 1 0,-1-1 0,0 1 0,0-1 0,0-9 0,-1 8 3,1 5-20,-1 0 1,0 0 0,0 0-1,0 0 1,0 0-1,0 0 1,0 0-1,-1 0 1,0 0-1,0 0 1,1 0 0,-1 0-1,-1 1 1,1-1-1,0 0 1,-1 0-1,0 1 1,1-1-1,-1 1 1,0 0 0,0 0-1,0-1 1,-5-2-1,-4-3-10,0 1-1,-1 1 0,0-1 1,0 2-1,0 0 1,-1 0-1,0 1 0,0 1 1,0 0-1,-23-2 1,-8 2 28,-85 5 1,122-2-51,1 1 0,-1 1-1,1-1 1,0 1 0,-1 0 0,1 1 0,0-1 0,0 1-1,1 0 1,-1 1 0,1 0 0,-1-1 0,1 2-1,0-1 1,1 0 0,-1 1 0,1 0 0,-7 9 0,7 10-654,7-8-2906,2-10-1535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7:59.12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73 2 7267,'0'0'6056,"-3"0"-5474,2-1-454,0 1 0,-1 0 0,1-1 0,0 1 0,0 0 0,0 0 0,0 0 0,-1 0 0,1 0 0,0 0 0,0 1 1,0-1-1,0 0 0,0 1 0,-1-1 0,1 0 0,0 1 0,0-1 0,0 1 0,0 0 0,0-1 0,0 1 0,1 0 0,-1-1 0,0 1 0,0 0 0,-1 1 0,0 3-22,-1 0-1,1 0 1,0-1-1,0 1 1,-1 8-1,2-10-84,-6 24 179,1 0 0,1 0 0,-1 42 0,6 88 363,2-71-349,-2 267 389,0-353-752,1 0-286,0 0 0,0 0 0,1 0 1,-1 0-1,0 0 0,0-1 0,0 1 1,0 0-1,0-1 0,1 1 0,-1-1 1,0 1-1,0-1 0,0 1 0,0-1 1,0 0-1,0 1 0,-1-1 1,1 0-1,1-1 0,13-18-8817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07:57:59.99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16 172 3378,'0'0'10204,"33"2"-7803,-30-2-2305,12 0 422,0-1 0,21-2 0,-30 1-454,0 1-1,0-1 1,0-1 0,0 1-1,-1-1 1,1 0-1,-1 0 1,9-6 0,-11 7-33,0-1 0,0 1 0,0-1 0,0 0 0,-1 0 0,1 0 0,-1 0 1,0 0-1,0 0 0,0 0 0,0-1 0,-1 1 0,3-7 0,-2 1 44,-1 0 1,0-1-1,0 1 0,-1-13 0,0 13-22,-1 8-51,1-1-1,0 1 1,-1 0 0,1 0-1,-1 0 1,0 0 0,1-1-1,-1 1 1,0 0 0,0 0-1,1 0 1,-1 0 0,0 1-1,0-1 1,0 0-1,0 0 1,0 1 0,0-1-1,-1 0 1,1 1 0,0-1-1,0 1 1,0-1 0,-1 1-1,1 0 1,0-1 0,0 1-1,-1 0 1,1 0 0,-2 0-1,-45-3 53,43 3-52,1 1 1,-1 0-1,1 0 1,0 0 0,0 0 0,1 1 0,-1 0-1,0 0 1,0 0 0,1 0 0,-1 0 0,1 1-1,0-1 1,0 1 0,0 0 0,0 0 0,0 0 0,1 0-1,-5 7 1,-3 5 14,1-1 1,1 1-1,-8 20 1,11-19 13,0 0 0,2 0 0,0 0 0,0 1 0,2-1 0,0 1 0,2 18 0,-1-33-26,1 0 0,-1 0 0,1 0 0,0 0 0,0 0 0,-1 0-1,1 0 1,0-1 0,1 1 0,-1 0 0,0-1 0,0 1 0,1-1 0,-1 1 0,1-1 0,0 0 0,-1 1 0,1-1 0,0 0 0,-1 0 0,1 0 0,0 0 0,0-1 0,3 2 0,3 1 31,0 0-1,0-1 0,1 0 1,14 1-1,-7-2-12,0-1 0,0 0-1,-1-1 1,1-1 0,0-1 0,-1 0 0,1-1-1,24-10 1,-1-4-187,71-44 0,-69 36-1602,-8 2-3244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23.26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108 1 9364,'0'0'7935,"-10"10"-7223,8-8-684,-5 5-1,1 0 1,0 0-1,0 0 0,1 1 1,0 0-1,0 0 0,0 0 1,1 1-1,-5 16 0,-2 16-12,2-1 0,2 2 0,2-1 0,0 52 0,4-91-12,1-1 0,0 1 0,0-1 0,1 1 0,-1 0 0,0-1 0,0 1 0,1-1 0,-1 1 0,1-1 0,0 1 0,-1-1-1,1 1 1,0-1 0,0 0 0,0 1 0,0-1 0,0 0 0,0 0 0,0 1 0,0-1 0,3 1 0,-2-1-5,0 0 0,0 0 0,1 0 1,-1 0-1,1-1 0,-1 1 0,1-1 0,-1 0 0,1 0 0,-1 0 1,1 0-1,-1 0 0,4-1 0,3-1-28,0 0 1,-1 0-1,1-1 1,-1 0-1,1-1 1,-1 0-1,13-9 0,21-22-456,-1-1 0,-2-2 0,54-67-1,-34 29-5003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23.85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610 1 2385,'3'0'15769,"-3"-1"-15677,-1 9-56,-1-1 1,-1 0-1,1 0 1,-1-1-1,-1 1 1,1 0-1,-1-1 1,0 0-1,-8 9 1,-6 12-42,-91 138-45,-44 72 198,108-161-172,-41 100 1,64-121 36,11-26-6,-1 0 0,-1-1 1,-32 51-1,44-77-26,0-1 0,-1 1 0,1 0 0,0-1 0,-1 1 0,1-1-1,0 1 1,-1-1 0,0 0 0,1 1 0,-1-1 0,0 0 0,0 0 0,1 0 0,-1 0-1,0-1 1,0 1 0,-4 0 0,5-1-84,-1-1-1,1 1 1,0-1-1,0 1 1,0-1 0,0 0-1,0 0 1,0 0-1,0 1 1,0-1 0,1 0-1,-1 0 1,0 0-1,0 0 1,1 0-1,-1-1 1,0 1 0,1 0-1,0 0 1,-1 0-1,1 0 1,-1-1 0,1 1-1,0 0 1,0 0-1,0-1 1,0 1-1,0 0 1,0-3 0,-3-29-2912,-2-5-1120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44.3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2324 13126,'0'0'3812,"2"6"-2267,31 51-1537,21 33 52,-46-78-55,0-1-1,1 0 1,1-1 0,-1 0-1,16 11 1,-23-19-7,-1-1-1,1 1 1,0-1 0,-1 0-1,1 0 1,0 0-1,0 0 1,0 0-1,0-1 1,0 1 0,0 0-1,0-1 1,0 0-1,1 1 1,-1-1 0,0 0-1,0 0 1,0 0-1,0 0 1,0-1-1,0 1 1,0 0 0,1-1-1,-1 0 1,0 1-1,0-1 1,0 0 0,-1 0-1,1 0 1,0 0-1,0 0 1,0-1-1,-1 1 1,1 0 0,2-4-1,4-5 31,0 0 1,-1-1-1,0 0 0,-1-1 0,5-12 0,-1 5 69,188-413 1145,17-32-787,-52 165-832,14 8 0,355-446 0,-341 509-3068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24.1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62 0 8260,'0'0'4807,"-10"7"-4121,3-3-573,4-3-90,0 0 0,1 1 0,-1-1 1,1 1-1,-1 0 0,1-1 0,0 1 0,-1 0 1,1 0-1,0 1 0,0-1 0,1 0 0,-1 1 1,0-1-1,1 1 0,-1-1 0,1 1 0,0 0 1,0-1-1,0 1 0,0 0 0,1 0 0,-1 3 1,0 6-4,0 26 126,5 59-1,-3-85-92,1-1 0,0 0 0,1 0-1,0 0 1,1 0 0,0-1 0,0 1 0,1-1 0,12 18 0,-14-25-31,-1 0-1,1-1 1,0 1 0,-1 0 0,1-1-1,1 0 1,-1 0 0,0 0-1,0 0 1,1 0 0,-1-1-1,1 1 1,0-1 0,-1 0 0,1 0-1,0 0 1,0-1 0,0 1-1,-1-1 1,1 0 0,0 0 0,0 0-1,0-1 1,0 1 0,-1-1-1,8-2 1,5-2-22,-1-1 0,0 0 0,0-1 1,0-1-1,13-9 0,12-8-81,202-118-2762,-147 98-4657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50.50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75 1536 14423,'0'0'2846,"-14"-5"-2334,-40-16-74,48 17-273,10 3-137,10 3-45,-2 1 24,0 1-1,0 1 0,0 0 1,-1 1-1,0 0 1,0 1-1,16 13 1,4 5 32,32 35 1,-34-29-10,-1 2 1,39 59 0,33 79 31,-97-165-61,10 10 10,-13-16-9,0 0-1,1 0 0,-1 0 0,0 1 0,0-1 0,1 0 1,-1 0-1,0 0 0,1 0 0,-1 0 0,0 0 0,1 0 1,-1 0-1,0 0 0,1 0 0,-1 0 0,0 0 1,0 0-1,1-1 0,-1 1 0,0 0 0,1 0 0,-1 0 1,0 0-1,0 0 0,1-1 0,-1 1 0,0 0 0,0 0 1,1 0-1,-1-1 0,0 1 0,2-4 25,0 0-1,0 0 1,0 0-1,0 0 1,-1 0-1,1-5 1,2-5 70,37-100 477,4 2 1,5 2-1,115-185 0,-67 148-561,6 4 0,123-128 0,-109 148-519,5 6-1,5 5 0,217-145 1,-113 111-4968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51.86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 1519 9476,'0'0'6889,"-8"-10"-6099,-20-28-441,20 28-21,15 10-280,1 0-37,-1 0 0,0 0-1,1 1 1,-1-1 0,0 2-1,0-1 1,0 1 0,0 0-1,0 0 1,0 1 0,0 0-1,-1 0 1,1 1 0,-1 0-1,0 0 1,0 0 0,8 8-1,1 4 8,0 1 0,-1 0-1,-1 1 1,0 1 0,-2 0-1,0 1 1,-1 0 0,10 29-1,2 19 17,16 90-1,-8-33-88,-29-121 49,6 12 131,-7-16-116,1 0-1,-1 0 0,1 1 0,0-1 0,-1 0 1,1 0-1,0 0 0,-1 0 0,1 0 0,-1 0 1,1 0-1,0 0 0,-1 0 0,1 0 0,0-1 1,-1 1-1,1 0 0,-1 0 0,1-1 0,0 1 1,-1 0-1,1-1 0,-1 1 0,1 0 0,-1-1 1,1 1-1,-1-1 0,1 1 0,-1-1 0,1 0 1,20-19 214,22-27 0,-19 19-21,436-517 1768,184-199-1907,-140 272-1338,-250 260-1796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2.5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35 102 12038,'0'0'6229,"-7"-1"-5578,4 0-476,-16-3-187,14 2 400,11 1 883,245 16-1247,794-10 82,-682-6-86,203-15 84,-384 8-83,153-21-18,-66 3-3,-266 26 9,-3 0-27,1 0 0,-1 0 0,0 0 0,1 0 0,-1 0 0,1 0 0,-1 0 0,0 0 0,1 0 0,-1 0 0,1 0 0,-1 0 0,0 0 0,1 0 0,-1 0 0,1 0 0,-1-1 0,0 1 0,1 0 0,-1 0 0,0 0 0,1-1 0,-1 1 0,0 0 0,1 0 0,-1-1 0,0 1 0,0 0 0,1-1 0,-1 1 0,0 0 0,0-1 0,0 1 0,1 0 0,-1-1 0,0 1 0,0 0 0,0-1 0,0 1 0,0-1 0,0 1 0,0 0 0,0-1 0,0 1 0,0-1 0,0 1 0,0 0 0,0-1 0,0 1 0,0-1 0,0 1 0,0 0 0,-1-1 0,1 0 0,0 0-151,0-17-3500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6.0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6 141 8964,'0'0'8868,"4"-14"-8702,-1 4-152,-2 6-11,-1-1 0,2 0 1,-1 1-1,0-1 0,1 1 0,0 0 1,0-1-1,0 1 0,1 0 1,-1 0-1,1 0 0,0 1 1,0-1-1,0 0 0,1 1 0,-1 0 1,1 0-1,0 0 0,7-4 1,5 0 19,0 1 1,1 1 0,-1 1-1,1 0 1,0 1-1,0 1 1,34-1 0,-44 3-13,0 0 1,0 0 0,0 1-1,0 0 1,0 0 0,0 1-1,-1 0 1,1 0 0,0 0-1,-1 1 1,1 0 0,-1 0-1,0 1 1,0 0 0,0 0-1,-1 0 1,0 0 0,1 1-1,-1 0 1,-1 1-1,9 10 1,-11-11 38,1 0-1,-1 0 1,1 1-1,-1-1 1,-1 1-1,1-1 1,-1 1 0,0 0-1,0 0 1,-1 0-1,0-1 1,0 1-1,0 0 1,-2 8-1,0-4 19,-1-1-1,0 0 0,0 0 1,-1 0-1,0-1 0,-1 1 1,1-1-1,-8 9 0,-6 5 47,-2-1 0,0 0 0,-1-1 0,-43 30-1,43-33-63,-1-1 0,-1-1 0,-1-2 0,0 0-1,-48 18 1,71-31-46,0 1 0,0-1 1,-1 0-1,1 1 0,0-1 0,0 0 0,-1 0 0,1 0 0,0 0 1,-1 0-1,1-1 0,0 1 0,-2-1 0,2 1-14,1 0 0,-1 0-1,1-1 1,-1 1 0,1 0 0,0-1 0,-1 1-1,1-1 1,0 1 0,-1 0 0,1-1-1,0 1 1,-1-1 0,1 1 0,0-1-1,0 1 1,0-1 0,-1 1 0,1-1-1,0 1 1,0-1 0,0 1 0,0-1-1,0-3-47,1 0 0,-1 0 0,1 1 0,0-1-1,0 0 1,0 1 0,3-7 0,4-5-261,0 0 0,0 1 1,2 0-1,0 0 1,18-18-1,66-58-7040,-43 47 609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6.39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125 0 11221,'0'0'6627,"-17"11"-6165,4-4-374,8-4-49,-1 0-1,0 0 0,1 0 0,0 1 1,0-1-1,0 1 0,0 0 0,1 1 0,-1-1 1,1 1-1,0 0 0,1 0 0,-1 0 0,1 1 1,0-1-1,0 1 0,1 0 0,-1 0 0,1-1 1,-1 8-1,-3 55 616,2 0 0,8 83 0,-4-144-621,0 6 17,2 0-1,-1 0 1,1 0-1,1 0 0,0-1 1,1 1-1,8 18 1,-9-26-50,0 1 1,1 0 0,-1-1-1,1 0 1,0 0 0,0 0 0,1 0-1,-1-1 1,1 0 0,0 0 0,0 0-1,1 0 1,-1-1 0,1 0-1,0 0 1,0 0 0,7 2 0,-3-2-34,0-1 0,1 0 0,-1-1 0,1 0 0,0 0 0,-1-1 0,1 0 0,-1-1 0,1-1 0,-1 1 0,1-2 0,18-5 0,-9-1-485,0 0-1,-1-1 0,0 0 1,-1-2-1,22-17 0,32-31-5091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6.9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42 87 9476,'0'0'9989,"-7"-5"-9453,5 3-493,-18-12 39,20 13-82,0 1 1,0 0 0,-1 0 0,1 0-1,0-1 1,-1 1 0,1 0 0,0 0-1,-1 0 1,1 0 0,0 0-1,-1 0 1,1 0 0,0 0 0,-1 0-1,1 0 1,0 0 0,-1 0 0,1 0-1,0 0 1,-1 0 0,1 0 0,0 0-1,-1 0 1,1 1 0,0-1 0,-1 0-1,1 0 1,0 0 0,-1 0 0,1 1-1,0-1 1,0 0 0,-1 0-1,1 1 1,0-1 0,0 0 0,-1 1-1,1-1 1,0 0 0,0 0 0,0 1-1,0-1 1,0 0 0,-1 1 0,1-1-1,0 0 1,0 1 0,0-1 0,0 1-1,0-1 1,0 0 0,0 1 0,0-1-1,0 0 1,0 1 0,1-1-1,-1 1 1,0 26 19,2 1 0,1-1 0,11 47 0,-9-58 1,0 1-1,0-1 1,2-1 0,0 1 0,1-1-1,0 0 1,13 17 0,-20-30-24,1 0 1,-1-1 0,0 1 0,1 0 0,-1-1-1,0 1 1,1-1 0,0 1 0,-1-1-1,1 0 1,0 0 0,0 0 0,0 0 0,-1 0-1,1 0 1,0 0 0,0-1 0,0 1-1,0-1 1,1 0 0,-1 1 0,0-1 0,0 0-1,0 0 1,0 0 0,0 0 0,0-1-1,0 1 1,0 0 0,0-1 0,0 0 0,0 1-1,0-1 1,0 0 0,0 0 0,0 0-1,0 0 1,-1-1 0,1 1 0,0 0 0,-1-1-1,1 1 1,-1-1 0,0 1 0,1-1-1,-1 0 1,2-3 0,27-46 37,-23 37-17,1 1 1,0 0 0,1 1-1,13-16 1,-21 27-23,0 0 0,0 0 0,0 1 0,1-1 0,-1 0 0,0 1 0,0-1 0,0 1 0,0-1 0,1 1 0,-1 0 0,0-1 0,0 1 0,1 0 0,-1 0 0,0 0-1,0 0 1,1 0 0,-1 0 0,0 1 0,1-1 0,-1 0 0,0 0 0,0 1 0,0-1 0,1 1 0,-1-1 0,2 2 0,27 22-23,-16-11 48,1 0 0,-1-1 1,2 0-1,32 18 0,-42-27-23,0 0-1,1-1 1,-1 1 0,1-1-1,-1 0 1,1-1 0,0 0-1,0 0 1,-1 0 0,1-1-1,0 0 1,0 0 0,0-1-1,0 0 1,0 0 0,-1 0-1,12-5 1,-13 4 19,1-1 0,-1-1 0,0 1 0,0-1 0,0 0 0,-1 0 0,1 0 0,-1 0 0,0-1-1,0 0 1,-1 0 0,1 0 0,-1 0 0,4-9 0,3-11 79,0 1 0,7-28 0,-13 38-88,3-9-356,1 1 1,2 0-1,19-36 1,-4 20-2409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7.24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 1 15607,'0'0'1649,"13"112"-529,-13-62-591,0 5-353,-11 0-176,-2-4 0,5-12-769,6-19-3617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7.76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29 14887,'0'0'3207,"10"10"-3157,4 3-26,0 1-1,-1 1 0,21 31 1,-29-36-17,7 10 7,0 0 1,1-1-1,1-1 0,22 23 0,-32-37-11,1 0-1,-1-1 1,1 1-1,0-1 1,0 0-1,0 0 0,0-1 1,0 1-1,1-1 1,5 1-1,-7-2-1,0 0 0,0-1 0,-1 0 0,1 0 0,0 0 0,0 0 0,0-1 0,-1 0 0,1 1 0,0-1 0,-1-1 0,1 1 0,-1 0 0,1-1 0,-1 0 0,7-4 0,0-2 13,0-1-1,0 0 0,0 0 1,-1-1-1,-1-1 0,0 0 1,0 0-1,7-14 0,-7 10 27,0 0 0,-1 0 0,-1-1 0,0 0 0,-2 0 1,5-21-1,-7-4 1800,-2 45-1685,2 21-133,0 0-1,7 25 1,2 17 25,5 119 228,-15-153-201,-2 1 0,-1-1 0,-10 53 0,6-67-47,0 0 0,-1-1 1,-1 0-1,-1 0 0,-1 0 0,0-2 0,-1 1 0,-1-1 0,0-1 0,-1 0 1,-1-1-1,0 0 0,-1-1 0,0 0 0,-1-2 0,-1 0 0,-24 13 0,37-22-34,-1 0-1,0 0 0,1 0 0,-1 0 1,0-1-1,0 0 0,0 0 0,-1 0 1,1-1-1,-6 0 0,10 0-22,0 0 0,1 0 0,-1 0 0,0 0 0,1 0 0,-1-1 0,1 1 0,-1 0 0,0 0 0,1-1-1,-1 1 1,1 0 0,-1-1 0,1 1 0,-1-1 0,1 1 0,-1-1 0,1 1 0,0-1 0,-1 1 0,1-1 0,0 1 0,-1-1 0,1 0 0,0 1 0,0-1 0,-1 1 0,1-1 0,0-1 0,0-22-802,0 15 340,0-1-290,0-1 1,1 1-1,3-15 0,19-38-6424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28.22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85 158 7123,'0'0'13017,"-14"-1"-12625,-41-2-312,54 3-80,0 0 0,0 0 1,1 1-1,-1-1 0,0 0 0,0 0 0,1 1 1,-1-1-1,0 0 0,1 1 0,-1-1 0,1 1 0,-1-1 1,0 1-1,1-1 0,-1 1 0,1 0 0,-1-1 0,1 1 1,0-1-1,-1 1 0,1 0 0,0-1 0,-1 1 1,1 0-1,0 0 0,0-1 0,0 1 0,-1 0 0,1 0 1,0-1-1,0 2 0,3 26-1,-2-22 1,3 29 3,3-1 0,1 0-1,1 0 1,25 59 0,-33-91-5,-1 0 0,1 1 0,0-1 0,1 0 0,-1 0 0,0 0 0,1 0 0,-1 0 0,1 0 0,-1 0 0,1-1 0,0 1 0,0-1 0,0 1 0,0-1 0,0 0 0,0 1 0,0-1 0,0 0 0,1-1 0,-1 1 0,0 0 0,1-1 0,-1 1 0,0-1 0,1 1 0,-1-1 0,1 0 0,-1 0 0,1 0 0,-1-1 0,0 1 0,1 0 0,-1-1 0,0 0 0,1 0 0,-1 1 0,0-1 0,0 0 0,1-1 0,-1 1 0,0 0 0,0-1 0,0 1 0,-1-1 0,1 1 0,0-1 0,-1 0 0,1 0 0,2-4 0,12-17 31,10-12 109,-24 34-131,0-1 1,-1 1-1,1-1 1,0 1-1,0 0 1,0 0-1,0 0 1,0 0-1,0 0 1,1 0-1,-1 0 1,0 1-1,0-1 0,1 1 1,-1 0-1,3-1 1,20 2 21,35 7-1,-43-5 77,0-1-1,0 0 0,0-1 0,0-1 1,24-3-1,-38 2-54,1 0 0,-1 0 0,0 0 0,0 0 1,-1-1-1,1 1 0,0-1 0,0 0 0,-1 0 0,1 0 1,-1 0-1,0 0 0,1-1 0,-1 1 0,0-1 0,0 1 1,-1-1-1,1 0 0,-1 0 0,1 0 0,-1 0 0,0 0 1,1-4-1,3-9 287,-1-1 0,-1 0 1,2-21-1,-2 13-204,-1 10-551,1 0-1,1 0 1,0 1-1,1-1 0,0 1 1,1 0-1,1 1 0,0 0 1,1 0-1,0 0 0,13-13 1,17-12-5737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07.63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502 121 5923,'0'0'731,"16"2"-734,7 1-114,14 2 245,6 1 13359,-48-8-16505,-5-2 3107,-1 0 1,1 1 0,-1 0 0,0 1 0,0 0 0,0 1-1,0 0 1,0 0 0,0 2 0,-15 1 0,-1 1-24,-1 2 0,-51 15 1,47-10 250,0 1 1,0 2-1,1 1 1,-57 37-1,78-44-272,0 0 0,0 1-1,1 0 1,0 1 0,0 0-1,1 1 1,0-1 0,1 2 0,0-1-1,1 1 1,0 0 0,1 0 0,0 0-1,0 1 1,1 0 0,-4 23-1,5-9-44,1 0-1,1 0 0,1 1 0,1-1 0,1 0 0,2 0 0,1 0 0,0-1 0,2 1 0,11 25 0,-11-34-10,1 1 0,1-1 0,0 0 0,1-1 0,1 0 0,0-1 0,1 0 0,1-1 0,0 0 0,1-1 0,1-1 0,0 0 0,0-1-1,27 15 1,-33-21-2,1-1-1,0 0 1,0-1-1,0 0 1,0 0-1,1-1 1,-1 0-1,1-1 1,0 0-1,-1-1 1,1 0-1,12-2 1,-9 0 8,-1-1 1,0-1-1,0 0 1,-1-1-1,1 0 1,-1-1-1,0 0 1,18-13-1,-4-1 20,-1-2 0,-1-1 0,-1 0 0,-1-2 0,-1-1 0,-1 0 0,17-30 0,-22 31 1,-1-1 0,-2 0 0,0-1-1,-2-1 1,-1 0 0,-1 0 0,-1-1 0,-2 0-1,-1 0 1,-1 0 0,-2-56 0,-1 74-12,-1-1 0,-1 1 0,0-1 0,0 1 0,-1 0 0,-1 0 0,0 0 0,0 0 0,-1 1 0,-1-1 0,-12-17 0,8 14 9,-1 1-1,-1 1 1,0 0 0,-1 1 0,0 0 0,-1 1-1,-22-14 1,10 11 2,1 1 0,-2 0 0,1 2 1,-2 1-1,1 2 0,-1 0 0,0 2 0,0 1 0,-43-1 0,61 5-6,1 0-1,0 1 1,0 0-1,0 0 1,0 1-1,0 0 1,1 1-1,-1 0 1,1 0-1,-1 1 1,1 0-1,-11 7 1,14-7-3,0 1-1,0-1 1,1 1 0,-1 0-1,1 0 1,0 0 0,0 1 0,1-1-1,0 1 1,0 0 0,0 0-1,1 0 1,0 1 0,0-1 0,0 0-1,1 1 1,-2 11 0,3-10-10,-1 1 1,1 0-1,0-1 1,1 1-1,0 0 1,0-1-1,1 1 1,0-1-1,1 1 1,0-1-1,0 0 1,0 0-1,10 14 1,-6-12-9,1 0-1,0 0 1,1-1 0,0 0 0,0 0 0,1-1 0,0-1 0,20 12 0,-4-6-10,0-1 1,1-1 0,0-2 0,0 0-1,1-2 1,0-1 0,53 4 0,-33-7-231,0-3 0,-1-1 1,84-13-1,-100 7-3348,51-17 0,-44 11-7378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30.49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210 0 9204,'0'0'1107,"-18"8"126,-2-1-700,11-4-273,1 0 0,-1 0 0,0 1 1,1 0-1,0 1 0,0 0 0,0 0 0,1 1 0,-1 0 1,1 0-1,-8 9 0,8-5-98,-1-1 0,1 1 1,1 0-1,0 0 0,0 1 0,1 0 0,1 0 0,0 0 1,0 0-1,1 1 0,0-1 0,1 1 0,1 0 0,0 0 1,0 0-1,1 0 0,1 0 0,1 13 0,-1-22-144,-1 0 0,1 0 0,0 0 0,0 0 0,0 0 0,0 0-1,1 0 1,-1 0 0,1 0 0,0-1 0,-1 1 0,1-1 0,1 1-1,-1-1 1,0 0 0,0 0 0,1 0 0,-1 0 0,1 0 0,0 0 0,-1-1-1,1 1 1,0-1 0,0 0 0,0 0 0,0 0 0,6 1 0,-4-1-12,0-1 1,0 0-1,0 0 1,-1 0 0,1 0-1,0-1 1,0 0-1,-1 0 1,1 0 0,0-1-1,-1 1 1,0-1-1,1 0 1,-1 0 0,0-1-1,0 1 1,7-6-1,5-7 13,0 0 0,-2-1 0,0 0 0,0-2 0,-2 1 0,0-1 0,19-39 0,-28 112 403,11 155-287,-1 55-51,-13-259-35,0 0 0,-1 0 0,0 0 1,0 0-1,0 0 0,-1 0 0,0 0 0,0 0 1,-1 0-1,1-1 0,-1 1 0,-1-1 1,1 0-1,-1 0 0,0 0 0,0 0 0,0-1 1,0 1-1,-1-1 0,0 0 0,0-1 1,0 1-1,0-1 0,-1 0 0,1 0 0,-1-1 1,0 0-1,0 0 0,0 0 0,0 0 1,0-1-1,0 0 0,0 0 0,0-1 0,0 0 1,-1 0-1,1 0 0,0-1 0,-9-2 1,14 3-44,-1-1 1,1 0 0,-1 1 0,1-1 0,-1 0 0,1 0 0,-1 0-1,1 0 1,0 0 0,0 0 0,0 0 0,-1 0 0,1 0 0,0-1-1,0 1 1,1-1 0,-1 1 0,0 0 0,0-1 0,1 1 0,-1-1-1,1 0 1,-1 1 0,1-3 0,-3-42-105,3 35 75,1-1 7,0 0 0,1 1 0,1-1 0,0 1 0,1-1 0,0 1-1,0 0 1,1 0 0,1 1 0,0-1 0,0 1 0,1 1 0,0-1-1,17-16 1,9-6-150,1 1-1,58-40 1,-85 65 124,15-11-155,1 2 0,1 0 0,49-24 0,-72 39 201,0 0-1,-1 0 1,1 0 0,0 0 0,-1 0 0,1 0-1,0 0 1,0 0 0,-1 0 0,1 0 0,0 0-1,-1 1 1,1-1 0,0 0 0,-1 0 0,1 1-1,-1-1 1,1 0 0,0 1 0,-1-1-1,1 1 1,-1-1 0,1 0 0,-1 1 0,1-1-1,-1 1 1,1 0 0,-1-1 0,0 1 0,1-1-1,-1 1 1,0 0 0,0-1 0,1 1 0,-1 0-1,0-1 1,0 1 0,0 0 0,0-1-1,0 1 1,0 0 0,0-1 0,0 1 0,0 0-1,0 1 1,0 45 205,-1-32-99,0 5 36,1-4-61,0 0 0,3 22 0,-3-35-92,0 0 1,1 0-1,-1 0 1,1-1-1,0 1 1,0 0-1,0 0 0,0 0 1,1-1-1,-1 1 1,1-1-1,0 1 1,-1-1-1,1 0 1,0 1-1,0-1 1,1 0-1,-1 0 0,3 1 1,-5-2-53,1-1-1,-1 0 1,1 1 0,-1-1-1,1 0 1,0 0 0,-1 1 0,1-1-1,-1 0 1,1 0 0,0 0-1,-1 0 1,1 0 0,-1 0 0,1 0-1,0 0 1,-1 0 0,1 0-1,-1 0 1,1 0 0,0 0 0,-1-1-1,1 1 1,-1 0 0,1 0-1,0-1 1,-1 1 0,1 0 0,-1-1-1,1 1 1,-1 0 0,0-1-1,1 0 1,7-20-3456,-5-15-3197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30.81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6 13926,'0'0'5603,"0"-2"-5683,25 2 32,9 0-192,3 0-1713,3-3-4770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31.16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61 12342,'0'0'4279,"5"16"-3231,1 3-835,-3-7-129,1-1-1,0-1 1,0 1-1,1-1 1,1 1 0,12 16-1,-17-25-78,61 80 116,-55-75-116,0 1 0,1-1 0,-1 0 0,1-1 0,1 0 0,-1 0 0,18 8 0,-25-13 13,1 0 1,-1-1-1,1 1 1,-1-1-1,1 1 1,-1-1-1,1 0 1,-1 0-1,1 0 1,-1 0 0,1 0-1,0 0 1,-1 0-1,1 0 1,-1 0-1,1-1 1,-1 1-1,1-1 1,-1 1-1,1-1 1,-1 1 0,0-1-1,1 0 1,-1 0-1,0 0 1,0 0-1,1 0 1,-1 0-1,0 0 1,0 0-1,1-2 1,2-3 154,0-1 0,0 0 0,-1 0 0,0 0 0,3-9 0,1-2 124,-1 3-132,46-98 383,-44 99-599,0 1 0,0 1 0,1-1 0,1 1 0,0 1-1,12-12 1,-18 20-170,0 0-1,0 0 0,0 1 1,1-1-1,-1 1 0,1 0 1,-1 0-1,1 0 0,0 1 1,5-1-1,-6 1-808,1 0-1,0 1 1,-1 0 0,1 0 0,-1 0 0,8 2-1,4 3-6201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31.5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10 270 7988,'0'0'6816,"11"-14"-6224,-7 10-556,14-17 94,-1 0 0,15-25 1,-27 38-66,0 0-1,-1 0 1,0 0 0,0-1-1,-1 1 1,-1-1 0,1 0 0,-1 0-1,-1 0 1,1 0 0,-1-17 0,-2 25-30,1 0 1,-1 0-1,1 0 1,-1 0-1,0 0 1,0 0 0,1 0-1,-1 1 1,0-1-1,0 0 1,0 0-1,0 1 1,0-1-1,0 1 1,0-1 0,0 1-1,0-1 1,0 1-1,0 0 1,0-1-1,-1 1 1,1 0 0,0 0-1,0 0 1,0 0-1,0 0 1,-1 0-1,1 0 1,-1 0 0,-3 0 51,1 0 0,-1 1 1,1-1-1,0 1 1,-1 0-1,1 0 0,-6 2 1,6 0-34,-1 0-1,1 1 1,0 0 0,1-1 0,-1 1 0,1 1 0,-1-1-1,1 0 1,0 1 0,1 0 0,-1 0 0,1 0 0,0 0-1,0 0 1,1 0 0,-1 0 0,1 0 0,-1 11 0,1-9-44,0 0 1,1 0-1,0 0 1,0 0 0,0 0-1,1 0 1,0 0-1,0 0 1,0 0 0,1 0-1,0-1 1,1 1-1,0-1 1,4 9 0,-2-9-8,-1-1 0,1 1 1,1-1-1,-1 0 0,1 0 0,0-1 1,0 1-1,0-1 0,1-1 1,-1 1-1,1-1 0,0 0 0,0-1 1,0 0-1,0 0 0,0 0 1,1-1-1,-1 0 0,11 0 1,-8-1-8,0-1-1,0 0 1,0 0 0,-1-1 0,1 0 0,0-1 0,-1 0 0,0 0 0,1-1 0,-1 0 0,-1-1 0,1 0 0,-1 0 0,8-7 0,3-3-50,-1 0 0,-1-2 0,0 0 0,-2 0 0,0-2 0,-1 0 0,19-33 0,-29 40-36,0-1 240,-4 13-148,1 0 0,-1-1-1,0 1 1,1 0-1,-1 0 1,0 0 0,1 0-1,-1 0 1,1 0 0,-1 0-1,0 0 1,1 0-1,-1 1 1,0-1 0,1 0-1,-1 0 1,0 0-1,0 0 1,1 0 0,-1 1-1,0-1 1,1 0 0,-1 0-1,0 0 1,0 1-1,1-1 1,-1 0 0,0 0-1,0 1 1,0-1 0,1 0-1,-1 1 1,0-1-1,0 0 1,0 1 0,0-1-1,0 0 1,0 1 0,1-1-1,25 52 10,-23-43-7,0-1 0,1 0 0,0 0 0,0 0 0,1-1 0,0 0 0,12 14 0,-16-20-3,0 0 0,1 0 0,-1 0 0,0-1 0,1 1 0,-1 0 0,1 0 0,-1-1 1,1 1-1,-1-1 0,1 1 0,-1-1 0,1 0 0,0 1 0,-1-1 0,1 0 0,0 0 0,-1 0 0,1-1 0,-1 1 1,1 0-1,0 0 0,-1-1 0,1 1 0,-1-1 0,1 0 0,-1 1 0,1-1 0,-1 0 0,0 0 0,1 0 0,-1 0 0,0 0 1,2-2-1,5-4 12,-1-1 1,0 0 0,0 0 0,7-12 0,-5 7 4,-4 7-27,9-13 158,0 1 0,31-29 1,-40 43-109,0 0 0,0 0 0,1 0 0,-1 0 0,1 1 0,0 0 0,0 1 0,0-1 0,0 1 0,0 0 0,0 0 0,1 1 0,-1 0 0,12-1 0,-14 2-32,0 0-1,0 0 0,0 1 1,-1-1-1,1 1 1,0 0-1,0 0 1,-1 0-1,1 0 1,0 1-1,-1-1 1,1 1-1,-1 0 1,0 0-1,4 3 1,-2 1 28,0-1 0,0 1 0,0 1 0,0-1 0,-1 1 0,5 11 0,-2-4 7,-1-3-5,-1-1 0,1 1 0,15 17 0,-19-25-43,1 0 0,1 0 0,-1 0 0,0-1 1,1 1-1,-1-1 0,1 0 0,-1 0 0,1 0 0,0-1 1,0 1-1,0-1 0,0 0 0,0 0 0,6 0 1,11 1-874,0-1-1,1-1 1,24-3 0,24-10-6019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31.90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77 0 18809,'0'0'2817,"-77"0"-8388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0.18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 4 880,'0'0'19220,"-6"-3"-18995,2 2-255,5 2 32,27 22-16,-1 1 1,-1 0-1,-1 2 0,34 46 0,-40-43 23,-2 2 1,0 0-1,-2 1 0,-2 0 1,0 1-1,-3 1 0,0-1 1,-3 2-1,0-1 0,-3 1 1,2 69-1,-6-71-38,1-19 31,-1-1-1,0 1 1,-1-1-1,-3 19 1,-2-21 92,5-16-74,-5-36-2,3 1 0,2-65 0,1 65-2,0-11 15,2 1 0,14-84 0,-12 116-16,0 1 0,1-1 0,1 1 0,0 0 0,2 1 0,0-1 0,0 1 0,2 1 0,0 0 0,23-27 1,-29 37-17,1 2 0,0-1 0,-1 0 0,1 1 0,0 0 1,0 0-1,1 1 0,-1-1 0,1 1 0,-1 0 0,1 1 1,9-3-1,3 2-89,1 0 0,28 2 1,-26 0-90,31 3-1817,-4 9-2833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0.7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8 17608,'0'0'2769,"51"0"-2945,-6 0 176,6-4-64,0 2-176,-4 1-1265,-12 1-1568,-12 0-4514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1.14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15735,'0'0'3522,"98"44"-3490,-27-44 0,14 0-32,9-6-64,-8-11-3650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2.02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7 927 13894,'0'0'2591,"-2"23"-2431,1-12-154,-1 11 22,1 0 1,0 1-1,2-1 1,1 0-1,0-1 1,8 29-1,0-11-10,94 292 68,-101-323-89,16 33-2,-17-39-2,-1 1 0,1-1 0,-1 0 0,1 1 0,0-1 0,0 0 0,0 0 0,0 0 0,0-1 0,0 1 0,1 0 0,-1-1 0,3 2 0,-4-3 6,-1 0 1,1 0 0,0 1-1,-1-1 1,1 0 0,-1 0-1,1 0 1,0 0 0,-1 0-1,1 0 1,0 0 0,-1 0-1,1 0 1,-1 0 0,1-1-1,0 1 1,-1 0 0,1 0-1,-1-1 1,1 1 0,0 0-1,-1-1 1,1 1 0,-1 0-1,1-1 1,-1 1 0,0-1-1,1 1 1,-1-1 0,1 1-1,-1-1 1,0 1 0,1-1-1,-1 1 1,0-1-1,0 1 1,1-1 0,-1 0-1,6-29 111,-5 23-70,10-81 267,-5 0 0,-6-117 1,-2 100-118,13-117 0,-11 211-137,2 0 1,-1 0 0,1 0 0,1 0-1,0 1 1,1-1 0,0 1 0,1-1 0,0 1-1,0 1 1,1-1 0,0 1 0,1 0-1,0 0 1,0 1 0,1 0 0,0 0-1,0 1 1,11-8 0,15-5 9,0 1 1,2 1-1,65-22 0,121-24 129,-173 51-144,690-147 1228,7 44-684,714-64-760,-1363 174-3927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2.63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1 147 15911,'0'0'1916,"12"-15"-1863,-4 5-43,-2 1 0,1 1 0,0 0 0,0 0 0,1 0 0,0 1 0,0 0 0,1 1 0,-1 0 1,2 0-1,-1 1 0,11-5 0,-10 7-5,1 0 1,0 0-1,0 1 0,0 1 1,0 0-1,11 0 0,-20 1-2,1 0-1,-1 1 0,0-1 0,1 0 1,-1 1-1,0-1 0,0 1 0,0 0 1,1 0-1,-1-1 0,0 2 1,0-1-1,0 0 0,0 0 0,0 1 1,-1-1-1,1 1 0,0-1 1,-1 1-1,1 0 0,-1-1 0,1 1 1,-1 0-1,0 0 0,0 0 0,0 0 1,0 0-1,0 1 0,0-1 1,-1 0-1,1 0 0,-1 3 0,2 8 15,0-1-1,-1 1 1,-1 0-1,-2 21 1,0-19-9,0-1 1,-1 0 0,0 0 0,-2 0-1,1-1 1,-13 25 0,-49 72 341,32-57 199,55-66-530,16-21 11,-2-2 1,35-48 0,56-88 8,-116 158-46,-6 9-5,0 0-1,0 0 1,0 0 0,-1-1 0,0 0 0,0 0 0,0 0 0,-1 0 0,1 0 0,-2 0 0,3-11-1,-4 17 15,-1 0-1,1-1 0,0 1 1,0 0-1,-1-1 1,1 1-1,0 0 0,-1 0 1,1-1-1,0 1 0,-1 0 1,1 0-1,0 0 0,-1-1 1,1 1-1,-1 0 0,1 0 1,0 0-1,-1 0 0,1 0 1,-1 0-1,1 0 0,0 0 1,-1 0-1,1 0 0,-1 0 1,1 0-1,-1 0 0,1 0 1,0 0-1,-1 1 0,-14 2 87,11-1-52,0 0-1,0 1 1,0 0-1,0-1 1,0 2-1,0-1 1,1 0-1,0 1 1,-1-1-1,1 1 1,0 0 0,1 0-1,-1 0 1,1 1-1,0-1 1,0 0-1,0 1 1,1 0-1,-1-1 1,0 9-1,-1-1 24,1 1-1,0-1 1,1 1-1,1 0 0,0-1 1,4 25-1,-3-31-54,1 0 0,0-1 0,0 1 0,0-1 0,1 0 0,-1 1 0,1-1-1,1 0 1,-1 0 0,1-1 0,0 1 0,0-1 0,0 0 0,1 0 0,-1 0-1,1-1 1,0 1 0,0-1 0,0 0 0,0-1 0,1 1 0,-1-1 0,1 0-1,0 0 1,6 1 0,-1-1-89,0 0 0,0-1 0,0 0 1,0 0-1,0-1 0,0 0 0,0-1 0,0-1 0,-1 0 0,1 0 0,0-1 0,20-8 0,-21 6-638,0-1 0,0 0 0,15-13 0,20-24-6003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07.96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0 279 13574,'0'0'480,"14"-22"-205,-3 2-224,80-120 333,-71 113-263,28-43 748,-50 79 2272,3 9-2797,1-1-233,-2 321 1315,0-112-4247,0-166-3561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2.95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0 100 14070,'0'0'2623,"21"-15"-2231,70-46-154,-85 57-230,1 1 0,-1 0 0,1 0 1,-1 1-1,1 0 0,0 0 0,0 0 0,0 1 1,0 0-1,0 1 0,11-1 0,-7 1 3,-9 0-9,0 0 0,0 0 0,0 0 0,0 0 0,0 1 0,0-1 0,0 1 0,0-1 0,0 1 0,0 0 0,0-1 0,-1 1 0,1 0-1,0 0 1,0 0 0,-1 1 0,1-1 0,-1 0 0,1 1 0,-1-1 0,1 1 0,-1-1 0,0 1 0,0 0 0,0-1 0,0 1 0,0 0 0,0 0 0,0 0 0,-1 0 0,1 0 0,-1 0 0,1 3 0,1 7 32,-1-1 0,-1 1 0,0 0 0,-2 20 1,1-30-28,-2 17 99,-1 0-1,0 0 1,-10 24-1,7-26 69,2 0 0,0 0 0,1 0 0,-2 22 0,6-38-170,0 1 1,0-1 0,0 1-1,0-1 1,0 1 0,1-1-1,-1 1 1,0-1-1,1 0 1,-1 1 0,1-1-1,-1 1 1,1-1 0,0 0-1,0 1 1,0-1 0,-1 0-1,1 0 1,0 0 0,0 0-1,1 0 1,-1 0 0,2 2-1,0-2-7,0 1-1,1-1 1,-1 1-1,0-1 1,1 0 0,-1 0-1,1-1 1,0 1-1,5 0 1,7-1-39,-1-1 1,0 0 0,29-7 0,-23 2-370,37-16 0,23-13-2857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4.0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0 114 12902,'0'0'3092,"3"1"-2785,1 0-298,-1 1 0,1-1 0,-1 1 1,0 0-1,0 0 0,0 1 0,0-1 0,0 0 1,0 1-1,-1 0 0,1 0 0,-1 0 0,4 6 1,29 53 283,-14-24-147,-18-33-139,1 1 0,0-1 0,0 0 1,1-1-1,-1 1 0,1-1 0,0 0 0,1 0 0,-1-1 0,11 6 1,-14-8-5,0 0 0,0 0 0,0-1 0,0 1 0,0 0 0,0-1 0,0 1 0,1-1 1,-1 0-1,0 0 0,0 0 0,1 0 0,-1 0 0,0 0 0,0 0 0,0-1 0,1 1 0,-1-1 1,0 0-1,0 0 0,0 1 0,0-1 0,0-1 0,0 1 0,0 0 0,0 0 0,-1-1 1,1 1-1,0-1 0,-1 1 0,1-1 0,-1 0 0,2-2 0,6-12 148,0-1-1,8-22 1,15-27 227,-32 65-380,1 1 1,-1-1 0,1 1-1,-1-1 1,1 1-1,-1 0 1,1-1 0,-1 1-1,1-1 1,-1 1-1,1 0 1,0-1 0,-1 1-1,1 0 1,0 0-1,-1 0 1,1 0-1,0-1 1,-1 1 0,1 0-1,0 0 1,-1 0-1,1 0 1,0 0 0,-1 1-1,1-1 1,0 0-1,-1 0 1,1 0 0,0 0-1,-1 1 1,1-1-1,1 1 1,19 14-31,23 33 62,-33-35-16,1 0 0,0-1 0,17 13 0,-25-21-13,0-1-1,1 0 1,0-1 0,0 1-1,0-1 1,0 0 0,0 0-1,0 0 1,0-1 0,1 0-1,-1 0 1,1 0 0,-1-1-1,9 0 1,-13 0 3,1-1 1,0 1 0,0-1-1,-1 0 1,1 0-1,0 1 1,-1-1-1,1 0 1,0 0-1,-1 0 1,0-1-1,1 1 1,-1 0 0,0-1-1,1 1 1,-1 0-1,0-1 1,0 1-1,0-1 1,1-3-1,18-41 176,-14 27-130,52-105-597,-25 75-4628,-4 14-6062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4.42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0 108 14006,'0'0'3794,"121"-5"-3474,-61-2-48,0-2-144,-4 3-63,-9-3-65,-7-1 0,-10-2-16,-9-1-97,-10-4-1791,-11-2-3875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4.75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13782,'0'0'2065,"51"102"-608,-23-50-785,1 4-512,-1 0-160,-4-2 0,-1-5 0,-4-8-16,-2-11-2977,-2-13-5075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5.09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0 5442,'0'0'12355,"5"15"-12048,8 24-212,23 67 227,-32-93-286,2-1 1,-1 0-1,2 0 0,0-1 0,0 0 0,11 12 0,-16-20-37,0-1 1,1 1-1,-1-1 1,1 1-1,0-1 0,0 0 1,0-1-1,0 1 1,0 0-1,0-1 1,1 1-1,-1-1 0,0 0 1,1 0-1,-1-1 1,1 1-1,-1-1 1,1 1-1,-1-1 0,1 0 1,-1 0-1,1-1 1,-1 1-1,1-1 1,-1 0-1,1 0 0,-1 0 1,0 0-1,1 0 1,2-3-1,2-1 12,0 0 1,0 0-1,-1-1 0,0-1 1,0 1-1,-1-1 0,1 0 1,-2 0-1,1-1 0,4-8 1,-2 3 67,-1 0 1,0 0-1,-1-1 1,-1 0-1,0-1 1,-1 1-1,0-1 1,-2 0 0,1 1-1,-1-27 1,-2 40 515,1 2-560,0-1-1,0 1 1,0-1 0,0 1 0,0 0 0,0-1 0,0 1 0,0 0 0,-1 0 0,1 0 0,0-1-1,-1 1 1,1 0 0,0 0 0,0 2 0,2 1 20,16 24-22,-2 0-1,0 1 1,-2 1 0,-1 0-1,-1 1 1,-2 0-1,12 56 1,-19-66-25,-1 0 0,0 0 1,-2 1-1,-1-1 0,0 1 0,-2-1 1,0 0-1,-2 0 0,0 0 0,-1 0 1,-1 0-1,-1-1 0,-11 22 0,1-10 20,-1-1-1,-1 0 0,-34 38 0,41-54-15,-2 0 0,1-2 0,-2 1 1,0-2-1,0 0 0,-1-1 0,-34 18 0,45-27-40,1 1 0,-1-2 0,0 1 0,0 0 0,0-1 0,-6 1 0,10-2 7,0 0 0,0 0-1,0 0 1,0 0 0,0-1-1,0 1 1,0 0 0,0 0 0,0-1-1,0 1 1,0 0 0,0-1-1,0 1 1,1-1 0,-1 0-1,0 1 1,0-1 0,0 1-1,1-1 1,-1 0 0,0 0-1,1 1 1,-1-1 0,1 0-1,-1 0 1,1 0 0,-1 0-1,1 0 1,-1 0 0,1 0-1,0 0 1,0 0 0,-1 0-1,1 0 1,0 0 0,0 0-1,0 0 1,0-1 0,0-46-2063,3-17-2104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5.6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7 207 7571,'0'0'7108,"0"0"-7070,0 0-1,0 0 1,0 0 0,0 0 0,0 0 0,0 1-1,0-1 1,0 0 0,0 0 0,0 0 0,0 0-1,0 0 1,0 1 0,0-1 0,0 0 0,0 0 0,0 0-1,0 0 1,0 0 0,0 1 0,0-1 0,0 0-1,0 0 1,0 0 0,0 0 0,0 0 0,0 0 0,0 0-1,-1 1 1,1-1 0,0 0 0,0 0 0,0 0-1,0 0 1,0 0 0,0 0 0,0 0 0,-1 0-1,1 0 1,0 0 0,0 0 0,0 0 0,0 0 0,0 1-1,-1-1 1,1 0 0,0 0 0,0 0 0,0 0-1,0-1 1,0 1 0,-1 0 0,1 0 0,0 0 0,0 0-1,0 0 1,0 0 0,0 0 0,-1 0 0,1 0-1,0 0 1,0 0 0,0 0 0,0 0 0,0 0-1,0-1 1,0 1 0,-1 0 0,1 20 93,0 1 51,0-1 1,4 25-1,-4-40-154,1 0-1,0-1 1,0 1-1,1 0 1,-1-1-1,1 1 1,0-1-1,0 0 1,0 0-1,1 1 0,0-2 1,0 1-1,0 0 1,0 0-1,5 4 1,-7-8-31,0 1 1,0-1 0,0 1 0,0-1-1,0 0 1,0 1 0,0-1 0,0 0-1,0 0 1,0 0 0,0 0 0,0 0-1,0 0 1,0 0 0,0 0 0,0 0-1,0 0 1,0-1 0,1 1 0,-1 0-1,-1-1 1,1 1 0,0-1 0,0 1-1,0-1 1,0 1 0,0-1 0,0 0-1,0 0 1,24-25 46,-21 22-23,34-45 135,-27 33-121,1 0 0,26-25 1,-37 41-38,-1-1 0,1 1 1,0-1-1,-1 1 1,1 0-1,0-1 1,-1 1-1,1 0 1,0-1-1,-1 1 1,1 0-1,0 0 1,-1 0-1,1 0 1,0 0-1,0 0 1,-1 0-1,1 0 1,0 0-1,0 0 1,-1 0-1,1 0 1,0 0-1,0 1 0,-1-1 1,1 0-1,0 1 1,-1-1-1,1 0 1,-1 1-1,1-1 1,0 1-1,-1-1 1,1 1-1,-1-1 1,1 1-1,-1-1 1,1 2-1,19 28 60,-16-22-43,2 3 13,1 0-21,0 0 0,0 0 0,16 16-1,-21-24-2,1 0 0,0-1 0,1 1 0,-1-1 0,0 0 0,1 0 0,-1 0 0,1 0 0,-1-1 0,1 0 0,0 1 0,0-1 0,0 0 0,0-1 0,0 1 0,6-1 0,-5 0 31,-1-1 1,1 1 0,-1-1 0,1-1 0,-1 1 0,0 0 0,1-1 0,-1 0 0,0 0 0,0-1-1,0 1 1,0-1 0,-1 1 0,1-1 0,-1 0 0,0-1 0,1 1 0,-1 0 0,-1-1 0,1 0-1,0 0 1,-1 0 0,0 0 0,0 0 0,2-6 0,2-6-36,-1 1 1,0-1-1,-1-1 1,0 1 0,1-32-1,-3-22-1251,-4 24-2748,-4-12-7479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6.08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76 8004,'0'0'4997,"19"-11"-3631,62-34-590,-76 42-710,0 0 0,0 1 0,1 0-1,-1 0 1,0 0 0,1 1 0,-1-1 0,1 1 0,0 1 0,-1-1-1,1 1 1,0 0 0,-1 0 0,1 1 0,8 1 0,-13-2-50,0 1 1,0-1 0,0 1 0,0 0-1,0-1 1,0 1 0,0 0-1,-1-1 1,1 1 0,0 0 0,0 0-1,-1 0 1,1 0 0,-1-1-1,1 1 1,-1 0 0,1 0 0,-1 0-1,0 0 1,1 0 0,-1 0-1,0 0 1,0 1 0,1-1 0,-1 0-1,0 1 1,0 37 609,-1-27-260,0 4-86,-1-1 0,0 1 0,-2-1 0,-6 20 0,6-23-117,1 0-1,-1 1 1,2 0 0,0 0 0,0-1 0,2 1 0,0 15 0,0-27-157,0 0-1,0 0 1,0 0 0,0 0 0,0-1 0,1 1 0,-1 0 0,0 0 0,1 0 0,-1 0-1,1-1 1,-1 1 0,1 0 0,-1-1 0,1 1 0,-1 0 0,1-1 0,0 1 0,-1 0 0,1-1-1,0 1 1,0-1 0,-1 1 0,1-1 0,1 1 0,25 2-6,-19-3 1,8 0-11,-1-1-1,1 0 1,-1-1-1,0-1 1,28-9 0,72-34-58,-70 26-4,83-35-1254,5-1-3364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7.85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340 14 12806,'-22'6'792,"4"-1"-651,-2-1 171,0 2 0,0 0 1,1 1-1,0 1 0,0 1 0,-22 14 1,30-15-46,1 0 0,0 1 1,0 0-1,1 1 0,0-1 1,0 2-1,1-1 0,1 1 1,0 1-1,0-1 0,1 1 1,-6 17-1,6-9-163,0 0 0,1 0 1,1 1-1,2 0 0,0 0 0,0-1 0,3 25 0,0-33-97,0 0 0,1 0 1,0 0-1,1 0 0,0 0 0,1 0 0,1-1 0,0 0 0,0 0 0,1 0 0,0-1 0,1 0 0,0 0 0,0 0 0,1-1 1,1 0-1,-1-1 0,2 0 0,-1 0 0,1-1 0,0 0 0,0-1 0,1 0 0,0 0 0,21 6 0,-19-6-10,1-2 1,0 0-1,0 0 0,0-2 0,0 1 0,0-2 0,1 0 0,-1-1 1,0 0-1,1-1 0,-1-1 0,0 0 0,0-1 0,0 0 0,0-1 1,-1-1-1,1 0 0,-1-1 0,0 0 0,-1-1 0,0-1 0,0 0 1,0 0-1,-1-1 0,0-1 0,-1 0 0,18-21 0,-16 15 13,-1 0 0,-1 0 0,0-1 0,-1 0 0,-1 0 0,-1-1 0,-1 0 0,0-1 0,-1 0 0,-1 1 0,-1-2 0,0 1 0,-1 0 0,-2-26 0,0 33-22,-1 0 0,-1 0 1,0 0-1,0 0 0,-2 0 0,1 0 0,-1 1 1,-1 0-1,0 0 0,0 0 0,-1 0 0,-1 1 1,0 0-1,0 0 0,-1 1 0,0 0 0,-1 0 1,0 1-1,0 0 0,0 0 0,-1 1 0,-1 1 1,-15-9-1,11 9 13,0 0 1,0 1-1,-1 1 0,1 0 1,-1 1-1,0 1 0,0 0 1,0 1-1,-1 1 0,1 0 1,-19 4-1,31-3 18,0-1 0,1 1-1,-1 0 1,1 0 0,-1 1 0,1-1 0,-1 1-1,1 0 1,0 0 0,0 0 0,0 0 0,0 0-1,0 1 1,0-1 0,1 1 0,-1 0 0,1 0-1,-1 0 1,1 0 0,0 0 0,1 0 0,-1 1-1,0-1 1,1 1 0,0-1 0,0 1 0,0-1-1,0 1 1,1 0 0,-1 0 0,1-1 0,0 1-1,0 0 1,0 0 0,0-1 0,1 1 0,0 0-1,0-1 1,0 1 0,0 0 0,0-1 0,4 7-1,-1-3-19,1-1-1,-1 0 0,1 0 0,0 0 1,1-1-1,-1 1 0,1-1 1,0-1-1,1 1 0,-1-1 0,1 0 1,0 0-1,8 2 0,5 2-8,0 0 0,1-2 0,37 7 0,20-4-399,0-4 1,113-6-1,-92-1-2727,-18 2-5254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8.19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0 269 8356,'0'0'4034,"14"-22"-2898,47-73-538,-50 77-57,-1 0 0,0 0 0,-1-1 0,-2 0 0,12-41 1049,-19 81-309,0 2-1213,-1 29 23,3-1 0,12 77 0,-1-45-387,-9-28-2761,-4-17-3034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8.53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0 163 11717,'0'0'6691,"121"-18"-6178,-54-9-401,9-11-112,3-6-16,-8 9-2353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22.6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 3812 10293,'0'0'7219,"-3"0"-7040,-9 0-51,8 0 990,25 0 5,45 2-1112,1-3 0,0-3 0,0-2 1,120-30-1,368-148-47,-114 30 21,94 3 56,21-7-10,424-116-28,-926 261-12,120-39 63,-162 47 9,9-3 296,-22 5-194,-13 2-98,14 1-88,1-28-324,4 13 353,1 1 0,0 0 0,15-23 0,6-14 8,92-256 62,5-8-6,-2 48-74,73-166 82,-31-14 117,-47-79 199,-57 225 13,-60 300-490,0 1-1,0-1 1,0 1 0,1-1-1,-1 1 1,0 0-1,0-1 1,1 1-1,-1-1 1,0 1-1,1 0 1,-1-1-1,0 1 1,1 0 0,-1-1-1,0 1 1,1 0-1,-1 0 1,1 0-1,-1-1 1,1 1-1,-1 0 1,0 0 0,1 0-1,-1 0 1,1 0-1,-1 0 1,1-1-1,-1 1 1,1 0-1,-1 1 1,1-1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8.87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19 14647,'0'0'3809,"103"-4"-3793,-48-3 16,-4 4-32,-8 0-896,-13 1-3602</inkml:trace>
  <inkml:trace contextRef="#ctx0" brushRef="#br0" timeOffset="1">23 295 16359,'0'0'2578,"141"42"-2450,-46-42-48,14-7-80,0-11-1505,-2-1-13462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49.64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1680 15543,'0'0'811,"25"0"-822,316 0 1137,1395 3 1553,-438-86-2359,-886 35-270,385-41-47,-795 90 33,0-1-1,0 0 1,0 0-1,-1-1 0,1 1 1,0 0-1,0-1 0,0 1 1,0-1-1,0 1 1,-1-1-1,1 0 0,0 0 1,-1 0-1,1 0 0,0 0 1,-1 0-1,1 0 1,-1-1-1,2-1 0,-3 1 69,1-1 0,-1 1 0,1-1-1,-1 1 1,0-1 0,0 1 0,0-1-1,0 0 1,-1 1 0,1-1 0,-1 1-1,0-3 1,-2-9-93,-1-18 55,1 0 1,2 0 0,1 0-1,2 0 1,0 0-1,14-59 1,69-187-137,-34 121 74,-45 139-99,70-259-410,-63 221-1869,-3-1 1,4-111-1,-16 63-11056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0.63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220 195 9476,'0'0'2503,"-20"3"-171,-67 14-396,81-15-1797,1 0 0,-1 0 0,0 0 0,0 1 0,1 0 0,0 0 0,-1 0-1,1 1 1,0 0 0,1 0 0,-1 0 0,1 0 0,0 1 0,0-1 0,0 1-1,0 0 1,1 1 0,0-1 0,0 0 0,0 1 0,-1 6 0,0 0-73,1 0 1,1 0 0,0 1-1,1-1 1,0 0 0,1 1-1,0-1 1,4 19-1,-3-24-60,0 0 1,1 1-1,0-1 0,0 0 0,1 0 0,0-1 0,0 1 0,1 0 0,0-1 0,0 0 0,0 0 0,1 0 0,0-1 0,7 7 0,-4-5-11,1 0-1,0 0 0,0-1 0,1-1 1,0 1-1,0-2 0,0 1 1,1-1-1,11 2 0,-10-3 3,0 0-1,0-1 1,0 0-1,0-1 1,0 0-1,1-1 1,-1 0 0,0-1-1,0-1 1,0 0-1,0-1 1,0 0-1,0 0 1,-1-1-1,1-1 1,-1 0-1,0-1 1,11-7-1,-11 4 7,-1 0-1,0-1 0,0 0 0,-1-1 0,0 0 0,-1 0 0,0-1 0,0 0 0,-2 0 0,0-1 1,6-14-1,-5 5-45,-1-1 0,-1 1 0,-1-1 0,-1 0 0,-1 0 1,-1-23-1,-1 34-9,-1 1 0,0-1 0,-1 1 0,0-1 0,0 1 0,-1-1 0,-1 1 0,0 0 0,-8-16 0,8 20 43,-1 0-1,0 0 1,0 0-1,0 1 1,-1 0-1,0 0 1,0 0-1,0 1 1,-1-1-1,0 2 1,0-1-1,0 1 1,-1 0-1,-8-3 1,6 3 18,0 1 1,0 1-1,0-1 0,0 2 0,-1-1 1,1 1-1,-1 1 0,1 0 1,0 0-1,-1 1 0,1 1 0,0 0 1,0 0-1,-1 1 0,2 0 1,-20 9-1,23-9 28,1 0 0,-1 0 0,1 1 0,0-1 1,0 2-1,0-1 0,0 0 0,1 1 0,-1 0 0,1 0 0,0 0 1,1 1-1,-1-1 0,1 1 0,0 0 0,1 0 0,0 0 0,-1 0 1,2 0-1,-1 0 0,1 1 0,0-1 0,0 1 0,1-1 0,0 0 1,0 1-1,2 12 0,-1-12-30,1-1 0,0 1 0,0-1 1,1 0-1,0 1 0,0-1 0,0-1 0,1 1 1,0 0-1,0-1 0,0 0 0,1 0 0,0 0 1,0 0-1,0-1 0,0 0 0,1 0 0,-1 0 1,1-1-1,7 3 0,6 4-13,2-2 1,-1 0-1,1-2 1,1 0-1,22 3 0,20-1-475,2-2 0,-1-4-1,0-2 1,93-12 0,-76 2-4668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0.96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84 16231,'0'0'849,"18"-14"-841,59-40-3,-74 52-6,0 0 1,0 0-1,0 1 0,0-1 1,1 1-1,-1 0 0,0 0 1,1 0-1,-1 0 0,1 0 1,-1 1-1,1 0 0,6 0 0,-9 0 1,1 0 0,-1 1-1,1-1 1,-1 1 0,1 0-1,-1-1 1,0 1-1,1 0 1,-1 0 0,0 0-1,1 0 1,-1 0-1,0 0 1,0 0 0,0 1-1,0-1 1,0 0-1,0 0 1,-1 1 0,2 2-1,1 4 21,-1 1 0,0 0 0,0-1 0,-1 1 0,0 0-1,-1 0 1,0 12 0,0-13 34,-1 33 170,0-15 248,5 49 0,-4-72-450,1 0-1,0 1 0,-1-1 1,1 0-1,1 0 0,-1 0 1,0 0-1,1 0 0,-1-1 0,1 1 1,0 0-1,0-1 0,0 1 1,1-1-1,-1 0 0,5 4 1,-2-2-14,0-2 1,1 1 0,-1 0 0,0-1 0,1 0 0,0 0-1,-1-1 1,11 2 0,4-1-81,-1-1 0,0-1 1,1-1-1,33-6 0,35-16-2212,6-7-4319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1.306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0 15415,'0'0'4178,"69"4"-4178,-16-4 0,0 0-32,-3 0-864,-10 0-2706,-18 0-10517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1.64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56 17224,'0'0'1441,"103"5"-1345,-11-21-96,10-7-577,-2 1-7458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2.27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2337 18184,'29'-6'449,"-10"2"-412,48-9-2,103-8-1,341 15 732,-310 7-62,369 1 250,676-5-318,-796-19-589,564-100 0,-993 119-55,178-36-11,-196 38 32,0 1 0,0-1 0,0 0 0,0 0-1,0 0 1,0 0 0,0-1 0,0 1 0,0-1 0,-1 0 0,1 0 0,-1 0 0,1 0 0,-1 0-1,0 0 1,0-1 0,0 1 0,0-1 0,0 1 0,2-5 0,-3 1 43,0 0 1,0 0 0,0 0 0,0-1-1,-1 1 1,0 0 0,-1-1-1,1 1 1,-3-7 0,-11-71 805,6 41-374,-4-57 0,10 12-329,3 1 1,3-1 0,5 1-1,36-154 1,116-267-263,-27 103-2201,-68 145-844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5.30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40 16712,'0'0'144,"96"0"784,-26-4-400,12-7-400,11-3-128,-11 4-736,-16 10-14311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8.274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0 1 11989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9:58.61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129 152 11989,'-104'79'1847,"103"-78"-1633,0 0 1,0 0 0,-1 0-1,1 1 1,0-1-1,-1-1 1,1 1 0,-1 0-1,1 0 1,-1 0 0,1-1-1,-1 1 1,0-1 0,-2 1-1,5-10-192,0 8 280,1-18-249,1 0 1,0 0 0,2 1 0,0-1 0,1 1-1,14-29 1,9-28 7,-31 85 102,2 1 0,-1-1 0,1 0 0,2 15 0,-1 11 175,18 214 424,0-2-2984,-19-239-4242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24.75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19 2781 7571,'0'0'6587,"-3"1"-6394,-10 1-167,10-1 2549,7-11-2570,15-12 234,41-37 1,-2 4-63,150-173 377,-11-9 0,235-365 0,-377 514-538,326-501 52,-248 402-28,166-179-1,-245 308 9,3 3-1,3 2 1,1 3-1,115-71 1,-174 120-17,-1 0-1,1 1 1,0-1 0,0 0 0,0 1 0,0 0 0,0-1 0,0 1 0,0 0-1,0 0 1,0 0 0,0 1 0,0-1 0,3 1 0,3 0-681,16-1-3192,0 0-6074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1.91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38 18424,'0'0'369,"107"-1"-529,-51-13 160,-5 2-1633,-13 2-10037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2.54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0 167 16696,'0'0'242,"2"-15"252,-1 8-421,-1 2-46,0 1 0,0-1 0,1 0 1,0 0-1,0 0 0,0 0 1,1 1-1,-1-1 0,1 1 0,0-1 1,1 1-1,-1 0 0,1-1 1,0 1-1,0 1 0,0-1 0,0 0 1,0 1-1,1-1 0,7-4 1,2 0-7,1 1 1,0 0 0,0 1 0,24-6 0,-30 9-17,0 1-1,1 1 1,-1-1-1,1 1 1,0 1-1,-1 0 1,1 0-1,-1 1 1,18 3-1,-24-3-3,1 0 0,0 0-1,-1 0 1,1 0 0,-1 0-1,0 1 1,1 0-1,-1-1 1,0 1 0,0 0-1,0 0 1,0 0 0,0 0-1,0 0 1,2 5 0,-1-2 2,-1 0 0,1 1 1,-1 0-1,0-1 1,0 1-1,-1 0 0,1 6 1,0 4 13,-1 0 0,-1 0 0,-1 0 0,-4 30 0,-2-20 87,-1 1-1,-1-1 1,-1-1-1,-27 49 1,24-53 134,2 1 0,0 1-1,2 0 1,0 1 0,2-1 0,-7 39-1,13-60-230,1-1 0,0 1-1,-1 0 1,1 0 0,0 0 0,0 0-1,1 0 1,-1 0 0,0 0-1,0-1 1,1 1 0,-1 0-1,1 0 1,0 0 0,0-1-1,-1 1 1,1 0 0,0-1 0,0 1-1,1 0 1,-1-1 0,0 0-1,0 1 1,3 1 0,1 0-6,0-1 0,1 0 0,-1 0 0,0 0 0,1-1 0,0 1 0,6-1 0,22 5 2,1-3 0,0 0-1,1-3 1,56-5 0,-77 3-239,-1-1 0,1-1 1,-1 0-1,0-1 0,0 0 0,0-1 0,20-13 1,29-22-3415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2.87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48 18713,'0'0'1408,"115"-2"-1568,-51-18 160,-8-5-2801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3.8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1 155 13814,'0'0'523,"11"-18"-403,40-59-90,-46 71-29,0 1 1,1 0 0,0 0 0,-1 1 0,2 0-1,-1 0 1,0 0 0,1 1 0,0-1-1,0 2 1,0-1 0,0 1 0,0 0 0,0 0-1,1 1 1,-1 0 0,12 0 0,-17 1-7,1-1 0,-1 1 0,1 0 0,0 0 0,-1 0 0,1 0 0,-1 1 0,1-1 1,0 0-1,-1 1 0,1 0 0,-1 0 0,0 0 0,4 1 0,-5-1 2,0 1 0,1 0 0,-1-1 1,0 1-1,0 0 0,0-1 0,0 1 0,0 0 0,0 0 0,-1 0 1,1 0-1,0 0 0,-1 0 0,0 0 0,1 0 0,-1 0 0,0 0 0,0 3 1,1 11 132,-1 0 0,0 0 1,-1 0-1,-1 0 1,0 0-1,-1-1 1,-1 1-1,-10 28 0,-18 20 807,21-46-496,1 1 0,1 1-1,-11 36 1,19-55-435,1 0 0,0 0-1,0 0 1,0 0 0,0 0 0,0 0-1,0 0 1,0 0 0,0 0-1,0 0 1,1 0 0,-1 0-1,0 0 1,1 0 0,-1 0 0,0 0-1,1 0 1,-1 0 0,1 0-1,0-1 1,-1 1 0,1 0-1,0 0 1,-1-1 0,1 1 0,0 0-1,0-1 1,0 1 0,-1-1-1,1 1 1,0-1 0,0 1-1,0-1 1,0 1 0,0-1 0,0 0-1,0 0 1,0 0 0,0 1-1,0-1 1,1 0 0,9 1-20,-1-1 1,0 0-1,16-1 1,-5 0 38,195-6 28,-212 7-50,0 0-1,-1 0 0,1 0 0,0 1 0,-1-1 0,1 1 0,-1 0 0,1 0 1,4 2-1,-6-2-3,-1 0 0,1 1 1,-1-1-1,1 0 0,-1 1 1,0-1-1,0 0 1,1 1-1,-1 0 0,0-1 1,0 1-1,-1 0 0,1-1 1,0 1-1,-1 0 1,1 0-1,-1 0 0,1-1 1,-1 1-1,0 3 0,1 5 57,0 1-1,-1 0 1,-1 0-1,0-1 0,-1 1 1,1-1-1,-2 1 0,0-1 1,0 0-1,-1 0 0,0 0 1,-1 0-1,0-1 1,-12 18-1,2-7 76,-1 0 0,-1-1 0,0-1 0,-2 0 0,-23 17 0,39-33-114,-2 2-5,0 0 0,0 0 0,-1 0 0,1 0 0,-1-1 0,1 0 0,-1-1-1,0 1 1,0-1 0,0 0 0,-7 1 0,12-3-57,0-1 0,1 1 0,-1 0 0,1-1 1,-1 1-1,0-1 0,1 1 0,-1-1 0,1 0 0,0 1 0,-1-1 0,1 1 0,-1-1 0,1 0 0,0 0 0,0 1 0,-1-1 0,1 0 0,0 1 0,0-1 0,0 0 0,0 0 0,0 1 0,0-1 0,0 0 1,0 0-1,0 1 0,0-1 0,0 0 0,0 1 0,0-1 0,1 0 0,-1-1 0,1-3-580,4-35-5377,14-5-5980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4.18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13 19033,'0'0'432,"136"0"-272,-70-4-128,-4-2-32,-11 4-1409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4.89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176 0 15191,'0'0'2924,"-19"13"-2206,4-5-618,8-4-78,0 0-1,0 0 1,0 1-1,1 0 1,-1 0-1,1 1 1,0-1 0,0 1-1,1 1 1,0-1-1,0 1 1,1 0-1,-1 0 1,2 0-1,-1 0 1,-3 12 0,-5 21 292,2 1 0,2 1 0,1 0 0,3 0 0,1 0 0,4 64 0,0-101-301,0 0 0,0 0 1,0 1-1,1-1 0,0 0 0,0 0 1,0 0-1,0 0 0,1-1 0,0 1 1,0-1-1,0 1 0,0-1 0,8 7 1,-3-5 2,-1 0 0,1-1 1,0 0-1,0 0 1,1-1-1,-1 0 0,18 6 1,3-3 6,1-1 1,0-1 0,0-1-1,38-1 1,-29-1-144,-3 0 146,1-2-1,42-5 1,-69 4-258,-1 0 1,0-1-1,0 0 1,0-1-1,-1 0 1,1 0-1,-1-1 1,1 0-1,-1 0 1,-1-1-1,1 0 1,0-1-1,11-11 1,-16 15-349,-1-1 0,0 0 0,0 0-1,0 0 1,0 0 0,0 0 0,-1 0 0,3-6 0,-1-29-11917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5.22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44 1 10421,'0'0'8484,"-44"106"-7764,44-40 112,0 7-688,8 0-64,13-2-80,5-3-112,4-4 64,-2-10-1696,2-10-2610,-5-12-8981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40:05.59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0 63 16824,'0'0'3009,"143"2"-2913,-75-14-96,-2-12-544,0-5-15672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5-17T08:19:43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9133 13645 128 0,'0'0'261'15,"0"0"-215"-15,0 0-3 16,0 0 10-16,0 0 1 16,0 0-32-16,-28 0-2 15,20 0 10-15,-7 0 34 0,7 3-37 16,-5-1 3-16,-5 2-22 15,-2 1-3-15,2-2 4 16,-10 1 0-16,-1 1-2 16,6-2 8-16,-7 6 1 15,6-2 1-15,1 8-8 16,3-3-3-16,-3 2 7 16,0 6-7-16,0-3 5 15,7 1-5-15,9 1 0 16,-1 2-6-16,0 1 3 15,3 7 4-15,3-1-7 16,2 4 0-16,0-1 0 16,0 1 0-16,0 0 2 15,0-1-2-15,2 3 2 16,11-8 0-16,-5 0-2 0,7-7-6 16,0-1 6-16,8-4 0 15,1-3-1-15,-1-5-7 16,5-4 5-16,3-2-9 15,4 0 4-15,-4 0 8 16,13 0 2-16,-3-2 0 16,2-10 0-16,3-1 0 15,-2-2 0-15,2-5-2 16,-2 2 1-16,-11-1 1 16,3-2-1-16,0-1-1 15,-11 2 0-15,-4 0 3 16,-6-3-2-16,0 3 0 15,-7 1 1-15,-3-2-1 0,-5 2 3 16,0-2-1-16,0-4-3 16,0 2 5-16,-5-1-1 15,-10 2-2-15,-13-5-1 16,-3-1 9-16,0 2 0 16,0 0-3-16,1 6-1 15,1 4-2-15,-9 4-1 16,7 1 1-16,1 5 1 15,-6 2-1-15,-3 2 4 16,8 2-8-16,-4 0 0 16,4 0-11-16,0 0-9 15,8 0-73-15,3 0-169 0,4 9-73 16</inkml:trace>
  <inkml:trace contextRef="#ctx0" brushRef="#br0" timeOffset="973.39">9225 14672 328 0,'0'0'44'0,"0"0"-15"16,0 0-11-16,0 0 42 15,0 0 1-15,0 0 30 16,-143 19-44-16,114-9-24 16,-4 5-17-16,-10 1 5 15,12-1 0-15,-5 2 2 16,5-1 13-16,0-1-1 16,3 5-10-16,5-1-5 0,5-1-4 15,-2 2 18-15,4 0-2 16,9 3-20-16,2-1 8 15,2-4-3-15,3 1-7 16,0-4 0-16,0 2-1 16,0 1 1-16,0 4 0 15,15 1 0-15,8 3 1 16,-2-2-1-16,2 1 0 16,3-4 0-16,-6-6 0 15,3 0 1-15,5-9-1 16,-2-3-2-16,-3 0-9 15,13-3 6-15,-5 0-2 16,4 0 7-16,-4 0 3 16,8 0-3-16,-3 0 0 15,-11-6 1-15,3 3 3 16,0 0-3-16,-2-5-1 16,5-1 1-16,-3-4 1 0,3-3-1 15,5-6-1-15,-6-1 3 16,6-2 4-16,-10-2-7 15,-11-1 2-15,-2-1 4 16,-10-5-1-16,-3-3 0 16,0-4-2-16,0-4 0 15,-16 2 1-15,-2 3-2 16,-2 2 4-16,-3 7-2 16,0 9 4-16,2 5-2 15,-2 7 5-15,-8 0 3 0,-7 1-6 16,-6 0 1-1,-17 3-8-15,10-2-2 16,-11-1 1-16,3-2-15 0,13-6-66 16,10-1-127-16,13 2-62 15</inkml:trace>
  <inkml:trace contextRef="#ctx0" brushRef="#br0" timeOffset="3845.15">9353 13577 174 0,'0'0'115'0,"0"0"-85"15,0 0-22-15,0 0 5 16,0 0 15-16,0 0 5 16,31-121-1-16,-18 84 8 15,-3-3-12-15,-2-3 0 16,-3 0 28-16,2-3-30 0,-7-5 1 16,0-1 7-1,0 1-4-15,0 5 8 0,0 2-7 16,0-1-4-16,-15-1 4 15,-8-5-8-15,0-6-4 16,2 5 0-16,6 1-7 16,0 8-4-16,7 3 8 15,3 6-6-15,-3-2 0 16,-2 0-2-16,5 2 5 16,-3-3-5-16,0-6 2 15,6-3 3-15,2-3-2 16,-5 0-3-16,5 2 1 15,0 6-5-15,0 1-2 16,0 2 5-16,0-2-3 16,0 4-1-16,0 3 2 0,0 0-4 15,0 12 3 1,0-3 0-16,0 3-2 0,0 1 2 16,0-9-4-16,0-4 6 15,0 0-2-15,0-4-2 16,0 3 2-16,0-5-2 15,-3 0 2-15,-5-6-2 16,8 2-1-16,-5 0 1 16,-2 6 0-16,-1 2 0 15,-7-2 0-15,7 0-1 16,-5-1-1-16,3-4 3 16,-5-4-2-16,-6-5-1 15,6 0 3-15,-1 4 1 16,1 2-4-16,7 5 3 0,-5 5-2 15,3 1 4 1,-3 3-3-16,6-1 5 0,-4-2-4 16,-4-5-3-16,0-7 0 15,-6 0 3-15,14-1-2 16,-9 1-1-16,8 4 1 16,-4 2 0-16,-4 1 1 15,1 1 3-15,0-2-4 16,-9-3-1-16,9 0 2 15,0 3 0-15,-1 0-1 16,-4 3-1-16,-3 5 6 16,0-2-5-16,0 5 1 15,-5-3 1-15,-6-5 1 0,-2-5 0 16,0-7-2 0,3-2 0-16,-3 3 0 0,6 2-1 15,-1 0-1-15,-5 3 2 16,5-4 0-16,8 1 0 15,-5 1-2-15,2 2 0 16,-2 1 0-16,0-1 3 16,2 0-2-16,-4-4 1 15,1 2-2-15,-1 5 1 16,-1-8 1-16,0 5 2 16,-5-1-3-16,13-4 0 15,-5 2-1-15,2 1 0 0,-9 4 1 16,12 5 2-16,-8 0-3 15,-5-1 0-15,5-5-3 16,-5 2 3-16,6-5 2 16,-1 6 0-16,8-1-1 15,0 0 0-15,0 1-1 16,7 0 0-16,4 0 0 16,4 0 0-16,0 4 0 15,-7 1 0-15,7 6 2 16,3-2-3-16,2 5 1 15,-2 2 0-15,3 1 1 16,-6-3-1-16,0-2 0 16,1-3 0-16,2-3 1 0,5-2-1 15,0 4-1 1,0 0 1-16,-3 4 0 0,3 2 1 16,-8 1-2-16,3 5 1 15,3 1 0-15,-4 1 1 16,4 2-1-16,2 0 1 15,-5 3 0-15,-3-1-1 16,8 3 0-16,0-1 1 16,-8 1-1-16,8-4 1 15,0 5-1-15,0-4 0 16,-7 1 2-16,7-3-2 16,0 1 0-16,0 5-1 0,0-1 2 15,0 3 0 1,0 0 0-16,0-3-1 0,0-3 0 15,0 1 0-15,0-3 0 16,0 3 0-16,0-1 0 16,0 2 0-16,0 1 0 15,0 3 0-15,0 3 2 16,0 1-2-16,0 3 1 16,0-3-1-16,0 1 1 15,0-1 0-15,0 3-1 16,0-1 0-16,0-1 2 15,0-1-1-15,0 2-1 16,0-3 1-16,0 1 0 16,0 1-2-16,0 1 2 15,0-2 0-15,-8 1-1 0,8-1 0 16,0 3-1-16,0-1 1 16,0 1 0-16,0-3 0 15,0 3-1-15,-8-2 1 16,8 2 0-16,0-1 0 15,0 1-2-15,0 0-11 16,0 0-32-16,0 0-21 16,0 0-73-16,0 12-221 15</inkml:trace>
  <inkml:trace contextRef="#ctx0" brushRef="#br0" timeOffset="5116.09">7247 7982 282 0,'0'0'78'0,"0"0"-44"0,0 0 0 16,0 0 13-16,0 0-6 15,0 0 25-15,-38 7-11 16,33-7 17-16,-6 0 12 15,-1 0 1-15,4 0-30 16,0 0-15-16,8 0-5 16,0 0-16-16,0 0-6 15,0 0-1-15,0 0 2 16,0 0-7-16,0 0 2 16,0-11-5-16,0-8 3 0,0-7-3 15,0-9-4-15,13-5-1 16,2-2 1-16,8-4 0 15,3-2 4-15,2 6-3 16,-7 3-1-16,2 8 1 16,-8 7 1-16,-5 6-2 15,3 6 0-15,-10 3 1 16,2 3 0 0,3 0-1-16,-8 0 1 0,7-5 1 15,1 3-2-15,-8-1 0 16,8 3 0-16,-8 3 2 15,0 0-4-15,0 3 2 16,0 0 0-16,7 0 0 16,-7 0 2-16,0-3-2 15,0 3 0-15,0 0 0 16,6-2-5-16,-4 2 5 16,3-4 0-16,3-2 3 0,0 0-1 15,-6-1-1-15,-2 4-1 16,5 0 0-16,-5 1-1 15,0 2 1-15,0 0 0 16,0 0-5-16,0 0 6 16,3 0-1-16,-3-3 0 15,5 2 0-15,-3-4 0 16,6 1 4-16,-3-2-4 16,-2 1-4-16,2 4 4 15,-5 1 2-15,3 0-2 0,2-2 0 16,-5 2-2-1,7-5 4-15,-7-1-4 0,16 0 2 16,-1-2 0-16,8-4 6 16,-7 9-6-16,-9-2 0 15,-7 4-1 1,0 1 1-16,0 0 0 0,0 0 0 16,5 0 0-16,-2 0-5 15,2 0 5-15,3 0 4 16,-1 0-4-16,1 0-4 15,7 0 4-15,1 0 2 16,-1 0 1-16,-2 1-4 16,2 4 1-16,-4 1 0 0,-4 0 0 15,6-1 0 1,-5 1 0-16,-1 0 1 0,1-1 0 16,8 3-1-16,-1 2 0 15,0 2 0-15,-2 4 0 16,-3-2-4-16,6 4 9 15,-3-2-6-15,2 1 5 16,0 1-7-16,1 1 3 16,-4 5 0-16,4 1 4 15,-1-1-3-15,3 5-1 16,-5-7 1-16,-5-1-1 16,-1-1 0-16,1-9 0 15,-8-2 1-15,0-3 0 0,8-1-1 16,-8-2 0-16,0-3 0 15,0 6 0-15,0 0 0 16,0-1-2-16,12 0-18 16,-1 4-24-16,4-6-159 15,8 0-198-15</inkml:trace>
  <inkml:trace contextRef="#ctx0" brushRef="#br0" timeOffset="6621.62">9376 14220 402 0,'0'0'32'0,"0"0"-32"16,0 0 0-16,0 0 5 16,0 0-5-16,0 0 9 0,13 14 12 15,-13-13-5 1,0-1 7-16,0 2 14 0,0-2-8 16,0 3-1-16,0-3-8 15,0 0-5-15,0 2 3 16,0 2-3-16,0 0 8 15,0 5 7-15,0-2-14 16,0 1-7-16,0-1 0 16,0 4-2-16,0 4 5 15,0-2-1-15,0 4-6 16,0-2-4-16,0 1-1 16,0 5 0-16,0 2 0 0,0 2 2 15,0 3-2 1,0 1-2-16,0 1 1 0,0-4 1 15,0-2 0-15,0-1-4 16,0-2-3-16,0-1-11 16,0 0-44-16,0-6 12 15,0-1-36-15,0-6-44 16</inkml:trace>
  <inkml:trace contextRef="#ctx0" brushRef="#br1" timeOffset="15817.19">12151 14305 337 0,'0'0'73'0,"0"0"-60"16,0 0 16-16,0 0 8 16,0 0-7-16,0 0 6 15,0 0 20-15,-3-9-11 0,3 9 0 16,0-1 6-16,0-2-17 15,-8 0-16-15,-4 0-10 16,-4-2-4-16,-2 1-3 16,-18 1 8-16,1-2-8 15,-6 1 17-15,-8 2 9 16,0 2-6-16,-2 0-6 16,13 0 3-16,-6 0-4 15,0 8 0-15,6 7 1 16,0 4-2-16,-1 4-8 15,8 2 12-15,-4 6-14 16,-4 2 0-16,16 5 4 16,-8 2 1-16,8 5-8 15,-5-2 0-15,13 2-1 16,2-5-2-16,5-2 3 0,8-4 0 16,0-3 3-16,0-7-3 15,5 0-2-15,26-5 1 16,0-5-3-16,7-2 2 15,6 2 1-15,-1-2 1 16,3-1 0-16,1-3 1 16,-9 3-1-16,0-4 0 15,-2-5-3-15,-5 3 4 16,5-2-5-16,2-3 2 16,14 0 2-16,1 0 1 15,14 0-1-15,-13 0 2 16,12-8 0-16,-19-3-1 15,4-4 0-15,-10-1-1 0,2-7-2 16,-4-7 2-16,4-6 2 16,-4-4-1-16,-3 3 1 15,-3 2-1-15,-13 10 5 16,-4 4-6-16,-11 4 0 16,-5-3 6-16,0-9-3 15,0-4 1-15,0 1-1 16,0 0-2-16,0 4 1 15,-5 2 3-15,-11 0-2 16,1 3 4-16,-13 1-3 16,2-2 1-16,-17 3 4 15,4 2-6-15,1 6 1 0,2 3 4 16,8 5-3-16,2 4-4 16,-5 1 3-16,3 0-4 15,-3 0-1-15,1 0-14 16,-1 6-32-16,-5-2-144 15,16-4-241-15</inkml:trace>
  <inkml:trace contextRef="#ctx0" brushRef="#br1" timeOffset="18776.16">12066 14314 487 0,'0'0'51'0,"0"0"-21"16,0 0-5-16,0 0 18 15,0 0-8-15,0 0 0 16,-8 0 4-16,8 0-13 15,0 0 1-15,0 0 2 16,-7-18-11-16,-9-3-6 16,-4-5 5-16,5-6 2 0,4-6-4 15,-2-4-4-15,-2-2-4 16,7-6 3-16,-7-1-3 16,2-6 12-16,3-1-7 15,-11-8 5-15,4 2 2 16,-12-3 0-16,-6-2-6 15,1 5 5-15,-9 4-7 16,7-2 1-16,-5 4 6 16,-10-1-7-16,4-1-7 15,-11 5 9-15,4-5-8 16,-5 2-3-16,0-5 7 16,5-1-9-16,-5 3 2 15,5 7-1-15,3 5 0 16,-3 6 1-16,8 3 1 0,-8 2 1 15,-5-1 6-15,-2-4-7 16,-6 1 0-16,1 0-2 16,12 3 0-16,-5 1 1 15,5-2 0-15,3 3-2 16,5 3 1-16,-5 0 1 16,-3-1-2-16,8-2 4 15,-13 4-2-15,8-3-2 16,-3 2 1-16,0-8 3 15,-5-4 0-15,8 0-3 16,-3-5 5-16,3 11-6 16,2 2 2-16,6 5 0 15,4 6-1-15,-4 7 8 0,12-2-1 16,3 3-3-16,-6-2-3 16,-17-3-2-16,8-4 1 15,-11-3 1-15,3-1-1 16,-3-2 0-16,8 2-1 15,-6 3 1-15,-7 0 3 16,-2 0 0-16,-6-1 1 16,-9-2 3-16,9 1-1 15,0-1-3-15,6-2-4 16,7 3 0-16,8-3 0 16,-5-4 0-16,15-1 0 15,-3 1 0-15,1 0 2 16,2-1-2-16,5 1 0 0,1 1 0 15,-1-3 0-15,-5-5 0 16,5-2 0-16,0-1-1 16,8 0 3-16,0 7-2 15,0 3 0-15,-5 2 0 16,-3 5 0-16,8-2 0 16,-13 0 0-16,-2-2-2 15,-8-8 2-15,-5-3 6 16,-3-7-6-16,3 3-7 15,-1 1 7-15,11 2 1 16,-2 12 1-16,4-1-2 16,4 3 0-16,-4 2 2 0,8-3-1 15,3-1-1 1,-3 1-1-16,8-4 1 0,0 1 1 16,3 0-1-16,2-1 1 15,-3 7-1-15,-2 1 1 16,0 4-1-16,3 0 0 15,-3 0 0-15,0 3 3 16,5 0 0-16,-10 4-3 16,12-2 4-16,1-1-4 15,-1 1 0-15,1 0-1 16,0 3 2-16,-6 3 0 16,6 0 0-16,0-2 0 0,2 0-1 15,-3 2 1 1,6 2 0-16,-3 1 1 0,3-2-2 15,-3 0 4-15,-2 0-4 16,7 2 2-16,-7-5-3 16,2 0 2-16,-2 0 2 15,-1-1-2-15,1 0 1 16,-1 2-1-16,-7-1 0 16,8-4 0-16,-5-1-2 15,2-1 3-15,-5 0-1 16,-6-3-1-16,6 7 1 15,3-5 0-15,-3 2 1 16,-8-1 0-16,-7 2 4 16,-1-6-4-16,-12 3-1 15,7-4 2-15,-2 1 1 16,-8-1-3-16,3-3 2 0,-10-1-2 16,7-1-1-16,-13 0 3 15,16-4-1-15,-10 0-1 16,7 3 0-16,-5 2-1 15,8-1 0-15,5 3 0 16,-6 2 2-16,11 2-2 16,-2 1 0-16,7 1 3 15,3-1-3-15,-3 2 0 16,5 6 1-16,0-1-1 16,3 1 0-16,5 1 0 15,-5-2 1-15,-3-2 0 0,-7-5-1 16,7 1-2-1,-5-1 2-15,10 2 0 0,-2 5 1 16,5-4-1 0,0 4-3-16,0-1 3 0,0 1 2 15,3 1-1-15,-9-3-1 16,4-6 0-16,-3-5-1 16,-11-6-4-16,8-1 5 15,1-1-1-15,1 8 1 16,-1 1 0-16,14 8 3 15,-4 4-3-15,2 1 0 16,5 6 1-16,-10 0-1 16,0-4 0-16,0-5-2 0,-21-6 1 15,-2-3-1-15,10-2 1 16,3 1 1-16,5 0 1 16,5 5 0-1,-5 4-1-15,10 3 0 0,2 0 0 16,4 6 0-16,-4 0 0 15,1-3 0-15,-1 0 0 16,4-4 0-16,-6-1-1 16,-3-2 1-16,3 2 0 15,-2 0-1-15,4 2 1 16,1 2 1-16,0-2-1 16,2 1 0-16,3 0-1 0,2 3 1 15,-7-6 0 1,2 5-2-16,5 4 2 0,0 0 0 15,8 5 0-15,0 3 2 16,0 2-2-16,-7 1 0 16,7 0 0-16,0 0 0 15,0 0 0-15,0 0 0 16,0 0 0-16,0 0 1 16,0 0-1-16,0 0 0 15,0 0 0-15,0 0-1 16,0 0 2-16,0 0 0 15,0 0 0-15,0 0-1 16,0 0 0-16,0 0 0 16,0 0-1-16,0 0 1 15,0 0 0-15,0 0 0 0,0 0-1 16,0 0-7 0,0 0-27-16,0 0-30 0,0 0-49 15,0 0-206-15</inkml:trace>
  <inkml:trace contextRef="#ctx0" brushRef="#br1" timeOffset="20151">4165 7541 516 0,'0'0'93'0,"0"0"-68"16,0 0-16-16,0 0 45 15,0 0 30-15,0 0-11 16,0 0-17-16,-7 2-24 16,7-2 5-16,0 0-7 0,0 0-9 15,0 0-3-15,0 0-10 16,0 0 3-16,0 0 0 15,0 0-2-15,0-6 0 16,0-7-5-16,0-13 0 16,0-8 1-16,15-12-5 15,16-6 0-15,-1 6 3 16,-1 6-2-16,-6 12 0 16,-8 7 3-16,-7 7-2 15,-8 6 0-15,0 4-2 16,0 4 0-16,0-1 5 15,7-2-5-15,-7 0 0 16,0 2-2-16,0-4 7 16,0 3-4-16,6-2-1 15,-6 1 0-15,0 0-1 0,2-3 2 16,-2-3-1 0,0 3 2-16,0 2-1 0,0 0 1 15,5 4 0 1,-5 0 0-16,3 0 7 0,-3 0-7 15,0 0-2-15,0 0 2 16,0-2-2-16,0 2 3 16,0 0-2-16,0 0-1 15,0 0 4-15,0 0-2 16,0 0-2-16,0 0 1 16,0 0-1-16,0 0 2 15,0 0-2-15,0 0 0 0,0 0 0 16,0 0 1-1,0 0 0-15,0 0-1 0,0-3 0 16,0 1 0-16,0-2 0 16,0-4 0-16,0-4 1 15,5-2 0-15,-3 3-1 16,4-3 0-16,-4 7 0 16,3 2-1-16,-5 2 1 15,3 2 0-15,-3 1 1 16,0 0 1-16,0 0-1 15,0 0-1-15,0 0 0 16,0 0 0-16,0 0 1 16,5 0-1-16,-5 0 0 0,3 0-1 15,-3 0 0 1,0 0 1-16,0 0 0 0,0 0 0 16,0 0 0-16,0 0 0 15,0 0 0-15,0 0 1 16,0 0-1-16,0 0 0 15,0 0 0-15,0 0 0 16,0 0 1-16,0 0 0 16,0 0 1-16,0 0-2 15,0 0 3-15,0 0-3 16,0 0 0-16,0 0 0 16,0 0 0-16,0 0-2 15,15 4 2-15,5 4 0 16,24 7 3-16,2-1-2 0,8 6 0 15,0-2 4-15,5-3-4 16,0 0-1-16,2 0 0 16,0-3 1-16,-4 1-2 15,-11-1-1-15,-15-1 2 16,-1-1-1-16,-9 5-1 16,-6 6-36-16,-15 2-77 15,0-3-479-15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8:41:56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1707 259 7796,'0'0'3390,"-6"-7"-1735,-16-15-356,-2 1 0,-44-31 0,27 28-1009,-1 3 0,-1 1-1,0 2 1,-2 2 0,0 2-1,-65-12 1,80 20-265,0 1-1,-1 2 1,1 0 0,-1 2 0,1 2-1,-1 1 1,1 1 0,-1 1 0,1 2-1,-37 12 1,43-10-20,-163 62 191,145-52-142,2 1 0,-56 38 0,-58 58 26,137-99-99,1 2-1,1-1 1,0 2 0,2 0-1,-16 29 1,12-21 20,-14 21 18,11-17-8,1 0-1,-28 64 1,20-40-43,22-47 21,0 1-1,0 1 1,1-1-1,0 1 1,1 0-1,0-1 1,0 1-1,1 1 1,-1 17-1,4-15 16,1 1 0,1-1 0,1 1-1,0-1 1,0 0 0,1-1 0,12 22-1,2 9-1,1 3 23,44 77-1,-50-101-37,1 0-1,1-2 1,1 0-1,0 0 1,26 20-1,187 133 3,-149-114 82,25 14-36,-91-64-43,1-1 0,0 0 0,0-2 1,1 0-1,24 6 0,8-4 1,1-3 0,-1-1 0,54-4 0,-55-1 6,-32 0 2,-1 0-1,1-1 1,0-1 0,0-1 0,23-8-1,76-37 14,-85 35-8,23-11 4,-1-3 0,71-51 0,83-85 59,40-81 339,-233 230-384,0-1 1,-1 1 0,-1-2-1,0 0 1,8-19 0,-13 23 0,-1-1 1,-1 1 0,0 0-1,-1-1 1,0 0 0,-1 0-1,-1 0 1,0-14 0,1-26 63,-1 29-34,0 0 1,-2 1 0,-4-32 0,-3 33-19,0 1 0,-2 0 1,0 0-1,-1 1 0,-2 1 1,-16-23-1,24 36-29,-19-25 37,-2 1-1,-44-42 1,6 7 21,53 56-32,0 0 0,-1 1 0,0 1 0,0 0-1,0 0 1,-26-10 0,-16-10-4,54 27-123,-1 1 0,1 0 0,-1-1 0,1 1 0,-1 0 0,1-1 0,-1 1 0,1 0 0,0-1 0,-1 1 1,1-1-1,0 1 0,-1-1 0,1 1 0,0-1 0,0 1 0,-1-1 0,1 1 0,0-1 0,0 1 0,0-1 0,0 1 0,0-1 0,-1 0 0,1 1 0,0-1 0,1 1 0,-1-1 0,0 1 0,0-1 0,0-4-1211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27:25.93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40 0 4562,'0'0'10293,"-7"0"-9418,-25 0 488,56 11-1139,32 5 222,0-2 0,71 7-1,121 2 51,-55-7-96,552 97 995,-7 40-992,-75-15-325,-270-89 230,-346-45-192,136 28-23,-83-11-93,-97-20 32,-3-1 6,41 6 15,-108-4-1403,14-2-1614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03.67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829 177 13526,'-20'-4'507,"-156"-28"1432,120 25 104,-95-3-1,141 11-1972,1 1-1,0 0 0,-1 0 1,1 1-1,0 0 1,0 1-1,1-1 1,-1 2-1,1-1 0,0 1 1,0 1-1,0-1 1,1 1-1,-8 8 0,-11 12-16,0 1-1,-25 37 0,25-29-13,1 1 0,2 1 0,1 2 0,-30 73 0,44-90-25,0 1 0,2 0 0,1 1-1,0-1 1,2 1 0,1 0 0,0 0 0,2 0-1,1 0 1,6 36 0,-3-45-4,0 0 1,2 0-1,0 0 0,0-1 1,1 0-1,1 0 1,1-1-1,0 0 0,0 0 1,14 13-1,11 9 16,1-1 0,41 28 0,-50-41-12,2-2-1,0 0 1,1-2-1,39 16 1,-45-24 30,0-1 1,0-1-1,0-1 1,1-1-1,0-1 0,40 1 1,-36-5 20,0 0-1,0-2 1,0-1 0,-1-1 0,32-8 0,-45 7-9,0 0 0,0-1-1,0 0 1,-1-1 0,0 0 0,0-1 0,0-1 0,-1 0-1,-1 0 1,0-1 0,14-16 0,4-11 13,-3-1 0,-1-1 0,-1-1 0,-3-1 0,-1-1 0,-2 0 0,21-78 0,-29 86-37,-3 0-1,0-1 0,2-68 0,-9 87-23,0-1-1,-1 0 0,-1 1 1,-1-1-1,0 1 0,-1 0 0,-1 0 1,0 0-1,-1 1 0,-12-22 1,3 14 65,-2 0 0,-1 1 1,0 1-1,-2 0 1,0 2-1,-1 0 0,-1 2 1,-1 0-1,-40-22 1,7 9-40,-2 3 0,0 1-1,-70-18 1,104 36-118,1 2-1,-1 1 1,0 0-1,0 2 1,-38 0-1,59 3-42,0 0-1,-1 0 0,1 1 1,0-1-1,0 1 0,0-1 0,0 1 1,0 0-1,0 1 0,0-1 1,1 0-1,-1 1 0,0 0 0,1-1 1,-1 1-1,1 0 0,-5 4 1,4-1-370,-1 0 1,1 1 0,0-1-1,0 0 1,0 1 0,1 0-1,0-1 1,-2 10 0,-5 36-6878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04.449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3 323 13846,'0'0'1361,"-1"12"-1302,0 84 21,1-96-64,0 0 1,0 0-1,0 1 0,1-1 1,-1 0-1,0 0 1,0 1-1,1-1 0,-1 0 1,0 0-1,0 0 1,1 0-1,-1 1 1,0-1-1,1 0 0,-1 0 1,0 0-1,0 0 1,1 0-1,-1 0 1,0 0-1,1 0 0,-1 0 1,0 0-1,1 0 1,-1 0-1,0 0 0,1 0 1,-1 0-1,0 0 1,1 0-1,-1 0 1,0 0-1,0 0 0,1-1 1,-1 1-1,0 0 1,0 0-1,1 0 1,-1-1-1,17-7 594,86-67 1499,-1 1-1630,-33 32-277,107-47 1,81-16-1232,-157 67-3205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06.023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862 151 7796,'0'0'1307,"-9"-15"182,-30-49 912,35 58-2145,-1 1 0,1 1 1,0-1-1,-1 1 0,0-1 0,0 1 1,-1 1-1,1-1 0,-1 1 1,1 0-1,-1 0 0,0 1 0,-9-3 1,-1 1-9,0 1 0,0 0 0,-24 0 0,38 3-226,-36-2 207,-1 2 0,1 1 0,-49 9 0,66-6-114,0 0 0,1 2 0,-1 1-1,1 1 1,0 0 0,1 1 0,-27 18 0,25-13-26,1 1 0,0 1 0,1 1 0,1 0-1,1 1 1,0 1 0,-25 39 0,31-40-52,1 1 0,0 0 0,2 1 0,0 0 0,1 0 0,2 1 0,0-1 0,0 1 0,-1 35 0,4-27-34,1 1 0,1 0 1,2 0-1,1 0 0,1 0 1,1 0-1,18 53 0,-6-44 6,1-2-1,2 0 0,2-1 0,1-1 0,30 34 1,147 148 69,-182-200-63,-1 0-1,2-2 0,0 0 0,1-1 1,0-1-1,1-1 0,1-1 0,23 9 1,-32-15 4,0-2 0,0 1 0,1-1 0,-1-1 0,0-1 0,1 1 0,-1-2 0,1 0 0,0-1 0,-1 0 0,0-1 0,1-1 0,-1 0 0,0 0 0,24-11 0,-14 2 5,0 0 1,-1-2-1,0-1 1,-1 0-1,-1-2 0,0 0 1,-1-1-1,-1-2 1,-1 1-1,-1-2 1,0 0-1,18-34 1,-18 24-11,0-1 0,-2-1 0,-1 0 0,-2 0 1,-2-1-1,0-1 0,-3 1 0,5-63 0,-10 63-3,-1 1 1,-2-1-1,-10-59 0,7 72 1,0 0-1,-2 0 0,0 1 1,-2 0-1,0 1 0,-1 0 1,-13-18-1,7 14-2,-2 0-1,0 2 1,-2 0-1,0 2 1,-1 0-1,-29-20 1,-146-78 111,156 95-81,36 19-208,-4-1 196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20.74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399 136 11669,'0'0'6027,"-2"-2"-5787,-11-8 358,9 22-355,-113 313 68,-23 71 2,99-274-304,-27 93 17,63-186-31,1 1 1,1 0 0,1 0 0,4 33 0,-2-15-79,2-40 93,0-1 1,1 1 0,-1-1 0,2 0 0,-1 0 0,1 0 0,8 11 0,-6-8-42,-3-6 34,0 0 0,0 0 1,1-1-1,-1 1 1,1-1-1,-1 0 1,1 0-1,0-1 1,0 1-1,1-1 1,6 3-1,54 17-4,-44-15 14,7 0 10,1 0-1,0-2 1,44 2 0,91-5 98,-90-3-101,-48 1-18,41 1 68,135-17-1,-88-5 221,229-11-1,318 48-225,-117-7-18,-235-6 122,422 20 349,-119-7-109,1 33-317,130 6-168,-324-75 168,-85-25-10,124-15-82,140-1-74,-488 42 96,-31 5 6,-62 12-17,1 1-1,22 2 1,-6 0-7,-27-32 376,1-6-348,-1 0 0,3-69 0,-10-78 61,0 161-90,-2 3 0,0 0 1,-2-1-1,0 2 1,-1-1 0,-1 1-1,-1-1 1,-1 2-1,0-1 1,-2 1-1,0 0 1,-16-21 0,-4-1-10,-1 2-1,-3 1 1,-56-49 0,46 50-2,-2 1 1,-1 3-1,-1 2 0,-2 2 0,-1 2 0,-1 3 0,-57-18 1,23 14 27,-1 5 0,-1 3 0,-158-12 0,-33 13-16,-228-21-36,38-26 58,126 15 20,160 25 3,-33-6-70,-263-2 1,442 33-10,-718 30 246,515 1-389,-326 34 175,194-54 59,223-11-21,-180 24 0,155-1-55,-226 3 0,228-22-6,138-1 14,1 2 0,0 1 1,-35 11-1,44-9-329,-1-1 1,0 0-1,0-2 1,0-1-1,-36 1 0,-173-5-3707,208 0 461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38.567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23 41 4290,'0'0'6064,"-3"0"-5509,-12 0 173,11 0 2415,4 0-2985,29-2 146,270-17 759,-108 3-638,348 13 1125,-58 11-912,-349 5-638,7-1 56,345-16-44,-377 2-8,426 2-9,-379 9 42,85 2-42,170 0 44,-237-5-44,136 17-2,26 1 6,-312-24 26,5 1-29,46 5-1,-68-5-3,-3-1 11,-1 0 0,1 0 0,0 1 0,0-1 1,0 1-1,0 0 0,-1-1 0,1 1 0,0 0 0,-1 0 0,1 0 0,0 0 0,1 2 0,-3-3-40,0 1 34,0 0 115,-21-12-1827,-16-9-5908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40.138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3202 1185 2993,'0'0'10904,"2"-3"-10016,3-9-542,0 0-1,-1 0 0,-1 0 1,0-1-1,0 1 0,-1-1 1,-1 1-1,0-1 1,-1 0-1,0 0 0,-1 1 1,0-1-1,-1 0 0,-1 1 1,0-1-1,0 1 0,-8-16 1,-4 1-154,-2 1 1,-1 1 0,-1 1-1,-1 0 1,0 2 0,-46-38-1,-159-100 536,196 141-651,-88-51 66,-3 5 0,-3 5 1,-223-75-1,-362-46 137,603 163-219,0 4 0,0 5-1,-145 6 1,215 6-76,1 1 0,0 1 0,-62 19 0,-95 45-4,110-37 82,-35 8-98,-95 40 97,210-80-70,1 0 56,0 1-30,0 0 79,20-10-3763,11-7-549,-6-3-4942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5:40.555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584 80 12998,'0'0'4557,"1"-13"-3741,1-39-104,-3 51-698,1 0 0,0 1 1,0-1-1,-1 0 0,1 0 0,0 1 0,-1-1 0,1 0 0,-1 1 0,1-1 0,-1 1 0,1-1 0,-1 0 0,1 1 0,-1-1 0,0 1 0,1 0 0,-1-1 0,0 1 0,1-1 0,-1 1 0,0 0 0,0 0 1,1-1-1,-1 1 0,0 0 0,0 0 0,0 0 0,1 0 0,-2 0 0,-25 2 306,24-1-273,-7 1-17,-1 1 0,1 0 0,1 1 0,-1 0 0,0 1 0,-14 9-1,-54 43 208,52-37-189,-16 12 25,-104 84 278,124-95-255,0 0 0,1 1 0,1 1 0,-17 27 0,31-41-55,1 1 0,0-1 0,1 1 0,0 0 0,0 0 0,1 1 0,1-1 0,-1 1 0,2 0 0,-1-1 0,2 1 0,-1 0 0,3 15 0,-2-24-37,1 1-1,0 0 1,0-1 0,0 1 0,0-1-1,0 0 1,0 1 0,1-1 0,0 0-1,-1 0 1,1 0 0,0 0 0,0 0-1,0 0 1,0-1 0,0 1-1,0 0 1,0-1 0,1 0 0,-1 0-1,0 1 1,1-1 0,-1-1 0,1 1-1,0 0 1,-1-1 0,5 1 0,10 2 20,-1 0 0,1-2 0,18 0 0,-33-1-17,343-21 718,-47-1-583,-95 21-1662,-136 2-1026,66-1-7997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1.250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5460 1 6003,'0'0'10762,"1"6"-7147,8 20-3576,1-1 0,19 36 0,3 7 39,58 180 95,-78-202-151,-1 0 0,-3 0 0,3 79 0,-10-81-9,-2 1 0,-1 0 0,-3-1 0,-2 0 0,-17 58 0,-14 21 24,-6-2 0,-60 115 0,58-147-12,-4-2 0,-3-3-1,-75 90 1,-11-13-16,-8-7 0,-5-5 0,-7-8 0,-6-7 0,-212 132 0,247-182-6,-592 409 52,-247 195 121,366-255-232,582-416 60,-185 159 25,145-119-36,-65 80 0,60-59 42,-83 107-62,78-94 15,-4-3-1,-126 114 1,-118 119 52,55-80-120,241-213 154,15-16-116,8-12 16,0 1 1,0-1-1,0 0 0,0 0 1,-1 0-1,1 0 1,0 1-1,0-1 0,0 0 1,0 0-1,0 0 1,0 0-1,-1 0 0,1 1 1,0-1-1,0 0 1,0 0-1,0 0 0,0 0 1,-1 0-1,1 0 1,0 0-1,0 0 0,0 0 1,-1 0-1,1 0 1,0 0-1,0 0 0,0 0 1,-1 0-1,1 0 1,0 0-1,0 0 0,0 0 1,0 0-1,-1 0 1,1 0-1,0 0 0,0 0 1,0 0-1,0 0 1,-1 0-1,1 0 0,0 0 1,0-1-1,0 1 1,0 0-1,-1 0 0,1 0 1,0 0-1,0 0 1,0-1-1,0 1 0,0 0 1,0 0-1,0 0 1,0 0-1,0-1 0,0 1 1,-1 0-1,1 0 1,0 0-1,0-1 0,0 1 1,-3-15-2302,0-16-3004,-1-8-3179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1.592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104 1 16472,'0'0'821,"-6"17"-698,-2 5-46,3-11-32,1 0 0,1 0 0,0 0 0,0 0 0,1 1 0,0 19 0,-31 171 113,21-149 147,3 0 0,-5 92 0,14-138-243,0-1 1,1 1-1,-1-1 1,1 1-1,1-1 1,-1 1-1,1-1 1,0 0 0,4 9-1,-3-11-38,-1 0 0,1-1-1,0 1 1,0-1 0,0 1 0,0-1-1,0 0 1,1 0 0,-1-1 0,1 1-1,0-1 1,0 0 0,0 0 0,7 3-1,3-1-13,-1-1 0,1 0-1,-1-1 1,1 0 0,0-1-1,0 0 1,0-2 0,-1 1-1,1-2 1,0 0 0,0 0-1,-1-1 1,26-10 0,4-4 15,-2-2 0,74-44 0,-12-3-1487,127-107 0,-136 92-6035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02:38:06.191"/>
    </inkml:context>
    <inkml:brush xml:id="br0">
      <inkml:brushProperty name="width" value="0.05" units="cm"/>
      <inkml:brushProperty name="height" value="0.05" units="cm"/>
      <inkml:brushProperty name="color" value="#1507D1"/>
    </inkml:brush>
  </inkml:definitions>
  <inkml:trace contextRef="#ctx0" brushRef="#br0">6494 1 10565,'0'0'6069,"-6"0"-5730,-15 0-208,16 0 592,5 4-531,0 70 37,-4 182 175,0-197-363,-3-1 1,-19 80 0,-4-33-6,-5-2 1,-5-2-1,-3-2 1,-107 176-1,39-106 92,-225 262-1,-21-72 47,-27-31-98,287-248-11,-303 225 250,127-133-209,-326 222-156,370-227 48,-322 244-15,138-129 60,292-200-57,4 5 0,4 5 0,-197 210 0,166-153 44,-6-5 0,-264 194 0,331-279-41,3 3 0,2 4-1,-71 79 1,-98 149-33,197-231 40,-97 110 9,108-131-1,-87 71 0,121-110 282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7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6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7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3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C8DAD-BC22-43BE-9832-A98588D15C63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BE72-FD21-45E5-A7E7-DBA16B6B7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3" Type="http://schemas.openxmlformats.org/officeDocument/2006/relationships/image" Target="../media/image107.png"/><Relationship Id="rId7" Type="http://schemas.openxmlformats.org/officeDocument/2006/relationships/image" Target="../media/image30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710.png"/><Relationship Id="rId5" Type="http://schemas.openxmlformats.org/officeDocument/2006/relationships/image" Target="../media/image108.png"/><Relationship Id="rId4" Type="http://schemas.openxmlformats.org/officeDocument/2006/relationships/image" Target="../media/image1210.png"/><Relationship Id="rId9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50.png"/><Relationship Id="rId18" Type="http://schemas.openxmlformats.org/officeDocument/2006/relationships/customXml" Target="../ink/ink92.xml"/><Relationship Id="rId26" Type="http://schemas.openxmlformats.org/officeDocument/2006/relationships/customXml" Target="../ink/ink96.xml"/><Relationship Id="rId3" Type="http://schemas.openxmlformats.org/officeDocument/2006/relationships/image" Target="../media/image2.png"/><Relationship Id="rId21" Type="http://schemas.openxmlformats.org/officeDocument/2006/relationships/image" Target="../media/image113.png"/><Relationship Id="rId7" Type="http://schemas.openxmlformats.org/officeDocument/2006/relationships/image" Target="../media/image270.png"/><Relationship Id="rId12" Type="http://schemas.openxmlformats.org/officeDocument/2006/relationships/image" Target="../media/image16.png"/><Relationship Id="rId17" Type="http://schemas.openxmlformats.org/officeDocument/2006/relationships/image" Target="../media/image111.png"/><Relationship Id="rId25" Type="http://schemas.openxmlformats.org/officeDocument/2006/relationships/image" Target="../media/image115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91.xml"/><Relationship Id="rId20" Type="http://schemas.openxmlformats.org/officeDocument/2006/relationships/customXml" Target="../ink/ink93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10.png"/><Relationship Id="rId11" Type="http://schemas.openxmlformats.org/officeDocument/2006/relationships/image" Target="../media/image340.png"/><Relationship Id="rId24" Type="http://schemas.openxmlformats.org/officeDocument/2006/relationships/customXml" Target="../ink/ink95.xml"/><Relationship Id="rId5" Type="http://schemas.openxmlformats.org/officeDocument/2006/relationships/image" Target="../media/image260.png"/><Relationship Id="rId15" Type="http://schemas.openxmlformats.org/officeDocument/2006/relationships/image" Target="../media/image109.png"/><Relationship Id="rId23" Type="http://schemas.openxmlformats.org/officeDocument/2006/relationships/image" Target="../media/image114.png"/><Relationship Id="rId10" Type="http://schemas.openxmlformats.org/officeDocument/2006/relationships/image" Target="../media/image331.png"/><Relationship Id="rId19" Type="http://schemas.openxmlformats.org/officeDocument/2006/relationships/image" Target="../media/image112.png"/><Relationship Id="rId4" Type="http://schemas.openxmlformats.org/officeDocument/2006/relationships/image" Target="../media/image312.png"/><Relationship Id="rId9" Type="http://schemas.openxmlformats.org/officeDocument/2006/relationships/image" Target="../media/image322.png"/><Relationship Id="rId14" Type="http://schemas.openxmlformats.org/officeDocument/2006/relationships/customXml" Target="../ink/ink90.xml"/><Relationship Id="rId22" Type="http://schemas.openxmlformats.org/officeDocument/2006/relationships/customXml" Target="../ink/ink94.xml"/><Relationship Id="rId27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411.png"/><Relationship Id="rId18" Type="http://schemas.openxmlformats.org/officeDocument/2006/relationships/image" Target="../media/image118.png"/><Relationship Id="rId26" Type="http://schemas.openxmlformats.org/officeDocument/2006/relationships/image" Target="../media/image123.png"/><Relationship Id="rId3" Type="http://schemas.openxmlformats.org/officeDocument/2006/relationships/image" Target="../media/image2.png"/><Relationship Id="rId21" Type="http://schemas.openxmlformats.org/officeDocument/2006/relationships/customXml" Target="../ink/ink100.xml"/><Relationship Id="rId7" Type="http://schemas.openxmlformats.org/officeDocument/2006/relationships/image" Target="../media/image280.png"/><Relationship Id="rId12" Type="http://schemas.openxmlformats.org/officeDocument/2006/relationships/image" Target="../media/image401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70.png"/><Relationship Id="rId11" Type="http://schemas.openxmlformats.org/officeDocument/2006/relationships/image" Target="../media/image391.png"/><Relationship Id="rId24" Type="http://schemas.openxmlformats.org/officeDocument/2006/relationships/image" Target="../media/image122.png"/><Relationship Id="rId5" Type="http://schemas.openxmlformats.org/officeDocument/2006/relationships/image" Target="../media/image110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124.png"/><Relationship Id="rId10" Type="http://schemas.openxmlformats.org/officeDocument/2006/relationships/image" Target="../media/image381.png"/><Relationship Id="rId19" Type="http://schemas.openxmlformats.org/officeDocument/2006/relationships/customXml" Target="../ink/ink99.xml"/><Relationship Id="rId4" Type="http://schemas.openxmlformats.org/officeDocument/2006/relationships/image" Target="../media/image361.png"/><Relationship Id="rId9" Type="http://schemas.openxmlformats.org/officeDocument/2006/relationships/image" Target="../media/image371.png"/><Relationship Id="rId14" Type="http://schemas.openxmlformats.org/officeDocument/2006/relationships/image" Target="../media/image421.png"/><Relationship Id="rId22" Type="http://schemas.openxmlformats.org/officeDocument/2006/relationships/image" Target="../media/image121.png"/><Relationship Id="rId27" Type="http://schemas.openxmlformats.org/officeDocument/2006/relationships/customXml" Target="../ink/ink10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1.xml"/><Relationship Id="rId21" Type="http://schemas.openxmlformats.org/officeDocument/2006/relationships/customXml" Target="../ink/ink113.xml"/><Relationship Id="rId42" Type="http://schemas.openxmlformats.org/officeDocument/2006/relationships/image" Target="../media/image144.png"/><Relationship Id="rId63" Type="http://schemas.openxmlformats.org/officeDocument/2006/relationships/customXml" Target="../ink/ink134.xml"/><Relationship Id="rId84" Type="http://schemas.openxmlformats.org/officeDocument/2006/relationships/image" Target="../media/image165.png"/><Relationship Id="rId138" Type="http://schemas.openxmlformats.org/officeDocument/2006/relationships/image" Target="../media/image193.png"/><Relationship Id="rId159" Type="http://schemas.openxmlformats.org/officeDocument/2006/relationships/customXml" Target="../ink/ink182.xml"/><Relationship Id="rId170" Type="http://schemas.openxmlformats.org/officeDocument/2006/relationships/image" Target="../media/image209.png"/><Relationship Id="rId191" Type="http://schemas.openxmlformats.org/officeDocument/2006/relationships/customXml" Target="../ink/ink198.xml"/><Relationship Id="rId205" Type="http://schemas.openxmlformats.org/officeDocument/2006/relationships/customXml" Target="../ink/ink205.xml"/><Relationship Id="rId226" Type="http://schemas.openxmlformats.org/officeDocument/2006/relationships/image" Target="../media/image237.png"/><Relationship Id="rId107" Type="http://schemas.openxmlformats.org/officeDocument/2006/relationships/customXml" Target="../ink/ink156.xml"/><Relationship Id="rId11" Type="http://schemas.openxmlformats.org/officeDocument/2006/relationships/customXml" Target="../ink/ink108.xml"/><Relationship Id="rId32" Type="http://schemas.openxmlformats.org/officeDocument/2006/relationships/image" Target="../media/image139.png"/><Relationship Id="rId53" Type="http://schemas.openxmlformats.org/officeDocument/2006/relationships/customXml" Target="../ink/ink129.xml"/><Relationship Id="rId74" Type="http://schemas.openxmlformats.org/officeDocument/2006/relationships/image" Target="../media/image160.png"/><Relationship Id="rId128" Type="http://schemas.openxmlformats.org/officeDocument/2006/relationships/image" Target="../media/image188.png"/><Relationship Id="rId149" Type="http://schemas.openxmlformats.org/officeDocument/2006/relationships/customXml" Target="../ink/ink177.xml"/><Relationship Id="rId5" Type="http://schemas.openxmlformats.org/officeDocument/2006/relationships/customXml" Target="../ink/ink105.xml"/><Relationship Id="rId95" Type="http://schemas.openxmlformats.org/officeDocument/2006/relationships/customXml" Target="../ink/ink150.xml"/><Relationship Id="rId160" Type="http://schemas.openxmlformats.org/officeDocument/2006/relationships/image" Target="../media/image204.png"/><Relationship Id="rId181" Type="http://schemas.openxmlformats.org/officeDocument/2006/relationships/customXml" Target="../ink/ink193.xml"/><Relationship Id="rId216" Type="http://schemas.openxmlformats.org/officeDocument/2006/relationships/image" Target="../media/image232.png"/><Relationship Id="rId22" Type="http://schemas.openxmlformats.org/officeDocument/2006/relationships/image" Target="../media/image134.png"/><Relationship Id="rId43" Type="http://schemas.openxmlformats.org/officeDocument/2006/relationships/customXml" Target="../ink/ink124.xml"/><Relationship Id="rId64" Type="http://schemas.openxmlformats.org/officeDocument/2006/relationships/image" Target="../media/image155.png"/><Relationship Id="rId118" Type="http://schemas.openxmlformats.org/officeDocument/2006/relationships/image" Target="../media/image183.png"/><Relationship Id="rId139" Type="http://schemas.openxmlformats.org/officeDocument/2006/relationships/customXml" Target="../ink/ink172.xml"/><Relationship Id="rId85" Type="http://schemas.openxmlformats.org/officeDocument/2006/relationships/customXml" Target="../ink/ink145.xml"/><Relationship Id="rId150" Type="http://schemas.openxmlformats.org/officeDocument/2006/relationships/image" Target="../media/image199.png"/><Relationship Id="rId171" Type="http://schemas.openxmlformats.org/officeDocument/2006/relationships/customXml" Target="../ink/ink188.xml"/><Relationship Id="rId192" Type="http://schemas.openxmlformats.org/officeDocument/2006/relationships/image" Target="../media/image220.png"/><Relationship Id="rId206" Type="http://schemas.openxmlformats.org/officeDocument/2006/relationships/image" Target="../media/image227.png"/><Relationship Id="rId227" Type="http://schemas.openxmlformats.org/officeDocument/2006/relationships/customXml" Target="../ink/ink216.xml"/><Relationship Id="rId12" Type="http://schemas.openxmlformats.org/officeDocument/2006/relationships/image" Target="../media/image129.png"/><Relationship Id="rId33" Type="http://schemas.openxmlformats.org/officeDocument/2006/relationships/customXml" Target="../ink/ink119.xml"/><Relationship Id="rId108" Type="http://schemas.openxmlformats.org/officeDocument/2006/relationships/image" Target="../media/image177.png"/><Relationship Id="rId129" Type="http://schemas.openxmlformats.org/officeDocument/2006/relationships/customXml" Target="../ink/ink167.xml"/><Relationship Id="rId54" Type="http://schemas.openxmlformats.org/officeDocument/2006/relationships/image" Target="../media/image150.png"/><Relationship Id="rId75" Type="http://schemas.openxmlformats.org/officeDocument/2006/relationships/customXml" Target="../ink/ink140.xml"/><Relationship Id="rId96" Type="http://schemas.openxmlformats.org/officeDocument/2006/relationships/image" Target="../media/image171.png"/><Relationship Id="rId140" Type="http://schemas.openxmlformats.org/officeDocument/2006/relationships/image" Target="../media/image194.png"/><Relationship Id="rId161" Type="http://schemas.openxmlformats.org/officeDocument/2006/relationships/customXml" Target="../ink/ink183.xml"/><Relationship Id="rId182" Type="http://schemas.openxmlformats.org/officeDocument/2006/relationships/image" Target="../media/image215.png"/><Relationship Id="rId217" Type="http://schemas.openxmlformats.org/officeDocument/2006/relationships/customXml" Target="../ink/ink211.xml"/><Relationship Id="rId6" Type="http://schemas.openxmlformats.org/officeDocument/2006/relationships/image" Target="../media/image126.png"/><Relationship Id="rId23" Type="http://schemas.openxmlformats.org/officeDocument/2006/relationships/customXml" Target="../ink/ink114.xml"/><Relationship Id="rId119" Type="http://schemas.openxmlformats.org/officeDocument/2006/relationships/customXml" Target="../ink/ink162.xml"/><Relationship Id="rId44" Type="http://schemas.openxmlformats.org/officeDocument/2006/relationships/image" Target="../media/image145.png"/><Relationship Id="rId65" Type="http://schemas.openxmlformats.org/officeDocument/2006/relationships/customXml" Target="../ink/ink135.xml"/><Relationship Id="rId86" Type="http://schemas.openxmlformats.org/officeDocument/2006/relationships/image" Target="../media/image166.png"/><Relationship Id="rId130" Type="http://schemas.openxmlformats.org/officeDocument/2006/relationships/image" Target="../media/image189.png"/><Relationship Id="rId151" Type="http://schemas.openxmlformats.org/officeDocument/2006/relationships/customXml" Target="../ink/ink178.xml"/><Relationship Id="rId172" Type="http://schemas.openxmlformats.org/officeDocument/2006/relationships/image" Target="../media/image210.png"/><Relationship Id="rId193" Type="http://schemas.openxmlformats.org/officeDocument/2006/relationships/customXml" Target="../ink/ink199.xml"/><Relationship Id="rId207" Type="http://schemas.openxmlformats.org/officeDocument/2006/relationships/customXml" Target="../ink/ink206.xml"/><Relationship Id="rId228" Type="http://schemas.openxmlformats.org/officeDocument/2006/relationships/image" Target="../media/image238.png"/><Relationship Id="rId13" Type="http://schemas.openxmlformats.org/officeDocument/2006/relationships/customXml" Target="../ink/ink109.xml"/><Relationship Id="rId109" Type="http://schemas.openxmlformats.org/officeDocument/2006/relationships/customXml" Target="../ink/ink157.xml"/><Relationship Id="rId34" Type="http://schemas.openxmlformats.org/officeDocument/2006/relationships/image" Target="../media/image140.png"/><Relationship Id="rId55" Type="http://schemas.openxmlformats.org/officeDocument/2006/relationships/customXml" Target="../ink/ink130.xml"/><Relationship Id="rId76" Type="http://schemas.openxmlformats.org/officeDocument/2006/relationships/image" Target="../media/image161.png"/><Relationship Id="rId97" Type="http://schemas.openxmlformats.org/officeDocument/2006/relationships/customXml" Target="../ink/ink151.xml"/><Relationship Id="rId120" Type="http://schemas.openxmlformats.org/officeDocument/2006/relationships/image" Target="../media/image184.png"/><Relationship Id="rId141" Type="http://schemas.openxmlformats.org/officeDocument/2006/relationships/customXml" Target="../ink/ink173.xml"/><Relationship Id="rId7" Type="http://schemas.openxmlformats.org/officeDocument/2006/relationships/customXml" Target="../ink/ink106.xml"/><Relationship Id="rId162" Type="http://schemas.openxmlformats.org/officeDocument/2006/relationships/image" Target="../media/image205.png"/><Relationship Id="rId183" Type="http://schemas.openxmlformats.org/officeDocument/2006/relationships/customXml" Target="../ink/ink194.xml"/><Relationship Id="rId218" Type="http://schemas.openxmlformats.org/officeDocument/2006/relationships/image" Target="../media/image233.png"/><Relationship Id="rId24" Type="http://schemas.openxmlformats.org/officeDocument/2006/relationships/image" Target="../media/image135.png"/><Relationship Id="rId45" Type="http://schemas.openxmlformats.org/officeDocument/2006/relationships/customXml" Target="../ink/ink125.xml"/><Relationship Id="rId66" Type="http://schemas.openxmlformats.org/officeDocument/2006/relationships/image" Target="../media/image156.png"/><Relationship Id="rId87" Type="http://schemas.openxmlformats.org/officeDocument/2006/relationships/customXml" Target="../ink/ink146.xml"/><Relationship Id="rId110" Type="http://schemas.openxmlformats.org/officeDocument/2006/relationships/image" Target="../media/image178.png"/><Relationship Id="rId131" Type="http://schemas.openxmlformats.org/officeDocument/2006/relationships/customXml" Target="../ink/ink168.xml"/><Relationship Id="rId152" Type="http://schemas.openxmlformats.org/officeDocument/2006/relationships/image" Target="../media/image200.png"/><Relationship Id="rId173" Type="http://schemas.openxmlformats.org/officeDocument/2006/relationships/customXml" Target="../ink/ink189.xml"/><Relationship Id="rId194" Type="http://schemas.openxmlformats.org/officeDocument/2006/relationships/image" Target="../media/image221.png"/><Relationship Id="rId208" Type="http://schemas.openxmlformats.org/officeDocument/2006/relationships/image" Target="../media/image228.png"/><Relationship Id="rId229" Type="http://schemas.openxmlformats.org/officeDocument/2006/relationships/customXml" Target="../ink/ink217.xml"/><Relationship Id="rId14" Type="http://schemas.openxmlformats.org/officeDocument/2006/relationships/image" Target="../media/image130.png"/><Relationship Id="rId35" Type="http://schemas.openxmlformats.org/officeDocument/2006/relationships/customXml" Target="../ink/ink120.xml"/><Relationship Id="rId56" Type="http://schemas.openxmlformats.org/officeDocument/2006/relationships/image" Target="../media/image151.png"/><Relationship Id="rId77" Type="http://schemas.openxmlformats.org/officeDocument/2006/relationships/customXml" Target="../ink/ink141.xml"/><Relationship Id="rId100" Type="http://schemas.openxmlformats.org/officeDocument/2006/relationships/image" Target="../media/image173.png"/><Relationship Id="rId8" Type="http://schemas.openxmlformats.org/officeDocument/2006/relationships/image" Target="../media/image127.png"/><Relationship Id="rId98" Type="http://schemas.openxmlformats.org/officeDocument/2006/relationships/image" Target="../media/image172.png"/><Relationship Id="rId121" Type="http://schemas.openxmlformats.org/officeDocument/2006/relationships/customXml" Target="../ink/ink163.xml"/><Relationship Id="rId142" Type="http://schemas.openxmlformats.org/officeDocument/2006/relationships/image" Target="../media/image195.png"/><Relationship Id="rId163" Type="http://schemas.openxmlformats.org/officeDocument/2006/relationships/customXml" Target="../ink/ink184.xml"/><Relationship Id="rId184" Type="http://schemas.openxmlformats.org/officeDocument/2006/relationships/image" Target="../media/image216.png"/><Relationship Id="rId219" Type="http://schemas.openxmlformats.org/officeDocument/2006/relationships/customXml" Target="../ink/ink212.xml"/><Relationship Id="rId230" Type="http://schemas.openxmlformats.org/officeDocument/2006/relationships/image" Target="../media/image239.png"/><Relationship Id="rId25" Type="http://schemas.openxmlformats.org/officeDocument/2006/relationships/customXml" Target="../ink/ink115.xml"/><Relationship Id="rId46" Type="http://schemas.openxmlformats.org/officeDocument/2006/relationships/image" Target="../media/image146.png"/><Relationship Id="rId67" Type="http://schemas.openxmlformats.org/officeDocument/2006/relationships/customXml" Target="../ink/ink136.xml"/><Relationship Id="rId20" Type="http://schemas.openxmlformats.org/officeDocument/2006/relationships/image" Target="../media/image133.png"/><Relationship Id="rId41" Type="http://schemas.openxmlformats.org/officeDocument/2006/relationships/customXml" Target="../ink/ink123.xml"/><Relationship Id="rId62" Type="http://schemas.openxmlformats.org/officeDocument/2006/relationships/image" Target="../media/image154.png"/><Relationship Id="rId83" Type="http://schemas.openxmlformats.org/officeDocument/2006/relationships/customXml" Target="../ink/ink144.xml"/><Relationship Id="rId88" Type="http://schemas.openxmlformats.org/officeDocument/2006/relationships/image" Target="../media/image167.png"/><Relationship Id="rId111" Type="http://schemas.openxmlformats.org/officeDocument/2006/relationships/customXml" Target="../ink/ink158.xml"/><Relationship Id="rId132" Type="http://schemas.openxmlformats.org/officeDocument/2006/relationships/image" Target="../media/image190.png"/><Relationship Id="rId153" Type="http://schemas.openxmlformats.org/officeDocument/2006/relationships/customXml" Target="../ink/ink179.xml"/><Relationship Id="rId174" Type="http://schemas.openxmlformats.org/officeDocument/2006/relationships/image" Target="../media/image211.png"/><Relationship Id="rId179" Type="http://schemas.openxmlformats.org/officeDocument/2006/relationships/customXml" Target="../ink/ink192.xml"/><Relationship Id="rId195" Type="http://schemas.openxmlformats.org/officeDocument/2006/relationships/customXml" Target="../ink/ink200.xml"/><Relationship Id="rId209" Type="http://schemas.openxmlformats.org/officeDocument/2006/relationships/customXml" Target="../ink/ink207.xml"/><Relationship Id="rId190" Type="http://schemas.openxmlformats.org/officeDocument/2006/relationships/image" Target="../media/image219.png"/><Relationship Id="rId204" Type="http://schemas.openxmlformats.org/officeDocument/2006/relationships/image" Target="../media/image226.png"/><Relationship Id="rId220" Type="http://schemas.openxmlformats.org/officeDocument/2006/relationships/image" Target="../media/image234.png"/><Relationship Id="rId225" Type="http://schemas.openxmlformats.org/officeDocument/2006/relationships/customXml" Target="../ink/ink215.xml"/><Relationship Id="rId15" Type="http://schemas.openxmlformats.org/officeDocument/2006/relationships/customXml" Target="../ink/ink110.xml"/><Relationship Id="rId36" Type="http://schemas.openxmlformats.org/officeDocument/2006/relationships/image" Target="../media/image141.png"/><Relationship Id="rId57" Type="http://schemas.openxmlformats.org/officeDocument/2006/relationships/customXml" Target="../ink/ink131.xml"/><Relationship Id="rId106" Type="http://schemas.openxmlformats.org/officeDocument/2006/relationships/image" Target="../media/image176.png"/><Relationship Id="rId127" Type="http://schemas.openxmlformats.org/officeDocument/2006/relationships/customXml" Target="../ink/ink166.xml"/><Relationship Id="rId10" Type="http://schemas.openxmlformats.org/officeDocument/2006/relationships/image" Target="../media/image128.png"/><Relationship Id="rId31" Type="http://schemas.openxmlformats.org/officeDocument/2006/relationships/customXml" Target="../ink/ink118.xml"/><Relationship Id="rId52" Type="http://schemas.openxmlformats.org/officeDocument/2006/relationships/image" Target="../media/image149.png"/><Relationship Id="rId73" Type="http://schemas.openxmlformats.org/officeDocument/2006/relationships/customXml" Target="../ink/ink139.xml"/><Relationship Id="rId78" Type="http://schemas.openxmlformats.org/officeDocument/2006/relationships/image" Target="../media/image162.png"/><Relationship Id="rId94" Type="http://schemas.openxmlformats.org/officeDocument/2006/relationships/image" Target="../media/image170.png"/><Relationship Id="rId99" Type="http://schemas.openxmlformats.org/officeDocument/2006/relationships/customXml" Target="../ink/ink152.xml"/><Relationship Id="rId101" Type="http://schemas.openxmlformats.org/officeDocument/2006/relationships/customXml" Target="../ink/ink153.xml"/><Relationship Id="rId122" Type="http://schemas.openxmlformats.org/officeDocument/2006/relationships/image" Target="../media/image185.png"/><Relationship Id="rId143" Type="http://schemas.openxmlformats.org/officeDocument/2006/relationships/customXml" Target="../ink/ink174.xml"/><Relationship Id="rId148" Type="http://schemas.openxmlformats.org/officeDocument/2006/relationships/image" Target="../media/image198.png"/><Relationship Id="rId164" Type="http://schemas.openxmlformats.org/officeDocument/2006/relationships/image" Target="../media/image206.png"/><Relationship Id="rId169" Type="http://schemas.openxmlformats.org/officeDocument/2006/relationships/customXml" Target="../ink/ink187.xml"/><Relationship Id="rId185" Type="http://schemas.openxmlformats.org/officeDocument/2006/relationships/customXml" Target="../ink/ink195.xml"/><Relationship Id="rId4" Type="http://schemas.openxmlformats.org/officeDocument/2006/relationships/image" Target="../media/image125.png"/><Relationship Id="rId9" Type="http://schemas.openxmlformats.org/officeDocument/2006/relationships/customXml" Target="../ink/ink107.xml"/><Relationship Id="rId180" Type="http://schemas.openxmlformats.org/officeDocument/2006/relationships/image" Target="../media/image214.png"/><Relationship Id="rId210" Type="http://schemas.openxmlformats.org/officeDocument/2006/relationships/image" Target="../media/image229.png"/><Relationship Id="rId215" Type="http://schemas.openxmlformats.org/officeDocument/2006/relationships/customXml" Target="../ink/ink210.xml"/><Relationship Id="rId26" Type="http://schemas.openxmlformats.org/officeDocument/2006/relationships/image" Target="../media/image136.png"/><Relationship Id="rId231" Type="http://schemas.openxmlformats.org/officeDocument/2006/relationships/customXml" Target="../ink/ink218.xml"/><Relationship Id="rId47" Type="http://schemas.openxmlformats.org/officeDocument/2006/relationships/customXml" Target="../ink/ink126.xml"/><Relationship Id="rId68" Type="http://schemas.openxmlformats.org/officeDocument/2006/relationships/image" Target="../media/image157.png"/><Relationship Id="rId89" Type="http://schemas.openxmlformats.org/officeDocument/2006/relationships/customXml" Target="../ink/ink147.xml"/><Relationship Id="rId112" Type="http://schemas.openxmlformats.org/officeDocument/2006/relationships/image" Target="../media/image179.png"/><Relationship Id="rId133" Type="http://schemas.openxmlformats.org/officeDocument/2006/relationships/customXml" Target="../ink/ink169.xml"/><Relationship Id="rId154" Type="http://schemas.openxmlformats.org/officeDocument/2006/relationships/image" Target="../media/image201.png"/><Relationship Id="rId175" Type="http://schemas.openxmlformats.org/officeDocument/2006/relationships/customXml" Target="../ink/ink190.xml"/><Relationship Id="rId196" Type="http://schemas.openxmlformats.org/officeDocument/2006/relationships/image" Target="../media/image222.png"/><Relationship Id="rId200" Type="http://schemas.openxmlformats.org/officeDocument/2006/relationships/image" Target="../media/image224.png"/><Relationship Id="rId16" Type="http://schemas.openxmlformats.org/officeDocument/2006/relationships/image" Target="../media/image131.png"/><Relationship Id="rId221" Type="http://schemas.openxmlformats.org/officeDocument/2006/relationships/customXml" Target="../ink/ink213.xml"/><Relationship Id="rId37" Type="http://schemas.openxmlformats.org/officeDocument/2006/relationships/customXml" Target="../ink/ink121.xml"/><Relationship Id="rId58" Type="http://schemas.openxmlformats.org/officeDocument/2006/relationships/image" Target="../media/image152.png"/><Relationship Id="rId79" Type="http://schemas.openxmlformats.org/officeDocument/2006/relationships/customXml" Target="../ink/ink142.xml"/><Relationship Id="rId102" Type="http://schemas.openxmlformats.org/officeDocument/2006/relationships/image" Target="../media/image174.png"/><Relationship Id="rId123" Type="http://schemas.openxmlformats.org/officeDocument/2006/relationships/customXml" Target="../ink/ink164.xml"/><Relationship Id="rId144" Type="http://schemas.openxmlformats.org/officeDocument/2006/relationships/image" Target="../media/image196.png"/><Relationship Id="rId90" Type="http://schemas.openxmlformats.org/officeDocument/2006/relationships/image" Target="../media/image168.png"/><Relationship Id="rId165" Type="http://schemas.openxmlformats.org/officeDocument/2006/relationships/customXml" Target="../ink/ink185.xml"/><Relationship Id="rId186" Type="http://schemas.openxmlformats.org/officeDocument/2006/relationships/image" Target="../media/image217.png"/><Relationship Id="rId211" Type="http://schemas.openxmlformats.org/officeDocument/2006/relationships/customXml" Target="../ink/ink208.xml"/><Relationship Id="rId232" Type="http://schemas.openxmlformats.org/officeDocument/2006/relationships/image" Target="../media/image240.png"/><Relationship Id="rId27" Type="http://schemas.openxmlformats.org/officeDocument/2006/relationships/customXml" Target="../ink/ink116.xml"/><Relationship Id="rId48" Type="http://schemas.openxmlformats.org/officeDocument/2006/relationships/image" Target="../media/image147.png"/><Relationship Id="rId69" Type="http://schemas.openxmlformats.org/officeDocument/2006/relationships/customXml" Target="../ink/ink137.xml"/><Relationship Id="rId113" Type="http://schemas.openxmlformats.org/officeDocument/2006/relationships/customXml" Target="../ink/ink159.xml"/><Relationship Id="rId134" Type="http://schemas.openxmlformats.org/officeDocument/2006/relationships/image" Target="../media/image191.png"/><Relationship Id="rId80" Type="http://schemas.openxmlformats.org/officeDocument/2006/relationships/image" Target="../media/image163.png"/><Relationship Id="rId155" Type="http://schemas.openxmlformats.org/officeDocument/2006/relationships/customXml" Target="../ink/ink180.xml"/><Relationship Id="rId176" Type="http://schemas.openxmlformats.org/officeDocument/2006/relationships/image" Target="../media/image212.png"/><Relationship Id="rId197" Type="http://schemas.openxmlformats.org/officeDocument/2006/relationships/customXml" Target="../ink/ink201.xml"/><Relationship Id="rId201" Type="http://schemas.openxmlformats.org/officeDocument/2006/relationships/customXml" Target="../ink/ink203.xml"/><Relationship Id="rId222" Type="http://schemas.openxmlformats.org/officeDocument/2006/relationships/image" Target="../media/image235.png"/><Relationship Id="rId17" Type="http://schemas.openxmlformats.org/officeDocument/2006/relationships/customXml" Target="../ink/ink111.xml"/><Relationship Id="rId38" Type="http://schemas.openxmlformats.org/officeDocument/2006/relationships/image" Target="../media/image142.png"/><Relationship Id="rId59" Type="http://schemas.openxmlformats.org/officeDocument/2006/relationships/customXml" Target="../ink/ink132.xml"/><Relationship Id="rId103" Type="http://schemas.openxmlformats.org/officeDocument/2006/relationships/customXml" Target="../ink/ink154.xml"/><Relationship Id="rId124" Type="http://schemas.openxmlformats.org/officeDocument/2006/relationships/image" Target="../media/image186.png"/><Relationship Id="rId70" Type="http://schemas.openxmlformats.org/officeDocument/2006/relationships/image" Target="../media/image158.png"/><Relationship Id="rId91" Type="http://schemas.openxmlformats.org/officeDocument/2006/relationships/customXml" Target="../ink/ink148.xml"/><Relationship Id="rId145" Type="http://schemas.openxmlformats.org/officeDocument/2006/relationships/customXml" Target="../ink/ink175.xml"/><Relationship Id="rId166" Type="http://schemas.openxmlformats.org/officeDocument/2006/relationships/image" Target="../media/image207.png"/><Relationship Id="rId187" Type="http://schemas.openxmlformats.org/officeDocument/2006/relationships/customXml" Target="../ink/ink196.xml"/><Relationship Id="rId1" Type="http://schemas.openxmlformats.org/officeDocument/2006/relationships/themeOverride" Target="../theme/themeOverride14.xml"/><Relationship Id="rId212" Type="http://schemas.openxmlformats.org/officeDocument/2006/relationships/image" Target="../media/image230.png"/><Relationship Id="rId233" Type="http://schemas.openxmlformats.org/officeDocument/2006/relationships/customXml" Target="../ink/ink219.xml"/><Relationship Id="rId28" Type="http://schemas.openxmlformats.org/officeDocument/2006/relationships/image" Target="../media/image137.png"/><Relationship Id="rId49" Type="http://schemas.openxmlformats.org/officeDocument/2006/relationships/customXml" Target="../ink/ink127.xml"/><Relationship Id="rId114" Type="http://schemas.openxmlformats.org/officeDocument/2006/relationships/image" Target="../media/image181.png"/><Relationship Id="rId60" Type="http://schemas.openxmlformats.org/officeDocument/2006/relationships/image" Target="../media/image153.png"/><Relationship Id="rId81" Type="http://schemas.openxmlformats.org/officeDocument/2006/relationships/customXml" Target="../ink/ink143.xml"/><Relationship Id="rId135" Type="http://schemas.openxmlformats.org/officeDocument/2006/relationships/customXml" Target="../ink/ink170.xml"/><Relationship Id="rId156" Type="http://schemas.openxmlformats.org/officeDocument/2006/relationships/image" Target="../media/image202.png"/><Relationship Id="rId177" Type="http://schemas.openxmlformats.org/officeDocument/2006/relationships/customXml" Target="../ink/ink191.xml"/><Relationship Id="rId198" Type="http://schemas.openxmlformats.org/officeDocument/2006/relationships/image" Target="../media/image223.png"/><Relationship Id="rId202" Type="http://schemas.openxmlformats.org/officeDocument/2006/relationships/image" Target="../media/image225.png"/><Relationship Id="rId223" Type="http://schemas.openxmlformats.org/officeDocument/2006/relationships/customXml" Target="../ink/ink214.xml"/><Relationship Id="rId18" Type="http://schemas.openxmlformats.org/officeDocument/2006/relationships/image" Target="../media/image132.png"/><Relationship Id="rId39" Type="http://schemas.openxmlformats.org/officeDocument/2006/relationships/customXml" Target="../ink/ink122.xml"/><Relationship Id="rId50" Type="http://schemas.openxmlformats.org/officeDocument/2006/relationships/image" Target="../media/image148.png"/><Relationship Id="rId104" Type="http://schemas.openxmlformats.org/officeDocument/2006/relationships/image" Target="../media/image175.png"/><Relationship Id="rId125" Type="http://schemas.openxmlformats.org/officeDocument/2006/relationships/customXml" Target="../ink/ink165.xml"/><Relationship Id="rId146" Type="http://schemas.openxmlformats.org/officeDocument/2006/relationships/image" Target="../media/image197.png"/><Relationship Id="rId167" Type="http://schemas.openxmlformats.org/officeDocument/2006/relationships/customXml" Target="../ink/ink186.xml"/><Relationship Id="rId188" Type="http://schemas.openxmlformats.org/officeDocument/2006/relationships/image" Target="../media/image218.png"/><Relationship Id="rId71" Type="http://schemas.openxmlformats.org/officeDocument/2006/relationships/customXml" Target="../ink/ink138.xml"/><Relationship Id="rId92" Type="http://schemas.openxmlformats.org/officeDocument/2006/relationships/image" Target="../media/image169.png"/><Relationship Id="rId213" Type="http://schemas.openxmlformats.org/officeDocument/2006/relationships/customXml" Target="../ink/ink209.xml"/><Relationship Id="rId234" Type="http://schemas.openxmlformats.org/officeDocument/2006/relationships/image" Target="../media/image241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17.xml"/><Relationship Id="rId40" Type="http://schemas.openxmlformats.org/officeDocument/2006/relationships/image" Target="../media/image143.png"/><Relationship Id="rId115" Type="http://schemas.openxmlformats.org/officeDocument/2006/relationships/customXml" Target="../ink/ink160.xml"/><Relationship Id="rId136" Type="http://schemas.openxmlformats.org/officeDocument/2006/relationships/image" Target="../media/image192.png"/><Relationship Id="rId157" Type="http://schemas.openxmlformats.org/officeDocument/2006/relationships/customXml" Target="../ink/ink181.xml"/><Relationship Id="rId178" Type="http://schemas.openxmlformats.org/officeDocument/2006/relationships/image" Target="../media/image213.png"/><Relationship Id="rId61" Type="http://schemas.openxmlformats.org/officeDocument/2006/relationships/customXml" Target="../ink/ink133.xml"/><Relationship Id="rId82" Type="http://schemas.openxmlformats.org/officeDocument/2006/relationships/image" Target="../media/image164.png"/><Relationship Id="rId199" Type="http://schemas.openxmlformats.org/officeDocument/2006/relationships/customXml" Target="../ink/ink202.xml"/><Relationship Id="rId203" Type="http://schemas.openxmlformats.org/officeDocument/2006/relationships/customXml" Target="../ink/ink204.xml"/><Relationship Id="rId19" Type="http://schemas.openxmlformats.org/officeDocument/2006/relationships/customXml" Target="../ink/ink112.xml"/><Relationship Id="rId224" Type="http://schemas.openxmlformats.org/officeDocument/2006/relationships/image" Target="../media/image236.png"/><Relationship Id="rId30" Type="http://schemas.openxmlformats.org/officeDocument/2006/relationships/image" Target="../media/image138.png"/><Relationship Id="rId105" Type="http://schemas.openxmlformats.org/officeDocument/2006/relationships/customXml" Target="../ink/ink155.xml"/><Relationship Id="rId126" Type="http://schemas.openxmlformats.org/officeDocument/2006/relationships/image" Target="../media/image187.png"/><Relationship Id="rId147" Type="http://schemas.openxmlformats.org/officeDocument/2006/relationships/customXml" Target="../ink/ink176.xml"/><Relationship Id="rId168" Type="http://schemas.openxmlformats.org/officeDocument/2006/relationships/image" Target="../media/image208.png"/><Relationship Id="rId51" Type="http://schemas.openxmlformats.org/officeDocument/2006/relationships/customXml" Target="../ink/ink128.xml"/><Relationship Id="rId72" Type="http://schemas.openxmlformats.org/officeDocument/2006/relationships/image" Target="../media/image159.png"/><Relationship Id="rId93" Type="http://schemas.openxmlformats.org/officeDocument/2006/relationships/customXml" Target="../ink/ink149.xml"/><Relationship Id="rId189" Type="http://schemas.openxmlformats.org/officeDocument/2006/relationships/customXml" Target="../ink/ink197.xml"/><Relationship Id="rId3" Type="http://schemas.openxmlformats.org/officeDocument/2006/relationships/customXml" Target="../ink/ink104.xml"/><Relationship Id="rId214" Type="http://schemas.openxmlformats.org/officeDocument/2006/relationships/image" Target="../media/image231.png"/><Relationship Id="rId116" Type="http://schemas.openxmlformats.org/officeDocument/2006/relationships/image" Target="../media/image182.png"/><Relationship Id="rId137" Type="http://schemas.openxmlformats.org/officeDocument/2006/relationships/customXml" Target="../ink/ink171.xml"/><Relationship Id="rId158" Type="http://schemas.openxmlformats.org/officeDocument/2006/relationships/image" Target="../media/image20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00.png"/><Relationship Id="rId21" Type="http://schemas.openxmlformats.org/officeDocument/2006/relationships/image" Target="../media/image521.png"/><Relationship Id="rId42" Type="http://schemas.openxmlformats.org/officeDocument/2006/relationships/customXml" Target="../ink/ink240.xml"/><Relationship Id="rId63" Type="http://schemas.openxmlformats.org/officeDocument/2006/relationships/image" Target="../media/image731.png"/><Relationship Id="rId84" Type="http://schemas.openxmlformats.org/officeDocument/2006/relationships/customXml" Target="../ink/ink261.xml"/><Relationship Id="rId138" Type="http://schemas.openxmlformats.org/officeDocument/2006/relationships/customXml" Target="../ink/ink288.xml"/><Relationship Id="rId159" Type="http://schemas.openxmlformats.org/officeDocument/2006/relationships/image" Target="../media/image1230.png"/><Relationship Id="rId170" Type="http://schemas.openxmlformats.org/officeDocument/2006/relationships/customXml" Target="../ink/ink304.xml"/><Relationship Id="rId191" Type="http://schemas.openxmlformats.org/officeDocument/2006/relationships/image" Target="../media/image1390.png"/><Relationship Id="rId107" Type="http://schemas.openxmlformats.org/officeDocument/2006/relationships/image" Target="../media/image950.png"/><Relationship Id="rId11" Type="http://schemas.openxmlformats.org/officeDocument/2006/relationships/image" Target="../media/image472.png"/><Relationship Id="rId32" Type="http://schemas.openxmlformats.org/officeDocument/2006/relationships/customXml" Target="../ink/ink235.xml"/><Relationship Id="rId53" Type="http://schemas.openxmlformats.org/officeDocument/2006/relationships/image" Target="../media/image681.png"/><Relationship Id="rId74" Type="http://schemas.openxmlformats.org/officeDocument/2006/relationships/customXml" Target="../ink/ink256.xml"/><Relationship Id="rId128" Type="http://schemas.openxmlformats.org/officeDocument/2006/relationships/customXml" Target="../ink/ink283.xml"/><Relationship Id="rId149" Type="http://schemas.openxmlformats.org/officeDocument/2006/relationships/image" Target="../media/image1170.png"/><Relationship Id="rId5" Type="http://schemas.openxmlformats.org/officeDocument/2006/relationships/image" Target="../media/image441.png"/><Relationship Id="rId95" Type="http://schemas.openxmlformats.org/officeDocument/2006/relationships/image" Target="../media/image891.png"/><Relationship Id="rId160" Type="http://schemas.openxmlformats.org/officeDocument/2006/relationships/customXml" Target="../ink/ink299.xml"/><Relationship Id="rId181" Type="http://schemas.openxmlformats.org/officeDocument/2006/relationships/image" Target="../media/image1340.png"/><Relationship Id="rId22" Type="http://schemas.openxmlformats.org/officeDocument/2006/relationships/customXml" Target="../ink/ink230.xml"/><Relationship Id="rId43" Type="http://schemas.openxmlformats.org/officeDocument/2006/relationships/image" Target="../media/image631.png"/><Relationship Id="rId64" Type="http://schemas.openxmlformats.org/officeDocument/2006/relationships/customXml" Target="../ink/ink251.xml"/><Relationship Id="rId118" Type="http://schemas.openxmlformats.org/officeDocument/2006/relationships/customXml" Target="../ink/ink278.xml"/><Relationship Id="rId139" Type="http://schemas.openxmlformats.org/officeDocument/2006/relationships/image" Target="../media/image1120.png"/><Relationship Id="rId85" Type="http://schemas.openxmlformats.org/officeDocument/2006/relationships/image" Target="../media/image841.png"/><Relationship Id="rId150" Type="http://schemas.openxmlformats.org/officeDocument/2006/relationships/customXml" Target="../ink/ink294.xml"/><Relationship Id="rId171" Type="http://schemas.openxmlformats.org/officeDocument/2006/relationships/image" Target="../media/image1290.png"/><Relationship Id="rId192" Type="http://schemas.openxmlformats.org/officeDocument/2006/relationships/customXml" Target="../ink/ink315.xml"/><Relationship Id="rId12" Type="http://schemas.openxmlformats.org/officeDocument/2006/relationships/customXml" Target="../ink/ink225.xml"/><Relationship Id="rId33" Type="http://schemas.openxmlformats.org/officeDocument/2006/relationships/image" Target="../media/image581.png"/><Relationship Id="rId108" Type="http://schemas.openxmlformats.org/officeDocument/2006/relationships/customXml" Target="../ink/ink273.xml"/><Relationship Id="rId129" Type="http://schemas.openxmlformats.org/officeDocument/2006/relationships/image" Target="../media/image1060.png"/><Relationship Id="rId54" Type="http://schemas.openxmlformats.org/officeDocument/2006/relationships/customXml" Target="../ink/ink246.xml"/><Relationship Id="rId75" Type="http://schemas.openxmlformats.org/officeDocument/2006/relationships/image" Target="../media/image791.png"/><Relationship Id="rId96" Type="http://schemas.openxmlformats.org/officeDocument/2006/relationships/customXml" Target="../ink/ink267.xml"/><Relationship Id="rId140" Type="http://schemas.openxmlformats.org/officeDocument/2006/relationships/customXml" Target="../ink/ink289.xml"/><Relationship Id="rId161" Type="http://schemas.openxmlformats.org/officeDocument/2006/relationships/image" Target="../media/image1240.png"/><Relationship Id="rId182" Type="http://schemas.openxmlformats.org/officeDocument/2006/relationships/customXml" Target="../ink/ink310.xml"/><Relationship Id="rId6" Type="http://schemas.openxmlformats.org/officeDocument/2006/relationships/customXml" Target="../ink/ink222.xml"/><Relationship Id="rId23" Type="http://schemas.openxmlformats.org/officeDocument/2006/relationships/image" Target="../media/image531.png"/><Relationship Id="rId119" Type="http://schemas.openxmlformats.org/officeDocument/2006/relationships/image" Target="../media/image1010.png"/><Relationship Id="rId44" Type="http://schemas.openxmlformats.org/officeDocument/2006/relationships/customXml" Target="../ink/ink241.xml"/><Relationship Id="rId65" Type="http://schemas.openxmlformats.org/officeDocument/2006/relationships/image" Target="../media/image741.png"/><Relationship Id="rId86" Type="http://schemas.openxmlformats.org/officeDocument/2006/relationships/customXml" Target="../ink/ink262.xml"/><Relationship Id="rId130" Type="http://schemas.openxmlformats.org/officeDocument/2006/relationships/customXml" Target="../ink/ink284.xml"/><Relationship Id="rId151" Type="http://schemas.openxmlformats.org/officeDocument/2006/relationships/image" Target="../media/image1180.png"/><Relationship Id="rId172" Type="http://schemas.openxmlformats.org/officeDocument/2006/relationships/customXml" Target="../ink/ink305.xml"/><Relationship Id="rId193" Type="http://schemas.openxmlformats.org/officeDocument/2006/relationships/image" Target="../media/image1400.png"/><Relationship Id="rId13" Type="http://schemas.openxmlformats.org/officeDocument/2006/relationships/image" Target="../media/image482.png"/><Relationship Id="rId109" Type="http://schemas.openxmlformats.org/officeDocument/2006/relationships/image" Target="../media/image960.png"/><Relationship Id="rId34" Type="http://schemas.openxmlformats.org/officeDocument/2006/relationships/customXml" Target="../ink/ink236.xml"/><Relationship Id="rId55" Type="http://schemas.openxmlformats.org/officeDocument/2006/relationships/image" Target="../media/image691.png"/><Relationship Id="rId76" Type="http://schemas.openxmlformats.org/officeDocument/2006/relationships/customXml" Target="../ink/ink257.xml"/><Relationship Id="rId97" Type="http://schemas.openxmlformats.org/officeDocument/2006/relationships/image" Target="../media/image901.png"/><Relationship Id="rId120" Type="http://schemas.openxmlformats.org/officeDocument/2006/relationships/customXml" Target="../ink/ink279.xml"/><Relationship Id="rId141" Type="http://schemas.openxmlformats.org/officeDocument/2006/relationships/image" Target="../media/image1130.png"/><Relationship Id="rId7" Type="http://schemas.openxmlformats.org/officeDocument/2006/relationships/image" Target="../media/image451.png"/><Relationship Id="rId71" Type="http://schemas.openxmlformats.org/officeDocument/2006/relationships/image" Target="../media/image771.png"/><Relationship Id="rId92" Type="http://schemas.openxmlformats.org/officeDocument/2006/relationships/customXml" Target="../ink/ink265.xml"/><Relationship Id="rId162" Type="http://schemas.openxmlformats.org/officeDocument/2006/relationships/customXml" Target="../ink/ink300.xml"/><Relationship Id="rId183" Type="http://schemas.openxmlformats.org/officeDocument/2006/relationships/image" Target="../media/image1350.png"/><Relationship Id="rId2" Type="http://schemas.openxmlformats.org/officeDocument/2006/relationships/customXml" Target="../ink/ink220.xml"/><Relationship Id="rId29" Type="http://schemas.openxmlformats.org/officeDocument/2006/relationships/image" Target="../media/image561.png"/><Relationship Id="rId24" Type="http://schemas.openxmlformats.org/officeDocument/2006/relationships/customXml" Target="../ink/ink231.xml"/><Relationship Id="rId40" Type="http://schemas.openxmlformats.org/officeDocument/2006/relationships/customXml" Target="../ink/ink239.xml"/><Relationship Id="rId45" Type="http://schemas.openxmlformats.org/officeDocument/2006/relationships/image" Target="../media/image641.png"/><Relationship Id="rId66" Type="http://schemas.openxmlformats.org/officeDocument/2006/relationships/customXml" Target="../ink/ink252.xml"/><Relationship Id="rId87" Type="http://schemas.openxmlformats.org/officeDocument/2006/relationships/image" Target="../media/image851.png"/><Relationship Id="rId110" Type="http://schemas.openxmlformats.org/officeDocument/2006/relationships/customXml" Target="../ink/ink274.xml"/><Relationship Id="rId115" Type="http://schemas.openxmlformats.org/officeDocument/2006/relationships/image" Target="../media/image990.png"/><Relationship Id="rId131" Type="http://schemas.openxmlformats.org/officeDocument/2006/relationships/image" Target="../media/image1070.png"/><Relationship Id="rId136" Type="http://schemas.openxmlformats.org/officeDocument/2006/relationships/customXml" Target="../ink/ink287.xml"/><Relationship Id="rId157" Type="http://schemas.openxmlformats.org/officeDocument/2006/relationships/image" Target="../media/image1220.png"/><Relationship Id="rId178" Type="http://schemas.openxmlformats.org/officeDocument/2006/relationships/customXml" Target="../ink/ink308.xml"/><Relationship Id="rId61" Type="http://schemas.openxmlformats.org/officeDocument/2006/relationships/image" Target="../media/image721.png"/><Relationship Id="rId82" Type="http://schemas.openxmlformats.org/officeDocument/2006/relationships/customXml" Target="../ink/ink260.xml"/><Relationship Id="rId152" Type="http://schemas.openxmlformats.org/officeDocument/2006/relationships/customXml" Target="../ink/ink295.xml"/><Relationship Id="rId173" Type="http://schemas.openxmlformats.org/officeDocument/2006/relationships/image" Target="../media/image1300.png"/><Relationship Id="rId194" Type="http://schemas.openxmlformats.org/officeDocument/2006/relationships/customXml" Target="../ink/ink316.xml"/><Relationship Id="rId199" Type="http://schemas.openxmlformats.org/officeDocument/2006/relationships/image" Target="../media/image1430.png"/><Relationship Id="rId19" Type="http://schemas.openxmlformats.org/officeDocument/2006/relationships/image" Target="../media/image511.png"/><Relationship Id="rId14" Type="http://schemas.openxmlformats.org/officeDocument/2006/relationships/customXml" Target="../ink/ink226.xml"/><Relationship Id="rId30" Type="http://schemas.openxmlformats.org/officeDocument/2006/relationships/customXml" Target="../ink/ink234.xml"/><Relationship Id="rId35" Type="http://schemas.openxmlformats.org/officeDocument/2006/relationships/image" Target="../media/image591.png"/><Relationship Id="rId56" Type="http://schemas.openxmlformats.org/officeDocument/2006/relationships/customXml" Target="../ink/ink247.xml"/><Relationship Id="rId77" Type="http://schemas.openxmlformats.org/officeDocument/2006/relationships/image" Target="../media/image801.png"/><Relationship Id="rId100" Type="http://schemas.openxmlformats.org/officeDocument/2006/relationships/customXml" Target="../ink/ink269.xml"/><Relationship Id="rId105" Type="http://schemas.openxmlformats.org/officeDocument/2006/relationships/image" Target="../media/image940.png"/><Relationship Id="rId126" Type="http://schemas.openxmlformats.org/officeDocument/2006/relationships/customXml" Target="../ink/ink282.xml"/><Relationship Id="rId147" Type="http://schemas.openxmlformats.org/officeDocument/2006/relationships/image" Target="../media/image1160.png"/><Relationship Id="rId168" Type="http://schemas.openxmlformats.org/officeDocument/2006/relationships/customXml" Target="../ink/ink303.xml"/><Relationship Id="rId8" Type="http://schemas.openxmlformats.org/officeDocument/2006/relationships/customXml" Target="../ink/ink223.xml"/><Relationship Id="rId51" Type="http://schemas.openxmlformats.org/officeDocument/2006/relationships/image" Target="../media/image671.png"/><Relationship Id="rId72" Type="http://schemas.openxmlformats.org/officeDocument/2006/relationships/customXml" Target="../ink/ink255.xml"/><Relationship Id="rId93" Type="http://schemas.openxmlformats.org/officeDocument/2006/relationships/image" Target="../media/image881.png"/><Relationship Id="rId98" Type="http://schemas.openxmlformats.org/officeDocument/2006/relationships/customXml" Target="../ink/ink268.xml"/><Relationship Id="rId121" Type="http://schemas.openxmlformats.org/officeDocument/2006/relationships/image" Target="../media/image1020.png"/><Relationship Id="rId142" Type="http://schemas.openxmlformats.org/officeDocument/2006/relationships/customXml" Target="../ink/ink290.xml"/><Relationship Id="rId163" Type="http://schemas.openxmlformats.org/officeDocument/2006/relationships/image" Target="../media/image1250.png"/><Relationship Id="rId184" Type="http://schemas.openxmlformats.org/officeDocument/2006/relationships/customXml" Target="../ink/ink311.xml"/><Relationship Id="rId189" Type="http://schemas.openxmlformats.org/officeDocument/2006/relationships/image" Target="../media/image1380.png"/><Relationship Id="rId3" Type="http://schemas.openxmlformats.org/officeDocument/2006/relationships/image" Target="../media/image431.png"/><Relationship Id="rId25" Type="http://schemas.openxmlformats.org/officeDocument/2006/relationships/image" Target="../media/image541.png"/><Relationship Id="rId46" Type="http://schemas.openxmlformats.org/officeDocument/2006/relationships/customXml" Target="../ink/ink242.xml"/><Relationship Id="rId67" Type="http://schemas.openxmlformats.org/officeDocument/2006/relationships/image" Target="../media/image751.png"/><Relationship Id="rId116" Type="http://schemas.openxmlformats.org/officeDocument/2006/relationships/customXml" Target="../ink/ink277.xml"/><Relationship Id="rId137" Type="http://schemas.openxmlformats.org/officeDocument/2006/relationships/image" Target="../media/image1111.png"/><Relationship Id="rId158" Type="http://schemas.openxmlformats.org/officeDocument/2006/relationships/customXml" Target="../ink/ink298.xml"/><Relationship Id="rId20" Type="http://schemas.openxmlformats.org/officeDocument/2006/relationships/customXml" Target="../ink/ink229.xml"/><Relationship Id="rId41" Type="http://schemas.openxmlformats.org/officeDocument/2006/relationships/image" Target="../media/image621.png"/><Relationship Id="rId62" Type="http://schemas.openxmlformats.org/officeDocument/2006/relationships/customXml" Target="../ink/ink250.xml"/><Relationship Id="rId83" Type="http://schemas.openxmlformats.org/officeDocument/2006/relationships/image" Target="../media/image831.png"/><Relationship Id="rId88" Type="http://schemas.openxmlformats.org/officeDocument/2006/relationships/customXml" Target="../ink/ink263.xml"/><Relationship Id="rId111" Type="http://schemas.openxmlformats.org/officeDocument/2006/relationships/image" Target="../media/image970.png"/><Relationship Id="rId132" Type="http://schemas.openxmlformats.org/officeDocument/2006/relationships/customXml" Target="../ink/ink285.xml"/><Relationship Id="rId153" Type="http://schemas.openxmlformats.org/officeDocument/2006/relationships/image" Target="../media/image1190.png"/><Relationship Id="rId174" Type="http://schemas.openxmlformats.org/officeDocument/2006/relationships/customXml" Target="../ink/ink306.xml"/><Relationship Id="rId179" Type="http://schemas.openxmlformats.org/officeDocument/2006/relationships/image" Target="../media/image1330.png"/><Relationship Id="rId195" Type="http://schemas.openxmlformats.org/officeDocument/2006/relationships/image" Target="../media/image1410.png"/><Relationship Id="rId190" Type="http://schemas.openxmlformats.org/officeDocument/2006/relationships/customXml" Target="../ink/ink314.xml"/><Relationship Id="rId15" Type="http://schemas.openxmlformats.org/officeDocument/2006/relationships/image" Target="../media/image492.png"/><Relationship Id="rId36" Type="http://schemas.openxmlformats.org/officeDocument/2006/relationships/customXml" Target="../ink/ink237.xml"/><Relationship Id="rId57" Type="http://schemas.openxmlformats.org/officeDocument/2006/relationships/image" Target="../media/image701.png"/><Relationship Id="rId106" Type="http://schemas.openxmlformats.org/officeDocument/2006/relationships/customXml" Target="../ink/ink272.xml"/><Relationship Id="rId127" Type="http://schemas.openxmlformats.org/officeDocument/2006/relationships/image" Target="../media/image1050.png"/><Relationship Id="rId10" Type="http://schemas.openxmlformats.org/officeDocument/2006/relationships/customXml" Target="../ink/ink224.xml"/><Relationship Id="rId31" Type="http://schemas.openxmlformats.org/officeDocument/2006/relationships/image" Target="../media/image571.png"/><Relationship Id="rId52" Type="http://schemas.openxmlformats.org/officeDocument/2006/relationships/customXml" Target="../ink/ink245.xml"/><Relationship Id="rId73" Type="http://schemas.openxmlformats.org/officeDocument/2006/relationships/image" Target="../media/image781.png"/><Relationship Id="rId78" Type="http://schemas.openxmlformats.org/officeDocument/2006/relationships/customXml" Target="../ink/ink258.xml"/><Relationship Id="rId94" Type="http://schemas.openxmlformats.org/officeDocument/2006/relationships/customXml" Target="../ink/ink266.xml"/><Relationship Id="rId99" Type="http://schemas.openxmlformats.org/officeDocument/2006/relationships/image" Target="../media/image911.png"/><Relationship Id="rId101" Type="http://schemas.openxmlformats.org/officeDocument/2006/relationships/image" Target="../media/image921.png"/><Relationship Id="rId122" Type="http://schemas.openxmlformats.org/officeDocument/2006/relationships/customXml" Target="../ink/ink280.xml"/><Relationship Id="rId143" Type="http://schemas.openxmlformats.org/officeDocument/2006/relationships/image" Target="../media/image1140.png"/><Relationship Id="rId148" Type="http://schemas.openxmlformats.org/officeDocument/2006/relationships/customXml" Target="../ink/ink293.xml"/><Relationship Id="rId164" Type="http://schemas.openxmlformats.org/officeDocument/2006/relationships/customXml" Target="../ink/ink301.xml"/><Relationship Id="rId169" Type="http://schemas.openxmlformats.org/officeDocument/2006/relationships/image" Target="../media/image1280.png"/><Relationship Id="rId185" Type="http://schemas.openxmlformats.org/officeDocument/2006/relationships/image" Target="../media/image1360.png"/><Relationship Id="rId4" Type="http://schemas.openxmlformats.org/officeDocument/2006/relationships/customXml" Target="../ink/ink221.xml"/><Relationship Id="rId9" Type="http://schemas.openxmlformats.org/officeDocument/2006/relationships/image" Target="../media/image462.png"/><Relationship Id="rId180" Type="http://schemas.openxmlformats.org/officeDocument/2006/relationships/customXml" Target="../ink/ink309.xml"/><Relationship Id="rId26" Type="http://schemas.openxmlformats.org/officeDocument/2006/relationships/customXml" Target="../ink/ink232.xml"/><Relationship Id="rId47" Type="http://schemas.openxmlformats.org/officeDocument/2006/relationships/image" Target="../media/image652.png"/><Relationship Id="rId68" Type="http://schemas.openxmlformats.org/officeDocument/2006/relationships/customXml" Target="../ink/ink253.xml"/><Relationship Id="rId89" Type="http://schemas.openxmlformats.org/officeDocument/2006/relationships/image" Target="../media/image861.png"/><Relationship Id="rId112" Type="http://schemas.openxmlformats.org/officeDocument/2006/relationships/customXml" Target="../ink/ink275.xml"/><Relationship Id="rId133" Type="http://schemas.openxmlformats.org/officeDocument/2006/relationships/image" Target="../media/image1080.png"/><Relationship Id="rId154" Type="http://schemas.openxmlformats.org/officeDocument/2006/relationships/customXml" Target="../ink/ink296.xml"/><Relationship Id="rId175" Type="http://schemas.openxmlformats.org/officeDocument/2006/relationships/image" Target="../media/image1310.png"/><Relationship Id="rId196" Type="http://schemas.openxmlformats.org/officeDocument/2006/relationships/customXml" Target="../ink/ink317.xml"/><Relationship Id="rId16" Type="http://schemas.openxmlformats.org/officeDocument/2006/relationships/customXml" Target="../ink/ink227.xml"/><Relationship Id="rId37" Type="http://schemas.openxmlformats.org/officeDocument/2006/relationships/image" Target="../media/image601.png"/><Relationship Id="rId58" Type="http://schemas.openxmlformats.org/officeDocument/2006/relationships/customXml" Target="../ink/ink248.xml"/><Relationship Id="rId79" Type="http://schemas.openxmlformats.org/officeDocument/2006/relationships/image" Target="../media/image811.png"/><Relationship Id="rId102" Type="http://schemas.openxmlformats.org/officeDocument/2006/relationships/customXml" Target="../ink/ink270.xml"/><Relationship Id="rId123" Type="http://schemas.openxmlformats.org/officeDocument/2006/relationships/image" Target="../media/image1030.png"/><Relationship Id="rId144" Type="http://schemas.openxmlformats.org/officeDocument/2006/relationships/customXml" Target="../ink/ink291.xml"/><Relationship Id="rId90" Type="http://schemas.openxmlformats.org/officeDocument/2006/relationships/customXml" Target="../ink/ink264.xml"/><Relationship Id="rId165" Type="http://schemas.openxmlformats.org/officeDocument/2006/relationships/image" Target="../media/image1260.png"/><Relationship Id="rId186" Type="http://schemas.openxmlformats.org/officeDocument/2006/relationships/customXml" Target="../ink/ink312.xml"/><Relationship Id="rId27" Type="http://schemas.openxmlformats.org/officeDocument/2006/relationships/image" Target="../media/image551.png"/><Relationship Id="rId48" Type="http://schemas.openxmlformats.org/officeDocument/2006/relationships/customXml" Target="../ink/ink243.xml"/><Relationship Id="rId69" Type="http://schemas.openxmlformats.org/officeDocument/2006/relationships/image" Target="../media/image761.png"/><Relationship Id="rId113" Type="http://schemas.openxmlformats.org/officeDocument/2006/relationships/image" Target="../media/image980.png"/><Relationship Id="rId134" Type="http://schemas.openxmlformats.org/officeDocument/2006/relationships/customXml" Target="../ink/ink286.xml"/><Relationship Id="rId80" Type="http://schemas.openxmlformats.org/officeDocument/2006/relationships/customXml" Target="../ink/ink259.xml"/><Relationship Id="rId155" Type="http://schemas.openxmlformats.org/officeDocument/2006/relationships/image" Target="../media/image1212.png"/><Relationship Id="rId176" Type="http://schemas.openxmlformats.org/officeDocument/2006/relationships/customXml" Target="../ink/ink307.xml"/><Relationship Id="rId197" Type="http://schemas.openxmlformats.org/officeDocument/2006/relationships/image" Target="../media/image1420.png"/><Relationship Id="rId17" Type="http://schemas.openxmlformats.org/officeDocument/2006/relationships/image" Target="../media/image501.png"/><Relationship Id="rId38" Type="http://schemas.openxmlformats.org/officeDocument/2006/relationships/customXml" Target="../ink/ink238.xml"/><Relationship Id="rId59" Type="http://schemas.openxmlformats.org/officeDocument/2006/relationships/image" Target="../media/image711.png"/><Relationship Id="rId103" Type="http://schemas.openxmlformats.org/officeDocument/2006/relationships/image" Target="../media/image930.png"/><Relationship Id="rId124" Type="http://schemas.openxmlformats.org/officeDocument/2006/relationships/customXml" Target="../ink/ink281.xml"/><Relationship Id="rId70" Type="http://schemas.openxmlformats.org/officeDocument/2006/relationships/customXml" Target="../ink/ink254.xml"/><Relationship Id="rId91" Type="http://schemas.openxmlformats.org/officeDocument/2006/relationships/image" Target="../media/image871.png"/><Relationship Id="rId145" Type="http://schemas.openxmlformats.org/officeDocument/2006/relationships/image" Target="../media/image1150.png"/><Relationship Id="rId166" Type="http://schemas.openxmlformats.org/officeDocument/2006/relationships/customXml" Target="../ink/ink302.xml"/><Relationship Id="rId187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33.xml"/><Relationship Id="rId49" Type="http://schemas.openxmlformats.org/officeDocument/2006/relationships/image" Target="../media/image661.png"/><Relationship Id="rId114" Type="http://schemas.openxmlformats.org/officeDocument/2006/relationships/customXml" Target="../ink/ink276.xml"/><Relationship Id="rId60" Type="http://schemas.openxmlformats.org/officeDocument/2006/relationships/customXml" Target="../ink/ink249.xml"/><Relationship Id="rId81" Type="http://schemas.openxmlformats.org/officeDocument/2006/relationships/image" Target="../media/image821.png"/><Relationship Id="rId135" Type="http://schemas.openxmlformats.org/officeDocument/2006/relationships/image" Target="../media/image1090.png"/><Relationship Id="rId156" Type="http://schemas.openxmlformats.org/officeDocument/2006/relationships/customXml" Target="../ink/ink297.xml"/><Relationship Id="rId177" Type="http://schemas.openxmlformats.org/officeDocument/2006/relationships/image" Target="../media/image1320.png"/><Relationship Id="rId198" Type="http://schemas.openxmlformats.org/officeDocument/2006/relationships/customXml" Target="../ink/ink318.xml"/><Relationship Id="rId18" Type="http://schemas.openxmlformats.org/officeDocument/2006/relationships/customXml" Target="../ink/ink228.xml"/><Relationship Id="rId39" Type="http://schemas.openxmlformats.org/officeDocument/2006/relationships/image" Target="../media/image612.png"/><Relationship Id="rId50" Type="http://schemas.openxmlformats.org/officeDocument/2006/relationships/customXml" Target="../ink/ink244.xml"/><Relationship Id="rId104" Type="http://schemas.openxmlformats.org/officeDocument/2006/relationships/customXml" Target="../ink/ink271.xml"/><Relationship Id="rId125" Type="http://schemas.openxmlformats.org/officeDocument/2006/relationships/image" Target="../media/image1040.png"/><Relationship Id="rId146" Type="http://schemas.openxmlformats.org/officeDocument/2006/relationships/customXml" Target="../ink/ink292.xml"/><Relationship Id="rId167" Type="http://schemas.openxmlformats.org/officeDocument/2006/relationships/image" Target="../media/image1270.png"/><Relationship Id="rId188" Type="http://schemas.openxmlformats.org/officeDocument/2006/relationships/customXml" Target="../ink/ink3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244.png"/><Relationship Id="rId4" Type="http://schemas.openxmlformats.org/officeDocument/2006/relationships/image" Target="../media/image24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0.png"/><Relationship Id="rId21" Type="http://schemas.openxmlformats.org/officeDocument/2006/relationships/image" Target="../media/image480.png"/><Relationship Id="rId42" Type="http://schemas.openxmlformats.org/officeDocument/2006/relationships/image" Target="../media/image248.png"/><Relationship Id="rId47" Type="http://schemas.openxmlformats.org/officeDocument/2006/relationships/customXml" Target="../ink/ink330.xml"/><Relationship Id="rId63" Type="http://schemas.openxmlformats.org/officeDocument/2006/relationships/customXml" Target="../ink/ink338.xml"/><Relationship Id="rId68" Type="http://schemas.openxmlformats.org/officeDocument/2006/relationships/image" Target="../media/image263.png"/><Relationship Id="rId84" Type="http://schemas.openxmlformats.org/officeDocument/2006/relationships/image" Target="../media/image272.png"/><Relationship Id="rId16" Type="http://schemas.openxmlformats.org/officeDocument/2006/relationships/image" Target="../media/image430.png"/><Relationship Id="rId11" Type="http://schemas.openxmlformats.org/officeDocument/2006/relationships/image" Target="../media/image380.png"/><Relationship Id="rId32" Type="http://schemas.openxmlformats.org/officeDocument/2006/relationships/image" Target="../media/image321.png"/><Relationship Id="rId37" Type="http://schemas.openxmlformats.org/officeDocument/2006/relationships/customXml" Target="../ink/ink325.xml"/><Relationship Id="rId53" Type="http://schemas.openxmlformats.org/officeDocument/2006/relationships/customXml" Target="../ink/ink333.xml"/><Relationship Id="rId58" Type="http://schemas.openxmlformats.org/officeDocument/2006/relationships/image" Target="../media/image257.png"/><Relationship Id="rId74" Type="http://schemas.openxmlformats.org/officeDocument/2006/relationships/image" Target="../media/image266.png"/><Relationship Id="rId79" Type="http://schemas.openxmlformats.org/officeDocument/2006/relationships/customXml" Target="../ink/ink346.xml"/><Relationship Id="rId5" Type="http://schemas.openxmlformats.org/officeDocument/2006/relationships/image" Target="../media/image320.png"/><Relationship Id="rId61" Type="http://schemas.openxmlformats.org/officeDocument/2006/relationships/customXml" Target="../ink/ink337.xml"/><Relationship Id="rId82" Type="http://schemas.openxmlformats.org/officeDocument/2006/relationships/image" Target="../media/image271.png"/><Relationship Id="rId19" Type="http://schemas.openxmlformats.org/officeDocument/2006/relationships/image" Target="../media/image460.png"/><Relationship Id="rId14" Type="http://schemas.openxmlformats.org/officeDocument/2006/relationships/image" Target="../media/image410.png"/><Relationship Id="rId22" Type="http://schemas.openxmlformats.org/officeDocument/2006/relationships/image" Target="../media/image490.png"/><Relationship Id="rId27" Type="http://schemas.openxmlformats.org/officeDocument/2006/relationships/customXml" Target="../ink/ink320.xml"/><Relationship Id="rId30" Type="http://schemas.openxmlformats.org/officeDocument/2006/relationships/image" Target="../media/image311.png"/><Relationship Id="rId35" Type="http://schemas.openxmlformats.org/officeDocument/2006/relationships/customXml" Target="../ink/ink324.xml"/><Relationship Id="rId43" Type="http://schemas.openxmlformats.org/officeDocument/2006/relationships/customXml" Target="../ink/ink328.xml"/><Relationship Id="rId48" Type="http://schemas.openxmlformats.org/officeDocument/2006/relationships/image" Target="../media/image252.png"/><Relationship Id="rId56" Type="http://schemas.openxmlformats.org/officeDocument/2006/relationships/image" Target="../media/image256.png"/><Relationship Id="rId64" Type="http://schemas.openxmlformats.org/officeDocument/2006/relationships/image" Target="../media/image261.png"/><Relationship Id="rId69" Type="http://schemas.openxmlformats.org/officeDocument/2006/relationships/customXml" Target="../ink/ink341.xml"/><Relationship Id="rId77" Type="http://schemas.openxmlformats.org/officeDocument/2006/relationships/customXml" Target="../ink/ink345.xml"/><Relationship Id="rId8" Type="http://schemas.openxmlformats.org/officeDocument/2006/relationships/image" Target="../media/image481.png"/><Relationship Id="rId51" Type="http://schemas.openxmlformats.org/officeDocument/2006/relationships/customXml" Target="../ink/ink332.xml"/><Relationship Id="rId72" Type="http://schemas.openxmlformats.org/officeDocument/2006/relationships/image" Target="../media/image265.png"/><Relationship Id="rId80" Type="http://schemas.openxmlformats.org/officeDocument/2006/relationships/image" Target="../media/image269.png"/><Relationship Id="rId3" Type="http://schemas.openxmlformats.org/officeDocument/2006/relationships/image" Target="../media/image461.png"/><Relationship Id="rId12" Type="http://schemas.openxmlformats.org/officeDocument/2006/relationships/image" Target="../media/image491.png"/><Relationship Id="rId17" Type="http://schemas.openxmlformats.org/officeDocument/2006/relationships/image" Target="../media/image440.png"/><Relationship Id="rId25" Type="http://schemas.openxmlformats.org/officeDocument/2006/relationships/customXml" Target="../ink/ink319.xml"/><Relationship Id="rId33" Type="http://schemas.openxmlformats.org/officeDocument/2006/relationships/customXml" Target="../ink/ink323.xml"/><Relationship Id="rId38" Type="http://schemas.openxmlformats.org/officeDocument/2006/relationships/image" Target="../media/image246.png"/><Relationship Id="rId46" Type="http://schemas.openxmlformats.org/officeDocument/2006/relationships/image" Target="../media/image251.png"/><Relationship Id="rId59" Type="http://schemas.openxmlformats.org/officeDocument/2006/relationships/customXml" Target="../ink/ink336.xml"/><Relationship Id="rId67" Type="http://schemas.openxmlformats.org/officeDocument/2006/relationships/customXml" Target="../ink/ink340.xml"/><Relationship Id="rId20" Type="http://schemas.openxmlformats.org/officeDocument/2006/relationships/image" Target="../media/image470.png"/><Relationship Id="rId41" Type="http://schemas.openxmlformats.org/officeDocument/2006/relationships/customXml" Target="../ink/ink327.xml"/><Relationship Id="rId54" Type="http://schemas.openxmlformats.org/officeDocument/2006/relationships/image" Target="../media/image255.png"/><Relationship Id="rId62" Type="http://schemas.openxmlformats.org/officeDocument/2006/relationships/image" Target="../media/image259.png"/><Relationship Id="rId70" Type="http://schemas.openxmlformats.org/officeDocument/2006/relationships/image" Target="../media/image264.png"/><Relationship Id="rId75" Type="http://schemas.openxmlformats.org/officeDocument/2006/relationships/customXml" Target="../ink/ink344.xml"/><Relationship Id="rId83" Type="http://schemas.openxmlformats.org/officeDocument/2006/relationships/customXml" Target="../ink/ink348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330.png"/><Relationship Id="rId15" Type="http://schemas.openxmlformats.org/officeDocument/2006/relationships/image" Target="../media/image420.png"/><Relationship Id="rId23" Type="http://schemas.openxmlformats.org/officeDocument/2006/relationships/image" Target="../media/image500.png"/><Relationship Id="rId28" Type="http://schemas.openxmlformats.org/officeDocument/2006/relationships/image" Target="../media/image290.png"/><Relationship Id="rId36" Type="http://schemas.openxmlformats.org/officeDocument/2006/relationships/image" Target="../media/image510.png"/><Relationship Id="rId49" Type="http://schemas.openxmlformats.org/officeDocument/2006/relationships/customXml" Target="../ink/ink331.xml"/><Relationship Id="rId57" Type="http://schemas.openxmlformats.org/officeDocument/2006/relationships/customXml" Target="../ink/ink335.xml"/><Relationship Id="rId10" Type="http://schemas.openxmlformats.org/officeDocument/2006/relationships/image" Target="../media/image370.png"/><Relationship Id="rId31" Type="http://schemas.openxmlformats.org/officeDocument/2006/relationships/customXml" Target="../ink/ink322.xml"/><Relationship Id="rId44" Type="http://schemas.openxmlformats.org/officeDocument/2006/relationships/image" Target="../media/image249.png"/><Relationship Id="rId52" Type="http://schemas.openxmlformats.org/officeDocument/2006/relationships/image" Target="../media/image254.png"/><Relationship Id="rId60" Type="http://schemas.openxmlformats.org/officeDocument/2006/relationships/image" Target="../media/image258.png"/><Relationship Id="rId65" Type="http://schemas.openxmlformats.org/officeDocument/2006/relationships/customXml" Target="../ink/ink339.xml"/><Relationship Id="rId73" Type="http://schemas.openxmlformats.org/officeDocument/2006/relationships/customXml" Target="../ink/ink343.xml"/><Relationship Id="rId78" Type="http://schemas.openxmlformats.org/officeDocument/2006/relationships/image" Target="../media/image268.png"/><Relationship Id="rId81" Type="http://schemas.openxmlformats.org/officeDocument/2006/relationships/customXml" Target="../ink/ink347.xml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13" Type="http://schemas.openxmlformats.org/officeDocument/2006/relationships/image" Target="../media/image400.png"/><Relationship Id="rId18" Type="http://schemas.openxmlformats.org/officeDocument/2006/relationships/image" Target="../media/image450.png"/><Relationship Id="rId39" Type="http://schemas.openxmlformats.org/officeDocument/2006/relationships/customXml" Target="../ink/ink326.xml"/><Relationship Id="rId34" Type="http://schemas.openxmlformats.org/officeDocument/2006/relationships/image" Target="../media/image390.png"/><Relationship Id="rId50" Type="http://schemas.openxmlformats.org/officeDocument/2006/relationships/image" Target="../media/image253.png"/><Relationship Id="rId55" Type="http://schemas.openxmlformats.org/officeDocument/2006/relationships/customXml" Target="../ink/ink334.xml"/><Relationship Id="rId76" Type="http://schemas.openxmlformats.org/officeDocument/2006/relationships/image" Target="../media/image267.png"/><Relationship Id="rId7" Type="http://schemas.openxmlformats.org/officeDocument/2006/relationships/image" Target="../media/image471.png"/><Relationship Id="rId71" Type="http://schemas.openxmlformats.org/officeDocument/2006/relationships/customXml" Target="../ink/ink342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321.xml"/><Relationship Id="rId24" Type="http://schemas.openxmlformats.org/officeDocument/2006/relationships/image" Target="../media/image245.jfif"/><Relationship Id="rId40" Type="http://schemas.openxmlformats.org/officeDocument/2006/relationships/image" Target="../media/image247.png"/><Relationship Id="rId45" Type="http://schemas.openxmlformats.org/officeDocument/2006/relationships/customXml" Target="../ink/ink329.xml"/><Relationship Id="rId66" Type="http://schemas.openxmlformats.org/officeDocument/2006/relationships/image" Target="../media/image26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530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1.png"/><Relationship Id="rId18" Type="http://schemas.openxmlformats.org/officeDocument/2006/relationships/image" Target="../media/image660.png"/><Relationship Id="rId26" Type="http://schemas.openxmlformats.org/officeDocument/2006/relationships/customXml" Target="../ink/ink351.xml"/><Relationship Id="rId39" Type="http://schemas.openxmlformats.org/officeDocument/2006/relationships/image" Target="../media/image790.png"/><Relationship Id="rId21" Type="http://schemas.openxmlformats.org/officeDocument/2006/relationships/image" Target="../media/image690.png"/><Relationship Id="rId34" Type="http://schemas.openxmlformats.org/officeDocument/2006/relationships/customXml" Target="../ink/ink355.xml"/><Relationship Id="rId42" Type="http://schemas.openxmlformats.org/officeDocument/2006/relationships/customXml" Target="../ink/ink359.xml"/><Relationship Id="rId7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0.png"/><Relationship Id="rId20" Type="http://schemas.openxmlformats.org/officeDocument/2006/relationships/image" Target="../media/image680.png"/><Relationship Id="rId29" Type="http://schemas.openxmlformats.org/officeDocument/2006/relationships/image" Target="../media/image740.png"/><Relationship Id="rId41" Type="http://schemas.openxmlformats.org/officeDocument/2006/relationships/image" Target="../media/image800.png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customXml" Target="../ink/ink350.xml"/><Relationship Id="rId32" Type="http://schemas.openxmlformats.org/officeDocument/2006/relationships/customXml" Target="../ink/ink354.xml"/><Relationship Id="rId37" Type="http://schemas.openxmlformats.org/officeDocument/2006/relationships/image" Target="../media/image780.png"/><Relationship Id="rId40" Type="http://schemas.openxmlformats.org/officeDocument/2006/relationships/customXml" Target="../ink/ink358.xml"/><Relationship Id="rId5" Type="http://schemas.openxmlformats.org/officeDocument/2006/relationships/image" Target="../media/image5310.png"/><Relationship Id="rId15" Type="http://schemas.openxmlformats.org/officeDocument/2006/relationships/image" Target="../media/image630.png"/><Relationship Id="rId23" Type="http://schemas.openxmlformats.org/officeDocument/2006/relationships/image" Target="../media/image710.png"/><Relationship Id="rId28" Type="http://schemas.openxmlformats.org/officeDocument/2006/relationships/customXml" Target="../ink/ink352.xml"/><Relationship Id="rId36" Type="http://schemas.openxmlformats.org/officeDocument/2006/relationships/customXml" Target="../ink/ink356.xml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31" Type="http://schemas.openxmlformats.org/officeDocument/2006/relationships/image" Target="../media/image750.png"/><Relationship Id="rId4" Type="http://schemas.openxmlformats.org/officeDocument/2006/relationships/image" Target="../media/image521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0.png"/><Relationship Id="rId27" Type="http://schemas.openxmlformats.org/officeDocument/2006/relationships/image" Target="../media/image730.png"/><Relationship Id="rId30" Type="http://schemas.openxmlformats.org/officeDocument/2006/relationships/customXml" Target="../ink/ink353.xml"/><Relationship Id="rId35" Type="http://schemas.openxmlformats.org/officeDocument/2006/relationships/image" Target="../media/image770.png"/><Relationship Id="rId43" Type="http://schemas.openxmlformats.org/officeDocument/2006/relationships/image" Target="../media/image810.png"/><Relationship Id="rId8" Type="http://schemas.openxmlformats.org/officeDocument/2006/relationships/image" Target="../media/image560.png"/><Relationship Id="rId3" Type="http://schemas.openxmlformats.org/officeDocument/2006/relationships/image" Target="../media/image520.png"/><Relationship Id="rId12" Type="http://schemas.openxmlformats.org/officeDocument/2006/relationships/image" Target="../media/image600.png"/><Relationship Id="rId17" Type="http://schemas.openxmlformats.org/officeDocument/2006/relationships/image" Target="../media/image651.png"/><Relationship Id="rId25" Type="http://schemas.openxmlformats.org/officeDocument/2006/relationships/image" Target="../media/image720.png"/><Relationship Id="rId33" Type="http://schemas.openxmlformats.org/officeDocument/2006/relationships/image" Target="../media/image760.png"/><Relationship Id="rId38" Type="http://schemas.openxmlformats.org/officeDocument/2006/relationships/customXml" Target="../ink/ink3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26" Type="http://schemas.openxmlformats.org/officeDocument/2006/relationships/customXml" Target="../ink/ink361.xml"/><Relationship Id="rId39" Type="http://schemas.openxmlformats.org/officeDocument/2006/relationships/image" Target="../media/image850.png"/><Relationship Id="rId21" Type="http://schemas.openxmlformats.org/officeDocument/2006/relationships/image" Target="../media/image690.png"/><Relationship Id="rId34" Type="http://schemas.openxmlformats.org/officeDocument/2006/relationships/customXml" Target="../ink/ink365.xml"/><Relationship Id="rId42" Type="http://schemas.openxmlformats.org/officeDocument/2006/relationships/customXml" Target="../ink/ink369.xml"/><Relationship Id="rId7" Type="http://schemas.openxmlformats.org/officeDocument/2006/relationships/image" Target="../media/image55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0.png"/><Relationship Id="rId29" Type="http://schemas.openxmlformats.org/officeDocument/2006/relationships/image" Target="../media/image740.png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customXml" Target="../ink/ink360.xml"/><Relationship Id="rId32" Type="http://schemas.openxmlformats.org/officeDocument/2006/relationships/customXml" Target="../ink/ink364.xml"/><Relationship Id="rId37" Type="http://schemas.openxmlformats.org/officeDocument/2006/relationships/image" Target="../media/image840.png"/><Relationship Id="rId40" Type="http://schemas.openxmlformats.org/officeDocument/2006/relationships/customXml" Target="../ink/ink368.xml"/><Relationship Id="rId45" Type="http://schemas.openxmlformats.org/officeDocument/2006/relationships/image" Target="../media/image880.png"/><Relationship Id="rId5" Type="http://schemas.openxmlformats.org/officeDocument/2006/relationships/image" Target="../media/image5310.png"/><Relationship Id="rId15" Type="http://schemas.openxmlformats.org/officeDocument/2006/relationships/image" Target="../media/image630.png"/><Relationship Id="rId23" Type="http://schemas.openxmlformats.org/officeDocument/2006/relationships/image" Target="../media/image710.png"/><Relationship Id="rId28" Type="http://schemas.openxmlformats.org/officeDocument/2006/relationships/customXml" Target="../ink/ink362.xml"/><Relationship Id="rId36" Type="http://schemas.openxmlformats.org/officeDocument/2006/relationships/customXml" Target="../ink/ink366.xml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31" Type="http://schemas.openxmlformats.org/officeDocument/2006/relationships/image" Target="../media/image750.png"/><Relationship Id="rId44" Type="http://schemas.openxmlformats.org/officeDocument/2006/relationships/customXml" Target="../ink/ink370.xml"/><Relationship Id="rId4" Type="http://schemas.openxmlformats.org/officeDocument/2006/relationships/image" Target="../media/image521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0.png"/><Relationship Id="rId27" Type="http://schemas.openxmlformats.org/officeDocument/2006/relationships/image" Target="../media/image730.png"/><Relationship Id="rId30" Type="http://schemas.openxmlformats.org/officeDocument/2006/relationships/customXml" Target="../ink/ink363.xml"/><Relationship Id="rId35" Type="http://schemas.openxmlformats.org/officeDocument/2006/relationships/image" Target="../media/image830.png"/><Relationship Id="rId43" Type="http://schemas.openxmlformats.org/officeDocument/2006/relationships/image" Target="../media/image870.png"/><Relationship Id="rId8" Type="http://schemas.openxmlformats.org/officeDocument/2006/relationships/image" Target="../media/image560.png"/><Relationship Id="rId3" Type="http://schemas.openxmlformats.org/officeDocument/2006/relationships/image" Target="../media/image82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5" Type="http://schemas.openxmlformats.org/officeDocument/2006/relationships/image" Target="../media/image720.png"/><Relationship Id="rId33" Type="http://schemas.openxmlformats.org/officeDocument/2006/relationships/image" Target="../media/image760.png"/><Relationship Id="rId38" Type="http://schemas.openxmlformats.org/officeDocument/2006/relationships/customXml" Target="../ink/ink367.xml"/><Relationship Id="rId20" Type="http://schemas.openxmlformats.org/officeDocument/2006/relationships/image" Target="../media/image680.png"/><Relationship Id="rId41" Type="http://schemas.openxmlformats.org/officeDocument/2006/relationships/image" Target="../media/image8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26" Type="http://schemas.openxmlformats.org/officeDocument/2006/relationships/customXml" Target="../ink/ink372.xml"/><Relationship Id="rId3" Type="http://schemas.openxmlformats.org/officeDocument/2006/relationships/image" Target="../media/image890.png"/><Relationship Id="rId21" Type="http://schemas.openxmlformats.org/officeDocument/2006/relationships/image" Target="../media/image690.png"/><Relationship Id="rId7" Type="http://schemas.openxmlformats.org/officeDocument/2006/relationships/image" Target="../media/image900.png"/><Relationship Id="rId12" Type="http://schemas.openxmlformats.org/officeDocument/2006/relationships/image" Target="../media/image920.png"/><Relationship Id="rId17" Type="http://schemas.openxmlformats.org/officeDocument/2006/relationships/image" Target="../media/image650.png"/><Relationship Id="rId25" Type="http://schemas.openxmlformats.org/officeDocument/2006/relationships/image" Target="../media/image720.png"/><Relationship Id="rId33" Type="http://schemas.openxmlformats.org/officeDocument/2006/relationships/image" Target="../media/image76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0.png"/><Relationship Id="rId20" Type="http://schemas.openxmlformats.org/officeDocument/2006/relationships/image" Target="../media/image680.png"/><Relationship Id="rId29" Type="http://schemas.openxmlformats.org/officeDocument/2006/relationships/image" Target="../media/image740.png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customXml" Target="../ink/ink371.xml"/><Relationship Id="rId32" Type="http://schemas.openxmlformats.org/officeDocument/2006/relationships/customXml" Target="../ink/ink375.xml"/><Relationship Id="rId5" Type="http://schemas.openxmlformats.org/officeDocument/2006/relationships/image" Target="../media/image5310.png"/><Relationship Id="rId15" Type="http://schemas.openxmlformats.org/officeDocument/2006/relationships/image" Target="../media/image630.png"/><Relationship Id="rId23" Type="http://schemas.openxmlformats.org/officeDocument/2006/relationships/image" Target="../media/image710.png"/><Relationship Id="rId28" Type="http://schemas.openxmlformats.org/officeDocument/2006/relationships/customXml" Target="../ink/ink373.xml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31" Type="http://schemas.openxmlformats.org/officeDocument/2006/relationships/image" Target="../media/image750.png"/><Relationship Id="rId4" Type="http://schemas.openxmlformats.org/officeDocument/2006/relationships/image" Target="../media/image521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0.png"/><Relationship Id="rId27" Type="http://schemas.openxmlformats.org/officeDocument/2006/relationships/image" Target="../media/image730.png"/><Relationship Id="rId30" Type="http://schemas.openxmlformats.org/officeDocument/2006/relationships/customXml" Target="../ink/ink374.xml"/><Relationship Id="rId8" Type="http://schemas.openxmlformats.org/officeDocument/2006/relationships/image" Target="../media/image9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74.jf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1.png"/><Relationship Id="rId13" Type="http://schemas.openxmlformats.org/officeDocument/2006/relationships/customXml" Target="../ink/ink3.xml"/><Relationship Id="rId3" Type="http://schemas.openxmlformats.org/officeDocument/2006/relationships/image" Target="../media/image11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0.png"/><Relationship Id="rId15" Type="http://schemas.openxmlformats.org/officeDocument/2006/relationships/customXml" Target="../ink/ink4.xml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29.png"/><Relationship Id="rId42" Type="http://schemas.openxmlformats.org/officeDocument/2006/relationships/customXml" Target="../ink/ink24.xml"/><Relationship Id="rId47" Type="http://schemas.openxmlformats.org/officeDocument/2006/relationships/image" Target="../media/image42.png"/><Relationship Id="rId63" Type="http://schemas.openxmlformats.org/officeDocument/2006/relationships/image" Target="../media/image50.png"/><Relationship Id="rId68" Type="http://schemas.openxmlformats.org/officeDocument/2006/relationships/customXml" Target="../ink/ink37.xml"/><Relationship Id="rId16" Type="http://schemas.openxmlformats.org/officeDocument/2006/relationships/customXml" Target="../ink/ink11.xml"/><Relationship Id="rId11" Type="http://schemas.openxmlformats.org/officeDocument/2006/relationships/image" Target="../media/image24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37.png"/><Relationship Id="rId40" Type="http://schemas.openxmlformats.org/officeDocument/2006/relationships/customXml" Target="../ink/ink23.xml"/><Relationship Id="rId45" Type="http://schemas.openxmlformats.org/officeDocument/2006/relationships/image" Target="../media/image41.png"/><Relationship Id="rId53" Type="http://schemas.openxmlformats.org/officeDocument/2006/relationships/image" Target="../media/image45.png"/><Relationship Id="rId58" Type="http://schemas.openxmlformats.org/officeDocument/2006/relationships/customXml" Target="../ink/ink32.xml"/><Relationship Id="rId66" Type="http://schemas.openxmlformats.org/officeDocument/2006/relationships/customXml" Target="../ink/ink36.xml"/><Relationship Id="rId74" Type="http://schemas.openxmlformats.org/officeDocument/2006/relationships/customXml" Target="../ink/ink40.xml"/><Relationship Id="rId79" Type="http://schemas.openxmlformats.org/officeDocument/2006/relationships/image" Target="../media/image58.png"/><Relationship Id="rId5" Type="http://schemas.openxmlformats.org/officeDocument/2006/relationships/image" Target="../media/image21.png"/><Relationship Id="rId61" Type="http://schemas.openxmlformats.org/officeDocument/2006/relationships/image" Target="../media/image49.png"/><Relationship Id="rId19" Type="http://schemas.openxmlformats.org/officeDocument/2006/relationships/image" Target="../media/image28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32.png"/><Relationship Id="rId30" Type="http://schemas.openxmlformats.org/officeDocument/2006/relationships/customXml" Target="../ink/ink18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64" Type="http://schemas.openxmlformats.org/officeDocument/2006/relationships/customXml" Target="../ink/ink35.xml"/><Relationship Id="rId69" Type="http://schemas.openxmlformats.org/officeDocument/2006/relationships/image" Target="../media/image53.png"/><Relationship Id="rId77" Type="http://schemas.openxmlformats.org/officeDocument/2006/relationships/image" Target="../media/image57.png"/><Relationship Id="rId8" Type="http://schemas.openxmlformats.org/officeDocument/2006/relationships/customXml" Target="../ink/ink7.xml"/><Relationship Id="rId51" Type="http://schemas.openxmlformats.org/officeDocument/2006/relationships/image" Target="../media/image44.png"/><Relationship Id="rId72" Type="http://schemas.openxmlformats.org/officeDocument/2006/relationships/customXml" Target="../ink/ink39.xml"/><Relationship Id="rId3" Type="http://schemas.openxmlformats.org/officeDocument/2006/relationships/image" Target="../media/image1910.png"/><Relationship Id="rId12" Type="http://schemas.openxmlformats.org/officeDocument/2006/relationships/customXml" Target="../ink/ink9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8.png"/><Relationship Id="rId67" Type="http://schemas.openxmlformats.org/officeDocument/2006/relationships/image" Target="../media/image52.png"/><Relationship Id="rId20" Type="http://schemas.openxmlformats.org/officeDocument/2006/relationships/customXml" Target="../ink/ink13.xml"/><Relationship Id="rId41" Type="http://schemas.openxmlformats.org/officeDocument/2006/relationships/image" Target="../media/image39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56.png"/><Relationship Id="rId1" Type="http://schemas.openxmlformats.org/officeDocument/2006/relationships/themeOverride" Target="../theme/themeOverride5.xml"/><Relationship Id="rId6" Type="http://schemas.openxmlformats.org/officeDocument/2006/relationships/customXml" Target="../ink/ink6.xml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43.png"/><Relationship Id="rId57" Type="http://schemas.openxmlformats.org/officeDocument/2006/relationships/image" Target="../media/image47.png"/><Relationship Id="rId10" Type="http://schemas.openxmlformats.org/officeDocument/2006/relationships/customXml" Target="../ink/ink8.xml"/><Relationship Id="rId31" Type="http://schemas.openxmlformats.org/officeDocument/2006/relationships/image" Target="../media/image34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51.png"/><Relationship Id="rId73" Type="http://schemas.openxmlformats.org/officeDocument/2006/relationships/image" Target="../media/image55.png"/><Relationship Id="rId78" Type="http://schemas.openxmlformats.org/officeDocument/2006/relationships/customXml" Target="../ink/ink42.xml"/><Relationship Id="rId4" Type="http://schemas.openxmlformats.org/officeDocument/2006/relationships/customXml" Target="../ink/ink5.xml"/><Relationship Id="rId9" Type="http://schemas.openxmlformats.org/officeDocument/2006/relationships/image" Target="../media/image23.png"/><Relationship Id="rId13" Type="http://schemas.openxmlformats.org/officeDocument/2006/relationships/image" Target="../media/image25.png"/><Relationship Id="rId18" Type="http://schemas.openxmlformats.org/officeDocument/2006/relationships/customXml" Target="../ink/ink12.xml"/><Relationship Id="rId39" Type="http://schemas.openxmlformats.org/officeDocument/2006/relationships/image" Target="../media/image38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46.png"/><Relationship Id="rId76" Type="http://schemas.openxmlformats.org/officeDocument/2006/relationships/customXml" Target="../ink/ink41.xml"/><Relationship Id="rId7" Type="http://schemas.openxmlformats.org/officeDocument/2006/relationships/image" Target="../media/image22.png"/><Relationship Id="rId71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2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0.png"/><Relationship Id="rId3" Type="http://schemas.openxmlformats.org/officeDocument/2006/relationships/image" Target="../media/image20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3.png"/><Relationship Id="rId11" Type="http://schemas.openxmlformats.org/officeDocument/2006/relationships/image" Target="../media/image245.png"/><Relationship Id="rId5" Type="http://schemas.openxmlformats.org/officeDocument/2006/relationships/image" Target="../media/image10.png"/><Relationship Id="rId10" Type="http://schemas.openxmlformats.org/officeDocument/2006/relationships/image" Target="../media/image2310.png"/><Relationship Id="rId4" Type="http://schemas.openxmlformats.org/officeDocument/2006/relationships/image" Target="../media/image2.png"/><Relationship Id="rId9" Type="http://schemas.openxmlformats.org/officeDocument/2006/relationships/image" Target="../media/image22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customXml" Target="../ink/ink52.xml"/><Relationship Id="rId42" Type="http://schemas.openxmlformats.org/officeDocument/2006/relationships/image" Target="../media/image78.png"/><Relationship Id="rId47" Type="http://schemas.openxmlformats.org/officeDocument/2006/relationships/customXml" Target="../ink/ink65.xml"/><Relationship Id="rId63" Type="http://schemas.openxmlformats.org/officeDocument/2006/relationships/customXml" Target="../ink/ink73.xml"/><Relationship Id="rId68" Type="http://schemas.openxmlformats.org/officeDocument/2006/relationships/image" Target="../media/image91.png"/><Relationship Id="rId84" Type="http://schemas.openxmlformats.org/officeDocument/2006/relationships/image" Target="../media/image99.png"/><Relationship Id="rId89" Type="http://schemas.openxmlformats.org/officeDocument/2006/relationships/customXml" Target="../ink/ink86.xml"/><Relationship Id="rId16" Type="http://schemas.openxmlformats.org/officeDocument/2006/relationships/image" Target="../media/image65.png"/><Relationship Id="rId11" Type="http://schemas.openxmlformats.org/officeDocument/2006/relationships/customXml" Target="../ink/ink47.xml"/><Relationship Id="rId32" Type="http://schemas.openxmlformats.org/officeDocument/2006/relationships/image" Target="../media/image73.png"/><Relationship Id="rId37" Type="http://schemas.openxmlformats.org/officeDocument/2006/relationships/customXml" Target="../ink/ink60.xml"/><Relationship Id="rId53" Type="http://schemas.openxmlformats.org/officeDocument/2006/relationships/customXml" Target="../ink/ink68.xml"/><Relationship Id="rId58" Type="http://schemas.openxmlformats.org/officeDocument/2006/relationships/image" Target="../media/image86.png"/><Relationship Id="rId74" Type="http://schemas.openxmlformats.org/officeDocument/2006/relationships/image" Target="../media/image94.png"/><Relationship Id="rId79" Type="http://schemas.openxmlformats.org/officeDocument/2006/relationships/customXml" Target="../ink/ink81.xml"/><Relationship Id="rId5" Type="http://schemas.openxmlformats.org/officeDocument/2006/relationships/customXml" Target="../ink/ink44.xml"/><Relationship Id="rId90" Type="http://schemas.openxmlformats.org/officeDocument/2006/relationships/image" Target="../media/image102.png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customXml" Target="../ink/ink55.xml"/><Relationship Id="rId30" Type="http://schemas.openxmlformats.org/officeDocument/2006/relationships/image" Target="../media/image72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81.png"/><Relationship Id="rId56" Type="http://schemas.openxmlformats.org/officeDocument/2006/relationships/image" Target="../media/image85.png"/><Relationship Id="rId64" Type="http://schemas.openxmlformats.org/officeDocument/2006/relationships/image" Target="../media/image89.png"/><Relationship Id="rId69" Type="http://schemas.openxmlformats.org/officeDocument/2006/relationships/customXml" Target="../ink/ink76.xml"/><Relationship Id="rId77" Type="http://schemas.openxmlformats.org/officeDocument/2006/relationships/customXml" Target="../ink/ink80.xml"/><Relationship Id="rId8" Type="http://schemas.openxmlformats.org/officeDocument/2006/relationships/image" Target="../media/image61.png"/><Relationship Id="rId51" Type="http://schemas.openxmlformats.org/officeDocument/2006/relationships/customXml" Target="../ink/ink67.xml"/><Relationship Id="rId72" Type="http://schemas.openxmlformats.org/officeDocument/2006/relationships/image" Target="../media/image93.png"/><Relationship Id="rId80" Type="http://schemas.openxmlformats.org/officeDocument/2006/relationships/image" Target="../media/image97.png"/><Relationship Id="rId85" Type="http://schemas.openxmlformats.org/officeDocument/2006/relationships/customXml" Target="../ink/ink84.xml"/><Relationship Id="rId3" Type="http://schemas.openxmlformats.org/officeDocument/2006/relationships/customXml" Target="../ink/ink43.xml"/><Relationship Id="rId12" Type="http://schemas.openxmlformats.org/officeDocument/2006/relationships/image" Target="../media/image63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76.png"/><Relationship Id="rId46" Type="http://schemas.openxmlformats.org/officeDocument/2006/relationships/image" Target="../media/image80.png"/><Relationship Id="rId59" Type="http://schemas.openxmlformats.org/officeDocument/2006/relationships/customXml" Target="../ink/ink71.xml"/><Relationship Id="rId67" Type="http://schemas.openxmlformats.org/officeDocument/2006/relationships/customXml" Target="../ink/ink75.xml"/><Relationship Id="rId20" Type="http://schemas.openxmlformats.org/officeDocument/2006/relationships/image" Target="../media/image67.png"/><Relationship Id="rId41" Type="http://schemas.openxmlformats.org/officeDocument/2006/relationships/customXml" Target="../ink/ink62.xml"/><Relationship Id="rId54" Type="http://schemas.openxmlformats.org/officeDocument/2006/relationships/image" Target="../media/image84.png"/><Relationship Id="rId62" Type="http://schemas.openxmlformats.org/officeDocument/2006/relationships/image" Target="../media/image88.png"/><Relationship Id="rId70" Type="http://schemas.openxmlformats.org/officeDocument/2006/relationships/image" Target="../media/image92.png"/><Relationship Id="rId75" Type="http://schemas.openxmlformats.org/officeDocument/2006/relationships/customXml" Target="../ink/ink79.xml"/><Relationship Id="rId83" Type="http://schemas.openxmlformats.org/officeDocument/2006/relationships/customXml" Target="../ink/ink83.xml"/><Relationship Id="rId88" Type="http://schemas.openxmlformats.org/officeDocument/2006/relationships/image" Target="../media/image101.png"/><Relationship Id="rId91" Type="http://schemas.openxmlformats.org/officeDocument/2006/relationships/customXml" Target="../ink/ink87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60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71.png"/><Relationship Id="rId36" Type="http://schemas.openxmlformats.org/officeDocument/2006/relationships/image" Target="../media/image75.png"/><Relationship Id="rId49" Type="http://schemas.openxmlformats.org/officeDocument/2006/relationships/customXml" Target="../ink/ink66.xml"/><Relationship Id="rId57" Type="http://schemas.openxmlformats.org/officeDocument/2006/relationships/customXml" Target="../ink/ink70.xml"/><Relationship Id="rId10" Type="http://schemas.openxmlformats.org/officeDocument/2006/relationships/image" Target="../media/image62.png"/><Relationship Id="rId31" Type="http://schemas.openxmlformats.org/officeDocument/2006/relationships/customXml" Target="../ink/ink57.xml"/><Relationship Id="rId44" Type="http://schemas.openxmlformats.org/officeDocument/2006/relationships/image" Target="../media/image79.png"/><Relationship Id="rId52" Type="http://schemas.openxmlformats.org/officeDocument/2006/relationships/image" Target="../media/image83.png"/><Relationship Id="rId60" Type="http://schemas.openxmlformats.org/officeDocument/2006/relationships/image" Target="../media/image87.png"/><Relationship Id="rId65" Type="http://schemas.openxmlformats.org/officeDocument/2006/relationships/customXml" Target="../ink/ink74.xml"/><Relationship Id="rId73" Type="http://schemas.openxmlformats.org/officeDocument/2006/relationships/customXml" Target="../ink/ink78.xml"/><Relationship Id="rId78" Type="http://schemas.openxmlformats.org/officeDocument/2006/relationships/image" Target="../media/image96.png"/><Relationship Id="rId81" Type="http://schemas.openxmlformats.org/officeDocument/2006/relationships/customXml" Target="../ink/ink82.xml"/><Relationship Id="rId86" Type="http://schemas.openxmlformats.org/officeDocument/2006/relationships/image" Target="../media/image100.png"/><Relationship Id="rId4" Type="http://schemas.openxmlformats.org/officeDocument/2006/relationships/image" Target="../media/image59.png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66.png"/><Relationship Id="rId39" Type="http://schemas.openxmlformats.org/officeDocument/2006/relationships/customXml" Target="../ink/ink61.xml"/><Relationship Id="rId34" Type="http://schemas.openxmlformats.org/officeDocument/2006/relationships/image" Target="../media/image74.png"/><Relationship Id="rId50" Type="http://schemas.openxmlformats.org/officeDocument/2006/relationships/image" Target="../media/image82.png"/><Relationship Id="rId55" Type="http://schemas.openxmlformats.org/officeDocument/2006/relationships/customXml" Target="../ink/ink69.xml"/><Relationship Id="rId76" Type="http://schemas.openxmlformats.org/officeDocument/2006/relationships/image" Target="../media/image95.png"/><Relationship Id="rId7" Type="http://schemas.openxmlformats.org/officeDocument/2006/relationships/customXml" Target="../ink/ink45.xml"/><Relationship Id="rId71" Type="http://schemas.openxmlformats.org/officeDocument/2006/relationships/customXml" Target="../ink/ink77.xml"/><Relationship Id="rId92" Type="http://schemas.openxmlformats.org/officeDocument/2006/relationships/image" Target="../media/image103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56.xml"/><Relationship Id="rId24" Type="http://schemas.openxmlformats.org/officeDocument/2006/relationships/image" Target="../media/image69.png"/><Relationship Id="rId40" Type="http://schemas.openxmlformats.org/officeDocument/2006/relationships/image" Target="../media/image77.png"/><Relationship Id="rId45" Type="http://schemas.openxmlformats.org/officeDocument/2006/relationships/customXml" Target="../ink/ink64.xml"/><Relationship Id="rId66" Type="http://schemas.openxmlformats.org/officeDocument/2006/relationships/image" Target="../media/image90.png"/><Relationship Id="rId87" Type="http://schemas.openxmlformats.org/officeDocument/2006/relationships/customXml" Target="../ink/ink85.xml"/><Relationship Id="rId61" Type="http://schemas.openxmlformats.org/officeDocument/2006/relationships/customXml" Target="../ink/ink72.xml"/><Relationship Id="rId82" Type="http://schemas.openxmlformats.org/officeDocument/2006/relationships/image" Target="../media/image98.png"/><Relationship Id="rId19" Type="http://schemas.openxmlformats.org/officeDocument/2006/relationships/customXml" Target="../ink/ink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customXml" Target="../ink/ink88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Classical Kinematics </a:t>
            </a:r>
            <a:br>
              <a:rPr lang="en-US" dirty="0"/>
            </a:br>
            <a:r>
              <a:rPr lang="en-US" dirty="0"/>
              <a:t>(Geometric Approach)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Sarot SRANG</a:t>
            </a:r>
          </a:p>
        </p:txBody>
      </p:sp>
      <p:pic>
        <p:nvPicPr>
          <p:cNvPr id="4" name="Picture 2" descr="C:\Users\I.T.C\Desktop\ITCLog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285" y="257906"/>
            <a:ext cx="1887459" cy="1862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9222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rmAutofit/>
          </a:bodyPr>
          <a:lstStyle/>
          <a:p>
            <a:r>
              <a:rPr lang="en-US" sz="3200" dirty="0"/>
              <a:t>Classical Kinematics for SCARA robot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0B2AB8-A585-C835-DCB2-B6349814E22F}"/>
              </a:ext>
            </a:extLst>
          </p:cNvPr>
          <p:cNvGrpSpPr/>
          <p:nvPr/>
        </p:nvGrpSpPr>
        <p:grpSpPr>
          <a:xfrm>
            <a:off x="404086" y="1287687"/>
            <a:ext cx="6547154" cy="5279488"/>
            <a:chOff x="5362032" y="973922"/>
            <a:chExt cx="6547154" cy="527948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555" t="22323" r="2227" b="7432"/>
            <a:stretch/>
          </p:blipFill>
          <p:spPr>
            <a:xfrm>
              <a:off x="5362032" y="1473910"/>
              <a:ext cx="6547154" cy="43710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882707" y="5884078"/>
                  <a:ext cx="39409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Error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707" y="5884078"/>
                  <a:ext cx="3940935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6737755" y="973922"/>
              <a:ext cx="14111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Ok!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6266837" y="1308090"/>
              <a:ext cx="806316" cy="23617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B62B17-83BA-C407-995C-022DBC5827CA}"/>
              </a:ext>
            </a:extLst>
          </p:cNvPr>
          <p:cNvSpPr txBox="1"/>
          <p:nvPr/>
        </p:nvSpPr>
        <p:spPr>
          <a:xfrm>
            <a:off x="3426214" y="1192018"/>
            <a:ext cx="159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(Kinematics)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26456D-1C65-F809-5A55-6CD9586C3F25}"/>
              </a:ext>
            </a:extLst>
          </p:cNvPr>
          <p:cNvGrpSpPr/>
          <p:nvPr/>
        </p:nvGrpSpPr>
        <p:grpSpPr>
          <a:xfrm>
            <a:off x="7293214" y="943101"/>
            <a:ext cx="4818104" cy="4680018"/>
            <a:chOff x="7293214" y="934136"/>
            <a:chExt cx="4818104" cy="46800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0367DC6-AEA4-4282-BE6C-1E3971E6C067}"/>
                </a:ext>
              </a:extLst>
            </p:cNvPr>
            <p:cNvGrpSpPr/>
            <p:nvPr/>
          </p:nvGrpSpPr>
          <p:grpSpPr>
            <a:xfrm>
              <a:off x="7293214" y="1561350"/>
              <a:ext cx="4818104" cy="4052804"/>
              <a:chOff x="999991" y="2150772"/>
              <a:chExt cx="4396257" cy="3669420"/>
            </a:xfrm>
          </p:grpSpPr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5"/>
              <a:srcRect l="489" t="20384" r="1359" b="6529"/>
              <a:stretch/>
            </p:blipFill>
            <p:spPr>
              <a:xfrm>
                <a:off x="1030310" y="2150772"/>
                <a:ext cx="4365938" cy="309093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99991" y="5450860"/>
                    <a:ext cx="39409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Error of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991" y="5450860"/>
                    <a:ext cx="39409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463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TextBox 8"/>
              <p:cNvSpPr txBox="1"/>
              <p:nvPr/>
            </p:nvSpPr>
            <p:spPr>
              <a:xfrm>
                <a:off x="3752174" y="2988121"/>
                <a:ext cx="158889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</a:rPr>
                  <a:t>Not ok!</a:t>
                </a:r>
              </a:p>
              <a:p>
                <a:r>
                  <a:rPr lang="en-US" sz="3600" dirty="0">
                    <a:solidFill>
                      <a:srgbClr val="FF0000"/>
                    </a:solidFill>
                  </a:rPr>
                  <a:t>Why?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189657" y="2193253"/>
                    <a:ext cx="2769992" cy="7523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There is a problem when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changes sign!</a:t>
                    </a: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9657" y="2193253"/>
                    <a:ext cx="2769992" cy="7523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012" t="-5839" r="-2811" b="-153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3AB36-FBEA-0566-B374-BDDD1C146556}"/>
                </a:ext>
              </a:extLst>
            </p:cNvPr>
            <p:cNvSpPr txBox="1"/>
            <p:nvPr/>
          </p:nvSpPr>
          <p:spPr>
            <a:xfrm>
              <a:off x="8742030" y="934136"/>
              <a:ext cx="221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(Inverse Kinematics)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C139E7-59E0-C953-4D94-9B1981335DCA}"/>
                  </a:ext>
                </a:extLst>
              </p14:cNvPr>
              <p14:cNvContentPartPr/>
              <p14:nvPr/>
            </p14:nvContentPartPr>
            <p14:xfrm>
              <a:off x="545386" y="1630899"/>
              <a:ext cx="776880" cy="61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C139E7-59E0-C953-4D94-9B1981335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746" y="1612899"/>
                <a:ext cx="812520" cy="65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111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1301" r="3743"/>
          <a:stretch/>
        </p:blipFill>
        <p:spPr>
          <a:xfrm>
            <a:off x="6658376" y="914266"/>
            <a:ext cx="5417713" cy="36385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3"/>
          </a:xfrm>
        </p:spPr>
        <p:txBody>
          <a:bodyPr>
            <a:normAutofit/>
          </a:bodyPr>
          <a:lstStyle/>
          <a:p>
            <a:r>
              <a:rPr lang="en-US" sz="3600" dirty="0"/>
              <a:t>Classical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7814"/>
                <a:ext cx="10515600" cy="500230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3DOF planar manipulator</a:t>
                </a:r>
              </a:p>
              <a:p>
                <a:pPr>
                  <a:buFontTx/>
                  <a:buChar char="-"/>
                </a:pPr>
                <a:r>
                  <a:rPr lang="en-US" sz="2600" dirty="0"/>
                  <a:t>Forward Kinematics: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</a:p>
              <a:p>
                <a:pPr marL="0" indent="0">
                  <a:buNone/>
                </a:pPr>
                <a:r>
                  <a:rPr lang="en-US" sz="2600" dirty="0"/>
                  <a:t>we calculate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600" b="1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endParaRPr lang="en-US" b="1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26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or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and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𝐴𝑊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</m:acc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	 </a:t>
                </a:r>
                <a:r>
                  <a:rPr lang="en-US" sz="2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6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6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600" dirty="0"/>
                  <a:t>	</a:t>
                </a:r>
                <a:r>
                  <a:rPr lang="en-US" dirty="0"/>
                  <a:t>	Done!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7814"/>
                <a:ext cx="10515600" cy="5002303"/>
              </a:xfrm>
              <a:blipFill>
                <a:blip r:embed="rId4"/>
                <a:stretch>
                  <a:fillRect l="-928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9839458" y="2065028"/>
            <a:ext cx="466218" cy="668513"/>
            <a:chOff x="9839458" y="2065028"/>
            <a:chExt cx="466218" cy="668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839458" y="2364209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458" y="2364209"/>
                  <a:ext cx="46621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10068490" y="2065028"/>
              <a:ext cx="211428" cy="17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774803" y="1994877"/>
            <a:ext cx="1360764" cy="2238117"/>
            <a:chOff x="8774803" y="1994877"/>
            <a:chExt cx="1360764" cy="2238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74803" y="386366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803" y="3863662"/>
                  <a:ext cx="5537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81775" y="293839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775" y="2938393"/>
                  <a:ext cx="5537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514698" y="1994877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98" y="1994877"/>
                  <a:ext cx="553792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Straight Connector 6"/>
          <p:cNvCxnSpPr/>
          <p:nvPr/>
        </p:nvCxnSpPr>
        <p:spPr>
          <a:xfrm>
            <a:off x="10016974" y="2299814"/>
            <a:ext cx="1780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C1A36-6215-CF83-7220-691010341110}"/>
                  </a:ext>
                </a:extLst>
              </p:cNvPr>
              <p:cNvSpPr txBox="1"/>
              <p:nvPr/>
            </p:nvSpPr>
            <p:spPr>
              <a:xfrm>
                <a:off x="4577629" y="2733541"/>
                <a:ext cx="2065245" cy="1107996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𝑃h𝑖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𝑉𝑎𝑟𝑝h𝑖</m:t>
                      </m:r>
                    </m:oMath>
                  </m:oMathPara>
                </a14:m>
                <a:endParaRPr lang="en-US" sz="3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9C1A36-6215-CF83-7220-691010341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629" y="2733541"/>
                <a:ext cx="2065245" cy="1107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BE036-F4BD-49A9-EA34-1B0799B848D8}"/>
                  </a:ext>
                </a:extLst>
              </p:cNvPr>
              <p:cNvSpPr txBox="1"/>
              <p:nvPr/>
            </p:nvSpPr>
            <p:spPr>
              <a:xfrm>
                <a:off x="8205643" y="4352399"/>
                <a:ext cx="613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6BE036-F4BD-49A9-EA34-1B0799B84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643" y="4352399"/>
                <a:ext cx="613373" cy="276999"/>
              </a:xfrm>
              <a:prstGeom prst="rect">
                <a:avLst/>
              </a:prstGeom>
              <a:blipFill>
                <a:blip r:embed="rId10"/>
                <a:stretch>
                  <a:fillRect l="-2970" t="-4444" r="-39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C1D71-0A8E-E09C-7290-680953B279AA}"/>
                  </a:ext>
                </a:extLst>
              </p:cNvPr>
              <p:cNvSpPr txBox="1"/>
              <p:nvPr/>
            </p:nvSpPr>
            <p:spPr>
              <a:xfrm>
                <a:off x="9913638" y="3328391"/>
                <a:ext cx="554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C1D71-0A8E-E09C-7290-680953B27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38" y="3328391"/>
                <a:ext cx="554575" cy="276999"/>
              </a:xfrm>
              <a:prstGeom prst="rect">
                <a:avLst/>
              </a:prstGeom>
              <a:blipFill>
                <a:blip r:embed="rId11"/>
                <a:stretch>
                  <a:fillRect l="-3297" r="-43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98150-55DF-547B-5C53-B9DF32C0BAFB}"/>
                  </a:ext>
                </a:extLst>
              </p:cNvPr>
              <p:cNvSpPr txBox="1"/>
              <p:nvPr/>
            </p:nvSpPr>
            <p:spPr>
              <a:xfrm>
                <a:off x="8949692" y="4160398"/>
                <a:ext cx="559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98150-55DF-547B-5C53-B9DF32C0B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92" y="4160398"/>
                <a:ext cx="559384" cy="276999"/>
              </a:xfrm>
              <a:prstGeom prst="rect">
                <a:avLst/>
              </a:prstGeom>
              <a:blipFill>
                <a:blip r:embed="rId12"/>
                <a:stretch>
                  <a:fillRect l="-3261" r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634BE-E0FA-6CFA-0F69-0995D24C95B8}"/>
                  </a:ext>
                </a:extLst>
              </p:cNvPr>
              <p:cNvSpPr txBox="1"/>
              <p:nvPr/>
            </p:nvSpPr>
            <p:spPr>
              <a:xfrm>
                <a:off x="8949692" y="2097593"/>
                <a:ext cx="613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634BE-E0FA-6CFA-0F69-0995D24C9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92" y="2097593"/>
                <a:ext cx="613886" cy="276999"/>
              </a:xfrm>
              <a:prstGeom prst="rect">
                <a:avLst/>
              </a:prstGeom>
              <a:blipFill>
                <a:blip r:embed="rId13"/>
                <a:stretch>
                  <a:fillRect l="-2970" t="-4348" r="-396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D711E-22A7-CCA7-13EB-374697A7DD41}"/>
                  </a:ext>
                </a:extLst>
              </p14:cNvPr>
              <p14:cNvContentPartPr/>
              <p14:nvPr/>
            </p14:nvContentPartPr>
            <p14:xfrm>
              <a:off x="8597040" y="3997800"/>
              <a:ext cx="442080" cy="47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D711E-22A7-CCA7-13EB-374697A7DD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88040" y="3989160"/>
                <a:ext cx="45972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27375E-BA0C-2649-77CE-10DA3C1CD94C}"/>
                  </a:ext>
                </a:extLst>
              </p14:cNvPr>
              <p14:cNvContentPartPr/>
              <p14:nvPr/>
            </p14:nvContentPartPr>
            <p14:xfrm>
              <a:off x="9523680" y="4287240"/>
              <a:ext cx="300960" cy="15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27375E-BA0C-2649-77CE-10DA3C1CD9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5040" y="4278600"/>
                <a:ext cx="318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7FF7D-E02A-A4C7-5BB9-49B7D76A12D4}"/>
                  </a:ext>
                </a:extLst>
              </p14:cNvPr>
              <p14:cNvContentPartPr/>
              <p14:nvPr/>
            </p14:nvContentPartPr>
            <p14:xfrm>
              <a:off x="9616560" y="3237120"/>
              <a:ext cx="434160" cy="50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7FF7D-E02A-A4C7-5BB9-49B7D76A12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07920" y="3228480"/>
                <a:ext cx="45180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A7E63A-2505-E7F4-28A5-11B878CF0398}"/>
                  </a:ext>
                </a:extLst>
              </p14:cNvPr>
              <p14:cNvContentPartPr/>
              <p14:nvPr/>
            </p14:nvContentPartPr>
            <p14:xfrm>
              <a:off x="1971240" y="4506120"/>
              <a:ext cx="2764440" cy="613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A7E63A-2505-E7F4-28A5-11B878CF03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62240" y="4497480"/>
                <a:ext cx="2782080" cy="63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DEBCB92-9BA2-35FD-605D-B6868ADC7300}"/>
              </a:ext>
            </a:extLst>
          </p:cNvPr>
          <p:cNvGrpSpPr/>
          <p:nvPr/>
        </p:nvGrpSpPr>
        <p:grpSpPr>
          <a:xfrm>
            <a:off x="9825000" y="1809000"/>
            <a:ext cx="1893960" cy="522000"/>
            <a:chOff x="9825000" y="1809000"/>
            <a:chExt cx="189396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BBAA1B-91DF-8D03-B2F5-D9A5737CA280}"/>
                    </a:ext>
                  </a:extLst>
                </p14:cNvPr>
                <p14:cNvContentPartPr/>
                <p14:nvPr/>
              </p14:nvContentPartPr>
              <p14:xfrm>
                <a:off x="10025520" y="2283120"/>
                <a:ext cx="1693440" cy="47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BBAA1B-91DF-8D03-B2F5-D9A5737CA2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16880" y="2274480"/>
                  <a:ext cx="1711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D314E2D-26D5-A9C4-D861-18F3778D4442}"/>
                    </a:ext>
                  </a:extLst>
                </p14:cNvPr>
                <p14:cNvContentPartPr/>
                <p14:nvPr/>
              </p14:nvContentPartPr>
              <p14:xfrm>
                <a:off x="9863160" y="1892160"/>
                <a:ext cx="1163520" cy="426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D314E2D-26D5-A9C4-D861-18F3778D44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54160" y="1883160"/>
                  <a:ext cx="1181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EB083A-6E22-896E-BF18-13D9363E0CD0}"/>
                    </a:ext>
                  </a:extLst>
                </p14:cNvPr>
                <p14:cNvContentPartPr/>
                <p14:nvPr/>
              </p14:nvContentPartPr>
              <p14:xfrm>
                <a:off x="9825000" y="1809000"/>
                <a:ext cx="428760" cy="222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EB083A-6E22-896E-BF18-13D9363E0C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16000" y="1800360"/>
                  <a:ext cx="446400" cy="23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0373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/>
          <a:srcRect l="1301" r="3743"/>
          <a:stretch/>
        </p:blipFill>
        <p:spPr>
          <a:xfrm>
            <a:off x="6658376" y="914266"/>
            <a:ext cx="5417713" cy="363855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Autofit/>
          </a:bodyPr>
          <a:lstStyle/>
          <a:p>
            <a:r>
              <a:rPr lang="en-US" sz="3600" dirty="0"/>
              <a:t>Classical Kinematics for 3DOF planar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008"/>
                <a:ext cx="10515600" cy="5063039"/>
              </a:xfrm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Inverse kinematics: </a:t>
                </a: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400" dirty="0"/>
                  <a:t>, we</a:t>
                </a:r>
              </a:p>
              <a:p>
                <a:pPr marL="0" indent="0">
                  <a:buNone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We have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</m:acc>
                  </m:oMath>
                </a14:m>
                <a:r>
                  <a:rPr lang="en-US" sz="2400" dirty="0"/>
                  <a:t>, 	or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𝑂𝑊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Then we can use inverse kinematics of SCARA robot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and then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008"/>
                <a:ext cx="10515600" cy="5063039"/>
              </a:xfrm>
              <a:blipFill>
                <a:blip r:embed="rId4"/>
                <a:stretch>
                  <a:fillRect l="-928" t="-2407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8774803" y="1994877"/>
            <a:ext cx="1360764" cy="2238117"/>
            <a:chOff x="8774803" y="1994877"/>
            <a:chExt cx="1360764" cy="22381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774803" y="386366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803" y="3863662"/>
                  <a:ext cx="5537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581775" y="293839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1775" y="2938393"/>
                  <a:ext cx="5537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514698" y="1994877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98" y="1994877"/>
                  <a:ext cx="55379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839458" y="2065028"/>
            <a:ext cx="466218" cy="668513"/>
            <a:chOff x="9839458" y="2065028"/>
            <a:chExt cx="466218" cy="6685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9839458" y="2364209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458" y="2364209"/>
                  <a:ext cx="466218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10068490" y="2065028"/>
              <a:ext cx="211428" cy="17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0016974" y="2291345"/>
            <a:ext cx="15411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C046F3-271C-B894-81A2-92B5711A04E0}"/>
                  </a:ext>
                </a:extLst>
              </p:cNvPr>
              <p:cNvSpPr txBox="1"/>
              <p:nvPr/>
            </p:nvSpPr>
            <p:spPr>
              <a:xfrm>
                <a:off x="8205643" y="4370326"/>
                <a:ext cx="613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C046F3-271C-B894-81A2-92B5711A0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643" y="4370326"/>
                <a:ext cx="613373" cy="276999"/>
              </a:xfrm>
              <a:prstGeom prst="rect">
                <a:avLst/>
              </a:prstGeom>
              <a:blipFill>
                <a:blip r:embed="rId9"/>
                <a:stretch>
                  <a:fillRect l="-2970" t="-4444" r="-39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36F4B-A2E9-E9C7-9112-D09FFA6429FF}"/>
                  </a:ext>
                </a:extLst>
              </p:cNvPr>
              <p:cNvSpPr txBox="1"/>
              <p:nvPr/>
            </p:nvSpPr>
            <p:spPr>
              <a:xfrm>
                <a:off x="9913638" y="3346318"/>
                <a:ext cx="554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136F4B-A2E9-E9C7-9112-D09FFA642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38" y="3346318"/>
                <a:ext cx="554575" cy="276999"/>
              </a:xfrm>
              <a:prstGeom prst="rect">
                <a:avLst/>
              </a:prstGeom>
              <a:blipFill>
                <a:blip r:embed="rId10"/>
                <a:stretch>
                  <a:fillRect l="-3297" r="-43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7AEC48-A0A6-B30A-6F05-3383FAA8D194}"/>
                  </a:ext>
                </a:extLst>
              </p:cNvPr>
              <p:cNvSpPr txBox="1"/>
              <p:nvPr/>
            </p:nvSpPr>
            <p:spPr>
              <a:xfrm>
                <a:off x="8949692" y="4178325"/>
                <a:ext cx="559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7AEC48-A0A6-B30A-6F05-3383FAA8D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92" y="4178325"/>
                <a:ext cx="559384" cy="276999"/>
              </a:xfrm>
              <a:prstGeom prst="rect">
                <a:avLst/>
              </a:prstGeom>
              <a:blipFill>
                <a:blip r:embed="rId11"/>
                <a:stretch>
                  <a:fillRect l="-3261" r="-434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C2589-5E51-6C5F-9941-F854B6580B29}"/>
                  </a:ext>
                </a:extLst>
              </p:cNvPr>
              <p:cNvSpPr txBox="1"/>
              <p:nvPr/>
            </p:nvSpPr>
            <p:spPr>
              <a:xfrm>
                <a:off x="8949692" y="2115520"/>
                <a:ext cx="613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C2589-5E51-6C5F-9941-F854B6580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692" y="2115520"/>
                <a:ext cx="613886" cy="276999"/>
              </a:xfrm>
              <a:prstGeom prst="rect">
                <a:avLst/>
              </a:prstGeom>
              <a:blipFill>
                <a:blip r:embed="rId12"/>
                <a:stretch>
                  <a:fillRect l="-2970" t="-4444" r="-396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73407-C841-30ED-6FC9-EE5BE733407B}"/>
                  </a:ext>
                </a:extLst>
              </p:cNvPr>
              <p:cNvSpPr txBox="1"/>
              <p:nvPr/>
            </p:nvSpPr>
            <p:spPr>
              <a:xfrm>
                <a:off x="10653125" y="1689567"/>
                <a:ext cx="613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73407-C841-30ED-6FC9-EE5BE733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25" y="1689567"/>
                <a:ext cx="613886" cy="276999"/>
              </a:xfrm>
              <a:prstGeom prst="rect">
                <a:avLst/>
              </a:prstGeom>
              <a:blipFill>
                <a:blip r:embed="rId13"/>
                <a:stretch>
                  <a:fillRect l="-4000" t="-4348" r="-4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EFE8E-501F-1D39-CC33-4AD7FCAC4DC9}"/>
                  </a:ext>
                </a:extLst>
              </p:cNvPr>
              <p:cNvSpPr txBox="1"/>
              <p:nvPr/>
            </p:nvSpPr>
            <p:spPr>
              <a:xfrm>
                <a:off x="9068289" y="1839688"/>
                <a:ext cx="54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EFE8E-501F-1D39-CC33-4AD7FCAC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289" y="1839688"/>
                <a:ext cx="545534" cy="276999"/>
              </a:xfrm>
              <a:prstGeom prst="rect">
                <a:avLst/>
              </a:prstGeom>
              <a:blipFill>
                <a:blip r:embed="rId14"/>
                <a:stretch>
                  <a:fillRect l="-10112" r="-44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822C77-4780-1C00-A811-0EFC7A6E1155}"/>
              </a:ext>
            </a:extLst>
          </p:cNvPr>
          <p:cNvGrpSpPr/>
          <p:nvPr/>
        </p:nvGrpSpPr>
        <p:grpSpPr>
          <a:xfrm>
            <a:off x="886200" y="1464480"/>
            <a:ext cx="5116680" cy="3304440"/>
            <a:chOff x="886200" y="1464480"/>
            <a:chExt cx="5116680" cy="33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762DFA-DA0C-6C8A-F1CF-31D25171CC8E}"/>
                    </a:ext>
                  </a:extLst>
                </p14:cNvPr>
                <p14:cNvContentPartPr/>
                <p14:nvPr/>
              </p14:nvContentPartPr>
              <p14:xfrm>
                <a:off x="3959880" y="1608840"/>
                <a:ext cx="2043000" cy="2259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762DFA-DA0C-6C8A-F1CF-31D25171CC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880" y="1600200"/>
                  <a:ext cx="2060640" cy="22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8CDD64-6132-A1AC-356D-AA0F5A5A8BFF}"/>
                    </a:ext>
                  </a:extLst>
                </p14:cNvPr>
                <p14:cNvContentPartPr/>
                <p14:nvPr/>
              </p14:nvContentPartPr>
              <p14:xfrm>
                <a:off x="3924600" y="3665520"/>
                <a:ext cx="329760" cy="261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8CDD64-6132-A1AC-356D-AA0F5A5A8B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15600" y="3656880"/>
                  <a:ext cx="3474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099969-FA44-5ED4-3FF2-D16FCF9400E5}"/>
                    </a:ext>
                  </a:extLst>
                </p14:cNvPr>
                <p14:cNvContentPartPr/>
                <p14:nvPr/>
              </p14:nvContentPartPr>
              <p14:xfrm>
                <a:off x="2252040" y="1572840"/>
                <a:ext cx="2337840" cy="2370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099969-FA44-5ED4-3FF2-D16FCF9400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43040" y="1564200"/>
                  <a:ext cx="2355480" cy="23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F021CC-DC1D-D7C0-46A4-6A7659DB9C48}"/>
                    </a:ext>
                  </a:extLst>
                </p14:cNvPr>
                <p14:cNvContentPartPr/>
                <p14:nvPr/>
              </p14:nvContentPartPr>
              <p14:xfrm>
                <a:off x="2250240" y="3772800"/>
                <a:ext cx="375480" cy="254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F021CC-DC1D-D7C0-46A4-6A7659DB9C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1600" y="3764160"/>
                  <a:ext cx="393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948727-47D8-997F-D687-35F924A1932E}"/>
                    </a:ext>
                  </a:extLst>
                </p14:cNvPr>
                <p14:cNvContentPartPr/>
                <p14:nvPr/>
              </p14:nvContentPartPr>
              <p14:xfrm>
                <a:off x="2238000" y="1464480"/>
                <a:ext cx="2786040" cy="3054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948727-47D8-997F-D687-35F924A193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29360" y="1455840"/>
                  <a:ext cx="2803680" cy="30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F86AF9-D733-D730-2C29-2FBD702C889E}"/>
                    </a:ext>
                  </a:extLst>
                </p14:cNvPr>
                <p14:cNvContentPartPr/>
                <p14:nvPr/>
              </p14:nvContentPartPr>
              <p14:xfrm>
                <a:off x="2301000" y="4207320"/>
                <a:ext cx="316440" cy="311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F86AF9-D733-D730-2C29-2FBD702C889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92360" y="4198680"/>
                  <a:ext cx="3340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988EDB-8C41-CF17-35EC-1A6ED959E288}"/>
                    </a:ext>
                  </a:extLst>
                </p14:cNvPr>
                <p14:cNvContentPartPr/>
                <p14:nvPr/>
              </p14:nvContentPartPr>
              <p14:xfrm>
                <a:off x="886200" y="3720960"/>
                <a:ext cx="741240" cy="1047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988EDB-8C41-CF17-35EC-1A6ED959E2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7560" y="3712320"/>
                  <a:ext cx="758880" cy="106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1111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C44-BFEE-4196-1592-4E11F9D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f3dof: Forward kinematics for 3DOF Robot</a:t>
            </a:r>
          </a:p>
        </p:txBody>
      </p:sp>
    </p:spTree>
    <p:extLst>
      <p:ext uri="{BB962C8B-B14F-4D97-AF65-F5344CB8AC3E}">
        <p14:creationId xmlns:p14="http://schemas.microsoft.com/office/powerpoint/2010/main" val="38445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16C0-B936-59AA-DF41-90BDDDAD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i3dof: Inverse kinematics for 3DOF Robot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AA0DB5-1AEE-B467-80FA-D5A7292ADFB7}"/>
              </a:ext>
            </a:extLst>
          </p:cNvPr>
          <p:cNvGrpSpPr/>
          <p:nvPr/>
        </p:nvGrpSpPr>
        <p:grpSpPr>
          <a:xfrm>
            <a:off x="1211280" y="1653480"/>
            <a:ext cx="221040" cy="218880"/>
            <a:chOff x="1211280" y="1653480"/>
            <a:chExt cx="221040" cy="2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29CBC8-FCDC-3373-8D71-A2A6E18845B2}"/>
                    </a:ext>
                  </a:extLst>
                </p14:cNvPr>
                <p14:cNvContentPartPr/>
                <p14:nvPr/>
              </p14:nvContentPartPr>
              <p14:xfrm>
                <a:off x="1211280" y="1653480"/>
                <a:ext cx="78120" cy="163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29CBC8-FCDC-3373-8D71-A2A6E18845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02280" y="1644480"/>
                  <a:ext cx="95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AFD7C6-05FD-9161-C8C7-3637485D5BAE}"/>
                    </a:ext>
                  </a:extLst>
                </p14:cNvPr>
                <p14:cNvContentPartPr/>
                <p14:nvPr/>
              </p14:nvContentPartPr>
              <p14:xfrm>
                <a:off x="1232160" y="1864800"/>
                <a:ext cx="200160" cy="7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AFD7C6-05FD-9161-C8C7-3637485D5B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23520" y="1856160"/>
                  <a:ext cx="21780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44A48-7D50-0773-9C07-63CDBDADBBCD}"/>
                  </a:ext>
                </a:extLst>
              </p14:cNvPr>
              <p14:cNvContentPartPr/>
              <p14:nvPr/>
            </p14:nvContentPartPr>
            <p14:xfrm>
              <a:off x="1730040" y="1742400"/>
              <a:ext cx="111600" cy="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44A48-7D50-0773-9C07-63CDBDADBB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21400" y="1733760"/>
                <a:ext cx="1292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44F1EF-AEFB-703C-45F6-0C90C8BE3EB9}"/>
                  </a:ext>
                </a:extLst>
              </p14:cNvPr>
              <p14:cNvContentPartPr/>
              <p14:nvPr/>
            </p14:nvContentPartPr>
            <p14:xfrm>
              <a:off x="1259160" y="2269080"/>
              <a:ext cx="267120" cy="219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44F1EF-AEFB-703C-45F6-0C90C8BE3E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0520" y="2260440"/>
                <a:ext cx="2847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A6264B3-75F6-A384-D7D3-7195A75A1C8F}"/>
                  </a:ext>
                </a:extLst>
              </p14:cNvPr>
              <p14:cNvContentPartPr/>
              <p14:nvPr/>
            </p14:nvContentPartPr>
            <p14:xfrm>
              <a:off x="1734000" y="2354400"/>
              <a:ext cx="126360" cy="29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A6264B3-75F6-A384-D7D3-7195A75A1C8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5360" y="2345760"/>
                <a:ext cx="1440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AB16AE7-D44C-A65C-84E8-0D34A8A98550}"/>
              </a:ext>
            </a:extLst>
          </p:cNvPr>
          <p:cNvGrpSpPr/>
          <p:nvPr/>
        </p:nvGrpSpPr>
        <p:grpSpPr>
          <a:xfrm>
            <a:off x="2405400" y="1378080"/>
            <a:ext cx="3772080" cy="1164240"/>
            <a:chOff x="2405400" y="1378080"/>
            <a:chExt cx="3772080" cy="11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733263-62AC-51EB-4200-9E6F8D8BEC24}"/>
                    </a:ext>
                  </a:extLst>
                </p14:cNvPr>
                <p14:cNvContentPartPr/>
                <p14:nvPr/>
              </p14:nvContentPartPr>
              <p14:xfrm>
                <a:off x="2405400" y="1534680"/>
                <a:ext cx="154800" cy="19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733263-62AC-51EB-4200-9E6F8D8BEC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96400" y="1525680"/>
                  <a:ext cx="17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5635CA-D471-8415-2E77-878C3CBD5584}"/>
                    </a:ext>
                  </a:extLst>
                </p14:cNvPr>
                <p14:cNvContentPartPr/>
                <p14:nvPr/>
              </p14:nvContentPartPr>
              <p14:xfrm>
                <a:off x="2605200" y="1478520"/>
                <a:ext cx="110160" cy="213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5635CA-D471-8415-2E77-878C3CBD558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96200" y="1469520"/>
                  <a:ext cx="127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B06B0A-2FB5-133F-880F-C6E7DCA499CD}"/>
                    </a:ext>
                  </a:extLst>
                </p14:cNvPr>
                <p14:cNvContentPartPr/>
                <p14:nvPr/>
              </p14:nvContentPartPr>
              <p14:xfrm>
                <a:off x="2745960" y="1661760"/>
                <a:ext cx="230760" cy="16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B06B0A-2FB5-133F-880F-C6E7DCA499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37320" y="1653120"/>
                  <a:ext cx="248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51963E-005A-E20F-89F0-97464339EDAC}"/>
                    </a:ext>
                  </a:extLst>
                </p14:cNvPr>
                <p14:cNvContentPartPr/>
                <p14:nvPr/>
              </p14:nvContentPartPr>
              <p14:xfrm>
                <a:off x="3064200" y="1638360"/>
                <a:ext cx="89640" cy="18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51963E-005A-E20F-89F0-97464339ED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55560" y="1629360"/>
                  <a:ext cx="107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D456ED-C61C-BBAD-32E8-5C838CB94EEC}"/>
                    </a:ext>
                  </a:extLst>
                </p14:cNvPr>
                <p14:cNvContentPartPr/>
                <p14:nvPr/>
              </p14:nvContentPartPr>
              <p14:xfrm>
                <a:off x="3358320" y="1503360"/>
                <a:ext cx="195120" cy="32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D456ED-C61C-BBAD-32E8-5C838CB94EE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49320" y="1494720"/>
                  <a:ext cx="212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C3C900-3DA7-7232-9E81-FD91C53D0C0D}"/>
                    </a:ext>
                  </a:extLst>
                </p14:cNvPr>
                <p14:cNvContentPartPr/>
                <p14:nvPr/>
              </p14:nvContentPartPr>
              <p14:xfrm>
                <a:off x="3631200" y="1641240"/>
                <a:ext cx="229320" cy="13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C3C900-3DA7-7232-9E81-FD91C53D0C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2560" y="1632240"/>
                  <a:ext cx="246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C8EBFC-F50F-B48B-359B-9F67D0F92C02}"/>
                    </a:ext>
                  </a:extLst>
                </p14:cNvPr>
                <p14:cNvContentPartPr/>
                <p14:nvPr/>
              </p14:nvContentPartPr>
              <p14:xfrm>
                <a:off x="3936840" y="1647360"/>
                <a:ext cx="95040" cy="274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C8EBFC-F50F-B48B-359B-9F67D0F92C0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7840" y="1638720"/>
                  <a:ext cx="112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813DC89-0449-4757-2EBF-DF88ACA250B3}"/>
                    </a:ext>
                  </a:extLst>
                </p14:cNvPr>
                <p14:cNvContentPartPr/>
                <p14:nvPr/>
              </p14:nvContentPartPr>
              <p14:xfrm>
                <a:off x="5181360" y="1540800"/>
                <a:ext cx="275760" cy="40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813DC89-0449-4757-2EBF-DF88ACA250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72360" y="1532160"/>
                  <a:ext cx="29340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A397EF-39F1-B1DE-3777-DBAFD1E6B7E8}"/>
                    </a:ext>
                  </a:extLst>
                </p14:cNvPr>
                <p14:cNvContentPartPr/>
                <p14:nvPr/>
              </p14:nvContentPartPr>
              <p14:xfrm>
                <a:off x="5398440" y="1536480"/>
                <a:ext cx="60120" cy="1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A397EF-39F1-B1DE-3777-DBAFD1E6B7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89440" y="1527480"/>
                  <a:ext cx="77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D42694D-19CF-31AA-DAF8-D650CE4DE1B8}"/>
                    </a:ext>
                  </a:extLst>
                </p14:cNvPr>
                <p14:cNvContentPartPr/>
                <p14:nvPr/>
              </p14:nvContentPartPr>
              <p14:xfrm>
                <a:off x="5531640" y="1541880"/>
                <a:ext cx="179280" cy="14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D42694D-19CF-31AA-DAF8-D650CE4DE1B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23000" y="1533240"/>
                  <a:ext cx="196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180B98-6D65-C822-84EE-D0EC53CE09AD}"/>
                    </a:ext>
                  </a:extLst>
                </p14:cNvPr>
                <p14:cNvContentPartPr/>
                <p14:nvPr/>
              </p14:nvContentPartPr>
              <p14:xfrm>
                <a:off x="5762760" y="1571760"/>
                <a:ext cx="395640" cy="13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180B98-6D65-C822-84EE-D0EC53CE09A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54120" y="1563120"/>
                  <a:ext cx="413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8D17D0-3535-8C41-2E20-5562DA20FE75}"/>
                    </a:ext>
                  </a:extLst>
                </p14:cNvPr>
                <p14:cNvContentPartPr/>
                <p14:nvPr/>
              </p14:nvContentPartPr>
              <p14:xfrm>
                <a:off x="2483880" y="2222280"/>
                <a:ext cx="154800" cy="190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8D17D0-3535-8C41-2E20-5562DA20FE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75240" y="2213280"/>
                  <a:ext cx="1724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ED40DE-3954-A382-319D-AE5FD97D2B3F}"/>
                    </a:ext>
                  </a:extLst>
                </p14:cNvPr>
                <p14:cNvContentPartPr/>
                <p14:nvPr/>
              </p14:nvContentPartPr>
              <p14:xfrm>
                <a:off x="2626080" y="2221560"/>
                <a:ext cx="178560" cy="15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ED40DE-3954-A382-319D-AE5FD97D2B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17440" y="2212920"/>
                  <a:ext cx="196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BC513B0-201A-4D4B-F72F-7EEEC4B1760A}"/>
                    </a:ext>
                  </a:extLst>
                </p14:cNvPr>
                <p14:cNvContentPartPr/>
                <p14:nvPr/>
              </p14:nvContentPartPr>
              <p14:xfrm>
                <a:off x="2856480" y="2385360"/>
                <a:ext cx="193320" cy="142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BC513B0-201A-4D4B-F72F-7EEEC4B176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47480" y="2376720"/>
                  <a:ext cx="210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A84582-C0C8-ABB9-D547-3DC0855720BE}"/>
                    </a:ext>
                  </a:extLst>
                </p14:cNvPr>
                <p14:cNvContentPartPr/>
                <p14:nvPr/>
              </p14:nvContentPartPr>
              <p14:xfrm>
                <a:off x="3372360" y="2277720"/>
                <a:ext cx="109440" cy="1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A84582-C0C8-ABB9-D547-3DC0855720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63720" y="2268720"/>
                  <a:ext cx="12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FB0E94-03CA-9DAB-3EF5-EE5081956CDB}"/>
                    </a:ext>
                  </a:extLst>
                </p14:cNvPr>
                <p14:cNvContentPartPr/>
                <p14:nvPr/>
              </p14:nvContentPartPr>
              <p14:xfrm>
                <a:off x="3396120" y="2382480"/>
                <a:ext cx="115560" cy="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FB0E94-03CA-9DAB-3EF5-EE5081956C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87480" y="2373840"/>
                  <a:ext cx="133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86C649-4E23-47B6-E82F-38C996A02357}"/>
                    </a:ext>
                  </a:extLst>
                </p14:cNvPr>
                <p14:cNvContentPartPr/>
                <p14:nvPr/>
              </p14:nvContentPartPr>
              <p14:xfrm>
                <a:off x="3764760" y="2189520"/>
                <a:ext cx="148680" cy="20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86C649-4E23-47B6-E82F-38C996A023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55760" y="2180880"/>
                  <a:ext cx="166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33291-BB79-375C-0FF0-940F6A51DAF3}"/>
                    </a:ext>
                  </a:extLst>
                </p14:cNvPr>
                <p14:cNvContentPartPr/>
                <p14:nvPr/>
              </p14:nvContentPartPr>
              <p14:xfrm>
                <a:off x="3925320" y="2158920"/>
                <a:ext cx="116280" cy="18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33291-BB79-375C-0FF0-940F6A51DA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16320" y="2149920"/>
                  <a:ext cx="133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0AB9DB-4774-803A-A084-74BE6B3BB6D1}"/>
                    </a:ext>
                  </a:extLst>
                </p14:cNvPr>
                <p14:cNvContentPartPr/>
                <p14:nvPr/>
              </p14:nvContentPartPr>
              <p14:xfrm>
                <a:off x="4040880" y="2337480"/>
                <a:ext cx="197280" cy="13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0AB9DB-4774-803A-A084-74BE6B3BB6D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32240" y="2328480"/>
                  <a:ext cx="214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EF9085-3F21-7E3F-C844-4591FB570245}"/>
                    </a:ext>
                  </a:extLst>
                </p14:cNvPr>
                <p14:cNvContentPartPr/>
                <p14:nvPr/>
              </p14:nvContentPartPr>
              <p14:xfrm>
                <a:off x="4387200" y="2315520"/>
                <a:ext cx="145440" cy="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EF9085-3F21-7E3F-C844-4591FB5702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378200" y="2306520"/>
                  <a:ext cx="163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026D81-4E0A-C89A-C626-3D17117093D2}"/>
                    </a:ext>
                  </a:extLst>
                </p14:cNvPr>
                <p14:cNvContentPartPr/>
                <p14:nvPr/>
              </p14:nvContentPartPr>
              <p14:xfrm>
                <a:off x="4695360" y="2078640"/>
                <a:ext cx="250200" cy="281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026D81-4E0A-C89A-C626-3D17117093D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86360" y="2070000"/>
                  <a:ext cx="2678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09D6846-DE35-5B1E-52D8-961FC33AB736}"/>
                    </a:ext>
                  </a:extLst>
                </p14:cNvPr>
                <p14:cNvContentPartPr/>
                <p14:nvPr/>
              </p14:nvContentPartPr>
              <p14:xfrm>
                <a:off x="4948440" y="2301840"/>
                <a:ext cx="139680" cy="240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09D6846-DE35-5B1E-52D8-961FC33AB73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939800" y="2293200"/>
                  <a:ext cx="157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635E57-6583-708E-EF76-DDE1B1B44985}"/>
                    </a:ext>
                  </a:extLst>
                </p14:cNvPr>
                <p14:cNvContentPartPr/>
                <p14:nvPr/>
              </p14:nvContentPartPr>
              <p14:xfrm>
                <a:off x="5195400" y="2174400"/>
                <a:ext cx="387360" cy="187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635E57-6583-708E-EF76-DDE1B1B4498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186400" y="2165400"/>
                  <a:ext cx="405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1FF70A2-B18C-A114-0D5C-61E07777F71F}"/>
                    </a:ext>
                  </a:extLst>
                </p14:cNvPr>
                <p14:cNvContentPartPr/>
                <p14:nvPr/>
              </p14:nvContentPartPr>
              <p14:xfrm>
                <a:off x="5721360" y="2157120"/>
                <a:ext cx="197640" cy="184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1FF70A2-B18C-A114-0D5C-61E07777F71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12360" y="2148120"/>
                  <a:ext cx="215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5B8E0-2BD3-3815-D117-6C53F21B6DFA}"/>
                    </a:ext>
                  </a:extLst>
                </p14:cNvPr>
                <p14:cNvContentPartPr/>
                <p14:nvPr/>
              </p14:nvContentPartPr>
              <p14:xfrm>
                <a:off x="5785800" y="2055240"/>
                <a:ext cx="43200" cy="43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5B8E0-2BD3-3815-D117-6C53F21B6DF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76800" y="2046240"/>
                  <a:ext cx="608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AE3DFD7-24E2-D172-F59E-6EF8F1A98505}"/>
                    </a:ext>
                  </a:extLst>
                </p14:cNvPr>
                <p14:cNvContentPartPr/>
                <p14:nvPr/>
              </p14:nvContentPartPr>
              <p14:xfrm>
                <a:off x="5956440" y="2358000"/>
                <a:ext cx="221040" cy="136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AE3DFD7-24E2-D172-F59E-6EF8F1A9850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47440" y="2349360"/>
                  <a:ext cx="238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2855E7B-6336-AAC1-E808-54D39903C413}"/>
                    </a:ext>
                  </a:extLst>
                </p14:cNvPr>
                <p14:cNvContentPartPr/>
                <p14:nvPr/>
              </p14:nvContentPartPr>
              <p14:xfrm>
                <a:off x="4315920" y="1450800"/>
                <a:ext cx="201240" cy="25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2855E7B-6336-AAC1-E808-54D39903C4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307280" y="1442160"/>
                  <a:ext cx="2188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382DFD-F968-3616-D33D-9B3294378975}"/>
                    </a:ext>
                  </a:extLst>
                </p14:cNvPr>
                <p14:cNvContentPartPr/>
                <p14:nvPr/>
              </p14:nvContentPartPr>
              <p14:xfrm>
                <a:off x="4426440" y="1378080"/>
                <a:ext cx="32040" cy="460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382DFD-F968-3616-D33D-9B329437897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17440" y="1369080"/>
                  <a:ext cx="496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602048-ACC4-EE7B-2091-3FAB65D3108D}"/>
                    </a:ext>
                  </a:extLst>
                </p14:cNvPr>
                <p14:cNvContentPartPr/>
                <p14:nvPr/>
              </p14:nvContentPartPr>
              <p14:xfrm>
                <a:off x="4587000" y="1677600"/>
                <a:ext cx="190440" cy="15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602048-ACC4-EE7B-2091-3FAB65D3108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78360" y="1668960"/>
                  <a:ext cx="208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0871B9-6F9A-5DCB-A7DD-16496F8ED207}"/>
                    </a:ext>
                  </a:extLst>
                </p14:cNvPr>
                <p14:cNvContentPartPr/>
                <p14:nvPr/>
              </p14:nvContentPartPr>
              <p14:xfrm>
                <a:off x="4460280" y="1925280"/>
                <a:ext cx="29556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0871B9-6F9A-5DCB-A7DD-16496F8ED20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451280" y="1916640"/>
                  <a:ext cx="313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2253F16-DCCD-D8D7-696D-8D4F80AF817D}"/>
              </a:ext>
            </a:extLst>
          </p:cNvPr>
          <p:cNvGrpSpPr/>
          <p:nvPr/>
        </p:nvGrpSpPr>
        <p:grpSpPr>
          <a:xfrm>
            <a:off x="2619960" y="2771280"/>
            <a:ext cx="513360" cy="264240"/>
            <a:chOff x="2619960" y="2771280"/>
            <a:chExt cx="51336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27FBE69-EC43-0FB3-AB8B-510C3CCFBF69}"/>
                    </a:ext>
                  </a:extLst>
                </p14:cNvPr>
                <p14:cNvContentPartPr/>
                <p14:nvPr/>
              </p14:nvContentPartPr>
              <p14:xfrm>
                <a:off x="2619960" y="2771280"/>
                <a:ext cx="198360" cy="264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27FBE69-EC43-0FB3-AB8B-510C3CCFBF6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11320" y="2762640"/>
                  <a:ext cx="216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8461DD-9E5C-B9A1-29BD-F5DBB91A09CA}"/>
                    </a:ext>
                  </a:extLst>
                </p14:cNvPr>
                <p14:cNvContentPartPr/>
                <p14:nvPr/>
              </p14:nvContentPartPr>
              <p14:xfrm>
                <a:off x="2887080" y="2867040"/>
                <a:ext cx="246240" cy="11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8461DD-9E5C-B9A1-29BD-F5DBB91A09C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78080" y="2858400"/>
                  <a:ext cx="2638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B3B013-DEF2-8EA7-8EAA-3CFB39604D40}"/>
              </a:ext>
            </a:extLst>
          </p:cNvPr>
          <p:cNvGrpSpPr/>
          <p:nvPr/>
        </p:nvGrpSpPr>
        <p:grpSpPr>
          <a:xfrm>
            <a:off x="3399000" y="2896200"/>
            <a:ext cx="129600" cy="92520"/>
            <a:chOff x="3399000" y="2896200"/>
            <a:chExt cx="129600" cy="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B4BABB-BD99-C498-2BE7-A180A5205640}"/>
                    </a:ext>
                  </a:extLst>
                </p14:cNvPr>
                <p14:cNvContentPartPr/>
                <p14:nvPr/>
              </p14:nvContentPartPr>
              <p14:xfrm>
                <a:off x="3399000" y="2896200"/>
                <a:ext cx="105840" cy="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B4BABB-BD99-C498-2BE7-A180A520564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390000" y="2887560"/>
                  <a:ext cx="123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73E491-536F-6335-9814-D98FA36C005D}"/>
                    </a:ext>
                  </a:extLst>
                </p14:cNvPr>
                <p14:cNvContentPartPr/>
                <p14:nvPr/>
              </p14:nvContentPartPr>
              <p14:xfrm>
                <a:off x="3420600" y="2984040"/>
                <a:ext cx="10800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73E491-536F-6335-9814-D98FA36C005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11600" y="2975400"/>
                  <a:ext cx="1256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CAC2943-8BF6-6514-D46B-D88430D74B8E}"/>
              </a:ext>
            </a:extLst>
          </p:cNvPr>
          <p:cNvGrpSpPr/>
          <p:nvPr/>
        </p:nvGrpSpPr>
        <p:grpSpPr>
          <a:xfrm>
            <a:off x="3877800" y="2717280"/>
            <a:ext cx="2474640" cy="437400"/>
            <a:chOff x="3877800" y="2717280"/>
            <a:chExt cx="247464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17254A-B8E5-BE3D-A28F-B10466BE056D}"/>
                    </a:ext>
                  </a:extLst>
                </p14:cNvPr>
                <p14:cNvContentPartPr/>
                <p14:nvPr/>
              </p14:nvContentPartPr>
              <p14:xfrm>
                <a:off x="3877800" y="2787480"/>
                <a:ext cx="204840" cy="36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17254A-B8E5-BE3D-A28F-B10466BE056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68800" y="2778480"/>
                  <a:ext cx="222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25B57E6-C395-F515-4472-6645771A075B}"/>
                    </a:ext>
                  </a:extLst>
                </p14:cNvPr>
                <p14:cNvContentPartPr/>
                <p14:nvPr/>
              </p14:nvContentPartPr>
              <p14:xfrm>
                <a:off x="4129800" y="2931120"/>
                <a:ext cx="242640" cy="14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25B57E6-C395-F515-4472-6645771A07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20800" y="2922120"/>
                  <a:ext cx="260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04A7031-F114-F2C6-6D53-0A607D5C2E8D}"/>
                    </a:ext>
                  </a:extLst>
                </p14:cNvPr>
                <p14:cNvContentPartPr/>
                <p14:nvPr/>
              </p14:nvContentPartPr>
              <p14:xfrm>
                <a:off x="4448760" y="2914560"/>
                <a:ext cx="170280" cy="40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04A7031-F114-F2C6-6D53-0A607D5C2E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39760" y="2905920"/>
                  <a:ext cx="187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CE0E0-4A06-03ED-AFEE-D8ECD244DAD2}"/>
                    </a:ext>
                  </a:extLst>
                </p14:cNvPr>
                <p14:cNvContentPartPr/>
                <p14:nvPr/>
              </p14:nvContentPartPr>
              <p14:xfrm>
                <a:off x="4737840" y="2733480"/>
                <a:ext cx="219240" cy="224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CE0E0-4A06-03ED-AFEE-D8ECD244DA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729200" y="2724840"/>
                  <a:ext cx="2368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3C2487-5F05-05DA-028A-E516D851A1A0}"/>
                    </a:ext>
                  </a:extLst>
                </p14:cNvPr>
                <p14:cNvContentPartPr/>
                <p14:nvPr/>
              </p14:nvContentPartPr>
              <p14:xfrm>
                <a:off x="4961040" y="2909160"/>
                <a:ext cx="122400" cy="21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3C2487-5F05-05DA-028A-E516D851A1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52400" y="2900160"/>
                  <a:ext cx="140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4EA8B6-0ACF-2554-0D62-D96D90B0B8E9}"/>
                    </a:ext>
                  </a:extLst>
                </p14:cNvPr>
                <p14:cNvContentPartPr/>
                <p14:nvPr/>
              </p14:nvContentPartPr>
              <p14:xfrm>
                <a:off x="5270280" y="2832120"/>
                <a:ext cx="110520" cy="19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4EA8B6-0ACF-2554-0D62-D96D90B0B8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61640" y="2823480"/>
                  <a:ext cx="128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ADA0D5-630C-CB17-F226-19534EE48D7C}"/>
                    </a:ext>
                  </a:extLst>
                </p14:cNvPr>
                <p14:cNvContentPartPr/>
                <p14:nvPr/>
              </p14:nvContentPartPr>
              <p14:xfrm>
                <a:off x="5475480" y="2892600"/>
                <a:ext cx="20520" cy="88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ADA0D5-630C-CB17-F226-19534EE48D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66840" y="2883960"/>
                  <a:ext cx="38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79A4DA-190A-7D3A-3590-25A34F68722B}"/>
                    </a:ext>
                  </a:extLst>
                </p14:cNvPr>
                <p14:cNvContentPartPr/>
                <p14:nvPr/>
              </p14:nvContentPartPr>
              <p14:xfrm>
                <a:off x="5470080" y="2845800"/>
                <a:ext cx="207000" cy="17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79A4DA-190A-7D3A-3590-25A34F6872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61440" y="2836800"/>
                  <a:ext cx="224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B1C6C9-EE48-C3E3-3473-AEBA10D5C622}"/>
                    </a:ext>
                  </a:extLst>
                </p14:cNvPr>
                <p14:cNvContentPartPr/>
                <p14:nvPr/>
              </p14:nvContentPartPr>
              <p14:xfrm>
                <a:off x="5822160" y="2810520"/>
                <a:ext cx="194040" cy="158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B1C6C9-EE48-C3E3-3473-AEBA10D5C62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13160" y="2801520"/>
                  <a:ext cx="211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E1008-D6EC-FCB4-36BA-2F44ABCAD9D4}"/>
                    </a:ext>
                  </a:extLst>
                </p14:cNvPr>
                <p14:cNvContentPartPr/>
                <p14:nvPr/>
              </p14:nvContentPartPr>
              <p14:xfrm>
                <a:off x="5947080" y="2717280"/>
                <a:ext cx="29520" cy="417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E1008-D6EC-FCB4-36BA-2F44ABCAD9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38080" y="2708280"/>
                  <a:ext cx="471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7F4DA5-1C39-510D-22CC-342E2E9EB2AC}"/>
                    </a:ext>
                  </a:extLst>
                </p14:cNvPr>
                <p14:cNvContentPartPr/>
                <p14:nvPr/>
              </p14:nvContentPartPr>
              <p14:xfrm>
                <a:off x="6110880" y="2922480"/>
                <a:ext cx="241560" cy="153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7F4DA5-1C39-510D-22CC-342E2E9EB2A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01880" y="2913480"/>
                  <a:ext cx="25920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C8DB059-4B2B-9658-B389-D395E900EB69}"/>
                  </a:ext>
                </a:extLst>
              </p14:cNvPr>
              <p14:cNvContentPartPr/>
              <p14:nvPr/>
            </p14:nvContentPartPr>
            <p14:xfrm>
              <a:off x="1332600" y="3557880"/>
              <a:ext cx="231480" cy="2656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C8DB059-4B2B-9658-B389-D395E900EB69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323600" y="3549240"/>
                <a:ext cx="249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8C51632-4567-94E8-FA57-7D45B9BF205B}"/>
                  </a:ext>
                </a:extLst>
              </p14:cNvPr>
              <p14:cNvContentPartPr/>
              <p14:nvPr/>
            </p14:nvContentPartPr>
            <p14:xfrm>
              <a:off x="1872960" y="3642480"/>
              <a:ext cx="101160" cy="309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8C51632-4567-94E8-FA57-7D45B9BF205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863960" y="3633480"/>
                <a:ext cx="118800" cy="4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851CFE6-E251-BD38-1ACC-F51DCD6F15F7}"/>
              </a:ext>
            </a:extLst>
          </p:cNvPr>
          <p:cNvGrpSpPr/>
          <p:nvPr/>
        </p:nvGrpSpPr>
        <p:grpSpPr>
          <a:xfrm>
            <a:off x="2832000" y="3245760"/>
            <a:ext cx="3354120" cy="1914840"/>
            <a:chOff x="2832000" y="3245760"/>
            <a:chExt cx="3354120" cy="19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02AEFA-56ED-02F2-7DEC-79CF444744CF}"/>
                    </a:ext>
                  </a:extLst>
                </p14:cNvPr>
                <p14:cNvContentPartPr/>
                <p14:nvPr/>
              </p14:nvContentPartPr>
              <p14:xfrm>
                <a:off x="2832000" y="3408480"/>
                <a:ext cx="226080" cy="261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02AEFA-56ED-02F2-7DEC-79CF444744C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823360" y="3399480"/>
                  <a:ext cx="243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40C492E-2457-4BAB-3365-8DD30E1787F8}"/>
                    </a:ext>
                  </a:extLst>
                </p14:cNvPr>
                <p14:cNvContentPartPr/>
                <p14:nvPr/>
              </p14:nvContentPartPr>
              <p14:xfrm>
                <a:off x="3306120" y="3538080"/>
                <a:ext cx="141120" cy="2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40C492E-2457-4BAB-3365-8DD30E1787F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297480" y="3529440"/>
                  <a:ext cx="158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1F2B284-2044-5783-E1A8-11AADE979C10}"/>
                    </a:ext>
                  </a:extLst>
                </p14:cNvPr>
                <p14:cNvContentPartPr/>
                <p14:nvPr/>
              </p14:nvContentPartPr>
              <p14:xfrm>
                <a:off x="3305400" y="3624120"/>
                <a:ext cx="147240" cy="25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1F2B284-2044-5783-E1A8-11AADE979C1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6760" y="3615480"/>
                  <a:ext cx="1648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7AE77D-B3C0-B48D-1F3D-32DFBE03F4D1}"/>
                    </a:ext>
                  </a:extLst>
                </p14:cNvPr>
                <p14:cNvContentPartPr/>
                <p14:nvPr/>
              </p14:nvContentPartPr>
              <p14:xfrm>
                <a:off x="4062840" y="3245760"/>
                <a:ext cx="1319760" cy="5328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7AE77D-B3C0-B48D-1F3D-32DFBE03F4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053840" y="3236760"/>
                  <a:ext cx="133740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2EAB008-BE9B-4C72-8E3E-494C3558862D}"/>
                    </a:ext>
                  </a:extLst>
                </p14:cNvPr>
                <p14:cNvContentPartPr/>
                <p14:nvPr/>
              </p14:nvContentPartPr>
              <p14:xfrm>
                <a:off x="4412040" y="3497040"/>
                <a:ext cx="209880" cy="182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2EAB008-BE9B-4C72-8E3E-494C355886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03400" y="3488400"/>
                  <a:ext cx="227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E3B889C-0D4F-173D-7C90-797D7FFCE857}"/>
                    </a:ext>
                  </a:extLst>
                </p14:cNvPr>
                <p14:cNvContentPartPr/>
                <p14:nvPr/>
              </p14:nvContentPartPr>
              <p14:xfrm>
                <a:off x="4612560" y="3557880"/>
                <a:ext cx="194760" cy="19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E3B889C-0D4F-173D-7C90-797D7FFCE85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03920" y="3548880"/>
                  <a:ext cx="212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13AA9C4-2574-DE81-0B5D-D3F8922983A4}"/>
                    </a:ext>
                  </a:extLst>
                </p14:cNvPr>
                <p14:cNvContentPartPr/>
                <p14:nvPr/>
              </p14:nvContentPartPr>
              <p14:xfrm>
                <a:off x="4723800" y="3345120"/>
                <a:ext cx="198000" cy="137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13AA9C4-2574-DE81-0B5D-D3F8922983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14800" y="3336120"/>
                  <a:ext cx="215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C67668E-4059-BF69-103B-0A53FEE4FA61}"/>
                    </a:ext>
                  </a:extLst>
                </p14:cNvPr>
                <p14:cNvContentPartPr/>
                <p14:nvPr/>
              </p14:nvContentPartPr>
              <p14:xfrm>
                <a:off x="4996680" y="3577320"/>
                <a:ext cx="153360" cy="11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C67668E-4059-BF69-103B-0A53FEE4FA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987680" y="3568320"/>
                  <a:ext cx="171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085ECD-2A40-063D-F617-AC8A60CC5814}"/>
                    </a:ext>
                  </a:extLst>
                </p14:cNvPr>
                <p14:cNvContentPartPr/>
                <p14:nvPr/>
              </p14:nvContentPartPr>
              <p14:xfrm>
                <a:off x="5075880" y="3505320"/>
                <a:ext cx="29520" cy="19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085ECD-2A40-063D-F617-AC8A60CC581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67240" y="3496320"/>
                  <a:ext cx="47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DAE7D5-72D7-7FF3-6C93-DC424409DF7A}"/>
                    </a:ext>
                  </a:extLst>
                </p14:cNvPr>
                <p14:cNvContentPartPr/>
                <p14:nvPr/>
              </p14:nvContentPartPr>
              <p14:xfrm>
                <a:off x="5265600" y="3460680"/>
                <a:ext cx="198360" cy="344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DAE7D5-72D7-7FF3-6C93-DC424409DF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56600" y="3452040"/>
                  <a:ext cx="2160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F8E19E-7A9A-C301-9DAB-57864C7D7098}"/>
                    </a:ext>
                  </a:extLst>
                </p14:cNvPr>
                <p14:cNvContentPartPr/>
                <p14:nvPr/>
              </p14:nvContentPartPr>
              <p14:xfrm>
                <a:off x="5534520" y="3583800"/>
                <a:ext cx="138240" cy="130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F8E19E-7A9A-C301-9DAB-57864C7D70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525880" y="3575160"/>
                  <a:ext cx="1558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6646678-F8BD-4C86-8E72-BA7FC9ABE9B7}"/>
                    </a:ext>
                  </a:extLst>
                </p14:cNvPr>
                <p14:cNvContentPartPr/>
                <p14:nvPr/>
              </p14:nvContentPartPr>
              <p14:xfrm>
                <a:off x="5575200" y="3374640"/>
                <a:ext cx="208440" cy="115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6646678-F8BD-4C86-8E72-BA7FC9ABE9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66200" y="3366000"/>
                  <a:ext cx="226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255BA1-78C2-3FE0-A74E-8A31E96C733C}"/>
                    </a:ext>
                  </a:extLst>
                </p14:cNvPr>
                <p14:cNvContentPartPr/>
                <p14:nvPr/>
              </p14:nvContentPartPr>
              <p14:xfrm>
                <a:off x="2894640" y="4119120"/>
                <a:ext cx="257400" cy="242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255BA1-78C2-3FE0-A74E-8A31E96C733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86000" y="4110120"/>
                  <a:ext cx="275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B75BA9-DAF9-751D-B9C2-CDA126B88532}"/>
                    </a:ext>
                  </a:extLst>
                </p14:cNvPr>
                <p14:cNvContentPartPr/>
                <p14:nvPr/>
              </p14:nvContentPartPr>
              <p14:xfrm>
                <a:off x="3172200" y="4263840"/>
                <a:ext cx="61920" cy="127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B75BA9-DAF9-751D-B9C2-CDA126B885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63200" y="4255200"/>
                  <a:ext cx="79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62EBA6-72C8-9700-FDE3-E24C443038AE}"/>
                    </a:ext>
                  </a:extLst>
                </p14:cNvPr>
                <p14:cNvContentPartPr/>
                <p14:nvPr/>
              </p14:nvContentPartPr>
              <p14:xfrm>
                <a:off x="3190920" y="4212360"/>
                <a:ext cx="514440" cy="247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62EBA6-72C8-9700-FDE3-E24C443038A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182280" y="4203720"/>
                  <a:ext cx="532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5019E7-4E69-7521-ED0F-74645CE6AC37}"/>
                    </a:ext>
                  </a:extLst>
                </p14:cNvPr>
                <p14:cNvContentPartPr/>
                <p14:nvPr/>
              </p14:nvContentPartPr>
              <p14:xfrm>
                <a:off x="3631920" y="4306320"/>
                <a:ext cx="91080" cy="26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5019E7-4E69-7521-ED0F-74645CE6AC3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22920" y="4297320"/>
                  <a:ext cx="108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5E43722-5B17-D918-08B6-C7262F7133B8}"/>
                    </a:ext>
                  </a:extLst>
                </p14:cNvPr>
                <p14:cNvContentPartPr/>
                <p14:nvPr/>
              </p14:nvContentPartPr>
              <p14:xfrm>
                <a:off x="3859440" y="3738240"/>
                <a:ext cx="2013480" cy="76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5E43722-5B17-D918-08B6-C7262F7133B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50800" y="3729240"/>
                  <a:ext cx="2031120" cy="7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412A36-2925-0E3C-856B-DABA6264EC4E}"/>
                    </a:ext>
                  </a:extLst>
                </p14:cNvPr>
                <p14:cNvContentPartPr/>
                <p14:nvPr/>
              </p14:nvContentPartPr>
              <p14:xfrm>
                <a:off x="2949360" y="4847760"/>
                <a:ext cx="301680" cy="271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412A36-2925-0E3C-856B-DABA6264EC4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940360" y="4839120"/>
                  <a:ext cx="319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D487C9A-1A9C-CAF6-F51B-90B7404E764C}"/>
                    </a:ext>
                  </a:extLst>
                </p14:cNvPr>
                <p14:cNvContentPartPr/>
                <p14:nvPr/>
              </p14:nvContentPartPr>
              <p14:xfrm>
                <a:off x="3261480" y="4995720"/>
                <a:ext cx="186120" cy="157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D487C9A-1A9C-CAF6-F51B-90B7404E764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252480" y="4986720"/>
                  <a:ext cx="203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512BE0-98F1-8B18-20A1-34A45B991BB9}"/>
                    </a:ext>
                  </a:extLst>
                </p14:cNvPr>
                <p14:cNvContentPartPr/>
                <p14:nvPr/>
              </p14:nvContentPartPr>
              <p14:xfrm>
                <a:off x="3787080" y="4970160"/>
                <a:ext cx="63360" cy="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512BE0-98F1-8B18-20A1-34A45B991BB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778080" y="4961160"/>
                  <a:ext cx="81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CD80BA-5B2F-0EFA-063B-7BDBC634EC4B}"/>
                    </a:ext>
                  </a:extLst>
                </p14:cNvPr>
                <p14:cNvContentPartPr/>
                <p14:nvPr/>
              </p14:nvContentPartPr>
              <p14:xfrm>
                <a:off x="3776280" y="5041800"/>
                <a:ext cx="105480" cy="35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CD80BA-5B2F-0EFA-063B-7BDBC634EC4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767280" y="5033160"/>
                  <a:ext cx="123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938597-2A56-9C67-FA9A-497958FDF2C1}"/>
                    </a:ext>
                  </a:extLst>
                </p14:cNvPr>
                <p14:cNvContentPartPr/>
                <p14:nvPr/>
              </p14:nvContentPartPr>
              <p14:xfrm>
                <a:off x="4383600" y="4356720"/>
                <a:ext cx="1802520" cy="803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938597-2A56-9C67-FA9A-497958FDF2C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74960" y="4348080"/>
                  <a:ext cx="1820160" cy="82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6E873F0-F72E-DBC3-850B-26D0046787F3}"/>
              </a:ext>
            </a:extLst>
          </p:cNvPr>
          <p:cNvGrpSpPr/>
          <p:nvPr/>
        </p:nvGrpSpPr>
        <p:grpSpPr>
          <a:xfrm>
            <a:off x="2949720" y="5557320"/>
            <a:ext cx="457200" cy="404640"/>
            <a:chOff x="2949720" y="5557320"/>
            <a:chExt cx="457200" cy="40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B56AF2-7025-A11F-E9DE-4D049D651384}"/>
                    </a:ext>
                  </a:extLst>
                </p14:cNvPr>
                <p14:cNvContentPartPr/>
                <p14:nvPr/>
              </p14:nvContentPartPr>
              <p14:xfrm>
                <a:off x="2949720" y="5557320"/>
                <a:ext cx="320760" cy="260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B56AF2-7025-A11F-E9DE-4D049D65138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41080" y="5548320"/>
                  <a:ext cx="338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20BCB7-C9B6-394D-86FC-EC671892E3AE}"/>
                    </a:ext>
                  </a:extLst>
                </p14:cNvPr>
                <p14:cNvContentPartPr/>
                <p14:nvPr/>
              </p14:nvContentPartPr>
              <p14:xfrm>
                <a:off x="3207120" y="5769000"/>
                <a:ext cx="199800" cy="192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20BCB7-C9B6-394D-86FC-EC671892E3A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98480" y="5760360"/>
                  <a:ext cx="2174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32569D-6B99-2FA3-A3E5-AED98C28EF23}"/>
              </a:ext>
            </a:extLst>
          </p:cNvPr>
          <p:cNvGrpSpPr/>
          <p:nvPr/>
        </p:nvGrpSpPr>
        <p:grpSpPr>
          <a:xfrm>
            <a:off x="3841800" y="5627880"/>
            <a:ext cx="181440" cy="137520"/>
            <a:chOff x="3841800" y="5627880"/>
            <a:chExt cx="18144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EEE1F9-A63E-F7D7-A9E4-EED2850A47DD}"/>
                    </a:ext>
                  </a:extLst>
                </p14:cNvPr>
                <p14:cNvContentPartPr/>
                <p14:nvPr/>
              </p14:nvContentPartPr>
              <p14:xfrm>
                <a:off x="3841800" y="5627880"/>
                <a:ext cx="127800" cy="10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EEE1F9-A63E-F7D7-A9E4-EED2850A47D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833160" y="5618880"/>
                  <a:ext cx="1454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092DC2-B357-542A-EDDC-4F736C96FA4C}"/>
                    </a:ext>
                  </a:extLst>
                </p14:cNvPr>
                <p14:cNvContentPartPr/>
                <p14:nvPr/>
              </p14:nvContentPartPr>
              <p14:xfrm>
                <a:off x="3851520" y="5726520"/>
                <a:ext cx="171720" cy="38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092DC2-B357-542A-EDDC-4F736C96FA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842520" y="5717520"/>
                  <a:ext cx="1893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C25F183-D722-62AC-E91C-7EF15B3A45F9}"/>
              </a:ext>
            </a:extLst>
          </p:cNvPr>
          <p:cNvGrpSpPr/>
          <p:nvPr/>
        </p:nvGrpSpPr>
        <p:grpSpPr>
          <a:xfrm>
            <a:off x="4498080" y="5261400"/>
            <a:ext cx="2612160" cy="778320"/>
            <a:chOff x="4498080" y="5261400"/>
            <a:chExt cx="261216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5F0EE01-6BCE-8E38-A2BC-EA7E5CD77816}"/>
                    </a:ext>
                  </a:extLst>
                </p14:cNvPr>
                <p14:cNvContentPartPr/>
                <p14:nvPr/>
              </p14:nvContentPartPr>
              <p14:xfrm>
                <a:off x="4498080" y="5465520"/>
                <a:ext cx="238320" cy="213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5F0EE01-6BCE-8E38-A2BC-EA7E5CD7781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489080" y="5456880"/>
                  <a:ext cx="255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3C2B3C-94F4-8677-43A4-768068FDA208}"/>
                    </a:ext>
                  </a:extLst>
                </p14:cNvPr>
                <p14:cNvContentPartPr/>
                <p14:nvPr/>
              </p14:nvContentPartPr>
              <p14:xfrm>
                <a:off x="4588800" y="5361840"/>
                <a:ext cx="40320" cy="504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3C2B3C-94F4-8677-43A4-768068FDA20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580160" y="5353200"/>
                  <a:ext cx="5796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13BFC30-29AE-E095-70F9-B443BECFAC80}"/>
                    </a:ext>
                  </a:extLst>
                </p14:cNvPr>
                <p14:cNvContentPartPr/>
                <p14:nvPr/>
              </p14:nvContentPartPr>
              <p14:xfrm>
                <a:off x="4769880" y="5703840"/>
                <a:ext cx="286200" cy="153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13BFC30-29AE-E095-70F9-B443BECFAC8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760880" y="5694840"/>
                  <a:ext cx="303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01E76AE-6917-494C-31F3-E3F6957C2D8A}"/>
                    </a:ext>
                  </a:extLst>
                </p14:cNvPr>
                <p14:cNvContentPartPr/>
                <p14:nvPr/>
              </p14:nvContentPartPr>
              <p14:xfrm>
                <a:off x="5105040" y="5586840"/>
                <a:ext cx="183960" cy="19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01E76AE-6917-494C-31F3-E3F6957C2D8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96040" y="5578200"/>
                  <a:ext cx="2016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56B625E-80C7-0818-5369-4FBEB10160CE}"/>
                    </a:ext>
                  </a:extLst>
                </p14:cNvPr>
                <p14:cNvContentPartPr/>
                <p14:nvPr/>
              </p14:nvContentPartPr>
              <p14:xfrm>
                <a:off x="5453880" y="5393520"/>
                <a:ext cx="298440" cy="234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56B625E-80C7-0818-5369-4FBEB1016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44880" y="5384520"/>
                  <a:ext cx="316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357DF33-558A-7CE7-C6E7-5A28137EC0CA}"/>
                    </a:ext>
                  </a:extLst>
                </p14:cNvPr>
                <p14:cNvContentPartPr/>
                <p14:nvPr/>
              </p14:nvContentPartPr>
              <p14:xfrm>
                <a:off x="5749800" y="5651280"/>
                <a:ext cx="39240" cy="1558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357DF33-558A-7CE7-C6E7-5A28137EC0C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740800" y="5642640"/>
                  <a:ext cx="56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89AD0F-821F-29E8-8849-CC54A8613872}"/>
                    </a:ext>
                  </a:extLst>
                </p14:cNvPr>
                <p14:cNvContentPartPr/>
                <p14:nvPr/>
              </p14:nvContentPartPr>
              <p14:xfrm>
                <a:off x="5931240" y="5489280"/>
                <a:ext cx="203400" cy="30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89AD0F-821F-29E8-8849-CC54A861387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922600" y="5480640"/>
                  <a:ext cx="221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FFAA982-4E7A-F2C7-BE76-D4BA340E1E6B}"/>
                    </a:ext>
                  </a:extLst>
                </p14:cNvPr>
                <p14:cNvContentPartPr/>
                <p14:nvPr/>
              </p14:nvContentPartPr>
              <p14:xfrm>
                <a:off x="6257760" y="5310720"/>
                <a:ext cx="272160" cy="267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FFAA982-4E7A-F2C7-BE76-D4BA340E1E6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248760" y="5301720"/>
                  <a:ext cx="289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F64F956-1B25-BB50-89A5-B5B75AFBA75F}"/>
                    </a:ext>
                  </a:extLst>
                </p14:cNvPr>
                <p14:cNvContentPartPr/>
                <p14:nvPr/>
              </p14:nvContentPartPr>
              <p14:xfrm>
                <a:off x="6585000" y="5445360"/>
                <a:ext cx="293040" cy="165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F64F956-1B25-BB50-89A5-B5B75AFBA75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76000" y="5436720"/>
                  <a:ext cx="310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FC43DA-B765-5EB8-15AD-E45FFD03B250}"/>
                    </a:ext>
                  </a:extLst>
                </p14:cNvPr>
                <p14:cNvContentPartPr/>
                <p14:nvPr/>
              </p14:nvContentPartPr>
              <p14:xfrm>
                <a:off x="4518600" y="5261400"/>
                <a:ext cx="2591640" cy="778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FC43DA-B765-5EB8-15AD-E45FFD03B25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09960" y="5252760"/>
                  <a:ext cx="2609280" cy="79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476CC98-B2C9-8C72-1BE3-F255457149A4}"/>
                  </a:ext>
                </a:extLst>
              </p14:cNvPr>
              <p14:cNvContentPartPr/>
              <p14:nvPr/>
            </p14:nvContentPartPr>
            <p14:xfrm>
              <a:off x="6529560" y="3408480"/>
              <a:ext cx="385920" cy="14929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476CC98-B2C9-8C72-1BE3-F255457149A4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6520560" y="3399840"/>
                <a:ext cx="403560" cy="151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516D549-A82A-0135-D990-A6B8C89EC2D5}"/>
              </a:ext>
            </a:extLst>
          </p:cNvPr>
          <p:cNvGrpSpPr/>
          <p:nvPr/>
        </p:nvGrpSpPr>
        <p:grpSpPr>
          <a:xfrm>
            <a:off x="7500480" y="3866040"/>
            <a:ext cx="1366560" cy="283320"/>
            <a:chOff x="7500480" y="3866040"/>
            <a:chExt cx="136656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A4B8799-A0D6-0B19-BC54-24E0BE1C87F6}"/>
                    </a:ext>
                  </a:extLst>
                </p14:cNvPr>
                <p14:cNvContentPartPr/>
                <p14:nvPr/>
              </p14:nvContentPartPr>
              <p14:xfrm>
                <a:off x="7500480" y="3970440"/>
                <a:ext cx="30240" cy="178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A4B8799-A0D6-0B19-BC54-24E0BE1C87F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491840" y="3961440"/>
                  <a:ext cx="47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9E0C2BF-164D-804B-B651-5B7EFCF5BEAC}"/>
                    </a:ext>
                  </a:extLst>
                </p14:cNvPr>
                <p14:cNvContentPartPr/>
                <p14:nvPr/>
              </p14:nvContentPartPr>
              <p14:xfrm>
                <a:off x="7510200" y="3881880"/>
                <a:ext cx="51120" cy="1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9E0C2BF-164D-804B-B651-5B7EFCF5BEA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01200" y="3873240"/>
                  <a:ext cx="68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AFE932-4179-2FC6-D2EF-2A5D8FD86212}"/>
                    </a:ext>
                  </a:extLst>
                </p14:cNvPr>
                <p14:cNvContentPartPr/>
                <p14:nvPr/>
              </p14:nvContentPartPr>
              <p14:xfrm>
                <a:off x="7674000" y="3903480"/>
                <a:ext cx="249120" cy="180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AFE932-4179-2FC6-D2EF-2A5D8FD862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65000" y="3894840"/>
                  <a:ext cx="266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F28E7C-62CC-481E-D2B0-72269982018F}"/>
                    </a:ext>
                  </a:extLst>
                </p14:cNvPr>
                <p14:cNvContentPartPr/>
                <p14:nvPr/>
              </p14:nvContentPartPr>
              <p14:xfrm>
                <a:off x="7986120" y="3871080"/>
                <a:ext cx="207000" cy="19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F28E7C-62CC-481E-D2B0-72269982018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77480" y="3862080"/>
                  <a:ext cx="224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53FF59-4264-0B35-4B4A-F6C0BB59D724}"/>
                    </a:ext>
                  </a:extLst>
                </p14:cNvPr>
                <p14:cNvContentPartPr/>
                <p14:nvPr/>
              </p14:nvContentPartPr>
              <p14:xfrm>
                <a:off x="8189160" y="3866040"/>
                <a:ext cx="160560" cy="196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53FF59-4264-0B35-4B4A-F6C0BB59D72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80160" y="3857040"/>
                  <a:ext cx="178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514172-BB9F-9BBF-184C-993236AEF69B}"/>
                    </a:ext>
                  </a:extLst>
                </p14:cNvPr>
                <p14:cNvContentPartPr/>
                <p14:nvPr/>
              </p14:nvContentPartPr>
              <p14:xfrm>
                <a:off x="8346480" y="3866760"/>
                <a:ext cx="147240" cy="203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514172-BB9F-9BBF-184C-993236AEF69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37840" y="3857760"/>
                  <a:ext cx="164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CC2BF3-B581-A9B3-358F-EDC604FB1120}"/>
                    </a:ext>
                  </a:extLst>
                </p14:cNvPr>
                <p14:cNvContentPartPr/>
                <p14:nvPr/>
              </p14:nvContentPartPr>
              <p14:xfrm>
                <a:off x="8473200" y="3873600"/>
                <a:ext cx="160920" cy="26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CC2BF3-B581-A9B3-358F-EDC604FB112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64200" y="3864960"/>
                  <a:ext cx="178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A49EA8-1341-8A20-E1DC-078DC189BA29}"/>
                    </a:ext>
                  </a:extLst>
                </p14:cNvPr>
                <p14:cNvContentPartPr/>
                <p14:nvPr/>
              </p14:nvContentPartPr>
              <p14:xfrm>
                <a:off x="8700720" y="3917520"/>
                <a:ext cx="166320" cy="2052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A49EA8-1341-8A20-E1DC-078DC189BA2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92080" y="3908520"/>
                  <a:ext cx="1839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98BE653-CFE2-6544-AFD1-A64EEBE720D7}"/>
              </a:ext>
            </a:extLst>
          </p:cNvPr>
          <p:cNvGrpSpPr/>
          <p:nvPr/>
        </p:nvGrpSpPr>
        <p:grpSpPr>
          <a:xfrm>
            <a:off x="9111120" y="3764520"/>
            <a:ext cx="1195920" cy="339840"/>
            <a:chOff x="9111120" y="3764520"/>
            <a:chExt cx="11959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F4B72CF-FF74-E19E-5D4E-EFFD4DE6CA22}"/>
                    </a:ext>
                  </a:extLst>
                </p14:cNvPr>
                <p14:cNvContentPartPr/>
                <p14:nvPr/>
              </p14:nvContentPartPr>
              <p14:xfrm>
                <a:off x="9111120" y="3764520"/>
                <a:ext cx="107640" cy="339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F4B72CF-FF74-E19E-5D4E-EFFD4DE6CA2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02480" y="3755520"/>
                  <a:ext cx="1252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351DF78-930A-3C34-F472-19C072B807F4}"/>
                    </a:ext>
                  </a:extLst>
                </p14:cNvPr>
                <p14:cNvContentPartPr/>
                <p14:nvPr/>
              </p14:nvContentPartPr>
              <p14:xfrm>
                <a:off x="9220560" y="3764880"/>
                <a:ext cx="295920" cy="304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351DF78-930A-3C34-F472-19C072B807F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211920" y="3756240"/>
                  <a:ext cx="313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AFAF5AD-CCD4-5AF7-B585-E85F94F66335}"/>
                    </a:ext>
                  </a:extLst>
                </p14:cNvPr>
                <p14:cNvContentPartPr/>
                <p14:nvPr/>
              </p14:nvContentPartPr>
              <p14:xfrm>
                <a:off x="9458880" y="3880080"/>
                <a:ext cx="81720" cy="10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AFAF5AD-CCD4-5AF7-B585-E85F94F663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449880" y="387144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5570A1B-39DD-3C97-5C5B-5B296F960720}"/>
                    </a:ext>
                  </a:extLst>
                </p14:cNvPr>
                <p14:cNvContentPartPr/>
                <p14:nvPr/>
              </p14:nvContentPartPr>
              <p14:xfrm>
                <a:off x="9610080" y="3905280"/>
                <a:ext cx="185760" cy="171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5570A1B-39DD-3C97-5C5B-5B296F96072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01080" y="3896640"/>
                  <a:ext cx="2034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43FB66C-37D2-218E-41B4-AEC7CD82B7AF}"/>
                    </a:ext>
                  </a:extLst>
                </p14:cNvPr>
                <p14:cNvContentPartPr/>
                <p14:nvPr/>
              </p14:nvContentPartPr>
              <p14:xfrm>
                <a:off x="9888000" y="3815640"/>
                <a:ext cx="266400" cy="190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43FB66C-37D2-218E-41B4-AEC7CD82B7A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879360" y="3807000"/>
                  <a:ext cx="284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D88F8C-D5D5-4B56-B58F-62C297AB9985}"/>
                    </a:ext>
                  </a:extLst>
                </p14:cNvPr>
                <p14:cNvContentPartPr/>
                <p14:nvPr/>
              </p14:nvContentPartPr>
              <p14:xfrm>
                <a:off x="10258440" y="3977640"/>
                <a:ext cx="48600" cy="37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D88F8C-D5D5-4B56-B58F-62C297AB99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249440" y="3969000"/>
                  <a:ext cx="6624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C8AB1B6-D7CF-8405-24CE-50B3681F19E8}"/>
                  </a:ext>
                </a:extLst>
              </p14:cNvPr>
              <p14:cNvContentPartPr/>
              <p14:nvPr/>
            </p14:nvContentPartPr>
            <p14:xfrm>
              <a:off x="10564440" y="3578040"/>
              <a:ext cx="495720" cy="62640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C8AB1B6-D7CF-8405-24CE-50B3681F19E8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555440" y="3569400"/>
                <a:ext cx="513360" cy="64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2CE8A99-A23B-AD86-D5E7-B8A36F12E350}"/>
              </a:ext>
            </a:extLst>
          </p:cNvPr>
          <p:cNvGrpSpPr/>
          <p:nvPr/>
        </p:nvGrpSpPr>
        <p:grpSpPr>
          <a:xfrm>
            <a:off x="8144520" y="4436640"/>
            <a:ext cx="1251360" cy="317160"/>
            <a:chOff x="8144520" y="4436640"/>
            <a:chExt cx="12513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9FC98D6-AD11-EA0F-71F7-90A6B78DD659}"/>
                    </a:ext>
                  </a:extLst>
                </p14:cNvPr>
                <p14:cNvContentPartPr/>
                <p14:nvPr/>
              </p14:nvContentPartPr>
              <p14:xfrm>
                <a:off x="8144520" y="4515480"/>
                <a:ext cx="201240" cy="238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9FC98D6-AD11-EA0F-71F7-90A6B78DD65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135880" y="4506840"/>
                  <a:ext cx="218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C0AC1A5-5572-E2CA-9739-A3379BDFDC3F}"/>
                    </a:ext>
                  </a:extLst>
                </p14:cNvPr>
                <p14:cNvContentPartPr/>
                <p14:nvPr/>
              </p14:nvContentPartPr>
              <p14:xfrm>
                <a:off x="8464920" y="4507200"/>
                <a:ext cx="196920" cy="216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C0AC1A5-5572-E2CA-9739-A3379BDFDC3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55920" y="4498560"/>
                  <a:ext cx="21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48201D6-9754-D669-E5F8-DBF5701D00E8}"/>
                    </a:ext>
                  </a:extLst>
                </p14:cNvPr>
                <p14:cNvContentPartPr/>
                <p14:nvPr/>
              </p14:nvContentPartPr>
              <p14:xfrm>
                <a:off x="8698200" y="4436640"/>
                <a:ext cx="129600" cy="2923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48201D6-9754-D669-E5F8-DBF5701D00E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89200" y="4428000"/>
                  <a:ext cx="1472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2AE2474-C03B-AF67-4ADA-DC6B5E9C6C9E}"/>
                    </a:ext>
                  </a:extLst>
                </p14:cNvPr>
                <p14:cNvContentPartPr/>
                <p14:nvPr/>
              </p14:nvContentPartPr>
              <p14:xfrm>
                <a:off x="8751480" y="4592160"/>
                <a:ext cx="124200" cy="39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2AE2474-C03B-AF67-4ADA-DC6B5E9C6C9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742840" y="4583160"/>
                  <a:ext cx="141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B9F78E-B7B2-2D7C-8E91-C6D002A2045D}"/>
                    </a:ext>
                  </a:extLst>
                </p14:cNvPr>
                <p14:cNvContentPartPr/>
                <p14:nvPr/>
              </p14:nvContentPartPr>
              <p14:xfrm>
                <a:off x="8960280" y="4466520"/>
                <a:ext cx="257760" cy="250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B9F78E-B7B2-2D7C-8E91-C6D002A2045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51280" y="4457880"/>
                  <a:ext cx="275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5CDFB96-DB1B-4151-E5F9-9C6A8F6AF7DD}"/>
                    </a:ext>
                  </a:extLst>
                </p14:cNvPr>
                <p14:cNvContentPartPr/>
                <p14:nvPr/>
              </p14:nvContentPartPr>
              <p14:xfrm>
                <a:off x="9227400" y="4457160"/>
                <a:ext cx="103680" cy="262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5CDFB96-DB1B-4151-E5F9-9C6A8F6AF7D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18760" y="4448520"/>
                  <a:ext cx="121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7D09E40-5B78-A2C2-5B7B-926FE65CAFE8}"/>
                    </a:ext>
                  </a:extLst>
                </p14:cNvPr>
                <p14:cNvContentPartPr/>
                <p14:nvPr/>
              </p14:nvContentPartPr>
              <p14:xfrm>
                <a:off x="9242520" y="4591440"/>
                <a:ext cx="153360" cy="31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7D09E40-5B78-A2C2-5B7B-926FE65CAFE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33880" y="4582800"/>
                  <a:ext cx="1710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195858-6748-34A7-540A-29D21C2BB799}"/>
              </a:ext>
            </a:extLst>
          </p:cNvPr>
          <p:cNvGrpSpPr/>
          <p:nvPr/>
        </p:nvGrpSpPr>
        <p:grpSpPr>
          <a:xfrm>
            <a:off x="9683520" y="4331880"/>
            <a:ext cx="1026360" cy="360720"/>
            <a:chOff x="9683520" y="4331880"/>
            <a:chExt cx="102636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7D8A140-A6D4-4831-EEBA-01BA19B12485}"/>
                    </a:ext>
                  </a:extLst>
                </p14:cNvPr>
                <p14:cNvContentPartPr/>
                <p14:nvPr/>
              </p14:nvContentPartPr>
              <p14:xfrm>
                <a:off x="9683520" y="4493520"/>
                <a:ext cx="256320" cy="185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7D8A140-A6D4-4831-EEBA-01BA19B1248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74520" y="4484520"/>
                  <a:ext cx="2739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BF1C466-B0D7-DDF6-6AC6-31EC61639480}"/>
                    </a:ext>
                  </a:extLst>
                </p14:cNvPr>
                <p14:cNvContentPartPr/>
                <p14:nvPr/>
              </p14:nvContentPartPr>
              <p14:xfrm>
                <a:off x="9962520" y="4370400"/>
                <a:ext cx="156240" cy="322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BF1C466-B0D7-DDF6-6AC6-31EC6163948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53520" y="4361400"/>
                  <a:ext cx="173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0EEF2FC-17B3-E931-5118-23918FFF3CE5}"/>
                    </a:ext>
                  </a:extLst>
                </p14:cNvPr>
                <p14:cNvContentPartPr/>
                <p14:nvPr/>
              </p14:nvContentPartPr>
              <p14:xfrm>
                <a:off x="10209840" y="4560480"/>
                <a:ext cx="145080" cy="1281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0EEF2FC-17B3-E931-5118-23918FFF3CE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00840" y="4551480"/>
                  <a:ext cx="162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95391F-91B1-2E4A-0194-F8B9BB98039D}"/>
                    </a:ext>
                  </a:extLst>
                </p14:cNvPr>
                <p14:cNvContentPartPr/>
                <p14:nvPr/>
              </p14:nvContentPartPr>
              <p14:xfrm>
                <a:off x="10462560" y="4331880"/>
                <a:ext cx="39960" cy="351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95391F-91B1-2E4A-0194-F8B9BB98039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53560" y="4322880"/>
                  <a:ext cx="576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1473EE8-B8C8-1AED-6D24-931004E4DBF4}"/>
                    </a:ext>
                  </a:extLst>
                </p14:cNvPr>
                <p14:cNvContentPartPr/>
                <p14:nvPr/>
              </p14:nvContentPartPr>
              <p14:xfrm>
                <a:off x="10408200" y="4467600"/>
                <a:ext cx="301680" cy="78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1473EE8-B8C8-1AED-6D24-931004E4DBF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99560" y="4458960"/>
                  <a:ext cx="31932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9766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9A0B-8BF8-0F49-9696-02112D52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4BE4-9903-278E-8249-3F5F41B0B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6059" cy="4351338"/>
          </a:xfrm>
        </p:spPr>
        <p:txBody>
          <a:bodyPr/>
          <a:lstStyle/>
          <a:p>
            <a:r>
              <a:rPr lang="en-US" dirty="0"/>
              <a:t>Find equation of inverse kinematics of the two link robot arm as shown in the figure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999D00-A7ED-6768-0895-E592133C16A3}"/>
              </a:ext>
            </a:extLst>
          </p:cNvPr>
          <p:cNvGrpSpPr/>
          <p:nvPr/>
        </p:nvGrpSpPr>
        <p:grpSpPr>
          <a:xfrm>
            <a:off x="7683466" y="630459"/>
            <a:ext cx="1944720" cy="1537920"/>
            <a:chOff x="7683466" y="630459"/>
            <a:chExt cx="1944720" cy="15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BD20666-EE39-4472-B243-E9E7A565D3BB}"/>
                    </a:ext>
                  </a:extLst>
                </p14:cNvPr>
                <p14:cNvContentPartPr/>
                <p14:nvPr/>
              </p14:nvContentPartPr>
              <p14:xfrm>
                <a:off x="7683466" y="630459"/>
                <a:ext cx="21240" cy="1505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BD20666-EE39-4472-B243-E9E7A565D3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74466" y="621459"/>
                  <a:ext cx="38880" cy="15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33CDA9-74CA-E90E-2517-0F62A9D383E2}"/>
                    </a:ext>
                  </a:extLst>
                </p14:cNvPr>
                <p14:cNvContentPartPr/>
                <p14:nvPr/>
              </p14:nvContentPartPr>
              <p14:xfrm>
                <a:off x="7738546" y="2103939"/>
                <a:ext cx="1889640" cy="64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33CDA9-74CA-E90E-2517-0F62A9D383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29546" y="2095299"/>
                  <a:ext cx="190728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2CFB01E-99DB-997B-EC60-5335D1F7D05B}"/>
                  </a:ext>
                </a:extLst>
              </p14:cNvPr>
              <p14:cNvContentPartPr/>
              <p14:nvPr/>
            </p14:nvContentPartPr>
            <p14:xfrm>
              <a:off x="7738546" y="901179"/>
              <a:ext cx="758160" cy="1249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2CFB01E-99DB-997B-EC60-5335D1F7D0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0546" y="883539"/>
                <a:ext cx="793800" cy="12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AE4059-4F8F-DFA3-3AF8-72E341A8E867}"/>
                  </a:ext>
                </a:extLst>
              </p14:cNvPr>
              <p14:cNvContentPartPr/>
              <p14:nvPr/>
            </p14:nvContentPartPr>
            <p14:xfrm>
              <a:off x="8548906" y="543339"/>
              <a:ext cx="556920" cy="317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AE4059-4F8F-DFA3-3AF8-72E341A8E8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30906" y="525339"/>
                <a:ext cx="5925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A033E8-E866-C6B0-5005-EA929BD91506}"/>
                  </a:ext>
                </a:extLst>
              </p14:cNvPr>
              <p14:cNvContentPartPr/>
              <p14:nvPr/>
            </p14:nvContentPartPr>
            <p14:xfrm>
              <a:off x="9516946" y="1286019"/>
              <a:ext cx="59400" cy="42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A033E8-E866-C6B0-5005-EA929BD915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98946" y="1268019"/>
                <a:ext cx="95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39526DB-2EDA-51A1-F80A-9779D6D50DB7}"/>
                  </a:ext>
                </a:extLst>
              </p14:cNvPr>
              <p14:cNvContentPartPr/>
              <p14:nvPr/>
            </p14:nvContentPartPr>
            <p14:xfrm>
              <a:off x="7697146" y="2113299"/>
              <a:ext cx="83880" cy="92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39526DB-2EDA-51A1-F80A-9779D6D50D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79146" y="2095299"/>
                <a:ext cx="1195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3C924F3-5F8A-16E7-C93F-C3F996E6CF01}"/>
                  </a:ext>
                </a:extLst>
              </p14:cNvPr>
              <p14:cNvContentPartPr/>
              <p14:nvPr/>
            </p14:nvContentPartPr>
            <p14:xfrm>
              <a:off x="9659506" y="1414539"/>
              <a:ext cx="449640" cy="448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3C924F3-5F8A-16E7-C93F-C3F996E6CF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41866" y="1396899"/>
                <a:ext cx="485280" cy="48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78066C-55C6-397F-CD78-85012E8AE6C8}"/>
              </a:ext>
            </a:extLst>
          </p:cNvPr>
          <p:cNvGrpSpPr/>
          <p:nvPr/>
        </p:nvGrpSpPr>
        <p:grpSpPr>
          <a:xfrm>
            <a:off x="7824586" y="146979"/>
            <a:ext cx="2223360" cy="2044440"/>
            <a:chOff x="7824586" y="146979"/>
            <a:chExt cx="2223360" cy="20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28074A-406F-C5B6-86CA-F58C59E56365}"/>
                    </a:ext>
                  </a:extLst>
                </p14:cNvPr>
                <p14:cNvContentPartPr/>
                <p14:nvPr/>
              </p14:nvContentPartPr>
              <p14:xfrm>
                <a:off x="7824586" y="1152099"/>
                <a:ext cx="104760" cy="250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28074A-406F-C5B6-86CA-F58C59E563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06586" y="1134099"/>
                  <a:ext cx="140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AB2399-1892-5E30-7790-8C8E1893E3BB}"/>
                    </a:ext>
                  </a:extLst>
                </p14:cNvPr>
                <p14:cNvContentPartPr/>
                <p14:nvPr/>
              </p14:nvContentPartPr>
              <p14:xfrm>
                <a:off x="7934386" y="1300419"/>
                <a:ext cx="46440" cy="103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AB2399-1892-5E30-7790-8C8E1893E3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16746" y="1282419"/>
                  <a:ext cx="82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4C8680-574F-C23C-ACF9-D4CC9AECC589}"/>
                    </a:ext>
                  </a:extLst>
                </p14:cNvPr>
                <p14:cNvContentPartPr/>
                <p14:nvPr/>
              </p14:nvContentPartPr>
              <p14:xfrm>
                <a:off x="7983706" y="1876419"/>
                <a:ext cx="158400" cy="286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4C8680-574F-C23C-ACF9-D4CC9AECC5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65706" y="1858779"/>
                  <a:ext cx="1940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63009C-E61C-099C-4C1A-2D64FBF4F46E}"/>
                    </a:ext>
                  </a:extLst>
                </p14:cNvPr>
                <p14:cNvContentPartPr/>
                <p14:nvPr/>
              </p14:nvContentPartPr>
              <p14:xfrm>
                <a:off x="7964626" y="1819179"/>
                <a:ext cx="105480" cy="11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63009C-E61C-099C-4C1A-2D64FBF4F4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46986" y="1801179"/>
                  <a:ext cx="141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984C97-EAFA-17DA-D334-8D38CF1C11F4}"/>
                    </a:ext>
                  </a:extLst>
                </p14:cNvPr>
                <p14:cNvContentPartPr/>
                <p14:nvPr/>
              </p14:nvContentPartPr>
              <p14:xfrm>
                <a:off x="8249026" y="1809099"/>
                <a:ext cx="143280" cy="270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984C97-EAFA-17DA-D334-8D38CF1C11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1386" y="1791099"/>
                  <a:ext cx="178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E19836-0489-CF92-D3AB-F0951C86D5A2}"/>
                    </a:ext>
                  </a:extLst>
                </p14:cNvPr>
                <p14:cNvContentPartPr/>
                <p14:nvPr/>
              </p14:nvContentPartPr>
              <p14:xfrm>
                <a:off x="8413186" y="1969299"/>
                <a:ext cx="13428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E19836-0489-CF92-D3AB-F0951C86D5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5546" y="1951299"/>
                  <a:ext cx="169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1DE0F9F-C701-35CA-3237-73CAA02FBCA2}"/>
                    </a:ext>
                  </a:extLst>
                </p14:cNvPr>
                <p14:cNvContentPartPr/>
                <p14:nvPr/>
              </p14:nvContentPartPr>
              <p14:xfrm>
                <a:off x="9630706" y="1442259"/>
                <a:ext cx="247680" cy="66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1DE0F9F-C701-35CA-3237-73CAA02FBC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3066" y="1424259"/>
                  <a:ext cx="28332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D2D27A-5982-5CAC-5B00-B91673C281D3}"/>
                    </a:ext>
                  </a:extLst>
                </p14:cNvPr>
                <p14:cNvContentPartPr/>
                <p14:nvPr/>
              </p14:nvContentPartPr>
              <p14:xfrm>
                <a:off x="9783706" y="1714779"/>
                <a:ext cx="14076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D2D27A-5982-5CAC-5B00-B91673C281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66066" y="1696779"/>
                  <a:ext cx="176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0B7936C-1981-98BD-D000-BDAB5185F8B7}"/>
                    </a:ext>
                  </a:extLst>
                </p14:cNvPr>
                <p14:cNvContentPartPr/>
                <p14:nvPr/>
              </p14:nvContentPartPr>
              <p14:xfrm>
                <a:off x="9840586" y="1702539"/>
                <a:ext cx="38160" cy="85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0B7936C-1981-98BD-D000-BDAB5185F8B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22586" y="1684539"/>
                  <a:ext cx="73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FA594F7-A08E-AFF7-515B-59838B6EB390}"/>
                    </a:ext>
                  </a:extLst>
                </p14:cNvPr>
                <p14:cNvContentPartPr/>
                <p14:nvPr/>
              </p14:nvContentPartPr>
              <p14:xfrm>
                <a:off x="9858586" y="1744659"/>
                <a:ext cx="16200" cy="78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FA594F7-A08E-AFF7-515B-59838B6EB3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40946" y="1727019"/>
                  <a:ext cx="5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086CCEC-D4B9-693F-8F47-598359186AEA}"/>
                    </a:ext>
                  </a:extLst>
                </p14:cNvPr>
                <p14:cNvContentPartPr/>
                <p14:nvPr/>
              </p14:nvContentPartPr>
              <p14:xfrm>
                <a:off x="8818186" y="174339"/>
                <a:ext cx="72000" cy="128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086CCEC-D4B9-693F-8F47-598359186A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00186" y="156339"/>
                  <a:ext cx="1076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BD015B-6925-BCF3-1BFA-A82E957526BF}"/>
                    </a:ext>
                  </a:extLst>
                </p14:cNvPr>
                <p14:cNvContentPartPr/>
                <p14:nvPr/>
              </p14:nvContentPartPr>
              <p14:xfrm>
                <a:off x="8909626" y="146979"/>
                <a:ext cx="360" cy="1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BD015B-6925-BCF3-1BFA-A82E957526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91986" y="129339"/>
                  <a:ext cx="36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55E3404-2C0F-F48A-D0F1-F8974989D86E}"/>
                    </a:ext>
                  </a:extLst>
                </p14:cNvPr>
                <p14:cNvContentPartPr/>
                <p14:nvPr/>
              </p14:nvContentPartPr>
              <p14:xfrm>
                <a:off x="8493826" y="933579"/>
                <a:ext cx="18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55E3404-2C0F-F48A-D0F1-F8974989D8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5826" y="915939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E866D4-DBC2-3523-1B13-11BFE3AC2D16}"/>
                    </a:ext>
                  </a:extLst>
                </p14:cNvPr>
                <p14:cNvContentPartPr/>
                <p14:nvPr/>
              </p14:nvContentPartPr>
              <p14:xfrm>
                <a:off x="8452786" y="845739"/>
                <a:ext cx="101160" cy="9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E866D4-DBC2-3523-1B13-11BFE3AC2D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34786" y="827739"/>
                  <a:ext cx="136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43E81F-30B2-0624-6943-AAD14983F145}"/>
                    </a:ext>
                  </a:extLst>
                </p14:cNvPr>
                <p14:cNvContentPartPr/>
                <p14:nvPr/>
              </p14:nvContentPartPr>
              <p14:xfrm>
                <a:off x="8520826" y="860499"/>
                <a:ext cx="36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43E81F-30B2-0624-6943-AAD14983F1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3186" y="842499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1D951D-3643-9D22-5646-A9092F19E75D}"/>
                    </a:ext>
                  </a:extLst>
                </p14:cNvPr>
                <p14:cNvContentPartPr/>
                <p14:nvPr/>
              </p14:nvContentPartPr>
              <p14:xfrm>
                <a:off x="9121666" y="559539"/>
                <a:ext cx="449640" cy="80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1D951D-3643-9D22-5646-A9092F19E7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04026" y="541539"/>
                  <a:ext cx="4852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2945E8-6B03-34DA-F965-B09366D70731}"/>
                    </a:ext>
                  </a:extLst>
                </p14:cNvPr>
                <p14:cNvContentPartPr/>
                <p14:nvPr/>
              </p14:nvContentPartPr>
              <p14:xfrm>
                <a:off x="8981626" y="631179"/>
                <a:ext cx="76680" cy="11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2945E8-6B03-34DA-F965-B09366D707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63626" y="613179"/>
                  <a:ext cx="112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2A7A9B5-88C6-DA21-23F8-39F979BE72DE}"/>
                    </a:ext>
                  </a:extLst>
                </p14:cNvPr>
                <p14:cNvContentPartPr/>
                <p14:nvPr/>
              </p14:nvContentPartPr>
              <p14:xfrm>
                <a:off x="9061186" y="689499"/>
                <a:ext cx="140760" cy="6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2A7A9B5-88C6-DA21-23F8-39F979BE72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3186" y="671499"/>
                  <a:ext cx="176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180C4A-5C6E-38A0-E2E6-B2AB27BD7980}"/>
                    </a:ext>
                  </a:extLst>
                </p14:cNvPr>
                <p14:cNvContentPartPr/>
                <p14:nvPr/>
              </p14:nvContentPartPr>
              <p14:xfrm>
                <a:off x="9522346" y="1323819"/>
                <a:ext cx="51480" cy="2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180C4A-5C6E-38A0-E2E6-B2AB27BD79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4706" y="1306179"/>
                  <a:ext cx="87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04EC55-5EFD-12E2-9424-F7DD30892483}"/>
                    </a:ext>
                  </a:extLst>
                </p14:cNvPr>
                <p14:cNvContentPartPr/>
                <p14:nvPr/>
              </p14:nvContentPartPr>
              <p14:xfrm>
                <a:off x="9372586" y="1237779"/>
                <a:ext cx="57600" cy="34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04EC55-5EFD-12E2-9424-F7DD308924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54946" y="1220139"/>
                  <a:ext cx="93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055D80-8C63-E89F-4CAC-957C59C4FF2B}"/>
                    </a:ext>
                  </a:extLst>
                </p14:cNvPr>
                <p14:cNvContentPartPr/>
                <p14:nvPr/>
              </p14:nvContentPartPr>
              <p14:xfrm>
                <a:off x="9210226" y="1148859"/>
                <a:ext cx="61560" cy="3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055D80-8C63-E89F-4CAC-957C59C4FF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92226" y="1131219"/>
                  <a:ext cx="97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97DF9-C93E-2562-33BF-86A22394F8DE}"/>
                    </a:ext>
                  </a:extLst>
                </p14:cNvPr>
                <p14:cNvContentPartPr/>
                <p14:nvPr/>
              </p14:nvContentPartPr>
              <p14:xfrm>
                <a:off x="9062626" y="1090899"/>
                <a:ext cx="48240" cy="2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97DF9-C93E-2562-33BF-86A22394F8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44986" y="1072899"/>
                  <a:ext cx="83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C55871-1D1C-3AD5-34AE-ABD500D57E0E}"/>
                    </a:ext>
                  </a:extLst>
                </p14:cNvPr>
                <p14:cNvContentPartPr/>
                <p14:nvPr/>
              </p14:nvContentPartPr>
              <p14:xfrm>
                <a:off x="8939146" y="1051299"/>
                <a:ext cx="47520" cy="20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C55871-1D1C-3AD5-34AE-ABD500D57E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1506" y="1033659"/>
                  <a:ext cx="83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F20FF1-59E4-5C60-6441-131E0A22C4C3}"/>
                    </a:ext>
                  </a:extLst>
                </p14:cNvPr>
                <p14:cNvContentPartPr/>
                <p14:nvPr/>
              </p14:nvContentPartPr>
              <p14:xfrm>
                <a:off x="8793346" y="991179"/>
                <a:ext cx="57600" cy="3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F20FF1-59E4-5C60-6441-131E0A22C4C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75706" y="973179"/>
                  <a:ext cx="93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9CA294-F184-7026-DBEE-486B368CA281}"/>
                    </a:ext>
                  </a:extLst>
                </p14:cNvPr>
                <p14:cNvContentPartPr/>
                <p14:nvPr/>
              </p14:nvContentPartPr>
              <p14:xfrm>
                <a:off x="8688946" y="968859"/>
                <a:ext cx="28080" cy="17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9CA294-F184-7026-DBEE-486B368CA2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71306" y="950859"/>
                  <a:ext cx="63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8EC873-DF0C-A391-EED2-5F65C0AEBD1C}"/>
                    </a:ext>
                  </a:extLst>
                </p14:cNvPr>
                <p14:cNvContentPartPr/>
                <p14:nvPr/>
              </p14:nvContentPartPr>
              <p14:xfrm>
                <a:off x="8622706" y="941499"/>
                <a:ext cx="8280" cy="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8EC873-DF0C-A391-EED2-5F65C0AEBD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05066" y="923859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DF1062-87C7-5A9C-8272-789CAEB4FCF8}"/>
                    </a:ext>
                  </a:extLst>
                </p14:cNvPr>
                <p14:cNvContentPartPr/>
                <p14:nvPr/>
              </p14:nvContentPartPr>
              <p14:xfrm>
                <a:off x="8760226" y="1132299"/>
                <a:ext cx="59760" cy="19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DF1062-87C7-5A9C-8272-789CAEB4FC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42226" y="1114659"/>
                  <a:ext cx="954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9FAB9B-3B38-6DFA-0F05-B48C145F827D}"/>
                    </a:ext>
                  </a:extLst>
                </p14:cNvPr>
                <p14:cNvContentPartPr/>
                <p14:nvPr/>
              </p14:nvContentPartPr>
              <p14:xfrm>
                <a:off x="8872906" y="1295379"/>
                <a:ext cx="11124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9FAB9B-3B38-6DFA-0F05-B48C145F82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55266" y="1277739"/>
                  <a:ext cx="1468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F94F81-E354-7A42-D03A-8D8845661DCF}"/>
                    </a:ext>
                  </a:extLst>
                </p14:cNvPr>
                <p14:cNvContentPartPr/>
                <p14:nvPr/>
              </p14:nvContentPartPr>
              <p14:xfrm>
                <a:off x="8513626" y="872739"/>
                <a:ext cx="504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F94F81-E354-7A42-D03A-8D8845661DC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5986" y="855099"/>
                  <a:ext cx="40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A6E9947-F247-B7DC-2E44-F5C4E460B7EC}"/>
                    </a:ext>
                  </a:extLst>
                </p14:cNvPr>
                <p14:cNvContentPartPr/>
                <p14:nvPr/>
              </p14:nvContentPartPr>
              <p14:xfrm>
                <a:off x="8499586" y="811179"/>
                <a:ext cx="54360" cy="80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A6E9947-F247-B7DC-2E44-F5C4E460B7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81946" y="793179"/>
                  <a:ext cx="90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4EAF47E-0560-F446-0F5C-5D6D9B490CC8}"/>
                    </a:ext>
                  </a:extLst>
                </p14:cNvPr>
                <p14:cNvContentPartPr/>
                <p14:nvPr/>
              </p14:nvContentPartPr>
              <p14:xfrm>
                <a:off x="8545666" y="738099"/>
                <a:ext cx="34560" cy="5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4EAF47E-0560-F446-0F5C-5D6D9B490CC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27666" y="720099"/>
                  <a:ext cx="70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EAD9DE-AC61-0BEC-7E42-BF41DFC2120F}"/>
                    </a:ext>
                  </a:extLst>
                </p14:cNvPr>
                <p14:cNvContentPartPr/>
                <p14:nvPr/>
              </p14:nvContentPartPr>
              <p14:xfrm>
                <a:off x="8610826" y="617499"/>
                <a:ext cx="1620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EAD9DE-AC61-0BEC-7E42-BF41DFC212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3186" y="599499"/>
                  <a:ext cx="51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99074C-204A-C588-7E8E-BFC02AB72922}"/>
                    </a:ext>
                  </a:extLst>
                </p14:cNvPr>
                <p14:cNvContentPartPr/>
                <p14:nvPr/>
              </p14:nvContentPartPr>
              <p14:xfrm>
                <a:off x="8650066" y="528579"/>
                <a:ext cx="29160" cy="40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99074C-204A-C588-7E8E-BFC02AB729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32066" y="510579"/>
                  <a:ext cx="64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38586F-73A9-DAD4-FA5D-3F8387E0D608}"/>
                    </a:ext>
                  </a:extLst>
                </p14:cNvPr>
                <p14:cNvContentPartPr/>
                <p14:nvPr/>
              </p14:nvContentPartPr>
              <p14:xfrm>
                <a:off x="8713786" y="436779"/>
                <a:ext cx="28080" cy="41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38586F-73A9-DAD4-FA5D-3F8387E0D6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95786" y="418779"/>
                  <a:ext cx="63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7C88DB9-3B17-267C-189E-9C7E78F09B0E}"/>
                    </a:ext>
                  </a:extLst>
                </p14:cNvPr>
                <p14:cNvContentPartPr/>
                <p14:nvPr/>
              </p14:nvContentPartPr>
              <p14:xfrm>
                <a:off x="8754466" y="508419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7C88DB9-3B17-267C-189E-9C7E78F09B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36466" y="49077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C4C605-0935-13BF-64C9-B870C317571B}"/>
                    </a:ext>
                  </a:extLst>
                </p14:cNvPr>
                <p14:cNvContentPartPr/>
                <p14:nvPr/>
              </p14:nvContentPartPr>
              <p14:xfrm>
                <a:off x="8638186" y="647739"/>
                <a:ext cx="206280" cy="342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C4C605-0935-13BF-64C9-B870C317571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20186" y="629739"/>
                  <a:ext cx="2419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A482DD-D77D-E222-D742-10E4AB6C25FF}"/>
                    </a:ext>
                  </a:extLst>
                </p14:cNvPr>
                <p14:cNvContentPartPr/>
                <p14:nvPr/>
              </p14:nvContentPartPr>
              <p14:xfrm>
                <a:off x="8771746" y="918099"/>
                <a:ext cx="122400" cy="87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A482DD-D77D-E222-D742-10E4AB6C25F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4106" y="900099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013676-D91D-2B7C-0016-75A7BCC56209}"/>
                    </a:ext>
                  </a:extLst>
                </p14:cNvPr>
                <p14:cNvContentPartPr/>
                <p14:nvPr/>
              </p14:nvContentPartPr>
              <p14:xfrm>
                <a:off x="8847346" y="364779"/>
                <a:ext cx="110520" cy="232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013676-D91D-2B7C-0016-75A7BCC562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29706" y="347139"/>
                  <a:ext cx="1461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D0A8AF-09B6-E467-13B6-D8916F91D1F6}"/>
                    </a:ext>
                  </a:extLst>
                </p14:cNvPr>
                <p14:cNvContentPartPr/>
                <p14:nvPr/>
              </p14:nvContentPartPr>
              <p14:xfrm>
                <a:off x="9006106" y="414459"/>
                <a:ext cx="78840" cy="109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D0A8AF-09B6-E467-13B6-D8916F91D1F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88466" y="396819"/>
                  <a:ext cx="114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792AD20-C413-C117-29B0-95F89DADEA27}"/>
                    </a:ext>
                  </a:extLst>
                </p14:cNvPr>
                <p14:cNvContentPartPr/>
                <p14:nvPr/>
              </p14:nvContentPartPr>
              <p14:xfrm>
                <a:off x="8847346" y="360099"/>
                <a:ext cx="3600" cy="5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792AD20-C413-C117-29B0-95F89DADEA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29706" y="342459"/>
                  <a:ext cx="392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A90FDE-C540-BEA7-EEB8-C3D94375E3A2}"/>
                    </a:ext>
                  </a:extLst>
                </p14:cNvPr>
                <p14:cNvContentPartPr/>
                <p14:nvPr/>
              </p14:nvContentPartPr>
              <p14:xfrm>
                <a:off x="9622426" y="1333179"/>
                <a:ext cx="1440" cy="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A90FDE-C540-BEA7-EEB8-C3D94375E3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04786" y="1315179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4DCE11-F6E8-256E-B8AF-677C1D5E9B34}"/>
                    </a:ext>
                  </a:extLst>
                </p14:cNvPr>
                <p14:cNvContentPartPr/>
                <p14:nvPr/>
              </p14:nvContentPartPr>
              <p14:xfrm>
                <a:off x="9560146" y="1319139"/>
                <a:ext cx="85320" cy="9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4DCE11-F6E8-256E-B8AF-677C1D5E9B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42506" y="1301139"/>
                  <a:ext cx="120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E0F941-73CF-0EDE-87A9-7607755F97C3}"/>
                    </a:ext>
                  </a:extLst>
                </p14:cNvPr>
                <p14:cNvContentPartPr/>
                <p14:nvPr/>
              </p14:nvContentPartPr>
              <p14:xfrm>
                <a:off x="9269986" y="976059"/>
                <a:ext cx="67320" cy="11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E0F941-73CF-0EDE-87A9-7607755F97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51986" y="958059"/>
                  <a:ext cx="102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0F262D-DA5F-042F-27DB-6D531E27D083}"/>
                    </a:ext>
                  </a:extLst>
                </p14:cNvPr>
                <p14:cNvContentPartPr/>
                <p14:nvPr/>
              </p14:nvContentPartPr>
              <p14:xfrm>
                <a:off x="9255586" y="1006299"/>
                <a:ext cx="146160" cy="14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0F262D-DA5F-042F-27DB-6D531E27D0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37946" y="988299"/>
                  <a:ext cx="181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633B09-A84E-F984-ADE7-273FF470B711}"/>
                    </a:ext>
                  </a:extLst>
                </p14:cNvPr>
                <p14:cNvContentPartPr/>
                <p14:nvPr/>
              </p14:nvContentPartPr>
              <p14:xfrm>
                <a:off x="9096826" y="907299"/>
                <a:ext cx="73800" cy="30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633B09-A84E-F984-ADE7-273FF470B7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9186" y="889299"/>
                  <a:ext cx="1094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363DD3-E203-C254-6174-13B5D063482D}"/>
                    </a:ext>
                  </a:extLst>
                </p14:cNvPr>
                <p14:cNvContentPartPr/>
                <p14:nvPr/>
              </p14:nvContentPartPr>
              <p14:xfrm>
                <a:off x="9919426" y="1850859"/>
                <a:ext cx="128520" cy="340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363DD3-E203-C254-6174-13B5D063482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01426" y="1833219"/>
                  <a:ext cx="164160" cy="37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B311684-4B3F-8248-429F-4CB8DACE1784}"/>
                  </a:ext>
                </a:extLst>
              </p14:cNvPr>
              <p14:cNvContentPartPr/>
              <p14:nvPr/>
            </p14:nvContentPartPr>
            <p14:xfrm>
              <a:off x="9415066" y="673299"/>
              <a:ext cx="154440" cy="212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B311684-4B3F-8248-429F-4CB8DACE178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406066" y="664659"/>
                <a:ext cx="172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1BBF611-610F-A05D-7581-2AB0EE797C27}"/>
                  </a:ext>
                </a:extLst>
              </p14:cNvPr>
              <p14:cNvContentPartPr/>
              <p14:nvPr/>
            </p14:nvContentPartPr>
            <p14:xfrm>
              <a:off x="8900986" y="719379"/>
              <a:ext cx="115920" cy="157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1BBF611-610F-A05D-7581-2AB0EE797C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91986" y="710379"/>
                <a:ext cx="1335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94DBAE7-E28B-0663-A8F1-DEFD390E18B3}"/>
              </a:ext>
            </a:extLst>
          </p:cNvPr>
          <p:cNvGrpSpPr/>
          <p:nvPr/>
        </p:nvGrpSpPr>
        <p:grpSpPr>
          <a:xfrm>
            <a:off x="7164706" y="2516859"/>
            <a:ext cx="484560" cy="344160"/>
            <a:chOff x="7164706" y="2516859"/>
            <a:chExt cx="4845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3384B0-6B50-E971-A032-21C3D8EA3B39}"/>
                    </a:ext>
                  </a:extLst>
                </p14:cNvPr>
                <p14:cNvContentPartPr/>
                <p14:nvPr/>
              </p14:nvContentPartPr>
              <p14:xfrm>
                <a:off x="7164706" y="2516859"/>
                <a:ext cx="146880" cy="284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3384B0-6B50-E971-A032-21C3D8EA3B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55706" y="2507859"/>
                  <a:ext cx="164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E3325E-BAF2-6D60-E178-04886E2E70DF}"/>
                    </a:ext>
                  </a:extLst>
                </p14:cNvPr>
                <p14:cNvContentPartPr/>
                <p14:nvPr/>
              </p14:nvContentPartPr>
              <p14:xfrm>
                <a:off x="7342906" y="2724939"/>
                <a:ext cx="155160" cy="136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E3325E-BAF2-6D60-E178-04886E2E70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33906" y="2716299"/>
                  <a:ext cx="172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1F77C09-40CB-5F5C-B97E-E817EA590FFE}"/>
                    </a:ext>
                  </a:extLst>
                </p14:cNvPr>
                <p14:cNvContentPartPr/>
                <p14:nvPr/>
              </p14:nvContentPartPr>
              <p14:xfrm>
                <a:off x="7575106" y="2694339"/>
                <a:ext cx="74160" cy="9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1F77C09-40CB-5F5C-B97E-E817EA590F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6106" y="2685339"/>
                  <a:ext cx="91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E6BB06D-B4C2-374A-A8A2-C9FD340A7168}"/>
                    </a:ext>
                  </a:extLst>
                </p14:cNvPr>
                <p14:cNvContentPartPr/>
                <p14:nvPr/>
              </p14:nvContentPartPr>
              <p14:xfrm>
                <a:off x="7564666" y="2758779"/>
                <a:ext cx="79200" cy="13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E6BB06D-B4C2-374A-A8A2-C9FD340A716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56026" y="2750139"/>
                  <a:ext cx="968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22C1E08-4352-C31A-F9CC-3091126B8895}"/>
              </a:ext>
            </a:extLst>
          </p:cNvPr>
          <p:cNvGrpSpPr/>
          <p:nvPr/>
        </p:nvGrpSpPr>
        <p:grpSpPr>
          <a:xfrm>
            <a:off x="7883266" y="2518659"/>
            <a:ext cx="896760" cy="352440"/>
            <a:chOff x="7883266" y="2518659"/>
            <a:chExt cx="89676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52B393-4D10-7077-12E3-2E468BDF20CB}"/>
                    </a:ext>
                  </a:extLst>
                </p14:cNvPr>
                <p14:cNvContentPartPr/>
                <p14:nvPr/>
              </p14:nvContentPartPr>
              <p14:xfrm>
                <a:off x="7883266" y="2518659"/>
                <a:ext cx="731160" cy="311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52B393-4D10-7077-12E3-2E468BDF20C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74626" y="2509659"/>
                  <a:ext cx="748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FA5FE46-4114-6F3A-8C08-B742CB49CA6E}"/>
                    </a:ext>
                  </a:extLst>
                </p14:cNvPr>
                <p14:cNvContentPartPr/>
                <p14:nvPr/>
              </p14:nvContentPartPr>
              <p14:xfrm>
                <a:off x="8056426" y="2699379"/>
                <a:ext cx="187560" cy="106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FA5FE46-4114-6F3A-8C08-B742CB49CA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47426" y="2690379"/>
                  <a:ext cx="205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C669ECE-3040-DF00-9AF8-5EAFE404DA23}"/>
                    </a:ext>
                  </a:extLst>
                </p14:cNvPr>
                <p14:cNvContentPartPr/>
                <p14:nvPr/>
              </p14:nvContentPartPr>
              <p14:xfrm>
                <a:off x="8219506" y="2625579"/>
                <a:ext cx="185400" cy="85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C669ECE-3040-DF00-9AF8-5EAFE404DA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10506" y="2616579"/>
                  <a:ext cx="203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3C0ECA9-2356-C9BA-05D5-8E8DDE080782}"/>
                    </a:ext>
                  </a:extLst>
                </p14:cNvPr>
                <p14:cNvContentPartPr/>
                <p14:nvPr/>
              </p14:nvContentPartPr>
              <p14:xfrm>
                <a:off x="8388706" y="2773179"/>
                <a:ext cx="99360" cy="7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3C0ECA9-2356-C9BA-05D5-8E8DDE0807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80066" y="2764539"/>
                  <a:ext cx="117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FBEAC30-7BD2-C705-B4F7-03D69B5B24EA}"/>
                    </a:ext>
                  </a:extLst>
                </p14:cNvPr>
                <p14:cNvContentPartPr/>
                <p14:nvPr/>
              </p14:nvContentPartPr>
              <p14:xfrm>
                <a:off x="8436226" y="2710899"/>
                <a:ext cx="25200" cy="160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FBEAC30-7BD2-C705-B4F7-03D69B5B24E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27586" y="2701899"/>
                  <a:ext cx="42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0234846-66B2-AB17-6CA5-25E66128208A}"/>
                    </a:ext>
                  </a:extLst>
                </p14:cNvPr>
                <p14:cNvContentPartPr/>
                <p14:nvPr/>
              </p14:nvContentPartPr>
              <p14:xfrm>
                <a:off x="8512186" y="2686419"/>
                <a:ext cx="151560" cy="153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0234846-66B2-AB17-6CA5-25E6612820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03186" y="2677419"/>
                  <a:ext cx="169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0BC4E9-A996-A67D-587B-9D3EE5597B78}"/>
                    </a:ext>
                  </a:extLst>
                </p14:cNvPr>
                <p14:cNvContentPartPr/>
                <p14:nvPr/>
              </p14:nvContentPartPr>
              <p14:xfrm>
                <a:off x="8612266" y="2620899"/>
                <a:ext cx="167760" cy="100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0BC4E9-A996-A67D-587B-9D3EE5597B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3626" y="2612259"/>
                  <a:ext cx="185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AB5A9B-92AC-7557-2880-E77ACF99CA2E}"/>
                    </a:ext>
                  </a:extLst>
                </p14:cNvPr>
                <p14:cNvContentPartPr/>
                <p14:nvPr/>
              </p14:nvContentPartPr>
              <p14:xfrm>
                <a:off x="8589226" y="2534499"/>
                <a:ext cx="155160" cy="54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AB5A9B-92AC-7557-2880-E77ACF99CA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80226" y="2525499"/>
                  <a:ext cx="1728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96039EC-ABD6-C614-EC7D-829990307946}"/>
              </a:ext>
            </a:extLst>
          </p:cNvPr>
          <p:cNvGrpSpPr/>
          <p:nvPr/>
        </p:nvGrpSpPr>
        <p:grpSpPr>
          <a:xfrm>
            <a:off x="8956786" y="2517579"/>
            <a:ext cx="1760760" cy="487800"/>
            <a:chOff x="8956786" y="2517579"/>
            <a:chExt cx="1760760" cy="48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03CD87B-3DDC-088A-A605-D0891531465E}"/>
                    </a:ext>
                  </a:extLst>
                </p14:cNvPr>
                <p14:cNvContentPartPr/>
                <p14:nvPr/>
              </p14:nvContentPartPr>
              <p14:xfrm>
                <a:off x="8956786" y="2784699"/>
                <a:ext cx="5040" cy="92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03CD87B-3DDC-088A-A605-D089153146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47786" y="2775699"/>
                  <a:ext cx="22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C3989F5-6A3C-03CE-2A7C-C688CB191E99}"/>
                    </a:ext>
                  </a:extLst>
                </p14:cNvPr>
                <p14:cNvContentPartPr/>
                <p14:nvPr/>
              </p14:nvContentPartPr>
              <p14:xfrm>
                <a:off x="9143986" y="2659779"/>
                <a:ext cx="278280" cy="345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C3989F5-6A3C-03CE-2A7C-C688CB191E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35346" y="2651139"/>
                  <a:ext cx="295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D4FE106-211B-72BC-A825-1B8E77CA1D98}"/>
                    </a:ext>
                  </a:extLst>
                </p14:cNvPr>
                <p14:cNvContentPartPr/>
                <p14:nvPr/>
              </p14:nvContentPartPr>
              <p14:xfrm>
                <a:off x="9417946" y="2721699"/>
                <a:ext cx="102240" cy="9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D4FE106-211B-72BC-A825-1B8E77CA1D9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09306" y="2712699"/>
                  <a:ext cx="119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1CA2F28-30E5-6D2D-7306-D301C6D7EB04}"/>
                    </a:ext>
                  </a:extLst>
                </p14:cNvPr>
                <p14:cNvContentPartPr/>
                <p14:nvPr/>
              </p14:nvContentPartPr>
              <p14:xfrm>
                <a:off x="9444586" y="2776779"/>
                <a:ext cx="125280" cy="15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1CA2F28-30E5-6D2D-7306-D301C6D7EB0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35946" y="2767779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8510B13-BB1C-D92C-67A3-F29F826962A7}"/>
                    </a:ext>
                  </a:extLst>
                </p14:cNvPr>
                <p14:cNvContentPartPr/>
                <p14:nvPr/>
              </p14:nvContentPartPr>
              <p14:xfrm>
                <a:off x="9715666" y="2667699"/>
                <a:ext cx="130680" cy="145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8510B13-BB1C-D92C-67A3-F29F826962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07026" y="2658699"/>
                  <a:ext cx="148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11CDECF-D141-6B13-F60F-1F07D446429F}"/>
                    </a:ext>
                  </a:extLst>
                </p14:cNvPr>
                <p14:cNvContentPartPr/>
                <p14:nvPr/>
              </p14:nvContentPartPr>
              <p14:xfrm>
                <a:off x="9879826" y="2564379"/>
                <a:ext cx="57240" cy="199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11CDECF-D141-6B13-F60F-1F07D44642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71186" y="2555379"/>
                  <a:ext cx="74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B5CF235-322D-7BD5-8123-FA34BB0EC991}"/>
                    </a:ext>
                  </a:extLst>
                </p14:cNvPr>
                <p14:cNvContentPartPr/>
                <p14:nvPr/>
              </p14:nvContentPartPr>
              <p14:xfrm>
                <a:off x="9878746" y="2661939"/>
                <a:ext cx="137520" cy="50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B5CF235-322D-7BD5-8123-FA34BB0EC9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9746" y="2653299"/>
                  <a:ext cx="1551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591AADE-C64E-9C5E-603C-020EE370C700}"/>
                    </a:ext>
                  </a:extLst>
                </p14:cNvPr>
                <p14:cNvContentPartPr/>
                <p14:nvPr/>
              </p14:nvContentPartPr>
              <p14:xfrm>
                <a:off x="10001146" y="2635299"/>
                <a:ext cx="383040" cy="11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591AADE-C64E-9C5E-603C-020EE370C7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2146" y="2626299"/>
                  <a:ext cx="400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5E135DA-3AE0-B5A4-C378-83904FAB8F9B}"/>
                    </a:ext>
                  </a:extLst>
                </p14:cNvPr>
                <p14:cNvContentPartPr/>
                <p14:nvPr/>
              </p14:nvContentPartPr>
              <p14:xfrm>
                <a:off x="10484266" y="2517579"/>
                <a:ext cx="151920" cy="87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5E135DA-3AE0-B5A4-C378-83904FAB8F9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475266" y="2508939"/>
                  <a:ext cx="169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84B2FC-4CDA-B73E-1D0A-9BEB9A410405}"/>
                    </a:ext>
                  </a:extLst>
                </p14:cNvPr>
                <p14:cNvContentPartPr/>
                <p14:nvPr/>
              </p14:nvContentPartPr>
              <p14:xfrm>
                <a:off x="10473106" y="2687859"/>
                <a:ext cx="230040" cy="11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84B2FC-4CDA-B73E-1D0A-9BEB9A4104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64106" y="2678859"/>
                  <a:ext cx="247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3D9D37-F678-A72E-DC2D-498BC5C86925}"/>
                    </a:ext>
                  </a:extLst>
                </p14:cNvPr>
                <p14:cNvContentPartPr/>
                <p14:nvPr/>
              </p14:nvContentPartPr>
              <p14:xfrm>
                <a:off x="10555186" y="2747979"/>
                <a:ext cx="162360" cy="134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3D9D37-F678-A72E-DC2D-498BC5C8692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46186" y="2739339"/>
                  <a:ext cx="18000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ADC9A6-48E5-CFFE-E38C-5BA2161A440F}"/>
              </a:ext>
            </a:extLst>
          </p:cNvPr>
          <p:cNvGrpSpPr/>
          <p:nvPr/>
        </p:nvGrpSpPr>
        <p:grpSpPr>
          <a:xfrm>
            <a:off x="9903946" y="892899"/>
            <a:ext cx="1203840" cy="442440"/>
            <a:chOff x="9903946" y="892899"/>
            <a:chExt cx="120384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F610D3-0175-5EEA-4310-3063480CC940}"/>
                    </a:ext>
                  </a:extLst>
                </p14:cNvPr>
                <p14:cNvContentPartPr/>
                <p14:nvPr/>
              </p14:nvContentPartPr>
              <p14:xfrm>
                <a:off x="9903946" y="914499"/>
                <a:ext cx="212400" cy="232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F610D3-0175-5EEA-4310-3063480CC94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895306" y="905499"/>
                  <a:ext cx="230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31957E-2194-077C-4D83-1D4E46E4FEA4}"/>
                    </a:ext>
                  </a:extLst>
                </p14:cNvPr>
                <p14:cNvContentPartPr/>
                <p14:nvPr/>
              </p14:nvContentPartPr>
              <p14:xfrm>
                <a:off x="10238746" y="1031859"/>
                <a:ext cx="120600" cy="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31957E-2194-077C-4D83-1D4E46E4FE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0106" y="1023219"/>
                  <a:ext cx="138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D24355-EB70-A9E0-C489-06A0B32089FA}"/>
                    </a:ext>
                  </a:extLst>
                </p14:cNvPr>
                <p14:cNvContentPartPr/>
                <p14:nvPr/>
              </p14:nvContentPartPr>
              <p14:xfrm>
                <a:off x="10230106" y="1090179"/>
                <a:ext cx="123120" cy="14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D24355-EB70-A9E0-C489-06A0B32089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21106" y="1081179"/>
                  <a:ext cx="140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97D33-35F7-BA4F-A9F8-743BF4B4BBB5}"/>
                    </a:ext>
                  </a:extLst>
                </p14:cNvPr>
                <p14:cNvContentPartPr/>
                <p14:nvPr/>
              </p14:nvContentPartPr>
              <p14:xfrm>
                <a:off x="10549426" y="960219"/>
                <a:ext cx="30600" cy="144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97D33-35F7-BA4F-A9F8-743BF4B4BB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40786" y="951579"/>
                  <a:ext cx="4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40CF93-0446-7BE1-B1DD-7ABF306DE2EA}"/>
                    </a:ext>
                  </a:extLst>
                </p14:cNvPr>
                <p14:cNvContentPartPr/>
                <p14:nvPr/>
              </p14:nvContentPartPr>
              <p14:xfrm>
                <a:off x="10629346" y="940059"/>
                <a:ext cx="10080" cy="12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40CF93-0446-7BE1-B1DD-7ABF306DE2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20706" y="931419"/>
                  <a:ext cx="27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6B1CA6-F845-96F2-3AA9-8ACBCA58B304}"/>
                    </a:ext>
                  </a:extLst>
                </p14:cNvPr>
                <p14:cNvContentPartPr/>
                <p14:nvPr/>
              </p14:nvContentPartPr>
              <p14:xfrm>
                <a:off x="10513786" y="892899"/>
                <a:ext cx="198000" cy="49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6B1CA6-F845-96F2-3AA9-8ACBCA58B3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505146" y="883899"/>
                  <a:ext cx="215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38FEEDA-6BE0-8101-3EC9-B126E790F2FB}"/>
                    </a:ext>
                  </a:extLst>
                </p14:cNvPr>
                <p14:cNvContentPartPr/>
                <p14:nvPr/>
              </p14:nvContentPartPr>
              <p14:xfrm>
                <a:off x="10699546" y="1005579"/>
                <a:ext cx="133920" cy="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38FEEDA-6BE0-8101-3EC9-B126E790F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90546" y="996579"/>
                  <a:ext cx="1515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AAE2B4-8CD2-EE53-6B73-D5252333E2DF}"/>
                    </a:ext>
                  </a:extLst>
                </p14:cNvPr>
                <p14:cNvContentPartPr/>
                <p14:nvPr/>
              </p14:nvContentPartPr>
              <p14:xfrm>
                <a:off x="10923466" y="915939"/>
                <a:ext cx="184320" cy="33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AAE2B4-8CD2-EE53-6B73-D5252333E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14466" y="906939"/>
                  <a:ext cx="201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A92D5C-532C-E199-182C-B93844958442}"/>
                    </a:ext>
                  </a:extLst>
                </p14:cNvPr>
                <p14:cNvContentPartPr/>
                <p14:nvPr/>
              </p14:nvContentPartPr>
              <p14:xfrm>
                <a:off x="10503346" y="1113219"/>
                <a:ext cx="255960" cy="8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A92D5C-532C-E199-182C-B938449584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94706" y="1104219"/>
                  <a:ext cx="273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11FD19-0A22-FCF3-D9B9-A488D4604E3E}"/>
                    </a:ext>
                  </a:extLst>
                </p14:cNvPr>
                <p14:cNvContentPartPr/>
                <p14:nvPr/>
              </p14:nvContentPartPr>
              <p14:xfrm>
                <a:off x="10584346" y="1193499"/>
                <a:ext cx="15876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11FD19-0A22-FCF3-D9B9-A488D4604E3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575346" y="1184499"/>
                  <a:ext cx="1764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6C6F48-6486-6723-187E-ED656BE3AE76}"/>
              </a:ext>
            </a:extLst>
          </p:cNvPr>
          <p:cNvGrpSpPr/>
          <p:nvPr/>
        </p:nvGrpSpPr>
        <p:grpSpPr>
          <a:xfrm>
            <a:off x="9254866" y="999819"/>
            <a:ext cx="52920" cy="132120"/>
            <a:chOff x="9254866" y="999819"/>
            <a:chExt cx="5292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11E1D4-F2B2-4035-AEAB-1BD5B23EE1FD}"/>
                    </a:ext>
                  </a:extLst>
                </p14:cNvPr>
                <p14:cNvContentPartPr/>
                <p14:nvPr/>
              </p14:nvContentPartPr>
              <p14:xfrm>
                <a:off x="9275386" y="999819"/>
                <a:ext cx="32400" cy="10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11E1D4-F2B2-4035-AEAB-1BD5B23EE1F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66746" y="990819"/>
                  <a:ext cx="50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A68E8D5-1B2A-663D-31FF-A592EE34A1CB}"/>
                    </a:ext>
                  </a:extLst>
                </p14:cNvPr>
                <p14:cNvContentPartPr/>
                <p14:nvPr/>
              </p14:nvContentPartPr>
              <p14:xfrm>
                <a:off x="9254866" y="1048419"/>
                <a:ext cx="52560" cy="83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A68E8D5-1B2A-663D-31FF-A592EE34A1C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46226" y="1039779"/>
                  <a:ext cx="702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B13BD9A-DC4C-BC24-2C85-FCEA7783832B}"/>
              </a:ext>
            </a:extLst>
          </p:cNvPr>
          <p:cNvGrpSpPr/>
          <p:nvPr/>
        </p:nvGrpSpPr>
        <p:grpSpPr>
          <a:xfrm>
            <a:off x="9848506" y="1696059"/>
            <a:ext cx="80640" cy="147600"/>
            <a:chOff x="9848506" y="1696059"/>
            <a:chExt cx="8064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7F5851-4243-9AC6-5B09-B22F5708A98B}"/>
                    </a:ext>
                  </a:extLst>
                </p14:cNvPr>
                <p14:cNvContentPartPr/>
                <p14:nvPr/>
              </p14:nvContentPartPr>
              <p14:xfrm>
                <a:off x="9848506" y="1742499"/>
                <a:ext cx="32760" cy="91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7F5851-4243-9AC6-5B09-B22F5708A9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39506" y="1733859"/>
                  <a:ext cx="5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CC3E02B-C63D-45BF-1127-41A1B9777D75}"/>
                    </a:ext>
                  </a:extLst>
                </p14:cNvPr>
                <p14:cNvContentPartPr/>
                <p14:nvPr/>
              </p14:nvContentPartPr>
              <p14:xfrm>
                <a:off x="9905026" y="1744659"/>
                <a:ext cx="24120" cy="9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CC3E02B-C63D-45BF-1127-41A1B9777D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96026" y="1735659"/>
                  <a:ext cx="4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EB19006-50C0-1CD5-D87E-8C4FF7548B85}"/>
                    </a:ext>
                  </a:extLst>
                </p14:cNvPr>
                <p14:cNvContentPartPr/>
                <p14:nvPr/>
              </p14:nvContentPartPr>
              <p14:xfrm>
                <a:off x="9899266" y="1696059"/>
                <a:ext cx="28080" cy="126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EB19006-50C0-1CD5-D87E-8C4FF7548B8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890626" y="1687059"/>
                  <a:ext cx="457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BF6E06B-5F9A-9FF4-6305-339718CFB73B}"/>
              </a:ext>
            </a:extLst>
          </p:cNvPr>
          <p:cNvGrpSpPr/>
          <p:nvPr/>
        </p:nvGrpSpPr>
        <p:grpSpPr>
          <a:xfrm>
            <a:off x="8617306" y="799659"/>
            <a:ext cx="157320" cy="150120"/>
            <a:chOff x="8617306" y="799659"/>
            <a:chExt cx="15732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05FF8A4-425F-3776-3127-9BDEC13CE52B}"/>
                    </a:ext>
                  </a:extLst>
                </p14:cNvPr>
                <p14:cNvContentPartPr/>
                <p14:nvPr/>
              </p14:nvContentPartPr>
              <p14:xfrm>
                <a:off x="8617306" y="799659"/>
                <a:ext cx="6660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05FF8A4-425F-3776-3127-9BDEC13CE5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08306" y="790659"/>
                  <a:ext cx="84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04883C-D5D0-3463-BB37-FE627FC02C45}"/>
                    </a:ext>
                  </a:extLst>
                </p14:cNvPr>
                <p14:cNvContentPartPr/>
                <p14:nvPr/>
              </p14:nvContentPartPr>
              <p14:xfrm>
                <a:off x="8640346" y="799659"/>
                <a:ext cx="66960" cy="150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04883C-D5D0-3463-BB37-FE627FC02C4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631706" y="790659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E8F829-B03E-A32B-EA73-5F8D138561DB}"/>
                    </a:ext>
                  </a:extLst>
                </p14:cNvPr>
                <p14:cNvContentPartPr/>
                <p14:nvPr/>
              </p14:nvContentPartPr>
              <p14:xfrm>
                <a:off x="8649346" y="864099"/>
                <a:ext cx="66600" cy="3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E8F829-B03E-A32B-EA73-5F8D138561D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40346" y="855459"/>
                  <a:ext cx="84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39FE64-5D55-C650-D9E2-6DBB368F7A7C}"/>
                    </a:ext>
                  </a:extLst>
                </p14:cNvPr>
                <p14:cNvContentPartPr/>
                <p14:nvPr/>
              </p14:nvContentPartPr>
              <p14:xfrm>
                <a:off x="8651506" y="876339"/>
                <a:ext cx="123120" cy="9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39FE64-5D55-C650-D9E2-6DBB368F7A7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42866" y="867699"/>
                  <a:ext cx="140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1034EAB-9D64-0C65-6D82-894931346456}"/>
              </a:ext>
            </a:extLst>
          </p:cNvPr>
          <p:cNvGrpSpPr/>
          <p:nvPr/>
        </p:nvGrpSpPr>
        <p:grpSpPr>
          <a:xfrm>
            <a:off x="8557546" y="1059939"/>
            <a:ext cx="104760" cy="129240"/>
            <a:chOff x="8557546" y="1059939"/>
            <a:chExt cx="10476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9EE7D3-84F2-8B6D-2BCA-3B5EE2473EB1}"/>
                    </a:ext>
                  </a:extLst>
                </p14:cNvPr>
                <p14:cNvContentPartPr/>
                <p14:nvPr/>
              </p14:nvContentPartPr>
              <p14:xfrm>
                <a:off x="8564746" y="1059939"/>
                <a:ext cx="97560" cy="104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9EE7D3-84F2-8B6D-2BCA-3B5EE2473E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55746" y="1050939"/>
                  <a:ext cx="115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0D6415-72FF-B635-370C-87D5F2CAF0B7}"/>
                    </a:ext>
                  </a:extLst>
                </p14:cNvPr>
                <p14:cNvContentPartPr/>
                <p14:nvPr/>
              </p14:nvContentPartPr>
              <p14:xfrm>
                <a:off x="8557546" y="1081539"/>
                <a:ext cx="58680" cy="107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0D6415-72FF-B635-370C-87D5F2CAF0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48546" y="1072539"/>
                  <a:ext cx="76320" cy="1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2921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4" y="2028916"/>
            <a:ext cx="4958366" cy="1068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1559" y="340054"/>
            <a:ext cx="6619875" cy="3648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0610" y="156097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Kinematics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0476" y="69334"/>
            <a:ext cx="19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Inverse Kinematics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4869" y="254000"/>
            <a:ext cx="4506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Verify!!!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57300" y="4086741"/>
            <a:ext cx="96774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72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3"/>
          </a:xfrm>
        </p:spPr>
        <p:txBody>
          <a:bodyPr>
            <a:normAutofit/>
          </a:bodyPr>
          <a:lstStyle/>
          <a:p>
            <a:r>
              <a:rPr lang="en-US" sz="3600" dirty="0"/>
              <a:t>Classical 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118"/>
                <a:ext cx="10515600" cy="524304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4DOF spatial manipulator</a:t>
                </a:r>
              </a:p>
              <a:p>
                <a:pPr>
                  <a:buFontTx/>
                  <a:buChar char="-"/>
                </a:pPr>
                <a:r>
                  <a:rPr lang="en-US" dirty="0"/>
                  <a:t>Forward Kinematics: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, we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6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eqAr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or    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(angle between end effector and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𝑂𝑋𝑌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/>
                  <a:t>And 	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𝐴𝑊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𝑊𝐸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func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sub>
                                      </m:sSub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eqAr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118"/>
                <a:ext cx="10515600" cy="5243045"/>
              </a:xfrm>
              <a:blipFill>
                <a:blip r:embed="rId3"/>
                <a:stretch>
                  <a:fillRect l="-812" t="-2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7068081" y="1231312"/>
            <a:ext cx="3679339" cy="3559629"/>
            <a:chOff x="7068081" y="1231312"/>
            <a:chExt cx="3679339" cy="35596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7572777" y="2030626"/>
              <a:ext cx="1887139" cy="17171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572777" y="3747752"/>
              <a:ext cx="1854558" cy="10431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72777" y="3747752"/>
              <a:ext cx="2987899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7572777" y="1313645"/>
              <a:ext cx="0" cy="2434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7572777" y="2704564"/>
              <a:ext cx="373488" cy="10431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946265" y="2150772"/>
              <a:ext cx="888642" cy="5409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847786" y="2162306"/>
              <a:ext cx="386366" cy="41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 rot="716866">
              <a:off x="9193069" y="2551018"/>
              <a:ext cx="222092" cy="179483"/>
              <a:chOff x="9593528" y="2446985"/>
              <a:chExt cx="222092" cy="179483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H="1">
                <a:off x="9594761" y="2446985"/>
                <a:ext cx="90152" cy="1030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9678336" y="2446986"/>
                <a:ext cx="137284" cy="1208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9593528" y="2550017"/>
                <a:ext cx="182770" cy="764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9686688" y="2511204"/>
                <a:ext cx="107416" cy="99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8795765" y="2114926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7897987" y="2657184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534453" y="3688575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8833343" y="2128803"/>
              <a:ext cx="12802" cy="160715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336449" y="2720185"/>
              <a:ext cx="10261" cy="102756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8093292" y="3251758"/>
              <a:ext cx="738410" cy="47535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356232" y="3745259"/>
              <a:ext cx="463639" cy="40085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8669544" y="3735953"/>
              <a:ext cx="677166" cy="5969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8368757" y="3059607"/>
              <a:ext cx="984547" cy="70235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Arc 55"/>
            <p:cNvSpPr/>
            <p:nvPr/>
          </p:nvSpPr>
          <p:spPr>
            <a:xfrm>
              <a:off x="7353449" y="3410750"/>
              <a:ext cx="657943" cy="676346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 rot="3918604">
              <a:off x="7784835" y="3575378"/>
              <a:ext cx="404291" cy="534937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9226394" y="235210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394" y="2352102"/>
                  <a:ext cx="5537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 flipV="1">
              <a:off x="7960355" y="1653436"/>
              <a:ext cx="316871" cy="101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/>
            <p:cNvSpPr/>
            <p:nvPr/>
          </p:nvSpPr>
          <p:spPr>
            <a:xfrm>
              <a:off x="7702101" y="2248506"/>
              <a:ext cx="657943" cy="676346"/>
            </a:xfrm>
            <a:prstGeom prst="arc">
              <a:avLst>
                <a:gd name="adj1" fmla="val 16853183"/>
                <a:gd name="adj2" fmla="val 20148687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8111752" y="1865579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1752" y="1865579"/>
                  <a:ext cx="55379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9201741" y="441894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741" y="4418946"/>
                  <a:ext cx="55379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303459" y="173860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3459" y="1738602"/>
                  <a:ext cx="55379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9154180" y="3631205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180" y="3631205"/>
                  <a:ext cx="55379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8300969" y="2843011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69" y="2843011"/>
                  <a:ext cx="553792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8239680-F9AC-7C55-48FD-4B1F026892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5101" y="301487"/>
            <a:ext cx="2339348" cy="17455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C9FA96-695C-809A-CB17-B927955B6022}"/>
              </a:ext>
            </a:extLst>
          </p:cNvPr>
          <p:cNvGrpSpPr/>
          <p:nvPr/>
        </p:nvGrpSpPr>
        <p:grpSpPr>
          <a:xfrm>
            <a:off x="8879251" y="2165487"/>
            <a:ext cx="1079280" cy="619920"/>
            <a:chOff x="8879251" y="2165487"/>
            <a:chExt cx="1079280" cy="61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601632-D360-129D-A39F-48BAB6CF1405}"/>
                    </a:ext>
                  </a:extLst>
                </p14:cNvPr>
                <p14:cNvContentPartPr/>
                <p14:nvPr/>
              </p14:nvContentPartPr>
              <p14:xfrm>
                <a:off x="8879251" y="2165487"/>
                <a:ext cx="983880" cy="28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601632-D360-129D-A39F-48BAB6CF14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61251" y="2147487"/>
                  <a:ext cx="1019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9E867E-0399-663C-28BB-02A7E01EB6E3}"/>
                    </a:ext>
                  </a:extLst>
                </p14:cNvPr>
                <p14:cNvContentPartPr/>
                <p14:nvPr/>
              </p14:nvContentPartPr>
              <p14:xfrm>
                <a:off x="9137011" y="2172687"/>
                <a:ext cx="261000" cy="232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9E867E-0399-663C-28BB-02A7E01EB6E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19371" y="2155047"/>
                  <a:ext cx="2966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C0D80A-40BC-A7A6-1C35-2C16EAEA60A8}"/>
                    </a:ext>
                  </a:extLst>
                </p14:cNvPr>
                <p14:cNvContentPartPr/>
                <p14:nvPr/>
              </p14:nvContentPartPr>
              <p14:xfrm>
                <a:off x="9111811" y="2335407"/>
                <a:ext cx="240480" cy="12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C0D80A-40BC-A7A6-1C35-2C16EAEA60A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4171" y="2317407"/>
                  <a:ext cx="276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8DD864-AB44-3362-4162-92732F20C4D1}"/>
                    </a:ext>
                  </a:extLst>
                </p14:cNvPr>
                <p14:cNvContentPartPr/>
                <p14:nvPr/>
              </p14:nvContentPartPr>
              <p14:xfrm>
                <a:off x="9573331" y="2329287"/>
                <a:ext cx="225360" cy="224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8DD864-AB44-3362-4162-92732F20C4D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5691" y="2311647"/>
                  <a:ext cx="261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263D6D-8EEF-0B36-B96D-D0C505EB422B}"/>
                    </a:ext>
                  </a:extLst>
                </p14:cNvPr>
                <p14:cNvContentPartPr/>
                <p14:nvPr/>
              </p14:nvContentPartPr>
              <p14:xfrm>
                <a:off x="9671971" y="2306247"/>
                <a:ext cx="36360" cy="479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263D6D-8EEF-0B36-B96D-D0C505EB42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54331" y="2288247"/>
                  <a:ext cx="7200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0D6CAD-CA63-A381-22B0-CE2BE0B60412}"/>
                    </a:ext>
                  </a:extLst>
                </p14:cNvPr>
                <p14:cNvContentPartPr/>
                <p14:nvPr/>
              </p14:nvContentPartPr>
              <p14:xfrm>
                <a:off x="9755491" y="2565447"/>
                <a:ext cx="203040" cy="16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0D6CAD-CA63-A381-22B0-CE2BE0B604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737851" y="2547807"/>
                  <a:ext cx="23868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CA9B5B1-005B-6353-AF9A-7D09FD22A66F}"/>
                  </a:ext>
                </a:extLst>
              </p14:cNvPr>
              <p14:cNvContentPartPr/>
              <p14:nvPr/>
            </p14:nvContentPartPr>
            <p14:xfrm>
              <a:off x="1665960" y="2119320"/>
              <a:ext cx="2042640" cy="1024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CA9B5B1-005B-6353-AF9A-7D09FD22A66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657320" y="2110320"/>
                <a:ext cx="2060280" cy="10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3EBDAA-5ABD-53E7-030C-17A64ED17FA5}"/>
                  </a:ext>
                </a:extLst>
              </p14:cNvPr>
              <p14:cNvContentPartPr/>
              <p14:nvPr/>
            </p14:nvContentPartPr>
            <p14:xfrm>
              <a:off x="4009920" y="1236240"/>
              <a:ext cx="2319120" cy="77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3EBDAA-5ABD-53E7-030C-17A64ED17F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001280" y="1227240"/>
                <a:ext cx="2336760" cy="79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114027EC-5726-1532-39B6-0130C74CD04B}"/>
              </a:ext>
            </a:extLst>
          </p:cNvPr>
          <p:cNvGrpSpPr/>
          <p:nvPr/>
        </p:nvGrpSpPr>
        <p:grpSpPr>
          <a:xfrm>
            <a:off x="5220960" y="822600"/>
            <a:ext cx="2061360" cy="634680"/>
            <a:chOff x="5220960" y="822600"/>
            <a:chExt cx="2061360" cy="63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F489AB-1CEF-A3F1-7BCC-7D558329D8AE}"/>
                    </a:ext>
                  </a:extLst>
                </p14:cNvPr>
                <p14:cNvContentPartPr/>
                <p14:nvPr/>
              </p14:nvContentPartPr>
              <p14:xfrm>
                <a:off x="5443080" y="984240"/>
                <a:ext cx="74160" cy="19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F489AB-1CEF-A3F1-7BCC-7D558329D8A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34080" y="975240"/>
                  <a:ext cx="91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1CC2CF-37FE-7E50-25BE-171A2C1E4AC7}"/>
                    </a:ext>
                  </a:extLst>
                </p14:cNvPr>
                <p14:cNvContentPartPr/>
                <p14:nvPr/>
              </p14:nvContentPartPr>
              <p14:xfrm>
                <a:off x="5378640" y="1190880"/>
                <a:ext cx="191880" cy="1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1CC2CF-37FE-7E50-25BE-171A2C1E4AC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70000" y="1181880"/>
                  <a:ext cx="20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7286EF-1464-9939-1B90-C59B9C062550}"/>
                    </a:ext>
                  </a:extLst>
                </p14:cNvPr>
                <p14:cNvContentPartPr/>
                <p14:nvPr/>
              </p14:nvContentPartPr>
              <p14:xfrm>
                <a:off x="5220960" y="822600"/>
                <a:ext cx="527760" cy="63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7286EF-1464-9939-1B90-C59B9C0625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11960" y="813960"/>
                  <a:ext cx="5454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E0A037-3A02-3223-8254-FF9B27B9C4A8}"/>
                    </a:ext>
                  </a:extLst>
                </p14:cNvPr>
                <p14:cNvContentPartPr/>
                <p14:nvPr/>
              </p14:nvContentPartPr>
              <p14:xfrm>
                <a:off x="6100080" y="964800"/>
                <a:ext cx="252360" cy="210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E0A037-3A02-3223-8254-FF9B27B9C4A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91080" y="956160"/>
                  <a:ext cx="270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4F0B55-9818-A3D8-2D3C-D4FDEAD0E679}"/>
                    </a:ext>
                  </a:extLst>
                </p14:cNvPr>
                <p14:cNvContentPartPr/>
                <p14:nvPr/>
              </p14:nvContentPartPr>
              <p14:xfrm>
                <a:off x="6353880" y="1069560"/>
                <a:ext cx="252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4F0B55-9818-A3D8-2D3C-D4FDEAD0E6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45240" y="1060920"/>
                  <a:ext cx="20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24BE43-E7F2-3894-D6FE-EC4852D7F31C}"/>
                    </a:ext>
                  </a:extLst>
                </p14:cNvPr>
                <p14:cNvContentPartPr/>
                <p14:nvPr/>
              </p14:nvContentPartPr>
              <p14:xfrm>
                <a:off x="6336960" y="984960"/>
                <a:ext cx="8964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24BE43-E7F2-3894-D6FE-EC4852D7F31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28320" y="975960"/>
                  <a:ext cx="107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2DCFCF-AC39-0679-E0CB-384016EBE5B2}"/>
                    </a:ext>
                  </a:extLst>
                </p14:cNvPr>
                <p14:cNvContentPartPr/>
                <p14:nvPr/>
              </p14:nvContentPartPr>
              <p14:xfrm>
                <a:off x="6490320" y="986040"/>
                <a:ext cx="149760" cy="16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2DCFCF-AC39-0679-E0CB-384016EBE5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481680" y="977400"/>
                  <a:ext cx="167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972C14-3040-1395-8863-8716EF9F12D0}"/>
                    </a:ext>
                  </a:extLst>
                </p14:cNvPr>
                <p14:cNvContentPartPr/>
                <p14:nvPr/>
              </p14:nvContentPartPr>
              <p14:xfrm>
                <a:off x="6626760" y="987480"/>
                <a:ext cx="412920" cy="13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972C14-3040-1395-8863-8716EF9F12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618120" y="978840"/>
                  <a:ext cx="430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5EDDFC-85F4-9AC0-6C58-9B799EB2C8F8}"/>
                    </a:ext>
                  </a:extLst>
                </p14:cNvPr>
                <p14:cNvContentPartPr/>
                <p14:nvPr/>
              </p14:nvContentPartPr>
              <p14:xfrm>
                <a:off x="7275120" y="1073880"/>
                <a:ext cx="7200" cy="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5EDDFC-85F4-9AC0-6C58-9B799EB2C8F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66120" y="1064880"/>
                  <a:ext cx="24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4DB88EB-EB54-65F7-E379-BFFAA4BA6AF3}"/>
              </a:ext>
            </a:extLst>
          </p:cNvPr>
          <p:cNvGrpSpPr/>
          <p:nvPr/>
        </p:nvGrpSpPr>
        <p:grpSpPr>
          <a:xfrm>
            <a:off x="1772160" y="3238920"/>
            <a:ext cx="2548800" cy="828360"/>
            <a:chOff x="1772160" y="3238920"/>
            <a:chExt cx="2548800" cy="82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E624DC-1C8E-271F-25D0-52014273EFD6}"/>
                    </a:ext>
                  </a:extLst>
                </p14:cNvPr>
                <p14:cNvContentPartPr/>
                <p14:nvPr/>
              </p14:nvContentPartPr>
              <p14:xfrm>
                <a:off x="2167440" y="3346560"/>
                <a:ext cx="182160" cy="11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E624DC-1C8E-271F-25D0-52014273EFD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58440" y="3337560"/>
                  <a:ext cx="199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869BE4-09D6-6880-BFD7-0800E4A183FD}"/>
                    </a:ext>
                  </a:extLst>
                </p14:cNvPr>
                <p14:cNvContentPartPr/>
                <p14:nvPr/>
              </p14:nvContentPartPr>
              <p14:xfrm>
                <a:off x="2114880" y="3238920"/>
                <a:ext cx="289440" cy="31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869BE4-09D6-6880-BFD7-0800E4A183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06240" y="3229920"/>
                  <a:ext cx="307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2AD0F0-438A-0149-CB63-3F6247CC1DE9}"/>
                    </a:ext>
                  </a:extLst>
                </p14:cNvPr>
                <p14:cNvContentPartPr/>
                <p14:nvPr/>
              </p14:nvContentPartPr>
              <p14:xfrm>
                <a:off x="1772160" y="3341160"/>
                <a:ext cx="2548800" cy="726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2AD0F0-438A-0149-CB63-3F6247CC1D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63160" y="3332520"/>
                  <a:ext cx="256644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3104EC4-97ED-D072-6C80-2FBCF4720BAE}"/>
              </a:ext>
            </a:extLst>
          </p:cNvPr>
          <p:cNvGrpSpPr/>
          <p:nvPr/>
        </p:nvGrpSpPr>
        <p:grpSpPr>
          <a:xfrm>
            <a:off x="8832840" y="1262520"/>
            <a:ext cx="1042920" cy="1045440"/>
            <a:chOff x="8832840" y="1262520"/>
            <a:chExt cx="1042920" cy="10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361E631-2041-A42C-C4AD-3BC5EEF0D3C9}"/>
                    </a:ext>
                  </a:extLst>
                </p14:cNvPr>
                <p14:cNvContentPartPr/>
                <p14:nvPr/>
              </p14:nvContentPartPr>
              <p14:xfrm>
                <a:off x="8832840" y="1639080"/>
                <a:ext cx="1042920" cy="509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361E631-2041-A42C-C4AD-3BC5EEF0D3C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24200" y="1630440"/>
                  <a:ext cx="10605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695EEC-E7EC-5F11-E866-79F1B1553F29}"/>
                    </a:ext>
                  </a:extLst>
                </p14:cNvPr>
                <p14:cNvContentPartPr/>
                <p14:nvPr/>
              </p14:nvContentPartPr>
              <p14:xfrm>
                <a:off x="8923200" y="1973520"/>
                <a:ext cx="235800" cy="325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695EEC-E7EC-5F11-E866-79F1B1553F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14560" y="1964520"/>
                  <a:ext cx="253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B3EDEB-AB1B-CECA-ACBE-00E4E358C940}"/>
                    </a:ext>
                  </a:extLst>
                </p14:cNvPr>
                <p14:cNvContentPartPr/>
                <p14:nvPr/>
              </p14:nvContentPartPr>
              <p14:xfrm>
                <a:off x="8916360" y="2216520"/>
                <a:ext cx="147240" cy="9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B3EDEB-AB1B-CECA-ACBE-00E4E358C9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07360" y="2207880"/>
                  <a:ext cx="1648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0485B32-0E33-2BC2-B803-31AA45FAC224}"/>
                    </a:ext>
                  </a:extLst>
                </p14:cNvPr>
                <p14:cNvContentPartPr/>
                <p14:nvPr/>
              </p14:nvContentPartPr>
              <p14:xfrm>
                <a:off x="9151080" y="1650960"/>
                <a:ext cx="182160" cy="3988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0485B32-0E33-2BC2-B803-31AA45FAC22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42440" y="1642320"/>
                  <a:ext cx="1998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EE2CE6-2137-49BA-8E6E-EFF3C2894B48}"/>
                    </a:ext>
                  </a:extLst>
                </p14:cNvPr>
                <p14:cNvContentPartPr/>
                <p14:nvPr/>
              </p14:nvContentPartPr>
              <p14:xfrm>
                <a:off x="8964960" y="1262520"/>
                <a:ext cx="204840" cy="39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EE2CE6-2137-49BA-8E6E-EFF3C2894B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6320" y="1253880"/>
                  <a:ext cx="2224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9083068-D193-20FF-73E7-C4149898F774}"/>
                    </a:ext>
                  </a:extLst>
                </p14:cNvPr>
                <p14:cNvContentPartPr/>
                <p14:nvPr/>
              </p14:nvContentPartPr>
              <p14:xfrm>
                <a:off x="9071160" y="1458360"/>
                <a:ext cx="165240" cy="115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9083068-D193-20FF-73E7-C4149898F7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62520" y="1449720"/>
                  <a:ext cx="182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FBAEFD-9E02-A27E-C83D-41DD7A01681D}"/>
                    </a:ext>
                  </a:extLst>
                </p14:cNvPr>
                <p14:cNvContentPartPr/>
                <p14:nvPr/>
              </p14:nvContentPartPr>
              <p14:xfrm>
                <a:off x="9113280" y="1498680"/>
                <a:ext cx="99360" cy="192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FBAEFD-9E02-A27E-C83D-41DD7A01681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104640" y="1489680"/>
                  <a:ext cx="11700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BFDEB58-18BC-1750-5B91-0162F38091CD}"/>
              </a:ext>
            </a:extLst>
          </p:cNvPr>
          <p:cNvGrpSpPr/>
          <p:nvPr/>
        </p:nvGrpSpPr>
        <p:grpSpPr>
          <a:xfrm>
            <a:off x="1602240" y="4789440"/>
            <a:ext cx="9500040" cy="1474920"/>
            <a:chOff x="1602240" y="4789440"/>
            <a:chExt cx="9500040" cy="147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B150CD-0934-86DC-474B-D27C90401DAC}"/>
                    </a:ext>
                  </a:extLst>
                </p14:cNvPr>
                <p14:cNvContentPartPr/>
                <p14:nvPr/>
              </p14:nvContentPartPr>
              <p14:xfrm>
                <a:off x="2430240" y="4901400"/>
                <a:ext cx="156600" cy="185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B150CD-0934-86DC-474B-D27C90401DA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21600" y="4892760"/>
                  <a:ext cx="174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440FF8A-BFC2-C92F-637B-A20870089E2F}"/>
                    </a:ext>
                  </a:extLst>
                </p14:cNvPr>
                <p14:cNvContentPartPr/>
                <p14:nvPr/>
              </p14:nvContentPartPr>
              <p14:xfrm>
                <a:off x="2367600" y="4789440"/>
                <a:ext cx="340200" cy="31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440FF8A-BFC2-C92F-637B-A20870089E2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58960" y="4780800"/>
                  <a:ext cx="357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E16B096-617F-E87C-ABC3-1347FFF4AE4F}"/>
                    </a:ext>
                  </a:extLst>
                </p14:cNvPr>
                <p14:cNvContentPartPr/>
                <p14:nvPr/>
              </p14:nvContentPartPr>
              <p14:xfrm>
                <a:off x="1602240" y="4933080"/>
                <a:ext cx="9500040" cy="1331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E16B096-617F-E87C-ABC3-1347FFF4AE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3240" y="4924440"/>
                  <a:ext cx="9517680" cy="134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9902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5142C6-2ED4-8DB4-4D50-EFC105238A93}"/>
                  </a:ext>
                </a:extLst>
              </p14:cNvPr>
              <p14:cNvContentPartPr/>
              <p14:nvPr/>
            </p14:nvContentPartPr>
            <p14:xfrm>
              <a:off x="318240" y="79560"/>
              <a:ext cx="11820960" cy="6727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5142C6-2ED4-8DB4-4D50-EFC105238A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80" y="70200"/>
                <a:ext cx="11839680" cy="67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92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Autofit/>
          </a:bodyPr>
          <a:lstStyle/>
          <a:p>
            <a:r>
              <a:rPr lang="en-US" sz="3600" dirty="0"/>
              <a:t>Classical Kinematics for 4DOF spatial manipulator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008"/>
                <a:ext cx="10515600" cy="499132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rgbClr val="FF0000"/>
                    </a:solidFill>
                  </a:rPr>
                  <a:t>Inverse kinematics</a:t>
                </a:r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we</a:t>
                </a:r>
              </a:p>
              <a:p>
                <a:pPr marL="0" indent="0">
                  <a:buNone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We have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, and</a:t>
                </a:r>
              </a:p>
              <a:p>
                <a:pPr marL="0" indent="0">
                  <a:buNone/>
                </a:pPr>
                <a:r>
                  <a:rPr lang="en-US" sz="2400" dirty="0"/>
                  <a:t> -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solidFill>
                      <a:srgbClr val="FF0000"/>
                    </a:solidFill>
                  </a:rPr>
                  <a:t> Then we can use inverse kinematics of 3DOF links to calculate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008"/>
                <a:ext cx="10515600" cy="4991321"/>
              </a:xfrm>
              <a:blipFill>
                <a:blip r:embed="rId3"/>
                <a:stretch>
                  <a:fillRect l="-928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10068490" y="2065028"/>
            <a:ext cx="211428" cy="1748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794589" y="1231312"/>
            <a:ext cx="3679339" cy="3475559"/>
            <a:chOff x="7068081" y="1231312"/>
            <a:chExt cx="3679339" cy="3475559"/>
          </a:xfrm>
        </p:grpSpPr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 flipV="1">
              <a:off x="7572777" y="2714774"/>
              <a:ext cx="1142070" cy="10329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572777" y="3747752"/>
              <a:ext cx="1570041" cy="925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72777" y="3747752"/>
              <a:ext cx="2987899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572777" y="1313645"/>
              <a:ext cx="0" cy="24341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572777" y="2704564"/>
              <a:ext cx="373488" cy="10431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7946265" y="2150772"/>
              <a:ext cx="888642" cy="54091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847786" y="2162306"/>
              <a:ext cx="386366" cy="413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716866">
              <a:off x="9193069" y="2551018"/>
              <a:ext cx="222092" cy="179483"/>
              <a:chOff x="9593528" y="2446985"/>
              <a:chExt cx="222092" cy="179483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 flipH="1">
                <a:off x="9594761" y="2446985"/>
                <a:ext cx="90152" cy="10303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9678336" y="2446986"/>
                <a:ext cx="137284" cy="1208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9593528" y="2550017"/>
                <a:ext cx="182770" cy="7645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9686688" y="2511204"/>
                <a:ext cx="107416" cy="991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/>
            <p:cNvSpPr/>
            <p:nvPr/>
          </p:nvSpPr>
          <p:spPr>
            <a:xfrm>
              <a:off x="8795765" y="2114926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897987" y="2657184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534453" y="3688575"/>
              <a:ext cx="87420" cy="947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>
              <a:off x="8833343" y="2128803"/>
              <a:ext cx="12802" cy="160715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336449" y="2720185"/>
              <a:ext cx="10261" cy="102756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 flipH="1" flipV="1">
              <a:off x="8121657" y="3290047"/>
              <a:ext cx="710045" cy="43706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356232" y="3745259"/>
              <a:ext cx="463639" cy="40085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8669544" y="3735953"/>
              <a:ext cx="677166" cy="59698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 flipH="1" flipV="1">
              <a:off x="8336810" y="3083859"/>
              <a:ext cx="1016494" cy="67810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8116" y="2415550"/>
                  <a:ext cx="5537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1615" y="2816758"/>
                  <a:ext cx="5537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524" y="2002796"/>
                  <a:ext cx="55379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/>
            <p:cNvSpPr/>
            <p:nvPr/>
          </p:nvSpPr>
          <p:spPr>
            <a:xfrm>
              <a:off x="7353449" y="3410750"/>
              <a:ext cx="657943" cy="676346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 rot="3918604">
              <a:off x="7784835" y="3575378"/>
              <a:ext cx="404291" cy="534937"/>
            </a:xfrm>
            <a:prstGeom prst="arc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592" y="3743016"/>
                  <a:ext cx="55379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896" y="3328873"/>
                  <a:ext cx="55379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469" y="1813386"/>
                  <a:ext cx="5537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3817" y="2377686"/>
                  <a:ext cx="553792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226394" y="235210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6394" y="2352102"/>
                  <a:ext cx="553792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 flipV="1">
              <a:off x="7960355" y="1653436"/>
              <a:ext cx="316871" cy="1018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7702101" y="2248506"/>
              <a:ext cx="657943" cy="676346"/>
            </a:xfrm>
            <a:prstGeom prst="arc">
              <a:avLst>
                <a:gd name="adj1" fmla="val 16853183"/>
                <a:gd name="adj2" fmla="val 20148687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075076" y="2038343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076" y="2038343"/>
                  <a:ext cx="55379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8986549" y="4337539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549" y="4337539"/>
                  <a:ext cx="5537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628" y="3414000"/>
                  <a:ext cx="553792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081" y="1231312"/>
                  <a:ext cx="553792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901" y="1231312"/>
                  <a:ext cx="553792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526151" y="258097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151" y="2580972"/>
                  <a:ext cx="553792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154180" y="3631205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4180" y="3631205"/>
                  <a:ext cx="553792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806" y="3641690"/>
                  <a:ext cx="553792" cy="369332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058" y="4092640"/>
                  <a:ext cx="553792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8954" y="4292129"/>
                  <a:ext cx="553792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608" y="3067872"/>
                  <a:ext cx="553792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300969" y="2843011"/>
                  <a:ext cx="5537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0969" y="2843011"/>
                  <a:ext cx="553792" cy="369332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Connector 2"/>
          <p:cNvCxnSpPr/>
          <p:nvPr/>
        </p:nvCxnSpPr>
        <p:spPr>
          <a:xfrm flipH="1">
            <a:off x="8214689" y="3993155"/>
            <a:ext cx="206062" cy="354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188932" y="3993155"/>
            <a:ext cx="244698" cy="3627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14689" y="4355938"/>
            <a:ext cx="20606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88932" y="3993155"/>
            <a:ext cx="244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31" idx="4"/>
          </p:cNvCxnSpPr>
          <p:nvPr/>
        </p:nvCxnSpPr>
        <p:spPr>
          <a:xfrm flipH="1">
            <a:off x="8303439" y="3783332"/>
            <a:ext cx="1232" cy="2098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50458" y="4622242"/>
            <a:ext cx="3923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096855" y="4621231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8162103" y="4621230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8224584" y="4621230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8294614" y="4621230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364894" y="4616756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8425126" y="4621780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481114" y="4621780"/>
            <a:ext cx="56348" cy="116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8316768" y="4362423"/>
            <a:ext cx="0" cy="270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E0DA8E-9217-8B20-FFF7-D2D2E77FE002}"/>
              </a:ext>
            </a:extLst>
          </p:cNvPr>
          <p:cNvCxnSpPr>
            <a:cxnSpLocks/>
          </p:cNvCxnSpPr>
          <p:nvPr/>
        </p:nvCxnSpPr>
        <p:spPr>
          <a:xfrm>
            <a:off x="9604113" y="2171086"/>
            <a:ext cx="153939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FCC2949-338D-6688-F44E-2CE95439983B}"/>
              </a:ext>
            </a:extLst>
          </p:cNvPr>
          <p:cNvGrpSpPr/>
          <p:nvPr/>
        </p:nvGrpSpPr>
        <p:grpSpPr>
          <a:xfrm>
            <a:off x="9962301" y="2154988"/>
            <a:ext cx="676800" cy="340200"/>
            <a:chOff x="10239826" y="3687579"/>
            <a:chExt cx="6768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4F17E0-6B1E-259F-96FC-B2BC30F3C5E5}"/>
                    </a:ext>
                  </a:extLst>
                </p14:cNvPr>
                <p14:cNvContentPartPr/>
                <p14:nvPr/>
              </p14:nvContentPartPr>
              <p14:xfrm>
                <a:off x="10268986" y="3730419"/>
                <a:ext cx="156600" cy="282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4F17E0-6B1E-259F-96FC-B2BC30F3C5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60346" y="3721779"/>
                  <a:ext cx="174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8CEA86-55F5-54AC-C764-D9780F650D1D}"/>
                    </a:ext>
                  </a:extLst>
                </p14:cNvPr>
                <p14:cNvContentPartPr/>
                <p14:nvPr/>
              </p14:nvContentPartPr>
              <p14:xfrm>
                <a:off x="10239826" y="3944619"/>
                <a:ext cx="112680" cy="8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8CEA86-55F5-54AC-C764-D9780F650D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0826" y="3935979"/>
                  <a:ext cx="130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321B676-8F90-DB7C-550C-76FEF17649C2}"/>
                    </a:ext>
                  </a:extLst>
                </p14:cNvPr>
                <p14:cNvContentPartPr/>
                <p14:nvPr/>
              </p14:nvContentPartPr>
              <p14:xfrm>
                <a:off x="10565986" y="3772179"/>
                <a:ext cx="171720" cy="113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321B676-8F90-DB7C-550C-76FEF17649C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6986" y="3763539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C81E6C-2A43-E195-89E1-9312D2F9B096}"/>
                    </a:ext>
                  </a:extLst>
                </p14:cNvPr>
                <p14:cNvContentPartPr/>
                <p14:nvPr/>
              </p14:nvContentPartPr>
              <p14:xfrm>
                <a:off x="10638346" y="3687579"/>
                <a:ext cx="26280" cy="28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C81E6C-2A43-E195-89E1-9312D2F9B0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29346" y="3678579"/>
                  <a:ext cx="43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50CD7E-4544-7C5F-5F68-DD8B06C4B8F2}"/>
                    </a:ext>
                  </a:extLst>
                </p14:cNvPr>
                <p14:cNvContentPartPr/>
                <p14:nvPr/>
              </p14:nvContentPartPr>
              <p14:xfrm>
                <a:off x="10743106" y="3859659"/>
                <a:ext cx="17352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50CD7E-4544-7C5F-5F68-DD8B06C4B8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4106" y="3850659"/>
                  <a:ext cx="191160" cy="13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8E185B-33EA-77C3-4F20-8E68DEB95864}"/>
              </a:ext>
            </a:extLst>
          </p:cNvPr>
          <p:cNvCxnSpPr>
            <a:cxnSpLocks/>
          </p:cNvCxnSpPr>
          <p:nvPr/>
        </p:nvCxnSpPr>
        <p:spPr>
          <a:xfrm flipV="1">
            <a:off x="9548546" y="1417297"/>
            <a:ext cx="1371590" cy="72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DF1953-42D1-07F2-F372-D193071CDCE0}"/>
              </a:ext>
            </a:extLst>
          </p:cNvPr>
          <p:cNvGrpSpPr/>
          <p:nvPr/>
        </p:nvGrpSpPr>
        <p:grpSpPr>
          <a:xfrm>
            <a:off x="9807106" y="1989459"/>
            <a:ext cx="142200" cy="451800"/>
            <a:chOff x="9807106" y="1989459"/>
            <a:chExt cx="14220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F2D63A-AC31-602B-5574-D92BD01D0424}"/>
                    </a:ext>
                  </a:extLst>
                </p14:cNvPr>
                <p14:cNvContentPartPr/>
                <p14:nvPr/>
              </p14:nvContentPartPr>
              <p14:xfrm>
                <a:off x="9825466" y="1989459"/>
                <a:ext cx="123840" cy="415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F2D63A-AC31-602B-5574-D92BD01D04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7466" y="1971459"/>
                  <a:ext cx="1594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A826B4-49D8-F3E5-2B16-FDA13664140E}"/>
                    </a:ext>
                  </a:extLst>
                </p14:cNvPr>
                <p14:cNvContentPartPr/>
                <p14:nvPr/>
              </p14:nvContentPartPr>
              <p14:xfrm>
                <a:off x="9807106" y="2320659"/>
                <a:ext cx="130320" cy="120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0A826B4-49D8-F3E5-2B16-FDA1366414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89106" y="2302659"/>
                  <a:ext cx="1659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FC0D624-BB63-32D2-9D21-88760FA40A0F}"/>
              </a:ext>
            </a:extLst>
          </p:cNvPr>
          <p:cNvGrpSpPr/>
          <p:nvPr/>
        </p:nvGrpSpPr>
        <p:grpSpPr>
          <a:xfrm>
            <a:off x="9938506" y="1722699"/>
            <a:ext cx="221760" cy="300960"/>
            <a:chOff x="9938506" y="1722699"/>
            <a:chExt cx="22176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6FDC22-045E-4AFF-76EB-2308942F1902}"/>
                    </a:ext>
                  </a:extLst>
                </p14:cNvPr>
                <p14:cNvContentPartPr/>
                <p14:nvPr/>
              </p14:nvContentPartPr>
              <p14:xfrm>
                <a:off x="9938506" y="1722699"/>
                <a:ext cx="123120" cy="247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6FDC22-045E-4AFF-76EB-2308942F19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20866" y="1704699"/>
                  <a:ext cx="158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C66A54-9E73-6A0C-DE00-650EF3558E86}"/>
                    </a:ext>
                  </a:extLst>
                </p14:cNvPr>
                <p14:cNvContentPartPr/>
                <p14:nvPr/>
              </p14:nvContentPartPr>
              <p14:xfrm>
                <a:off x="10032466" y="1899819"/>
                <a:ext cx="127800" cy="75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C66A54-9E73-6A0C-DE00-650EF3558E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826" y="1881819"/>
                  <a:ext cx="163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093DC81-0E6C-5788-A77D-A4402105524A}"/>
                    </a:ext>
                  </a:extLst>
                </p14:cNvPr>
                <p14:cNvContentPartPr/>
                <p14:nvPr/>
              </p14:nvContentPartPr>
              <p14:xfrm>
                <a:off x="10086826" y="1910259"/>
                <a:ext cx="20880" cy="11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093DC81-0E6C-5788-A77D-A440210552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68826" y="1892259"/>
                  <a:ext cx="5652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023766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487619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Actuators and Drive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Kinematics of Mobile Robot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Kinematics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Control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Classical Kinematics (Geometric Approach)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2DOF manipulator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3DOF planar manipulator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4DOF spatial manipulator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Rotation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Kinematics for Complex System (Algebraic Approach)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Homogeneous transformation and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Denavit-Hartenberg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parameters</a:t>
            </a:r>
          </a:p>
          <a:p>
            <a:pPr lvl="1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5DOF and 6DOF spatial manipulator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F0987-60AC-1978-3CC2-D452B1AE611B}"/>
              </a:ext>
            </a:extLst>
          </p:cNvPr>
          <p:cNvSpPr txBox="1"/>
          <p:nvPr/>
        </p:nvSpPr>
        <p:spPr>
          <a:xfrm>
            <a:off x="8215884" y="4216976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Part II: Manipulator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5295892-8F5D-0FA8-B0F8-7854B8BB8E21}"/>
              </a:ext>
            </a:extLst>
          </p:cNvPr>
          <p:cNvSpPr/>
          <p:nvPr/>
        </p:nvSpPr>
        <p:spPr>
          <a:xfrm>
            <a:off x="7818120" y="3297717"/>
            <a:ext cx="448056" cy="2484850"/>
          </a:xfrm>
          <a:prstGeom prst="rightBrace">
            <a:avLst>
              <a:gd name="adj1" fmla="val 26852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1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Autofit/>
          </a:bodyPr>
          <a:lstStyle/>
          <a:p>
            <a:r>
              <a:rPr lang="en-US" sz="36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3718"/>
                <a:ext cx="10515600" cy="5818094"/>
              </a:xfrm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sz="2400" dirty="0">
                    <a:solidFill>
                      <a:srgbClr val="FF0000"/>
                    </a:solidFill>
                  </a:rPr>
                  <a:t>Inverse kinematics</a:t>
                </a:r>
                <a:r>
                  <a:rPr lang="en-US" sz="2400" dirty="0"/>
                  <a:t>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we</a:t>
                </a:r>
              </a:p>
              <a:p>
                <a:pPr marL="0" indent="0">
                  <a:buNone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We have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, 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Then we can use inverse kinematics of SCARA links to calculate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3718"/>
                <a:ext cx="10515600" cy="5818094"/>
              </a:xfrm>
              <a:blipFill>
                <a:blip r:embed="rId3"/>
                <a:stretch>
                  <a:fillRect l="-928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68CA5BB0-3EE4-E7AB-3D27-A9D6D13ABEC9}"/>
              </a:ext>
            </a:extLst>
          </p:cNvPr>
          <p:cNvGrpSpPr/>
          <p:nvPr/>
        </p:nvGrpSpPr>
        <p:grpSpPr>
          <a:xfrm>
            <a:off x="7794589" y="1231312"/>
            <a:ext cx="3679339" cy="3559629"/>
            <a:chOff x="7794589" y="1231312"/>
            <a:chExt cx="3679339" cy="3559629"/>
          </a:xfrm>
        </p:grpSpPr>
        <p:sp>
          <p:nvSpPr>
            <p:cNvPr id="25" name="Oval 24"/>
            <p:cNvSpPr/>
            <p:nvPr/>
          </p:nvSpPr>
          <p:spPr>
            <a:xfrm>
              <a:off x="10068490" y="2065028"/>
              <a:ext cx="211428" cy="17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794589" y="1231312"/>
              <a:ext cx="3679339" cy="3559629"/>
              <a:chOff x="7068081" y="1231312"/>
              <a:chExt cx="3679339" cy="3559629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 flipV="1">
                <a:off x="7572777" y="2030626"/>
                <a:ext cx="1887139" cy="17171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572777" y="3747752"/>
                <a:ext cx="1854558" cy="10431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572777" y="3747752"/>
                <a:ext cx="2987899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7572777" y="1313645"/>
                <a:ext cx="0" cy="24341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V="1">
                <a:off x="7572777" y="2704564"/>
                <a:ext cx="373488" cy="10431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7946265" y="2150772"/>
                <a:ext cx="888642" cy="5409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847786" y="2162306"/>
                <a:ext cx="386366" cy="4134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 rot="716866">
                <a:off x="9193069" y="2551018"/>
                <a:ext cx="222092" cy="179483"/>
                <a:chOff x="9593528" y="2446985"/>
                <a:chExt cx="222092" cy="179483"/>
              </a:xfrm>
            </p:grpSpPr>
            <p:cxnSp>
              <p:nvCxnSpPr>
                <p:cNvPr id="62" name="Straight Connector 61"/>
                <p:cNvCxnSpPr/>
                <p:nvPr/>
              </p:nvCxnSpPr>
              <p:spPr>
                <a:xfrm flipH="1">
                  <a:off x="9594761" y="2446985"/>
                  <a:ext cx="90152" cy="1030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9678336" y="2446986"/>
                  <a:ext cx="137284" cy="1208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593528" y="2550017"/>
                  <a:ext cx="182770" cy="764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/>
                <p:cNvSpPr/>
                <p:nvPr/>
              </p:nvSpPr>
              <p:spPr>
                <a:xfrm>
                  <a:off x="9686688" y="2511204"/>
                  <a:ext cx="107416" cy="991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8795765" y="2114926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7897987" y="2657184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534453" y="3688575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H="1">
                <a:off x="8833343" y="2128803"/>
                <a:ext cx="12802" cy="16071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336449" y="2720185"/>
                <a:ext cx="10261" cy="10275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8093292" y="3251758"/>
                <a:ext cx="738410" cy="4753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8356232" y="3745259"/>
                <a:ext cx="463639" cy="4008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8669544" y="3735953"/>
                <a:ext cx="677166" cy="5969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8368757" y="3059607"/>
                <a:ext cx="984547" cy="702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138116" y="241555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116" y="241555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431615" y="2816758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1615" y="2816758"/>
                    <a:ext cx="55379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8779524" y="200279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9524" y="200279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Arc 40"/>
              <p:cNvSpPr/>
              <p:nvPr/>
            </p:nvSpPr>
            <p:spPr>
              <a:xfrm>
                <a:off x="7353449" y="3410750"/>
                <a:ext cx="657943" cy="676346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/>
              <p:cNvSpPr/>
              <p:nvPr/>
            </p:nvSpPr>
            <p:spPr>
              <a:xfrm rot="3918604">
                <a:off x="7784835" y="3575378"/>
                <a:ext cx="404291" cy="534937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8088592" y="374301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8592" y="3743016"/>
                    <a:ext cx="55379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7836896" y="3328873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96" y="3328873"/>
                    <a:ext cx="5537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8564469" y="181338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4469" y="181338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7573817" y="237768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817" y="237768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9226394" y="235210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394" y="235210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V="1">
                <a:off x="7960355" y="1653436"/>
                <a:ext cx="316871" cy="1018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/>
              <p:cNvSpPr/>
              <p:nvPr/>
            </p:nvSpPr>
            <p:spPr>
              <a:xfrm>
                <a:off x="7702101" y="2248506"/>
                <a:ext cx="657943" cy="676346"/>
              </a:xfrm>
              <a:prstGeom prst="arc">
                <a:avLst>
                  <a:gd name="adj1" fmla="val 16853183"/>
                  <a:gd name="adj2" fmla="val 20148687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075076" y="2038343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5076" y="2038343"/>
                    <a:ext cx="55379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9201741" y="441894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41" y="441894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10193628" y="341400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8" y="341400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068081" y="123131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081" y="123131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37901" y="123131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7901" y="123131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9303459" y="173860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3459" y="173860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9154180" y="3631205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4180" y="3631205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654806" y="364169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806" y="364169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8005058" y="409264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5058" y="409264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8348954" y="4292129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8954" y="4292129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8075608" y="306787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5608" y="306787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8300969" y="2843011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0969" y="2843011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Connector 2"/>
            <p:cNvCxnSpPr/>
            <p:nvPr/>
          </p:nvCxnSpPr>
          <p:spPr>
            <a:xfrm flipH="1">
              <a:off x="8214689" y="3993155"/>
              <a:ext cx="206062" cy="354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188932" y="3993155"/>
              <a:ext cx="244698" cy="3627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214689" y="4355938"/>
              <a:ext cx="2060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188932" y="3993155"/>
              <a:ext cx="2446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31" idx="4"/>
            </p:cNvCxnSpPr>
            <p:nvPr/>
          </p:nvCxnSpPr>
          <p:spPr>
            <a:xfrm flipH="1">
              <a:off x="8303439" y="3783332"/>
              <a:ext cx="1232" cy="2098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50458" y="4622242"/>
              <a:ext cx="3923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8096855" y="4621231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8162103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8224584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8294614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4894" y="4616756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425126" y="462178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8481114" y="462178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316768" y="4362423"/>
              <a:ext cx="0" cy="270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6E16F8C-4029-9174-782B-05619030E65D}"/>
              </a:ext>
            </a:extLst>
          </p:cNvPr>
          <p:cNvCxnSpPr>
            <a:cxnSpLocks/>
          </p:cNvCxnSpPr>
          <p:nvPr/>
        </p:nvCxnSpPr>
        <p:spPr>
          <a:xfrm>
            <a:off x="9584961" y="2160570"/>
            <a:ext cx="153939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1A491007-B3D5-778D-0238-A146C58C2662}"/>
              </a:ext>
            </a:extLst>
          </p:cNvPr>
          <p:cNvGrpSpPr/>
          <p:nvPr/>
        </p:nvGrpSpPr>
        <p:grpSpPr>
          <a:xfrm>
            <a:off x="9943149" y="2144472"/>
            <a:ext cx="676800" cy="340200"/>
            <a:chOff x="10239826" y="3687579"/>
            <a:chExt cx="6768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0B1DC96-DD90-93DF-A81D-B17FFAB4FBAF}"/>
                    </a:ext>
                  </a:extLst>
                </p14:cNvPr>
                <p14:cNvContentPartPr/>
                <p14:nvPr/>
              </p14:nvContentPartPr>
              <p14:xfrm>
                <a:off x="10268986" y="3730419"/>
                <a:ext cx="156600" cy="2829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0B1DC96-DD90-93DF-A81D-B17FFAB4FB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60346" y="3721779"/>
                  <a:ext cx="174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7B02C3E-A48E-E7F5-B206-3CB1C1123E34}"/>
                    </a:ext>
                  </a:extLst>
                </p14:cNvPr>
                <p14:cNvContentPartPr/>
                <p14:nvPr/>
              </p14:nvContentPartPr>
              <p14:xfrm>
                <a:off x="10239826" y="3944619"/>
                <a:ext cx="112680" cy="831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7B02C3E-A48E-E7F5-B206-3CB1C1123E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0826" y="3935979"/>
                  <a:ext cx="130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10BBB5E-2BBB-DA55-3924-6CF2AB434C41}"/>
                    </a:ext>
                  </a:extLst>
                </p14:cNvPr>
                <p14:cNvContentPartPr/>
                <p14:nvPr/>
              </p14:nvContentPartPr>
              <p14:xfrm>
                <a:off x="10565986" y="3772179"/>
                <a:ext cx="171720" cy="1134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10BBB5E-2BBB-DA55-3924-6CF2AB434C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6986" y="3763539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B41A711-6CFF-8C9E-1157-01DF948C04BF}"/>
                    </a:ext>
                  </a:extLst>
                </p14:cNvPr>
                <p14:cNvContentPartPr/>
                <p14:nvPr/>
              </p14:nvContentPartPr>
              <p14:xfrm>
                <a:off x="10638346" y="3687579"/>
                <a:ext cx="26280" cy="287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B41A711-6CFF-8C9E-1157-01DF948C04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29346" y="3678579"/>
                  <a:ext cx="43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6FBE612-21F5-954F-A8C8-0A300CED42CE}"/>
                    </a:ext>
                  </a:extLst>
                </p14:cNvPr>
                <p14:cNvContentPartPr/>
                <p14:nvPr/>
              </p14:nvContentPartPr>
              <p14:xfrm>
                <a:off x="10743106" y="3859659"/>
                <a:ext cx="173520" cy="1180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6FBE612-21F5-954F-A8C8-0A300CED4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4106" y="3850659"/>
                  <a:ext cx="191160" cy="13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F3F34A99-6472-AEF9-C3D8-1CD7D354279F}"/>
              </a:ext>
            </a:extLst>
          </p:cNvPr>
          <p:cNvCxnSpPr>
            <a:cxnSpLocks/>
          </p:cNvCxnSpPr>
          <p:nvPr/>
        </p:nvCxnSpPr>
        <p:spPr>
          <a:xfrm flipV="1">
            <a:off x="9534601" y="1416357"/>
            <a:ext cx="1460004" cy="74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280AAEF4-9174-E3B6-CD16-3BF39A7D2FC3}"/>
                  </a:ext>
                </a:extLst>
              </p14:cNvPr>
              <p14:cNvContentPartPr/>
              <p14:nvPr/>
            </p14:nvContentPartPr>
            <p14:xfrm>
              <a:off x="9794506" y="2321019"/>
              <a:ext cx="99000" cy="950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280AAEF4-9174-E3B6-CD16-3BF39A7D2FC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76866" y="2303019"/>
                <a:ext cx="1346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EBA17C29-49A9-5B14-4F60-963C1798FE09}"/>
                  </a:ext>
                </a:extLst>
              </p14:cNvPr>
              <p14:cNvContentPartPr/>
              <p14:nvPr/>
            </p14:nvContentPartPr>
            <p14:xfrm>
              <a:off x="9832306" y="2010699"/>
              <a:ext cx="96840" cy="3574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EBA17C29-49A9-5B14-4F60-963C1798FE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14666" y="1992699"/>
                <a:ext cx="13248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14F81D-64CE-08A0-99EF-998CFAE33DD1}"/>
              </a:ext>
            </a:extLst>
          </p:cNvPr>
          <p:cNvGrpSpPr/>
          <p:nvPr/>
        </p:nvGrpSpPr>
        <p:grpSpPr>
          <a:xfrm>
            <a:off x="9910426" y="1751859"/>
            <a:ext cx="267120" cy="309240"/>
            <a:chOff x="9910426" y="1751859"/>
            <a:chExt cx="26712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44A779BD-7C9C-8871-E4EE-E3DEA099D632}"/>
                    </a:ext>
                  </a:extLst>
                </p14:cNvPr>
                <p14:cNvContentPartPr/>
                <p14:nvPr/>
              </p14:nvContentPartPr>
              <p14:xfrm>
                <a:off x="9954346" y="1801539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44A779BD-7C9C-8871-E4EE-E3DEA099D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36706" y="178353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8447EE6-7052-D9FA-31D0-3E943325FF22}"/>
                    </a:ext>
                  </a:extLst>
                </p14:cNvPr>
                <p14:cNvContentPartPr/>
                <p14:nvPr/>
              </p14:nvContentPartPr>
              <p14:xfrm>
                <a:off x="9910426" y="1751859"/>
                <a:ext cx="150120" cy="2584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8447EE6-7052-D9FA-31D0-3E943325FF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92786" y="1734219"/>
                  <a:ext cx="1857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C933307-9B20-820C-9796-F18EF95D327D}"/>
                    </a:ext>
                  </a:extLst>
                </p14:cNvPr>
                <p14:cNvContentPartPr/>
                <p14:nvPr/>
              </p14:nvContentPartPr>
              <p14:xfrm>
                <a:off x="10064866" y="1918179"/>
                <a:ext cx="112680" cy="64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C933307-9B20-820C-9796-F18EF95D32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46866" y="1900539"/>
                  <a:ext cx="14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E737AE72-EF0E-5DD8-F76C-520FA04266D1}"/>
                    </a:ext>
                  </a:extLst>
                </p14:cNvPr>
                <p14:cNvContentPartPr/>
                <p14:nvPr/>
              </p14:nvContentPartPr>
              <p14:xfrm>
                <a:off x="10121746" y="1916739"/>
                <a:ext cx="6840" cy="1443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E737AE72-EF0E-5DD8-F76C-520FA04266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3746" y="1899099"/>
                  <a:ext cx="42480" cy="180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5622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3E6B-B524-C01A-9E5A-4AEE051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D2972-4CB1-4A25-6607-6D2F19B12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then show that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D2972-4CB1-4A25-6607-6D2F19B12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74153AE-4863-4242-1FB9-AEC0F04E1AF8}"/>
              </a:ext>
            </a:extLst>
          </p:cNvPr>
          <p:cNvGrpSpPr/>
          <p:nvPr/>
        </p:nvGrpSpPr>
        <p:grpSpPr>
          <a:xfrm>
            <a:off x="8108354" y="2752271"/>
            <a:ext cx="3679339" cy="3559629"/>
            <a:chOff x="7794589" y="1231312"/>
            <a:chExt cx="3679339" cy="355962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924CDA9-83DE-0528-49B5-21A35EAFE68C}"/>
                </a:ext>
              </a:extLst>
            </p:cNvPr>
            <p:cNvSpPr/>
            <p:nvPr/>
          </p:nvSpPr>
          <p:spPr>
            <a:xfrm>
              <a:off x="10068490" y="2065028"/>
              <a:ext cx="211428" cy="17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AF894A-A065-AD87-FF0E-AF38500D0F5B}"/>
                </a:ext>
              </a:extLst>
            </p:cNvPr>
            <p:cNvGrpSpPr/>
            <p:nvPr/>
          </p:nvGrpSpPr>
          <p:grpSpPr>
            <a:xfrm>
              <a:off x="7794589" y="1231312"/>
              <a:ext cx="3679339" cy="3559629"/>
              <a:chOff x="7068081" y="1231312"/>
              <a:chExt cx="3679339" cy="355962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C971BA9-06A3-E8C2-D90C-87D243C261E5}"/>
                  </a:ext>
                </a:extLst>
              </p:cNvPr>
              <p:cNvCxnSpPr/>
              <p:nvPr/>
            </p:nvCxnSpPr>
            <p:spPr>
              <a:xfrm flipV="1">
                <a:off x="7572777" y="2030626"/>
                <a:ext cx="1887139" cy="17171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B386471-5283-093A-9000-E3FDE43C5463}"/>
                  </a:ext>
                </a:extLst>
              </p:cNvPr>
              <p:cNvCxnSpPr/>
              <p:nvPr/>
            </p:nvCxnSpPr>
            <p:spPr>
              <a:xfrm>
                <a:off x="7572777" y="3747752"/>
                <a:ext cx="1854558" cy="10431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35DBDD7-D49E-0F80-6899-4A900E6B612F}"/>
                  </a:ext>
                </a:extLst>
              </p:cNvPr>
              <p:cNvCxnSpPr/>
              <p:nvPr/>
            </p:nvCxnSpPr>
            <p:spPr>
              <a:xfrm>
                <a:off x="7572777" y="3747752"/>
                <a:ext cx="2987899" cy="0"/>
              </a:xfrm>
              <a:prstGeom prst="straightConnector1">
                <a:avLst/>
              </a:prstGeom>
              <a:ln w="28575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F821711-F092-59F6-B779-DDAB053091C2}"/>
                  </a:ext>
                </a:extLst>
              </p:cNvPr>
              <p:cNvCxnSpPr/>
              <p:nvPr/>
            </p:nvCxnSpPr>
            <p:spPr>
              <a:xfrm flipV="1">
                <a:off x="7572777" y="1313645"/>
                <a:ext cx="0" cy="24341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3E0AE8E-88C1-5211-FE9F-04074E0F8812}"/>
                  </a:ext>
                </a:extLst>
              </p:cNvPr>
              <p:cNvCxnSpPr/>
              <p:nvPr/>
            </p:nvCxnSpPr>
            <p:spPr>
              <a:xfrm flipV="1">
                <a:off x="7572777" y="2704564"/>
                <a:ext cx="373488" cy="10431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1B627D6-9B71-FD83-D904-6DFF48CA54BB}"/>
                  </a:ext>
                </a:extLst>
              </p:cNvPr>
              <p:cNvCxnSpPr/>
              <p:nvPr/>
            </p:nvCxnSpPr>
            <p:spPr>
              <a:xfrm flipV="1">
                <a:off x="7946265" y="2150772"/>
                <a:ext cx="888642" cy="54091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CAF6193-F018-03F8-46D1-39A16D0624B7}"/>
                  </a:ext>
                </a:extLst>
              </p:cNvPr>
              <p:cNvCxnSpPr/>
              <p:nvPr/>
            </p:nvCxnSpPr>
            <p:spPr>
              <a:xfrm>
                <a:off x="8847786" y="2162306"/>
                <a:ext cx="386366" cy="41346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ED656F2-A055-A246-AAC1-00DCA9B7CB67}"/>
                  </a:ext>
                </a:extLst>
              </p:cNvPr>
              <p:cNvGrpSpPr/>
              <p:nvPr/>
            </p:nvGrpSpPr>
            <p:grpSpPr>
              <a:xfrm rot="716866">
                <a:off x="9193069" y="2551018"/>
                <a:ext cx="222092" cy="179483"/>
                <a:chOff x="9593528" y="2446985"/>
                <a:chExt cx="222092" cy="17948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B58E2D5-80CE-7FC7-D076-39263F9F04EA}"/>
                    </a:ext>
                  </a:extLst>
                </p:cNvPr>
                <p:cNvCxnSpPr/>
                <p:nvPr/>
              </p:nvCxnSpPr>
              <p:spPr>
                <a:xfrm flipH="1">
                  <a:off x="9594761" y="2446985"/>
                  <a:ext cx="90152" cy="10303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F3C5B0B7-912F-452D-F660-F5CF3AEB14E9}"/>
                    </a:ext>
                  </a:extLst>
                </p:cNvPr>
                <p:cNvCxnSpPr/>
                <p:nvPr/>
              </p:nvCxnSpPr>
              <p:spPr>
                <a:xfrm>
                  <a:off x="9678336" y="2446986"/>
                  <a:ext cx="137284" cy="1208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15E6C0A2-311F-2AAF-1C39-63C83A0C8C9A}"/>
                    </a:ext>
                  </a:extLst>
                </p:cNvPr>
                <p:cNvCxnSpPr/>
                <p:nvPr/>
              </p:nvCxnSpPr>
              <p:spPr>
                <a:xfrm>
                  <a:off x="9593528" y="2550017"/>
                  <a:ext cx="182770" cy="7645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B4AFEBC8-6BC6-8296-FCC7-201C70D59796}"/>
                    </a:ext>
                  </a:extLst>
                </p:cNvPr>
                <p:cNvSpPr/>
                <p:nvPr/>
              </p:nvSpPr>
              <p:spPr>
                <a:xfrm>
                  <a:off x="9686688" y="2511204"/>
                  <a:ext cx="107416" cy="991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2A9259-A050-7EF0-182D-BFCDAB964C75}"/>
                  </a:ext>
                </a:extLst>
              </p:cNvPr>
              <p:cNvSpPr/>
              <p:nvPr/>
            </p:nvSpPr>
            <p:spPr>
              <a:xfrm>
                <a:off x="8795765" y="2114926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E82AE-9B98-35B8-05C1-F30FE512D339}"/>
                  </a:ext>
                </a:extLst>
              </p:cNvPr>
              <p:cNvSpPr/>
              <p:nvPr/>
            </p:nvSpPr>
            <p:spPr>
              <a:xfrm>
                <a:off x="7897987" y="2657184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D15FC01-9263-641D-92DB-13DB9A57A33A}"/>
                  </a:ext>
                </a:extLst>
              </p:cNvPr>
              <p:cNvSpPr/>
              <p:nvPr/>
            </p:nvSpPr>
            <p:spPr>
              <a:xfrm>
                <a:off x="7534453" y="3688575"/>
                <a:ext cx="87420" cy="947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27A6151-1FB7-9C66-5E81-B2636932C97E}"/>
                  </a:ext>
                </a:extLst>
              </p:cNvPr>
              <p:cNvCxnSpPr/>
              <p:nvPr/>
            </p:nvCxnSpPr>
            <p:spPr>
              <a:xfrm flipH="1">
                <a:off x="8833343" y="2128803"/>
                <a:ext cx="12802" cy="160715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5EFF46A-E2FE-CB5A-5762-874EB56781C0}"/>
                  </a:ext>
                </a:extLst>
              </p:cNvPr>
              <p:cNvCxnSpPr/>
              <p:nvPr/>
            </p:nvCxnSpPr>
            <p:spPr>
              <a:xfrm>
                <a:off x="9336449" y="2720185"/>
                <a:ext cx="10261" cy="102756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1D21974-CF1B-191D-A103-236C3D5D17DE}"/>
                  </a:ext>
                </a:extLst>
              </p:cNvPr>
              <p:cNvCxnSpPr/>
              <p:nvPr/>
            </p:nvCxnSpPr>
            <p:spPr>
              <a:xfrm flipH="1" flipV="1">
                <a:off x="8093292" y="3251758"/>
                <a:ext cx="738410" cy="47535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884D73B-88A4-30DF-3DE8-667DBCB8286E}"/>
                  </a:ext>
                </a:extLst>
              </p:cNvPr>
              <p:cNvCxnSpPr/>
              <p:nvPr/>
            </p:nvCxnSpPr>
            <p:spPr>
              <a:xfrm flipH="1">
                <a:off x="8356232" y="3745259"/>
                <a:ext cx="463639" cy="4008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FBD83DA-056F-D081-1808-5B38D1CB8C14}"/>
                  </a:ext>
                </a:extLst>
              </p:cNvPr>
              <p:cNvCxnSpPr/>
              <p:nvPr/>
            </p:nvCxnSpPr>
            <p:spPr>
              <a:xfrm flipH="1">
                <a:off x="8669544" y="3735953"/>
                <a:ext cx="677166" cy="59698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C745731-6CF7-5A2D-1805-915B3EB7A333}"/>
                  </a:ext>
                </a:extLst>
              </p:cNvPr>
              <p:cNvCxnSpPr/>
              <p:nvPr/>
            </p:nvCxnSpPr>
            <p:spPr>
              <a:xfrm flipH="1" flipV="1">
                <a:off x="8368757" y="3059607"/>
                <a:ext cx="984547" cy="70235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E826274-AE20-F19B-5FD7-768636CA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8138116" y="241555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8116" y="241555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8DCD3D4-9D20-D946-B5EB-41A6F0578AFD}"/>
                      </a:ext>
                    </a:extLst>
                  </p:cNvPr>
                  <p:cNvSpPr txBox="1"/>
                  <p:nvPr/>
                </p:nvSpPr>
                <p:spPr>
                  <a:xfrm>
                    <a:off x="7431615" y="2816758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1615" y="2816758"/>
                    <a:ext cx="55379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AB3CE03B-CA8B-8A30-ECF3-B7E634B464B4}"/>
                      </a:ext>
                    </a:extLst>
                  </p:cNvPr>
                  <p:cNvSpPr txBox="1"/>
                  <p:nvPr/>
                </p:nvSpPr>
                <p:spPr>
                  <a:xfrm>
                    <a:off x="8779524" y="200279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9524" y="200279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3FC6CCE3-2907-D4EA-B64D-683F9A976151}"/>
                  </a:ext>
                </a:extLst>
              </p:cNvPr>
              <p:cNvSpPr/>
              <p:nvPr/>
            </p:nvSpPr>
            <p:spPr>
              <a:xfrm>
                <a:off x="7353449" y="3410750"/>
                <a:ext cx="657943" cy="676346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147A0F08-418D-F8E8-C4CF-FD11D0F34F95}"/>
                  </a:ext>
                </a:extLst>
              </p:cNvPr>
              <p:cNvSpPr/>
              <p:nvPr/>
            </p:nvSpPr>
            <p:spPr>
              <a:xfrm rot="3918604">
                <a:off x="7784835" y="3575378"/>
                <a:ext cx="404291" cy="534937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BC7CC6C-7F66-A0F1-5A24-20451B6C5E34}"/>
                      </a:ext>
                    </a:extLst>
                  </p:cNvPr>
                  <p:cNvSpPr txBox="1"/>
                  <p:nvPr/>
                </p:nvSpPr>
                <p:spPr>
                  <a:xfrm>
                    <a:off x="8088592" y="374301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BC7CC6C-7F66-A0F1-5A24-20451B6C5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8592" y="3743016"/>
                    <a:ext cx="55379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14DDE60-AF79-7EE8-48CC-0CBA7076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7836896" y="3328873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14DDE60-AF79-7EE8-48CC-0CBA7076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896" y="3328873"/>
                    <a:ext cx="5537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96AB5C4-C988-16F8-A85C-59F176CF42F4}"/>
                      </a:ext>
                    </a:extLst>
                  </p:cNvPr>
                  <p:cNvSpPr txBox="1"/>
                  <p:nvPr/>
                </p:nvSpPr>
                <p:spPr>
                  <a:xfrm>
                    <a:off x="8564469" y="181338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4469" y="181338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A2F0FA0-597E-FB5C-9237-FE2142F83FB6}"/>
                      </a:ext>
                    </a:extLst>
                  </p:cNvPr>
                  <p:cNvSpPr txBox="1"/>
                  <p:nvPr/>
                </p:nvSpPr>
                <p:spPr>
                  <a:xfrm>
                    <a:off x="7573817" y="237768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3817" y="237768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44B0D6E-5E2D-EB99-F721-A45D4D5FDC50}"/>
                      </a:ext>
                    </a:extLst>
                  </p:cNvPr>
                  <p:cNvSpPr txBox="1"/>
                  <p:nvPr/>
                </p:nvSpPr>
                <p:spPr>
                  <a:xfrm>
                    <a:off x="9226394" y="235210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6394" y="235210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6252B70-C59B-311D-3865-468C5C6F117A}"/>
                  </a:ext>
                </a:extLst>
              </p:cNvPr>
              <p:cNvCxnSpPr/>
              <p:nvPr/>
            </p:nvCxnSpPr>
            <p:spPr>
              <a:xfrm flipV="1">
                <a:off x="7960355" y="1653436"/>
                <a:ext cx="316871" cy="101825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167EF44F-B7DB-B338-52C7-CAA381454317}"/>
                  </a:ext>
                </a:extLst>
              </p:cNvPr>
              <p:cNvSpPr/>
              <p:nvPr/>
            </p:nvSpPr>
            <p:spPr>
              <a:xfrm>
                <a:off x="7702101" y="2248506"/>
                <a:ext cx="657943" cy="676346"/>
              </a:xfrm>
              <a:prstGeom prst="arc">
                <a:avLst>
                  <a:gd name="adj1" fmla="val 16853183"/>
                  <a:gd name="adj2" fmla="val 20148687"/>
                </a:avLst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32E24C5-34E0-36A5-13DA-011F42FD43EA}"/>
                      </a:ext>
                    </a:extLst>
                  </p:cNvPr>
                  <p:cNvSpPr txBox="1"/>
                  <p:nvPr/>
                </p:nvSpPr>
                <p:spPr>
                  <a:xfrm>
                    <a:off x="8075076" y="2038343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32E24C5-34E0-36A5-13DA-011F42FD43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5076" y="2038343"/>
                    <a:ext cx="55379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A2C59D66-2AE1-E3A1-F314-C3E34D8BD947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741" y="4418946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741" y="4418946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F110D62-7B4C-5A43-6F96-F96A4E402D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8" y="341400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8" y="341400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F6BDF92-7755-B829-FF90-0984FE4D762F}"/>
                      </a:ext>
                    </a:extLst>
                  </p:cNvPr>
                  <p:cNvSpPr txBox="1"/>
                  <p:nvPr/>
                </p:nvSpPr>
                <p:spPr>
                  <a:xfrm>
                    <a:off x="7068081" y="123131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8081" y="123131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8A078910-1870-1C35-D2BA-E990B20D3655}"/>
                      </a:ext>
                    </a:extLst>
                  </p:cNvPr>
                  <p:cNvSpPr txBox="1"/>
                  <p:nvPr/>
                </p:nvSpPr>
                <p:spPr>
                  <a:xfrm>
                    <a:off x="7537901" y="123131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7901" y="123131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249924A-CF0A-0806-FEF4-18A2C3EB4444}"/>
                      </a:ext>
                    </a:extLst>
                  </p:cNvPr>
                  <p:cNvSpPr txBox="1"/>
                  <p:nvPr/>
                </p:nvSpPr>
                <p:spPr>
                  <a:xfrm>
                    <a:off x="9303459" y="173860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3459" y="173860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6A7E48F-422C-D282-87AB-D58B6E696A40}"/>
                      </a:ext>
                    </a:extLst>
                  </p:cNvPr>
                  <p:cNvSpPr txBox="1"/>
                  <p:nvPr/>
                </p:nvSpPr>
                <p:spPr>
                  <a:xfrm>
                    <a:off x="9154180" y="3631205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4180" y="3631205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1A23D59-B615-5C0C-7419-4F6EF78D9746}"/>
                      </a:ext>
                    </a:extLst>
                  </p:cNvPr>
                  <p:cNvSpPr txBox="1"/>
                  <p:nvPr/>
                </p:nvSpPr>
                <p:spPr>
                  <a:xfrm>
                    <a:off x="8654806" y="364169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806" y="364169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A878124-E7D2-246F-C313-9F6440D34E6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058" y="4092640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5058" y="4092640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07949288-F63B-4896-F7DB-E0C7263ED4E7}"/>
                      </a:ext>
                    </a:extLst>
                  </p:cNvPr>
                  <p:cNvSpPr txBox="1"/>
                  <p:nvPr/>
                </p:nvSpPr>
                <p:spPr>
                  <a:xfrm>
                    <a:off x="8348954" y="4292129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8954" y="4292129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D937484B-F2F3-DEE4-B595-63B5D4D42E66}"/>
                      </a:ext>
                    </a:extLst>
                  </p:cNvPr>
                  <p:cNvSpPr txBox="1"/>
                  <p:nvPr/>
                </p:nvSpPr>
                <p:spPr>
                  <a:xfrm>
                    <a:off x="8075608" y="306787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5608" y="306787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5297A97-8D8E-1140-D2C2-ECC874044B97}"/>
                      </a:ext>
                    </a:extLst>
                  </p:cNvPr>
                  <p:cNvSpPr txBox="1"/>
                  <p:nvPr/>
                </p:nvSpPr>
                <p:spPr>
                  <a:xfrm>
                    <a:off x="8300969" y="2843011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0969" y="2843011"/>
                    <a:ext cx="553792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342A5C1-ADF6-6A52-6D2D-91EE88E46920}"/>
                </a:ext>
              </a:extLst>
            </p:cNvPr>
            <p:cNvCxnSpPr/>
            <p:nvPr/>
          </p:nvCxnSpPr>
          <p:spPr>
            <a:xfrm flipH="1">
              <a:off x="8214689" y="3993155"/>
              <a:ext cx="206062" cy="354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84B6CF8-1742-021E-A0BA-648A1564A922}"/>
                </a:ext>
              </a:extLst>
            </p:cNvPr>
            <p:cNvCxnSpPr/>
            <p:nvPr/>
          </p:nvCxnSpPr>
          <p:spPr>
            <a:xfrm>
              <a:off x="8188932" y="3993155"/>
              <a:ext cx="244698" cy="36278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262A12-C03A-0325-3F38-64C18CA302F3}"/>
                </a:ext>
              </a:extLst>
            </p:cNvPr>
            <p:cNvCxnSpPr/>
            <p:nvPr/>
          </p:nvCxnSpPr>
          <p:spPr>
            <a:xfrm>
              <a:off x="8214689" y="4355938"/>
              <a:ext cx="20606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668CC8-97F5-CA56-5DBE-2420B2C717A7}"/>
                </a:ext>
              </a:extLst>
            </p:cNvPr>
            <p:cNvCxnSpPr/>
            <p:nvPr/>
          </p:nvCxnSpPr>
          <p:spPr>
            <a:xfrm>
              <a:off x="8188932" y="3993155"/>
              <a:ext cx="2446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BF818C-E393-FB2D-3DF9-19333DDC4C48}"/>
                </a:ext>
              </a:extLst>
            </p:cNvPr>
            <p:cNvCxnSpPr>
              <a:stCxn id="31" idx="4"/>
            </p:cNvCxnSpPr>
            <p:nvPr/>
          </p:nvCxnSpPr>
          <p:spPr>
            <a:xfrm flipH="1">
              <a:off x="8303439" y="3783332"/>
              <a:ext cx="1232" cy="2098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EF63BD9-F1FD-8FE7-7130-434E77044B08}"/>
                </a:ext>
              </a:extLst>
            </p:cNvPr>
            <p:cNvCxnSpPr/>
            <p:nvPr/>
          </p:nvCxnSpPr>
          <p:spPr>
            <a:xfrm>
              <a:off x="8150458" y="4622242"/>
              <a:ext cx="3923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73620AD-9C5D-4C06-80A5-2951D5B07723}"/>
                </a:ext>
              </a:extLst>
            </p:cNvPr>
            <p:cNvCxnSpPr/>
            <p:nvPr/>
          </p:nvCxnSpPr>
          <p:spPr>
            <a:xfrm flipH="1">
              <a:off x="8096855" y="4621231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C84038-A2B1-E43B-30A0-DA3680EC4338}"/>
                </a:ext>
              </a:extLst>
            </p:cNvPr>
            <p:cNvCxnSpPr/>
            <p:nvPr/>
          </p:nvCxnSpPr>
          <p:spPr>
            <a:xfrm flipH="1">
              <a:off x="8162103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0DC1F0-FECE-B562-02B6-4933F52FE874}"/>
                </a:ext>
              </a:extLst>
            </p:cNvPr>
            <p:cNvCxnSpPr/>
            <p:nvPr/>
          </p:nvCxnSpPr>
          <p:spPr>
            <a:xfrm flipH="1">
              <a:off x="8224584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C9E869-9A57-832C-3226-AAF964D6D577}"/>
                </a:ext>
              </a:extLst>
            </p:cNvPr>
            <p:cNvCxnSpPr/>
            <p:nvPr/>
          </p:nvCxnSpPr>
          <p:spPr>
            <a:xfrm flipH="1">
              <a:off x="8294614" y="462123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F8732E-C1A1-8471-16DD-B425AAF8D6DE}"/>
                </a:ext>
              </a:extLst>
            </p:cNvPr>
            <p:cNvCxnSpPr/>
            <p:nvPr/>
          </p:nvCxnSpPr>
          <p:spPr>
            <a:xfrm flipH="1">
              <a:off x="8364894" y="4616756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430908C-3157-B98A-AB7F-5CE7C6C7ABC8}"/>
                </a:ext>
              </a:extLst>
            </p:cNvPr>
            <p:cNvCxnSpPr/>
            <p:nvPr/>
          </p:nvCxnSpPr>
          <p:spPr>
            <a:xfrm flipH="1">
              <a:off x="8425126" y="462178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DE1878-1194-C532-D200-32BE3334A334}"/>
                </a:ext>
              </a:extLst>
            </p:cNvPr>
            <p:cNvCxnSpPr/>
            <p:nvPr/>
          </p:nvCxnSpPr>
          <p:spPr>
            <a:xfrm flipH="1">
              <a:off x="8481114" y="4621780"/>
              <a:ext cx="56348" cy="116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2D34B41-BDA1-37D6-531E-3D660505C259}"/>
                </a:ext>
              </a:extLst>
            </p:cNvPr>
            <p:cNvCxnSpPr/>
            <p:nvPr/>
          </p:nvCxnSpPr>
          <p:spPr>
            <a:xfrm>
              <a:off x="8316768" y="4362423"/>
              <a:ext cx="0" cy="27046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5373AB-1913-940B-86DC-4DAA216480BB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9881638" y="3703677"/>
            <a:ext cx="153939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130609-928A-0832-F0EE-9B8DF67CC31C}"/>
              </a:ext>
            </a:extLst>
          </p:cNvPr>
          <p:cNvGrpSpPr/>
          <p:nvPr/>
        </p:nvGrpSpPr>
        <p:grpSpPr>
          <a:xfrm>
            <a:off x="10239826" y="3687579"/>
            <a:ext cx="676800" cy="340200"/>
            <a:chOff x="10239826" y="3687579"/>
            <a:chExt cx="6768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912C6F-9643-D51B-0F40-BF0B90100633}"/>
                    </a:ext>
                  </a:extLst>
                </p14:cNvPr>
                <p14:cNvContentPartPr/>
                <p14:nvPr/>
              </p14:nvContentPartPr>
              <p14:xfrm>
                <a:off x="10268986" y="3730419"/>
                <a:ext cx="156600" cy="282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912C6F-9643-D51B-0F40-BF0B901006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60346" y="3721779"/>
                  <a:ext cx="174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28B30A-8620-88CA-5995-93FF47ECBF70}"/>
                    </a:ext>
                  </a:extLst>
                </p14:cNvPr>
                <p14:cNvContentPartPr/>
                <p14:nvPr/>
              </p14:nvContentPartPr>
              <p14:xfrm>
                <a:off x="10239826" y="3944619"/>
                <a:ext cx="112680" cy="8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28B30A-8620-88CA-5995-93FF47ECBF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30826" y="3935979"/>
                  <a:ext cx="130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D7CAFE0-3359-AB1F-3D3F-585214D6CD32}"/>
                    </a:ext>
                  </a:extLst>
                </p14:cNvPr>
                <p14:cNvContentPartPr/>
                <p14:nvPr/>
              </p14:nvContentPartPr>
              <p14:xfrm>
                <a:off x="10565986" y="3772179"/>
                <a:ext cx="171720" cy="113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D7CAFE0-3359-AB1F-3D3F-585214D6CD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56986" y="3763539"/>
                  <a:ext cx="189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1C0B97-326E-7B48-A93E-3AF6DE87ADA7}"/>
                    </a:ext>
                  </a:extLst>
                </p14:cNvPr>
                <p14:cNvContentPartPr/>
                <p14:nvPr/>
              </p14:nvContentPartPr>
              <p14:xfrm>
                <a:off x="10638346" y="3687579"/>
                <a:ext cx="26280" cy="287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1C0B97-326E-7B48-A93E-3AF6DE87AD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29346" y="3678579"/>
                  <a:ext cx="43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6C29CB-D413-9A26-0D3F-BBFBAFB43E3E}"/>
                    </a:ext>
                  </a:extLst>
                </p14:cNvPr>
                <p14:cNvContentPartPr/>
                <p14:nvPr/>
              </p14:nvContentPartPr>
              <p14:xfrm>
                <a:off x="10743106" y="3859659"/>
                <a:ext cx="173520" cy="118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6C29CB-D413-9A26-0D3F-BBFBAFB43E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34106" y="3850659"/>
                  <a:ext cx="19116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795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C44-BFEE-4196-1592-4E11F9D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f4dof: Forward kinematics for 4DOF Robot</a:t>
            </a:r>
          </a:p>
        </p:txBody>
      </p:sp>
    </p:spTree>
    <p:extLst>
      <p:ext uri="{BB962C8B-B14F-4D97-AF65-F5344CB8AC3E}">
        <p14:creationId xmlns:p14="http://schemas.microsoft.com/office/powerpoint/2010/main" val="312339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16C0-B936-59AA-DF41-90BDDDAD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i4dof: Inverse kinematics for 4DOF Robot</a:t>
            </a:r>
          </a:p>
        </p:txBody>
      </p:sp>
    </p:spTree>
    <p:extLst>
      <p:ext uri="{BB962C8B-B14F-4D97-AF65-F5344CB8AC3E}">
        <p14:creationId xmlns:p14="http://schemas.microsoft.com/office/powerpoint/2010/main" val="258939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enough knowledge of kinematics for use with this kind of robot!!!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27" y="3209095"/>
            <a:ext cx="5099590" cy="25961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8200" y="2562896"/>
            <a:ext cx="4261499" cy="32423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9EADAB-1180-E0B3-642D-ADFAC960295F}"/>
              </a:ext>
            </a:extLst>
          </p:cNvPr>
          <p:cNvSpPr txBox="1"/>
          <p:nvPr/>
        </p:nvSpPr>
        <p:spPr>
          <a:xfrm>
            <a:off x="1488141" y="6031477"/>
            <a:ext cx="270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Each leg has spatial 3 DOF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CEC15-02C6-00A2-32A9-AB80DF97FC9B}"/>
              </a:ext>
            </a:extLst>
          </p:cNvPr>
          <p:cNvSpPr txBox="1"/>
          <p:nvPr/>
        </p:nvSpPr>
        <p:spPr>
          <a:xfrm>
            <a:off x="2968949" y="1988118"/>
            <a:ext cx="347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 arm has </a:t>
            </a:r>
          </a:p>
          <a:p>
            <a:r>
              <a:rPr lang="en-US" b="1" dirty="0">
                <a:solidFill>
                  <a:srgbClr val="0070C0"/>
                </a:solidFill>
              </a:rPr>
              <a:t>4 DOF + 1 DOF of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          end-effector twist </a:t>
            </a:r>
          </a:p>
        </p:txBody>
      </p:sp>
    </p:spTree>
    <p:extLst>
      <p:ext uri="{BB962C8B-B14F-4D97-AF65-F5344CB8AC3E}">
        <p14:creationId xmlns:p14="http://schemas.microsoft.com/office/powerpoint/2010/main" val="832068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Kinematics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4584" y="5600339"/>
            <a:ext cx="1275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Done!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A7935A-7F21-7B23-68E0-1A3EE257A652}"/>
              </a:ext>
            </a:extLst>
          </p:cNvPr>
          <p:cNvGrpSpPr/>
          <p:nvPr/>
        </p:nvGrpSpPr>
        <p:grpSpPr>
          <a:xfrm>
            <a:off x="6684264" y="472936"/>
            <a:ext cx="5380032" cy="4048884"/>
            <a:chOff x="6684264" y="472936"/>
            <a:chExt cx="5380032" cy="4048884"/>
          </a:xfrm>
        </p:grpSpPr>
        <p:grpSp>
          <p:nvGrpSpPr>
            <p:cNvPr id="11" name="Group 10"/>
            <p:cNvGrpSpPr/>
            <p:nvPr/>
          </p:nvGrpSpPr>
          <p:grpSpPr>
            <a:xfrm>
              <a:off x="6684264" y="472936"/>
              <a:ext cx="5380032" cy="3969711"/>
              <a:chOff x="6658376" y="583105"/>
              <a:chExt cx="5417713" cy="3969711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658376" y="583105"/>
                <a:ext cx="5417713" cy="3969711"/>
                <a:chOff x="5722512" y="1677809"/>
                <a:chExt cx="5417713" cy="3969711"/>
              </a:xfrm>
            </p:grpSpPr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301" r="3743"/>
                <a:stretch/>
              </p:blipFill>
              <p:spPr>
                <a:xfrm>
                  <a:off x="5722512" y="2008970"/>
                  <a:ext cx="5417713" cy="3638550"/>
                </a:xfrm>
                <a:prstGeom prst="rect">
                  <a:avLst/>
                </a:prstGeom>
              </p:spPr>
            </p:pic>
            <p:sp>
              <p:nvSpPr>
                <p:cNvPr id="16" name="Oval 15"/>
                <p:cNvSpPr/>
                <p:nvPr/>
              </p:nvSpPr>
              <p:spPr>
                <a:xfrm>
                  <a:off x="8436667" y="1677809"/>
                  <a:ext cx="2163650" cy="180304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9839458" y="1948763"/>
                    <a:ext cx="46621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9458" y="1948763"/>
                    <a:ext cx="46621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824339" y="3753493"/>
                  <a:ext cx="549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339" y="3753493"/>
                  <a:ext cx="54994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E89F42-646B-BA6C-05C0-686A3752CBCA}"/>
                    </a:ext>
                  </a:extLst>
                </p:cNvPr>
                <p:cNvSpPr txBox="1"/>
                <p:nvPr/>
              </p:nvSpPr>
              <p:spPr>
                <a:xfrm>
                  <a:off x="8205643" y="4244821"/>
                  <a:ext cx="6133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E89F42-646B-BA6C-05C0-686A3752C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643" y="4244821"/>
                  <a:ext cx="61337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70" t="-2174" r="-396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1082851-6AF9-8318-92C2-0A6F90850167}"/>
                    </a:ext>
                  </a:extLst>
                </p:cNvPr>
                <p:cNvSpPr txBox="1"/>
                <p:nvPr/>
              </p:nvSpPr>
              <p:spPr>
                <a:xfrm>
                  <a:off x="9913638" y="3220813"/>
                  <a:ext cx="5545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1082851-6AF9-8318-92C2-0A6F90850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38" y="3220813"/>
                  <a:ext cx="55457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297" r="-4396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2EE447-AFA6-8C03-D0FD-E6DA6AA6DB60}"/>
                    </a:ext>
                  </a:extLst>
                </p:cNvPr>
                <p:cNvSpPr txBox="1"/>
                <p:nvPr/>
              </p:nvSpPr>
              <p:spPr>
                <a:xfrm>
                  <a:off x="8949692" y="4052820"/>
                  <a:ext cx="559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2EE447-AFA6-8C03-D0FD-E6DA6AA6D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92" y="4052820"/>
                  <a:ext cx="55938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261" r="-434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1818F3-57BE-56D5-E410-87267216005D}"/>
                    </a:ext>
                  </a:extLst>
                </p:cNvPr>
                <p:cNvSpPr txBox="1"/>
                <p:nvPr/>
              </p:nvSpPr>
              <p:spPr>
                <a:xfrm>
                  <a:off x="8949692" y="1990015"/>
                  <a:ext cx="613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1818F3-57BE-56D5-E410-872672160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92" y="1990015"/>
                  <a:ext cx="61388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70" t="-2174" r="-396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AC94-B7B2-8E6D-C820-0CB101AC1539}"/>
                  </a:ext>
                </a:extLst>
              </p:cNvPr>
              <p:cNvSpPr txBox="1"/>
              <p:nvPr/>
            </p:nvSpPr>
            <p:spPr>
              <a:xfrm>
                <a:off x="9383805" y="4547386"/>
                <a:ext cx="206524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𝑃h𝑖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𝑉𝑎𝑟𝑝h𝑖</m:t>
                      </m:r>
                    </m:oMath>
                  </m:oMathPara>
                </a14:m>
                <a:endParaRPr lang="en-US" sz="3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3AC94-B7B2-8E6D-C820-0CB101AC1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805" y="4547386"/>
                <a:ext cx="2065245" cy="11079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950" y="1690688"/>
                <a:ext cx="10515600" cy="4806661"/>
              </a:xfrm>
            </p:spPr>
            <p:txBody>
              <a:bodyPr/>
              <a:lstStyle/>
              <a:p>
                <a:r>
                  <a:rPr lang="en-US" dirty="0"/>
                  <a:t>SCARA robot</a:t>
                </a:r>
              </a:p>
              <a:p>
                <a:pPr>
                  <a:buFontTx/>
                  <a:buChar char="-"/>
                </a:pPr>
                <a:r>
                  <a:rPr lang="en-US" dirty="0">
                    <a:solidFill>
                      <a:srgbClr val="FF0000"/>
                    </a:solidFill>
                  </a:rPr>
                  <a:t>Forward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Kinematics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we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or</a:t>
                </a:r>
                <a:r>
                  <a:rPr lang="en-US" sz="2400" b="0" dirty="0"/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We have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𝑂𝑊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𝐴𝑊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1690688"/>
                <a:ext cx="10515600" cy="4806661"/>
              </a:xfrm>
              <a:blipFill>
                <a:blip r:embed="rId11"/>
                <a:stretch>
                  <a:fillRect l="-1217" t="-2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0FF894-BF1E-70C2-6EA9-DFC0D2EBC601}"/>
                  </a:ext>
                </a:extLst>
              </p14:cNvPr>
              <p14:cNvContentPartPr/>
              <p14:nvPr/>
            </p14:nvContentPartPr>
            <p14:xfrm>
              <a:off x="8578066" y="3968739"/>
              <a:ext cx="427680" cy="531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0FF894-BF1E-70C2-6EA9-DFC0D2EBC6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69066" y="3960099"/>
                <a:ext cx="44532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AA2E1A-0975-2BF0-D29E-A6B71626FA87}"/>
                  </a:ext>
                </a:extLst>
              </p14:cNvPr>
              <p14:cNvContentPartPr/>
              <p14:nvPr/>
            </p14:nvContentPartPr>
            <p14:xfrm>
              <a:off x="9602266" y="3128499"/>
              <a:ext cx="432720" cy="502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AA2E1A-0975-2BF0-D29E-A6B71626FA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93266" y="3119859"/>
                <a:ext cx="450360" cy="5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5217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rmAutofit/>
          </a:bodyPr>
          <a:lstStyle/>
          <a:p>
            <a:r>
              <a:rPr lang="en-US" sz="3200" dirty="0"/>
              <a:t>Classical Kinematics for SCARA robot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266"/>
                <a:ext cx="10515600" cy="526269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Inverse kinematics: </a:t>
                </a: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400" dirty="0"/>
                  <a:t>, we</a:t>
                </a:r>
              </a:p>
              <a:p>
                <a:pPr marL="0" indent="0">
                  <a:buNone/>
                </a:pPr>
                <a:r>
                  <a:rPr lang="en-US" sz="2400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HOW ???</a:t>
                </a:r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/>
                  <a:t> first 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  </a:t>
                </a:r>
                <a:r>
                  <a:rPr lang="en-US" sz="2400" dirty="0">
                    <a:sym typeface="Wingdings" panose="05000000000000000000" pitchFamily="2" charset="2"/>
                  </a:rPr>
                  <a:t> easy, but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Wingdings" panose="05000000000000000000" pitchFamily="2" charset="2"/>
                  </a:rPr>
                  <a:t>there is practical problem though!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atan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not true if the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pPr marL="0" indent="0">
                  <a:buNone/>
                </a:pPr>
                <a:r>
                  <a:rPr lang="en-US" sz="2400" dirty="0"/>
                  <a:t>in the 2</a:t>
                </a:r>
                <a:r>
                  <a:rPr lang="en-US" sz="2400" baseline="30000" dirty="0"/>
                  <a:t>nd</a:t>
                </a:r>
                <a:r>
                  <a:rPr lang="en-US" sz="2400" dirty="0"/>
                  <a:t> or 4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quadrant. So, in practice</a:t>
                </a:r>
              </a:p>
              <a:p>
                <a:pPr marL="0" indent="0">
                  <a:buNone/>
                </a:pPr>
                <a:r>
                  <a:rPr lang="en-US" sz="2400" dirty="0"/>
                  <a:t>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--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sz="2400" dirty="0"/>
                  <a:t>.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𝑂𝐴𝑊</m:t>
                    </m:r>
                  </m:oMath>
                </a14:m>
                <a:r>
                  <a:rPr lang="en-US" sz="2400" dirty="0"/>
                  <a:t>, cosine theorem gives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  (Elbow-Down and Elbow-Up)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266"/>
                <a:ext cx="10515600" cy="5262697"/>
              </a:xfrm>
              <a:blipFill>
                <a:blip r:embed="rId3"/>
                <a:stretch>
                  <a:fillRect l="-928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2E352-17DA-C4C9-F893-2EC65A9F4D22}"/>
              </a:ext>
            </a:extLst>
          </p:cNvPr>
          <p:cNvCxnSpPr>
            <a:cxnSpLocks/>
          </p:cNvCxnSpPr>
          <p:nvPr/>
        </p:nvCxnSpPr>
        <p:spPr>
          <a:xfrm>
            <a:off x="5533625" y="1274632"/>
            <a:ext cx="4286515" cy="9648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E6F403-082C-9072-0DE2-D842B9B30609}"/>
              </a:ext>
            </a:extLst>
          </p:cNvPr>
          <p:cNvGrpSpPr/>
          <p:nvPr/>
        </p:nvGrpSpPr>
        <p:grpSpPr>
          <a:xfrm>
            <a:off x="6658376" y="583105"/>
            <a:ext cx="5440474" cy="4064225"/>
            <a:chOff x="6658376" y="583105"/>
            <a:chExt cx="5440474" cy="4064225"/>
          </a:xfrm>
        </p:grpSpPr>
        <p:grpSp>
          <p:nvGrpSpPr>
            <p:cNvPr id="9" name="Group 8"/>
            <p:cNvGrpSpPr/>
            <p:nvPr/>
          </p:nvGrpSpPr>
          <p:grpSpPr>
            <a:xfrm>
              <a:off x="6658376" y="583105"/>
              <a:ext cx="5417713" cy="3969711"/>
              <a:chOff x="6658376" y="583105"/>
              <a:chExt cx="5417713" cy="396971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6658376" y="583105"/>
                <a:ext cx="5417713" cy="3969711"/>
                <a:chOff x="6658376" y="583105"/>
                <a:chExt cx="5417713" cy="396971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6658376" y="583105"/>
                  <a:ext cx="5417713" cy="3969711"/>
                  <a:chOff x="6658376" y="583105"/>
                  <a:chExt cx="5417713" cy="3969711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6658376" y="583105"/>
                    <a:ext cx="5417713" cy="3969711"/>
                    <a:chOff x="5722512" y="1677809"/>
                    <a:chExt cx="5417713" cy="3969711"/>
                  </a:xfrm>
                </p:grpSpPr>
                <p:pic>
                  <p:nvPicPr>
                    <p:cNvPr id="7" name="Picture 6"/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301" r="3743"/>
                    <a:stretch/>
                  </p:blipFill>
                  <p:spPr>
                    <a:xfrm>
                      <a:off x="5722512" y="2008970"/>
                      <a:ext cx="5417713" cy="36385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" name="Oval 7"/>
                    <p:cNvSpPr/>
                    <p:nvPr/>
                  </p:nvSpPr>
                  <p:spPr>
                    <a:xfrm>
                      <a:off x="8436667" y="1677809"/>
                      <a:ext cx="2163650" cy="18030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9839458" y="1948763"/>
                        <a:ext cx="4662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" name="Text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39458" y="1948763"/>
                        <a:ext cx="466218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8813440" y="3863662"/>
                      <a:ext cx="5537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440" y="3863662"/>
                      <a:ext cx="55379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543244" y="291478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244" y="291478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Connector 9"/>
            <p:cNvCxnSpPr/>
            <p:nvPr/>
          </p:nvCxnSpPr>
          <p:spPr>
            <a:xfrm flipV="1">
              <a:off x="9839458" y="3412902"/>
              <a:ext cx="1514342" cy="321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982414" y="2318095"/>
              <a:ext cx="307805" cy="12879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097037" y="3451537"/>
              <a:ext cx="38636" cy="2060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097036" y="3438659"/>
              <a:ext cx="154547" cy="257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5A0688-0F45-BF64-609A-D64C13102ED5}"/>
                    </a:ext>
                  </a:extLst>
                </p:cNvPr>
                <p:cNvSpPr txBox="1"/>
                <p:nvPr/>
              </p:nvSpPr>
              <p:spPr>
                <a:xfrm>
                  <a:off x="8205643" y="4370331"/>
                  <a:ext cx="6133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5A0688-0F45-BF64-609A-D64C13102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643" y="4370331"/>
                  <a:ext cx="61337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970" t="-4444" r="-396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88B986D-4AF1-09E5-BD6C-D3F86C5CE1AA}"/>
                    </a:ext>
                  </a:extLst>
                </p:cNvPr>
                <p:cNvSpPr txBox="1"/>
                <p:nvPr/>
              </p:nvSpPr>
              <p:spPr>
                <a:xfrm rot="20840651">
                  <a:off x="9826561" y="2991663"/>
                  <a:ext cx="2272289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160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m:rPr>
                            <m:nor/>
                          </m:rPr>
                          <a:rPr lang="km-KH" sz="1600" dirty="0">
                            <a:latin typeface="Khmer OS" panose="02000500000000020004" pitchFamily="2" charset="0"/>
                            <a:cs typeface="Khmer OS" panose="02000500000000020004" pitchFamily="2" charset="0"/>
                          </a:rPr>
                          <m:t>មុំបន្ថែម</m:t>
                        </m:r>
                        <m:r>
                          <m:rPr>
                            <m:nor/>
                          </m:rPr>
                          <a:rPr lang="km-KH" sz="1600" dirty="0">
                            <a:latin typeface="Khmer OS" panose="02000500000000020004" pitchFamily="2" charset="0"/>
                            <a:cs typeface="Khmer OS" panose="02000500000000020004" pitchFamily="2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88B986D-4AF1-09E5-BD6C-D3F86C5CE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40651">
                  <a:off x="9826561" y="2991663"/>
                  <a:ext cx="2272289" cy="310598"/>
                </a:xfrm>
                <a:prstGeom prst="rect">
                  <a:avLst/>
                </a:prstGeom>
                <a:blipFill>
                  <a:blip r:embed="rId9"/>
                  <a:stretch>
                    <a:fillRect t="-5303" r="-29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DB00EF-7A19-C60F-5070-852A584EA097}"/>
                    </a:ext>
                  </a:extLst>
                </p:cNvPr>
                <p:cNvSpPr txBox="1"/>
                <p:nvPr/>
              </p:nvSpPr>
              <p:spPr>
                <a:xfrm>
                  <a:off x="8949692" y="4160400"/>
                  <a:ext cx="5593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DDB00EF-7A19-C60F-5070-852A584EA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92" y="4160400"/>
                  <a:ext cx="55938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261" r="-4348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64DB4EB-194F-77ED-F5EF-D36AFFE9F012}"/>
                    </a:ext>
                  </a:extLst>
                </p:cNvPr>
                <p:cNvSpPr txBox="1"/>
                <p:nvPr/>
              </p:nvSpPr>
              <p:spPr>
                <a:xfrm>
                  <a:off x="8949692" y="2115525"/>
                  <a:ext cx="613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64DB4EB-194F-77ED-F5EF-D36AFFE9F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9692" y="2115525"/>
                  <a:ext cx="61388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70" t="-8889" r="-396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06E984-1C03-F71F-8B82-58B85E7455DC}"/>
                  </a:ext>
                </a:extLst>
              </p:cNvPr>
              <p:cNvSpPr txBox="1"/>
              <p:nvPr/>
            </p:nvSpPr>
            <p:spPr>
              <a:xfrm>
                <a:off x="562376" y="6017705"/>
                <a:ext cx="5874283" cy="708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𝒖𝒑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𝐚𝐭𝐚𝐧𝟐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𝐚𝐜𝐨𝐬</m:t>
                          </m:r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506E984-1C03-F71F-8B82-58B85E74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76" y="6017705"/>
                <a:ext cx="5874283" cy="7083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D52BC75-D537-EA60-C48B-DD604A27B1FA}"/>
                  </a:ext>
                </a:extLst>
              </p14:cNvPr>
              <p14:cNvContentPartPr/>
              <p14:nvPr/>
            </p14:nvContentPartPr>
            <p14:xfrm>
              <a:off x="1679640" y="4804200"/>
              <a:ext cx="2091240" cy="663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D52BC75-D537-EA60-C48B-DD604A27B1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0640" y="4795560"/>
                <a:ext cx="2108880" cy="68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4D6222C-30FF-3420-2840-180983FA975C}"/>
                  </a:ext>
                </a:extLst>
              </p14:cNvPr>
              <p14:cNvContentPartPr/>
              <p14:nvPr/>
            </p14:nvContentPartPr>
            <p14:xfrm>
              <a:off x="2292720" y="4041720"/>
              <a:ext cx="635040" cy="924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4D6222C-30FF-3420-2840-180983FA97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84080" y="4032720"/>
                <a:ext cx="652680" cy="9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1578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rmAutofit/>
          </a:bodyPr>
          <a:lstStyle/>
          <a:p>
            <a:r>
              <a:rPr lang="en-US" sz="3200" dirty="0"/>
              <a:t>Classical Kinematics for SCARA robot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266"/>
                <a:ext cx="10515600" cy="545067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 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000" b="0" dirty="0"/>
              </a:p>
              <a:p>
                <a:pPr marL="0" indent="0">
                  <a:buNone/>
                </a:pPr>
                <a:r>
                  <a:rPr lang="en-US" sz="2400" dirty="0"/>
                  <a:t>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	(</a:t>
                </a:r>
                <a:r>
                  <a:rPr lang="km-KH" sz="2400" dirty="0">
                    <a:latin typeface="Khmer OS" panose="02000500000000020004" pitchFamily="2" charset="0"/>
                    <a:cs typeface="Khmer OS" panose="02000500000000020004" pitchFamily="2" charset="0"/>
                  </a:rPr>
                  <a:t>មុំបន្ថែម)	</a:t>
                </a:r>
                <a:r>
                  <a:rPr lang="en-US" sz="2400" dirty="0">
                    <a:latin typeface="Khmer OS" panose="02000500000000020004" pitchFamily="2" charset="0"/>
                    <a:cs typeface="Khmer OS" panose="02000500000000020004" pitchFamily="2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Khmer OS" panose="02000500000000020004" pitchFamily="2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Khmer OS" panose="02000500000000020004" pitchFamily="2" charset="0"/>
                            <a:sym typeface="Wingdings" panose="05000000000000000000" pitchFamily="2" charset="2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cs typeface="Khmer OS" panose="02000500000000020004" pitchFamily="2" charset="0"/>
                        <a:sym typeface="Wingdings" panose="05000000000000000000" pitchFamily="2" charset="2"/>
                      </a:rPr>
                      <m:t>=−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Khmer OS" panose="02000500000000020004" pitchFamily="2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Khmer OS" panose="02000500000000020004" pitchFamily="2" charset="0"/>
                            <a:sym typeface="Wingdings" panose="05000000000000000000" pitchFamily="2" charset="2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Khmer OS" panose="02000500000000020004" pitchFamily="2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Cosine theorem: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=±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acos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2400" dirty="0"/>
                  <a:t> 	(Elbow-Down and Elbow-Up)</a:t>
                </a:r>
              </a:p>
              <a:p>
                <a:pPr marL="0" indent="0">
                  <a:buNone/>
                </a:pPr>
                <a:r>
                  <a:rPr lang="en-US" sz="2400" dirty="0"/>
                  <a:t>Therefore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Elbow-Up: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𝐚𝐭𝐚𝐧𝟐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Elbow-Down: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𝒅𝒐𝒘𝒏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𝐚𝐭𝐚𝐧𝟐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𝝋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𝐚𝐜𝐨𝐬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𝒓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  <m:sup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𝒍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266"/>
                <a:ext cx="10515600" cy="5450675"/>
              </a:xfrm>
              <a:blipFill>
                <a:blip r:embed="rId3"/>
                <a:stretch>
                  <a:fillRect l="-754" t="-2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E3976E2-7DC7-2344-1C8A-6C983E9091AE}"/>
              </a:ext>
            </a:extLst>
          </p:cNvPr>
          <p:cNvGrpSpPr/>
          <p:nvPr/>
        </p:nvGrpSpPr>
        <p:grpSpPr>
          <a:xfrm>
            <a:off x="2349420" y="3718080"/>
            <a:ext cx="372600" cy="438120"/>
            <a:chOff x="2349420" y="3718080"/>
            <a:chExt cx="372600" cy="43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A1A918A-0305-6FB1-90D1-30DE40B1ADAC}"/>
                    </a:ext>
                  </a:extLst>
                </p14:cNvPr>
                <p14:cNvContentPartPr/>
                <p14:nvPr/>
              </p14:nvContentPartPr>
              <p14:xfrm>
                <a:off x="2349420" y="3718080"/>
                <a:ext cx="352440" cy="362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A1A918A-0305-6FB1-90D1-30DE40B1AD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40780" y="3709080"/>
                  <a:ext cx="370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66BC98E-6DC2-FEA1-1353-0FF4FF02F08A}"/>
                    </a:ext>
                  </a:extLst>
                </p14:cNvPr>
                <p14:cNvContentPartPr/>
                <p14:nvPr/>
              </p14:nvContentPartPr>
              <p14:xfrm>
                <a:off x="2655420" y="3915360"/>
                <a:ext cx="66600" cy="240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66BC98E-6DC2-FEA1-1353-0FF4FF02F0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46420" y="3906360"/>
                  <a:ext cx="8424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021696-0BA3-B80B-2D29-4C5F6579E033}"/>
                  </a:ext>
                </a:extLst>
              </p14:cNvPr>
              <p14:cNvContentPartPr/>
              <p14:nvPr/>
            </p14:nvContentPartPr>
            <p14:xfrm>
              <a:off x="9262500" y="4323240"/>
              <a:ext cx="1716480" cy="1373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021696-0BA3-B80B-2D29-4C5F6579E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53500" y="4314240"/>
                <a:ext cx="173412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734C4A-1822-A997-A197-EC69A44A84F8}"/>
                  </a:ext>
                </a:extLst>
              </p14:cNvPr>
              <p14:cNvContentPartPr/>
              <p14:nvPr/>
            </p14:nvContentPartPr>
            <p14:xfrm>
              <a:off x="8613780" y="2874240"/>
              <a:ext cx="843480" cy="1002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734C4A-1822-A997-A197-EC69A44A84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04780" y="2865240"/>
                <a:ext cx="861120" cy="10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ED9D06-F6CC-729C-4405-C6B12B61E8F8}"/>
                  </a:ext>
                </a:extLst>
              </p14:cNvPr>
              <p14:cNvContentPartPr/>
              <p14:nvPr/>
            </p14:nvContentPartPr>
            <p14:xfrm>
              <a:off x="9456180" y="2893320"/>
              <a:ext cx="1302480" cy="223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ED9D06-F6CC-729C-4405-C6B12B61E8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47540" y="2884320"/>
                <a:ext cx="13201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BCD356-220C-4C99-B6DE-3AD014EE1737}"/>
                  </a:ext>
                </a:extLst>
              </p14:cNvPr>
              <p14:cNvContentPartPr/>
              <p14:nvPr/>
            </p14:nvContentPartPr>
            <p14:xfrm>
              <a:off x="9342780" y="2800440"/>
              <a:ext cx="148680" cy="9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BCD356-220C-4C99-B6DE-3AD014EE17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33780" y="2791800"/>
                <a:ext cx="16632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FE4EFF3-9A13-3964-5A42-20A1CD91EDDA}"/>
              </a:ext>
            </a:extLst>
          </p:cNvPr>
          <p:cNvGrpSpPr/>
          <p:nvPr/>
        </p:nvGrpSpPr>
        <p:grpSpPr>
          <a:xfrm>
            <a:off x="9185100" y="2280960"/>
            <a:ext cx="1592640" cy="338400"/>
            <a:chOff x="9185100" y="2280960"/>
            <a:chExt cx="159264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A16C5C-7BD4-7D1C-6BA3-A6BE6D73D1A2}"/>
                    </a:ext>
                  </a:extLst>
                </p14:cNvPr>
                <p14:cNvContentPartPr/>
                <p14:nvPr/>
              </p14:nvContentPartPr>
              <p14:xfrm>
                <a:off x="9209940" y="2428200"/>
                <a:ext cx="19800" cy="16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A16C5C-7BD4-7D1C-6BA3-A6BE6D73D1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01300" y="2419560"/>
                  <a:ext cx="374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3AE880-5FEC-8B91-896C-3A6F6D497552}"/>
                    </a:ext>
                  </a:extLst>
                </p14:cNvPr>
                <p14:cNvContentPartPr/>
                <p14:nvPr/>
              </p14:nvContentPartPr>
              <p14:xfrm>
                <a:off x="9185100" y="2347920"/>
                <a:ext cx="157320" cy="3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3AE880-5FEC-8B91-896C-3A6F6D4975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76460" y="2338920"/>
                  <a:ext cx="174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72ED954-1E75-360B-129F-045CE722488F}"/>
                    </a:ext>
                  </a:extLst>
                </p14:cNvPr>
                <p14:cNvContentPartPr/>
                <p14:nvPr/>
              </p14:nvContentPartPr>
              <p14:xfrm>
                <a:off x="9244140" y="2471040"/>
                <a:ext cx="119520" cy="148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72ED954-1E75-360B-129F-045CE72248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235500" y="2462040"/>
                  <a:ext cx="137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3903CCD-CF16-8438-0C76-8BB16EE89556}"/>
                    </a:ext>
                  </a:extLst>
                </p14:cNvPr>
                <p14:cNvContentPartPr/>
                <p14:nvPr/>
              </p14:nvContentPartPr>
              <p14:xfrm>
                <a:off x="9430620" y="2335320"/>
                <a:ext cx="58680" cy="23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3903CCD-CF16-8438-0C76-8BB16EE8955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1620" y="2326680"/>
                  <a:ext cx="76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47497E3-7C32-7FB7-92A5-B6BF8B199337}"/>
                    </a:ext>
                  </a:extLst>
                </p14:cNvPr>
                <p14:cNvContentPartPr/>
                <p14:nvPr/>
              </p14:nvContentPartPr>
              <p14:xfrm>
                <a:off x="9551580" y="2280960"/>
                <a:ext cx="150840" cy="29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47497E3-7C32-7FB7-92A5-B6BF8B199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42940" y="2272320"/>
                  <a:ext cx="1684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9A2A7D-B532-7CFB-4324-0FD28E96E000}"/>
                    </a:ext>
                  </a:extLst>
                </p14:cNvPr>
                <p14:cNvContentPartPr/>
                <p14:nvPr/>
              </p14:nvContentPartPr>
              <p14:xfrm>
                <a:off x="9733740" y="2415960"/>
                <a:ext cx="116280" cy="15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9A2A7D-B532-7CFB-4324-0FD28E96E0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25100" y="2406960"/>
                  <a:ext cx="133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F21FAD4-BC49-EB29-D1B9-74AEBCBB56BE}"/>
                    </a:ext>
                  </a:extLst>
                </p14:cNvPr>
                <p14:cNvContentPartPr/>
                <p14:nvPr/>
              </p14:nvContentPartPr>
              <p14:xfrm>
                <a:off x="9867300" y="2413440"/>
                <a:ext cx="21996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F21FAD4-BC49-EB29-D1B9-74AEBCBB56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58300" y="2404800"/>
                  <a:ext cx="237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DE30C26-AB89-878D-CB28-120B0F21074E}"/>
                    </a:ext>
                  </a:extLst>
                </p14:cNvPr>
                <p14:cNvContentPartPr/>
                <p14:nvPr/>
              </p14:nvContentPartPr>
              <p14:xfrm>
                <a:off x="10183740" y="2471040"/>
                <a:ext cx="116280" cy="27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DE30C26-AB89-878D-CB28-120B0F2107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74740" y="2462040"/>
                  <a:ext cx="13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FDE512-8CFC-CAD3-5A7B-C747D39DA5DE}"/>
                    </a:ext>
                  </a:extLst>
                </p14:cNvPr>
                <p14:cNvContentPartPr/>
                <p14:nvPr/>
              </p14:nvContentPartPr>
              <p14:xfrm>
                <a:off x="10417380" y="2305800"/>
                <a:ext cx="192600" cy="18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FDE512-8CFC-CAD3-5A7B-C747D39DA5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08740" y="2296800"/>
                  <a:ext cx="210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0858EB4-C635-7048-1F6E-ADD3AE810026}"/>
                    </a:ext>
                  </a:extLst>
                </p14:cNvPr>
                <p14:cNvContentPartPr/>
                <p14:nvPr/>
              </p14:nvContentPartPr>
              <p14:xfrm>
                <a:off x="10668660" y="2397240"/>
                <a:ext cx="25920" cy="159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0858EB4-C635-7048-1F6E-ADD3AE8100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59660" y="2388240"/>
                  <a:ext cx="4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72221F-497E-9928-5141-48E9FD552B85}"/>
                    </a:ext>
                  </a:extLst>
                </p14:cNvPr>
                <p14:cNvContentPartPr/>
                <p14:nvPr/>
              </p14:nvContentPartPr>
              <p14:xfrm>
                <a:off x="10642740" y="2352240"/>
                <a:ext cx="135000" cy="10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72221F-497E-9928-5141-48E9FD552B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34100" y="2343600"/>
                  <a:ext cx="152640" cy="11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B356D7-26A4-2225-17FB-4024750209B1}"/>
                  </a:ext>
                </a:extLst>
              </p14:cNvPr>
              <p14:cNvContentPartPr/>
              <p14:nvPr/>
            </p14:nvContentPartPr>
            <p14:xfrm>
              <a:off x="10568220" y="5247000"/>
              <a:ext cx="138240" cy="116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B356D7-26A4-2225-17FB-4024750209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559580" y="5238000"/>
                <a:ext cx="15588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B8AD390-8546-971D-F3BB-10ADFE363B33}"/>
              </a:ext>
            </a:extLst>
          </p:cNvPr>
          <p:cNvGrpSpPr/>
          <p:nvPr/>
        </p:nvGrpSpPr>
        <p:grpSpPr>
          <a:xfrm>
            <a:off x="10369140" y="5561280"/>
            <a:ext cx="1491840" cy="313920"/>
            <a:chOff x="10369140" y="5561280"/>
            <a:chExt cx="149184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0B9751-9A75-2686-0A91-2356FB94A00A}"/>
                    </a:ext>
                  </a:extLst>
                </p14:cNvPr>
                <p14:cNvContentPartPr/>
                <p14:nvPr/>
              </p14:nvContentPartPr>
              <p14:xfrm>
                <a:off x="10381740" y="5653440"/>
                <a:ext cx="24480" cy="18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0B9751-9A75-2686-0A91-2356FB94A0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72740" y="5644440"/>
                  <a:ext cx="42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268FF6-16D8-3264-30E6-50D80A666FA4}"/>
                    </a:ext>
                  </a:extLst>
                </p14:cNvPr>
                <p14:cNvContentPartPr/>
                <p14:nvPr/>
              </p14:nvContentPartPr>
              <p14:xfrm>
                <a:off x="10369140" y="5634000"/>
                <a:ext cx="181080" cy="43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268FF6-16D8-3264-30E6-50D80A666F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500" y="5625000"/>
                  <a:ext cx="198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C51D85A-B7AA-AD16-6AB9-543DC140FB88}"/>
                    </a:ext>
                  </a:extLst>
                </p14:cNvPr>
                <p14:cNvContentPartPr/>
                <p14:nvPr/>
              </p14:nvContentPartPr>
              <p14:xfrm>
                <a:off x="10390020" y="5721120"/>
                <a:ext cx="158040" cy="15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C51D85A-B7AA-AD16-6AB9-543DC140FB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81380" y="5712120"/>
                  <a:ext cx="175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E6251A-BA32-DA3E-AF54-F4FF42431F72}"/>
                    </a:ext>
                  </a:extLst>
                </p14:cNvPr>
                <p14:cNvContentPartPr/>
                <p14:nvPr/>
              </p14:nvContentPartPr>
              <p14:xfrm>
                <a:off x="10629780" y="5583600"/>
                <a:ext cx="38880" cy="290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E6251A-BA32-DA3E-AF54-F4FF42431F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621140" y="5574960"/>
                  <a:ext cx="565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EC1C26-FB6F-A0D0-0589-FCAAB4DB5874}"/>
                    </a:ext>
                  </a:extLst>
                </p14:cNvPr>
                <p14:cNvContentPartPr/>
                <p14:nvPr/>
              </p14:nvContentPartPr>
              <p14:xfrm>
                <a:off x="10752180" y="5601960"/>
                <a:ext cx="102960" cy="261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EC1C26-FB6F-A0D0-0589-FCAAB4DB58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43540" y="5592960"/>
                  <a:ext cx="120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83A400-C283-106A-B610-F3DA79B027DC}"/>
                    </a:ext>
                  </a:extLst>
                </p14:cNvPr>
                <p14:cNvContentPartPr/>
                <p14:nvPr/>
              </p14:nvContentPartPr>
              <p14:xfrm>
                <a:off x="10876020" y="5737320"/>
                <a:ext cx="111240" cy="11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83A400-C283-106A-B610-F3DA79B027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67020" y="572868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64B17F-3239-31E3-2AF6-586C4BE00C25}"/>
                    </a:ext>
                  </a:extLst>
                </p14:cNvPr>
                <p14:cNvContentPartPr/>
                <p14:nvPr/>
              </p14:nvContentPartPr>
              <p14:xfrm>
                <a:off x="11052780" y="5708880"/>
                <a:ext cx="163440" cy="14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64B17F-3239-31E3-2AF6-586C4BE00C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43780" y="5699880"/>
                  <a:ext cx="1810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EF8ACF-520D-F459-8D41-2A39995B7061}"/>
                    </a:ext>
                  </a:extLst>
                </p14:cNvPr>
                <p14:cNvContentPartPr/>
                <p14:nvPr/>
              </p14:nvContentPartPr>
              <p14:xfrm>
                <a:off x="11320260" y="5700240"/>
                <a:ext cx="115560" cy="117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EF8ACF-520D-F459-8D41-2A39995B70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11260" y="5691600"/>
                  <a:ext cx="13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1DB3D4-8359-1BE0-041A-C1CEA83FA088}"/>
                    </a:ext>
                  </a:extLst>
                </p14:cNvPr>
                <p14:cNvContentPartPr/>
                <p14:nvPr/>
              </p14:nvContentPartPr>
              <p14:xfrm>
                <a:off x="11431500" y="5561280"/>
                <a:ext cx="28080" cy="276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1DB3D4-8359-1BE0-041A-C1CEA83FA08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422500" y="5552280"/>
                  <a:ext cx="457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D0C6C0-B884-D7A6-84D8-83454B4031C9}"/>
                    </a:ext>
                  </a:extLst>
                </p14:cNvPr>
                <p14:cNvContentPartPr/>
                <p14:nvPr/>
              </p14:nvContentPartPr>
              <p14:xfrm>
                <a:off x="11480100" y="5711760"/>
                <a:ext cx="124200" cy="11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D0C6C0-B884-D7A6-84D8-83454B4031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471100" y="5703120"/>
                  <a:ext cx="141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EF2809-809A-7AAF-6F01-C18ECBFEBEE3}"/>
                    </a:ext>
                  </a:extLst>
                </p14:cNvPr>
                <p14:cNvContentPartPr/>
                <p14:nvPr/>
              </p14:nvContentPartPr>
              <p14:xfrm>
                <a:off x="11571900" y="5713920"/>
                <a:ext cx="289080" cy="14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EF2809-809A-7AAF-6F01-C18ECBFEBEE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563260" y="5705280"/>
                  <a:ext cx="30672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437B3E-209E-13FC-8688-A281B961E472}"/>
              </a:ext>
            </a:extLst>
          </p:cNvPr>
          <p:cNvGrpSpPr/>
          <p:nvPr/>
        </p:nvGrpSpPr>
        <p:grpSpPr>
          <a:xfrm>
            <a:off x="3843780" y="4234320"/>
            <a:ext cx="504360" cy="502560"/>
            <a:chOff x="3843780" y="4234320"/>
            <a:chExt cx="50436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64576DB-C393-0798-2803-AFAE251A9873}"/>
                    </a:ext>
                  </a:extLst>
                </p14:cNvPr>
                <p14:cNvContentPartPr/>
                <p14:nvPr/>
              </p14:nvContentPartPr>
              <p14:xfrm>
                <a:off x="3843780" y="4348080"/>
                <a:ext cx="380520" cy="34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64576DB-C393-0798-2803-AFAE251A98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35140" y="4339440"/>
                  <a:ext cx="3981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F7AD16-516C-B07C-D03D-76C755D3E6CF}"/>
                    </a:ext>
                  </a:extLst>
                </p14:cNvPr>
                <p14:cNvContentPartPr/>
                <p14:nvPr/>
              </p14:nvContentPartPr>
              <p14:xfrm>
                <a:off x="4187220" y="4539600"/>
                <a:ext cx="160920" cy="197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F7AD16-516C-B07C-D03D-76C755D3E6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8580" y="4530600"/>
                  <a:ext cx="178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5C896AA-0F51-74B8-40E8-35ED412D21ED}"/>
                    </a:ext>
                  </a:extLst>
                </p14:cNvPr>
                <p14:cNvContentPartPr/>
                <p14:nvPr/>
              </p14:nvContentPartPr>
              <p14:xfrm>
                <a:off x="4003800" y="4234320"/>
                <a:ext cx="120960" cy="23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5C896AA-0F51-74B8-40E8-35ED412D21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4800" y="4225320"/>
                  <a:ext cx="138600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A3115C9-A8E9-E80A-9FF3-AA954FD198CD}"/>
              </a:ext>
            </a:extLst>
          </p:cNvPr>
          <p:cNvGrpSpPr/>
          <p:nvPr/>
        </p:nvGrpSpPr>
        <p:grpSpPr>
          <a:xfrm>
            <a:off x="4575120" y="2715840"/>
            <a:ext cx="1541160" cy="719280"/>
            <a:chOff x="4575120" y="2715840"/>
            <a:chExt cx="154116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176DC4-7AF5-236E-87F6-6556A069530C}"/>
                    </a:ext>
                  </a:extLst>
                </p14:cNvPr>
                <p14:cNvContentPartPr/>
                <p14:nvPr/>
              </p14:nvContentPartPr>
              <p14:xfrm>
                <a:off x="5936640" y="3028320"/>
                <a:ext cx="179640" cy="23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176DC4-7AF5-236E-87F6-6556A06953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28000" y="3019320"/>
                  <a:ext cx="197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AD7806-714D-C17D-D7FE-2B0610FB9D27}"/>
                    </a:ext>
                  </a:extLst>
                </p14:cNvPr>
                <p14:cNvContentPartPr/>
                <p14:nvPr/>
              </p14:nvContentPartPr>
              <p14:xfrm>
                <a:off x="5898120" y="3144960"/>
                <a:ext cx="147240" cy="145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AD7806-714D-C17D-D7FE-2B0610FB9D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89120" y="3136320"/>
                  <a:ext cx="164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279ECD-85A3-9753-43FA-24A885739A8A}"/>
                    </a:ext>
                  </a:extLst>
                </p14:cNvPr>
                <p14:cNvContentPartPr/>
                <p14:nvPr/>
              </p14:nvContentPartPr>
              <p14:xfrm>
                <a:off x="5425440" y="2990160"/>
                <a:ext cx="221040" cy="36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279ECD-85A3-9753-43FA-24A885739A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6440" y="2981160"/>
                  <a:ext cx="2386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DC93AB-B627-4D59-FC95-CD7BDD897D83}"/>
                    </a:ext>
                  </a:extLst>
                </p14:cNvPr>
                <p14:cNvContentPartPr/>
                <p14:nvPr/>
              </p14:nvContentPartPr>
              <p14:xfrm>
                <a:off x="5390520" y="3213360"/>
                <a:ext cx="227160" cy="135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DC93AB-B627-4D59-FC95-CD7BDD897D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81520" y="3204360"/>
                  <a:ext cx="244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D1BF05-EAE7-36A2-06ED-C40304B66079}"/>
                    </a:ext>
                  </a:extLst>
                </p14:cNvPr>
                <p14:cNvContentPartPr/>
                <p14:nvPr/>
              </p14:nvContentPartPr>
              <p14:xfrm>
                <a:off x="4575120" y="2715840"/>
                <a:ext cx="778680" cy="719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D1BF05-EAE7-36A2-06ED-C40304B660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6480" y="2707200"/>
                  <a:ext cx="796320" cy="73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0B2FE1D-DCAF-CB36-94A4-2A8AB3EFA37A}"/>
                  </a:ext>
                </a:extLst>
              </p14:cNvPr>
              <p14:cNvContentPartPr/>
              <p14:nvPr/>
            </p14:nvContentPartPr>
            <p14:xfrm>
              <a:off x="7886760" y="2727000"/>
              <a:ext cx="837360" cy="747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0B2FE1D-DCAF-CB36-94A4-2A8AB3EFA3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77760" y="2718000"/>
                <a:ext cx="855000" cy="7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056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rmAutofit/>
          </a:bodyPr>
          <a:lstStyle/>
          <a:p>
            <a:r>
              <a:rPr lang="en-US" sz="3200" dirty="0"/>
              <a:t>Classical Kinematics for SCARA robot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5775" y="941294"/>
                <a:ext cx="10515600" cy="5146653"/>
              </a:xfrm>
            </p:spPr>
            <p:txBody>
              <a:bodyPr/>
              <a:lstStyle/>
              <a:p>
                <a:r>
                  <a:rPr lang="en-US" dirty="0"/>
                  <a:t>The inverse kinematics can be also  defined as following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buNone/>
                </a:pPr>
                <a:r>
                  <a:rPr lang="en-US" sz="2400" dirty="0"/>
                  <a:t>So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𝐚𝐭𝐚𝐧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(±</m:t>
                        </m:r>
                        <m:rad>
                          <m:radPr>
                            <m:degHide m:val="on"/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p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       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Elbow-Down,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Elbow-Up)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𝐚𝐭𝐚𝐧𝟐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𝐚𝐭𝐚𝐧𝟐</m:t>
                        </m:r>
                      </m:fName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func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e>
                        </m:func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775" y="941294"/>
                <a:ext cx="10515600" cy="5146653"/>
              </a:xfrm>
              <a:blipFill>
                <a:blip r:embed="rId3"/>
                <a:stretch>
                  <a:fillRect l="-1043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C8BB114-1D89-99BF-8522-8601DF059C0A}"/>
              </a:ext>
            </a:extLst>
          </p:cNvPr>
          <p:cNvGrpSpPr/>
          <p:nvPr/>
        </p:nvGrpSpPr>
        <p:grpSpPr>
          <a:xfrm>
            <a:off x="5738675" y="1932535"/>
            <a:ext cx="5951301" cy="3984171"/>
            <a:chOff x="5254581" y="3506834"/>
            <a:chExt cx="5031345" cy="3342201"/>
          </a:xfrm>
        </p:grpSpPr>
        <p:grpSp>
          <p:nvGrpSpPr>
            <p:cNvPr id="16" name="Group 15"/>
            <p:cNvGrpSpPr/>
            <p:nvPr/>
          </p:nvGrpSpPr>
          <p:grpSpPr>
            <a:xfrm>
              <a:off x="5254581" y="3506834"/>
              <a:ext cx="5031345" cy="3342201"/>
              <a:chOff x="6658376" y="583105"/>
              <a:chExt cx="5417713" cy="3969711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6658376" y="583105"/>
                <a:ext cx="5417713" cy="3969711"/>
                <a:chOff x="6658376" y="583105"/>
                <a:chExt cx="5417713" cy="396971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6658376" y="583105"/>
                  <a:ext cx="5417713" cy="3969711"/>
                  <a:chOff x="6658376" y="583105"/>
                  <a:chExt cx="5417713" cy="3969711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6658376" y="583105"/>
                    <a:ext cx="5417713" cy="3969711"/>
                    <a:chOff x="5722512" y="1677809"/>
                    <a:chExt cx="5417713" cy="3969711"/>
                  </a:xfrm>
                </p:grpSpPr>
                <p:pic>
                  <p:nvPicPr>
                    <p:cNvPr id="25" name="Picture 24"/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301" r="3743"/>
                    <a:stretch/>
                  </p:blipFill>
                  <p:spPr>
                    <a:xfrm>
                      <a:off x="5722512" y="2008970"/>
                      <a:ext cx="5417713" cy="36385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8436667" y="1677809"/>
                      <a:ext cx="2163650" cy="180304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839458" y="1948763"/>
                        <a:ext cx="46621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" name="Text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39458" y="1948763"/>
                        <a:ext cx="466218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8813440" y="3863662"/>
                      <a:ext cx="5537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3440" y="3863662"/>
                      <a:ext cx="553792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9543244" y="2914782"/>
                    <a:ext cx="5537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3244" y="2914782"/>
                    <a:ext cx="553792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" name="Straight Connector 11"/>
            <p:cNvCxnSpPr/>
            <p:nvPr/>
          </p:nvCxnSpPr>
          <p:spPr>
            <a:xfrm flipV="1">
              <a:off x="7888309" y="5845152"/>
              <a:ext cx="1822361" cy="3717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52277" y="5079392"/>
              <a:ext cx="198336" cy="100039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8522903" y="5926857"/>
              <a:ext cx="155642" cy="29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678487" y="5924204"/>
              <a:ext cx="27708" cy="127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6A57F-864D-F279-0B6F-EEEA9FE9427C}"/>
                  </a:ext>
                </a:extLst>
              </p:cNvPr>
              <p:cNvSpPr txBox="1"/>
              <p:nvPr/>
            </p:nvSpPr>
            <p:spPr>
              <a:xfrm>
                <a:off x="7527472" y="5713186"/>
                <a:ext cx="613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86A57F-864D-F279-0B6F-EEEA9FE94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472" y="5713186"/>
                <a:ext cx="613373" cy="276999"/>
              </a:xfrm>
              <a:prstGeom prst="rect">
                <a:avLst/>
              </a:prstGeom>
              <a:blipFill>
                <a:blip r:embed="rId8"/>
                <a:stretch>
                  <a:fillRect l="-4000" t="-4348" r="-4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ADC55-7C64-19DC-C0FE-5DEB8D95869A}"/>
                  </a:ext>
                </a:extLst>
              </p:cNvPr>
              <p:cNvSpPr txBox="1"/>
              <p:nvPr/>
            </p:nvSpPr>
            <p:spPr>
              <a:xfrm>
                <a:off x="9235467" y="4689178"/>
                <a:ext cx="554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ADC55-7C64-19DC-C0FE-5DEB8D958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67" y="4689178"/>
                <a:ext cx="554575" cy="276999"/>
              </a:xfrm>
              <a:prstGeom prst="rect">
                <a:avLst/>
              </a:prstGeom>
              <a:blipFill>
                <a:blip r:embed="rId9"/>
                <a:stretch>
                  <a:fillRect l="-3297" r="-439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BF958-6CDE-E908-C64D-08D73DF2B633}"/>
                  </a:ext>
                </a:extLst>
              </p:cNvPr>
              <p:cNvSpPr txBox="1"/>
              <p:nvPr/>
            </p:nvSpPr>
            <p:spPr>
              <a:xfrm>
                <a:off x="8271521" y="5521185"/>
                <a:ext cx="559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BF958-6CDE-E908-C64D-08D73DF2B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521" y="5521185"/>
                <a:ext cx="559384" cy="276999"/>
              </a:xfrm>
              <a:prstGeom prst="rect">
                <a:avLst/>
              </a:prstGeom>
              <a:blipFill>
                <a:blip r:embed="rId10"/>
                <a:stretch>
                  <a:fillRect l="-4348" r="-326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97E6F-A4CE-19D4-2547-463A998D4CAE}"/>
                  </a:ext>
                </a:extLst>
              </p:cNvPr>
              <p:cNvSpPr txBox="1"/>
              <p:nvPr/>
            </p:nvSpPr>
            <p:spPr>
              <a:xfrm>
                <a:off x="8271521" y="3458380"/>
                <a:ext cx="613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B97E6F-A4CE-19D4-2547-463A998D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521" y="3458380"/>
                <a:ext cx="613886" cy="276999"/>
              </a:xfrm>
              <a:prstGeom prst="rect">
                <a:avLst/>
              </a:prstGeom>
              <a:blipFill>
                <a:blip r:embed="rId11"/>
                <a:stretch>
                  <a:fillRect l="-3960" t="-2174" r="-2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03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9C44-BFEE-4196-1592-4E11F9D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</a:t>
            </a:r>
            <a:r>
              <a:rPr lang="en-US" sz="3600" dirty="0" err="1"/>
              <a:t>fscara</a:t>
            </a:r>
            <a:r>
              <a:rPr lang="en-US" sz="3600" dirty="0"/>
              <a:t>: Forward kinematics for SCARA Robot</a:t>
            </a:r>
          </a:p>
        </p:txBody>
      </p:sp>
    </p:spTree>
    <p:extLst>
      <p:ext uri="{BB962C8B-B14F-4D97-AF65-F5344CB8AC3E}">
        <p14:creationId xmlns:p14="http://schemas.microsoft.com/office/powerpoint/2010/main" val="3616187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16C0-B936-59AA-DF41-90BDDDAD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</a:t>
            </a:r>
            <a:r>
              <a:rPr lang="en-US" sz="3600" dirty="0" err="1"/>
              <a:t>iscara</a:t>
            </a:r>
            <a:r>
              <a:rPr lang="en-US" sz="3600" dirty="0"/>
              <a:t>: Inverse kinematics for SCARA Robot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22BE5A-C64B-7793-69C4-404CCCCB5B10}"/>
                  </a:ext>
                </a:extLst>
              </p14:cNvPr>
              <p14:cNvContentPartPr/>
              <p14:nvPr/>
            </p14:nvContentPartPr>
            <p14:xfrm>
              <a:off x="2806080" y="1222560"/>
              <a:ext cx="1092240" cy="40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22BE5A-C64B-7793-69C4-404CCCCB5B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7440" y="1213560"/>
                <a:ext cx="110988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3B6AC2EE-1069-FB83-1BCB-ECC221100ADA}"/>
              </a:ext>
            </a:extLst>
          </p:cNvPr>
          <p:cNvGrpSpPr/>
          <p:nvPr/>
        </p:nvGrpSpPr>
        <p:grpSpPr>
          <a:xfrm>
            <a:off x="1545720" y="1545120"/>
            <a:ext cx="3680280" cy="2425680"/>
            <a:chOff x="1545720" y="1545120"/>
            <a:chExt cx="3680280" cy="242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717E96F-20C0-5150-F7E2-D64CE2AD8F29}"/>
                    </a:ext>
                  </a:extLst>
                </p14:cNvPr>
                <p14:cNvContentPartPr/>
                <p14:nvPr/>
              </p14:nvContentPartPr>
              <p14:xfrm>
                <a:off x="1545720" y="1587600"/>
                <a:ext cx="143280" cy="177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717E96F-20C0-5150-F7E2-D64CE2AD8F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7080" y="1578960"/>
                  <a:ext cx="160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6B042E-16D0-04BF-24FF-55B8505D5E89}"/>
                    </a:ext>
                  </a:extLst>
                </p14:cNvPr>
                <p14:cNvContentPartPr/>
                <p14:nvPr/>
              </p14:nvContentPartPr>
              <p14:xfrm>
                <a:off x="1686480" y="1545120"/>
                <a:ext cx="174600" cy="22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6B042E-16D0-04BF-24FF-55B8505D5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7480" y="1536120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886F5CD-E7B5-B3AF-53E8-61E3113174D7}"/>
                    </a:ext>
                  </a:extLst>
                </p14:cNvPr>
                <p14:cNvContentPartPr/>
                <p14:nvPr/>
              </p14:nvContentPartPr>
              <p14:xfrm>
                <a:off x="1882320" y="1664280"/>
                <a:ext cx="270000" cy="143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886F5CD-E7B5-B3AF-53E8-61E3113174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73320" y="1655640"/>
                  <a:ext cx="287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CA14FD-558F-8219-7946-282B0373E844}"/>
                    </a:ext>
                  </a:extLst>
                </p14:cNvPr>
                <p14:cNvContentPartPr/>
                <p14:nvPr/>
              </p14:nvContentPartPr>
              <p14:xfrm>
                <a:off x="2297760" y="1746000"/>
                <a:ext cx="12600" cy="13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CA14FD-558F-8219-7946-282B0373E8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8760" y="1737360"/>
                  <a:ext cx="30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EC336C-5172-4E35-B7D5-310943945C47}"/>
                    </a:ext>
                  </a:extLst>
                </p14:cNvPr>
                <p14:cNvContentPartPr/>
                <p14:nvPr/>
              </p14:nvContentPartPr>
              <p14:xfrm>
                <a:off x="2434560" y="1591920"/>
                <a:ext cx="174600" cy="30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EC336C-5172-4E35-B7D5-310943945C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5560" y="1582920"/>
                  <a:ext cx="192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0B6583-3F5D-0185-D162-3117DD80E704}"/>
                    </a:ext>
                  </a:extLst>
                </p14:cNvPr>
                <p14:cNvContentPartPr/>
                <p14:nvPr/>
              </p14:nvContentPartPr>
              <p14:xfrm>
                <a:off x="2761800" y="1636920"/>
                <a:ext cx="234720" cy="17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0B6583-3F5D-0185-D162-3117DD80E7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2800" y="1628280"/>
                  <a:ext cx="252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D5DD6C-CFC5-A977-C4D6-6EE702119FAC}"/>
                    </a:ext>
                  </a:extLst>
                </p14:cNvPr>
                <p14:cNvContentPartPr/>
                <p14:nvPr/>
              </p14:nvContentPartPr>
              <p14:xfrm>
                <a:off x="3408720" y="1582200"/>
                <a:ext cx="209520" cy="303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D5DD6C-CFC5-A977-C4D6-6EE702119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99720" y="1573200"/>
                  <a:ext cx="227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D7F471-FD39-404E-43DA-318F718CA040}"/>
                    </a:ext>
                  </a:extLst>
                </p14:cNvPr>
                <p14:cNvContentPartPr/>
                <p14:nvPr/>
              </p14:nvContentPartPr>
              <p14:xfrm>
                <a:off x="3586560" y="1634400"/>
                <a:ext cx="4896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D7F471-FD39-404E-43DA-318F718CA04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77560" y="1625760"/>
                  <a:ext cx="66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2DF120-1F32-5604-74C5-28FCF159C9FC}"/>
                    </a:ext>
                  </a:extLst>
                </p14:cNvPr>
                <p14:cNvContentPartPr/>
                <p14:nvPr/>
              </p14:nvContentPartPr>
              <p14:xfrm>
                <a:off x="3694200" y="1623240"/>
                <a:ext cx="186480" cy="12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2DF120-1F32-5604-74C5-28FCF159C9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85560" y="1614600"/>
                  <a:ext cx="204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14D92D-6DA3-F301-B01A-CC91BDD015B8}"/>
                    </a:ext>
                  </a:extLst>
                </p14:cNvPr>
                <p14:cNvContentPartPr/>
                <p14:nvPr/>
              </p14:nvContentPartPr>
              <p14:xfrm>
                <a:off x="3883920" y="1596240"/>
                <a:ext cx="437040" cy="11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14D92D-6DA3-F301-B01A-CC91BDD015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75280" y="1587240"/>
                  <a:ext cx="454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E39372-1232-3198-7459-28C3D2239927}"/>
                    </a:ext>
                  </a:extLst>
                </p14:cNvPr>
                <p14:cNvContentPartPr/>
                <p14:nvPr/>
              </p14:nvContentPartPr>
              <p14:xfrm>
                <a:off x="4467120" y="1624320"/>
                <a:ext cx="2808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E39372-1232-3198-7459-28C3D22399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58120" y="1615320"/>
                  <a:ext cx="45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A1C0CC-098F-5E7B-3CF6-8C709201CC0F}"/>
                    </a:ext>
                  </a:extLst>
                </p14:cNvPr>
                <p14:cNvContentPartPr/>
                <p14:nvPr/>
              </p14:nvContentPartPr>
              <p14:xfrm>
                <a:off x="1700880" y="2167920"/>
                <a:ext cx="246240" cy="27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A1C0CC-098F-5E7B-3CF6-8C709201CC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1880" y="2158920"/>
                  <a:ext cx="263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DF4811-5EC9-50D2-A596-295A564DF150}"/>
                    </a:ext>
                  </a:extLst>
                </p14:cNvPr>
                <p14:cNvContentPartPr/>
                <p14:nvPr/>
              </p14:nvContentPartPr>
              <p14:xfrm>
                <a:off x="2161320" y="2280600"/>
                <a:ext cx="109440" cy="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DF4811-5EC9-50D2-A596-295A564DF1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152680" y="2271960"/>
                  <a:ext cx="127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1F4B13-5311-E439-DCF3-46B2390DAB37}"/>
                    </a:ext>
                  </a:extLst>
                </p14:cNvPr>
                <p14:cNvContentPartPr/>
                <p14:nvPr/>
              </p14:nvContentPartPr>
              <p14:xfrm>
                <a:off x="2168160" y="2370960"/>
                <a:ext cx="156960" cy="1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1F4B13-5311-E439-DCF3-46B2390DAB3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59520" y="2361960"/>
                  <a:ext cx="174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FB9409-CB57-1ED5-42CA-BAEF4B9BD1EF}"/>
                    </a:ext>
                  </a:extLst>
                </p14:cNvPr>
                <p14:cNvContentPartPr/>
                <p14:nvPr/>
              </p14:nvContentPartPr>
              <p14:xfrm>
                <a:off x="2650920" y="1963080"/>
                <a:ext cx="1390680" cy="57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FB9409-CB57-1ED5-42CA-BAEF4B9BD1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41920" y="1954440"/>
                  <a:ext cx="14083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D4855C7-EEBC-2C02-E19B-18DB3CF15987}"/>
                    </a:ext>
                  </a:extLst>
                </p14:cNvPr>
                <p14:cNvContentPartPr/>
                <p14:nvPr/>
              </p14:nvContentPartPr>
              <p14:xfrm>
                <a:off x="3037200" y="2286360"/>
                <a:ext cx="270720" cy="15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D4855C7-EEBC-2C02-E19B-18DB3CF159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28560" y="2277720"/>
                  <a:ext cx="288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2B2E165-D2A9-033B-8843-54C2EC54BB89}"/>
                    </a:ext>
                  </a:extLst>
                </p14:cNvPr>
                <p14:cNvContentPartPr/>
                <p14:nvPr/>
              </p14:nvContentPartPr>
              <p14:xfrm>
                <a:off x="3234480" y="2179080"/>
                <a:ext cx="187200" cy="13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2B2E165-D2A9-033B-8843-54C2EC54BB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5480" y="2170080"/>
                  <a:ext cx="204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37D547-E929-6F4C-0752-559447824588}"/>
                    </a:ext>
                  </a:extLst>
                </p14:cNvPr>
                <p14:cNvContentPartPr/>
                <p14:nvPr/>
              </p14:nvContentPartPr>
              <p14:xfrm>
                <a:off x="3269040" y="2414160"/>
                <a:ext cx="257040" cy="113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37D547-E929-6F4C-0752-5594478245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60040" y="2405520"/>
                  <a:ext cx="274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445897-BAD5-0CA3-9FCA-A62FE4C6C4A8}"/>
                    </a:ext>
                  </a:extLst>
                </p14:cNvPr>
                <p14:cNvContentPartPr/>
                <p14:nvPr/>
              </p14:nvContentPartPr>
              <p14:xfrm>
                <a:off x="3582600" y="2353680"/>
                <a:ext cx="160920" cy="38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445897-BAD5-0CA3-9FCA-A62FE4C6C4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73600" y="2345040"/>
                  <a:ext cx="178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20AF82-1C48-EA6A-08B8-F836AC904D1F}"/>
                    </a:ext>
                  </a:extLst>
                </p14:cNvPr>
                <p14:cNvContentPartPr/>
                <p14:nvPr/>
              </p14:nvContentPartPr>
              <p14:xfrm>
                <a:off x="3650280" y="2289960"/>
                <a:ext cx="84240" cy="164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20AF82-1C48-EA6A-08B8-F836AC904D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41280" y="2280960"/>
                  <a:ext cx="101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68C02E-80C3-2BD7-0451-FA0A82E8714B}"/>
                    </a:ext>
                  </a:extLst>
                </p14:cNvPr>
                <p14:cNvContentPartPr/>
                <p14:nvPr/>
              </p14:nvContentPartPr>
              <p14:xfrm>
                <a:off x="3851520" y="2243520"/>
                <a:ext cx="180000" cy="33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68C02E-80C3-2BD7-0451-FA0A82E871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42520" y="2234520"/>
                  <a:ext cx="197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079249-FD88-E38A-B003-1D0486C49689}"/>
                    </a:ext>
                  </a:extLst>
                </p14:cNvPr>
                <p14:cNvContentPartPr/>
                <p14:nvPr/>
              </p14:nvContentPartPr>
              <p14:xfrm>
                <a:off x="4100280" y="2325960"/>
                <a:ext cx="177120" cy="14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079249-FD88-E38A-B003-1D0486C496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91640" y="2316960"/>
                  <a:ext cx="194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9CDEF7-3FEF-D8A4-C9A4-A75D14881407}"/>
                    </a:ext>
                  </a:extLst>
                </p14:cNvPr>
                <p14:cNvContentPartPr/>
                <p14:nvPr/>
              </p14:nvContentPartPr>
              <p14:xfrm>
                <a:off x="4031520" y="2128680"/>
                <a:ext cx="275400" cy="11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9CDEF7-3FEF-D8A4-C9A4-A75D1488140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22520" y="2120040"/>
                  <a:ext cx="293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27E42B-2082-0DAA-D9D5-526C399C3257}"/>
                    </a:ext>
                  </a:extLst>
                </p14:cNvPr>
                <p14:cNvContentPartPr/>
                <p14:nvPr/>
              </p14:nvContentPartPr>
              <p14:xfrm>
                <a:off x="1625280" y="2925000"/>
                <a:ext cx="352440" cy="25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27E42B-2082-0DAA-D9D5-526C399C325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16280" y="2916360"/>
                  <a:ext cx="3700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BBF8AF-327E-1C4D-FABD-2D2AA7BB9669}"/>
                    </a:ext>
                  </a:extLst>
                </p14:cNvPr>
                <p14:cNvContentPartPr/>
                <p14:nvPr/>
              </p14:nvContentPartPr>
              <p14:xfrm>
                <a:off x="2012640" y="3064680"/>
                <a:ext cx="62640" cy="16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BBF8AF-327E-1C4D-FABD-2D2AA7BB96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03640" y="3055680"/>
                  <a:ext cx="80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B06D3C-37B6-DC2A-C349-F0C4C20EB9C7}"/>
                    </a:ext>
                  </a:extLst>
                </p14:cNvPr>
                <p14:cNvContentPartPr/>
                <p14:nvPr/>
              </p14:nvContentPartPr>
              <p14:xfrm>
                <a:off x="2045760" y="3212640"/>
                <a:ext cx="149400" cy="5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B06D3C-37B6-DC2A-C349-F0C4C20EB9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36760" y="3204000"/>
                  <a:ext cx="167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80ECAD-4C82-D8F0-7F45-354580A20E7B}"/>
                    </a:ext>
                  </a:extLst>
                </p14:cNvPr>
                <p14:cNvContentPartPr/>
                <p14:nvPr/>
              </p14:nvContentPartPr>
              <p14:xfrm>
                <a:off x="2682240" y="3021480"/>
                <a:ext cx="210240" cy="121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80ECAD-4C82-D8F0-7F45-354580A20E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673600" y="3012480"/>
                  <a:ext cx="2278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43DF509-29F5-40A7-769B-D08278072F22}"/>
                    </a:ext>
                  </a:extLst>
                </p14:cNvPr>
                <p14:cNvContentPartPr/>
                <p14:nvPr/>
              </p14:nvContentPartPr>
              <p14:xfrm>
                <a:off x="3386040" y="2595960"/>
                <a:ext cx="1768320" cy="60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43DF509-29F5-40A7-769B-D08278072F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77400" y="2586960"/>
                  <a:ext cx="178596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EB2DAFC-E668-1136-9A48-4E9F876F35FB}"/>
                    </a:ext>
                  </a:extLst>
                </p14:cNvPr>
                <p14:cNvContentPartPr/>
                <p14:nvPr/>
              </p14:nvContentPartPr>
              <p14:xfrm>
                <a:off x="1604400" y="3600000"/>
                <a:ext cx="313200" cy="219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EB2DAFC-E668-1136-9A48-4E9F876F35F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95400" y="3591360"/>
                  <a:ext cx="330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1DC661-3EDC-9BE4-28A1-B64A85D049A4}"/>
                    </a:ext>
                  </a:extLst>
                </p14:cNvPr>
                <p14:cNvContentPartPr/>
                <p14:nvPr/>
              </p14:nvContentPartPr>
              <p14:xfrm>
                <a:off x="1947480" y="3790440"/>
                <a:ext cx="212400" cy="119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1DC661-3EDC-9BE4-28A1-B64A85D049A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38480" y="3781800"/>
                  <a:ext cx="230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949349-2F08-EE16-689F-5B28026D17E5}"/>
                    </a:ext>
                  </a:extLst>
                </p14:cNvPr>
                <p14:cNvContentPartPr/>
                <p14:nvPr/>
              </p14:nvContentPartPr>
              <p14:xfrm>
                <a:off x="2700600" y="3795480"/>
                <a:ext cx="104040" cy="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949349-2F08-EE16-689F-5B28026D17E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91960" y="3786480"/>
                  <a:ext cx="121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6E60C2-5CC3-0225-1798-5DA4374365EE}"/>
                    </a:ext>
                  </a:extLst>
                </p14:cNvPr>
                <p14:cNvContentPartPr/>
                <p14:nvPr/>
              </p14:nvContentPartPr>
              <p14:xfrm>
                <a:off x="2710680" y="3858840"/>
                <a:ext cx="143280" cy="2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6E60C2-5CC3-0225-1798-5DA4374365E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02040" y="3849840"/>
                  <a:ext cx="160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A94D316-A4F3-085B-7FD5-2A61FE0B42B1}"/>
                    </a:ext>
                  </a:extLst>
                </p14:cNvPr>
                <p14:cNvContentPartPr/>
                <p14:nvPr/>
              </p14:nvContentPartPr>
              <p14:xfrm>
                <a:off x="3447600" y="3129120"/>
                <a:ext cx="1778400" cy="84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A94D316-A4F3-085B-7FD5-2A61FE0B42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38960" y="3120480"/>
                  <a:ext cx="1796040" cy="85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159ECE-3E5C-F183-DEF8-D8482776F6BF}"/>
              </a:ext>
            </a:extLst>
          </p:cNvPr>
          <p:cNvGrpSpPr/>
          <p:nvPr/>
        </p:nvGrpSpPr>
        <p:grpSpPr>
          <a:xfrm>
            <a:off x="847680" y="1574640"/>
            <a:ext cx="176400" cy="219600"/>
            <a:chOff x="847680" y="1574640"/>
            <a:chExt cx="17640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72FF6B-AC72-C4BA-6F4B-F148A6F8A9D6}"/>
                    </a:ext>
                  </a:extLst>
                </p14:cNvPr>
                <p14:cNvContentPartPr/>
                <p14:nvPr/>
              </p14:nvContentPartPr>
              <p14:xfrm>
                <a:off x="847680" y="1761840"/>
                <a:ext cx="176400" cy="1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72FF6B-AC72-C4BA-6F4B-F148A6F8A9D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8680" y="1753200"/>
                  <a:ext cx="194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4EC6B7-2B52-298F-01CF-16F5902ADDA2}"/>
                    </a:ext>
                  </a:extLst>
                </p14:cNvPr>
                <p14:cNvContentPartPr/>
                <p14:nvPr/>
              </p14:nvContentPartPr>
              <p14:xfrm>
                <a:off x="933000" y="1629000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4EC6B7-2B52-298F-01CF-16F5902ADDA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4000" y="1620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0BE84E0-ECFF-F52C-C3EF-75CF0286A17C}"/>
                    </a:ext>
                  </a:extLst>
                </p14:cNvPr>
                <p14:cNvContentPartPr/>
                <p14:nvPr/>
              </p14:nvContentPartPr>
              <p14:xfrm>
                <a:off x="886560" y="1574640"/>
                <a:ext cx="46440" cy="219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0BE84E0-ECFF-F52C-C3EF-75CF0286A17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77920" y="1565640"/>
                  <a:ext cx="6408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69BB5C8-E4E8-330F-6D0E-F3ADEE498302}"/>
                  </a:ext>
                </a:extLst>
              </p14:cNvPr>
              <p14:cNvContentPartPr/>
              <p14:nvPr/>
            </p14:nvContentPartPr>
            <p14:xfrm>
              <a:off x="1231440" y="1757520"/>
              <a:ext cx="91080" cy="136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69BB5C8-E4E8-330F-6D0E-F3ADEE49830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22800" y="1748880"/>
                <a:ext cx="1087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919AD34-8F27-6FDE-10E5-8891B5005D9E}"/>
              </a:ext>
            </a:extLst>
          </p:cNvPr>
          <p:cNvGrpSpPr/>
          <p:nvPr/>
        </p:nvGrpSpPr>
        <p:grpSpPr>
          <a:xfrm>
            <a:off x="817080" y="2217240"/>
            <a:ext cx="430200" cy="232560"/>
            <a:chOff x="817080" y="2217240"/>
            <a:chExt cx="43020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9B624D7-44F2-AA88-AFAF-71EC5FB5B7E7}"/>
                    </a:ext>
                  </a:extLst>
                </p14:cNvPr>
                <p14:cNvContentPartPr/>
                <p14:nvPr/>
              </p14:nvContentPartPr>
              <p14:xfrm>
                <a:off x="817080" y="2217240"/>
                <a:ext cx="233280" cy="232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9B624D7-44F2-AA88-AFAF-71EC5FB5B7E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8080" y="2208600"/>
                  <a:ext cx="250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6D06F6E-FAE3-112A-C54E-AACDA2F3DC23}"/>
                    </a:ext>
                  </a:extLst>
                </p14:cNvPr>
                <p14:cNvContentPartPr/>
                <p14:nvPr/>
              </p14:nvContentPartPr>
              <p14:xfrm>
                <a:off x="1162320" y="2324520"/>
                <a:ext cx="84960" cy="17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6D06F6E-FAE3-112A-C54E-AACDA2F3DC2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53680" y="2315880"/>
                  <a:ext cx="10260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A0D2650-5C0F-42A1-B248-9BAC7FC10F2D}"/>
              </a:ext>
            </a:extLst>
          </p:cNvPr>
          <p:cNvGrpSpPr/>
          <p:nvPr/>
        </p:nvGrpSpPr>
        <p:grpSpPr>
          <a:xfrm>
            <a:off x="871800" y="2964960"/>
            <a:ext cx="401400" cy="288000"/>
            <a:chOff x="871800" y="2964960"/>
            <a:chExt cx="40140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1E7934-03A8-6F0A-44D7-421BF54746D0}"/>
                    </a:ext>
                  </a:extLst>
                </p14:cNvPr>
                <p14:cNvContentPartPr/>
                <p14:nvPr/>
              </p14:nvContentPartPr>
              <p14:xfrm>
                <a:off x="871800" y="2964960"/>
                <a:ext cx="187200" cy="288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1E7934-03A8-6F0A-44D7-421BF54746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63160" y="2956320"/>
                  <a:ext cx="204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69D63B-FB60-4266-2C4E-A3EFC28EF68D}"/>
                    </a:ext>
                  </a:extLst>
                </p14:cNvPr>
                <p14:cNvContentPartPr/>
                <p14:nvPr/>
              </p14:nvContentPartPr>
              <p14:xfrm>
                <a:off x="1159800" y="3166200"/>
                <a:ext cx="113400" cy="4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69D63B-FB60-4266-2C4E-A3EFC28EF6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0800" y="3157560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6810E2-24AC-FD84-DE91-BCD7B9D22609}"/>
              </a:ext>
            </a:extLst>
          </p:cNvPr>
          <p:cNvGrpSpPr/>
          <p:nvPr/>
        </p:nvGrpSpPr>
        <p:grpSpPr>
          <a:xfrm>
            <a:off x="952440" y="3571200"/>
            <a:ext cx="509040" cy="302040"/>
            <a:chOff x="952440" y="3571200"/>
            <a:chExt cx="50904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EC53EA3-26A0-893B-CCEB-EB6AE8377CC7}"/>
                    </a:ext>
                  </a:extLst>
                </p14:cNvPr>
                <p14:cNvContentPartPr/>
                <p14:nvPr/>
              </p14:nvContentPartPr>
              <p14:xfrm>
                <a:off x="952440" y="3571200"/>
                <a:ext cx="235800" cy="230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EC53EA3-26A0-893B-CCEB-EB6AE8377C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3800" y="3562200"/>
                  <a:ext cx="2534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2E1B39-AA5E-8853-6B98-826C8201CD11}"/>
                    </a:ext>
                  </a:extLst>
                </p14:cNvPr>
                <p14:cNvContentPartPr/>
                <p14:nvPr/>
              </p14:nvContentPartPr>
              <p14:xfrm>
                <a:off x="1119120" y="3638160"/>
                <a:ext cx="60480" cy="235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2E1B39-AA5E-8853-6B98-826C8201CD1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10120" y="3629520"/>
                  <a:ext cx="78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5DD8631-192C-C95A-61AC-F3D04627F884}"/>
                    </a:ext>
                  </a:extLst>
                </p14:cNvPr>
                <p14:cNvContentPartPr/>
                <p14:nvPr/>
              </p14:nvContentPartPr>
              <p14:xfrm>
                <a:off x="1338000" y="3769920"/>
                <a:ext cx="123480" cy="2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5DD8631-192C-C95A-61AC-F3D04627F88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29000" y="3760920"/>
                  <a:ext cx="141120" cy="4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2617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6410E2-F588-0258-6403-8C5C72F4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55" y="4000824"/>
            <a:ext cx="9093428" cy="24837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141"/>
          </a:xfrm>
        </p:spPr>
        <p:txBody>
          <a:bodyPr>
            <a:normAutofit/>
          </a:bodyPr>
          <a:lstStyle/>
          <a:p>
            <a:r>
              <a:rPr lang="en-US" sz="3200" dirty="0"/>
              <a:t>Classical Kinematics for SCARA robot (verifying the formula!)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15" y="2360615"/>
            <a:ext cx="5123346" cy="956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067" y="1334306"/>
            <a:ext cx="6175218" cy="30089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9905" y="1855281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Kinematics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31676" y="1149640"/>
            <a:ext cx="19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Inverse Kinematics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D54650-E123-BC4E-5E87-392E04F829F6}"/>
                  </a:ext>
                </a:extLst>
              </p14:cNvPr>
              <p14:cNvContentPartPr/>
              <p14:nvPr/>
            </p14:nvContentPartPr>
            <p14:xfrm>
              <a:off x="1496880" y="2543400"/>
              <a:ext cx="3022560" cy="2931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D54650-E123-BC4E-5E87-392E04F829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7520" y="2534040"/>
                <a:ext cx="3041280" cy="29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66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6197</TotalTime>
  <Words>1059</Words>
  <Application>Microsoft Office PowerPoint</Application>
  <PresentationFormat>Widescreen</PresentationFormat>
  <Paragraphs>272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Khmer OS</vt:lpstr>
      <vt:lpstr>Wingdings</vt:lpstr>
      <vt:lpstr>2_Office Theme</vt:lpstr>
      <vt:lpstr>Classical Kinematics  (Geometric Approach)</vt:lpstr>
      <vt:lpstr>Contents</vt:lpstr>
      <vt:lpstr>Classical Kinematics</vt:lpstr>
      <vt:lpstr>Classical Kinematics for SCARA robot</vt:lpstr>
      <vt:lpstr>Classical Kinematics for SCARA robot</vt:lpstr>
      <vt:lpstr>Classical Kinematics for SCARA robot</vt:lpstr>
      <vt:lpstr>Algorithm fscara: Forward kinematics for SCARA Robot</vt:lpstr>
      <vt:lpstr>Algorithm iscara: Inverse kinematics for SCARA Robot</vt:lpstr>
      <vt:lpstr>Classical Kinematics for SCARA robot (verifying the formula!)</vt:lpstr>
      <vt:lpstr>Classical Kinematics for SCARA robot</vt:lpstr>
      <vt:lpstr>Classical Kinematics</vt:lpstr>
      <vt:lpstr>Classical Kinematics for 3DOF planar manipulator</vt:lpstr>
      <vt:lpstr>Algorithm f3dof: Forward kinematics for 3DOF Robot</vt:lpstr>
      <vt:lpstr>Algorithm i3dof: Inverse kinematics for 3DOF Robot</vt:lpstr>
      <vt:lpstr>Homework</vt:lpstr>
      <vt:lpstr>PowerPoint Presentation</vt:lpstr>
      <vt:lpstr>Classical Kinematics</vt:lpstr>
      <vt:lpstr>PowerPoint Presentation</vt:lpstr>
      <vt:lpstr>Classical Kinematics for 4DOF spatial manipulator</vt:lpstr>
      <vt:lpstr>OR</vt:lpstr>
      <vt:lpstr>Exercise</vt:lpstr>
      <vt:lpstr>Algorithm f4dof: Forward kinematics for 4DOF Robot</vt:lpstr>
      <vt:lpstr>Algorithm i4dof: Inverse kinematics for 4DOF Robot</vt:lpstr>
      <vt:lpstr>Almost enough knowledge of kinematics for use with this kind of robot!!!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I.T.C</dc:creator>
  <cp:lastModifiedBy>Sarot SRANG</cp:lastModifiedBy>
  <cp:revision>89</cp:revision>
  <dcterms:created xsi:type="dcterms:W3CDTF">2020-05-14T06:30:17Z</dcterms:created>
  <dcterms:modified xsi:type="dcterms:W3CDTF">2024-06-26T04:26:36Z</dcterms:modified>
</cp:coreProperties>
</file>