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ink/ink1.xml" ContentType="application/inkml+xml"/>
  <Override PartName="/ppt/theme/themeOverride6.xml" ContentType="application/vnd.openxmlformats-officedocument.themeOverr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theme/themeOverride7.xml" ContentType="application/vnd.openxmlformats-officedocument.themeOverride+xml"/>
  <Override PartName="/ppt/ink/ink16.xml" ContentType="application/inkml+xml"/>
  <Override PartName="/ppt/ink/ink17.xml" ContentType="application/inkml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ink/ink18.xml" ContentType="application/inkml+xml"/>
  <Override PartName="/ppt/theme/themeOverride13.xml" ContentType="application/vnd.openxmlformats-officedocument.themeOverride+xml"/>
  <Override PartName="/ppt/ink/ink19.xml" ContentType="application/inkml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ink/ink20.xml" ContentType="application/inkml+xml"/>
  <Override PartName="/ppt/ink/ink21.xml" ContentType="application/inkml+xml"/>
  <Override PartName="/ppt/theme/themeOverride16.xml" ContentType="application/vnd.openxmlformats-officedocument.themeOverride+xml"/>
  <Override PartName="/ppt/ink/ink22.xml" ContentType="application/inkml+xml"/>
  <Override PartName="/ppt/theme/themeOverride17.xml" ContentType="application/vnd.openxmlformats-officedocument.themeOverride+xml"/>
  <Override PartName="/ppt/ink/ink23.xml" ContentType="application/inkml+xml"/>
  <Override PartName="/ppt/ink/ink24.xml" ContentType="application/inkml+xml"/>
  <Override PartName="/ppt/theme/themeOverride18.xml" ContentType="application/vnd.openxmlformats-officedocument.themeOverr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theme/themeOverride19.xml" ContentType="application/vnd.openxmlformats-officedocument.themeOverr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theme/themeOverride20.xml" ContentType="application/vnd.openxmlformats-officedocument.themeOverride+xml"/>
  <Override PartName="/ppt/ink/ink325.xml" ContentType="application/inkml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ink/ink326.xml" ContentType="application/inkml+xml"/>
  <Override PartName="/ppt/ink/ink327.xml" ContentType="application/inkml+xml"/>
  <Override PartName="/ppt/theme/themeOverride2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86" r:id="rId6"/>
    <p:sldId id="285" r:id="rId7"/>
    <p:sldId id="287" r:id="rId8"/>
    <p:sldId id="283" r:id="rId9"/>
    <p:sldId id="259" r:id="rId10"/>
    <p:sldId id="278" r:id="rId11"/>
    <p:sldId id="272" r:id="rId12"/>
    <p:sldId id="284" r:id="rId13"/>
    <p:sldId id="271" r:id="rId14"/>
    <p:sldId id="273" r:id="rId15"/>
    <p:sldId id="274" r:id="rId16"/>
    <p:sldId id="288" r:id="rId17"/>
    <p:sldId id="289" r:id="rId18"/>
    <p:sldId id="290" r:id="rId19"/>
    <p:sldId id="279" r:id="rId20"/>
    <p:sldId id="280" r:id="rId21"/>
    <p:sldId id="281" r:id="rId22"/>
    <p:sldId id="28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ot SRANG" userId="a391a74c-0223-4591-9ba9-531b2ebaca54" providerId="ADAL" clId="{F1000199-5B18-4E53-B8BD-7200022D3BBB}"/>
    <pc:docChg chg="custSel modSld">
      <pc:chgData name="Sarot SRANG" userId="a391a74c-0223-4591-9ba9-531b2ebaca54" providerId="ADAL" clId="{F1000199-5B18-4E53-B8BD-7200022D3BBB}" dt="2023-02-21T01:03:35.183" v="49"/>
      <pc:docMkLst>
        <pc:docMk/>
      </pc:docMkLst>
      <pc:sldChg chg="addSp delSp modSp mod">
        <pc:chgData name="Sarot SRANG" userId="a391a74c-0223-4591-9ba9-531b2ebaca54" providerId="ADAL" clId="{F1000199-5B18-4E53-B8BD-7200022D3BBB}" dt="2023-02-02T07:19:44.798" v="2"/>
        <pc:sldMkLst>
          <pc:docMk/>
          <pc:sldMk cId="2679222383" sldId="256"/>
        </pc:sldMkLst>
        <pc:picChg chg="del mod">
          <ac:chgData name="Sarot SRANG" userId="a391a74c-0223-4591-9ba9-531b2ebaca54" providerId="ADAL" clId="{F1000199-5B18-4E53-B8BD-7200022D3BBB}" dt="2023-02-02T07:19:44.150" v="1" actId="478"/>
          <ac:picMkLst>
            <pc:docMk/>
            <pc:sldMk cId="2679222383" sldId="256"/>
            <ac:picMk id="4" creationId="{00000000-0000-0000-0000-000000000000}"/>
          </ac:picMkLst>
        </pc:picChg>
        <pc:picChg chg="add mod">
          <ac:chgData name="Sarot SRANG" userId="a391a74c-0223-4591-9ba9-531b2ebaca54" providerId="ADAL" clId="{F1000199-5B18-4E53-B8BD-7200022D3BBB}" dt="2023-02-02T07:19:44.798" v="2"/>
          <ac:picMkLst>
            <pc:docMk/>
            <pc:sldMk cId="2679222383" sldId="256"/>
            <ac:picMk id="5" creationId="{C905C2B9-C2A0-91C0-584B-255329124AB6}"/>
          </ac:picMkLst>
        </pc:picChg>
      </pc:sldChg>
      <pc:sldChg chg="addSp modSp mod modAnim">
        <pc:chgData name="Sarot SRANG" userId="a391a74c-0223-4591-9ba9-531b2ebaca54" providerId="ADAL" clId="{F1000199-5B18-4E53-B8BD-7200022D3BBB}" dt="2023-02-21T01:03:35.183" v="49"/>
        <pc:sldMkLst>
          <pc:docMk/>
          <pc:sldMk cId="3474701578" sldId="272"/>
        </pc:sldMkLst>
        <pc:spChg chg="add mod">
          <ac:chgData name="Sarot SRANG" userId="a391a74c-0223-4591-9ba9-531b2ebaca54" providerId="ADAL" clId="{F1000199-5B18-4E53-B8BD-7200022D3BBB}" dt="2023-02-21T01:03:12.481" v="46" actId="164"/>
          <ac:spMkLst>
            <pc:docMk/>
            <pc:sldMk cId="3474701578" sldId="272"/>
            <ac:spMk id="12" creationId="{C4364C4B-9480-CF9B-03A9-3CD65C7D0499}"/>
          </ac:spMkLst>
        </pc:spChg>
        <pc:spChg chg="add mod">
          <ac:chgData name="Sarot SRANG" userId="a391a74c-0223-4591-9ba9-531b2ebaca54" providerId="ADAL" clId="{F1000199-5B18-4E53-B8BD-7200022D3BBB}" dt="2023-02-21T01:03:12.481" v="46" actId="164"/>
          <ac:spMkLst>
            <pc:docMk/>
            <pc:sldMk cId="3474701578" sldId="272"/>
            <ac:spMk id="13" creationId="{398C65B9-4B95-BA00-3D56-44A98E7F47FA}"/>
          </ac:spMkLst>
        </pc:spChg>
        <pc:grpChg chg="add mod">
          <ac:chgData name="Sarot SRANG" userId="a391a74c-0223-4591-9ba9-531b2ebaca54" providerId="ADAL" clId="{F1000199-5B18-4E53-B8BD-7200022D3BBB}" dt="2023-02-21T01:03:12.481" v="46" actId="164"/>
          <ac:grpSpMkLst>
            <pc:docMk/>
            <pc:sldMk cId="3474701578" sldId="272"/>
            <ac:grpSpMk id="15" creationId="{1669B709-4730-0540-A115-28C4ED3C46B1}"/>
          </ac:grpSpMkLst>
        </pc:grpChg>
      </pc:sldChg>
      <pc:sldChg chg="modSp mod">
        <pc:chgData name="Sarot SRANG" userId="a391a74c-0223-4591-9ba9-531b2ebaca54" providerId="ADAL" clId="{F1000199-5B18-4E53-B8BD-7200022D3BBB}" dt="2023-02-02T07:19:45.360" v="3" actId="27636"/>
        <pc:sldMkLst>
          <pc:docMk/>
          <pc:sldMk cId="1721337330" sldId="274"/>
        </pc:sldMkLst>
        <pc:spChg chg="mod">
          <ac:chgData name="Sarot SRANG" userId="a391a74c-0223-4591-9ba9-531b2ebaca54" providerId="ADAL" clId="{F1000199-5B18-4E53-B8BD-7200022D3BBB}" dt="2023-02-02T07:19:45.360" v="3" actId="27636"/>
          <ac:spMkLst>
            <pc:docMk/>
            <pc:sldMk cId="1721337330" sldId="274"/>
            <ac:spMk id="3" creationId="{00000000-0000-0000-0000-000000000000}"/>
          </ac:spMkLst>
        </pc:spChg>
      </pc:sldChg>
    </pc:docChg>
  </pc:docChgLst>
  <pc:docChgLst>
    <pc:chgData name="Sarot SRANG" userId="a391a74c-0223-4591-9ba9-531b2ebaca54" providerId="ADAL" clId="{E498222A-BABB-49F5-986D-4C50B1462547}"/>
    <pc:docChg chg="addSld modSld">
      <pc:chgData name="Sarot SRANG" userId="a391a74c-0223-4591-9ba9-531b2ebaca54" providerId="ADAL" clId="{E498222A-BABB-49F5-986D-4C50B1462547}" dt="2023-04-25T03:01:30.932" v="35" actId="20577"/>
      <pc:docMkLst>
        <pc:docMk/>
      </pc:docMkLst>
      <pc:sldChg chg="modSp add mod">
        <pc:chgData name="Sarot SRANG" userId="a391a74c-0223-4591-9ba9-531b2ebaca54" providerId="ADAL" clId="{E498222A-BABB-49F5-986D-4C50B1462547}" dt="2023-04-25T03:01:30.932" v="35" actId="20577"/>
        <pc:sldMkLst>
          <pc:docMk/>
          <pc:sldMk cId="415932012" sldId="259"/>
        </pc:sldMkLst>
        <pc:spChg chg="mod">
          <ac:chgData name="Sarot SRANG" userId="a391a74c-0223-4591-9ba9-531b2ebaca54" providerId="ADAL" clId="{E498222A-BABB-49F5-986D-4C50B1462547}" dt="2023-04-25T03:01:30.932" v="35" actId="20577"/>
          <ac:spMkLst>
            <pc:docMk/>
            <pc:sldMk cId="415932012" sldId="259"/>
            <ac:spMk id="2" creationId="{00000000-0000-0000-0000-000000000000}"/>
          </ac:spMkLst>
        </pc:spChg>
      </pc:sldChg>
      <pc:sldChg chg="modAnim">
        <pc:chgData name="Sarot SRANG" userId="a391a74c-0223-4591-9ba9-531b2ebaca54" providerId="ADAL" clId="{E498222A-BABB-49F5-986D-4C50B1462547}" dt="2023-04-25T00:54:22.141" v="12"/>
        <pc:sldMkLst>
          <pc:docMk/>
          <pc:sldMk cId="1909956355" sldId="271"/>
        </pc:sldMkLst>
      </pc:sldChg>
      <pc:sldChg chg="modAnim">
        <pc:chgData name="Sarot SRANG" userId="a391a74c-0223-4591-9ba9-531b2ebaca54" providerId="ADAL" clId="{E498222A-BABB-49F5-986D-4C50B1462547}" dt="2023-04-25T00:56:13.656" v="25"/>
        <pc:sldMkLst>
          <pc:docMk/>
          <pc:sldMk cId="1721337330" sldId="274"/>
        </pc:sldMkLst>
      </pc:sldChg>
      <pc:sldChg chg="modAnim">
        <pc:chgData name="Sarot SRANG" userId="a391a74c-0223-4591-9ba9-531b2ebaca54" providerId="ADAL" clId="{E498222A-BABB-49F5-986D-4C50B1462547}" dt="2023-04-25T00:52:53.320" v="9"/>
        <pc:sldMkLst>
          <pc:docMk/>
          <pc:sldMk cId="3009935012" sldId="278"/>
        </pc:sldMkLst>
      </pc:sldChg>
      <pc:sldChg chg="addSp modSp modAnim">
        <pc:chgData name="Sarot SRANG" userId="a391a74c-0223-4591-9ba9-531b2ebaca54" providerId="ADAL" clId="{E498222A-BABB-49F5-986D-4C50B1462547}" dt="2023-04-25T00:57:36.550" v="33"/>
        <pc:sldMkLst>
          <pc:docMk/>
          <pc:sldMk cId="426693008" sldId="281"/>
        </pc:sldMkLst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4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6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8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9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0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2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7:19.328" v="29" actId="164"/>
          <ac:spMkLst>
            <pc:docMk/>
            <pc:sldMk cId="426693008" sldId="281"/>
            <ac:spMk id="122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7:34.472" v="32" actId="164"/>
          <ac:spMkLst>
            <pc:docMk/>
            <pc:sldMk cId="426693008" sldId="281"/>
            <ac:spMk id="131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2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3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4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5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6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7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8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39" creationId="{00000000-0000-0000-0000-000000000000}"/>
          </ac:spMkLst>
        </pc:spChg>
        <pc:spChg chg="mod">
          <ac:chgData name="Sarot SRANG" userId="a391a74c-0223-4591-9ba9-531b2ebaca54" providerId="ADAL" clId="{E498222A-BABB-49F5-986D-4C50B1462547}" dt="2023-04-25T00:56:50.102" v="26" actId="164"/>
          <ac:spMkLst>
            <pc:docMk/>
            <pc:sldMk cId="426693008" sldId="281"/>
            <ac:spMk id="140" creationId="{00000000-0000-0000-0000-000000000000}"/>
          </ac:spMkLst>
        </pc:spChg>
        <pc:grpChg chg="add mod">
          <ac:chgData name="Sarot SRANG" userId="a391a74c-0223-4591-9ba9-531b2ebaca54" providerId="ADAL" clId="{E498222A-BABB-49F5-986D-4C50B1462547}" dt="2023-04-25T00:56:50.102" v="26" actId="164"/>
          <ac:grpSpMkLst>
            <pc:docMk/>
            <pc:sldMk cId="426693008" sldId="281"/>
            <ac:grpSpMk id="2" creationId="{2EB7CC97-C13E-C3C7-D427-9B9821B3FBB7}"/>
          </ac:grpSpMkLst>
        </pc:grpChg>
        <pc:grpChg chg="add mod">
          <ac:chgData name="Sarot SRANG" userId="a391a74c-0223-4591-9ba9-531b2ebaca54" providerId="ADAL" clId="{E498222A-BABB-49F5-986D-4C50B1462547}" dt="2023-04-25T00:57:19.328" v="29" actId="164"/>
          <ac:grpSpMkLst>
            <pc:docMk/>
            <pc:sldMk cId="426693008" sldId="281"/>
            <ac:grpSpMk id="5" creationId="{48FF58D9-C7CF-EAF5-D178-FD64F7B9D6A5}"/>
          </ac:grpSpMkLst>
        </pc:grpChg>
        <pc:grpChg chg="add mod">
          <ac:chgData name="Sarot SRANG" userId="a391a74c-0223-4591-9ba9-531b2ebaca54" providerId="ADAL" clId="{E498222A-BABB-49F5-986D-4C50B1462547}" dt="2023-04-25T00:57:34.472" v="32" actId="164"/>
          <ac:grpSpMkLst>
            <pc:docMk/>
            <pc:sldMk cId="426693008" sldId="281"/>
            <ac:grpSpMk id="7" creationId="{6E999208-539F-7DA5-3B2D-7A84D67A7353}"/>
          </ac:grpSpMkLst>
        </pc:grp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14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17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19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21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23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25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28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31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6:50.102" v="26" actId="164"/>
          <ac:cxnSpMkLst>
            <pc:docMk/>
            <pc:sldMk cId="426693008" sldId="281"/>
            <ac:cxnSpMk id="37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7:19.328" v="29" actId="164"/>
          <ac:cxnSpMkLst>
            <pc:docMk/>
            <pc:sldMk cId="426693008" sldId="281"/>
            <ac:cxnSpMk id="121" creationId="{00000000-0000-0000-0000-000000000000}"/>
          </ac:cxnSpMkLst>
        </pc:cxnChg>
        <pc:cxnChg chg="mod">
          <ac:chgData name="Sarot SRANG" userId="a391a74c-0223-4591-9ba9-531b2ebaca54" providerId="ADAL" clId="{E498222A-BABB-49F5-986D-4C50B1462547}" dt="2023-04-25T00:57:34.472" v="32" actId="164"/>
          <ac:cxnSpMkLst>
            <pc:docMk/>
            <pc:sldMk cId="426693008" sldId="281"/>
            <ac:cxnSpMk id="124" creationId="{00000000-0000-0000-0000-000000000000}"/>
          </ac:cxnSpMkLst>
        </pc:cxnChg>
      </pc:sldChg>
    </pc:docChg>
  </pc:docChgLst>
  <pc:docChgLst>
    <pc:chgData name="Sarot SRANG" userId="a391a74c-0223-4591-9ba9-531b2ebaca54" providerId="ADAL" clId="{C9875B68-E457-4192-A7B6-E41A2F8D1458}"/>
    <pc:docChg chg="undo custSel addSld modSld sldOrd">
      <pc:chgData name="Sarot SRANG" userId="a391a74c-0223-4591-9ba9-531b2ebaca54" providerId="ADAL" clId="{C9875B68-E457-4192-A7B6-E41A2F8D1458}" dt="2024-06-08T04:54:14.474" v="1601"/>
      <pc:docMkLst>
        <pc:docMk/>
      </pc:docMkLst>
      <pc:sldChg chg="modSp setBg">
        <pc:chgData name="Sarot SRANG" userId="a391a74c-0223-4591-9ba9-531b2ebaca54" providerId="ADAL" clId="{C9875B68-E457-4192-A7B6-E41A2F8D1458}" dt="2024-05-07T06:45:40.453" v="715"/>
        <pc:sldMkLst>
          <pc:docMk/>
          <pc:sldMk cId="2679222383" sldId="256"/>
        </pc:sldMkLst>
        <pc:spChg chg="mod">
          <ac:chgData name="Sarot SRANG" userId="a391a74c-0223-4591-9ba9-531b2ebaca54" providerId="ADAL" clId="{C9875B68-E457-4192-A7B6-E41A2F8D1458}" dt="2024-05-07T06:45:40.453" v="715"/>
          <ac:spMkLst>
            <pc:docMk/>
            <pc:sldMk cId="2679222383" sldId="256"/>
            <ac:spMk id="2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5:40.453" v="715"/>
          <ac:spMkLst>
            <pc:docMk/>
            <pc:sldMk cId="2679222383" sldId="256"/>
            <ac:spMk id="3" creationId="{00000000-0000-0000-0000-000000000000}"/>
          </ac:spMkLst>
        </pc:spChg>
      </pc:sldChg>
      <pc:sldChg chg="modSp mod setBg">
        <pc:chgData name="Sarot SRANG" userId="a391a74c-0223-4591-9ba9-531b2ebaca54" providerId="ADAL" clId="{C9875B68-E457-4192-A7B6-E41A2F8D1458}" dt="2024-06-08T02:04:56.042" v="1242" actId="20577"/>
        <pc:sldMkLst>
          <pc:docMk/>
          <pc:sldMk cId="679629912" sldId="257"/>
        </pc:sldMkLst>
        <pc:spChg chg="mod">
          <ac:chgData name="Sarot SRANG" userId="a391a74c-0223-4591-9ba9-531b2ebaca54" providerId="ADAL" clId="{C9875B68-E457-4192-A7B6-E41A2F8D1458}" dt="2024-06-08T02:04:56.042" v="1242" actId="20577"/>
          <ac:spMkLst>
            <pc:docMk/>
            <pc:sldMk cId="679629912" sldId="257"/>
            <ac:spMk id="3" creationId="{00000000-0000-0000-0000-000000000000}"/>
          </ac:spMkLst>
        </pc:spChg>
      </pc:sldChg>
      <pc:sldChg chg="modSp mod ord setBg">
        <pc:chgData name="Sarot SRANG" userId="a391a74c-0223-4591-9ba9-531b2ebaca54" providerId="ADAL" clId="{C9875B68-E457-4192-A7B6-E41A2F8D1458}" dt="2024-05-07T06:46:16.972" v="720"/>
        <pc:sldMkLst>
          <pc:docMk/>
          <pc:sldMk cId="415932012" sldId="259"/>
        </pc:sldMkLst>
        <pc:spChg chg="mod">
          <ac:chgData name="Sarot SRANG" userId="a391a74c-0223-4591-9ba9-531b2ebaca54" providerId="ADAL" clId="{C9875B68-E457-4192-A7B6-E41A2F8D1458}" dt="2024-04-30T08:09:11.966" v="254" actId="20577"/>
          <ac:spMkLst>
            <pc:docMk/>
            <pc:sldMk cId="415932012" sldId="259"/>
            <ac:spMk id="2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8:10:02.276" v="258" actId="27636"/>
          <ac:spMkLst>
            <pc:docMk/>
            <pc:sldMk cId="415932012" sldId="259"/>
            <ac:spMk id="3" creationId="{00000000-0000-0000-0000-000000000000}"/>
          </ac:spMkLst>
        </pc:spChg>
      </pc:sldChg>
      <pc:sldChg chg="addSp modSp setBg modAnim">
        <pc:chgData name="Sarot SRANG" userId="a391a74c-0223-4591-9ba9-531b2ebaca54" providerId="ADAL" clId="{C9875B68-E457-4192-A7B6-E41A2F8D1458}" dt="2024-06-08T03:06:32.945" v="1272"/>
        <pc:sldMkLst>
          <pc:docMk/>
          <pc:sldMk cId="1909956355" sldId="271"/>
        </pc:sldMkLst>
        <pc:spChg chg="mod">
          <ac:chgData name="Sarot SRANG" userId="a391a74c-0223-4591-9ba9-531b2ebaca54" providerId="ADAL" clId="{C9875B68-E457-4192-A7B6-E41A2F8D1458}" dt="2024-05-07T06:46:27.389" v="723"/>
          <ac:spMkLst>
            <pc:docMk/>
            <pc:sldMk cId="1909956355" sldId="271"/>
            <ac:spMk id="2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8:34:04.764" v="424" actId="20577"/>
          <ac:spMkLst>
            <pc:docMk/>
            <pc:sldMk cId="1909956355" sldId="271"/>
            <ac:spMk id="23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8:34:15.157" v="440" actId="20577"/>
          <ac:spMkLst>
            <pc:docMk/>
            <pc:sldMk cId="1909956355" sldId="271"/>
            <ac:spMk id="43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8:34:21.662" v="451" actId="20577"/>
          <ac:spMkLst>
            <pc:docMk/>
            <pc:sldMk cId="1909956355" sldId="271"/>
            <ac:spMk id="44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8:34:08.887" v="429" actId="20577"/>
          <ac:spMkLst>
            <pc:docMk/>
            <pc:sldMk cId="1909956355" sldId="271"/>
            <ac:spMk id="64" creationId="{00000000-0000-0000-0000-000000000000}"/>
          </ac:spMkLst>
        </pc:spChg>
        <pc:inkChg chg="add">
          <ac:chgData name="Sarot SRANG" userId="a391a74c-0223-4591-9ba9-531b2ebaca54" providerId="ADAL" clId="{C9875B68-E457-4192-A7B6-E41A2F8D1458}" dt="2024-06-08T03:06:32.945" v="1272"/>
          <ac:inkMkLst>
            <pc:docMk/>
            <pc:sldMk cId="1909956355" sldId="271"/>
            <ac:inkMk id="4" creationId="{6F3A3C56-E801-97AB-0240-16FCED17D220}"/>
          </ac:inkMkLst>
        </pc:inkChg>
      </pc:sldChg>
      <pc:sldChg chg="addSp mod setBg">
        <pc:chgData name="Sarot SRANG" userId="a391a74c-0223-4591-9ba9-531b2ebaca54" providerId="ADAL" clId="{C9875B68-E457-4192-A7B6-E41A2F8D1458}" dt="2024-05-31T07:21:02.359" v="770" actId="11529"/>
        <pc:sldMkLst>
          <pc:docMk/>
          <pc:sldMk cId="3474701578" sldId="272"/>
        </pc:sldMkLst>
        <pc:spChg chg="add">
          <ac:chgData name="Sarot SRANG" userId="a391a74c-0223-4591-9ba9-531b2ebaca54" providerId="ADAL" clId="{C9875B68-E457-4192-A7B6-E41A2F8D1458}" dt="2024-05-31T07:21:02.359" v="770" actId="11529"/>
          <ac:spMkLst>
            <pc:docMk/>
            <pc:sldMk cId="3474701578" sldId="272"/>
            <ac:spMk id="3" creationId="{A0525E70-2C3F-537A-D734-C1A2CB4D8E51}"/>
          </ac:spMkLst>
        </pc:spChg>
      </pc:sldChg>
      <pc:sldChg chg="setBg">
        <pc:chgData name="Sarot SRANG" userId="a391a74c-0223-4591-9ba9-531b2ebaca54" providerId="ADAL" clId="{C9875B68-E457-4192-A7B6-E41A2F8D1458}" dt="2024-05-07T06:46:32.168" v="724"/>
        <pc:sldMkLst>
          <pc:docMk/>
          <pc:sldMk cId="1244274321" sldId="273"/>
        </pc:sldMkLst>
      </pc:sldChg>
      <pc:sldChg chg="addSp modSp setBg">
        <pc:chgData name="Sarot SRANG" userId="a391a74c-0223-4591-9ba9-531b2ebaca54" providerId="ADAL" clId="{C9875B68-E457-4192-A7B6-E41A2F8D1458}" dt="2024-06-08T03:57:03.131" v="1273"/>
        <pc:sldMkLst>
          <pc:docMk/>
          <pc:sldMk cId="1721337330" sldId="274"/>
        </pc:sldMkLst>
        <pc:spChg chg="mod">
          <ac:chgData name="Sarot SRANG" userId="a391a74c-0223-4591-9ba9-531b2ebaca54" providerId="ADAL" clId="{C9875B68-E457-4192-A7B6-E41A2F8D1458}" dt="2024-05-07T06:46:36.486" v="725"/>
          <ac:spMkLst>
            <pc:docMk/>
            <pc:sldMk cId="1721337330" sldId="274"/>
            <ac:spMk id="2" creationId="{00000000-0000-0000-0000-000000000000}"/>
          </ac:spMkLst>
        </pc:spChg>
        <pc:inkChg chg="add">
          <ac:chgData name="Sarot SRANG" userId="a391a74c-0223-4591-9ba9-531b2ebaca54" providerId="ADAL" clId="{C9875B68-E457-4192-A7B6-E41A2F8D1458}" dt="2024-04-30T08:33:05.963" v="340"/>
          <ac:inkMkLst>
            <pc:docMk/>
            <pc:sldMk cId="1721337330" sldId="274"/>
            <ac:inkMk id="8" creationId="{EDB0F356-1710-9DDE-1A78-A76B1C99C131}"/>
          </ac:inkMkLst>
        </pc:inkChg>
        <pc:inkChg chg="add">
          <ac:chgData name="Sarot SRANG" userId="a391a74c-0223-4591-9ba9-531b2ebaca54" providerId="ADAL" clId="{C9875B68-E457-4192-A7B6-E41A2F8D1458}" dt="2024-06-08T03:57:03.131" v="1273"/>
          <ac:inkMkLst>
            <pc:docMk/>
            <pc:sldMk cId="1721337330" sldId="274"/>
            <ac:inkMk id="9" creationId="{00F862F3-CFCA-0912-6B9A-47194DE39252}"/>
          </ac:inkMkLst>
        </pc:inkChg>
      </pc:sldChg>
      <pc:sldChg chg="modSp ord setBg">
        <pc:chgData name="Sarot SRANG" userId="a391a74c-0223-4591-9ba9-531b2ebaca54" providerId="ADAL" clId="{C9875B68-E457-4192-A7B6-E41A2F8D1458}" dt="2024-05-07T06:48:34.352" v="737"/>
        <pc:sldMkLst>
          <pc:docMk/>
          <pc:sldMk cId="233658429" sldId="275"/>
        </pc:sldMkLst>
        <pc:spChg chg="mod">
          <ac:chgData name="Sarot SRANG" userId="a391a74c-0223-4591-9ba9-531b2ebaca54" providerId="ADAL" clId="{C9875B68-E457-4192-A7B6-E41A2F8D1458}" dt="2024-04-30T07:48:10.383" v="162" actId="20577"/>
          <ac:spMkLst>
            <pc:docMk/>
            <pc:sldMk cId="233658429" sldId="275"/>
            <ac:spMk id="3" creationId="{00000000-0000-0000-0000-000000000000}"/>
          </ac:spMkLst>
        </pc:spChg>
      </pc:sldChg>
      <pc:sldChg chg="addSp delSp modSp mod setBg delAnim modAnim modShow">
        <pc:chgData name="Sarot SRANG" userId="a391a74c-0223-4591-9ba9-531b2ebaca54" providerId="ADAL" clId="{C9875B68-E457-4192-A7B6-E41A2F8D1458}" dt="2024-06-08T01:51:11.878" v="1084" actId="20577"/>
        <pc:sldMkLst>
          <pc:docMk/>
          <pc:sldMk cId="1227606849" sldId="276"/>
        </pc:sldMkLst>
        <pc:spChg chg="mod">
          <ac:chgData name="Sarot SRANG" userId="a391a74c-0223-4591-9ba9-531b2ebaca54" providerId="ADAL" clId="{C9875B68-E457-4192-A7B6-E41A2F8D1458}" dt="2024-06-08T01:51:11.878" v="1084" actId="20577"/>
          <ac:spMkLst>
            <pc:docMk/>
            <pc:sldMk cId="1227606849" sldId="276"/>
            <ac:spMk id="2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6:07.869" v="717"/>
          <ac:spMkLst>
            <pc:docMk/>
            <pc:sldMk cId="1227606849" sldId="276"/>
            <ac:spMk id="3" creationId="{00000000-0000-0000-0000-000000000000}"/>
          </ac:spMkLst>
        </pc:spChg>
        <pc:spChg chg="add del mod">
          <ac:chgData name="Sarot SRANG" userId="a391a74c-0223-4591-9ba9-531b2ebaca54" providerId="ADAL" clId="{C9875B68-E457-4192-A7B6-E41A2F8D1458}" dt="2024-06-08T01:47:05.951" v="964" actId="478"/>
          <ac:spMkLst>
            <pc:docMk/>
            <pc:sldMk cId="1227606849" sldId="276"/>
            <ac:spMk id="6" creationId="{9CF29B6B-7B45-1A3F-FBD0-B0231E71D8D9}"/>
          </ac:spMkLst>
        </pc:spChg>
        <pc:spChg chg="add mod">
          <ac:chgData name="Sarot SRANG" userId="a391a74c-0223-4591-9ba9-531b2ebaca54" providerId="ADAL" clId="{C9875B68-E457-4192-A7B6-E41A2F8D1458}" dt="2024-06-08T01:46:15.970" v="959" actId="571"/>
          <ac:spMkLst>
            <pc:docMk/>
            <pc:sldMk cId="1227606849" sldId="276"/>
            <ac:spMk id="7" creationId="{C278C227-C91D-1705-AB7F-7A3A38DE8BF0}"/>
          </ac:spMkLst>
        </pc:spChg>
      </pc:sldChg>
      <pc:sldChg chg="addSp modSp mod setBg modAnim modShow">
        <pc:chgData name="Sarot SRANG" userId="a391a74c-0223-4591-9ba9-531b2ebaca54" providerId="ADAL" clId="{C9875B68-E457-4192-A7B6-E41A2F8D1458}" dt="2024-06-08T01:51:23.197" v="1105" actId="20577"/>
        <pc:sldMkLst>
          <pc:docMk/>
          <pc:sldMk cId="2347909628" sldId="277"/>
        </pc:sldMkLst>
        <pc:spChg chg="mod">
          <ac:chgData name="Sarot SRANG" userId="a391a74c-0223-4591-9ba9-531b2ebaca54" providerId="ADAL" clId="{C9875B68-E457-4192-A7B6-E41A2F8D1458}" dt="2024-06-08T01:51:23.197" v="1105" actId="20577"/>
          <ac:spMkLst>
            <pc:docMk/>
            <pc:sldMk cId="2347909628" sldId="277"/>
            <ac:spMk id="2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6:11.378" v="718"/>
          <ac:spMkLst>
            <pc:docMk/>
            <pc:sldMk cId="2347909628" sldId="277"/>
            <ac:spMk id="3" creationId="{00000000-0000-0000-0000-000000000000}"/>
          </ac:spMkLst>
        </pc:spChg>
        <pc:spChg chg="add mod">
          <ac:chgData name="Sarot SRANG" userId="a391a74c-0223-4591-9ba9-531b2ebaca54" providerId="ADAL" clId="{C9875B68-E457-4192-A7B6-E41A2F8D1458}" dt="2024-06-08T01:47:19.681" v="966" actId="1076"/>
          <ac:spMkLst>
            <pc:docMk/>
            <pc:sldMk cId="2347909628" sldId="277"/>
            <ac:spMk id="4" creationId="{4B0BB85B-49F2-C959-1B56-664217F5FDE1}"/>
          </ac:spMkLst>
        </pc:spChg>
      </pc:sldChg>
      <pc:sldChg chg="setBg">
        <pc:chgData name="Sarot SRANG" userId="a391a74c-0223-4591-9ba9-531b2ebaca54" providerId="ADAL" clId="{C9875B68-E457-4192-A7B6-E41A2F8D1458}" dt="2024-05-07T06:46:20.129" v="721"/>
        <pc:sldMkLst>
          <pc:docMk/>
          <pc:sldMk cId="3009935012" sldId="278"/>
        </pc:sldMkLst>
      </pc:sldChg>
      <pc:sldChg chg="addSp delSp modSp mod setBg">
        <pc:chgData name="Sarot SRANG" userId="a391a74c-0223-4591-9ba9-531b2ebaca54" providerId="ADAL" clId="{C9875B68-E457-4192-A7B6-E41A2F8D1458}" dt="2024-05-07T06:46:39.672" v="726"/>
        <pc:sldMkLst>
          <pc:docMk/>
          <pc:sldMk cId="2052086652" sldId="279"/>
        </pc:sldMkLst>
        <pc:spChg chg="add mod">
          <ac:chgData name="Sarot SRANG" userId="a391a74c-0223-4591-9ba9-531b2ebaca54" providerId="ADAL" clId="{C9875B68-E457-4192-A7B6-E41A2F8D1458}" dt="2024-04-30T07:49:12.723" v="229" actId="403"/>
          <ac:spMkLst>
            <pc:docMk/>
            <pc:sldMk cId="2052086652" sldId="279"/>
            <ac:spMk id="2" creationId="{EEB7E18C-92E4-ECF7-1B5B-B0952EDAF468}"/>
          </ac:spMkLst>
        </pc:spChg>
        <pc:grpChg chg="del mod">
          <ac:chgData name="Sarot SRANG" userId="a391a74c-0223-4591-9ba9-531b2ebaca54" providerId="ADAL" clId="{C9875B68-E457-4192-A7B6-E41A2F8D1458}" dt="2024-04-30T08:35:53.161" v="468"/>
          <ac:grpSpMkLst>
            <pc:docMk/>
            <pc:sldMk cId="2052086652" sldId="279"/>
            <ac:grpSpMk id="10" creationId="{6C5D6E2F-EADE-31C1-1875-DE93BFF50292}"/>
          </ac:grpSpMkLst>
        </pc:grpChg>
        <pc:grpChg chg="del mod">
          <ac:chgData name="Sarot SRANG" userId="a391a74c-0223-4591-9ba9-531b2ebaca54" providerId="ADAL" clId="{C9875B68-E457-4192-A7B6-E41A2F8D1458}" dt="2024-04-30T08:35:53.161" v="468"/>
          <ac:grpSpMkLst>
            <pc:docMk/>
            <pc:sldMk cId="2052086652" sldId="279"/>
            <ac:grpSpMk id="15" creationId="{A99F7FDC-57C7-AADF-44C6-BEBD42B11211}"/>
          </ac:grpSpMkLst>
        </pc:grpChg>
        <pc:grpChg chg="del mod">
          <ac:chgData name="Sarot SRANG" userId="a391a74c-0223-4591-9ba9-531b2ebaca54" providerId="ADAL" clId="{C9875B68-E457-4192-A7B6-E41A2F8D1458}" dt="2024-04-30T08:35:59.970" v="472"/>
          <ac:grpSpMkLst>
            <pc:docMk/>
            <pc:sldMk cId="2052086652" sldId="279"/>
            <ac:grpSpMk id="18" creationId="{0AF6F068-44A2-54E5-8797-E5479022E99A}"/>
          </ac:grpSpMkLst>
        </pc:grpChg>
        <pc:grpChg chg="del mod">
          <ac:chgData name="Sarot SRANG" userId="a391a74c-0223-4591-9ba9-531b2ebaca54" providerId="ADAL" clId="{C9875B68-E457-4192-A7B6-E41A2F8D1458}" dt="2024-04-30T08:35:59.970" v="472"/>
          <ac:grpSpMkLst>
            <pc:docMk/>
            <pc:sldMk cId="2052086652" sldId="279"/>
            <ac:grpSpMk id="19" creationId="{752DDD97-734D-085A-ACE9-D926D201EC47}"/>
          </ac:grpSpMkLst>
        </pc:grpChg>
        <pc:grpChg chg="del mod">
          <ac:chgData name="Sarot SRANG" userId="a391a74c-0223-4591-9ba9-531b2ebaca54" providerId="ADAL" clId="{C9875B68-E457-4192-A7B6-E41A2F8D1458}" dt="2024-04-30T08:36:05.973" v="482"/>
          <ac:grpSpMkLst>
            <pc:docMk/>
            <pc:sldMk cId="2052086652" sldId="279"/>
            <ac:grpSpMk id="23" creationId="{83FBCF29-B751-3B75-1E52-1B28BE000516}"/>
          </ac:grpSpMkLst>
        </pc:grpChg>
        <pc:grpChg chg="del mod">
          <ac:chgData name="Sarot SRANG" userId="a391a74c-0223-4591-9ba9-531b2ebaca54" providerId="ADAL" clId="{C9875B68-E457-4192-A7B6-E41A2F8D1458}" dt="2024-04-30T08:36:05.973" v="482"/>
          <ac:grpSpMkLst>
            <pc:docMk/>
            <pc:sldMk cId="2052086652" sldId="279"/>
            <ac:grpSpMk id="27" creationId="{9667FE31-4DFC-81B1-31F5-D7744FC08CF4}"/>
          </ac:grpSpMkLst>
        </pc:grpChg>
        <pc:grpChg chg="del mod">
          <ac:chgData name="Sarot SRANG" userId="a391a74c-0223-4591-9ba9-531b2ebaca54" providerId="ADAL" clId="{C9875B68-E457-4192-A7B6-E41A2F8D1458}" dt="2024-04-30T08:36:10.207" v="490"/>
          <ac:grpSpMkLst>
            <pc:docMk/>
            <pc:sldMk cId="2052086652" sldId="279"/>
            <ac:grpSpMk id="33" creationId="{27ACA462-4067-F47A-B473-04AD0D24DC73}"/>
          </ac:grpSpMkLst>
        </pc:grpChg>
        <pc:grpChg chg="del mod">
          <ac:chgData name="Sarot SRANG" userId="a391a74c-0223-4591-9ba9-531b2ebaca54" providerId="ADAL" clId="{C9875B68-E457-4192-A7B6-E41A2F8D1458}" dt="2024-04-30T08:37:48.184" v="570"/>
          <ac:grpSpMkLst>
            <pc:docMk/>
            <pc:sldMk cId="2052086652" sldId="279"/>
            <ac:grpSpMk id="41" creationId="{F626233D-2260-10EB-9B74-82ED82751839}"/>
          </ac:grpSpMkLst>
        </pc:grpChg>
        <pc:grpChg chg="del mod">
          <ac:chgData name="Sarot SRANG" userId="a391a74c-0223-4591-9ba9-531b2ebaca54" providerId="ADAL" clId="{C9875B68-E457-4192-A7B6-E41A2F8D1458}" dt="2024-04-30T08:37:34.242" v="546"/>
          <ac:grpSpMkLst>
            <pc:docMk/>
            <pc:sldMk cId="2052086652" sldId="279"/>
            <ac:grpSpMk id="47" creationId="{3F464FB3-CB21-3E53-07CD-562E0BE25CF8}"/>
          </ac:grpSpMkLst>
        </pc:grpChg>
        <pc:grpChg chg="del mod">
          <ac:chgData name="Sarot SRANG" userId="a391a74c-0223-4591-9ba9-531b2ebaca54" providerId="ADAL" clId="{C9875B68-E457-4192-A7B6-E41A2F8D1458}" dt="2024-04-30T08:36:48.585" v="518"/>
          <ac:grpSpMkLst>
            <pc:docMk/>
            <pc:sldMk cId="2052086652" sldId="279"/>
            <ac:grpSpMk id="55" creationId="{44D2C968-6978-81DC-AD71-2680D497794D}"/>
          </ac:grpSpMkLst>
        </pc:grpChg>
        <pc:grpChg chg="del mod">
          <ac:chgData name="Sarot SRANG" userId="a391a74c-0223-4591-9ba9-531b2ebaca54" providerId="ADAL" clId="{C9875B68-E457-4192-A7B6-E41A2F8D1458}" dt="2024-04-30T08:36:39.619" v="512"/>
          <ac:grpSpMkLst>
            <pc:docMk/>
            <pc:sldMk cId="2052086652" sldId="279"/>
            <ac:grpSpMk id="61" creationId="{19141909-DA9A-AA05-CDC5-8DB76AB47FB6}"/>
          </ac:grpSpMkLst>
        </pc:grpChg>
        <pc:grpChg chg="del mod">
          <ac:chgData name="Sarot SRANG" userId="a391a74c-0223-4591-9ba9-531b2ebaca54" providerId="ADAL" clId="{C9875B68-E457-4192-A7B6-E41A2F8D1458}" dt="2024-04-30T08:37:21.152" v="536"/>
          <ac:grpSpMkLst>
            <pc:docMk/>
            <pc:sldMk cId="2052086652" sldId="279"/>
            <ac:grpSpMk id="65" creationId="{4395CA80-A3BD-C594-45B0-23BC0F1CA628}"/>
          </ac:grpSpMkLst>
        </pc:grpChg>
        <pc:grpChg chg="del mod">
          <ac:chgData name="Sarot SRANG" userId="a391a74c-0223-4591-9ba9-531b2ebaca54" providerId="ADAL" clId="{C9875B68-E457-4192-A7B6-E41A2F8D1458}" dt="2024-04-30T08:37:48.184" v="570"/>
          <ac:grpSpMkLst>
            <pc:docMk/>
            <pc:sldMk cId="2052086652" sldId="279"/>
            <ac:grpSpMk id="67" creationId="{983F0D3F-26AA-BD16-E447-68D66E156E62}"/>
          </ac:grpSpMkLst>
        </pc:grpChg>
        <pc:grpChg chg="del mod">
          <ac:chgData name="Sarot SRANG" userId="a391a74c-0223-4591-9ba9-531b2ebaca54" providerId="ADAL" clId="{C9875B68-E457-4192-A7B6-E41A2F8D1458}" dt="2024-04-30T08:38:03.519" v="590"/>
          <ac:grpSpMkLst>
            <pc:docMk/>
            <pc:sldMk cId="2052086652" sldId="279"/>
            <ac:grpSpMk id="81" creationId="{F98D963A-EAA1-968F-CFD5-674553B7DE9C}"/>
          </ac:grpSpMkLst>
        </pc:grpChg>
        <pc:grpChg chg="mod">
          <ac:chgData name="Sarot SRANG" userId="a391a74c-0223-4591-9ba9-531b2ebaca54" providerId="ADAL" clId="{C9875B68-E457-4192-A7B6-E41A2F8D1458}" dt="2024-04-30T08:37:26.779" v="542"/>
          <ac:grpSpMkLst>
            <pc:docMk/>
            <pc:sldMk cId="2052086652" sldId="279"/>
            <ac:grpSpMk id="85" creationId="{5C7A88B9-FBCB-B892-3151-F44D51702174}"/>
          </ac:grpSpMkLst>
        </pc:grpChg>
        <pc:grpChg chg="del mod">
          <ac:chgData name="Sarot SRANG" userId="a391a74c-0223-4591-9ba9-531b2ebaca54" providerId="ADAL" clId="{C9875B68-E457-4192-A7B6-E41A2F8D1458}" dt="2024-04-30T08:37:48.184" v="570"/>
          <ac:grpSpMkLst>
            <pc:docMk/>
            <pc:sldMk cId="2052086652" sldId="279"/>
            <ac:grpSpMk id="89" creationId="{1D347936-7497-B6B1-1A18-18FBD30F2193}"/>
          </ac:grpSpMkLst>
        </pc:grpChg>
        <pc:grpChg chg="del mod">
          <ac:chgData name="Sarot SRANG" userId="a391a74c-0223-4591-9ba9-531b2ebaca54" providerId="ADAL" clId="{C9875B68-E457-4192-A7B6-E41A2F8D1458}" dt="2024-04-30T08:37:48.184" v="570"/>
          <ac:grpSpMkLst>
            <pc:docMk/>
            <pc:sldMk cId="2052086652" sldId="279"/>
            <ac:grpSpMk id="96" creationId="{846D3866-5276-1B1B-502F-6854F5981E76}"/>
          </ac:grpSpMkLst>
        </pc:grpChg>
        <pc:grpChg chg="del mod">
          <ac:chgData name="Sarot SRANG" userId="a391a74c-0223-4591-9ba9-531b2ebaca54" providerId="ADAL" clId="{C9875B68-E457-4192-A7B6-E41A2F8D1458}" dt="2024-04-30T08:37:48.184" v="570"/>
          <ac:grpSpMkLst>
            <pc:docMk/>
            <pc:sldMk cId="2052086652" sldId="279"/>
            <ac:grpSpMk id="110" creationId="{5CF6C3BF-A51D-C580-3B82-1129138B3829}"/>
          </ac:grpSpMkLst>
        </pc:grpChg>
        <pc:grpChg chg="del mod">
          <ac:chgData name="Sarot SRANG" userId="a391a74c-0223-4591-9ba9-531b2ebaca54" providerId="ADAL" clId="{C9875B68-E457-4192-A7B6-E41A2F8D1458}" dt="2024-04-30T08:37:51.974" v="579"/>
          <ac:grpSpMkLst>
            <pc:docMk/>
            <pc:sldMk cId="2052086652" sldId="279"/>
            <ac:grpSpMk id="111" creationId="{E092D200-6E5E-C0FF-1CCC-F4E36976BDA4}"/>
          </ac:grpSpMkLst>
        </pc:grpChg>
        <pc:grpChg chg="del 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19" creationId="{8558D8D7-7460-66D2-515A-EB0387B51EAC}"/>
          </ac:grpSpMkLst>
        </pc:grpChg>
        <pc:grpChg chg="del 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21" creationId="{2516F357-9585-97DA-DAE3-371928DBC413}"/>
          </ac:grpSpMkLst>
        </pc:grpChg>
        <pc:grpChg chg="del 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23" creationId="{7B56CD37-6623-C64F-10ED-51F69D08B3F3}"/>
          </ac:grpSpMkLst>
        </pc:grpChg>
        <pc:grpChg chg="del 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26" creationId="{A277D8E8-2256-BF39-4388-1B2BA4A493A8}"/>
          </ac:grpSpMkLst>
        </pc:grpChg>
        <pc:grpChg chg="del 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29" creationId="{B72552A9-2B2C-0778-489A-8394F53D5A7B}"/>
          </ac:grpSpMkLst>
        </pc:grpChg>
        <pc:grpChg chg="del 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34" creationId="{073D78D3-E64A-6DB6-61BA-26437827F09A}"/>
          </ac:grpSpMkLst>
        </pc:grpChg>
        <pc:grpChg chg="mod">
          <ac:chgData name="Sarot SRANG" userId="a391a74c-0223-4591-9ba9-531b2ebaca54" providerId="ADAL" clId="{C9875B68-E457-4192-A7B6-E41A2F8D1458}" dt="2024-04-30T08:42:39.794" v="598"/>
          <ac:grpSpMkLst>
            <pc:docMk/>
            <pc:sldMk cId="2052086652" sldId="279"/>
            <ac:grpSpMk id="135" creationId="{375A08DD-4FE5-E5BC-7B1C-D0DAB114AFEA}"/>
          </ac:grpSpMkLst>
        </pc:grpChg>
        <pc:inkChg chg="add del">
          <ac:chgData name="Sarot SRANG" userId="a391a74c-0223-4591-9ba9-531b2ebaca54" providerId="ADAL" clId="{C9875B68-E457-4192-A7B6-E41A2F8D1458}" dt="2024-04-30T08:35:40.247" v="453"/>
          <ac:inkMkLst>
            <pc:docMk/>
            <pc:sldMk cId="2052086652" sldId="279"/>
            <ac:inkMk id="3" creationId="{82DB68DE-F4A7-50B4-512D-40EFFF10827F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5" creationId="{37F594B9-32DF-5027-7C21-304202C54A17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6" creationId="{660C681D-5015-7D26-F140-D8787081D41C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" creationId="{2F226F0F-A859-3EA2-F938-4AFE16114F0B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8" creationId="{AF1E3C2D-5DC8-9345-1F1A-01D05CBEC7E5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" creationId="{40BD83D7-6576-BDEC-5699-6E414F2921AC}"/>
          </ac:inkMkLst>
        </pc:inkChg>
        <pc:inkChg chg="add del">
          <ac:chgData name="Sarot SRANG" userId="a391a74c-0223-4591-9ba9-531b2ebaca54" providerId="ADAL" clId="{C9875B68-E457-4192-A7B6-E41A2F8D1458}" dt="2024-04-30T08:35:46.359" v="461"/>
          <ac:inkMkLst>
            <pc:docMk/>
            <pc:sldMk cId="2052086652" sldId="279"/>
            <ac:inkMk id="11" creationId="{CC5F5FD1-7B2D-C463-4670-D3F1F087F3F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" creationId="{EB3D0C21-9862-5DF2-C71B-F48AC9CEA9BC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3" creationId="{5188E187-E62C-2D7F-C948-5177632CF93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4" creationId="{9B6518DA-B88E-E211-6A00-6BDC39A6BC22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6" creationId="{25AB8BB3-D59C-66EF-4588-BD40E0885B42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7" creationId="{C762A450-6CE5-C041-A8FE-E96936ECFA8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0" creationId="{F7D480CD-B2FD-AEDD-850E-169C99B6600D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1" creationId="{6FA32474-DAAB-4280-F7F8-1AAD4FE5232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2" creationId="{510626F7-67E6-654E-F1E4-B53A8628654F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4" creationId="{A0F06BA8-952F-55FF-9D1E-96ED019BE34F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5" creationId="{710C37F8-FC34-D3B9-9694-D37CC5F1F51A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6" creationId="{93CA8EC7-1AA7-BE01-51D1-71DDDDEB117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8" creationId="{AACE2EB9-4EFF-AF06-C0B0-E5EC5B796D80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29" creationId="{D9A43759-D190-BCEF-9803-62DAF3395AB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0" creationId="{9E9ECA25-D8E2-3ED1-87BF-66697044DAEB}"/>
          </ac:inkMkLst>
        </pc:inkChg>
        <pc:inkChg chg="add del mod">
          <ac:chgData name="Sarot SRANG" userId="a391a74c-0223-4591-9ba9-531b2ebaca54" providerId="ADAL" clId="{C9875B68-E457-4192-A7B6-E41A2F8D1458}" dt="2024-04-30T08:37:44.796" v="563"/>
          <ac:inkMkLst>
            <pc:docMk/>
            <pc:sldMk cId="2052086652" sldId="279"/>
            <ac:inkMk id="31" creationId="{8522E0CB-C06F-475F-C7BA-18D6ACE0423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2" creationId="{895BB50D-98C2-F2EA-94F6-7A8729CD235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4" creationId="{1CBB2EC3-5F3D-6317-8AE2-7BD0255E747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5" creationId="{24E61840-AB0C-FDDC-8B35-9AF02574284F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6" creationId="{5FBB36C6-49B4-FDC5-0720-3F1413C1836C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7" creationId="{3CC0B018-9B82-7210-94D7-FD5F76741F83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38" creationId="{C7234968-79D8-99AC-B4E2-3FD2D62954BC}"/>
          </ac:inkMkLst>
        </pc:inkChg>
        <pc:inkChg chg="add del mod">
          <ac:chgData name="Sarot SRANG" userId="a391a74c-0223-4591-9ba9-531b2ebaca54" providerId="ADAL" clId="{C9875B68-E457-4192-A7B6-E41A2F8D1458}" dt="2024-04-30T08:37:40.751" v="555"/>
          <ac:inkMkLst>
            <pc:docMk/>
            <pc:sldMk cId="2052086652" sldId="279"/>
            <ac:inkMk id="39" creationId="{7081955F-DE8C-31F9-6086-56B113382D5B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0" creationId="{1319FA83-DB88-DA80-359E-94515D682417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2" creationId="{43873B48-02A5-6E38-83B2-0223DE1EE55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3" creationId="{0191A066-D571-8D91-A79C-2D269C2E82FC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4" creationId="{9DD03A1C-7559-314F-02F2-B6DA1DCBD1DD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5" creationId="{24BF7F56-FAEE-4AF0-A3F3-635430106303}"/>
          </ac:inkMkLst>
        </pc:inkChg>
        <pc:inkChg chg="add del mod">
          <ac:chgData name="Sarot SRANG" userId="a391a74c-0223-4591-9ba9-531b2ebaca54" providerId="ADAL" clId="{C9875B68-E457-4192-A7B6-E41A2F8D1458}" dt="2024-04-30T08:37:11.701" v="533"/>
          <ac:inkMkLst>
            <pc:docMk/>
            <pc:sldMk cId="2052086652" sldId="279"/>
            <ac:inkMk id="46" creationId="{005F0D04-82B0-26F0-C04E-B99009B8239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8" creationId="{715D32FF-6C71-F294-981A-6D6D33A445C2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49" creationId="{BF7BB456-7B67-1C7D-4784-64F3EB083D4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50" creationId="{5F3BE732-ACEA-CFAC-5C07-3EBBC4A37BAA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51" creationId="{EB3CC692-E1ED-BD70-A1CE-0DD59183D08F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52" creationId="{741FD06E-2548-6BB8-2E48-C5E1D0E64525}"/>
          </ac:inkMkLst>
        </pc:inkChg>
        <pc:inkChg chg="add del mod">
          <ac:chgData name="Sarot SRANG" userId="a391a74c-0223-4591-9ba9-531b2ebaca54" providerId="ADAL" clId="{C9875B68-E457-4192-A7B6-E41A2F8D1458}" dt="2024-04-30T08:37:48.449" v="571"/>
          <ac:inkMkLst>
            <pc:docMk/>
            <pc:sldMk cId="2052086652" sldId="279"/>
            <ac:inkMk id="53" creationId="{17B48EE2-80C6-5B98-3BB6-C2FCBE4B5757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54" creationId="{0A96DE36-E0CD-0E53-71E6-7F12BE8B7851}"/>
          </ac:inkMkLst>
        </pc:inkChg>
        <pc:inkChg chg="add">
          <ac:chgData name="Sarot SRANG" userId="a391a74c-0223-4591-9ba9-531b2ebaca54" providerId="ADAL" clId="{C9875B68-E457-4192-A7B6-E41A2F8D1458}" dt="2024-04-30T08:36:35.605" v="505" actId="9405"/>
          <ac:inkMkLst>
            <pc:docMk/>
            <pc:sldMk cId="2052086652" sldId="279"/>
            <ac:inkMk id="56" creationId="{EA6CBA99-318A-D772-746E-956F2A3F3840}"/>
          </ac:inkMkLst>
        </pc:inkChg>
        <pc:inkChg chg="add">
          <ac:chgData name="Sarot SRANG" userId="a391a74c-0223-4591-9ba9-531b2ebaca54" providerId="ADAL" clId="{C9875B68-E457-4192-A7B6-E41A2F8D1458}" dt="2024-04-30T08:36:36.474" v="506" actId="9405"/>
          <ac:inkMkLst>
            <pc:docMk/>
            <pc:sldMk cId="2052086652" sldId="279"/>
            <ac:inkMk id="57" creationId="{D44F2525-A555-BBFA-1BBA-3916B9D78878}"/>
          </ac:inkMkLst>
        </pc:inkChg>
        <pc:inkChg chg="add del mod">
          <ac:chgData name="Sarot SRANG" userId="a391a74c-0223-4591-9ba9-531b2ebaca54" providerId="ADAL" clId="{C9875B68-E457-4192-A7B6-E41A2F8D1458}" dt="2024-04-30T08:37:21.151" v="534"/>
          <ac:inkMkLst>
            <pc:docMk/>
            <pc:sldMk cId="2052086652" sldId="279"/>
            <ac:inkMk id="58" creationId="{06F8C4DF-8EBE-ECD8-5B85-0EAB32BE0A6A}"/>
          </ac:inkMkLst>
        </pc:inkChg>
        <pc:inkChg chg="add del mod">
          <ac:chgData name="Sarot SRANG" userId="a391a74c-0223-4591-9ba9-531b2ebaca54" providerId="ADAL" clId="{C9875B68-E457-4192-A7B6-E41A2F8D1458}" dt="2024-04-30T08:36:39.618" v="511"/>
          <ac:inkMkLst>
            <pc:docMk/>
            <pc:sldMk cId="2052086652" sldId="279"/>
            <ac:inkMk id="59" creationId="{7F11DDA0-330E-4458-C1D4-37D09B1E6270}"/>
          </ac:inkMkLst>
        </pc:inkChg>
        <pc:inkChg chg="add del mod">
          <ac:chgData name="Sarot SRANG" userId="a391a74c-0223-4591-9ba9-531b2ebaca54" providerId="ADAL" clId="{C9875B68-E457-4192-A7B6-E41A2F8D1458}" dt="2024-04-30T08:36:39.619" v="512"/>
          <ac:inkMkLst>
            <pc:docMk/>
            <pc:sldMk cId="2052086652" sldId="279"/>
            <ac:inkMk id="60" creationId="{D2368E89-2C4B-6740-37EB-1393A0CD7446}"/>
          </ac:inkMkLst>
        </pc:inkChg>
        <pc:inkChg chg="add del mod">
          <ac:chgData name="Sarot SRANG" userId="a391a74c-0223-4591-9ba9-531b2ebaca54" providerId="ADAL" clId="{C9875B68-E457-4192-A7B6-E41A2F8D1458}" dt="2024-04-30T08:37:21.152" v="535"/>
          <ac:inkMkLst>
            <pc:docMk/>
            <pc:sldMk cId="2052086652" sldId="279"/>
            <ac:inkMk id="62" creationId="{5EC7C8F7-8374-27D4-90AF-BAF54BB48328}"/>
          </ac:inkMkLst>
        </pc:inkChg>
        <pc:inkChg chg="add del mod">
          <ac:chgData name="Sarot SRANG" userId="a391a74c-0223-4591-9ba9-531b2ebaca54" providerId="ADAL" clId="{C9875B68-E457-4192-A7B6-E41A2F8D1458}" dt="2024-04-30T08:37:21.152" v="536"/>
          <ac:inkMkLst>
            <pc:docMk/>
            <pc:sldMk cId="2052086652" sldId="279"/>
            <ac:inkMk id="63" creationId="{CE8C3A96-BF62-EDAA-B16B-55DFA3DF2129}"/>
          </ac:inkMkLst>
        </pc:inkChg>
        <pc:inkChg chg="add del mod">
          <ac:chgData name="Sarot SRANG" userId="a391a74c-0223-4591-9ba9-531b2ebaca54" providerId="ADAL" clId="{C9875B68-E457-4192-A7B6-E41A2F8D1458}" dt="2024-04-30T08:37:21.152" v="537"/>
          <ac:inkMkLst>
            <pc:docMk/>
            <pc:sldMk cId="2052086652" sldId="279"/>
            <ac:inkMk id="64" creationId="{9638F766-E3E4-890A-3BD6-597B3AA1674D}"/>
          </ac:inkMkLst>
        </pc:inkChg>
        <pc:inkChg chg="add mod">
          <ac:chgData name="Sarot SRANG" userId="a391a74c-0223-4591-9ba9-531b2ebaca54" providerId="ADAL" clId="{C9875B68-E457-4192-A7B6-E41A2F8D1458}" dt="2024-04-30T08:37:48.184" v="570"/>
          <ac:inkMkLst>
            <pc:docMk/>
            <pc:sldMk cId="2052086652" sldId="279"/>
            <ac:inkMk id="66" creationId="{D19B3025-96F6-AD2F-5C48-45070E128253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68" creationId="{38C5A5F0-1904-73CD-41E7-906686AE3FE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69" creationId="{29B529F5-8E75-B8E2-B16B-4D8EFE8C4BF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0" creationId="{C0ECA6EC-B0D1-4E15-5E02-A116E2D02ACD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1" creationId="{D83CB411-3D46-30B2-E57D-187BFADF2F36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2" creationId="{23770D34-D91A-678E-8692-B130DF98D12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3" creationId="{32614680-933B-C947-E722-3AE4094ADFFA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4" creationId="{4FBBB27E-9CA1-9D4C-8801-F88F7C3260D1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5" creationId="{9F2079F9-18CA-CDD7-2E01-BF4316A15CF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76" creationId="{EDA33CA6-3B5F-9EC4-311B-F291581A63AF}"/>
          </ac:inkMkLst>
        </pc:inkChg>
        <pc:inkChg chg="add del mod">
          <ac:chgData name="Sarot SRANG" userId="a391a74c-0223-4591-9ba9-531b2ebaca54" providerId="ADAL" clId="{C9875B68-E457-4192-A7B6-E41A2F8D1458}" dt="2024-04-30T08:38:01.861" v="584"/>
          <ac:inkMkLst>
            <pc:docMk/>
            <pc:sldMk cId="2052086652" sldId="279"/>
            <ac:inkMk id="77" creationId="{5032AD04-4FE2-09F3-8EE0-B3DD8B011F17}"/>
          </ac:inkMkLst>
        </pc:inkChg>
        <pc:inkChg chg="add del mod">
          <ac:chgData name="Sarot SRANG" userId="a391a74c-0223-4591-9ba9-531b2ebaca54" providerId="ADAL" clId="{C9875B68-E457-4192-A7B6-E41A2F8D1458}" dt="2024-04-30T08:38:01.861" v="586"/>
          <ac:inkMkLst>
            <pc:docMk/>
            <pc:sldMk cId="2052086652" sldId="279"/>
            <ac:inkMk id="78" creationId="{10A372AA-0B79-F326-2368-718928A446BD}"/>
          </ac:inkMkLst>
        </pc:inkChg>
        <pc:inkChg chg="add del mod">
          <ac:chgData name="Sarot SRANG" userId="a391a74c-0223-4591-9ba9-531b2ebaca54" providerId="ADAL" clId="{C9875B68-E457-4192-A7B6-E41A2F8D1458}" dt="2024-04-30T08:38:01.861" v="585"/>
          <ac:inkMkLst>
            <pc:docMk/>
            <pc:sldMk cId="2052086652" sldId="279"/>
            <ac:inkMk id="79" creationId="{016E9ED9-F9BD-4F49-CA07-290F5C77F17B}"/>
          </ac:inkMkLst>
        </pc:inkChg>
        <pc:inkChg chg="add del mod">
          <ac:chgData name="Sarot SRANG" userId="a391a74c-0223-4591-9ba9-531b2ebaca54" providerId="ADAL" clId="{C9875B68-E457-4192-A7B6-E41A2F8D1458}" dt="2024-04-30T08:38:01.862" v="587"/>
          <ac:inkMkLst>
            <pc:docMk/>
            <pc:sldMk cId="2052086652" sldId="279"/>
            <ac:inkMk id="80" creationId="{7CDDE64B-F9D7-5450-2DF7-215F69DBDF5B}"/>
          </ac:inkMkLst>
        </pc:inkChg>
        <pc:inkChg chg="add del">
          <ac:chgData name="Sarot SRANG" userId="a391a74c-0223-4591-9ba9-531b2ebaca54" providerId="ADAL" clId="{C9875B68-E457-4192-A7B6-E41A2F8D1458}" dt="2024-04-30T08:37:24.973" v="539"/>
          <ac:inkMkLst>
            <pc:docMk/>
            <pc:sldMk cId="2052086652" sldId="279"/>
            <ac:inkMk id="82" creationId="{EC1E7670-8B93-05AD-2566-5E9AE89C187F}"/>
          </ac:inkMkLst>
        </pc:inkChg>
        <pc:inkChg chg="add mod">
          <ac:chgData name="Sarot SRANG" userId="a391a74c-0223-4591-9ba9-531b2ebaca54" providerId="ADAL" clId="{C9875B68-E457-4192-A7B6-E41A2F8D1458}" dt="2024-04-30T08:37:26.779" v="542"/>
          <ac:inkMkLst>
            <pc:docMk/>
            <pc:sldMk cId="2052086652" sldId="279"/>
            <ac:inkMk id="83" creationId="{B898A0C0-97B6-524E-0545-87E1AA4A340E}"/>
          </ac:inkMkLst>
        </pc:inkChg>
        <pc:inkChg chg="add mod">
          <ac:chgData name="Sarot SRANG" userId="a391a74c-0223-4591-9ba9-531b2ebaca54" providerId="ADAL" clId="{C9875B68-E457-4192-A7B6-E41A2F8D1458}" dt="2024-04-30T08:37:26.779" v="542"/>
          <ac:inkMkLst>
            <pc:docMk/>
            <pc:sldMk cId="2052086652" sldId="279"/>
            <ac:inkMk id="84" creationId="{A8622F05-3878-8F00-BDCD-BF4C98A91875}"/>
          </ac:inkMkLst>
        </pc:inkChg>
        <pc:inkChg chg="add">
          <ac:chgData name="Sarot SRANG" userId="a391a74c-0223-4591-9ba9-531b2ebaca54" providerId="ADAL" clId="{C9875B68-E457-4192-A7B6-E41A2F8D1458}" dt="2024-04-30T08:37:28.728" v="543" actId="9405"/>
          <ac:inkMkLst>
            <pc:docMk/>
            <pc:sldMk cId="2052086652" sldId="279"/>
            <ac:inkMk id="86" creationId="{180193ED-3687-49D2-C9CD-8BF43304B6EF}"/>
          </ac:inkMkLst>
        </pc:inkChg>
        <pc:inkChg chg="add">
          <ac:chgData name="Sarot SRANG" userId="a391a74c-0223-4591-9ba9-531b2ebaca54" providerId="ADAL" clId="{C9875B68-E457-4192-A7B6-E41A2F8D1458}" dt="2024-04-30T08:37:29.654" v="544" actId="9405"/>
          <ac:inkMkLst>
            <pc:docMk/>
            <pc:sldMk cId="2052086652" sldId="279"/>
            <ac:inkMk id="87" creationId="{02B0438F-AE51-BE44-0DFC-93ABB332BC1A}"/>
          </ac:inkMkLst>
        </pc:inkChg>
        <pc:inkChg chg="add mod">
          <ac:chgData name="Sarot SRANG" userId="a391a74c-0223-4591-9ba9-531b2ebaca54" providerId="ADAL" clId="{C9875B68-E457-4192-A7B6-E41A2F8D1458}" dt="2024-04-30T08:37:48.184" v="570"/>
          <ac:inkMkLst>
            <pc:docMk/>
            <pc:sldMk cId="2052086652" sldId="279"/>
            <ac:inkMk id="88" creationId="{AFDA342F-B2B2-A0D3-AA8C-936AD80E7640}"/>
          </ac:inkMkLst>
        </pc:inkChg>
        <pc:inkChg chg="add del">
          <ac:chgData name="Sarot SRANG" userId="a391a74c-0223-4591-9ba9-531b2ebaca54" providerId="ADAL" clId="{C9875B68-E457-4192-A7B6-E41A2F8D1458}" dt="2024-04-30T08:37:37.431" v="548"/>
          <ac:inkMkLst>
            <pc:docMk/>
            <pc:sldMk cId="2052086652" sldId="279"/>
            <ac:inkMk id="90" creationId="{25D52733-5388-D6A2-A1B7-6452BD5C63D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1" creationId="{4AB348CD-2CF4-0323-1729-919421A2C573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2" creationId="{E2031032-EDF9-7B26-39D9-3150F36DF107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3" creationId="{50DC8F6B-55CF-F559-6322-136BED546C5C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4" creationId="{81A26262-005E-56EE-9038-DBE2F8C42ACF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5" creationId="{9B97A00B-714A-6948-F9DA-D033EFCEF6F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7" creationId="{B3EB0BD5-4592-A760-0ADF-6E60DA0D0DB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8" creationId="{A58696AA-6C61-B473-523C-F3211CB4064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99" creationId="{AB56DB3C-CA71-C72B-DBAD-4607B94D08C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0" creationId="{68F6D97B-7B2E-8B53-8662-3A781B2D49FC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1" creationId="{5EA48593-8A12-BC51-264F-E590D4C3F670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2" creationId="{84C672D4-5AD1-78E9-DBAA-6D75A36D940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3" creationId="{639D04C7-CFEB-1049-695A-DF70B58AE6C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4" creationId="{DA45CF6A-A019-B3A2-297D-BA35B307A471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5" creationId="{EC03B05D-A654-D73C-DD0D-45CE7BA7B085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6" creationId="{366CB4AA-7755-BB2D-1E45-02DBEEDBD6A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7" creationId="{5BD61FE6-425B-1BEB-7BB8-392BDB36046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8" creationId="{B59BE088-9AEA-5C71-E463-47FA88B69F12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09" creationId="{4186FE2A-AF56-E21F-A6FB-D82314387730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2" creationId="{68E37547-823E-0971-664E-CA63C3B9C2E5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3" creationId="{30B6847F-581E-5B1F-9CA0-B1611D7264EB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4" creationId="{F9CA218D-FA33-A9CE-FEA1-076BF1936940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5" creationId="{05D3A91D-F116-6990-7305-0C236B02382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6" creationId="{18415844-0012-0A56-50CD-B51755EFB59E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7" creationId="{E5F3C09E-7B24-3279-EBDE-5157C65EDD16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18" creationId="{89EF2EF2-54CB-A8AD-C651-BC2C58F8B757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0" creationId="{3CDF6013-FEDA-083F-B478-B8B0C65CA89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2" creationId="{6BFC5658-3127-D47D-FAA5-E1E3EF27D086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4" creationId="{43B603A0-9F1A-6A37-2229-2269B5CA7A59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5" creationId="{7E5AD85E-0563-0D2E-CA48-67C0304FA768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7" creationId="{9296F874-3AC8-F1F9-FF8F-69EFE08D2437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28" creationId="{62BB7015-C59D-8A8E-EEED-8A0F55F75A33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30" creationId="{86397A26-BC2C-23E3-D59D-FA89D903C991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31" creationId="{4EF1F5B0-9118-2589-2709-BEDA939C8E30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32" creationId="{010C4BFD-0DF6-DEE5-5D0A-C31824760514}"/>
          </ac:inkMkLst>
        </pc:inkChg>
        <pc:inkChg chg="add mod">
          <ac:chgData name="Sarot SRANG" userId="a391a74c-0223-4591-9ba9-531b2ebaca54" providerId="ADAL" clId="{C9875B68-E457-4192-A7B6-E41A2F8D1458}" dt="2024-04-30T08:42:39.794" v="598"/>
          <ac:inkMkLst>
            <pc:docMk/>
            <pc:sldMk cId="2052086652" sldId="279"/>
            <ac:inkMk id="133" creationId="{3756E887-1635-77F9-87E1-D7D5F952DAE9}"/>
          </ac:inkMkLst>
        </pc:inkChg>
      </pc:sldChg>
      <pc:sldChg chg="setBg">
        <pc:chgData name="Sarot SRANG" userId="a391a74c-0223-4591-9ba9-531b2ebaca54" providerId="ADAL" clId="{C9875B68-E457-4192-A7B6-E41A2F8D1458}" dt="2024-05-07T06:46:46.372" v="727"/>
        <pc:sldMkLst>
          <pc:docMk/>
          <pc:sldMk cId="1574944156" sldId="280"/>
        </pc:sldMkLst>
      </pc:sldChg>
      <pc:sldChg chg="modSp mod ord setBg modAnim">
        <pc:chgData name="Sarot SRANG" userId="a391a74c-0223-4591-9ba9-531b2ebaca54" providerId="ADAL" clId="{C9875B68-E457-4192-A7B6-E41A2F8D1458}" dt="2024-05-07T06:48:13.140" v="735" actId="1076"/>
        <pc:sldMkLst>
          <pc:docMk/>
          <pc:sldMk cId="426693008" sldId="281"/>
        </pc:sldMkLst>
        <pc:spChg chg="mod">
          <ac:chgData name="Sarot SRANG" userId="a391a74c-0223-4591-9ba9-531b2ebaca54" providerId="ADAL" clId="{C9875B68-E457-4192-A7B6-E41A2F8D1458}" dt="2024-04-30T09:29:25.876" v="645" actId="20577"/>
          <ac:spMkLst>
            <pc:docMk/>
            <pc:sldMk cId="426693008" sldId="281"/>
            <ac:spMk id="3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7:36.733" v="729" actId="207"/>
          <ac:spMkLst>
            <pc:docMk/>
            <pc:sldMk cId="426693008" sldId="281"/>
            <ac:spMk id="6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9:29:40.339" v="669" actId="20577"/>
          <ac:spMkLst>
            <pc:docMk/>
            <pc:sldMk cId="426693008" sldId="281"/>
            <ac:spMk id="111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4-30T09:29:35.202" v="662" actId="20577"/>
          <ac:spMkLst>
            <pc:docMk/>
            <pc:sldMk cId="426693008" sldId="281"/>
            <ac:spMk id="112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8:09.900" v="734" actId="1076"/>
          <ac:spMkLst>
            <pc:docMk/>
            <pc:sldMk cId="426693008" sldId="281"/>
            <ac:spMk id="113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8:13.140" v="735" actId="1076"/>
          <ac:spMkLst>
            <pc:docMk/>
            <pc:sldMk cId="426693008" sldId="281"/>
            <ac:spMk id="114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5-07T06:48:02.408" v="733" actId="1076"/>
          <ac:spMkLst>
            <pc:docMk/>
            <pc:sldMk cId="426693008" sldId="281"/>
            <ac:spMk id="115" creationId="{00000000-0000-0000-0000-000000000000}"/>
          </ac:spMkLst>
        </pc:spChg>
        <pc:grpChg chg="ord">
          <ac:chgData name="Sarot SRANG" userId="a391a74c-0223-4591-9ba9-531b2ebaca54" providerId="ADAL" clId="{C9875B68-E457-4192-A7B6-E41A2F8D1458}" dt="2024-04-30T07:45:44.419" v="14" actId="167"/>
          <ac:grpSpMkLst>
            <pc:docMk/>
            <pc:sldMk cId="426693008" sldId="281"/>
            <ac:grpSpMk id="2" creationId="{2EB7CC97-C13E-C3C7-D427-9B9821B3FBB7}"/>
          </ac:grpSpMkLst>
        </pc:grpChg>
      </pc:sldChg>
      <pc:sldChg chg="modSp mod ord setBg">
        <pc:chgData name="Sarot SRANG" userId="a391a74c-0223-4591-9ba9-531b2ebaca54" providerId="ADAL" clId="{C9875B68-E457-4192-A7B6-E41A2F8D1458}" dt="2024-05-07T06:48:24.749" v="736"/>
        <pc:sldMkLst>
          <pc:docMk/>
          <pc:sldMk cId="2854914845" sldId="282"/>
        </pc:sldMkLst>
        <pc:spChg chg="mod">
          <ac:chgData name="Sarot SRANG" userId="a391a74c-0223-4591-9ba9-531b2ebaca54" providerId="ADAL" clId="{C9875B68-E457-4192-A7B6-E41A2F8D1458}" dt="2024-04-30T09:34:41.348" v="714" actId="20577"/>
          <ac:spMkLst>
            <pc:docMk/>
            <pc:sldMk cId="2854914845" sldId="282"/>
            <ac:spMk id="5" creationId="{7DD2D384-FE77-8DC3-8F30-4857C79E1049}"/>
          </ac:spMkLst>
        </pc:spChg>
      </pc:sldChg>
      <pc:sldChg chg="addSp delSp modSp new mod ord setBg modAnim">
        <pc:chgData name="Sarot SRANG" userId="a391a74c-0223-4591-9ba9-531b2ebaca54" providerId="ADAL" clId="{C9875B68-E457-4192-A7B6-E41A2F8D1458}" dt="2024-05-07T07:16:25.244" v="769" actId="1076"/>
        <pc:sldMkLst>
          <pc:docMk/>
          <pc:sldMk cId="3684774425" sldId="283"/>
        </pc:sldMkLst>
        <pc:spChg chg="add mod">
          <ac:chgData name="Sarot SRANG" userId="a391a74c-0223-4591-9ba9-531b2ebaca54" providerId="ADAL" clId="{C9875B68-E457-4192-A7B6-E41A2F8D1458}" dt="2024-05-07T07:16:25.244" v="769" actId="1076"/>
          <ac:spMkLst>
            <pc:docMk/>
            <pc:sldMk cId="3684774425" sldId="283"/>
            <ac:spMk id="2" creationId="{586EF295-BBFB-D8AE-2ADF-AD118D0AF17A}"/>
          </ac:spMkLst>
        </pc:spChg>
        <pc:spChg chg="del">
          <ac:chgData name="Sarot SRANG" userId="a391a74c-0223-4591-9ba9-531b2ebaca54" providerId="ADAL" clId="{C9875B68-E457-4192-A7B6-E41A2F8D1458}" dt="2024-04-30T08:11:20.174" v="283" actId="478"/>
          <ac:spMkLst>
            <pc:docMk/>
            <pc:sldMk cId="3684774425" sldId="283"/>
            <ac:spMk id="2" creationId="{CBCBD858-CE6C-BC4B-0E43-9462A1DAC9BE}"/>
          </ac:spMkLst>
        </pc:spChg>
        <pc:spChg chg="del">
          <ac:chgData name="Sarot SRANG" userId="a391a74c-0223-4591-9ba9-531b2ebaca54" providerId="ADAL" clId="{C9875B68-E457-4192-A7B6-E41A2F8D1458}" dt="2024-04-30T08:10:08.556" v="260" actId="478"/>
          <ac:spMkLst>
            <pc:docMk/>
            <pc:sldMk cId="3684774425" sldId="283"/>
            <ac:spMk id="3" creationId="{E1EAB903-705E-176E-3834-508FE1AC0572}"/>
          </ac:spMkLst>
        </pc:spChg>
        <pc:spChg chg="add mod">
          <ac:chgData name="Sarot SRANG" userId="a391a74c-0223-4591-9ba9-531b2ebaca54" providerId="ADAL" clId="{C9875B68-E457-4192-A7B6-E41A2F8D1458}" dt="2024-04-30T08:12:31.666" v="305" actId="6549"/>
          <ac:spMkLst>
            <pc:docMk/>
            <pc:sldMk cId="3684774425" sldId="283"/>
            <ac:spMk id="4" creationId="{07E5CBAD-2758-CC73-45AC-5C3AFAAB4064}"/>
          </ac:spMkLst>
        </pc:spChg>
        <pc:spChg chg="add mod">
          <ac:chgData name="Sarot SRANG" userId="a391a74c-0223-4591-9ba9-531b2ebaca54" providerId="ADAL" clId="{C9875B68-E457-4192-A7B6-E41A2F8D1458}" dt="2024-04-30T08:12:35.332" v="307" actId="6549"/>
          <ac:spMkLst>
            <pc:docMk/>
            <pc:sldMk cId="3684774425" sldId="283"/>
            <ac:spMk id="5" creationId="{2B53F7B3-40F7-603D-3523-B99496B4C982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10" creationId="{867ABBF8-95DF-08F7-B5FA-47F5D12DE951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11" creationId="{C8675D17-004B-DB29-41F9-7182460E1AA4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12" creationId="{0526DBDC-236B-80DC-1DAF-B6952CA71808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14" creationId="{11F4770D-86FB-D0F9-620E-D140878FFCF4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15" creationId="{03529DD0-82DA-980F-B9F4-A34F25098D64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18" creationId="{E6258A84-2525-181B-D47E-16109843D011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25" creationId="{15328161-73CE-08EC-7889-4B2DC84DFFD2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26" creationId="{C473B802-2CA2-44E0-BE44-047F4270F733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27" creationId="{532B54F9-01D3-FA2C-4282-EAC6717A9AB4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31" creationId="{61FA8147-E548-ADB4-85D5-4C0E36C36FB2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32" creationId="{C8FE368B-F262-4B27-E3FD-00CD18913130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33" creationId="{87B2B60B-57A5-3253-5B4F-09EC4392D086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34" creationId="{67384967-772A-1BD5-9CD8-D0C3EA348C29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39" creationId="{A1525FCD-4A17-A4F6-C075-98261C71E2BE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0" creationId="{72A5684C-AF55-9B94-D967-2FC0802B65B5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1" creationId="{BC4B3F48-091D-6C71-2942-5F4216BB5AA6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3" creationId="{36860D2E-5114-D80E-A012-62BA3991CFC3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4" creationId="{5E8F9FCD-994D-E73A-F4D6-F1D6DB485DE3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5" creationId="{8580E08C-C5DB-ABA5-CED8-A2F4CBE6A265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6" creationId="{B8A32086-74A2-FA70-D6FF-8D7AD67658EC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49" creationId="{E98F6BA0-4D57-49E7-7952-1E2B0E399478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50" creationId="{7D828C20-9F2D-4B7D-7A5A-99C514CD236E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51" creationId="{85C10040-0617-AAE0-E543-811E701A9668}"/>
          </ac:spMkLst>
        </pc:spChg>
        <pc:spChg chg="mod">
          <ac:chgData name="Sarot SRANG" userId="a391a74c-0223-4591-9ba9-531b2ebaca54" providerId="ADAL" clId="{C9875B68-E457-4192-A7B6-E41A2F8D1458}" dt="2024-04-30T08:12:05.723" v="301"/>
          <ac:spMkLst>
            <pc:docMk/>
            <pc:sldMk cId="3684774425" sldId="283"/>
            <ac:spMk id="52" creationId="{8C98FA71-6B72-63C6-92F1-C3AB2CA2BFD3}"/>
          </ac:spMkLst>
        </pc:spChg>
        <pc:spChg chg="del mod">
          <ac:chgData name="Sarot SRANG" userId="a391a74c-0223-4591-9ba9-531b2ebaca54" providerId="ADAL" clId="{C9875B68-E457-4192-A7B6-E41A2F8D1458}" dt="2024-04-30T08:13:17.505" v="313" actId="478"/>
          <ac:spMkLst>
            <pc:docMk/>
            <pc:sldMk cId="3684774425" sldId="283"/>
            <ac:spMk id="55" creationId="{D4956A46-3FC9-04F5-5149-7B38253AA1A5}"/>
          </ac:spMkLst>
        </pc:spChg>
        <pc:spChg chg="mod">
          <ac:chgData name="Sarot SRANG" userId="a391a74c-0223-4591-9ba9-531b2ebaca54" providerId="ADAL" clId="{C9875B68-E457-4192-A7B6-E41A2F8D1458}" dt="2024-05-07T07:13:50.780" v="767" actId="1038"/>
          <ac:spMkLst>
            <pc:docMk/>
            <pc:sldMk cId="3684774425" sldId="283"/>
            <ac:spMk id="56" creationId="{4298874C-E577-5EF4-8640-AEEE8E0AB8EE}"/>
          </ac:spMkLst>
        </pc:spChg>
        <pc:spChg chg="mod">
          <ac:chgData name="Sarot SRANG" userId="a391a74c-0223-4591-9ba9-531b2ebaca54" providerId="ADAL" clId="{C9875B68-E457-4192-A7B6-E41A2F8D1458}" dt="2024-04-30T08:13:11.270" v="311"/>
          <ac:spMkLst>
            <pc:docMk/>
            <pc:sldMk cId="3684774425" sldId="283"/>
            <ac:spMk id="57" creationId="{D5579C5F-5BDF-03A3-287C-F7877057008D}"/>
          </ac:spMkLst>
        </pc:spChg>
        <pc:spChg chg="mod">
          <ac:chgData name="Sarot SRANG" userId="a391a74c-0223-4591-9ba9-531b2ebaca54" providerId="ADAL" clId="{C9875B68-E457-4192-A7B6-E41A2F8D1458}" dt="2024-04-30T08:13:11.270" v="311"/>
          <ac:spMkLst>
            <pc:docMk/>
            <pc:sldMk cId="3684774425" sldId="283"/>
            <ac:spMk id="58" creationId="{B95F284D-6BC0-F537-C2C2-96AE4BDCD590}"/>
          </ac:spMkLst>
        </pc:spChg>
        <pc:grpChg chg="add mod">
          <ac:chgData name="Sarot SRANG" userId="a391a74c-0223-4591-9ba9-531b2ebaca54" providerId="ADAL" clId="{C9875B68-E457-4192-A7B6-E41A2F8D1458}" dt="2024-04-30T08:12:43.444" v="308" actId="1076"/>
          <ac:grpSpMkLst>
            <pc:docMk/>
            <pc:sldMk cId="3684774425" sldId="283"/>
            <ac:grpSpMk id="6" creationId="{CB2510CC-FFAD-2CF5-C48D-4976F1E7D51C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7" creationId="{B9075787-1358-AD99-344F-DF2DEA4EBD25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8" creationId="{0152BCAE-79F7-8FCC-6191-ED1ABB450230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9" creationId="{A56538E0-F569-24B7-09B9-97AC0B7A5A66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28" creationId="{1C35D67A-8061-84AD-39B4-469859ED6AF1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29" creationId="{03351553-D75C-9582-F95A-90BC59C7F63A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30" creationId="{4BF81C95-8D16-8DB1-BFA8-E99AA183BE7E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42" creationId="{D3D9CEF3-055C-7CA6-96ED-0D59B967016D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47" creationId="{7F15BD6F-C932-1F88-5745-88622D196B33}"/>
          </ac:grpSpMkLst>
        </pc:grpChg>
        <pc:grpChg chg="mod">
          <ac:chgData name="Sarot SRANG" userId="a391a74c-0223-4591-9ba9-531b2ebaca54" providerId="ADAL" clId="{C9875B68-E457-4192-A7B6-E41A2F8D1458}" dt="2024-04-30T08:12:05.723" v="301"/>
          <ac:grpSpMkLst>
            <pc:docMk/>
            <pc:sldMk cId="3684774425" sldId="283"/>
            <ac:grpSpMk id="48" creationId="{F6F32FD5-3830-E1C2-A80E-168AD4662501}"/>
          </ac:grpSpMkLst>
        </pc:grpChg>
        <pc:grpChg chg="add mod">
          <ac:chgData name="Sarot SRANG" userId="a391a74c-0223-4591-9ba9-531b2ebaca54" providerId="ADAL" clId="{C9875B68-E457-4192-A7B6-E41A2F8D1458}" dt="2024-04-30T08:13:14.321" v="312" actId="1076"/>
          <ac:grpSpMkLst>
            <pc:docMk/>
            <pc:sldMk cId="3684774425" sldId="283"/>
            <ac:grpSpMk id="54" creationId="{5398BB27-D1F1-1036-BF52-CB143039C072}"/>
          </ac:grpSpMkLst>
        </pc:grp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13" creationId="{4E3CE002-65A4-4332-3295-52F61B0AD858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16" creationId="{6AFEC0B5-BACA-5507-DEDC-3D66636B0326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17" creationId="{712A54F5-1132-7CD1-C25C-B09609C44B94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19" creationId="{2B0FE944-A8AA-2570-B593-EDF57BDD0433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20" creationId="{E54DD7E2-1D42-AB93-3ABF-F0A665E64D9B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21" creationId="{81BDBF8E-0B25-2C17-CFAF-5234BA485FE6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22" creationId="{7806F7F5-9223-AE91-E01C-0A13CF83285F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23" creationId="{74888B34-D64C-E3AA-0260-E7CBF1416C86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24" creationId="{EB8943F8-3849-47B0-6788-4CB6DD26157A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35" creationId="{99DD66C8-FA8E-1981-8534-26A82A39F896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36" creationId="{E881EF60-D366-5D2F-C746-880D6DAB0123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37" creationId="{BD28D5C9-4FC6-C26C-EEB8-099514249C64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38" creationId="{83A5CC14-C61C-E84E-D7D5-998A49FB21BD}"/>
          </ac:cxnSpMkLst>
        </pc:cxnChg>
        <pc:cxnChg chg="mod">
          <ac:chgData name="Sarot SRANG" userId="a391a74c-0223-4591-9ba9-531b2ebaca54" providerId="ADAL" clId="{C9875B68-E457-4192-A7B6-E41A2F8D1458}" dt="2024-04-30T08:12:05.723" v="301"/>
          <ac:cxnSpMkLst>
            <pc:docMk/>
            <pc:sldMk cId="3684774425" sldId="283"/>
            <ac:cxnSpMk id="53" creationId="{79262FC7-F4E3-2260-A987-F2209D313C91}"/>
          </ac:cxnSpMkLst>
        </pc:cxnChg>
      </pc:sldChg>
      <pc:sldChg chg="addSp modSp add setBg">
        <pc:chgData name="Sarot SRANG" userId="a391a74c-0223-4591-9ba9-531b2ebaca54" providerId="ADAL" clId="{C9875B68-E457-4192-A7B6-E41A2F8D1458}" dt="2024-06-08T03:06:32.945" v="1272"/>
        <pc:sldMkLst>
          <pc:docMk/>
          <pc:sldMk cId="4186229462" sldId="284"/>
        </pc:sldMkLst>
        <pc:spChg chg="mod">
          <ac:chgData name="Sarot SRANG" userId="a391a74c-0223-4591-9ba9-531b2ebaca54" providerId="ADAL" clId="{C9875B68-E457-4192-A7B6-E41A2F8D1458}" dt="2024-05-31T07:21:35.769" v="780" actId="20577"/>
          <ac:spMkLst>
            <pc:docMk/>
            <pc:sldMk cId="4186229462" sldId="284"/>
            <ac:spMk id="48" creationId="{00000000-0000-0000-0000-000000000000}"/>
          </ac:spMkLst>
        </pc:spChg>
        <pc:inkChg chg="add">
          <ac:chgData name="Sarot SRANG" userId="a391a74c-0223-4591-9ba9-531b2ebaca54" providerId="ADAL" clId="{C9875B68-E457-4192-A7B6-E41A2F8D1458}" dt="2024-06-08T03:06:32.945" v="1272"/>
          <ac:inkMkLst>
            <pc:docMk/>
            <pc:sldMk cId="4186229462" sldId="284"/>
            <ac:inkMk id="11" creationId="{8B75E9F7-78FA-BF60-9715-BE999E14A0AE}"/>
          </ac:inkMkLst>
        </pc:inkChg>
      </pc:sldChg>
      <pc:sldChg chg="addSp delSp modSp add mod setBg delAnim modAnim">
        <pc:chgData name="Sarot SRANG" userId="a391a74c-0223-4591-9ba9-531b2ebaca54" providerId="ADAL" clId="{C9875B68-E457-4192-A7B6-E41A2F8D1458}" dt="2024-06-08T02:36:40.376" v="1265"/>
        <pc:sldMkLst>
          <pc:docMk/>
          <pc:sldMk cId="3890204906" sldId="285"/>
        </pc:sldMkLst>
        <pc:spChg chg="mod">
          <ac:chgData name="Sarot SRANG" userId="a391a74c-0223-4591-9ba9-531b2ebaca54" providerId="ADAL" clId="{C9875B68-E457-4192-A7B6-E41A2F8D1458}" dt="2024-06-08T02:25:45.282" v="1247" actId="1076"/>
          <ac:spMkLst>
            <pc:docMk/>
            <pc:sldMk cId="3890204906" sldId="285"/>
            <ac:spMk id="2" creationId="{00000000-0000-0000-0000-000000000000}"/>
          </ac:spMkLst>
        </pc:spChg>
        <pc:spChg chg="del">
          <ac:chgData name="Sarot SRANG" userId="a391a74c-0223-4591-9ba9-531b2ebaca54" providerId="ADAL" clId="{C9875B68-E457-4192-A7B6-E41A2F8D1458}" dt="2024-06-08T01:19:30.464" v="785" actId="478"/>
          <ac:spMkLst>
            <pc:docMk/>
            <pc:sldMk cId="3890204906" sldId="285"/>
            <ac:spMk id="3" creationId="{8B4531A4-7B40-A95D-131D-32705F0CDE58}"/>
          </ac:spMkLst>
        </pc:spChg>
        <pc:spChg chg="add del mod">
          <ac:chgData name="Sarot SRANG" userId="a391a74c-0223-4591-9ba9-531b2ebaca54" providerId="ADAL" clId="{C9875B68-E457-4192-A7B6-E41A2F8D1458}" dt="2024-06-08T01:19:28.006" v="784" actId="478"/>
          <ac:spMkLst>
            <pc:docMk/>
            <pc:sldMk cId="3890204906" sldId="285"/>
            <ac:spMk id="6" creationId="{E66D171F-12D7-DE2E-2F2A-54DAC291673A}"/>
          </ac:spMkLst>
        </pc:spChg>
        <pc:spChg chg="add mod ord">
          <ac:chgData name="Sarot SRANG" userId="a391a74c-0223-4591-9ba9-531b2ebaca54" providerId="ADAL" clId="{C9875B68-E457-4192-A7B6-E41A2F8D1458}" dt="2024-06-08T02:25:45.282" v="1247" actId="1076"/>
          <ac:spMkLst>
            <pc:docMk/>
            <pc:sldMk cId="3890204906" sldId="285"/>
            <ac:spMk id="8" creationId="{CE298085-ADEC-AF0D-3A88-24B0C97093EA}"/>
          </ac:spMkLst>
        </pc:spChg>
        <pc:spChg chg="del mod">
          <ac:chgData name="Sarot SRANG" userId="a391a74c-0223-4591-9ba9-531b2ebaca54" providerId="ADAL" clId="{C9875B68-E457-4192-A7B6-E41A2F8D1458}" dt="2024-06-08T01:39:28.208" v="866" actId="478"/>
          <ac:spMkLst>
            <pc:docMk/>
            <pc:sldMk cId="3890204906" sldId="285"/>
            <ac:spMk id="14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8:05.525" v="840" actId="478"/>
          <ac:spMkLst>
            <pc:docMk/>
            <pc:sldMk cId="3890204906" sldId="285"/>
            <ac:spMk id="16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7:21.648" v="828" actId="478"/>
          <ac:spMkLst>
            <pc:docMk/>
            <pc:sldMk cId="3890204906" sldId="285"/>
            <ac:spMk id="20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6-08T02:25:45.282" v="1247" actId="1076"/>
          <ac:spMkLst>
            <pc:docMk/>
            <pc:sldMk cId="3890204906" sldId="285"/>
            <ac:spMk id="21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8:07.698" v="841" actId="478"/>
          <ac:spMkLst>
            <pc:docMk/>
            <pc:sldMk cId="3890204906" sldId="285"/>
            <ac:spMk id="22" creationId="{00000000-0000-0000-0000-000000000000}"/>
          </ac:spMkLst>
        </pc:spChg>
        <pc:spChg chg="del">
          <ac:chgData name="Sarot SRANG" userId="a391a74c-0223-4591-9ba9-531b2ebaca54" providerId="ADAL" clId="{C9875B68-E457-4192-A7B6-E41A2F8D1458}" dt="2024-06-08T01:19:25.299" v="783" actId="478"/>
          <ac:spMkLst>
            <pc:docMk/>
            <pc:sldMk cId="3890204906" sldId="285"/>
            <ac:spMk id="23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6:55.163" v="825" actId="478"/>
          <ac:spMkLst>
            <pc:docMk/>
            <pc:sldMk cId="3890204906" sldId="285"/>
            <ac:spMk id="24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5:47.163" v="816" actId="478"/>
          <ac:spMkLst>
            <pc:docMk/>
            <pc:sldMk cId="3890204906" sldId="285"/>
            <ac:spMk id="25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5:54.981" v="819" actId="478"/>
          <ac:spMkLst>
            <pc:docMk/>
            <pc:sldMk cId="3890204906" sldId="285"/>
            <ac:spMk id="26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6-08T02:25:45.282" v="1247" actId="1076"/>
          <ac:spMkLst>
            <pc:docMk/>
            <pc:sldMk cId="3890204906" sldId="285"/>
            <ac:spMk id="27" creationId="{00000000-0000-0000-0000-000000000000}"/>
          </ac:spMkLst>
        </pc:spChg>
        <pc:spChg chg="mod">
          <ac:chgData name="Sarot SRANG" userId="a391a74c-0223-4591-9ba9-531b2ebaca54" providerId="ADAL" clId="{C9875B68-E457-4192-A7B6-E41A2F8D1458}" dt="2024-06-08T02:25:45.282" v="1247" actId="1076"/>
          <ac:spMkLst>
            <pc:docMk/>
            <pc:sldMk cId="3890204906" sldId="285"/>
            <ac:spMk id="28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7:32.615" v="829" actId="478"/>
          <ac:spMkLst>
            <pc:docMk/>
            <pc:sldMk cId="3890204906" sldId="285"/>
            <ac:spMk id="29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35:51.472" v="818" actId="478"/>
          <ac:spMkLst>
            <pc:docMk/>
            <pc:sldMk cId="3890204906" sldId="285"/>
            <ac:spMk id="30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1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2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3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4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5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6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4.829" v="793" actId="478"/>
          <ac:spMkLst>
            <pc:docMk/>
            <pc:sldMk cId="3890204906" sldId="285"/>
            <ac:spMk id="47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8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49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50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51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2.154" v="792" actId="478"/>
          <ac:spMkLst>
            <pc:docMk/>
            <pc:sldMk cId="3890204906" sldId="285"/>
            <ac:spMk id="52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2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3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4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5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6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7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42.025" v="795" actId="478"/>
          <ac:spMkLst>
            <pc:docMk/>
            <pc:sldMk cId="3890204906" sldId="285"/>
            <ac:spMk id="68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69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70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71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72" creationId="{00000000-0000-0000-0000-000000000000}"/>
          </ac:spMkLst>
        </pc:spChg>
        <pc:spChg chg="add del">
          <ac:chgData name="Sarot SRANG" userId="a391a74c-0223-4591-9ba9-531b2ebaca54" providerId="ADAL" clId="{C9875B68-E457-4192-A7B6-E41A2F8D1458}" dt="2024-06-08T01:20:38.811" v="794" actId="478"/>
          <ac:spMkLst>
            <pc:docMk/>
            <pc:sldMk cId="3890204906" sldId="285"/>
            <ac:spMk id="73" creationId="{00000000-0000-0000-0000-000000000000}"/>
          </ac:spMkLst>
        </pc:spChg>
        <pc:spChg chg="add mod">
          <ac:chgData name="Sarot SRANG" userId="a391a74c-0223-4591-9ba9-531b2ebaca54" providerId="ADAL" clId="{C9875B68-E457-4192-A7B6-E41A2F8D1458}" dt="2024-06-08T02:25:45.282" v="1247" actId="1076"/>
          <ac:spMkLst>
            <pc:docMk/>
            <pc:sldMk cId="3890204906" sldId="285"/>
            <ac:spMk id="80" creationId="{43A8D735-86E9-8A8C-174D-879B37B9DB7A}"/>
          </ac:spMkLst>
        </pc:spChg>
        <pc:spChg chg="add del mod">
          <ac:chgData name="Sarot SRANG" userId="a391a74c-0223-4591-9ba9-531b2ebaca54" providerId="ADAL" clId="{C9875B68-E457-4192-A7B6-E41A2F8D1458}" dt="2024-06-08T01:48:06.312" v="974" actId="478"/>
          <ac:spMkLst>
            <pc:docMk/>
            <pc:sldMk cId="3890204906" sldId="285"/>
            <ac:spMk id="93" creationId="{B5F42C6B-9063-D106-1CB9-B44AAEA44A69}"/>
          </ac:spMkLst>
        </pc:spChg>
        <pc:spChg chg="add del mod">
          <ac:chgData name="Sarot SRANG" userId="a391a74c-0223-4591-9ba9-531b2ebaca54" providerId="ADAL" clId="{C9875B68-E457-4192-A7B6-E41A2F8D1458}" dt="2024-06-08T01:52:08.343" v="1136" actId="478"/>
          <ac:spMkLst>
            <pc:docMk/>
            <pc:sldMk cId="3890204906" sldId="285"/>
            <ac:spMk id="95" creationId="{EF000349-BF97-7255-6E4F-0B8AAEC6D920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14" creationId="{67A9F692-8613-3DFB-020E-DA5A89FDA51E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15" creationId="{D7C4352A-E5DE-0306-AFDD-CB52D70F934A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16" creationId="{DB8F11B1-0256-081F-CE66-5DF41D5CE0DA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17" creationId="{1AFF2D82-6FC2-C95A-E825-67A008E9F020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18" creationId="{79C35155-DA57-BAAA-5F5F-DAB5CDB1C2DF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19" creationId="{BEE57F04-D602-6F68-E80A-A8FD942AD160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0" creationId="{F0825370-4583-0D20-FA9D-83E6780A585F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1" creationId="{0B2F3526-72DD-1EC2-AC91-516B21CAB324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2" creationId="{CABCFE81-9E97-8BDE-AF94-10B0D0434711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3" creationId="{3E42AA76-92BC-D701-A3D2-7E6D26A236BE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4" creationId="{2B6B6404-2CAE-79DB-4A98-6E2AC2BC19F7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5" creationId="{40F72A84-0C71-26E8-CCDF-2D33D10F91FC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6" creationId="{E31B2A0C-47E3-A591-9BCF-5BBD9178176D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7" creationId="{112E2C86-CC28-A14E-0CEF-6EB3F301C838}"/>
          </ac:spMkLst>
        </pc:spChg>
        <pc:spChg chg="add mod">
          <ac:chgData name="Sarot SRANG" userId="a391a74c-0223-4591-9ba9-531b2ebaca54" providerId="ADAL" clId="{C9875B68-E457-4192-A7B6-E41A2F8D1458}" dt="2024-06-08T02:25:33.295" v="1245" actId="164"/>
          <ac:spMkLst>
            <pc:docMk/>
            <pc:sldMk cId="3890204906" sldId="285"/>
            <ac:spMk id="128" creationId="{071BFB7B-3C7C-1371-7848-F43A43914F19}"/>
          </ac:spMkLst>
        </pc:spChg>
        <pc:grpChg chg="add mod">
          <ac:chgData name="Sarot SRANG" userId="a391a74c-0223-4591-9ba9-531b2ebaca54" providerId="ADAL" clId="{C9875B68-E457-4192-A7B6-E41A2F8D1458}" dt="2024-06-08T02:25:50.951" v="1248" actId="1076"/>
          <ac:grpSpMkLst>
            <pc:docMk/>
            <pc:sldMk cId="3890204906" sldId="285"/>
            <ac:grpSpMk id="129" creationId="{54F08564-626E-9788-60C3-81E526ED5EF1}"/>
          </ac:grpSpMkLst>
        </pc:grpChg>
        <pc:grpChg chg="mod">
          <ac:chgData name="Sarot SRANG" userId="a391a74c-0223-4591-9ba9-531b2ebaca54" providerId="ADAL" clId="{C9875B68-E457-4192-A7B6-E41A2F8D1458}" dt="2024-06-08T02:36:40.376" v="1265"/>
          <ac:grpSpMkLst>
            <pc:docMk/>
            <pc:sldMk cId="3890204906" sldId="285"/>
            <ac:grpSpMk id="143" creationId="{F3035259-4882-C3AF-D1B5-6AAD425E9662}"/>
          </ac:grpSpMkLst>
        </pc:grpChg>
        <pc:grpChg chg="mod">
          <ac:chgData name="Sarot SRANG" userId="a391a74c-0223-4591-9ba9-531b2ebaca54" providerId="ADAL" clId="{C9875B68-E457-4192-A7B6-E41A2F8D1458}" dt="2024-06-08T02:36:40.376" v="1265"/>
          <ac:grpSpMkLst>
            <pc:docMk/>
            <pc:sldMk cId="3890204906" sldId="285"/>
            <ac:grpSpMk id="144" creationId="{0FAE77D6-FFAA-219D-6518-1A0DAE45C01A}"/>
          </ac:grpSpMkLst>
        </pc:grpChg>
        <pc:grpChg chg="mod">
          <ac:chgData name="Sarot SRANG" userId="a391a74c-0223-4591-9ba9-531b2ebaca54" providerId="ADAL" clId="{C9875B68-E457-4192-A7B6-E41A2F8D1458}" dt="2024-06-08T02:36:40.376" v="1265"/>
          <ac:grpSpMkLst>
            <pc:docMk/>
            <pc:sldMk cId="3890204906" sldId="285"/>
            <ac:grpSpMk id="145" creationId="{3A06FA47-C5C6-52FE-ADFB-A299B207FAA0}"/>
          </ac:grpSpMkLst>
        </pc:grpChg>
        <pc:inkChg chg="add mod">
          <ac:chgData name="Sarot SRANG" userId="a391a74c-0223-4591-9ba9-531b2ebaca54" providerId="ADAL" clId="{C9875B68-E457-4192-A7B6-E41A2F8D1458}" dt="2024-06-08T02:25:45.282" v="1247" actId="1076"/>
          <ac:inkMkLst>
            <pc:docMk/>
            <pc:sldMk cId="3890204906" sldId="285"/>
            <ac:inkMk id="105" creationId="{589FB027-F29B-075A-A87A-5C51C270827C}"/>
          </ac:inkMkLst>
        </pc:inkChg>
        <pc:inkChg chg="add">
          <ac:chgData name="Sarot SRANG" userId="a391a74c-0223-4591-9ba9-531b2ebaca54" providerId="ADAL" clId="{C9875B68-E457-4192-A7B6-E41A2F8D1458}" dt="2024-06-08T02:31:18.870" v="1249"/>
          <ac:inkMkLst>
            <pc:docMk/>
            <pc:sldMk cId="3890204906" sldId="285"/>
            <ac:inkMk id="130" creationId="{87C8E131-7D67-F0D8-7320-FC034E56A07C}"/>
          </ac:inkMkLst>
        </pc:inkChg>
        <pc:inkChg chg="add">
          <ac:chgData name="Sarot SRANG" userId="a391a74c-0223-4591-9ba9-531b2ebaca54" providerId="ADAL" clId="{C9875B68-E457-4192-A7B6-E41A2F8D1458}" dt="2024-06-08T02:36:20.439" v="1253"/>
          <ac:inkMkLst>
            <pc:docMk/>
            <pc:sldMk cId="3890204906" sldId="285"/>
            <ac:inkMk id="131" creationId="{234A0E81-0AAF-C175-3490-038C3F1D1A84}"/>
          </ac:inkMkLst>
        </pc:inkChg>
        <pc:inkChg chg="add">
          <ac:chgData name="Sarot SRANG" userId="a391a74c-0223-4591-9ba9-531b2ebaca54" providerId="ADAL" clId="{C9875B68-E457-4192-A7B6-E41A2F8D1458}" dt="2024-06-08T02:36:31.427" v="1254" actId="9405"/>
          <ac:inkMkLst>
            <pc:docMk/>
            <pc:sldMk cId="3890204906" sldId="285"/>
            <ac:inkMk id="132" creationId="{47D52476-82AD-3527-295C-889D579975FF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3" creationId="{1B544F81-45B6-86BE-9B9A-578C399094FC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4" creationId="{858AA4FD-C263-9203-4A71-C9C441DA3105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5" creationId="{1030A6C4-B400-423A-F4F5-8B85C985729A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6" creationId="{4A51DFC6-A1E0-89AB-97AB-6CA8F70D29B7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7" creationId="{8729C2DE-B8D0-14AE-63ED-124C734DB58E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8" creationId="{0689BDFC-C305-EC52-7425-761F41231253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39" creationId="{EFDC5A28-4C9A-6A63-C725-F7169D2BD31F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40" creationId="{F49DE587-3988-1DBE-467A-E0624BAED1F7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41" creationId="{3880585C-7DEE-9D24-7927-2E0826B75BD7}"/>
          </ac:inkMkLst>
        </pc:inkChg>
        <pc:inkChg chg="add mod">
          <ac:chgData name="Sarot SRANG" userId="a391a74c-0223-4591-9ba9-531b2ebaca54" providerId="ADAL" clId="{C9875B68-E457-4192-A7B6-E41A2F8D1458}" dt="2024-06-08T02:36:40.376" v="1265"/>
          <ac:inkMkLst>
            <pc:docMk/>
            <pc:sldMk cId="3890204906" sldId="285"/>
            <ac:inkMk id="142" creationId="{5EAF8958-0750-4B4A-4E0B-226758C24E28}"/>
          </ac:inkMkLst>
        </pc:inkChg>
        <pc:cxnChg chg="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5" creationId="{00000000-0000-0000-0000-000000000000}"/>
          </ac:cxnSpMkLst>
        </pc:cxnChg>
        <pc:cxnChg chg="add del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7" creationId="{00000000-0000-0000-0000-000000000000}"/>
          </ac:cxnSpMkLst>
        </pc:cxnChg>
        <pc:cxnChg chg="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9" creationId="{00000000-0000-0000-0000-000000000000}"/>
          </ac:cxnSpMkLst>
        </pc:cxnChg>
        <pc:cxnChg chg="del mod">
          <ac:chgData name="Sarot SRANG" userId="a391a74c-0223-4591-9ba9-531b2ebaca54" providerId="ADAL" clId="{C9875B68-E457-4192-A7B6-E41A2F8D1458}" dt="2024-06-08T01:36:52.137" v="824" actId="478"/>
          <ac:cxnSpMkLst>
            <pc:docMk/>
            <pc:sldMk cId="3890204906" sldId="285"/>
            <ac:cxnSpMk id="11" creationId="{00000000-0000-0000-0000-000000000000}"/>
          </ac:cxnSpMkLst>
        </pc:cxnChg>
        <pc:cxnChg chg="del mod">
          <ac:chgData name="Sarot SRANG" userId="a391a74c-0223-4591-9ba9-531b2ebaca54" providerId="ADAL" clId="{C9875B68-E457-4192-A7B6-E41A2F8D1458}" dt="2024-06-08T01:35:48.502" v="817" actId="478"/>
          <ac:cxnSpMkLst>
            <pc:docMk/>
            <pc:sldMk cId="3890204906" sldId="285"/>
            <ac:cxnSpMk id="13" creationId="{00000000-0000-0000-0000-000000000000}"/>
          </ac:cxnSpMkLst>
        </pc:cxnChg>
        <pc:cxnChg chg="add del mod">
          <ac:chgData name="Sarot SRANG" userId="a391a74c-0223-4591-9ba9-531b2ebaca54" providerId="ADAL" clId="{C9875B68-E457-4192-A7B6-E41A2F8D1458}" dt="2024-06-08T01:35:56.415" v="820" actId="478"/>
          <ac:cxnSpMkLst>
            <pc:docMk/>
            <pc:sldMk cId="3890204906" sldId="285"/>
            <ac:cxnSpMk id="15" creationId="{00000000-0000-0000-0000-000000000000}"/>
          </ac:cxnSpMkLst>
        </pc:cxnChg>
        <pc:cxnChg chg="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17" creationId="{00000000-0000-0000-0000-000000000000}"/>
          </ac:cxnSpMkLst>
        </pc:cxnChg>
        <pc:cxnChg chg="del mod">
          <ac:chgData name="Sarot SRANG" userId="a391a74c-0223-4591-9ba9-531b2ebaca54" providerId="ADAL" clId="{C9875B68-E457-4192-A7B6-E41A2F8D1458}" dt="2024-06-08T01:35:44.043" v="815" actId="478"/>
          <ac:cxnSpMkLst>
            <pc:docMk/>
            <pc:sldMk cId="3890204906" sldId="285"/>
            <ac:cxnSpMk id="19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3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4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5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6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7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8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39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2.154" v="792" actId="478"/>
          <ac:cxnSpMkLst>
            <pc:docMk/>
            <pc:sldMk cId="3890204906" sldId="285"/>
            <ac:cxnSpMk id="40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54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55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56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57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58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59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60" creationId="{00000000-0000-0000-0000-000000000000}"/>
          </ac:cxnSpMkLst>
        </pc:cxnChg>
        <pc:cxnChg chg="add del">
          <ac:chgData name="Sarot SRANG" userId="a391a74c-0223-4591-9ba9-531b2ebaca54" providerId="ADAL" clId="{C9875B68-E457-4192-A7B6-E41A2F8D1458}" dt="2024-06-08T01:20:38.811" v="794" actId="478"/>
          <ac:cxnSpMkLst>
            <pc:docMk/>
            <pc:sldMk cId="3890204906" sldId="285"/>
            <ac:cxnSpMk id="61" creationId="{00000000-0000-0000-0000-000000000000}"/>
          </ac:cxnSpMkLst>
        </pc:cxnChg>
        <pc:cxnChg chg="add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87" creationId="{3C9994B0-FE41-32BA-E370-50BA8F7C1D35}"/>
          </ac:cxnSpMkLst>
        </pc:cxnChg>
        <pc:cxnChg chg="add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89" creationId="{D8ACD117-1B81-30BE-8AE5-15D34041BA63}"/>
          </ac:cxnSpMkLst>
        </pc:cxnChg>
        <pc:cxnChg chg="add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91" creationId="{1536FC19-24B0-CBE9-390D-459808A26CD4}"/>
          </ac:cxnSpMkLst>
        </pc:cxnChg>
        <pc:cxnChg chg="add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96" creationId="{BBF58286-6645-C7C0-349C-D9AA44DB5656}"/>
          </ac:cxnSpMkLst>
        </pc:cxnChg>
        <pc:cxnChg chg="add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98" creationId="{1D50D679-6560-A966-E987-A1E3A99A634B}"/>
          </ac:cxnSpMkLst>
        </pc:cxnChg>
        <pc:cxnChg chg="add mod">
          <ac:chgData name="Sarot SRANG" userId="a391a74c-0223-4591-9ba9-531b2ebaca54" providerId="ADAL" clId="{C9875B68-E457-4192-A7B6-E41A2F8D1458}" dt="2024-06-08T02:25:45.282" v="1247" actId="1076"/>
          <ac:cxnSpMkLst>
            <pc:docMk/>
            <pc:sldMk cId="3890204906" sldId="285"/>
            <ac:cxnSpMk id="101" creationId="{49211BA3-7E76-61C0-971E-4CBB27D1E151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06" creationId="{A7DFC2C0-0184-6291-D7B4-CA8C2A8412F9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07" creationId="{3000C519-6F19-021C-7825-3FAA9B981688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08" creationId="{877038EF-1DB4-7891-07E5-3CB8F7E96D34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09" creationId="{2338AA0F-5AE0-CAAE-9E6A-63B80D6D01B2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10" creationId="{03BDD100-10BF-FB0B-64DE-809E6DCEF3A3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11" creationId="{BF79440B-FDED-BDF2-D283-63AC3A107194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12" creationId="{5DDC790F-CF4F-7AF6-766B-BA7C04564142}"/>
          </ac:cxnSpMkLst>
        </pc:cxnChg>
        <pc:cxnChg chg="add mod">
          <ac:chgData name="Sarot SRANG" userId="a391a74c-0223-4591-9ba9-531b2ebaca54" providerId="ADAL" clId="{C9875B68-E457-4192-A7B6-E41A2F8D1458}" dt="2024-06-08T02:25:33.295" v="1245" actId="164"/>
          <ac:cxnSpMkLst>
            <pc:docMk/>
            <pc:sldMk cId="3890204906" sldId="285"/>
            <ac:cxnSpMk id="113" creationId="{3CDCF3B2-07ED-A714-89C1-52C45956836E}"/>
          </ac:cxnSpMkLst>
        </pc:cxnChg>
      </pc:sldChg>
      <pc:sldChg chg="addSp delSp modSp add mod setBg delAnim modAnim">
        <pc:chgData name="Sarot SRANG" userId="a391a74c-0223-4591-9ba9-531b2ebaca54" providerId="ADAL" clId="{C9875B68-E457-4192-A7B6-E41A2F8D1458}" dt="2024-06-08T02:31:18.870" v="1249"/>
        <pc:sldMkLst>
          <pc:docMk/>
          <pc:sldMk cId="3155564617" sldId="286"/>
        </pc:sldMkLst>
        <pc:spChg chg="mod">
          <ac:chgData name="Sarot SRANG" userId="a391a74c-0223-4591-9ba9-531b2ebaca54" providerId="ADAL" clId="{C9875B68-E457-4192-A7B6-E41A2F8D1458}" dt="2024-06-08T01:52:01.087" v="1135"/>
          <ac:spMkLst>
            <pc:docMk/>
            <pc:sldMk cId="3155564617" sldId="286"/>
            <ac:spMk id="2" creationId="{00000000-0000-0000-0000-000000000000}"/>
          </ac:spMkLst>
        </pc:spChg>
        <pc:spChg chg="del mod">
          <ac:chgData name="Sarot SRANG" userId="a391a74c-0223-4591-9ba9-531b2ebaca54" providerId="ADAL" clId="{C9875B68-E457-4192-A7B6-E41A2F8D1458}" dt="2024-06-08T01:51:40.030" v="1126" actId="478"/>
          <ac:spMkLst>
            <pc:docMk/>
            <pc:sldMk cId="3155564617" sldId="286"/>
            <ac:spMk id="3" creationId="{00000000-0000-0000-0000-000000000000}"/>
          </ac:spMkLst>
        </pc:spChg>
        <pc:spChg chg="del">
          <ac:chgData name="Sarot SRANG" userId="a391a74c-0223-4591-9ba9-531b2ebaca54" providerId="ADAL" clId="{C9875B68-E457-4192-A7B6-E41A2F8D1458}" dt="2024-06-08T01:50:42.521" v="1037" actId="478"/>
          <ac:spMkLst>
            <pc:docMk/>
            <pc:sldMk cId="3155564617" sldId="286"/>
            <ac:spMk id="4" creationId="{4B0BB85B-49F2-C959-1B56-664217F5FDE1}"/>
          </ac:spMkLst>
        </pc:spChg>
        <pc:spChg chg="add mod">
          <ac:chgData name="Sarot SRANG" userId="a391a74c-0223-4591-9ba9-531b2ebaca54" providerId="ADAL" clId="{C9875B68-E457-4192-A7B6-E41A2F8D1458}" dt="2024-06-08T01:51:55.763" v="1134" actId="404"/>
          <ac:spMkLst>
            <pc:docMk/>
            <pc:sldMk cId="3155564617" sldId="286"/>
            <ac:spMk id="5" creationId="{B738A699-2F84-77BC-6243-2BFC204EDC45}"/>
          </ac:spMkLst>
        </pc:spChg>
        <pc:spChg chg="del">
          <ac:chgData name="Sarot SRANG" userId="a391a74c-0223-4591-9ba9-531b2ebaca54" providerId="ADAL" clId="{C9875B68-E457-4192-A7B6-E41A2F8D1458}" dt="2024-06-08T01:51:42.826" v="1127" actId="478"/>
          <ac:spMkLst>
            <pc:docMk/>
            <pc:sldMk cId="3155564617" sldId="286"/>
            <ac:spMk id="19" creationId="{00000000-0000-0000-0000-000000000000}"/>
          </ac:spMkLst>
        </pc:spChg>
        <pc:spChg chg="del">
          <ac:chgData name="Sarot SRANG" userId="a391a74c-0223-4591-9ba9-531b2ebaca54" providerId="ADAL" clId="{C9875B68-E457-4192-A7B6-E41A2F8D1458}" dt="2024-06-08T01:51:42.826" v="1127" actId="478"/>
          <ac:spMkLst>
            <pc:docMk/>
            <pc:sldMk cId="3155564617" sldId="286"/>
            <ac:spMk id="21" creationId="{00000000-0000-0000-0000-000000000000}"/>
          </ac:spMkLst>
        </pc:spChg>
        <pc:spChg chg="del">
          <ac:chgData name="Sarot SRANG" userId="a391a74c-0223-4591-9ba9-531b2ebaca54" providerId="ADAL" clId="{C9875B68-E457-4192-A7B6-E41A2F8D1458}" dt="2024-06-08T01:51:42.826" v="1127" actId="478"/>
          <ac:spMkLst>
            <pc:docMk/>
            <pc:sldMk cId="3155564617" sldId="286"/>
            <ac:spMk id="22" creationId="{00000000-0000-0000-0000-000000000000}"/>
          </ac:spMkLst>
        </pc:spChg>
        <pc:grpChg chg="del">
          <ac:chgData name="Sarot SRANG" userId="a391a74c-0223-4591-9ba9-531b2ebaca54" providerId="ADAL" clId="{C9875B68-E457-4192-A7B6-E41A2F8D1458}" dt="2024-06-08T01:51:42.826" v="1127" actId="478"/>
          <ac:grpSpMkLst>
            <pc:docMk/>
            <pc:sldMk cId="3155564617" sldId="286"/>
            <ac:grpSpMk id="27" creationId="{00000000-0000-0000-0000-000000000000}"/>
          </ac:grpSpMkLst>
        </pc:grpChg>
        <pc:grpChg chg="del">
          <ac:chgData name="Sarot SRANG" userId="a391a74c-0223-4591-9ba9-531b2ebaca54" providerId="ADAL" clId="{C9875B68-E457-4192-A7B6-E41A2F8D1458}" dt="2024-06-08T01:51:42.826" v="1127" actId="478"/>
          <ac:grpSpMkLst>
            <pc:docMk/>
            <pc:sldMk cId="3155564617" sldId="286"/>
            <ac:grpSpMk id="28" creationId="{00000000-0000-0000-0000-000000000000}"/>
          </ac:grpSpMkLst>
        </pc:grpChg>
        <pc:inkChg chg="add">
          <ac:chgData name="Sarot SRANG" userId="a391a74c-0223-4591-9ba9-531b2ebaca54" providerId="ADAL" clId="{C9875B68-E457-4192-A7B6-E41A2F8D1458}" dt="2024-06-08T02:31:18.870" v="1249"/>
          <ac:inkMkLst>
            <pc:docMk/>
            <pc:sldMk cId="3155564617" sldId="286"/>
            <ac:inkMk id="6" creationId="{06A78C4A-638D-5A98-20A3-E52D91F1FEF8}"/>
          </ac:inkMkLst>
        </pc:inkChg>
        <pc:cxnChg chg="del">
          <ac:chgData name="Sarot SRANG" userId="a391a74c-0223-4591-9ba9-531b2ebaca54" providerId="ADAL" clId="{C9875B68-E457-4192-A7B6-E41A2F8D1458}" dt="2024-06-08T01:51:42.826" v="1127" actId="478"/>
          <ac:cxnSpMkLst>
            <pc:docMk/>
            <pc:sldMk cId="3155564617" sldId="286"/>
            <ac:cxnSpMk id="24" creationId="{00000000-0000-0000-0000-000000000000}"/>
          </ac:cxnSpMkLst>
        </pc:cxnChg>
        <pc:cxnChg chg="del">
          <ac:chgData name="Sarot SRANG" userId="a391a74c-0223-4591-9ba9-531b2ebaca54" providerId="ADAL" clId="{C9875B68-E457-4192-A7B6-E41A2F8D1458}" dt="2024-06-08T01:51:42.826" v="1127" actId="478"/>
          <ac:cxnSpMkLst>
            <pc:docMk/>
            <pc:sldMk cId="3155564617" sldId="286"/>
            <ac:cxnSpMk id="26" creationId="{00000000-0000-0000-0000-000000000000}"/>
          </ac:cxnSpMkLst>
        </pc:cxnChg>
      </pc:sldChg>
      <pc:sldChg chg="addSp delSp modSp new mod setBg">
        <pc:chgData name="Sarot SRANG" userId="a391a74c-0223-4591-9ba9-531b2ebaca54" providerId="ADAL" clId="{C9875B68-E457-4192-A7B6-E41A2F8D1458}" dt="2024-06-08T03:06:32.945" v="1272"/>
        <pc:sldMkLst>
          <pc:docMk/>
          <pc:sldMk cId="4138741549" sldId="287"/>
        </pc:sldMkLst>
        <pc:spChg chg="del mod">
          <ac:chgData name="Sarot SRANG" userId="a391a74c-0223-4591-9ba9-531b2ebaca54" providerId="ADAL" clId="{C9875B68-E457-4192-A7B6-E41A2F8D1458}" dt="2024-06-08T02:31:35.127" v="1252" actId="478"/>
          <ac:spMkLst>
            <pc:docMk/>
            <pc:sldMk cId="4138741549" sldId="287"/>
            <ac:spMk id="2" creationId="{0928EE7D-8897-3B9F-DF84-2A908504E439}"/>
          </ac:spMkLst>
        </pc:spChg>
        <pc:spChg chg="del mod">
          <ac:chgData name="Sarot SRANG" userId="a391a74c-0223-4591-9ba9-531b2ebaca54" providerId="ADAL" clId="{C9875B68-E457-4192-A7B6-E41A2F8D1458}" dt="2024-06-08T02:31:35.127" v="1252" actId="478"/>
          <ac:spMkLst>
            <pc:docMk/>
            <pc:sldMk cId="4138741549" sldId="287"/>
            <ac:spMk id="3" creationId="{919B4DDC-5C4D-EFED-769B-B60CC2B7D406}"/>
          </ac:spMkLst>
        </pc:spChg>
        <pc:inkChg chg="add">
          <ac:chgData name="Sarot SRANG" userId="a391a74c-0223-4591-9ba9-531b2ebaca54" providerId="ADAL" clId="{C9875B68-E457-4192-A7B6-E41A2F8D1458}" dt="2024-06-08T02:36:20.439" v="1253"/>
          <ac:inkMkLst>
            <pc:docMk/>
            <pc:sldMk cId="4138741549" sldId="287"/>
            <ac:inkMk id="4" creationId="{41B2E9F9-EE3D-B26C-3FE5-D125A6F61826}"/>
          </ac:inkMkLst>
        </pc:inkChg>
        <pc:inkChg chg="add del">
          <ac:chgData name="Sarot SRANG" userId="a391a74c-0223-4591-9ba9-531b2ebaca54" providerId="ADAL" clId="{C9875B68-E457-4192-A7B6-E41A2F8D1458}" dt="2024-06-08T02:36:48.761" v="1271" actId="9405"/>
          <ac:inkMkLst>
            <pc:docMk/>
            <pc:sldMk cId="4138741549" sldId="287"/>
            <ac:inkMk id="5" creationId="{0431221E-BE6F-2ABA-52E8-B33F9C47E108}"/>
          </ac:inkMkLst>
        </pc:inkChg>
        <pc:inkChg chg="add del">
          <ac:chgData name="Sarot SRANG" userId="a391a74c-0223-4591-9ba9-531b2ebaca54" providerId="ADAL" clId="{C9875B68-E457-4192-A7B6-E41A2F8D1458}" dt="2024-06-08T02:36:48.418" v="1270" actId="9405"/>
          <ac:inkMkLst>
            <pc:docMk/>
            <pc:sldMk cId="4138741549" sldId="287"/>
            <ac:inkMk id="6" creationId="{74BAE7BB-ADE7-F939-930A-2BC1E6F76DBB}"/>
          </ac:inkMkLst>
        </pc:inkChg>
        <pc:inkChg chg="add del">
          <ac:chgData name="Sarot SRANG" userId="a391a74c-0223-4591-9ba9-531b2ebaca54" providerId="ADAL" clId="{C9875B68-E457-4192-A7B6-E41A2F8D1458}" dt="2024-06-08T02:36:47.812" v="1269" actId="9405"/>
          <ac:inkMkLst>
            <pc:docMk/>
            <pc:sldMk cId="4138741549" sldId="287"/>
            <ac:inkMk id="7" creationId="{56C105C7-093C-EE84-FDE6-F02F4EE10511}"/>
          </ac:inkMkLst>
        </pc:inkChg>
        <pc:inkChg chg="add">
          <ac:chgData name="Sarot SRANG" userId="a391a74c-0223-4591-9ba9-531b2ebaca54" providerId="ADAL" clId="{C9875B68-E457-4192-A7B6-E41A2F8D1458}" dt="2024-06-08T03:06:32.945" v="1272"/>
          <ac:inkMkLst>
            <pc:docMk/>
            <pc:sldMk cId="4138741549" sldId="287"/>
            <ac:inkMk id="8" creationId="{15BF438A-1B86-8DF2-0A99-AFF9CD771853}"/>
          </ac:inkMkLst>
        </pc:inkChg>
      </pc:sldChg>
      <pc:sldChg chg="addSp delSp modSp new mod setBg">
        <pc:chgData name="Sarot SRANG" userId="a391a74c-0223-4591-9ba9-531b2ebaca54" providerId="ADAL" clId="{C9875B68-E457-4192-A7B6-E41A2F8D1458}" dt="2024-06-08T04:23:42.841" v="1277"/>
        <pc:sldMkLst>
          <pc:docMk/>
          <pc:sldMk cId="955678300" sldId="288"/>
        </pc:sldMkLst>
        <pc:spChg chg="del mod">
          <ac:chgData name="Sarot SRANG" userId="a391a74c-0223-4591-9ba9-531b2ebaca54" providerId="ADAL" clId="{C9875B68-E457-4192-A7B6-E41A2F8D1458}" dt="2024-06-08T03:57:22.471" v="1276" actId="478"/>
          <ac:spMkLst>
            <pc:docMk/>
            <pc:sldMk cId="955678300" sldId="288"/>
            <ac:spMk id="2" creationId="{794E67F6-590B-AB7D-5AF3-B07377E4C09B}"/>
          </ac:spMkLst>
        </pc:spChg>
        <pc:spChg chg="del mod">
          <ac:chgData name="Sarot SRANG" userId="a391a74c-0223-4591-9ba9-531b2ebaca54" providerId="ADAL" clId="{C9875B68-E457-4192-A7B6-E41A2F8D1458}" dt="2024-06-08T03:57:22.471" v="1276" actId="478"/>
          <ac:spMkLst>
            <pc:docMk/>
            <pc:sldMk cId="955678300" sldId="288"/>
            <ac:spMk id="3" creationId="{BFA68B58-1D84-CC20-900A-C9615FDF3047}"/>
          </ac:spMkLst>
        </pc:spChg>
        <pc:inkChg chg="add">
          <ac:chgData name="Sarot SRANG" userId="a391a74c-0223-4591-9ba9-531b2ebaca54" providerId="ADAL" clId="{C9875B68-E457-4192-A7B6-E41A2F8D1458}" dt="2024-06-08T04:23:42.841" v="1277"/>
          <ac:inkMkLst>
            <pc:docMk/>
            <pc:sldMk cId="955678300" sldId="288"/>
            <ac:inkMk id="4" creationId="{518AED86-B5CD-42AD-25D0-F1745E4A6CA3}"/>
          </ac:inkMkLst>
        </pc:inkChg>
      </pc:sldChg>
      <pc:sldChg chg="addSp delSp modSp new mod setBg">
        <pc:chgData name="Sarot SRANG" userId="a391a74c-0223-4591-9ba9-531b2ebaca54" providerId="ADAL" clId="{C9875B68-E457-4192-A7B6-E41A2F8D1458}" dt="2024-06-08T04:46:55.887" v="1285" actId="21"/>
        <pc:sldMkLst>
          <pc:docMk/>
          <pc:sldMk cId="3798026981" sldId="289"/>
        </pc:sldMkLst>
        <pc:spChg chg="del mod">
          <ac:chgData name="Sarot SRANG" userId="a391a74c-0223-4591-9ba9-531b2ebaca54" providerId="ADAL" clId="{C9875B68-E457-4192-A7B6-E41A2F8D1458}" dt="2024-06-08T04:23:57.362" v="1280" actId="478"/>
          <ac:spMkLst>
            <pc:docMk/>
            <pc:sldMk cId="3798026981" sldId="289"/>
            <ac:spMk id="2" creationId="{BAD1976B-1B65-BFB0-1AFA-54A0ADADA1B9}"/>
          </ac:spMkLst>
        </pc:spChg>
        <pc:spChg chg="del mod">
          <ac:chgData name="Sarot SRANG" userId="a391a74c-0223-4591-9ba9-531b2ebaca54" providerId="ADAL" clId="{C9875B68-E457-4192-A7B6-E41A2F8D1458}" dt="2024-06-08T04:23:57.362" v="1280" actId="478"/>
          <ac:spMkLst>
            <pc:docMk/>
            <pc:sldMk cId="3798026981" sldId="289"/>
            <ac:spMk id="3" creationId="{26E696D6-31DE-829E-20CE-0307C28478B5}"/>
          </ac:spMkLst>
        </pc:spChg>
        <pc:picChg chg="add del mod">
          <ac:chgData name="Sarot SRANG" userId="a391a74c-0223-4591-9ba9-531b2ebaca54" providerId="ADAL" clId="{C9875B68-E457-4192-A7B6-E41A2F8D1458}" dt="2024-06-08T04:46:55.887" v="1285" actId="21"/>
          <ac:picMkLst>
            <pc:docMk/>
            <pc:sldMk cId="3798026981" sldId="289"/>
            <ac:picMk id="7" creationId="{4B1231B0-CE30-8796-793B-9A375700F6F4}"/>
          </ac:picMkLst>
        </pc:picChg>
        <pc:inkChg chg="add">
          <ac:chgData name="Sarot SRANG" userId="a391a74c-0223-4591-9ba9-531b2ebaca54" providerId="ADAL" clId="{C9875B68-E457-4192-A7B6-E41A2F8D1458}" dt="2024-06-08T04:32:50.633" v="1281"/>
          <ac:inkMkLst>
            <pc:docMk/>
            <pc:sldMk cId="3798026981" sldId="289"/>
            <ac:inkMk id="4" creationId="{F61ED2B7-13B1-C2BC-8C01-B485AA9C15AA}"/>
          </ac:inkMkLst>
        </pc:inkChg>
        <pc:inkChg chg="add">
          <ac:chgData name="Sarot SRANG" userId="a391a74c-0223-4591-9ba9-531b2ebaca54" providerId="ADAL" clId="{C9875B68-E457-4192-A7B6-E41A2F8D1458}" dt="2024-06-08T04:44:57.616" v="1282"/>
          <ac:inkMkLst>
            <pc:docMk/>
            <pc:sldMk cId="3798026981" sldId="289"/>
            <ac:inkMk id="5" creationId="{F0FBA6EF-081E-C946-0870-9D1D2849CADC}"/>
          </ac:inkMkLst>
        </pc:inkChg>
      </pc:sldChg>
      <pc:sldChg chg="addSp delSp modSp new mod setBg">
        <pc:chgData name="Sarot SRANG" userId="a391a74c-0223-4591-9ba9-531b2ebaca54" providerId="ADAL" clId="{C9875B68-E457-4192-A7B6-E41A2F8D1458}" dt="2024-06-08T04:54:14.474" v="1601"/>
        <pc:sldMkLst>
          <pc:docMk/>
          <pc:sldMk cId="3004584694" sldId="290"/>
        </pc:sldMkLst>
        <pc:spChg chg="del mod">
          <ac:chgData name="Sarot SRANG" userId="a391a74c-0223-4591-9ba9-531b2ebaca54" providerId="ADAL" clId="{C9875B68-E457-4192-A7B6-E41A2F8D1458}" dt="2024-06-08T04:47:06.653" v="1288" actId="478"/>
          <ac:spMkLst>
            <pc:docMk/>
            <pc:sldMk cId="3004584694" sldId="290"/>
            <ac:spMk id="2" creationId="{71FCD9B3-FFB8-0D7F-3545-A384B923EB03}"/>
          </ac:spMkLst>
        </pc:spChg>
        <pc:spChg chg="del mod">
          <ac:chgData name="Sarot SRANG" userId="a391a74c-0223-4591-9ba9-531b2ebaca54" providerId="ADAL" clId="{C9875B68-E457-4192-A7B6-E41A2F8D1458}" dt="2024-06-08T04:47:06.653" v="1288" actId="478"/>
          <ac:spMkLst>
            <pc:docMk/>
            <pc:sldMk cId="3004584694" sldId="290"/>
            <ac:spMk id="3" creationId="{12836EB9-EEE5-A28A-3EE2-45D16A77DD7D}"/>
          </ac:spMkLst>
        </pc:spChg>
        <pc:grpChg chg="mod">
          <ac:chgData name="Sarot SRANG" userId="a391a74c-0223-4591-9ba9-531b2ebaca54" providerId="ADAL" clId="{C9875B68-E457-4192-A7B6-E41A2F8D1458}" dt="2024-06-08T04:47:33.313" v="1299"/>
          <ac:grpSpMkLst>
            <pc:docMk/>
            <pc:sldMk cId="3004584694" sldId="290"/>
            <ac:grpSpMk id="11" creationId="{186A59AA-2EBF-DB18-0DB6-2BA51A2E206D}"/>
          </ac:grpSpMkLst>
        </pc:grpChg>
        <pc:grpChg chg="del mod">
          <ac:chgData name="Sarot SRANG" userId="a391a74c-0223-4591-9ba9-531b2ebaca54" providerId="ADAL" clId="{C9875B68-E457-4192-A7B6-E41A2F8D1458}" dt="2024-06-08T04:47:43.764" v="1312"/>
          <ac:grpSpMkLst>
            <pc:docMk/>
            <pc:sldMk cId="3004584694" sldId="290"/>
            <ac:grpSpMk id="15" creationId="{EE6473F4-8D77-6EC2-96AF-E3956B374378}"/>
          </ac:grpSpMkLst>
        </pc:grpChg>
        <pc:grpChg chg="del mod">
          <ac:chgData name="Sarot SRANG" userId="a391a74c-0223-4591-9ba9-531b2ebaca54" providerId="ADAL" clId="{C9875B68-E457-4192-A7B6-E41A2F8D1458}" dt="2024-06-08T04:47:48.003" v="1317"/>
          <ac:grpSpMkLst>
            <pc:docMk/>
            <pc:sldMk cId="3004584694" sldId="290"/>
            <ac:grpSpMk id="21" creationId="{FABA2F43-976E-D109-E809-FAAB7D85B6AA}"/>
          </ac:grpSpMkLst>
        </pc:grpChg>
        <pc:grpChg chg="mod">
          <ac:chgData name="Sarot SRANG" userId="a391a74c-0223-4591-9ba9-531b2ebaca54" providerId="ADAL" clId="{C9875B68-E457-4192-A7B6-E41A2F8D1458}" dt="2024-06-08T04:47:48.003" v="1317"/>
          <ac:grpSpMkLst>
            <pc:docMk/>
            <pc:sldMk cId="3004584694" sldId="290"/>
            <ac:grpSpMk id="26" creationId="{51C5E1A8-70E6-7C02-EA2A-291130A07325}"/>
          </ac:grpSpMkLst>
        </pc:grpChg>
        <pc:grpChg chg="del mod">
          <ac:chgData name="Sarot SRANG" userId="a391a74c-0223-4591-9ba9-531b2ebaca54" providerId="ADAL" clId="{C9875B68-E457-4192-A7B6-E41A2F8D1458}" dt="2024-06-08T04:47:54.963" v="1323"/>
          <ac:grpSpMkLst>
            <pc:docMk/>
            <pc:sldMk cId="3004584694" sldId="290"/>
            <ac:grpSpMk id="29" creationId="{DF38BFD6-8301-8812-923B-6CB471CA42B4}"/>
          </ac:grpSpMkLst>
        </pc:grpChg>
        <pc:grpChg chg="mod">
          <ac:chgData name="Sarot SRANG" userId="a391a74c-0223-4591-9ba9-531b2ebaca54" providerId="ADAL" clId="{C9875B68-E457-4192-A7B6-E41A2F8D1458}" dt="2024-06-08T04:47:54.963" v="1323"/>
          <ac:grpSpMkLst>
            <pc:docMk/>
            <pc:sldMk cId="3004584694" sldId="290"/>
            <ac:grpSpMk id="32" creationId="{88E33D2A-F484-0068-0CAF-44B45C9E93D8}"/>
          </ac:grpSpMkLst>
        </pc:grpChg>
        <pc:grpChg chg="mod">
          <ac:chgData name="Sarot SRANG" userId="a391a74c-0223-4591-9ba9-531b2ebaca54" providerId="ADAL" clId="{C9875B68-E457-4192-A7B6-E41A2F8D1458}" dt="2024-06-08T04:47:56.395" v="1326"/>
          <ac:grpSpMkLst>
            <pc:docMk/>
            <pc:sldMk cId="3004584694" sldId="290"/>
            <ac:grpSpMk id="35" creationId="{0A5F7CB9-1255-EF50-8E25-0E817E01B3E9}"/>
          </ac:grpSpMkLst>
        </pc:grpChg>
        <pc:grpChg chg="mod">
          <ac:chgData name="Sarot SRANG" userId="a391a74c-0223-4591-9ba9-531b2ebaca54" providerId="ADAL" clId="{C9875B68-E457-4192-A7B6-E41A2F8D1458}" dt="2024-06-08T04:48:03.338" v="1331"/>
          <ac:grpSpMkLst>
            <pc:docMk/>
            <pc:sldMk cId="3004584694" sldId="290"/>
            <ac:grpSpMk id="40" creationId="{E3387C73-F3C1-85ED-AB50-C1F9D291E887}"/>
          </ac:grpSpMkLst>
        </pc:grpChg>
        <pc:grpChg chg="mod">
          <ac:chgData name="Sarot SRANG" userId="a391a74c-0223-4591-9ba9-531b2ebaca54" providerId="ADAL" clId="{C9875B68-E457-4192-A7B6-E41A2F8D1458}" dt="2024-06-08T04:48:10.140" v="1334"/>
          <ac:grpSpMkLst>
            <pc:docMk/>
            <pc:sldMk cId="3004584694" sldId="290"/>
            <ac:grpSpMk id="43" creationId="{7B6D3A26-05DB-1BDD-5207-1AAE792560C4}"/>
          </ac:grpSpMkLst>
        </pc:grpChg>
        <pc:grpChg chg="del mod">
          <ac:chgData name="Sarot SRANG" userId="a391a74c-0223-4591-9ba9-531b2ebaca54" providerId="ADAL" clId="{C9875B68-E457-4192-A7B6-E41A2F8D1458}" dt="2024-06-08T04:48:50.797" v="1348"/>
          <ac:grpSpMkLst>
            <pc:docMk/>
            <pc:sldMk cId="3004584694" sldId="290"/>
            <ac:grpSpMk id="46" creationId="{5D9F8A5E-65F9-1411-4674-FEB0BB9F393F}"/>
          </ac:grpSpMkLst>
        </pc:grpChg>
        <pc:grpChg chg="del mod">
          <ac:chgData name="Sarot SRANG" userId="a391a74c-0223-4591-9ba9-531b2ebaca54" providerId="ADAL" clId="{C9875B68-E457-4192-A7B6-E41A2F8D1458}" dt="2024-06-08T04:48:45.010" v="1341"/>
          <ac:grpSpMkLst>
            <pc:docMk/>
            <pc:sldMk cId="3004584694" sldId="290"/>
            <ac:grpSpMk id="49" creationId="{1EAF28CB-3F0F-3505-025D-F9B11276CADD}"/>
          </ac:grpSpMkLst>
        </pc:grpChg>
        <pc:grpChg chg="mod">
          <ac:chgData name="Sarot SRANG" userId="a391a74c-0223-4591-9ba9-531b2ebaca54" providerId="ADAL" clId="{C9875B68-E457-4192-A7B6-E41A2F8D1458}" dt="2024-06-08T04:48:50.797" v="1348"/>
          <ac:grpSpMkLst>
            <pc:docMk/>
            <pc:sldMk cId="3004584694" sldId="290"/>
            <ac:grpSpMk id="56" creationId="{B50CC6F6-A4AC-7A8B-4A40-43513E5BAAD5}"/>
          </ac:grpSpMkLst>
        </pc:grpChg>
        <pc:grpChg chg="mod">
          <ac:chgData name="Sarot SRANG" userId="a391a74c-0223-4591-9ba9-531b2ebaca54" providerId="ADAL" clId="{C9875B68-E457-4192-A7B6-E41A2F8D1458}" dt="2024-06-08T04:48:53.620" v="1351"/>
          <ac:grpSpMkLst>
            <pc:docMk/>
            <pc:sldMk cId="3004584694" sldId="290"/>
            <ac:grpSpMk id="59" creationId="{3531EAB2-1770-5C98-396B-FB22EF293B6D}"/>
          </ac:grpSpMkLst>
        </pc:grpChg>
        <pc:grpChg chg="del mod">
          <ac:chgData name="Sarot SRANG" userId="a391a74c-0223-4591-9ba9-531b2ebaca54" providerId="ADAL" clId="{C9875B68-E457-4192-A7B6-E41A2F8D1458}" dt="2024-06-08T04:49:06.437" v="1368"/>
          <ac:grpSpMkLst>
            <pc:docMk/>
            <pc:sldMk cId="3004584694" sldId="290"/>
            <ac:grpSpMk id="67" creationId="{C03DF20D-DD5B-D364-2B18-DC58B797440C}"/>
          </ac:grpSpMkLst>
        </pc:grpChg>
        <pc:grpChg chg="mod">
          <ac:chgData name="Sarot SRANG" userId="a391a74c-0223-4591-9ba9-531b2ebaca54" providerId="ADAL" clId="{C9875B68-E457-4192-A7B6-E41A2F8D1458}" dt="2024-06-08T04:49:01.988" v="1359"/>
          <ac:grpSpMkLst>
            <pc:docMk/>
            <pc:sldMk cId="3004584694" sldId="290"/>
            <ac:grpSpMk id="68" creationId="{D0E7B6F2-B115-170E-5076-0DA3E79CF58A}"/>
          </ac:grpSpMkLst>
        </pc:grpChg>
        <pc:grpChg chg="mod">
          <ac:chgData name="Sarot SRANG" userId="a391a74c-0223-4591-9ba9-531b2ebaca54" providerId="ADAL" clId="{C9875B68-E457-4192-A7B6-E41A2F8D1458}" dt="2024-06-08T04:49:06.437" v="1368"/>
          <ac:grpSpMkLst>
            <pc:docMk/>
            <pc:sldMk cId="3004584694" sldId="290"/>
            <ac:grpSpMk id="77" creationId="{ADC1795A-5E8B-AF03-7A39-80AEFB4497BA}"/>
          </ac:grpSpMkLst>
        </pc:grpChg>
        <pc:grpChg chg="del mod">
          <ac:chgData name="Sarot SRANG" userId="a391a74c-0223-4591-9ba9-531b2ebaca54" providerId="ADAL" clId="{C9875B68-E457-4192-A7B6-E41A2F8D1458}" dt="2024-06-08T04:53:01.920" v="1483"/>
          <ac:grpSpMkLst>
            <pc:docMk/>
            <pc:sldMk cId="3004584694" sldId="290"/>
            <ac:grpSpMk id="86" creationId="{C72276EA-DADA-BD9A-C0AF-01476790B4A1}"/>
          </ac:grpSpMkLst>
        </pc:grpChg>
        <pc:grpChg chg="del mod">
          <ac:chgData name="Sarot SRANG" userId="a391a74c-0223-4591-9ba9-531b2ebaca54" providerId="ADAL" clId="{C9875B68-E457-4192-A7B6-E41A2F8D1458}" dt="2024-06-08T04:50:20.208" v="1408"/>
          <ac:grpSpMkLst>
            <pc:docMk/>
            <pc:sldMk cId="3004584694" sldId="290"/>
            <ac:grpSpMk id="90" creationId="{47059E52-453D-152D-5279-FBE96E73DB4B}"/>
          </ac:grpSpMkLst>
        </pc:grpChg>
        <pc:grpChg chg="del mod">
          <ac:chgData name="Sarot SRANG" userId="a391a74c-0223-4591-9ba9-531b2ebaca54" providerId="ADAL" clId="{C9875B68-E457-4192-A7B6-E41A2F8D1458}" dt="2024-06-08T04:50:20.208" v="1408"/>
          <ac:grpSpMkLst>
            <pc:docMk/>
            <pc:sldMk cId="3004584694" sldId="290"/>
            <ac:grpSpMk id="99" creationId="{47806B8A-EF64-8A63-51F6-84E185E34795}"/>
          </ac:grpSpMkLst>
        </pc:grpChg>
        <pc:grpChg chg="del mod">
          <ac:chgData name="Sarot SRANG" userId="a391a74c-0223-4591-9ba9-531b2ebaca54" providerId="ADAL" clId="{C9875B68-E457-4192-A7B6-E41A2F8D1458}" dt="2024-06-08T04:50:20.847" v="1410"/>
          <ac:grpSpMkLst>
            <pc:docMk/>
            <pc:sldMk cId="3004584694" sldId="290"/>
            <ac:grpSpMk id="112" creationId="{3C4EDC0F-DA84-C050-4384-3678DABE8809}"/>
          </ac:grpSpMkLst>
        </pc:grpChg>
        <pc:grpChg chg="del mod">
          <ac:chgData name="Sarot SRANG" userId="a391a74c-0223-4591-9ba9-531b2ebaca54" providerId="ADAL" clId="{C9875B68-E457-4192-A7B6-E41A2F8D1458}" dt="2024-06-08T04:50:30.429" v="1422"/>
          <ac:grpSpMkLst>
            <pc:docMk/>
            <pc:sldMk cId="3004584694" sldId="290"/>
            <ac:grpSpMk id="114" creationId="{C0311DCE-C834-E802-CEB2-684CA2DD2C89}"/>
          </ac:grpSpMkLst>
        </pc:grpChg>
        <pc:grpChg chg="del mod">
          <ac:chgData name="Sarot SRANG" userId="a391a74c-0223-4591-9ba9-531b2ebaca54" providerId="ADAL" clId="{C9875B68-E457-4192-A7B6-E41A2F8D1458}" dt="2024-06-08T04:50:35.644" v="1428"/>
          <ac:grpSpMkLst>
            <pc:docMk/>
            <pc:sldMk cId="3004584694" sldId="290"/>
            <ac:grpSpMk id="126" creationId="{AC73E4FA-8372-3EFC-6A84-1C30A704B854}"/>
          </ac:grpSpMkLst>
        </pc:grpChg>
        <pc:grpChg chg="del mod">
          <ac:chgData name="Sarot SRANG" userId="a391a74c-0223-4591-9ba9-531b2ebaca54" providerId="ADAL" clId="{C9875B68-E457-4192-A7B6-E41A2F8D1458}" dt="2024-06-08T04:50:44.689" v="1441"/>
          <ac:grpSpMkLst>
            <pc:docMk/>
            <pc:sldMk cId="3004584694" sldId="290"/>
            <ac:grpSpMk id="132" creationId="{A3576F37-F721-2DCE-5B1B-A2C750C8FE6B}"/>
          </ac:grpSpMkLst>
        </pc:grpChg>
        <pc:grpChg chg="del mod">
          <ac:chgData name="Sarot SRANG" userId="a391a74c-0223-4591-9ba9-531b2ebaca54" providerId="ADAL" clId="{C9875B68-E457-4192-A7B6-E41A2F8D1458}" dt="2024-06-08T04:50:41.758" v="1435"/>
          <ac:grpSpMkLst>
            <pc:docMk/>
            <pc:sldMk cId="3004584694" sldId="290"/>
            <ac:grpSpMk id="135" creationId="{958F84D8-B04B-BCBE-B201-EDC3A503734F}"/>
          </ac:grpSpMkLst>
        </pc:grpChg>
        <pc:grpChg chg="del mod">
          <ac:chgData name="Sarot SRANG" userId="a391a74c-0223-4591-9ba9-531b2ebaca54" providerId="ADAL" clId="{C9875B68-E457-4192-A7B6-E41A2F8D1458}" dt="2024-06-08T04:53:01.920" v="1483"/>
          <ac:grpSpMkLst>
            <pc:docMk/>
            <pc:sldMk cId="3004584694" sldId="290"/>
            <ac:grpSpMk id="139" creationId="{908762C7-7181-6B77-1CD2-32A675EF69F4}"/>
          </ac:grpSpMkLst>
        </pc:grpChg>
        <pc:grpChg chg="del mod">
          <ac:chgData name="Sarot SRANG" userId="a391a74c-0223-4591-9ba9-531b2ebaca54" providerId="ADAL" clId="{C9875B68-E457-4192-A7B6-E41A2F8D1458}" dt="2024-06-08T04:50:47.974" v="1445"/>
          <ac:grpSpMkLst>
            <pc:docMk/>
            <pc:sldMk cId="3004584694" sldId="290"/>
            <ac:grpSpMk id="145" creationId="{230F853B-08C2-BB74-B90D-E33FFB719219}"/>
          </ac:grpSpMkLst>
        </pc:grpChg>
        <pc:grpChg chg="del mod">
          <ac:chgData name="Sarot SRANG" userId="a391a74c-0223-4591-9ba9-531b2ebaca54" providerId="ADAL" clId="{C9875B68-E457-4192-A7B6-E41A2F8D1458}" dt="2024-06-08T04:51:17.759" v="1461"/>
          <ac:grpSpMkLst>
            <pc:docMk/>
            <pc:sldMk cId="3004584694" sldId="290"/>
            <ac:grpSpMk id="149" creationId="{87AB6BE9-FEA8-FCA0-FEF6-507D6CF4A844}"/>
          </ac:grpSpMkLst>
        </pc:grpChg>
        <pc:grpChg chg="del mod">
          <ac:chgData name="Sarot SRANG" userId="a391a74c-0223-4591-9ba9-531b2ebaca54" providerId="ADAL" clId="{C9875B68-E457-4192-A7B6-E41A2F8D1458}" dt="2024-06-08T04:51:17.759" v="1461"/>
          <ac:grpSpMkLst>
            <pc:docMk/>
            <pc:sldMk cId="3004584694" sldId="290"/>
            <ac:grpSpMk id="156" creationId="{8B171949-2700-9CDB-DEDC-06B9487BE2E5}"/>
          </ac:grpSpMkLst>
        </pc:grpChg>
        <pc:grpChg chg="del mod">
          <ac:chgData name="Sarot SRANG" userId="a391a74c-0223-4591-9ba9-531b2ebaca54" providerId="ADAL" clId="{C9875B68-E457-4192-A7B6-E41A2F8D1458}" dt="2024-06-08T04:51:23.718" v="1465"/>
          <ac:grpSpMkLst>
            <pc:docMk/>
            <pc:sldMk cId="3004584694" sldId="290"/>
            <ac:grpSpMk id="157" creationId="{450230D2-1562-2BD3-0E24-A240BFC0F8D7}"/>
          </ac:grpSpMkLst>
        </pc:grpChg>
        <pc:grpChg chg="del mod">
          <ac:chgData name="Sarot SRANG" userId="a391a74c-0223-4591-9ba9-531b2ebaca54" providerId="ADAL" clId="{C9875B68-E457-4192-A7B6-E41A2F8D1458}" dt="2024-06-08T04:51:28.653" v="1467"/>
          <ac:grpSpMkLst>
            <pc:docMk/>
            <pc:sldMk cId="3004584694" sldId="290"/>
            <ac:grpSpMk id="160" creationId="{2A0381E3-B6C7-7079-D633-C10EC4EB044F}"/>
          </ac:grpSpMkLst>
        </pc:grpChg>
        <pc:grpChg chg="mod">
          <ac:chgData name="Sarot SRANG" userId="a391a74c-0223-4591-9ba9-531b2ebaca54" providerId="ADAL" clId="{C9875B68-E457-4192-A7B6-E41A2F8D1458}" dt="2024-06-08T04:51:28.653" v="1467"/>
          <ac:grpSpMkLst>
            <pc:docMk/>
            <pc:sldMk cId="3004584694" sldId="290"/>
            <ac:grpSpMk id="162" creationId="{3F79A0F6-97EE-4445-CD30-F915E8E38C59}"/>
          </ac:grpSpMkLst>
        </pc:grpChg>
        <pc:grpChg chg="del mod">
          <ac:chgData name="Sarot SRANG" userId="a391a74c-0223-4591-9ba9-531b2ebaca54" providerId="ADAL" clId="{C9875B68-E457-4192-A7B6-E41A2F8D1458}" dt="2024-06-08T04:53:01.920" v="1483"/>
          <ac:grpSpMkLst>
            <pc:docMk/>
            <pc:sldMk cId="3004584694" sldId="290"/>
            <ac:grpSpMk id="165" creationId="{C414CD5C-0189-E211-99EF-3026111D33E0}"/>
          </ac:grpSpMkLst>
        </pc:grpChg>
        <pc:grpChg chg="del mod">
          <ac:chgData name="Sarot SRANG" userId="a391a74c-0223-4591-9ba9-531b2ebaca54" providerId="ADAL" clId="{C9875B68-E457-4192-A7B6-E41A2F8D1458}" dt="2024-06-08T04:53:04.088" v="1486"/>
          <ac:grpSpMkLst>
            <pc:docMk/>
            <pc:sldMk cId="3004584694" sldId="290"/>
            <ac:grpSpMk id="178" creationId="{440A7EA8-F1C9-E98E-212D-C5A52E5D5B31}"/>
          </ac:grpSpMkLst>
        </pc:grpChg>
        <pc:grpChg chg="del mod">
          <ac:chgData name="Sarot SRANG" userId="a391a74c-0223-4591-9ba9-531b2ebaca54" providerId="ADAL" clId="{C9875B68-E457-4192-A7B6-E41A2F8D1458}" dt="2024-06-08T04:53:17.897" v="1514"/>
          <ac:grpSpMkLst>
            <pc:docMk/>
            <pc:sldMk cId="3004584694" sldId="290"/>
            <ac:grpSpMk id="180" creationId="{5BB0F8C2-5A9F-E354-B9A5-32F4D61C1B1F}"/>
          </ac:grpSpMkLst>
        </pc:grpChg>
        <pc:grpChg chg="del mod">
          <ac:chgData name="Sarot SRANG" userId="a391a74c-0223-4591-9ba9-531b2ebaca54" providerId="ADAL" clId="{C9875B68-E457-4192-A7B6-E41A2F8D1458}" dt="2024-06-08T04:53:08.883" v="1494"/>
          <ac:grpSpMkLst>
            <pc:docMk/>
            <pc:sldMk cId="3004584694" sldId="290"/>
            <ac:grpSpMk id="185" creationId="{714FE9DA-89BF-6617-1D47-5C357A188A10}"/>
          </ac:grpSpMkLst>
        </pc:grpChg>
        <pc:grpChg chg="del mod">
          <ac:chgData name="Sarot SRANG" userId="a391a74c-0223-4591-9ba9-531b2ebaca54" providerId="ADAL" clId="{C9875B68-E457-4192-A7B6-E41A2F8D1458}" dt="2024-06-08T04:53:10.866" v="1497"/>
          <ac:grpSpMkLst>
            <pc:docMk/>
            <pc:sldMk cId="3004584694" sldId="290"/>
            <ac:grpSpMk id="188" creationId="{C7CED764-00CA-9254-ED60-295F1BA0A955}"/>
          </ac:grpSpMkLst>
        </pc:grpChg>
        <pc:grpChg chg="del mod">
          <ac:chgData name="Sarot SRANG" userId="a391a74c-0223-4591-9ba9-531b2ebaca54" providerId="ADAL" clId="{C9875B68-E457-4192-A7B6-E41A2F8D1458}" dt="2024-06-08T04:53:12.845" v="1503"/>
          <ac:grpSpMkLst>
            <pc:docMk/>
            <pc:sldMk cId="3004584694" sldId="290"/>
            <ac:grpSpMk id="190" creationId="{C3AD9864-F760-D2CA-1B8D-95E47E516494}"/>
          </ac:grpSpMkLst>
        </pc:grpChg>
        <pc:grpChg chg="del mod">
          <ac:chgData name="Sarot SRANG" userId="a391a74c-0223-4591-9ba9-531b2ebaca54" providerId="ADAL" clId="{C9875B68-E457-4192-A7B6-E41A2F8D1458}" dt="2024-06-08T04:53:17.897" v="1514"/>
          <ac:grpSpMkLst>
            <pc:docMk/>
            <pc:sldMk cId="3004584694" sldId="290"/>
            <ac:grpSpMk id="196" creationId="{92E42755-5ADC-217C-7F51-98CF275FD9E6}"/>
          </ac:grpSpMkLst>
        </pc:grpChg>
        <pc:grpChg chg="del mod">
          <ac:chgData name="Sarot SRANG" userId="a391a74c-0223-4591-9ba9-531b2ebaca54" providerId="ADAL" clId="{C9875B68-E457-4192-A7B6-E41A2F8D1458}" dt="2024-06-08T04:53:17.702" v="1512"/>
          <ac:grpSpMkLst>
            <pc:docMk/>
            <pc:sldMk cId="3004584694" sldId="290"/>
            <ac:grpSpMk id="200" creationId="{746836AA-5F9B-2B5D-C71D-3B0FAF2290EE}"/>
          </ac:grpSpMkLst>
        </pc:grpChg>
        <pc:grpChg chg="del mod">
          <ac:chgData name="Sarot SRANG" userId="a391a74c-0223-4591-9ba9-531b2ebaca54" providerId="ADAL" clId="{C9875B68-E457-4192-A7B6-E41A2F8D1458}" dt="2024-06-08T04:53:19.842" v="1517"/>
          <ac:grpSpMkLst>
            <pc:docMk/>
            <pc:sldMk cId="3004584694" sldId="290"/>
            <ac:grpSpMk id="203" creationId="{C39EE5D4-1773-2880-B680-52E1B439C401}"/>
          </ac:grpSpMkLst>
        </pc:grpChg>
        <pc:grpChg chg="del mod">
          <ac:chgData name="Sarot SRANG" userId="a391a74c-0223-4591-9ba9-531b2ebaca54" providerId="ADAL" clId="{C9875B68-E457-4192-A7B6-E41A2F8D1458}" dt="2024-06-08T04:53:24.347" v="1527"/>
          <ac:grpSpMkLst>
            <pc:docMk/>
            <pc:sldMk cId="3004584694" sldId="290"/>
            <ac:grpSpMk id="206" creationId="{21719C45-3DE3-5316-7E5F-11BF516F73E7}"/>
          </ac:grpSpMkLst>
        </pc:grpChg>
        <pc:grpChg chg="mod">
          <ac:chgData name="Sarot SRANG" userId="a391a74c-0223-4591-9ba9-531b2ebaca54" providerId="ADAL" clId="{C9875B68-E457-4192-A7B6-E41A2F8D1458}" dt="2024-06-08T04:53:24.347" v="1527"/>
          <ac:grpSpMkLst>
            <pc:docMk/>
            <pc:sldMk cId="3004584694" sldId="290"/>
            <ac:grpSpMk id="216" creationId="{19ED5EF8-8D17-6CFF-FE0C-90C86EF9519A}"/>
          </ac:grpSpMkLst>
        </pc:grpChg>
        <pc:grpChg chg="mod">
          <ac:chgData name="Sarot SRANG" userId="a391a74c-0223-4591-9ba9-531b2ebaca54" providerId="ADAL" clId="{C9875B68-E457-4192-A7B6-E41A2F8D1458}" dt="2024-06-08T04:53:29.311" v="1531"/>
          <ac:grpSpMkLst>
            <pc:docMk/>
            <pc:sldMk cId="3004584694" sldId="290"/>
            <ac:grpSpMk id="220" creationId="{D42DE281-EBCA-CB7D-3A40-E5F1A8C8ED06}"/>
          </ac:grpSpMkLst>
        </pc:grpChg>
        <pc:grpChg chg="del mod">
          <ac:chgData name="Sarot SRANG" userId="a391a74c-0223-4591-9ba9-531b2ebaca54" providerId="ADAL" clId="{C9875B68-E457-4192-A7B6-E41A2F8D1458}" dt="2024-06-08T04:54:02.782" v="1581"/>
          <ac:grpSpMkLst>
            <pc:docMk/>
            <pc:sldMk cId="3004584694" sldId="290"/>
            <ac:grpSpMk id="228" creationId="{F4DF4F78-3949-778B-E963-3D772690BB3D}"/>
          </ac:grpSpMkLst>
        </pc:grpChg>
        <pc:grpChg chg="mod">
          <ac:chgData name="Sarot SRANG" userId="a391a74c-0223-4591-9ba9-531b2ebaca54" providerId="ADAL" clId="{C9875B68-E457-4192-A7B6-E41A2F8D1458}" dt="2024-06-08T04:53:43.651" v="1550"/>
          <ac:grpSpMkLst>
            <pc:docMk/>
            <pc:sldMk cId="3004584694" sldId="290"/>
            <ac:grpSpMk id="239" creationId="{F0BC48F4-153D-96B1-D149-FFF7D7A84DEB}"/>
          </ac:grpSpMkLst>
        </pc:grpChg>
        <pc:grpChg chg="mod">
          <ac:chgData name="Sarot SRANG" userId="a391a74c-0223-4591-9ba9-531b2ebaca54" providerId="ADAL" clId="{C9875B68-E457-4192-A7B6-E41A2F8D1458}" dt="2024-06-08T04:53:51.192" v="1561"/>
          <ac:grpSpMkLst>
            <pc:docMk/>
            <pc:sldMk cId="3004584694" sldId="290"/>
            <ac:grpSpMk id="250" creationId="{3722FC1D-704A-2631-755D-093126239492}"/>
          </ac:grpSpMkLst>
        </pc:grpChg>
        <pc:grpChg chg="del mod">
          <ac:chgData name="Sarot SRANG" userId="a391a74c-0223-4591-9ba9-531b2ebaca54" providerId="ADAL" clId="{C9875B68-E457-4192-A7B6-E41A2F8D1458}" dt="2024-06-08T04:53:55.214" v="1568"/>
          <ac:grpSpMkLst>
            <pc:docMk/>
            <pc:sldMk cId="3004584694" sldId="290"/>
            <ac:grpSpMk id="254" creationId="{A1748D0C-3C65-02FF-3CCE-FB2B45D38266}"/>
          </ac:grpSpMkLst>
        </pc:grpChg>
        <pc:grpChg chg="del mod">
          <ac:chgData name="Sarot SRANG" userId="a391a74c-0223-4591-9ba9-531b2ebaca54" providerId="ADAL" clId="{C9875B68-E457-4192-A7B6-E41A2F8D1458}" dt="2024-06-08T04:53:59.514" v="1578"/>
          <ac:grpSpMkLst>
            <pc:docMk/>
            <pc:sldMk cId="3004584694" sldId="290"/>
            <ac:grpSpMk id="257" creationId="{D127CB7D-8AA7-9E55-D5DF-EFE9BF6C1667}"/>
          </ac:grpSpMkLst>
        </pc:grpChg>
        <pc:grpChg chg="mod">
          <ac:chgData name="Sarot SRANG" userId="a391a74c-0223-4591-9ba9-531b2ebaca54" providerId="ADAL" clId="{C9875B68-E457-4192-A7B6-E41A2F8D1458}" dt="2024-06-08T04:53:59.514" v="1578"/>
          <ac:grpSpMkLst>
            <pc:docMk/>
            <pc:sldMk cId="3004584694" sldId="290"/>
            <ac:grpSpMk id="267" creationId="{0FCA2346-F91C-2B33-2B7A-2F311BBDB593}"/>
          </ac:grpSpMkLst>
        </pc:grpChg>
        <pc:grpChg chg="mod">
          <ac:chgData name="Sarot SRANG" userId="a391a74c-0223-4591-9ba9-531b2ebaca54" providerId="ADAL" clId="{C9875B68-E457-4192-A7B6-E41A2F8D1458}" dt="2024-06-08T04:53:59.514" v="1578"/>
          <ac:grpSpMkLst>
            <pc:docMk/>
            <pc:sldMk cId="3004584694" sldId="290"/>
            <ac:grpSpMk id="268" creationId="{01504F99-5DE8-CF82-1A9D-41C381F560EF}"/>
          </ac:grpSpMkLst>
        </pc:grpChg>
        <pc:grpChg chg="mod">
          <ac:chgData name="Sarot SRANG" userId="a391a74c-0223-4591-9ba9-531b2ebaca54" providerId="ADAL" clId="{C9875B68-E457-4192-A7B6-E41A2F8D1458}" dt="2024-06-08T04:54:02.782" v="1581"/>
          <ac:grpSpMkLst>
            <pc:docMk/>
            <pc:sldMk cId="3004584694" sldId="290"/>
            <ac:grpSpMk id="271" creationId="{44BCAD8D-BF0B-CA38-A62E-0D07569D4F92}"/>
          </ac:grpSpMkLst>
        </pc:grpChg>
        <pc:grpChg chg="del mod">
          <ac:chgData name="Sarot SRANG" userId="a391a74c-0223-4591-9ba9-531b2ebaca54" providerId="ADAL" clId="{C9875B68-E457-4192-A7B6-E41A2F8D1458}" dt="2024-06-08T04:54:12.849" v="1599"/>
          <ac:grpSpMkLst>
            <pc:docMk/>
            <pc:sldMk cId="3004584694" sldId="290"/>
            <ac:grpSpMk id="283" creationId="{1A7E7B1B-C49A-3176-5556-66F3090DADC3}"/>
          </ac:grpSpMkLst>
        </pc:grpChg>
        <pc:grpChg chg="mod">
          <ac:chgData name="Sarot SRANG" userId="a391a74c-0223-4591-9ba9-531b2ebaca54" providerId="ADAL" clId="{C9875B68-E457-4192-A7B6-E41A2F8D1458}" dt="2024-06-08T04:54:09.177" v="1593"/>
          <ac:grpSpMkLst>
            <pc:docMk/>
            <pc:sldMk cId="3004584694" sldId="290"/>
            <ac:grpSpMk id="284" creationId="{5BF63A37-152C-2C34-0A0C-1EE859C7259C}"/>
          </ac:grpSpMkLst>
        </pc:grpChg>
        <pc:grpChg chg="del mod">
          <ac:chgData name="Sarot SRANG" userId="a391a74c-0223-4591-9ba9-531b2ebaca54" providerId="ADAL" clId="{C9875B68-E457-4192-A7B6-E41A2F8D1458}" dt="2024-06-08T04:54:14.474" v="1601"/>
          <ac:grpSpMkLst>
            <pc:docMk/>
            <pc:sldMk cId="3004584694" sldId="290"/>
            <ac:grpSpMk id="290" creationId="{652E53D7-44B6-C5F2-7609-2874BDF94E57}"/>
          </ac:grpSpMkLst>
        </pc:grpChg>
        <pc:grpChg chg="mod">
          <ac:chgData name="Sarot SRANG" userId="a391a74c-0223-4591-9ba9-531b2ebaca54" providerId="ADAL" clId="{C9875B68-E457-4192-A7B6-E41A2F8D1458}" dt="2024-06-08T04:54:14.474" v="1601"/>
          <ac:grpSpMkLst>
            <pc:docMk/>
            <pc:sldMk cId="3004584694" sldId="290"/>
            <ac:grpSpMk id="292" creationId="{1E93C9D6-6EFF-831C-57A5-58C324078136}"/>
          </ac:grpSpMkLst>
        </pc:grpChg>
        <pc:picChg chg="add mod">
          <ac:chgData name="Sarot SRANG" userId="a391a74c-0223-4591-9ba9-531b2ebaca54" providerId="ADAL" clId="{C9875B68-E457-4192-A7B6-E41A2F8D1458}" dt="2024-06-08T04:47:14.586" v="1292" actId="1076"/>
          <ac:picMkLst>
            <pc:docMk/>
            <pc:sldMk cId="3004584694" sldId="290"/>
            <ac:picMk id="7" creationId="{4B1231B0-CE30-8796-793B-9A375700F6F4}"/>
          </ac:picMkLst>
        </pc:picChg>
        <pc:picChg chg="add mod">
          <ac:chgData name="Sarot SRANG" userId="a391a74c-0223-4591-9ba9-531b2ebaca54" providerId="ADAL" clId="{C9875B68-E457-4192-A7B6-E41A2F8D1458}" dt="2024-06-08T04:49:28.269" v="1372" actId="1076"/>
          <ac:picMkLst>
            <pc:docMk/>
            <pc:sldMk cId="3004584694" sldId="290"/>
            <ac:picMk id="79" creationId="{8BD4531E-FFE0-A932-BE0D-12CBDFB7EF0F}"/>
          </ac:picMkLst>
        </pc:pic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4" creationId="{641C47FF-4FBF-37B6-79C7-42164344EB16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5" creationId="{449995CA-BCE0-BDB8-8CAC-25D071F82F05}"/>
          </ac:inkMkLst>
        </pc:inkChg>
        <pc:inkChg chg="add mod">
          <ac:chgData name="Sarot SRANG" userId="a391a74c-0223-4591-9ba9-531b2ebaca54" providerId="ADAL" clId="{C9875B68-E457-4192-A7B6-E41A2F8D1458}" dt="2024-06-08T04:47:54.963" v="1323"/>
          <ac:inkMkLst>
            <pc:docMk/>
            <pc:sldMk cId="3004584694" sldId="290"/>
            <ac:inkMk id="6" creationId="{09A38D7C-E360-0A23-4633-36CEA38F6993}"/>
          </ac:inkMkLst>
        </pc:inkChg>
        <pc:inkChg chg="add mod">
          <ac:chgData name="Sarot SRANG" userId="a391a74c-0223-4591-9ba9-531b2ebaca54" providerId="ADAL" clId="{C9875B68-E457-4192-A7B6-E41A2F8D1458}" dt="2024-06-08T04:47:54.963" v="1323"/>
          <ac:inkMkLst>
            <pc:docMk/>
            <pc:sldMk cId="3004584694" sldId="290"/>
            <ac:inkMk id="8" creationId="{A6C4329F-8156-A0EF-D49A-C3A7BB04111D}"/>
          </ac:inkMkLst>
        </pc:inkChg>
        <pc:inkChg chg="add mod">
          <ac:chgData name="Sarot SRANG" userId="a391a74c-0223-4591-9ba9-531b2ebaca54" providerId="ADAL" clId="{C9875B68-E457-4192-A7B6-E41A2F8D1458}" dt="2024-06-08T04:47:33.313" v="1299"/>
          <ac:inkMkLst>
            <pc:docMk/>
            <pc:sldMk cId="3004584694" sldId="290"/>
            <ac:inkMk id="9" creationId="{C077D59D-EFF6-C373-E24A-F2DA3B6B8754}"/>
          </ac:inkMkLst>
        </pc:inkChg>
        <pc:inkChg chg="add mod">
          <ac:chgData name="Sarot SRANG" userId="a391a74c-0223-4591-9ba9-531b2ebaca54" providerId="ADAL" clId="{C9875B68-E457-4192-A7B6-E41A2F8D1458}" dt="2024-06-08T04:47:33.313" v="1299"/>
          <ac:inkMkLst>
            <pc:docMk/>
            <pc:sldMk cId="3004584694" sldId="290"/>
            <ac:inkMk id="10" creationId="{E30B53F5-D025-6EEA-FB7A-6DBACFB97EDD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12" creationId="{9EFFCB38-AAA9-7FAA-775D-53764F39F54D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13" creationId="{8C396C4A-B35B-97F9-D57F-A471C041A083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14" creationId="{E8DA0C47-815E-D4C8-40FA-F1BC0C5500B0}"/>
          </ac:inkMkLst>
        </pc:inkChg>
        <pc:inkChg chg="add del">
          <ac:chgData name="Sarot SRANG" userId="a391a74c-0223-4591-9ba9-531b2ebaca54" providerId="ADAL" clId="{C9875B68-E457-4192-A7B6-E41A2F8D1458}" dt="2024-06-08T04:47:41.409" v="1307"/>
          <ac:inkMkLst>
            <pc:docMk/>
            <pc:sldMk cId="3004584694" sldId="290"/>
            <ac:inkMk id="16" creationId="{AAE4C529-9FDD-05D9-59BB-6045A9ED732E}"/>
          </ac:inkMkLst>
        </pc:inkChg>
        <pc:inkChg chg="add del">
          <ac:chgData name="Sarot SRANG" userId="a391a74c-0223-4591-9ba9-531b2ebaca54" providerId="ADAL" clId="{C9875B68-E457-4192-A7B6-E41A2F8D1458}" dt="2024-06-08T04:47:41.409" v="1308"/>
          <ac:inkMkLst>
            <pc:docMk/>
            <pc:sldMk cId="3004584694" sldId="290"/>
            <ac:inkMk id="17" creationId="{169B84DA-46BF-C0A8-4917-90EBCBC3EECA}"/>
          </ac:inkMkLst>
        </pc:inkChg>
        <pc:inkChg chg="add del">
          <ac:chgData name="Sarot SRANG" userId="a391a74c-0223-4591-9ba9-531b2ebaca54" providerId="ADAL" clId="{C9875B68-E457-4192-A7B6-E41A2F8D1458}" dt="2024-06-08T04:47:41.409" v="1309"/>
          <ac:inkMkLst>
            <pc:docMk/>
            <pc:sldMk cId="3004584694" sldId="290"/>
            <ac:inkMk id="18" creationId="{AE741414-A594-FEDC-25B3-4C87A0237D5F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19" creationId="{61B0E33A-4E02-B038-A6DF-F7FA8EEFA55D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20" creationId="{91B331CB-9E4C-A936-62C9-774038BC2168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22" creationId="{029FE0AA-C7BC-BCEA-377C-58F339B6806E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23" creationId="{7179128D-4EB6-8013-29D3-CE8178004599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24" creationId="{6C44BF09-7067-1838-D2A0-67F381E05628}"/>
          </ac:inkMkLst>
        </pc:inkChg>
        <pc:inkChg chg="add mod">
          <ac:chgData name="Sarot SRANG" userId="a391a74c-0223-4591-9ba9-531b2ebaca54" providerId="ADAL" clId="{C9875B68-E457-4192-A7B6-E41A2F8D1458}" dt="2024-06-08T04:47:48.003" v="1317"/>
          <ac:inkMkLst>
            <pc:docMk/>
            <pc:sldMk cId="3004584694" sldId="290"/>
            <ac:inkMk id="25" creationId="{69B9C2FF-53C5-F12D-6666-8B9D4637D217}"/>
          </ac:inkMkLst>
        </pc:inkChg>
        <pc:inkChg chg="add mod">
          <ac:chgData name="Sarot SRANG" userId="a391a74c-0223-4591-9ba9-531b2ebaca54" providerId="ADAL" clId="{C9875B68-E457-4192-A7B6-E41A2F8D1458}" dt="2024-06-08T04:47:54.963" v="1323"/>
          <ac:inkMkLst>
            <pc:docMk/>
            <pc:sldMk cId="3004584694" sldId="290"/>
            <ac:inkMk id="27" creationId="{827E49DB-CA3B-E766-4BAC-8FB7D3F86E72}"/>
          </ac:inkMkLst>
        </pc:inkChg>
        <pc:inkChg chg="add mod">
          <ac:chgData name="Sarot SRANG" userId="a391a74c-0223-4591-9ba9-531b2ebaca54" providerId="ADAL" clId="{C9875B68-E457-4192-A7B6-E41A2F8D1458}" dt="2024-06-08T04:47:54.963" v="1323"/>
          <ac:inkMkLst>
            <pc:docMk/>
            <pc:sldMk cId="3004584694" sldId="290"/>
            <ac:inkMk id="28" creationId="{D56D59F9-7FF6-E3A4-8343-6F3EA41ECEDC}"/>
          </ac:inkMkLst>
        </pc:inkChg>
        <pc:inkChg chg="add mod">
          <ac:chgData name="Sarot SRANG" userId="a391a74c-0223-4591-9ba9-531b2ebaca54" providerId="ADAL" clId="{C9875B68-E457-4192-A7B6-E41A2F8D1458}" dt="2024-06-08T04:47:54.963" v="1323"/>
          <ac:inkMkLst>
            <pc:docMk/>
            <pc:sldMk cId="3004584694" sldId="290"/>
            <ac:inkMk id="30" creationId="{80C16D91-8E0A-7C21-72DF-8FDCBAC6035C}"/>
          </ac:inkMkLst>
        </pc:inkChg>
        <pc:inkChg chg="add mod">
          <ac:chgData name="Sarot SRANG" userId="a391a74c-0223-4591-9ba9-531b2ebaca54" providerId="ADAL" clId="{C9875B68-E457-4192-A7B6-E41A2F8D1458}" dt="2024-06-08T04:47:54.963" v="1323"/>
          <ac:inkMkLst>
            <pc:docMk/>
            <pc:sldMk cId="3004584694" sldId="290"/>
            <ac:inkMk id="31" creationId="{8E01E329-52FB-22BA-0112-27633014E79C}"/>
          </ac:inkMkLst>
        </pc:inkChg>
        <pc:inkChg chg="add mod">
          <ac:chgData name="Sarot SRANG" userId="a391a74c-0223-4591-9ba9-531b2ebaca54" providerId="ADAL" clId="{C9875B68-E457-4192-A7B6-E41A2F8D1458}" dt="2024-06-08T04:47:56.395" v="1326"/>
          <ac:inkMkLst>
            <pc:docMk/>
            <pc:sldMk cId="3004584694" sldId="290"/>
            <ac:inkMk id="33" creationId="{AE1FADB7-E6D3-2AAD-AD85-1519639F5AF4}"/>
          </ac:inkMkLst>
        </pc:inkChg>
        <pc:inkChg chg="add mod">
          <ac:chgData name="Sarot SRANG" userId="a391a74c-0223-4591-9ba9-531b2ebaca54" providerId="ADAL" clId="{C9875B68-E457-4192-A7B6-E41A2F8D1458}" dt="2024-06-08T04:47:56.395" v="1326"/>
          <ac:inkMkLst>
            <pc:docMk/>
            <pc:sldMk cId="3004584694" sldId="290"/>
            <ac:inkMk id="34" creationId="{E4B8C99B-5FEC-4BD9-48CB-2C9C1BA2E909}"/>
          </ac:inkMkLst>
        </pc:inkChg>
        <pc:inkChg chg="add mod">
          <ac:chgData name="Sarot SRANG" userId="a391a74c-0223-4591-9ba9-531b2ebaca54" providerId="ADAL" clId="{C9875B68-E457-4192-A7B6-E41A2F8D1458}" dt="2024-06-08T04:48:03.338" v="1331"/>
          <ac:inkMkLst>
            <pc:docMk/>
            <pc:sldMk cId="3004584694" sldId="290"/>
            <ac:inkMk id="36" creationId="{92D99B5F-A4C7-9941-B552-FE20D25950BD}"/>
          </ac:inkMkLst>
        </pc:inkChg>
        <pc:inkChg chg="add mod">
          <ac:chgData name="Sarot SRANG" userId="a391a74c-0223-4591-9ba9-531b2ebaca54" providerId="ADAL" clId="{C9875B68-E457-4192-A7B6-E41A2F8D1458}" dt="2024-06-08T04:48:03.338" v="1331"/>
          <ac:inkMkLst>
            <pc:docMk/>
            <pc:sldMk cId="3004584694" sldId="290"/>
            <ac:inkMk id="37" creationId="{F92F563C-AD6B-1369-658D-DC299B9C00A4}"/>
          </ac:inkMkLst>
        </pc:inkChg>
        <pc:inkChg chg="add mod">
          <ac:chgData name="Sarot SRANG" userId="a391a74c-0223-4591-9ba9-531b2ebaca54" providerId="ADAL" clId="{C9875B68-E457-4192-A7B6-E41A2F8D1458}" dt="2024-06-08T04:48:03.338" v="1331"/>
          <ac:inkMkLst>
            <pc:docMk/>
            <pc:sldMk cId="3004584694" sldId="290"/>
            <ac:inkMk id="38" creationId="{67D4BF1A-7F51-6A50-E6EA-D2018F5A6A1F}"/>
          </ac:inkMkLst>
        </pc:inkChg>
        <pc:inkChg chg="add mod">
          <ac:chgData name="Sarot SRANG" userId="a391a74c-0223-4591-9ba9-531b2ebaca54" providerId="ADAL" clId="{C9875B68-E457-4192-A7B6-E41A2F8D1458}" dt="2024-06-08T04:48:03.338" v="1331"/>
          <ac:inkMkLst>
            <pc:docMk/>
            <pc:sldMk cId="3004584694" sldId="290"/>
            <ac:inkMk id="39" creationId="{44E582A5-25CF-9799-1EAB-EFC78C9A58C9}"/>
          </ac:inkMkLst>
        </pc:inkChg>
        <pc:inkChg chg="add mod">
          <ac:chgData name="Sarot SRANG" userId="a391a74c-0223-4591-9ba9-531b2ebaca54" providerId="ADAL" clId="{C9875B68-E457-4192-A7B6-E41A2F8D1458}" dt="2024-06-08T04:48:10.140" v="1334"/>
          <ac:inkMkLst>
            <pc:docMk/>
            <pc:sldMk cId="3004584694" sldId="290"/>
            <ac:inkMk id="41" creationId="{3FF61EB0-8862-BD8C-9F5F-F523B40ED04C}"/>
          </ac:inkMkLst>
        </pc:inkChg>
        <pc:inkChg chg="add mod">
          <ac:chgData name="Sarot SRANG" userId="a391a74c-0223-4591-9ba9-531b2ebaca54" providerId="ADAL" clId="{C9875B68-E457-4192-A7B6-E41A2F8D1458}" dt="2024-06-08T04:48:10.140" v="1334"/>
          <ac:inkMkLst>
            <pc:docMk/>
            <pc:sldMk cId="3004584694" sldId="290"/>
            <ac:inkMk id="42" creationId="{A515F6BC-73DA-3182-D848-A45BF9DB072D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44" creationId="{3B754C09-C0CD-D610-E79E-BD63A82D65C1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45" creationId="{0B985E3F-C98D-B161-40D6-498718D78DD2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47" creationId="{83D21535-8B49-D697-5177-EF72FA2CF1A7}"/>
          </ac:inkMkLst>
        </pc:inkChg>
        <pc:inkChg chg="add del mod">
          <ac:chgData name="Sarot SRANG" userId="a391a74c-0223-4591-9ba9-531b2ebaca54" providerId="ADAL" clId="{C9875B68-E457-4192-A7B6-E41A2F8D1458}" dt="2024-06-08T04:48:45.010" v="1341"/>
          <ac:inkMkLst>
            <pc:docMk/>
            <pc:sldMk cId="3004584694" sldId="290"/>
            <ac:inkMk id="48" creationId="{F65BF026-F051-398D-3094-55A3FE54D0E0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50" creationId="{DA0A0098-88B9-2541-B35B-047670D881D4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51" creationId="{2AEEE3EF-7066-10BB-3EF9-DC34C7DDF206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52" creationId="{18356C38-6A69-ABDF-CB11-9FE16FB9F7E5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53" creationId="{07663DBA-34D4-AB07-F527-50F253815821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54" creationId="{A0E0B81A-E95E-EBAE-DDF5-C44B75A8F903}"/>
          </ac:inkMkLst>
        </pc:inkChg>
        <pc:inkChg chg="add mod">
          <ac:chgData name="Sarot SRANG" userId="a391a74c-0223-4591-9ba9-531b2ebaca54" providerId="ADAL" clId="{C9875B68-E457-4192-A7B6-E41A2F8D1458}" dt="2024-06-08T04:48:50.797" v="1348"/>
          <ac:inkMkLst>
            <pc:docMk/>
            <pc:sldMk cId="3004584694" sldId="290"/>
            <ac:inkMk id="55" creationId="{15F06AC7-12E2-DAE8-BD9E-652F270A87E4}"/>
          </ac:inkMkLst>
        </pc:inkChg>
        <pc:inkChg chg="add mod">
          <ac:chgData name="Sarot SRANG" userId="a391a74c-0223-4591-9ba9-531b2ebaca54" providerId="ADAL" clId="{C9875B68-E457-4192-A7B6-E41A2F8D1458}" dt="2024-06-08T04:48:53.620" v="1351"/>
          <ac:inkMkLst>
            <pc:docMk/>
            <pc:sldMk cId="3004584694" sldId="290"/>
            <ac:inkMk id="57" creationId="{E2B2F0B7-1F60-6799-79A9-5F1284BAEA65}"/>
          </ac:inkMkLst>
        </pc:inkChg>
        <pc:inkChg chg="add mod">
          <ac:chgData name="Sarot SRANG" userId="a391a74c-0223-4591-9ba9-531b2ebaca54" providerId="ADAL" clId="{C9875B68-E457-4192-A7B6-E41A2F8D1458}" dt="2024-06-08T04:48:53.620" v="1351"/>
          <ac:inkMkLst>
            <pc:docMk/>
            <pc:sldMk cId="3004584694" sldId="290"/>
            <ac:inkMk id="58" creationId="{1DE4B903-C2BF-D45B-0415-AEBA930AFEEE}"/>
          </ac:inkMkLst>
        </pc:inkChg>
        <pc:inkChg chg="add mod">
          <ac:chgData name="Sarot SRANG" userId="a391a74c-0223-4591-9ba9-531b2ebaca54" providerId="ADAL" clId="{C9875B68-E457-4192-A7B6-E41A2F8D1458}" dt="2024-06-08T04:49:01.988" v="1359"/>
          <ac:inkMkLst>
            <pc:docMk/>
            <pc:sldMk cId="3004584694" sldId="290"/>
            <ac:inkMk id="60" creationId="{1472F7DA-D8CF-B647-63FA-5795E9256912}"/>
          </ac:inkMkLst>
        </pc:inkChg>
        <pc:inkChg chg="add mod">
          <ac:chgData name="Sarot SRANG" userId="a391a74c-0223-4591-9ba9-531b2ebaca54" providerId="ADAL" clId="{C9875B68-E457-4192-A7B6-E41A2F8D1458}" dt="2024-06-08T04:49:01.988" v="1359"/>
          <ac:inkMkLst>
            <pc:docMk/>
            <pc:sldMk cId="3004584694" sldId="290"/>
            <ac:inkMk id="61" creationId="{A3F32CAB-DFBE-0211-7974-AFEFBAB4C6C8}"/>
          </ac:inkMkLst>
        </pc:inkChg>
        <pc:inkChg chg="add mod">
          <ac:chgData name="Sarot SRANG" userId="a391a74c-0223-4591-9ba9-531b2ebaca54" providerId="ADAL" clId="{C9875B68-E457-4192-A7B6-E41A2F8D1458}" dt="2024-06-08T04:49:01.988" v="1359"/>
          <ac:inkMkLst>
            <pc:docMk/>
            <pc:sldMk cId="3004584694" sldId="290"/>
            <ac:inkMk id="62" creationId="{6F561CFB-0EEC-1177-C228-803A0B62D28F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63" creationId="{165FE22E-B8A9-27E8-0FCF-51A4A4A79384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64" creationId="{806D5A34-DDD8-5EE5-FD10-1151A6575888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65" creationId="{6EB58C1C-03B9-7A0C-BD86-76082D917469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66" creationId="{33D59E41-50FA-1835-55A5-1E14E8CF7A49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69" creationId="{876D8254-DF36-26A7-A88A-A7F61BF2E147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0" creationId="{6AAF136C-8736-4FC9-B37C-16D32AB4385C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1" creationId="{945226BC-54BB-4B1B-838E-342645C32E43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2" creationId="{659B6D9D-DBA2-22B6-5E16-931E6C4C4B83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3" creationId="{28581BAA-FAE5-9E1E-A1A8-9B9072BD3E4B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4" creationId="{46211B82-D44F-9696-243F-1E5E11E9F1FD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5" creationId="{38EEE848-3290-6B9B-2D0A-E1E0150522AD}"/>
          </ac:inkMkLst>
        </pc:inkChg>
        <pc:inkChg chg="add mod">
          <ac:chgData name="Sarot SRANG" userId="a391a74c-0223-4591-9ba9-531b2ebaca54" providerId="ADAL" clId="{C9875B68-E457-4192-A7B6-E41A2F8D1458}" dt="2024-06-08T04:49:06.437" v="1368"/>
          <ac:inkMkLst>
            <pc:docMk/>
            <pc:sldMk cId="3004584694" sldId="290"/>
            <ac:inkMk id="76" creationId="{9876B436-AF66-F1F2-8CC1-F28113D6BD55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80" creationId="{34C8387D-DB83-0F08-F53B-801EAED2BC45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81" creationId="{6D307054-0FF2-7DB0-47A9-E978D7A1CE8E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82" creationId="{5FC75E2F-7F76-AFF6-7099-1F5824B0A4C5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83" creationId="{8996E854-A147-51B8-247D-B1F6CCD26AA5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84" creationId="{99ED56BB-C874-7934-9A7E-8635373AA3B4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85" creationId="{EB59E1E5-30A8-7C50-6374-36BD5E799C7C}"/>
          </ac:inkMkLst>
        </pc:inkChg>
        <pc:inkChg chg="add del mod">
          <ac:chgData name="Sarot SRANG" userId="a391a74c-0223-4591-9ba9-531b2ebaca54" providerId="ADAL" clId="{C9875B68-E457-4192-A7B6-E41A2F8D1458}" dt="2024-06-08T04:51:00.564" v="1446"/>
          <ac:inkMkLst>
            <pc:docMk/>
            <pc:sldMk cId="3004584694" sldId="290"/>
            <ac:inkMk id="87" creationId="{E05FFA0F-407F-80DE-8E71-ECC4E255470C}"/>
          </ac:inkMkLst>
        </pc:inkChg>
        <pc:inkChg chg="add del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88" creationId="{59B7A67B-CE5E-D945-D4A8-0C738CF38FC1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89" creationId="{0F7329FF-DC85-2C7F-54C7-6BBB62888277}"/>
          </ac:inkMkLst>
        </pc:inkChg>
        <pc:inkChg chg="add del">
          <ac:chgData name="Sarot SRANG" userId="a391a74c-0223-4591-9ba9-531b2ebaca54" providerId="ADAL" clId="{C9875B68-E457-4192-A7B6-E41A2F8D1458}" dt="2024-06-08T04:50:07.563" v="1387"/>
          <ac:inkMkLst>
            <pc:docMk/>
            <pc:sldMk cId="3004584694" sldId="290"/>
            <ac:inkMk id="91" creationId="{5484182E-05E4-2E88-F137-DF3A6C4A6745}"/>
          </ac:inkMkLst>
        </pc:inkChg>
        <pc:inkChg chg="add del">
          <ac:chgData name="Sarot SRANG" userId="a391a74c-0223-4591-9ba9-531b2ebaca54" providerId="ADAL" clId="{C9875B68-E457-4192-A7B6-E41A2F8D1458}" dt="2024-06-08T04:50:07.564" v="1389"/>
          <ac:inkMkLst>
            <pc:docMk/>
            <pc:sldMk cId="3004584694" sldId="290"/>
            <ac:inkMk id="92" creationId="{18DCE5A3-AE8E-9549-3A09-8FD99BCA4B34}"/>
          </ac:inkMkLst>
        </pc:inkChg>
        <pc:inkChg chg="add del">
          <ac:chgData name="Sarot SRANG" userId="a391a74c-0223-4591-9ba9-531b2ebaca54" providerId="ADAL" clId="{C9875B68-E457-4192-A7B6-E41A2F8D1458}" dt="2024-06-08T04:50:07.563" v="1388"/>
          <ac:inkMkLst>
            <pc:docMk/>
            <pc:sldMk cId="3004584694" sldId="290"/>
            <ac:inkMk id="93" creationId="{2C21DA5A-7B75-DF5E-B82E-CDB2287D752E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94" creationId="{C212D05E-176E-75E3-D68C-845775B791A3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95" creationId="{329B1703-72CC-BFFC-FAE1-44A592D9660F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96" creationId="{E5AE0E59-B9D0-45D9-B655-3445821AADE7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97" creationId="{FA681BBE-1CB9-6ADF-30B9-2A85224CF9EB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98" creationId="{35E911CE-B2B1-F900-03AE-868EFCB896C4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0" creationId="{60F731CB-7971-E871-3D1C-C0ACE9BF4B95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1" creationId="{0DD5C7E7-C8C9-334F-7CB9-EE1BD026FC78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2" creationId="{157032E4-3C9C-6F1F-7627-FEC6D5F26856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3" creationId="{F0CC510A-4109-08CF-C29A-83FB32361F04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4" creationId="{E7067954-E804-4D73-1403-8DAAC480EEC0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5" creationId="{1D0F778D-8977-0FE2-011F-FD131E1FED06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6" creationId="{CCAB01D6-64F1-241B-34C5-247F4E76D05D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7" creationId="{E2FF1042-CF4E-CE38-2E23-27F1734D8191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8" creationId="{3AEBB517-71F5-B19D-4C2C-2C68F6506880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09" creationId="{076D3309-C81B-0845-2E15-884867C22DBB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0" creationId="{27A259CB-8C2D-B823-B8CF-21CD2ACD2A30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1" creationId="{5403902A-4240-2BC7-B008-85DCAAB28CE9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3" creationId="{23E9DFE9-16A5-90F5-D7E8-ECFB64CC24E2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5" creationId="{1B109950-BCC9-6252-269D-580E0784268F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6" creationId="{B9FAED2C-2EFD-9945-1564-BCF3B7C708C4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7" creationId="{DE141F33-827F-1501-743F-0F2E5EE13A3E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8" creationId="{2674B6F8-1A3D-2CDB-11FA-905D6E697507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19" creationId="{896AD35D-FC2D-35F7-8499-03A6354F8AB0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0" creationId="{C7333BC2-B752-74EB-9A01-33ECC585AC3C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1" creationId="{3606CABF-EE00-2219-165A-EFA031BA2282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2" creationId="{3E7FAD09-061B-CC99-3336-1943B1937304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3" creationId="{E845D426-DAE6-7BE9-3525-03ED189EBE7A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4" creationId="{491EF5E6-2DC0-BE4F-7500-207130A34749}"/>
          </ac:inkMkLst>
        </pc:inkChg>
        <pc:inkChg chg="add del mod">
          <ac:chgData name="Sarot SRANG" userId="a391a74c-0223-4591-9ba9-531b2ebaca54" providerId="ADAL" clId="{C9875B68-E457-4192-A7B6-E41A2F8D1458}" dt="2024-06-08T04:51:03.016" v="1448"/>
          <ac:inkMkLst>
            <pc:docMk/>
            <pc:sldMk cId="3004584694" sldId="290"/>
            <ac:inkMk id="125" creationId="{0B24C09B-9C55-85AE-278E-87484CCA8738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7" creationId="{5BA2B2CB-32FA-E5FA-814B-BDEDB3F5E76D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8" creationId="{D3B2CF02-AE9A-1CAA-E8AE-B1E87848C526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29" creationId="{EFE07392-A4FC-7C99-1145-DCC464434A25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30" creationId="{B6086900-A2AC-D2C9-E85E-03B7F9FA80EF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31" creationId="{7EB17ED2-D514-6843-F63B-9A678CD32C19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33" creationId="{723735EC-E5DB-CE16-B2E0-C504321890B1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34" creationId="{BA72C719-80AD-FD6B-DE79-EB02173DAB3D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36" creationId="{CCED4983-3446-6454-057E-BB3281F4A872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37" creationId="{2B6D1099-8F22-5791-9F4B-6310B2F39E04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38" creationId="{C4F9BD7D-4431-6FF7-AD9B-53B3C09473E1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0" creationId="{94781D40-6EF5-0873-0C4F-21B4C0D89BC6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1" creationId="{3A9BBC1B-6456-D7E4-6E2C-9C962A36E3CD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2" creationId="{652B026A-9D09-BAF1-C43E-DC1CBDC3C761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3" creationId="{D20419FE-FC31-4F20-0855-C0CB33AC7013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4" creationId="{8CFF889F-04CD-E518-A570-F1B8F4394709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6" creationId="{60EFBEBB-6C75-F4CC-9A34-11CE7A7173EF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7" creationId="{DFB3A56C-3BB3-5B9B-4FE9-4ABF618B7883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48" creationId="{C7F84A2E-8B33-81B8-120D-55AD3761DB6C}"/>
          </ac:inkMkLst>
        </pc:inkChg>
        <pc:inkChg chg="add del">
          <ac:chgData name="Sarot SRANG" userId="a391a74c-0223-4591-9ba9-531b2ebaca54" providerId="ADAL" clId="{C9875B68-E457-4192-A7B6-E41A2F8D1458}" dt="2024-06-08T04:51:08.258" v="1454"/>
          <ac:inkMkLst>
            <pc:docMk/>
            <pc:sldMk cId="3004584694" sldId="290"/>
            <ac:inkMk id="150" creationId="{B564EAA4-19D0-65E0-0D8B-7E5254DE6CCE}"/>
          </ac:inkMkLst>
        </pc:inkChg>
        <pc:inkChg chg="add del">
          <ac:chgData name="Sarot SRANG" userId="a391a74c-0223-4591-9ba9-531b2ebaca54" providerId="ADAL" clId="{C9875B68-E457-4192-A7B6-E41A2F8D1458}" dt="2024-06-08T04:51:07.266" v="1453" actId="9405"/>
          <ac:inkMkLst>
            <pc:docMk/>
            <pc:sldMk cId="3004584694" sldId="290"/>
            <ac:inkMk id="151" creationId="{A881ED15-0C7E-0E03-F3C9-F9C7951A2A1D}"/>
          </ac:inkMkLst>
        </pc:inkChg>
        <pc:inkChg chg="add del">
          <ac:chgData name="Sarot SRANG" userId="a391a74c-0223-4591-9ba9-531b2ebaca54" providerId="ADAL" clId="{C9875B68-E457-4192-A7B6-E41A2F8D1458}" dt="2024-06-08T04:51:11.395" v="1458"/>
          <ac:inkMkLst>
            <pc:docMk/>
            <pc:sldMk cId="3004584694" sldId="290"/>
            <ac:inkMk id="152" creationId="{5A95BB8C-6A06-4507-8616-B96BC21A5557}"/>
          </ac:inkMkLst>
        </pc:inkChg>
        <pc:inkChg chg="add del">
          <ac:chgData name="Sarot SRANG" userId="a391a74c-0223-4591-9ba9-531b2ebaca54" providerId="ADAL" clId="{C9875B68-E457-4192-A7B6-E41A2F8D1458}" dt="2024-06-08T04:51:11.395" v="1457"/>
          <ac:inkMkLst>
            <pc:docMk/>
            <pc:sldMk cId="3004584694" sldId="290"/>
            <ac:inkMk id="153" creationId="{EF07B434-5CB2-3F51-5729-D6BC9F5B7651}"/>
          </ac:inkMkLst>
        </pc:inkChg>
        <pc:inkChg chg="add mod">
          <ac:chgData name="Sarot SRANG" userId="a391a74c-0223-4591-9ba9-531b2ebaca54" providerId="ADAL" clId="{C9875B68-E457-4192-A7B6-E41A2F8D1458}" dt="2024-06-08T04:51:23.718" v="1465"/>
          <ac:inkMkLst>
            <pc:docMk/>
            <pc:sldMk cId="3004584694" sldId="290"/>
            <ac:inkMk id="154" creationId="{8167E30C-6C14-A4A6-D42E-F67769881056}"/>
          </ac:inkMkLst>
        </pc:inkChg>
        <pc:inkChg chg="add del mod">
          <ac:chgData name="Sarot SRANG" userId="a391a74c-0223-4591-9ba9-531b2ebaca54" providerId="ADAL" clId="{C9875B68-E457-4192-A7B6-E41A2F8D1458}" dt="2024-06-08T04:51:18.888" v="1462"/>
          <ac:inkMkLst>
            <pc:docMk/>
            <pc:sldMk cId="3004584694" sldId="290"/>
            <ac:inkMk id="155" creationId="{3A98E67C-BCB1-1181-7FE5-A851BA907E50}"/>
          </ac:inkMkLst>
        </pc:inkChg>
        <pc:inkChg chg="add">
          <ac:chgData name="Sarot SRANG" userId="a391a74c-0223-4591-9ba9-531b2ebaca54" providerId="ADAL" clId="{C9875B68-E457-4192-A7B6-E41A2F8D1458}" dt="2024-06-08T04:51:19.698" v="1463" actId="9405"/>
          <ac:inkMkLst>
            <pc:docMk/>
            <pc:sldMk cId="3004584694" sldId="290"/>
            <ac:inkMk id="158" creationId="{BA3EFD5A-8402-B2E6-BFED-D139B59670C7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59" creationId="{BE5EC9B1-208E-226D-B36D-3AC46FB3560E}"/>
          </ac:inkMkLst>
        </pc:inkChg>
        <pc:inkChg chg="add mod">
          <ac:chgData name="Sarot SRANG" userId="a391a74c-0223-4591-9ba9-531b2ebaca54" providerId="ADAL" clId="{C9875B68-E457-4192-A7B6-E41A2F8D1458}" dt="2024-06-08T04:51:28.653" v="1467"/>
          <ac:inkMkLst>
            <pc:docMk/>
            <pc:sldMk cId="3004584694" sldId="290"/>
            <ac:inkMk id="161" creationId="{DE82F55C-9542-BE51-685D-69198356E5B1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63" creationId="{6B0EEFED-C187-FA6F-CF13-84E42DE58A79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64" creationId="{2002E552-409C-F810-C5FC-A3B20D5EA93B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66" creationId="{8069753D-25A1-3A79-0695-A240E5CAA84C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67" creationId="{20F1F5D1-33A1-90E8-7DEC-F346640867F5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68" creationId="{7A69F538-5B2E-7494-B1C5-49A13F7D7C2A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69" creationId="{55253FEC-C27A-47DB-FF1E-E57B8011D62F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0" creationId="{EBDF1B7B-92A4-3B95-367B-A6380E500DDC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1" creationId="{1328D708-CCD2-797C-02B4-7824597BDCA9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2" creationId="{C497DA4E-432C-1C51-83D8-FF90F744E170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3" creationId="{EFA2C493-7046-743F-39E2-7AF48EEF010C}"/>
          </ac:inkMkLst>
        </pc:inkChg>
        <pc:inkChg chg="add del mod">
          <ac:chgData name="Sarot SRANG" userId="a391a74c-0223-4591-9ba9-531b2ebaca54" providerId="ADAL" clId="{C9875B68-E457-4192-A7B6-E41A2F8D1458}" dt="2024-06-08T04:53:02.477" v="1484"/>
          <ac:inkMkLst>
            <pc:docMk/>
            <pc:sldMk cId="3004584694" sldId="290"/>
            <ac:inkMk id="174" creationId="{D1E31217-6072-6B43-F7D5-077FF13B6772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5" creationId="{8062949D-F359-4C63-657E-F488105802A8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6" creationId="{1898CC40-5DB4-7352-B82B-66D557C25DC3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7" creationId="{47C2CCCB-9D31-BB9D-9288-395BDB4291CD}"/>
          </ac:inkMkLst>
        </pc:inkChg>
        <pc:inkChg chg="add mod">
          <ac:chgData name="Sarot SRANG" userId="a391a74c-0223-4591-9ba9-531b2ebaca54" providerId="ADAL" clId="{C9875B68-E457-4192-A7B6-E41A2F8D1458}" dt="2024-06-08T04:53:19.842" v="1517"/>
          <ac:inkMkLst>
            <pc:docMk/>
            <pc:sldMk cId="3004584694" sldId="290"/>
            <ac:inkMk id="179" creationId="{84CB8855-B404-213A-3036-093D1122CC62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81" creationId="{08CA4A3D-4A72-97FB-9F5C-8A9E8D5C84C1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82" creationId="{3DC870C9-6B26-586D-7299-183F046E6D8E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83" creationId="{A3955229-66B1-8039-9241-08C706ED3DA3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84" creationId="{64E3B631-60EC-9DB8-DC84-9239AB9B908B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86" creationId="{F1F3B3D7-D1BA-50AF-D436-969AD4A8C64B}"/>
          </ac:inkMkLst>
        </pc:inkChg>
        <pc:inkChg chg="add del mod">
          <ac:chgData name="Sarot SRANG" userId="a391a74c-0223-4591-9ba9-531b2ebaca54" providerId="ADAL" clId="{C9875B68-E457-4192-A7B6-E41A2F8D1458}" dt="2024-06-08T04:53:09.117" v="1495"/>
          <ac:inkMkLst>
            <pc:docMk/>
            <pc:sldMk cId="3004584694" sldId="290"/>
            <ac:inkMk id="187" creationId="{0CF5174E-7E15-6D12-6C1B-E020CCFC6DBE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89" creationId="{4568EF27-C93B-4487-7320-4BF2C5D2E6D5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91" creationId="{02B01079-1A14-DD9B-EB8D-BBEC02DAD7E7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92" creationId="{6534D8DF-FD40-721B-6808-C193A3CF7131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93" creationId="{B1D0EE20-9AD1-0785-BEB1-B7B733063DAE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94" creationId="{892CF965-6144-2DB2-F595-3D1CFB52A103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195" creationId="{F2FF6E97-09A8-F929-CB9C-FFC07D05035D}"/>
          </ac:inkMkLst>
        </pc:inkChg>
        <pc:inkChg chg="add del mod">
          <ac:chgData name="Sarot SRANG" userId="a391a74c-0223-4591-9ba9-531b2ebaca54" providerId="ADAL" clId="{C9875B68-E457-4192-A7B6-E41A2F8D1458}" dt="2024-06-08T04:53:17.702" v="1513"/>
          <ac:inkMkLst>
            <pc:docMk/>
            <pc:sldMk cId="3004584694" sldId="290"/>
            <ac:inkMk id="197" creationId="{72AD23F6-6FD9-B5F9-C4D1-241FD855E280}"/>
          </ac:inkMkLst>
        </pc:inkChg>
        <pc:inkChg chg="add del mod">
          <ac:chgData name="Sarot SRANG" userId="a391a74c-0223-4591-9ba9-531b2ebaca54" providerId="ADAL" clId="{C9875B68-E457-4192-A7B6-E41A2F8D1458}" dt="2024-06-08T04:53:17.701" v="1510"/>
          <ac:inkMkLst>
            <pc:docMk/>
            <pc:sldMk cId="3004584694" sldId="290"/>
            <ac:inkMk id="198" creationId="{9F40C428-D775-A32A-3376-80A59774D2B6}"/>
          </ac:inkMkLst>
        </pc:inkChg>
        <pc:inkChg chg="add del mod">
          <ac:chgData name="Sarot SRANG" userId="a391a74c-0223-4591-9ba9-531b2ebaca54" providerId="ADAL" clId="{C9875B68-E457-4192-A7B6-E41A2F8D1458}" dt="2024-06-08T04:53:17.702" v="1512"/>
          <ac:inkMkLst>
            <pc:docMk/>
            <pc:sldMk cId="3004584694" sldId="290"/>
            <ac:inkMk id="199" creationId="{0E15E2A9-8291-0AA5-925D-CDED791F32B3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01" creationId="{D0318A80-79C3-339C-0C9D-C3CC60EE352A}"/>
          </ac:inkMkLst>
        </pc:inkChg>
        <pc:inkChg chg="add del">
          <ac:chgData name="Sarot SRANG" userId="a391a74c-0223-4591-9ba9-531b2ebaca54" providerId="ADAL" clId="{C9875B68-E457-4192-A7B6-E41A2F8D1458}" dt="2024-06-08T04:53:17.701" v="1511"/>
          <ac:inkMkLst>
            <pc:docMk/>
            <pc:sldMk cId="3004584694" sldId="290"/>
            <ac:inkMk id="202" creationId="{D9E1D69E-D990-85C0-F2FB-51D56CB73944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04" creationId="{D52F86D3-967D-5564-7661-BC2CED94D292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05" creationId="{016B703D-88E3-DC6B-D85D-CCED8F1129F4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07" creationId="{9AFA480A-05D8-51C6-5371-2269CAC46106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08" creationId="{4D4714D7-E974-8F8A-2DA2-356D4E457EB1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09" creationId="{65DA269F-D7FD-9D83-7634-390A9C588508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10" creationId="{B23E38B5-5BC1-AFC2-9F6E-8F09847C1012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11" creationId="{7AA10F41-A20B-5F05-5DD3-5AEFFC6ADE3B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12" creationId="{70059379-9A68-46D7-A28D-9AD9B74C69E9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13" creationId="{9DD0980A-4796-2067-B828-6EDDAD28C706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14" creationId="{2FDBD440-B80C-6C67-F91D-A9AAC7EE0AE1}"/>
          </ac:inkMkLst>
        </pc:inkChg>
        <pc:inkChg chg="add mod">
          <ac:chgData name="Sarot SRANG" userId="a391a74c-0223-4591-9ba9-531b2ebaca54" providerId="ADAL" clId="{C9875B68-E457-4192-A7B6-E41A2F8D1458}" dt="2024-06-08T04:53:24.347" v="1527"/>
          <ac:inkMkLst>
            <pc:docMk/>
            <pc:sldMk cId="3004584694" sldId="290"/>
            <ac:inkMk id="215" creationId="{91153601-0267-844A-EED3-B4F703D47C2D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217" creationId="{E8CE7E91-807E-25E8-3304-F73C85E26AA7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218" creationId="{6D27FDD4-D214-7100-B11D-CFA6D2B5496E}"/>
          </ac:inkMkLst>
        </pc:inkChg>
        <pc:inkChg chg="add mod">
          <ac:chgData name="Sarot SRANG" userId="a391a74c-0223-4591-9ba9-531b2ebaca54" providerId="ADAL" clId="{C9875B68-E457-4192-A7B6-E41A2F8D1458}" dt="2024-06-08T04:53:29.311" v="1531"/>
          <ac:inkMkLst>
            <pc:docMk/>
            <pc:sldMk cId="3004584694" sldId="290"/>
            <ac:inkMk id="219" creationId="{71740DDA-1012-A578-2BE9-FB64507E4570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1" creationId="{4E6B7E17-1438-0724-CDAB-DE267B6FC69F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2" creationId="{57654A81-539E-90D1-261E-49CD0D3235E1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3" creationId="{4332AF7B-1971-B299-DDDA-F684B36FD75F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4" creationId="{1A51D6BA-AB5D-43CA-D4F4-63DA53F24932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5" creationId="{B8076653-0986-A79D-DA2A-69932D912024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6" creationId="{25401B41-0CEB-3538-C33B-59839B7891E1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27" creationId="{05F5042B-74D4-8C09-10F2-EA4115B6B4E9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29" creationId="{194AB2E3-B310-933F-1D58-4D9F066656E7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0" creationId="{3A9081A8-559D-C7F0-8F93-DFE0A98C01AF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1" creationId="{8BEC0157-0741-CB80-9692-0F4C02EA47F6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2" creationId="{407FF127-88F3-6D1A-DBF0-FD7F7C57F25C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3" creationId="{5655C0DF-67F0-042D-0AF0-EC3190B232A0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4" creationId="{9FADF62F-B75A-7FFD-9FCD-1B004CE3E04B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5" creationId="{B2023345-06E7-3498-FD51-2B27ADD84B1E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6" creationId="{F0DBD680-CD68-8F35-2AFE-1EF4D92A3741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7" creationId="{9D098D2F-9066-3093-4C4F-573E3F51C332}"/>
          </ac:inkMkLst>
        </pc:inkChg>
        <pc:inkChg chg="add mod">
          <ac:chgData name="Sarot SRANG" userId="a391a74c-0223-4591-9ba9-531b2ebaca54" providerId="ADAL" clId="{C9875B68-E457-4192-A7B6-E41A2F8D1458}" dt="2024-06-08T04:53:43.651" v="1550"/>
          <ac:inkMkLst>
            <pc:docMk/>
            <pc:sldMk cId="3004584694" sldId="290"/>
            <ac:inkMk id="238" creationId="{849A4A08-4B61-7310-6B68-F571B7860482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0" creationId="{DF5B7661-2FF4-0F97-EB6C-AD002636959E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1" creationId="{2DE96F0F-F600-F151-1D99-BB50F981FDA8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2" creationId="{FAA3FE85-E3CF-2181-06E9-E5A5ACAD3DB5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3" creationId="{5638EE07-6AC8-9E57-167A-567F9C47D11A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4" creationId="{A492F5E9-B44A-6960-AC1A-54F24B5C7281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5" creationId="{49064C5E-917B-37FC-D060-50753FA46734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6" creationId="{E956EA4A-4E50-A444-DFF0-3219AFCD9739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7" creationId="{A161F310-2374-2BBD-A20E-AF7FAC840FD6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8" creationId="{F305AA89-749A-E934-2BEE-076C61959991}"/>
          </ac:inkMkLst>
        </pc:inkChg>
        <pc:inkChg chg="add mod">
          <ac:chgData name="Sarot SRANG" userId="a391a74c-0223-4591-9ba9-531b2ebaca54" providerId="ADAL" clId="{C9875B68-E457-4192-A7B6-E41A2F8D1458}" dt="2024-06-08T04:53:51.192" v="1561"/>
          <ac:inkMkLst>
            <pc:docMk/>
            <pc:sldMk cId="3004584694" sldId="290"/>
            <ac:inkMk id="249" creationId="{66CF0BC0-A568-4B55-7672-913FC6890E96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1" creationId="{91DEA50B-41D1-419E-282C-14CCAAC0B0BC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2" creationId="{A4E8B254-8FB5-EB21-FF07-D322C5121AB5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3" creationId="{4841746C-EB61-EAD6-F769-9A6ACFDE8D4F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5" creationId="{8A618EEB-9494-62E1-0B32-46FAACFC61C2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6" creationId="{C73D4CA8-BB11-77B0-DEEE-BBA2D51F7C24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8" creationId="{74301535-B189-03EE-2100-DAF596A5D20A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59" creationId="{021A0582-B12A-67E1-100D-6EF0876F194D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0" creationId="{CAF33A51-5131-34E3-BD3E-E5CF1CAC9BB4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1" creationId="{D5FB74BC-9632-9FF4-E418-39F8A4C4D072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2" creationId="{A1C4F7C6-BF1B-41E2-3269-E55CB9BAB709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3" creationId="{ADBAC0ED-4561-B8BE-D162-FBE924C7AC7F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4" creationId="{7E94DC9E-C7AD-1EE7-A22C-42B21B2D0E34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5" creationId="{0588F1DB-0784-ECDD-E5E7-2EF0A62AF284}"/>
          </ac:inkMkLst>
        </pc:inkChg>
        <pc:inkChg chg="add mod">
          <ac:chgData name="Sarot SRANG" userId="a391a74c-0223-4591-9ba9-531b2ebaca54" providerId="ADAL" clId="{C9875B68-E457-4192-A7B6-E41A2F8D1458}" dt="2024-06-08T04:53:59.514" v="1578"/>
          <ac:inkMkLst>
            <pc:docMk/>
            <pc:sldMk cId="3004584694" sldId="290"/>
            <ac:inkMk id="266" creationId="{9A36CD73-BEC1-4318-EC88-529588F9B3F9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69" creationId="{4C5569C1-80CC-D6C2-0519-C80AD3656160}"/>
          </ac:inkMkLst>
        </pc:inkChg>
        <pc:inkChg chg="add mod">
          <ac:chgData name="Sarot SRANG" userId="a391a74c-0223-4591-9ba9-531b2ebaca54" providerId="ADAL" clId="{C9875B68-E457-4192-A7B6-E41A2F8D1458}" dt="2024-06-08T04:54:02.782" v="1581"/>
          <ac:inkMkLst>
            <pc:docMk/>
            <pc:sldMk cId="3004584694" sldId="290"/>
            <ac:inkMk id="270" creationId="{13C5B770-96CB-5BBC-0FBB-5BC0B5448F00}"/>
          </ac:inkMkLst>
        </pc:inkChg>
        <pc:inkChg chg="add mod">
          <ac:chgData name="Sarot SRANG" userId="a391a74c-0223-4591-9ba9-531b2ebaca54" providerId="ADAL" clId="{C9875B68-E457-4192-A7B6-E41A2F8D1458}" dt="2024-06-08T04:54:09.177" v="1593"/>
          <ac:inkMkLst>
            <pc:docMk/>
            <pc:sldMk cId="3004584694" sldId="290"/>
            <ac:inkMk id="272" creationId="{F94C5021-F807-9637-2FA3-3D3E8E252083}"/>
          </ac:inkMkLst>
        </pc:inkChg>
        <pc:inkChg chg="add mod">
          <ac:chgData name="Sarot SRANG" userId="a391a74c-0223-4591-9ba9-531b2ebaca54" providerId="ADAL" clId="{C9875B68-E457-4192-A7B6-E41A2F8D1458}" dt="2024-06-08T04:54:09.177" v="1593"/>
          <ac:inkMkLst>
            <pc:docMk/>
            <pc:sldMk cId="3004584694" sldId="290"/>
            <ac:inkMk id="273" creationId="{E27DF428-7E44-7D0C-1DFC-9EF40F569D87}"/>
          </ac:inkMkLst>
        </pc:inkChg>
        <pc:inkChg chg="add mod">
          <ac:chgData name="Sarot SRANG" userId="a391a74c-0223-4591-9ba9-531b2ebaca54" providerId="ADAL" clId="{C9875B68-E457-4192-A7B6-E41A2F8D1458}" dt="2024-06-08T04:54:09.177" v="1593"/>
          <ac:inkMkLst>
            <pc:docMk/>
            <pc:sldMk cId="3004584694" sldId="290"/>
            <ac:inkMk id="274" creationId="{A49D9B45-27BE-8D0D-5B41-1D3B49C35BEA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75" creationId="{89885710-3BD7-C0D1-898B-588AAF77C3B9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76" creationId="{6F154CE6-245C-FFC4-22FA-D9FB1B55F4F9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77" creationId="{93BEA34B-D64E-42BC-CDE9-348DDF39BC8D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78" creationId="{E4B1C777-CC13-FD48-1524-1E1AFF8C422D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79" creationId="{9DA9E039-FC30-088E-54D9-86A0E73DD0C8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0" creationId="{043276BD-F08D-5E22-D610-D573C92E788B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1" creationId="{3C6D5BDD-AB1F-B570-4290-AEF3FD4BD826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2" creationId="{6580448B-5BD4-616F-306B-FCF59E6F2BEF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5" creationId="{67BE2209-1A57-3532-45B7-DA5AFA8A72F0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6" creationId="{741A4F53-2F76-4A61-73A1-6983E4F7EC24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7" creationId="{E7C010F8-7F92-DA56-4F19-D97A75AF6C13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8" creationId="{E54C546B-7B55-3AFA-321D-6F6F51959830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89" creationId="{71DE44EC-A84C-9EA5-04C2-7D2C1C97585E}"/>
          </ac:inkMkLst>
        </pc:inkChg>
        <pc:inkChg chg="add mod">
          <ac:chgData name="Sarot SRANG" userId="a391a74c-0223-4591-9ba9-531b2ebaca54" providerId="ADAL" clId="{C9875B68-E457-4192-A7B6-E41A2F8D1458}" dt="2024-06-08T04:54:14.474" v="1601"/>
          <ac:inkMkLst>
            <pc:docMk/>
            <pc:sldMk cId="3004584694" sldId="290"/>
            <ac:inkMk id="291" creationId="{0410568D-3634-4DC0-42FA-4F34736FE979}"/>
          </ac:inkMkLst>
        </pc:inkChg>
      </pc:sldChg>
    </pc:docChg>
  </pc:docChgLst>
  <pc:docChgLst>
    <pc:chgData name="Sarot SRANG" userId="a391a74c-0223-4591-9ba9-531b2ebaca54" providerId="ADAL" clId="{6F668E66-867E-48F4-B549-3DC47FFB10F8}"/>
    <pc:docChg chg="undo custSel addSld modSld">
      <pc:chgData name="Sarot SRANG" userId="a391a74c-0223-4591-9ba9-531b2ebaca54" providerId="ADAL" clId="{6F668E66-867E-48F4-B549-3DC47FFB10F8}" dt="2023-06-27T09:10:39.279" v="168" actId="9405"/>
      <pc:docMkLst>
        <pc:docMk/>
      </pc:docMkLst>
      <pc:sldChg chg="modSp mod">
        <pc:chgData name="Sarot SRANG" userId="a391a74c-0223-4591-9ba9-531b2ebaca54" providerId="ADAL" clId="{6F668E66-867E-48F4-B549-3DC47FFB10F8}" dt="2023-06-27T07:00:41.882" v="139" actId="20577"/>
        <pc:sldMkLst>
          <pc:docMk/>
          <pc:sldMk cId="2679222383" sldId="256"/>
        </pc:sldMkLst>
        <pc:spChg chg="mod">
          <ac:chgData name="Sarot SRANG" userId="a391a74c-0223-4591-9ba9-531b2ebaca54" providerId="ADAL" clId="{6F668E66-867E-48F4-B549-3DC47FFB10F8}" dt="2023-06-27T07:00:41.882" v="139" actId="20577"/>
          <ac:spMkLst>
            <pc:docMk/>
            <pc:sldMk cId="2679222383" sldId="256"/>
            <ac:spMk id="2" creationId="{00000000-0000-0000-0000-000000000000}"/>
          </ac:spMkLst>
        </pc:spChg>
      </pc:sldChg>
      <pc:sldChg chg="modAnim">
        <pc:chgData name="Sarot SRANG" userId="a391a74c-0223-4591-9ba9-531b2ebaca54" providerId="ADAL" clId="{6F668E66-867E-48F4-B549-3DC47FFB10F8}" dt="2023-05-16T02:36:41.567" v="41"/>
        <pc:sldMkLst>
          <pc:docMk/>
          <pc:sldMk cId="415932012" sldId="259"/>
        </pc:sldMkLst>
      </pc:sldChg>
      <pc:sldChg chg="addSp delSp modSp mod modAnim">
        <pc:chgData name="Sarot SRANG" userId="a391a74c-0223-4591-9ba9-531b2ebaca54" providerId="ADAL" clId="{6F668E66-867E-48F4-B549-3DC47FFB10F8}" dt="2023-05-23T07:17:15.487" v="131" actId="208"/>
        <pc:sldMkLst>
          <pc:docMk/>
          <pc:sldMk cId="1909956355" sldId="271"/>
        </pc:sldMkLst>
        <pc:spChg chg="mod ord">
          <ac:chgData name="Sarot SRANG" userId="a391a74c-0223-4591-9ba9-531b2ebaca54" providerId="ADAL" clId="{6F668E66-867E-48F4-B549-3DC47FFB10F8}" dt="2023-05-23T07:13:46.088" v="96" actId="167"/>
          <ac:spMkLst>
            <pc:docMk/>
            <pc:sldMk cId="1909956355" sldId="271"/>
            <ac:spMk id="2" creationId="{00000000-0000-0000-0000-000000000000}"/>
          </ac:spMkLst>
        </pc:spChg>
        <pc:spChg chg="add mod">
          <ac:chgData name="Sarot SRANG" userId="a391a74c-0223-4591-9ba9-531b2ebaca54" providerId="ADAL" clId="{6F668E66-867E-48F4-B549-3DC47FFB10F8}" dt="2023-05-16T02:35:56.504" v="36" actId="207"/>
          <ac:spMkLst>
            <pc:docMk/>
            <pc:sldMk cId="1909956355" sldId="271"/>
            <ac:spMk id="3" creationId="{8B4531A4-7B40-A95D-131D-32705F0CDE58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1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4:19.765" v="103" actId="108"/>
          <ac:spMkLst>
            <pc:docMk/>
            <pc:sldMk cId="1909956355" sldId="271"/>
            <ac:spMk id="1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0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3:59.581" v="99" actId="108"/>
          <ac:spMkLst>
            <pc:docMk/>
            <pc:sldMk cId="1909956355" sldId="271"/>
            <ac:spMk id="2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2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4:31.012" v="105" actId="108"/>
          <ac:spMkLst>
            <pc:docMk/>
            <pc:sldMk cId="1909956355" sldId="271"/>
            <ac:spMk id="25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7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8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45.439" v="81" actId="165"/>
          <ac:spMkLst>
            <pc:docMk/>
            <pc:sldMk cId="1909956355" sldId="271"/>
            <ac:spMk id="29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3:12.427" v="89" actId="14100"/>
          <ac:spMkLst>
            <pc:docMk/>
            <pc:sldMk cId="1909956355" sldId="271"/>
            <ac:spMk id="30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2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3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5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7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48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5:33.504" v="112" actId="14100"/>
          <ac:spMkLst>
            <pc:docMk/>
            <pc:sldMk cId="1909956355" sldId="271"/>
            <ac:spMk id="49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50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5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0.668" v="83" actId="165"/>
          <ac:spMkLst>
            <pc:docMk/>
            <pc:sldMk cId="1909956355" sldId="271"/>
            <ac:spMk id="52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2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3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6:55.819" v="126" actId="14100"/>
          <ac:spMkLst>
            <pc:docMk/>
            <pc:sldMk cId="1909956355" sldId="271"/>
            <ac:spMk id="65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7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8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69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70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2:54.989" v="84" actId="165"/>
          <ac:spMkLst>
            <pc:docMk/>
            <pc:sldMk cId="1909956355" sldId="271"/>
            <ac:spMk id="7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6:26.278" v="121" actId="14100"/>
          <ac:spMkLst>
            <pc:docMk/>
            <pc:sldMk cId="1909956355" sldId="271"/>
            <ac:spMk id="72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7:12.833" v="130" actId="14100"/>
          <ac:spMkLst>
            <pc:docMk/>
            <pc:sldMk cId="1909956355" sldId="271"/>
            <ac:spMk id="73" creationId="{00000000-0000-0000-0000-000000000000}"/>
          </ac:spMkLst>
        </pc:spChg>
        <pc:grpChg chg="del">
          <ac:chgData name="Sarot SRANG" userId="a391a74c-0223-4591-9ba9-531b2ebaca54" providerId="ADAL" clId="{6F668E66-867E-48F4-B549-3DC47FFB10F8}" dt="2023-05-23T07:12:45.439" v="81" actId="165"/>
          <ac:grpSpMkLst>
            <pc:docMk/>
            <pc:sldMk cId="1909956355" sldId="271"/>
            <ac:grpSpMk id="31" creationId="{00000000-0000-0000-0000-000000000000}"/>
          </ac:grpSpMkLst>
        </pc:grpChg>
        <pc:grpChg chg="del mod">
          <ac:chgData name="Sarot SRANG" userId="a391a74c-0223-4591-9ba9-531b2ebaca54" providerId="ADAL" clId="{6F668E66-867E-48F4-B549-3DC47FFB10F8}" dt="2023-05-23T07:12:50.668" v="83" actId="165"/>
          <ac:grpSpMkLst>
            <pc:docMk/>
            <pc:sldMk cId="1909956355" sldId="271"/>
            <ac:grpSpMk id="32" creationId="{00000000-0000-0000-0000-000000000000}"/>
          </ac:grpSpMkLst>
        </pc:grpChg>
        <pc:grpChg chg="del">
          <ac:chgData name="Sarot SRANG" userId="a391a74c-0223-4591-9ba9-531b2ebaca54" providerId="ADAL" clId="{6F668E66-867E-48F4-B549-3DC47FFB10F8}" dt="2023-05-23T07:12:54.989" v="84" actId="165"/>
          <ac:grpSpMkLst>
            <pc:docMk/>
            <pc:sldMk cId="1909956355" sldId="271"/>
            <ac:grpSpMk id="53" creationId="{00000000-0000-0000-0000-000000000000}"/>
          </ac:grpSpMkLst>
        </pc:grpChg>
        <pc:cxnChg chg="mod topLvl">
          <ac:chgData name="Sarot SRANG" userId="a391a74c-0223-4591-9ba9-531b2ebaca54" providerId="ADAL" clId="{6F668E66-867E-48F4-B549-3DC47FFB10F8}" dt="2023-05-23T07:14:46.909" v="106" actId="1582"/>
          <ac:cxnSpMkLst>
            <pc:docMk/>
            <pc:sldMk cId="1909956355" sldId="271"/>
            <ac:cxnSpMk id="5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4:13.208" v="101" actId="108"/>
          <ac:cxnSpMkLst>
            <pc:docMk/>
            <pc:sldMk cId="1909956355" sldId="271"/>
            <ac:cxnSpMk id="7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4:54.326" v="107" actId="1582"/>
          <ac:cxnSpMkLst>
            <pc:docMk/>
            <pc:sldMk cId="1909956355" sldId="271"/>
            <ac:cxnSpMk id="9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4:07.440" v="100" actId="108"/>
          <ac:cxnSpMkLst>
            <pc:docMk/>
            <pc:sldMk cId="1909956355" sldId="271"/>
            <ac:cxnSpMk id="11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3:20.610" v="91" actId="1582"/>
          <ac:cxnSpMkLst>
            <pc:docMk/>
            <pc:sldMk cId="1909956355" sldId="271"/>
            <ac:cxnSpMk id="13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5:01.268" v="109" actId="208"/>
          <ac:cxnSpMkLst>
            <pc:docMk/>
            <pc:sldMk cId="1909956355" sldId="271"/>
            <ac:cxnSpMk id="15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3:33.560" v="93" actId="208"/>
          <ac:cxnSpMkLst>
            <pc:docMk/>
            <pc:sldMk cId="1909956355" sldId="271"/>
            <ac:cxnSpMk id="17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3:29.882" v="92" actId="208"/>
          <ac:cxnSpMkLst>
            <pc:docMk/>
            <pc:sldMk cId="1909956355" sldId="271"/>
            <ac:cxnSpMk id="19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5:25.588" v="110" actId="1582"/>
          <ac:cxnSpMkLst>
            <pc:docMk/>
            <pc:sldMk cId="1909956355" sldId="271"/>
            <ac:cxnSpMk id="33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5:55.052" v="116" actId="1582"/>
          <ac:cxnSpMkLst>
            <pc:docMk/>
            <pc:sldMk cId="1909956355" sldId="271"/>
            <ac:cxnSpMk id="34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02.195" v="117" actId="1582"/>
          <ac:cxnSpMkLst>
            <pc:docMk/>
            <pc:sldMk cId="1909956355" sldId="271"/>
            <ac:cxnSpMk id="35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5:46.678" v="115" actId="1582"/>
          <ac:cxnSpMkLst>
            <pc:docMk/>
            <pc:sldMk cId="1909956355" sldId="271"/>
            <ac:cxnSpMk id="36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5:39.941" v="114" actId="1582"/>
          <ac:cxnSpMkLst>
            <pc:docMk/>
            <pc:sldMk cId="1909956355" sldId="271"/>
            <ac:cxnSpMk id="37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08.527" v="118" actId="208"/>
          <ac:cxnSpMkLst>
            <pc:docMk/>
            <pc:sldMk cId="1909956355" sldId="271"/>
            <ac:cxnSpMk id="38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15.896" v="120" actId="208"/>
          <ac:cxnSpMkLst>
            <pc:docMk/>
            <pc:sldMk cId="1909956355" sldId="271"/>
            <ac:cxnSpMk id="39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12.360" v="119" actId="208"/>
          <ac:cxnSpMkLst>
            <pc:docMk/>
            <pc:sldMk cId="1909956355" sldId="271"/>
            <ac:cxnSpMk id="40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31.822" v="122" actId="1582"/>
          <ac:cxnSpMkLst>
            <pc:docMk/>
            <pc:sldMk cId="1909956355" sldId="271"/>
            <ac:cxnSpMk id="54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44.166" v="124" actId="1582"/>
          <ac:cxnSpMkLst>
            <pc:docMk/>
            <pc:sldMk cId="1909956355" sldId="271"/>
            <ac:cxnSpMk id="55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50.903" v="125" actId="1582"/>
          <ac:cxnSpMkLst>
            <pc:docMk/>
            <pc:sldMk cId="1909956355" sldId="271"/>
            <ac:cxnSpMk id="56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6:38.371" v="123" actId="1582"/>
          <ac:cxnSpMkLst>
            <pc:docMk/>
            <pc:sldMk cId="1909956355" sldId="271"/>
            <ac:cxnSpMk id="57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7:02.228" v="127" actId="1582"/>
          <ac:cxnSpMkLst>
            <pc:docMk/>
            <pc:sldMk cId="1909956355" sldId="271"/>
            <ac:cxnSpMk id="58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7:15.487" v="131" actId="208"/>
          <ac:cxnSpMkLst>
            <pc:docMk/>
            <pc:sldMk cId="1909956355" sldId="271"/>
            <ac:cxnSpMk id="59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7:08.528" v="129" actId="208"/>
          <ac:cxnSpMkLst>
            <pc:docMk/>
            <pc:sldMk cId="1909956355" sldId="271"/>
            <ac:cxnSpMk id="60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7:05.731" v="128" actId="208"/>
          <ac:cxnSpMkLst>
            <pc:docMk/>
            <pc:sldMk cId="1909956355" sldId="271"/>
            <ac:cxnSpMk id="61" creationId="{00000000-0000-0000-0000-000000000000}"/>
          </ac:cxnSpMkLst>
        </pc:cxnChg>
      </pc:sldChg>
      <pc:sldChg chg="addSp delSp modSp mod addAnim delAnim modAnim">
        <pc:chgData name="Sarot SRANG" userId="a391a74c-0223-4591-9ba9-531b2ebaca54" providerId="ADAL" clId="{6F668E66-867E-48F4-B549-3DC47FFB10F8}" dt="2023-05-23T07:10:57.980" v="80" actId="108"/>
        <pc:sldMkLst>
          <pc:docMk/>
          <pc:sldMk cId="3474701578" sldId="272"/>
        </pc:sldMkLst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7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10" creationId="{00000000-0000-0000-0000-000000000000}"/>
          </ac:spMkLst>
        </pc:spChg>
        <pc:spChg chg="add del mod">
          <ac:chgData name="Sarot SRANG" userId="a391a74c-0223-4591-9ba9-531b2ebaca54" providerId="ADAL" clId="{6F668E66-867E-48F4-B549-3DC47FFB10F8}" dt="2023-05-23T06:54:17.116" v="52" actId="478"/>
          <ac:spMkLst>
            <pc:docMk/>
            <pc:sldMk cId="3474701578" sldId="272"/>
            <ac:spMk id="17" creationId="{10DBC975-6320-2F82-9DF2-948C85CA72C5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27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28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3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32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33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3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47" creationId="{00000000-0000-0000-0000-000000000000}"/>
          </ac:spMkLst>
        </pc:spChg>
        <pc:spChg chg="add del mod ord">
          <ac:chgData name="Sarot SRANG" userId="a391a74c-0223-4591-9ba9-531b2ebaca54" providerId="ADAL" clId="{6F668E66-867E-48F4-B549-3DC47FFB10F8}" dt="2023-05-23T06:54:44.385" v="56" actId="167"/>
          <ac:spMkLst>
            <pc:docMk/>
            <pc:sldMk cId="3474701578" sldId="272"/>
            <ac:spMk id="48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5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53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5:05.665" v="61" actId="108"/>
          <ac:spMkLst>
            <pc:docMk/>
            <pc:sldMk cId="3474701578" sldId="272"/>
            <ac:spMk id="5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5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59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60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63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6:53:36.003" v="44" actId="208"/>
          <ac:spMkLst>
            <pc:docMk/>
            <pc:sldMk cId="3474701578" sldId="272"/>
            <ac:spMk id="6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70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71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73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74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75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7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86" creationId="{00000000-0000-0000-0000-000000000000}"/>
          </ac:spMkLst>
        </pc:spChg>
        <pc:spChg chg="mod topLvl">
          <ac:chgData name="Sarot SRANG" userId="a391a74c-0223-4591-9ba9-531b2ebaca54" providerId="ADAL" clId="{6F668E66-867E-48F4-B549-3DC47FFB10F8}" dt="2023-05-23T07:10:04.082" v="74" actId="165"/>
          <ac:spMkLst>
            <pc:docMk/>
            <pc:sldMk cId="3474701578" sldId="272"/>
            <ac:spMk id="87" creationId="{00000000-0000-0000-0000-000000000000}"/>
          </ac:spMkLst>
        </pc:spChg>
        <pc:grpChg chg="del">
          <ac:chgData name="Sarot SRANG" userId="a391a74c-0223-4591-9ba9-531b2ebaca54" providerId="ADAL" clId="{6F668E66-867E-48F4-B549-3DC47FFB10F8}" dt="2023-05-23T07:10:04.082" v="74" actId="165"/>
          <ac:grpSpMkLst>
            <pc:docMk/>
            <pc:sldMk cId="3474701578" sldId="272"/>
            <ac:grpSpMk id="3" creationId="{00000000-0000-0000-0000-000000000000}"/>
          </ac:grpSpMkLst>
        </pc:grpChg>
        <pc:grpChg chg="mod">
          <ac:chgData name="Sarot SRANG" userId="a391a74c-0223-4591-9ba9-531b2ebaca54" providerId="ADAL" clId="{6F668E66-867E-48F4-B549-3DC47FFB10F8}" dt="2023-05-23T07:10:31.397" v="77" actId="14100"/>
          <ac:grpSpMkLst>
            <pc:docMk/>
            <pc:sldMk cId="3474701578" sldId="272"/>
            <ac:grpSpMk id="15" creationId="{1669B709-4730-0540-A115-28C4ED3C46B1}"/>
          </ac:grpSpMkLst>
        </pc:grpChg>
        <pc:grpChg chg="del">
          <ac:chgData name="Sarot SRANG" userId="a391a74c-0223-4591-9ba9-531b2ebaca54" providerId="ADAL" clId="{6F668E66-867E-48F4-B549-3DC47FFB10F8}" dt="2023-05-23T06:53:25.002" v="42" actId="165"/>
          <ac:grpSpMkLst>
            <pc:docMk/>
            <pc:sldMk cId="3474701578" sldId="272"/>
            <ac:grpSpMk id="55" creationId="{00000000-0000-0000-0000-000000000000}"/>
          </ac:grpSpMkLst>
        </pc:grpChg>
        <pc:cxnChg chg="mod topLvl">
          <ac:chgData name="Sarot SRANG" userId="a391a74c-0223-4591-9ba9-531b2ebaca54" providerId="ADAL" clId="{6F668E66-867E-48F4-B549-3DC47FFB10F8}" dt="2023-05-23T07:08:10.191" v="71" actId="208"/>
          <ac:cxnSpMkLst>
            <pc:docMk/>
            <pc:sldMk cId="3474701578" sldId="272"/>
            <ac:cxnSpMk id="4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08:05.883" v="70" actId="208"/>
          <ac:cxnSpMkLst>
            <pc:docMk/>
            <pc:sldMk cId="3474701578" sldId="272"/>
            <ac:cxnSpMk id="5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5:17.339" v="63" actId="108"/>
          <ac:cxnSpMkLst>
            <pc:docMk/>
            <pc:sldMk cId="3474701578" sldId="272"/>
            <ac:cxnSpMk id="8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47.890" v="46" actId="208"/>
          <ac:cxnSpMkLst>
            <pc:docMk/>
            <pc:sldMk cId="3474701578" sldId="272"/>
            <ac:cxnSpMk id="9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07:51.395" v="69" actId="108"/>
          <ac:cxnSpMkLst>
            <pc:docMk/>
            <pc:sldMk cId="3474701578" sldId="272"/>
            <ac:cxnSpMk id="14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08:22.015" v="73" actId="108"/>
          <ac:cxnSpMkLst>
            <pc:docMk/>
            <pc:sldMk cId="3474701578" sldId="272"/>
            <ac:cxnSpMk id="16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36.003" v="44" actId="208"/>
          <ac:cxnSpMkLst>
            <pc:docMk/>
            <pc:sldMk cId="3474701578" sldId="272"/>
            <ac:cxnSpMk id="18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36.003" v="44" actId="208"/>
          <ac:cxnSpMkLst>
            <pc:docMk/>
            <pc:sldMk cId="3474701578" sldId="272"/>
            <ac:cxnSpMk id="20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36.003" v="44" actId="208"/>
          <ac:cxnSpMkLst>
            <pc:docMk/>
            <pc:sldMk cId="3474701578" sldId="272"/>
            <ac:cxnSpMk id="23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36.003" v="44" actId="208"/>
          <ac:cxnSpMkLst>
            <pc:docMk/>
            <pc:sldMk cId="3474701578" sldId="272"/>
            <ac:cxnSpMk id="25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08:17.210" v="72" actId="208"/>
          <ac:cxnSpMkLst>
            <pc:docMk/>
            <pc:sldMk cId="3474701578" sldId="272"/>
            <ac:cxnSpMk id="30" creationId="{00000000-0000-0000-0000-000000000000}"/>
          </ac:cxnSpMkLst>
        </pc:cxnChg>
        <pc:cxnChg chg="mod">
          <ac:chgData name="Sarot SRANG" userId="a391a74c-0223-4591-9ba9-531b2ebaca54" providerId="ADAL" clId="{6F668E66-867E-48F4-B549-3DC47FFB10F8}" dt="2023-05-23T07:07:38.782" v="66"/>
          <ac:cxnSpMkLst>
            <pc:docMk/>
            <pc:sldMk cId="3474701578" sldId="272"/>
            <ac:cxnSpMk id="37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36.003" v="44" actId="208"/>
          <ac:cxnSpMkLst>
            <pc:docMk/>
            <pc:sldMk cId="3474701578" sldId="272"/>
            <ac:cxnSpMk id="50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6:53:36.003" v="44" actId="208"/>
          <ac:cxnSpMkLst>
            <pc:docMk/>
            <pc:sldMk cId="3474701578" sldId="272"/>
            <ac:cxnSpMk id="52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0:14.350" v="75" actId="108"/>
          <ac:cxnSpMkLst>
            <pc:docMk/>
            <pc:sldMk cId="3474701578" sldId="272"/>
            <ac:cxnSpMk id="57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0:21.343" v="76" actId="108"/>
          <ac:cxnSpMkLst>
            <pc:docMk/>
            <pc:sldMk cId="3474701578" sldId="272"/>
            <ac:cxnSpMk id="58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0:49.748" v="79" actId="1582"/>
          <ac:cxnSpMkLst>
            <pc:docMk/>
            <pc:sldMk cId="3474701578" sldId="272"/>
            <ac:cxnSpMk id="61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0:57.980" v="80" actId="108"/>
          <ac:cxnSpMkLst>
            <pc:docMk/>
            <pc:sldMk cId="3474701578" sldId="272"/>
            <ac:cxnSpMk id="62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0:04.082" v="74" actId="165"/>
          <ac:cxnSpMkLst>
            <pc:docMk/>
            <pc:sldMk cId="3474701578" sldId="272"/>
            <ac:cxnSpMk id="84" creationId="{00000000-0000-0000-0000-000000000000}"/>
          </ac:cxnSpMkLst>
        </pc:cxnChg>
        <pc:cxnChg chg="mod topLvl">
          <ac:chgData name="Sarot SRANG" userId="a391a74c-0223-4591-9ba9-531b2ebaca54" providerId="ADAL" clId="{6F668E66-867E-48F4-B549-3DC47FFB10F8}" dt="2023-05-23T07:10:04.082" v="74" actId="165"/>
          <ac:cxnSpMkLst>
            <pc:docMk/>
            <pc:sldMk cId="3474701578" sldId="272"/>
            <ac:cxnSpMk id="85" creationId="{00000000-0000-0000-0000-000000000000}"/>
          </ac:cxnSpMkLst>
        </pc:cxnChg>
      </pc:sldChg>
      <pc:sldChg chg="modSp mod modClrScheme chgLayout">
        <pc:chgData name="Sarot SRANG" userId="a391a74c-0223-4591-9ba9-531b2ebaca54" providerId="ADAL" clId="{6F668E66-867E-48F4-B549-3DC47FFB10F8}" dt="2023-06-27T08:48:17.369" v="141" actId="700"/>
        <pc:sldMkLst>
          <pc:docMk/>
          <pc:sldMk cId="426693008" sldId="281"/>
        </pc:sldMkLst>
        <pc:spChg chg="mod ord">
          <ac:chgData name="Sarot SRANG" userId="a391a74c-0223-4591-9ba9-531b2ebaca54" providerId="ADAL" clId="{6F668E66-867E-48F4-B549-3DC47FFB10F8}" dt="2023-06-27T08:48:17.369" v="141" actId="700"/>
          <ac:spMkLst>
            <pc:docMk/>
            <pc:sldMk cId="426693008" sldId="281"/>
            <ac:spMk id="3" creationId="{00000000-0000-0000-0000-000000000000}"/>
          </ac:spMkLst>
        </pc:spChg>
      </pc:sldChg>
      <pc:sldChg chg="addSp delSp modSp new mod modClrScheme chgLayout">
        <pc:chgData name="Sarot SRANG" userId="a391a74c-0223-4591-9ba9-531b2ebaca54" providerId="ADAL" clId="{6F668E66-867E-48F4-B549-3DC47FFB10F8}" dt="2023-06-27T09:10:39.279" v="168" actId="9405"/>
        <pc:sldMkLst>
          <pc:docMk/>
          <pc:sldMk cId="2854914845" sldId="282"/>
        </pc:sldMkLst>
        <pc:spChg chg="del">
          <ac:chgData name="Sarot SRANG" userId="a391a74c-0223-4591-9ba9-531b2ebaca54" providerId="ADAL" clId="{6F668E66-867E-48F4-B549-3DC47FFB10F8}" dt="2023-06-27T08:48:29.291" v="143" actId="700"/>
          <ac:spMkLst>
            <pc:docMk/>
            <pc:sldMk cId="2854914845" sldId="282"/>
            <ac:spMk id="2" creationId="{EB2B86E9-2E91-483E-6CB3-DC71833F4777}"/>
          </ac:spMkLst>
        </pc:spChg>
        <pc:spChg chg="del">
          <ac:chgData name="Sarot SRANG" userId="a391a74c-0223-4591-9ba9-531b2ebaca54" providerId="ADAL" clId="{6F668E66-867E-48F4-B549-3DC47FFB10F8}" dt="2023-06-27T08:48:29.291" v="143" actId="700"/>
          <ac:spMkLst>
            <pc:docMk/>
            <pc:sldMk cId="2854914845" sldId="282"/>
            <ac:spMk id="3" creationId="{384FB682-22B7-AC61-8744-3C8C97CC2C8E}"/>
          </ac:spMkLst>
        </pc:spChg>
        <pc:spChg chg="add mod">
          <ac:chgData name="Sarot SRANG" userId="a391a74c-0223-4591-9ba9-531b2ebaca54" providerId="ADAL" clId="{6F668E66-867E-48F4-B549-3DC47FFB10F8}" dt="2023-06-27T09:10:17.818" v="165" actId="20577"/>
          <ac:spMkLst>
            <pc:docMk/>
            <pc:sldMk cId="2854914845" sldId="282"/>
            <ac:spMk id="5" creationId="{7DD2D384-FE77-8DC3-8F30-4857C79E1049}"/>
          </ac:spMkLst>
        </pc:spChg>
        <pc:inkChg chg="add">
          <ac:chgData name="Sarot SRANG" userId="a391a74c-0223-4591-9ba9-531b2ebaca54" providerId="ADAL" clId="{6F668E66-867E-48F4-B549-3DC47FFB10F8}" dt="2023-06-27T09:10:03.792" v="144"/>
          <ac:inkMkLst>
            <pc:docMk/>
            <pc:sldMk cId="2854914845" sldId="282"/>
            <ac:inkMk id="4" creationId="{9D3797D4-2609-24F9-5507-4BD545466D47}"/>
          </ac:inkMkLst>
        </pc:inkChg>
        <pc:inkChg chg="add del">
          <ac:chgData name="Sarot SRANG" userId="a391a74c-0223-4591-9ba9-531b2ebaca54" providerId="ADAL" clId="{6F668E66-867E-48F4-B549-3DC47FFB10F8}" dt="2023-06-27T09:10:38.384" v="167"/>
          <ac:inkMkLst>
            <pc:docMk/>
            <pc:sldMk cId="2854914845" sldId="282"/>
            <ac:inkMk id="6" creationId="{E47EEBE3-C4A8-7F08-5233-94866B098AEF}"/>
          </ac:inkMkLst>
        </pc:inkChg>
        <pc:inkChg chg="add">
          <ac:chgData name="Sarot SRANG" userId="a391a74c-0223-4591-9ba9-531b2ebaca54" providerId="ADAL" clId="{6F668E66-867E-48F4-B549-3DC47FFB10F8}" dt="2023-06-27T09:10:39.279" v="168" actId="9405"/>
          <ac:inkMkLst>
            <pc:docMk/>
            <pc:sldMk cId="2854914845" sldId="282"/>
            <ac:inkMk id="7" creationId="{4396DCCF-1AAC-2F09-BEEF-2DC7E2C0856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30:36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11455 5578 778 0,'0'0'51'16,"0"0"-41"-16,0 0 19 15,-85-7 27-15,61 7-5 0,3 0 6 16,-6 0-29 0,3 6-4-16,-4 10 13 0,0 7-1 15,-4 11-16-15,1 13-3 16,-2 10-1-16,2 10-11 16,4 6-3-16,9 7-2 15,11 11 4-15,7-1-4 16,8-5 4-16,22-12-4 15,9-14-4-15,13-9 4 16,9-11-5-16,6-5 5 16,4-16 0-16,2-10-3 15,4-8 9-15,-3-18-12 16,-2-21 5-16,-7-16 1 16,-14-13 7-16,-11-12-5 15,-15-6-2-15,-16-3 8 0,-9 6-4 16,-6 2-2-16,-27 5 1 15,-14 4 4-15,-18 4 19 16,-15 6-24-16,-7 7 8 16,-8 13-7-16,7 11 0 15,4 13 4-15,10 16-2 16,17 2 3-16,15 0 2 16,17 10-10-16,14 0-4 15,11 4-6-15,11 0-70 16,32-3-28-16,11-1-280 15</inkml:trace>
  <inkml:trace contextRef="#ctx0" brushRef="#br0" timeOffset="1525.11">12905 4889 663 0,'0'0'146'0,"0"0"-73"16,0 0 29-16,0 0 7 16,0 0-58-16,0 0-14 15,0 0-8-15,-39-22-22 16,39 22 3-16,0 17-5 15,0 22-3-15,12 19 6 16,3 17 2-16,-2 8-7 16,2 13 0-16,-3 10-2 15,-1 12-1-15,-1 12 3 16,-1 10 0-16,2 12-2 16,-3 10 0-16,-2-1 0 0,0-2-2 15,2-7-2-15,-2-7 3 16,6-2 2-1,-3-11-2-15,0-4 0 0,2-5 7 16,0-10-5-16,5-7 10 16,2-7-6-16,3-11-4 15,0-8 8-15,-3-16-5 16,-2-15-5-16,-5-18 0 16,-4-16 1-16,-2-10 4 15,1-5-5-15,-3 0 0 16,-2 0-4-16,-1 0-19 15,0-12-27-15,-13-19-49 16,-7-8-122-16,-5-5-224 0</inkml:trace>
  <inkml:trace contextRef="#ctx0" brushRef="#br0" timeOffset="3217.42">15235 5614 437 0,'0'0'173'0,"-97"-19"-68"16,53 19 32-16,-1 8-38 15,-3 19-37-15,3 10-22 16,4 7-22-16,6 11-10 16,8 4 12-16,12 7-14 15,9 9 0-15,6 6 2 16,5 6-7-16,22-3 1 15,7-4 2-15,8-7-3 16,8-10 3-16,3-13 0 0,2-11-3 16,-3-12 5-16,-1-14 1 15,0-12-3-15,2-2 6 16,1-34-7-16,0-21 4 16,-2-23 9-16,-9-14-8 15,-13-10 1-15,-21-4-9 16,-9 1 1-16,-30 4 5 15,-23 11-4-15,-15 13 0 16,-12 22 0-16,-1 16 7 16,1 20-12-16,5 12 3 15,8 8 0-15,12 4 9 16,13 12-5-16,19-2-8 16,16-1 3-16,10-8-21 15,40-5-47-15,20 0-105 16,12-22-349-16</inkml:trace>
  <inkml:trace contextRef="#ctx0" brushRef="#br0" timeOffset="4119.52">17074 4759 488 0,'0'0'115'16,"0"0"-6"-16,0 0 60 15,0 0-28-15,0 0-64 16,0 0-18-16,-52-6-19 16,52 6-8-16,0 4-19 15,0 16-1-15,0 12-4 16,8 10 1-16,-2 13-4 15,2 10 4-15,-3 12-2 16,-2 10 4-16,0 14 0 16,-3 14-7-16,2 13 7 15,1 17-11-15,0 8 1 16,1 11 8-16,1 2-3 16,1 5-5-16,0 7 7 15,1 0-6-15,2 6 6 16,6 1-8-16,2-7 3 0,5-17 9 15,3-21-10-15,0-23 1 16,-2-25-3-16,-1-22 1 16,-5-18 5-16,-8-19-6 15,-2-16 0-15,-4-9 1 16,-1-7-1-16,-1-1-2 16,-1-4-23-16,0-21-29 15,-16-14 20-15,-7-8-55 16,0 0-34-16,-4 3-350 15</inkml:trace>
  <inkml:trace contextRef="#ctx0" brushRef="#br0" timeOffset="7406.97">4526 7580 636 0,'0'0'378'0,"0"0"-359"16,0 0-17-16,0 0 2 15,0 0 19-15,0 0-23 16,54-6 19-16,-3-1 45 15,13 1-38-15,9 1 5 16,5 2-12-16,5 0-5 16,2 2 13-16,9 1-25 15,6 0 1-15,13 0 13 16,8-4-15-16,12 1 5 16,7-1 3-16,2 1 1 0,6 0 15 15,2 2-17 1,4 1 2-16,7 0 3 0,5 0-12 15,5 0 2-15,4 0-3 16,-5 4 0-16,0-1-1 16,-6-3 2-16,-1 0-1 15,5 0 3-15,-8 0 2 16,0-2-5-16,-11-2-2 16,-13 0 2-16,-7-2 0 15,-8 1 0-15,-10 1 0 16,-6-1 10-16,0 3-3 15,-2-1 5-15,1-1-1 16,1 1-9-16,-5-1-1 16,-6 2-1-16,-9 2 0 0,-15 0 0 15,-12 0 2-15,-15 0-2 16,-14 0 2-16,-11 4-1 16,-8-1 0-16,-6-1-1 15,-2-2 0-15,-2 0 11 16,3 0-6-16,-3 0 1 15,6 1-6-15,0 2 0 16,4 1 7-16,-1 0-6 16,2 1-1-16,-1-2 1 15,-2 2-1-15,-1-1 0 16,1 0 1-16,-4-1-1 16,-1 0 5-16,0-3-4 15,-3 0-1-15,0 0 1 0,0 0-1 16,0 0 0-16,0 0-27 15,0 0-47-15,-2 0-34 16,-17-5-82-16,-12 1-788 16</inkml:trace>
  <inkml:trace contextRef="#ctx0" brushRef="#br0" timeOffset="11565.76">12869 4784 886 0,'0'0'39'0,"0"0"-16"16,0 0 45-16,0 0 1 0,0 0-9 16,0 0-37-16,0 0-5 15,-27-11-7-15,27 24 1 16,0 17-4-16,12 15-3 16,6 18-5-16,-3 16 16 15,3 19-15-15,1 24 6 16,-1 16-3-16,3 23 0 15,3 15 4-15,4 16-7 16,-1 8 5-16,2 10-2 16,-3 6-2-16,-3-4 3 15,-7-5 0-15,-4-6 2 16,-3-16 12-16,1-18-3 16,1-16 6-16,1-22-7 15,4-20-2-15,-4-22 4 16,0-19-6-16,-3-16-1 0,-1-17-2 15,-2-12-6-15,-3-12-2 16,2-7-1-16,-3-3 0 16,-2-1 1-16,0 0-21 15,0-2-27-15,0-23-13 16,-9-18-6-16,0-14-33 16,1-7-190-16</inkml:trace>
  <inkml:trace contextRef="#ctx0" brushRef="#br0" timeOffset="12607.82">16787 4661 513 0,'0'0'146'0,"0"0"-101"16,0 0 70-16,0 0 5 15,0 0-47-15,0 0-33 16,0 0-25-16,4 5-8 0,7 2-7 16,1 4 1-1,1 1 2-15,7 2-3 0,0 4-2 16,0-2-14-16,1-1 6 15,-4-7-18-15,-3-2 13 16,-2-4 0-16,0-2-8 16,-6 0 2-16,0 0 11 15,-5 0 7-15,-1-2 3 16,0 2 19-16,2 0 48 16,-2 0-4-16,0 0-3 15,0 0-7-15,0 16-14 16,-8 5-9-16,2 9 3 15,2 11 1-15,4 17-13 0,0 19 2 16,0 22 2 0,3 24-11-16,6 19 2 0,0 22-8 15,1 18-6-15,2 15 5 16,-1 7-7-16,1-3 5 16,-3-4-5-16,0-19 0 15,-2-14 2-15,-6-17-1 16,-1-15 2-16,0-18 5 15,0-21-7-15,-4-18 10 16,-2-22-8-16,3-16-1 16,2-14 0-16,-1-11-2 15,2-9-2-15,0-3-3 16,0 0-44-16,0-1-35 0,0-21-34 16,0-10 27-16,-14-8-115 15,-12-4-601-15</inkml:trace>
  <inkml:trace contextRef="#ctx0" brushRef="#br0" timeOffset="13623.99">4950 4848 877 0,'0'0'52'0,"0"0"-27"16,0 0 112-16,0 0-64 16,0 0-34-16,0 0-31 15,-10 51-5-15,10 23 24 16,5 26-14-16,3 22-13 16,-2 25 24-16,-2 28-21 15,-1 28 0-15,2 20-1 16,8 7 6-16,5-6 21 15,3-7-26-15,7-18-1 16,-2-20 33-16,0-22-28 0,-3-31 12 16,1-27-15-16,-2-24 4 15,2-21-1-15,-4-15-7 16,-3-12 0-16,-6-14 0 16,-1-7-5-16,-4-6-16 15,2-2-38-15,4-31-58 16,7-26 32-16,8-31-196 15</inkml:trace>
  <inkml:trace contextRef="#ctx0" brushRef="#br0" timeOffset="14235.47">7007 4795 891 0,'0'0'45'16,"0"0"12"-16,0 0 56 15,0 0-50-15,0 0-6 16,0 0-28-16,-61 75-15 16,61-3 17-16,0 26-22 15,0 22 10-15,6 14-6 0,3 13-8 16,0 19 10 0,1 15-15-16,-2 15 0 0,1 1 11 15,1-6-5 1,5-9 5-16,3-21 12 0,0-21-13 15,3-23 28-15,-3-24-32 16,4-22-4-16,-3-15 19 16,-5-18-16-16,-5-16 9 15,-5-13-10-15,-2-7-2 16,-1-2 10-16,-1 0-12 16,0 0-9-16,0-19 5 15,-10-14-48-15,-13-15-28 16,-3-12-21-16,-1 7-76 15,0 20-507-15</inkml:trace>
  <inkml:trace contextRef="#ctx0" brushRef="#br0" timeOffset="15719.04">11540 5484 812 0,'-91'0'18'16,"0"27"14"-16,0 16-22 16,-3 17 74-16,3 19 12 15,12 17-52-15,18 22-2 16,25 17 1-16,25 9-14 15,11 0-10-15,42-11-4 16,24-22-14-16,23-22 7 16,21-25-8-16,14-30 0 15,14-31 0-15,5-17 0 0,-3-46 0 16,-7-27 7 0,-21-19-5-16,-23-13 9 0,-29-9-4 15,-36 0-6-15,-24-3 6 16,-49 8-6-16,-31 18 4 15,-18 15 22-15,-20 21-15 16,-6 22 13-16,2 18-25 16,6 11 0-16,22 12 0 15,28 6-1-15,27 0-14 16,32 2 3-16,22 10-76 16,40 0-56-16,29 0-128 15</inkml:trace>
  <inkml:trace contextRef="#ctx0" brushRef="#br0" timeOffset="16510.09">15413 5551 769 0,'0'0'158'0,"-137"0"-78"16,56 10-6-16,-3 22-22 16,-2 11 7-16,-2 20-26 15,3 15-4-15,10 17-1 16,17 17-8-16,22 13 14 15,26 2-19-15,13 1-9 16,37-19 3-16,23-15-5 16,13-23-8-16,15-21 0 15,15-21 4-15,6-21-1 16,6-8 1-16,-2-33 0 16,-6-20 7-16,-13-18-7 0,-16-15 0 15,-20-12-2-15,-25-14 4 16,-24-4-2-16,-15 2 3 15,-40 10-1-15,-23 16 7 16,-22 20 8-16,-20 16 11 16,-8 19-3-16,-2 15-7 15,14 16-11-15,20 2 0 16,25 2 4-16,24 7 5 16,22-4-11-16,13-1-5 15,0-2-33-15,29 2-64 16,12-4 29-16,8 0-57 15,-7 0-95-15,-9 0-661 16</inkml:trace>
  <inkml:trace contextRef="#ctx0" brushRef="#br0" timeOffset="19691.16">8890 4661 833 0,'0'0'115'16,"0"0"-113"-16,0 0 25 15,0 0 47-15,0 0-23 16,0 0-8-16,-57 136-42 16,57-49 11-16,0 15-4 15,5 15-1-15,2 15 19 16,-2 15-23-16,-2 16 15 15,-3 18 4-15,9 13-16 16,1 3 13-16,6 3 2 0,7-1 6 16,-1-12 0-16,1-15-19 15,-7-17 4-15,-1-16 4 16,-6-19 3-16,-1-19 11 16,0-17-8-16,-6-19 1 15,-2-12 7-15,0-13-20 16,0-11 4-16,0-12 18 15,0-9-25-15,0-6-5 16,0-2-2-16,0-16-44 16,-3-28-58-16,-3-18-9 15,3-4-23-15,-6 13-140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7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16 141 5074,'0'0'10077,"-3"-5"-9714,-8-10-277,9 12-6,10 14 45,15 27 331,-17-26-432,1-1 1,0 0-1,0 0 0,1-1 1,0 0-1,1 0 0,12 9 1,-20-17-24,0-1 0,1 0 1,-1 0-1,0 0 0,1-1 1,-1 1-1,1 0 0,-1 0 1,1-1-1,0 1 0,-1-1 1,1 1-1,-1-1 0,1 0 1,0 0-1,0 0 1,-1 0-1,1 0 0,0 0 1,-1 0-1,1 0 0,0-1 1,-1 1-1,1-1 0,-1 1 1,1-1-1,-1 1 0,1-1 1,-1 0-1,1 0 0,-1 0 1,1 0-1,-1 0 1,0 0-1,0 0 0,0-1 1,0 1-1,1 0 0,-2 0 1,1-1-1,1-1 0,5-8 52,-2 0-1,0 0 1,0-1-1,5-18 1,-5 14 36,15-35-13,-12 34-35,-1 0-1,-1 0 0,-1-1 0,4-21 0,-9 59 401,2 1 0,5 32-1,0-9-391,1 28 54,24 155 69,-31-222-495,9 32 990,0-23-2024,6-9-3998,-9-5 299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0.21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32 9492,'0'0'6003,"3"10"-4546,1-7-1353,1-1 0,0 1 1,0-1-1,1 0 0,-1 0 0,0-1 1,1 0-1,-1 0 0,9 1 0,3 1 38,62 7 279,1-3 0,152-7-1,-152-2-161,319-27 743,-111 4-267,472 5-355,-495 17-328,-197 2-55,164 3 30,-94 6 52,-87-7-3199,-63-1-98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1.4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220 0 7780,'0'0'2102,"-23"16"-1280,-73 55 696,88-64-1328,0 0 1,1 1 0,0-1 0,0 1 0,1 1-1,0-1 1,0 1 0,1 0 0,0 1 0,1-1 0,0 1-1,0 0 1,1 0 0,-3 18 0,5-22-137,-3 8 64,1 0 1,0 0 0,2 0-1,-1 1 1,2-1 0,0 1-1,1-1 1,0 1 0,1-1-1,5 19 1,-4-25-78,0 0 0,0 1 0,1-2-1,0 1 1,1 0 0,-1-1 0,1 0 0,1 0-1,0 0 1,0-1 0,0 1 0,0-2 0,1 1-1,0-1 1,0 0 0,1 0 0,-1-1 0,9 4 0,-6-4-7,-1 0 1,1 0 0,0-1 0,0 0-1,0-1 1,0 0 0,0-1 0,0 0-1,0 0 1,1-1 0,-1-1 0,0 0 0,0 0-1,0-1 1,0 0 0,0 0 0,0-1-1,0-1 1,-1 0 0,1 0 0,-1-1-1,0 0 1,-1 0 0,1-1 0,-1 0 0,0-1-1,-1 0 1,1 0 0,-1-1 0,9-12-1,-9 11-16,0-1 0,-1 0 0,0 0 0,-1 0 0,0-1 0,0 0 0,-1 0-1,-1 0 1,0 0 0,0-1 0,-1 1 0,0-1 0,-1 1 0,-1-1 0,0 0 0,-2-18 0,0 24-12,1 0 0,-1 0 1,-1 0-1,1 0 0,-1 0 1,0 0-1,0 1 0,-1 0 1,0-1-1,0 1 0,0 1 1,0-1-1,-1 0 1,0 1-1,0 0 0,-10-7 1,4 4-1,0 1 1,-1-1-1,1 2 1,-1 0-1,0 0 1,-1 1-1,-18-4 1,21 6 5,0 0 1,0 1 0,0 0-1,0 1 1,-1 0 0,1 1-1,-14 2 1,23-2-58,0-1-1,0 1 1,1 0-1,-1 0 1,0 0 0,0 0-1,0 0 1,1 0-1,-1 0 1,1 0 0,-1 0-1,0 0 1,1 0-1,0 0 1,-1 0 0,1 0-1,0 0 1,-1 1-1,1-1 1,0 0 0,0 0-1,0 0 1,0 1-1,0-1 1,1 0 0,-1 0-1,0 2 1,1 0-277,-1-1 0,1 0 0,-1 1 0,1-1 0,0 1 0,-1-1 0,1 0 0,0 1 0,1-1 0,-1 0 0,0 0 0,1 0 0,2 3 0,22 9-4853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1.9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107 1 6467,'0'0'9668,"-91"111"-9123,82-43 127,3 10-512,6 9-112,0 5 0,0 1 32,0-1-144,8-8 64,10-5-688,-2-11-1553,-5-8-4194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2.71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96 146 5923,'0'0'10100,"-15"16"-9595,-5 6-325,-21 30 0,38-47-143,1 0 0,-1-1 0,1 1-1,0 0 1,0 0 0,1 0 0,0 0 0,-1 0 0,2 1 0,-1-1 0,1 0 0,-1 0 0,2 1 0,0 8 0,0 6 38,-1-9-51,0 1-1,0-1 0,1 0 0,1 0 0,0 0 1,0 0-1,1 0 0,1 0 0,-1 0 1,2-1-1,0 0 0,0 0 0,1 0 1,0 0-1,0-1 0,13 13 0,-17-20-23,0 1 1,1-1-1,-1 0 0,1 0 1,0 0-1,0-1 0,0 1 0,0 0 1,0-1-1,0 0 0,0 0 1,0 0-1,1 0 0,-1-1 0,0 1 1,0-1-1,1 1 0,-1-1 1,1 0-1,-1-1 0,0 1 0,6-2 1,-4 1 7,0-1 0,-1 0-1,0 0 1,1 0 0,-1 0 0,0-1 0,0 0 0,-1 0 0,1 0 0,0 0 0,-1 0 0,0-1 0,0 1 0,5-9 0,1-3 6,0-1 0,-2 0 0,0 0 0,0-1 1,-2 0-1,0 0 0,2-19 0,-1-4-117,-3 0-1,-1-41 0,-2 72 86,0 0 1,-1 0-1,0 0 0,-1 0 1,0 0-1,0 0 0,-1 0 0,0 1 1,-1-1-1,0 1 0,0 0 1,-1 0-1,-6-8 0,7 10 20,-1 1 0,0 0-1,0 0 1,-1 0 0,1 1 0,-1-1 0,0 1-1,0 1 1,-1-1 0,1 1 0,-1 0-1,0 1 1,1-1 0,-1 1 0,0 1 0,0-1-1,-10 0 1,6 1-29,3 0 98,-1 1 0,0-1 0,0 1 0,-13 2 0,20-1-58,0-1 0,0 1 0,0-1 0,1 1 0,-1-1 0,0 1 0,0 0 0,1 0 0,-1 0-1,0 0 1,1 0 0,-1 0 0,1 0 0,0 1 0,-1-1 0,1 1 0,0-1 0,0 1 0,0-1 0,0 1 0,0 0 0,0-1 0,0 1 0,0 0 0,1 0 0,-1 2 0,-1 2-12,1-1 1,1 1-1,-1 0 1,1 0 0,0-1-1,0 1 1,1 0-1,-1 0 1,1-1 0,1 1-1,-1 0 1,1-1-1,0 1 1,0-1 0,0 0-1,1 0 1,0 0-1,0 0 1,0 0 0,1 0-1,0-1 1,0 0-1,0 0 1,0 0-1,0 0 1,1 0 0,0-1-1,9 5 1,7 3-19,0 0 0,1-2 0,0-1 0,1-1 0,41 8 0,57 2-425,-20-4-5367,-64-6-2424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3.23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49 3 8660,'0'0'7622,"-8"7"-7248,3-3-343,2-2-23,0 1-1,1-1 0,-1 0 1,0 1-1,1 0 0,0-1 1,0 1-1,0 0 0,0 0 1,0 0-1,1 0 1,-1 0-1,1 1 0,0-1 1,0 0-1,0 1 0,0-1 1,0 1-1,0 5 0,2 4 27,0 0-1,1-1 1,0 1-1,0-1 1,2 0-1,-1 0 1,2 0-1,-1 0 1,2-1-1,10 18 1,-13-23-29,1 0-1,0 0 1,1-1 0,-1 0 0,1 1 0,0-2-1,0 1 1,0-1 0,1 1 0,0-1 0,0-1 0,0 1-1,0-1 1,0 0 0,1-1 0,-1 1 0,1-1-1,0-1 1,-1 1 0,13 0 0,-10-2 14,1 0 0,-1-1-1,1 0 1,0 0 0,-1-1 0,0-1 0,1 1-1,-1-1 1,0-1 0,0 0 0,-1 0 0,1-1-1,-1 0 1,0 0 0,0-1 0,-1 0 0,0 0-1,0-1 1,0 0 0,6-9 0,-3 5-22,-1-1 1,0 0-1,0-1 0,-1 0 1,-1-1-1,0 0 1,-1 0-1,6-20 1,-9 24-712,-1-1-1,0 0 1,-1 1 0,0-14 0,-1 5-4571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3.57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 1 7892,'0'0'9284,"-11"127"-8452,11-73-464,0 6-143,5-1-129,4-1-96,0-2-161,-5-6-447,-4-4-1649,0-13-5282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4.30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173 0 8644,'0'0'7849,"-18"4"-7580,-2 0-177,-34 11 0,52-14-85,0 1 0,-1-1-1,1 0 1,0 1 0,0 0-1,0-1 1,0 1-1,1 0 1,-1 0 0,0 0-1,1 0 1,-1 0 0,1 0-1,0 0 1,0 1-1,0-1 1,0 1 0,0-1-1,0 0 1,0 1 0,1 0-1,0-1 1,-1 6-1,-1 5 17,-13 53 41,3 2 1,-5 120-1,17 140 12,0-326-76,17 260 43,0 8-24,-17-260-21,-10 631 777,-1-335 15,11-298-768,0-1 0,1 1 0,0 0-1,0 0 1,0-1 0,1 1 0,1-1 0,-1 1-1,1-1 1,1 0 0,-1 0 0,1 0 0,0-1 0,7 10-1,-6-12 2,-1 1 0,1-1 0,0 0 0,0 0 0,0 0 0,1-1 0,-1 0 0,1 0 0,0 0 0,0-1 0,0 0 0,0 0-1,0 0 1,0-1 0,0 0 0,1 0 0,-1 0 0,7-1 0,5-2-162,0-1-1,-1 0 1,1-1 0,-1-1-1,0-1 1,0-1 0,22-11-1,-2 2-927,34-15-3365,1-2-6018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5.09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8 8756,'0'0'7241,"9"-5"-7116,-6 4-77,1 0-1,0 1 1,0-1-1,0 1 1,0 0-1,-1 0 1,1 1-1,0-1 1,0 1-1,0 0 1,-1 0-1,6 1 1,-7-1-22,0 0 1,0 0-1,0 0 0,0 0 1,-1 1-1,1-1 1,0 1-1,0-1 0,-1 1 1,1-1-1,-1 1 0,1 0 1,-1 0-1,0 0 1,0 0-1,0 0 0,0 0 1,0 0-1,0 0 0,0 0 1,-1 0-1,1 4 1,4 51 594,-3 90 1,-2-15-475,31 284-26,4 170 27,-35-540-136,1 76 237,-20 154 0,-1-135 37,-1 180 1,22-288-266,0-19-4,-1 0 1,0 0-1,-3 18 1,3-31-52,-1 0 1,1-1-1,0 1 1,-1 0-1,1-1 1,0 1-1,-1 0 0,1-1 1,-1 1-1,1 0 1,-1-1-1,1 1 1,-1-1-1,1 1 1,-1-1-1,1 1 0,-1-1 1,0 0-1,1 1 1,-1-1-1,0 0 1,0 1-1,1-1 1,-1 0-1,0 0 0,0 0 1,-1 1-1,-24-2-3664,17 1 1269,-20-2-9323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7.90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12127 3 4290,'0'0'11643,"0"-2"-10549,0 5 1600,3 138-2467,23 152 0,6 121-111,-28 3-90,-5-291-40,-27 329 92,6-194-66,21-203-17,3-44 13,-2-1 0,0 1-1,-1-1 1,0 1 0,-1-1-1,-1 0 1,0 0 0,-7 19-1,9-30 42,0 0 0,-1 0-1,1 0 1,-1-1 0,0 1-1,1 0 1,-1-1 0,0 1-1,0-1 1,0 0-1,0 1 1,0-1 0,-1 0-1,1 0 1,0-1 0,0 1-1,-1 0 1,1-1 0,-4 1-1,-54 3 36,40-4 7,-544 20 218,70 7 90,4 1 26,141-24-256,-97 3 23,-361 89-227,133-8-2,-110-60-2,305-16 206,-343-7-34,510-27-134,-136-4 69,-358-27 54,-185-12 135,524 54-197,-267-2-88,477 8 48,-269-40 0,-126-9 12,564 45-44,0-3 0,-149-41 1,233 52 11,-54-10-86,0 2-1,-104-1 1,21 2 1,111 8 183,26-22 119,0 12-207,0 1 0,0-1 0,0 0 0,1 0 0,1 0 0,0 0 0,-1-17 1,2-76-39,2 38 57,3-651-54,-4 675 16,0-189 27,1-67-103,0 284 80,1 0 1,5-22-1,-3 21 9,-1 0 0,-1 0 1,1-25-1,-3 38 12,0 1 8,2 0-16,-2 0 0,427 13-307,-129-9-2396,-169-6 1473,-128 2 977,-1 0 0,1-1 0,0 1 0,-1-1 0,1 1 0,-1-1 0,1 0 0,-1 1 0,1-1 0,-1 1 0,1-1 0,-1 0 0,0 1 0,1-1 0,-1 0 0,0 0 0,0 1 0,1-1 0,-1 0 0,0 0 0,0 1 0,0-1 0,0 0 0,0 0 0,0-1 0,0 2 180,0-13-6183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8.2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60 2 1681,'0'0'15097,"-5"-1"-14766,-12 1-167,30 8 257,40 15 155,-27-13-354,-1 0 0,0 1 1,42 27-1,-61-34-186,0 0 0,0 1 0,-1 0 1,0 0-1,0 0 0,0 0 0,0 1 0,-1 0 0,0 0 0,0 0 0,0 1 0,-1-1 0,0 1 1,0 0-1,-1 0 0,0 0 0,0 0 0,-1 0 0,2 10 0,-4-5-6,1-1-1,-2 0 1,1 0-1,-2 1 1,1-1-1,-2-1 1,1 1-1,-1 0 1,-1-1-1,0 0 1,-1 0 0,0 0-1,0-1 1,-1 0-1,0 0 1,-11 11-1,-14 11-111,-1-1 0,-63 44 0,74-59-154,15-11-6,1 0 0,-1 1 0,1-1 0,0 1 0,1 0 0,-1 1 0,1-1 0,-7 10 0,10-6-2706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6947,'0'0'9319,"3"-12"-9199,-2 9-100,-1-2-4,1-1 1,1 1 0,-1 0 0,1 1 0,0-1-1,0 0 1,0 0 0,1 1 0,-1-1-1,1 1 1,0 0 0,0 0 0,1 0-1,-1 0 1,1 1 0,0-1 0,0 1-1,0 0 1,9-5 0,-13 8-17,0 0 21,1 0 1,-1 0 0,0 0 0,0 0-1,0 0 1,0 0 0,1 0-1,-1 0 1,0 0 0,0 0 0,0 0-1,1 0 1,-1 0 0,0 0-1,0 0 1,0 0 0,0 0 0,1 0-1,-1 1 1,0-1 0,0 0-1,0 0 1,0 0 0,0 0 0,1 0-1,-1 0 1,0 0 0,0 1-1,0-1 1,0 0 0,0 0 0,0 0-1,0 0 1,0 1 0,0-1-1,0 0 1,1 0 0,-1 0 0,0 0-1,0 1 1,0-1 0,0 0-1,0 0 1,0 0 0,0 1 0,0-1-1,0 0 1,-1 0 0,1 0-1,0 0 1,0 1 0,0-1 0,0 0-1,0 0 1,0 0 0,0 0-1,0 1 1,7 94 811,4 27-362,-8-107-816,0-1 0,1 1-1,1-1 1,0 0 0,0 0 0,12 17 0,9 10-4762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29.44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17 13366,'0'0'4127,"21"0"-3750,328 0 503,353-12 158,181 10-24,2 0-4976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2.19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472 1 9556,'0'0'3754,"-24"4"-2497,-175 35 458,146-31-1104,0-3 0,-86-1 0,138-4-406,1 11-170,-2 710 112,48-176-86,-39-486-39,22 94 75,-17-94-37,-12-58-53,0 0 0,0-1 0,0 1-1,0 0 1,0 0 0,0-1 0,0 1 0,0 0 0,0-1 0,0 1 0,1 0 0,-1-1-1,0 1 1,0 0 0,1-1 0,-1 1 0,0 0 0,1-1 0,-1 1 0,1-1 0,-1 1-1,1-1 1,-1 1 0,1-1 0,-1 1 0,1-1 0,-1 1 0,1-1 0,0 0 0,-1 1-1,1-1 1,0 0 0,-1 1 0,1-1 0,0 0 0,-1 0 0,1 0 0,0 0-1,-1 0 1,1 0 0,0 0 0,0 0 0,-1 0 0,1 0 0,0 0 0,-1 0 0,2-1-1,6 1-35,6-1-269,-1-1-1,1-1 0,0 0 0,-1-1 0,1 0 1,-1-1-1,0-1 0,-1 0 0,24-15 1,-28 16-183,49-26-4769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2.83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99 81 13110,'0'0'4479,"-3"21"-4319,1-10-137,-5 26 70,2 0 0,0 47 0,5 264-1518,-2-365 1218,0-1 0,-1 1 0,-1 0 0,-1 0 0,-10-25 0,-8-28 145,16 46 57,2 0 0,1 0 0,1-1 0,1 0 1,0 1-1,2-1 0,4-30 0,-2 46 64,-1-1 1,1 1-1,1 0 0,0-1 0,0 1 1,1 0-1,0 1 0,0-1 0,1 1 1,0 0-1,1 0 0,0 0 0,0 1 0,1 0 1,-1 0-1,1 1 0,1 0 0,-1 0 1,1 0-1,0 1 0,14-6 0,-16 8-6,1 0 0,1 0 0,-1 1 1,0 0-1,0 0 0,1 0 0,-1 1 0,1 0 0,0 1 0,-1 0 0,1 0 0,-1 1 0,14 2 0,-16-2-40,-1 1 0,0-1 0,1 1 0,-1 0 0,0 1 1,0-1-1,0 1 0,-1 0 0,1 0 0,-1 0 0,1 0 0,-1 0 0,0 1 0,0-1 0,0 1 0,-1 0 0,1 0 0,-1 0 0,0 0 0,0 1 1,0-1-1,-1 0 0,2 6 0,-1-1 10,0-1 1,-1 1-1,0 0 1,0 0-1,-1-1 1,0 1-1,0 0 1,-1 0-1,0 0 1,-1-1 0,0 1-1,0-1 1,-1 1-1,0-1 1,0 0-1,-1 0 1,0 0-1,-1 0 1,1-1-1,-1 0 1,-1 0-1,1 0 1,-1-1-1,-1 1 1,1-1-1,-1-1 1,0 1-1,0-1 1,-1-1 0,1 1-1,-1-1 1,-16 6-1,11-6-679,40-13-6905,-1 2 3362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3.42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248 0 4610,'0'0'5440,"-19"2"-3599,-61 7-539,73-7-1121,0 1 0,-1 0 0,1 0 0,0 1 0,1-1 0,-1 2 1,1-1-1,0 1 0,0 0 0,0 0 0,0 1 0,1-1 0,-9 13 0,9-11 5,0-2-88,0 1 0,1 0-1,-1 1 1,1-1 0,1 1 0,-1 0 0,1 0 0,1 0-1,-1 0 1,1 1 0,0-1 0,1 0 0,0 1-1,0 0 1,0-1 0,1 1 0,1 11 0,0-17-97,0 0 0,0-1 0,0 1 0,0 0 0,0-1 0,0 0 0,1 1 0,-1-1 0,0 0 0,1 1 0,-1-1 0,1 0 0,-1 0 0,1 0 0,0 0 0,-1 0 0,1-1 0,0 1 0,0 0 0,0-1 0,-1 0 0,1 1 0,0-1 0,0 0 0,0 0 0,2 0-1,1 1 10,0-1 0,0 0 0,0 0 0,0 0 0,0-1 0,0 0 0,0 0-1,0 0 1,6-2 0,-5-1 1,0-1 0,0 1 0,0-1 0,-1 0 0,1 0 0,-1 0 1,0-1-1,7-12 0,32-55 49,-42 69-57,10-18 30,-3 8-5,-1-1 1,-1 0-1,10-30 1,-14 156 1953,-3 124-2619,0-79-5508,0-109-250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3.9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 72 7700,'0'0'7750,"-3"-3"-7507,-6-6 74,9 12 12,18 26 279,0 2-192,-6-5-339,-1 1 1,-1 0 0,-1 1-1,-1 0 1,-2 0 0,-1 1 0,3 56 656,-12-102-436,1 7-318,0 0 0,1-1 0,0 1-1,0-1 1,1 1 0,1-1 0,0 0-1,0 1 1,1-1 0,0 1 0,1-1 0,0 1-1,1-1 1,0 1 0,0 0 0,1 0-1,1 1 1,0-1 0,0 1 0,1 0-1,0 0 1,0 1 0,12-13 0,61-57-3187,-56 56 168,10-10-3951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4.69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10181,'0'0'5173,"20"0"-4538,147 0 362,-163 0-969,-1 0-1,1 0 0,-1 1 1,1 0-1,-1-1 0,0 1 1,1 0-1,-1 0 0,0 1 1,0-1-1,0 1 0,0 0 1,0 0-1,0 0 0,0 0 1,0 0-1,-1 0 0,1 1 1,-1-1-1,0 1 0,0 0 1,0 0-1,0-1 0,0 1 0,0 1 1,-1-1-1,0 0 0,0 0 1,1 1-1,-1 3 0,3 11 159,-2 0 0,0 0-1,-1 0 1,-3 32-1,1-12 79,-1 149 104,19 414 243,-1-112-432,-16-415-121,0-65-6,0 0 0,-1-1-1,0 1 1,0-1-1,-1 1 1,0-1 0,0 1-1,-4 8 1,3-12-21,1-1-1,-1 0 1,1 0 0,-1-1 0,0 1-1,0 0 1,-1-1 0,1 0 0,-1 0-1,0 0 1,0 0 0,0-1-1,0 1 1,0-1 0,0 0 0,-8 2-1,4-1-62,0-1 0,0 0 0,0 0 0,0-1 0,0 0 0,0 0-1,-1-1 1,1 0 0,0-1 0,-10-1 0,12 1-131,1 0 1,0-1-1,0 1 0,1-1 1,-1 0-1,0-1 0,0 1 1,1-1-1,0 0 0,-1 0 1,1 0-1,0-1 0,1 1 1,-1-1-1,1 0 0,-1 0 1,-2-5-1,-16-34-3572,4-6-3866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2.2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91 8548,'0'0'9676,"3"-2"-9147,2-1-493,-1 0 1,1 0 0,0 1 0,0 0 0,0 0-1,0 0 1,0 1 0,9-2 0,54-4 117,-35 3 20,161-14 627,35-4-1165,-186 13-1115,-16 1-3802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2.7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450 0 3073,'0'0'9095,"-5"2"-7601,-2 0-1417,6-2 94,-1 1 0,1-1 1,0 0-1,-1 1 0,1-1 1,-1 1-1,1-1 0,0 1 1,-1-1-1,1 1 0,0 0 1,0 0-1,-1 0 0,1 0 1,0 0-1,0 0 0,0 0 1,0 0-1,0 0 0,1 1 1,-1-1-1,0 0 0,0 0 1,1 1-1,-1-1 0,1 1 1,-1-1-1,0 3 0,-2 122 490,17 173 1,0 0-595,-14-289-51,0 39 12,-11 97 0,9-133 8,-1 0 1,0-1-1,0 1 0,-1-1 0,-1 1 0,0-1 0,-1 0 0,0-1 0,-1 0 0,0 0 1,-1 0-1,-15 16 0,17-23-13,0 1-1,0-2 1,0 1 0,-1 0 0,1-1 0,-1-1-1,0 1 1,0-1 0,0 0 0,0 0 0,0-1 0,0 0-1,-1 0 1,1-1 0,-14-1 0,11 1-20,0-1 0,0-1 0,0 1 0,0-2 0,0 1 0,0-1-1,1-1 1,-1 0 0,1 0 0,-16-10 0,18 8-41,-1-1-1,1 1 0,1-1 0,-1 0 1,1-1-1,0 1 0,1-1 1,0 0-1,0-1 0,1 1 0,0-1 1,-4-13-1,3 7-187,2-1 0,0 1 0,1-1-1,0 0 1,2 1 0,1-30 0,0 37-35,0 0 1,1-1-1,0 1 0,0 0 1,0 0-1,1 0 1,1 1-1,-1-1 0,1 1 1,1 0-1,-1 0 0,11-12 1,28-31-4353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3.4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27 14 10213,'0'0'8131,"-26"0"-8115,50 0-16,9 0 144,5-2-79,8-2-49,3 0-16,4 2-81,0 0-495,-2 2-704,-2 0-1522,-7 0-2704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3.81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0 289 7491,'0'0'3856,"6"-20"-2304,54-155 791,-22 86-660,-38 89-1652,0 0 0,0 0 1,0 0-1,0-1 0,0 1 0,0 0 0,0 0 0,0 0 1,0 0-1,0-1 0,0 1 0,0 0 0,0 0 0,1 0 1,-1-1-1,0 1 0,0 0 0,0 0 0,0 0 0,0 0 0,0 0 1,1-1-1,-1 1 0,0 0 0,0 0 0,0 0 0,0 0 1,1 0-1,-1 0 0,0 0 0,0 0 0,0 0 0,0 0 1,1 0-1,-1 0 0,0-1 0,0 1 0,0 0 0,1 0 1,-1 0-1,0 1 0,0-1 0,0 0 0,0 0 0,1 0 0,-1 0 1,0 0-1,0 0 0,0 0 0,1 0 0,-1 0 0,0 0 1,0 0-1,0 1 0,0-1 0,0 0 0,1 0 0,-1 0 1,0 0-1,0 0 0,0 1 0,0-1 0,0 0 0,0 0 1,0 0-1,0 0 0,1 1 0,-1-1 0,2 14 372,-1 64-304,16 115 0,-7-99-493,-9-31-4460,-1-43-66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 10277,'0'0'5151,"-4"20"-5068,0-2-64,-2 5 4,2 2 0,1-1 1,-1 37-1,4-46-8,0 7 121,0 1-1,1 0 1,1-1-1,1 0 1,7 25-1,-8-42-111,-1 0 0,1-1 0,0 1 0,0 0 0,0-1-1,1 0 1,0 1 0,0-1 0,0 0 0,0-1 0,1 1 0,-1 0 0,1-1 0,0 0-1,0 0 1,0 0 0,0 0 0,1-1 0,-1 0 0,1 0 0,-1 0 0,1 0 0,0-1-1,0 1 1,0-1 0,0-1 0,0 1 0,9 0 0,-5-2-8,-1 0 0,0 0 0,1 0 1,-1-1-1,0 0 0,0-1 0,0 0 1,-1 0-1,1 0 0,-1-1 0,1-1 0,-1 1 1,0-1-1,-1 0 0,1 0 0,9-12 0,8-9 101,-2-1 0,32-50-1,-41 58-101,13-24 15,-2-2 1,35-87-1,-55 126 254,-1 10 224,-1 13-54,-3 30-634,0-6 324,1 0 0,2 0-1,13 67 1,-13-97-348,1-1-1,0 0 1,1 0-1,-1 0 1,2 0-1,0-1 1,0 1-1,1-1 1,0 0-1,0-1 1,1 1-1,0-1 0,0-1 1,1 1-1,0-1 1,1-1-1,-1 1 1,1-2-1,12 7 1,12 1-3582,-5-6-907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4.16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61 9220,'0'0'8676,"79"-26"-8084,-39 18 1,2 0-465,0 4 48,2 0-160,1 0-32,1 0-368,-4 2-1617,-6 2-6067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5.50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1 352,'0'0'6467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6.88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149 126 6211,'0'0'7064,"-9"-9"-6287,-25-26 12,34 34-728,-1 0 0,0 0 0,1 1 0,-1-1 0,0 0 0,1 1 0,-1-1 0,0 1 0,1-1 0,-1 1 0,0-1 0,0 1 0,0 0 0,0-1 0,1 1 0,-1 0 0,0 0 0,0-1 0,0 1 0,0 0 0,0 0 0,0 0 0,0 0 0,0 0 0,0 0 0,1 0 0,-1 1 0,0-1 0,0 0 0,0 0 0,0 1 0,0-1 0,1 1 0,-1-1 0,0 1 0,0-1 0,-1 1 0,-15 24-175,16-21 256,-7 10-83,0 1 0,2 1 0,0-1 1,0 1-1,2 0 0,0 1 0,-3 22 1,3 13 272,2 53 1,1-101-318,1 1 0,0 0 0,1 0 0,-1 0 1,1 0-1,0-1 0,0 1 0,0 0 0,1-1 0,-1 1 1,1-1-1,0 1 0,1-1 0,-1 0 0,1 0 0,0 0 1,0 0-1,0 0 0,0-1 0,1 0 0,0 1 0,-1-1 1,1 0-1,0-1 0,0 1 0,1-1 0,-1 0 0,0 0 1,1 0-1,0 0 0,-1-1 0,1 0 0,0 0 0,7 1 1,-5-2-4,1 0 0,0-1 1,0 0-1,-1 0 0,1 0 1,0-1-1,-1 0 1,1-1-1,-1 1 0,0-2 1,0 1-1,0-1 0,0 0 1,-1 0-1,0-1 1,1 0-1,-2 0 0,1 0 1,0-1-1,-1 0 0,4-6 1,9-12 38,-2 0 0,-1-1 0,-1-1 1,14-36-1,-26 57-52,0 1 1,0-1 0,0 1-1,0-1 1,-1 1 0,0-1 0,0 0-1,1-7 1,-2 12 56,2 2-58,20 55-74,-18-44 79,1 0 0,0-1 0,1 0 1,0 1-1,1-2 0,9 14 0,-9-18-2,0 0 0,0 0-1,0-1 1,0 0 0,1 0-1,0-1 1,1 0 0,-1-1-1,1 1 1,0-2 0,0 1 0,0-1-1,0-1 1,0 1 0,1-2-1,-1 1 1,1-1 0,-1-1-1,1 0 1,0 0 0,-1-1 0,16-2-1,-21 2-2,1-1-1,0 1 1,-1-1-1,1 0 1,-1 0 0,1 0-1,-1 0 1,0-1-1,0 0 1,0 1-1,0-2 1,6-6 0,-4 3 12,-1 0 1,0 0 0,0-1-1,0 0 1,-1 0 0,5-12-1,-2-3 60,0 0 0,-2 0 0,0 0 0,1-35-1,-2-105 251,-4 137-600,0 24-18,0 1 0,0-1 0,0 1-1,1-1 1,-1 0 0,0 1-1,1-1 1,-1 1 0,0-1-1,1 1 1,0 0 0,-1-1 0,1 1-1,0 0 1,0-1 0,0 1-1,0 0 1,0 0 0,0 0 0,2-2-1,8-2-6800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7.2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9588,'0'0'9365,"113"110"-9125,-82-66-144,-6 9 0,-8 9-96,-17 10-1057,0 10-3056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1:27.69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 1 6467,'0'0'8903,"0"0"-8790,0 0 0,-1 0 0,1 0 0,0 0 0,-1 1 1016,1-1-1016,0 0 0,0 0 0,-1 0 0,1 1 0,0-1 0,0 0 0,0 0 0,0 0 0,0 0 0,0 1 0,0-1 0,0 0 0,0 0 0,0 0 0,0 0 0,0 1-1,0-1 1,0 0 0,0 0 0,0 0 0,0 0 0,0 1 0,0-1 0,0 0 0,0 0 0,0 0 0,0 0 0,1 1 0,19 3-93,1 0-1,-1-1 1,34 0 0,16 3 18,-35-1-41,1 2 0,-2 1 0,47 17 0,-63-18 10,-1 1 1,-1 0-1,0 1 0,0 0 1,0 1-1,-2 1 0,1 1 0,17 17 1,-32-28 5,1 0 1,0 0 0,-1 0 0,1 0-1,-1 0 1,1 0 0,-1 0 0,0 0-1,1 0 1,-1 0 0,0 0-1,1 0 1,-1 1 0,0-1 0,0 0-1,0 0 1,0 0 0,0 0-1,-1 0 1,1 0 0,0 0 0,0 1-1,-1-1 1,1 0 0,-1 0 0,1 0-1,-1 0 1,1 0 0,-1 0-1,1 0 1,-1-1 0,0 1 0,0 0-1,1 0 1,-2 0 0,-35 30 433,30-27-441,-51 33-229,-2-2 1,-101 42 0,91-50-2209,4-7-2963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32.72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551 7 8052,'0'0'7099,"-12"-6"-5162,-21 8-1734,-1 1 1,-57 14 0,-5 1-212,-152 1 952,247-19-927,1 0 0,0 0 0,-1 1-1,1-1 1,-1 0 0,1 0 0,-1 0 0,1 0-1,0 0 1,-1 0 0,1 1 0,-1-1 0,1 0-1,0 0 1,-1 1 0,1-1 0,0 0 0,-1 1-1,1-1 1,0 0 0,-1 1 0,1-1 0,0 0-1,0 1 1,-1-1 0,1 0 0,0 1 0,0-1-1,0 1 1,0-1 0,-1 1 0,1-1 0,0 1-1,0-1 1,0 0 0,0 1 0,0-1 0,0 1-1,0-1 1,0 1 0,1-1 0,-1 1 0,0-1-1,0 0 1,0 1 0,1 0 0,9 28-234,-4-14 290,4 28-42,-2 1 1,-2 0-1,-2 1 1,-2 49-1,-1-45-25,21 1088 15,-44-863 14,11-176-27,-36 504-35,39-438 100,-1 41 46,9-203-115,1 1 0,-1-1 0,1 0 0,0 0 0,0 0-1,-1 0 1,1 0 0,0 0 0,1-1 0,-1 1 0,0 0 0,1 0 0,-1-1 0,1 1 0,-1-1 0,1 1 0,-1-1-1,1 0 1,0 1 0,0-1 0,0 0 0,0 0 0,0-1 0,0 1 0,0 0 0,0-1 0,2 1 0,7 2-20,-1 0 1,0-1-1,1-1 1,14 1-1,-2-1-286,0-2 0,0-1 0,-1-1 0,1-1 0,-1-1 1,0 0-1,0-2 0,0-1 0,-1 0 0,0-2 0,22-13 0,40-27-4655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33.28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 1 5202,'0'0'11304,"-1"11"-10858,-2 10-416,1-1 0,1 1 0,1-1 0,0 1 0,2-1 0,0 1 0,8 28 0,13 38-271,11 35-1041,-33-118 645,3 4-847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33.6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1 214 5699,'0'0'1392,"0"-19"132,2-63-110,-1 78-1260,0-1 1,-1 1 0,1 0 0,1 0 0,-1 0 0,1 0-1,0 0 1,-1 0 0,2 0 0,-1 1 0,0-1 0,1 1-1,0-1 1,-1 1 0,2 0 0,-1 0 0,5-3 0,-1 0 39,1 2 1,0-1-1,0 1 0,0 0 1,16-4-1,-15 5-82,-1 1-1,0 0 1,1 0-1,-1 1 1,1 0-1,-1 1 0,1 0 1,0 0-1,-1 0 1,1 1-1,-1 1 1,15 3-1,-18-3-62,1 1 0,-1-1 0,0 1 0,0 0 0,-1 0 0,1 0 0,-1 1 0,1-1 0,-1 1 0,0 0 1,-1 1-1,1-1 0,-1 0 0,1 1 0,-1 0 0,-1 0 0,1 0 0,-1 0 0,0 0 0,2 7 0,-1-3-17,-1 1 0,0-1-1,0 1 1,-1 0 0,0-1 0,0 1 0,-1 0 0,-1 0 0,0 0-1,0-1 1,-1 1 0,0 0 0,0-1 0,-1 1 0,-1-1 0,0 0-1,0 0 1,0-1 0,-1 1 0,-1-1 0,1 0 0,-1 0-1,-1 0 1,1-1 0,-1 0 0,0-1 0,-1 1 0,0-1 0,0-1-1,0 1 1,-1-2 0,-14 8 0,16-10-106,-1 0-1,1-1 1,-1 1 0,1-1-1,-1-1 1,-14 0 0,21 0 55,1 1-81,-1-1 1,1 0-1,-1 0 0,1 0 0,-1 0 1,0 0-1,1-1 0,-1 1 0,1 0 1,-1 0-1,1 0 0,-1 0 0,1-1 1,-1 1-1,1 0 0,-1 0 0,1-1 1,-1 1-1,1 0 0,-1-1 0,1 1 1,0-1-1,-1 1 0,1 0 0,0-1 1,-1 1-1,1-1 0,0 1 0,0-1 1,-1 1-1,1-1 0,0 1 0,0-1 1,0 0-1,0 1 0,0-1 0,-1 1 1,1-1-1,0 1 0,0-1 0,0 1 1,1-1-1,-1 0 0,0 0 0,0-1-376,0-17-7242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34.48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406 68 4834,'0'0'5139,"-10"-8"-4214,0-2-556,6 6-225,0 0 0,0 1 0,0-1 0,0 1 0,-1 0 0,1 0 0,-1 0 0,0 1 0,1-1 0,-1 1 0,-1 0 0,-8-2 0,-2 1 214,-1 0-1,0 1 1,0 1-1,0 0 0,1 1 1,-1 1-1,0 1 0,0 0 1,1 1-1,-23 7 1,33-8-315,0 1 1,-1-1-1,1 1 1,0 0-1,0 1 1,1-1-1,-1 1 1,1 0 0,0 0-1,0 1 1,0 0-1,0 0 1,1 0-1,0 0 1,0 1-1,0-1 1,1 1 0,0 0-1,0 0 1,0 0-1,1 1 1,0-1-1,0 1 1,1-1-1,0 1 1,0-1 0,0 1-1,1 9 1,0-12-44,0 0 0,0 0 1,0 1-1,1-1 1,0 0-1,0 0 0,0 0 1,0 0-1,1 0 1,0 0-1,-1 0 0,2 0 1,-1 0-1,0-1 0,5 6 1,-3-5-3,0 0-1,1-1 1,-1 0 0,1 0-1,0 0 1,-1 0 0,1-1 0,1 0-1,-1 0 1,0 0 0,10 2-1,-4-2-6,1 1 0,0-2 0,-1 0-1,1 0 1,0-1 0,20-2 0,-25 1-8,-1-1 1,1 1 0,-1-1 0,0 0 0,1-1 0,-1 0 0,0 0-1,-1 0 1,1 0 0,0-1 0,-1 0 0,0 0 0,6-7 0,-1-2-53,0 0 0,12-23 0,-8 15 1348,-14 83-1276,2 159 271,3-73-4225,-3-88-2681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35.02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 50 8196,'0'0'8102,"-2"4"-7838,1-1-251,0-1 0,0 0 0,1 1-1,-1-1 1,1 1 0,0-1 0,0 1 0,0-1 0,0 0-1,0 1 1,0-1 0,1 1 0,-1-1 0,1 0-1,0 1 1,0-1 0,1 4 0,27 47 36,-6-11-41,-10-10-21,-2-1 0,-2 2 0,-1-1 0,-1 1 0,-1 1 0,-3-1 0,1 59 0,-4-93 18,-1 1 0,1 0-1,0 0 1,0 0-1,0 0 1,0 0 0,0 0-1,0 0 1,0 0-1,0-1 1,-1 1-1,1 0 1,0 0 0,0 0-1,0 0 1,0 0-1,0 0 1,0 0 0,-1 0-1,1 0 1,0 0-1,0 0 1,0 0 0,0 0-1,0 0 1,-1 0-1,1 0 1,0 0 0,0 0-1,0 0 1,0 0-1,0 0 1,0 0 0,-1 0-1,1 0 1,0 0-1,0 1 1,0-1 0,0 0-1,0 0 1,0 0-1,0 0 1,-1 0 0,1 0-1,0 0 1,0 0-1,0 1 1,0-1 0,0 0-1,0 0 1,0 0-1,0 0 1,0 0-1,0 0 1,0 1 0,0-1-1,0 0 1,0 0-1,0 0 1,0 0 0,0 0-1,0 1 1,0-1-1,0 0 1,0 0 0,0 0-1,0 0 1,0 1-1,-8-13 266,4-9-227,0 0 0,2 0 0,0 0 1,2 0-1,0 0 0,5-39 0,-2 45-34,1 0 0,0 1 1,0-1-1,2 1 0,0 0 0,0 1 1,1-1-1,1 1 0,9-12 0,12-13-1454,51-52-1,-39 49-2889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1697,'0'0'9543,"1"-17"-8612,6-54-221,-6 68-660,0 1 1,-1 0-1,1 0 1,0 0-1,0-1 1,0 1-1,0 0 1,0 0-1,1 1 1,-1-1 0,1 0-1,-1 0 1,1 1-1,0-1 1,0 1-1,-1-1 1,1 1-1,0 0 1,0-1-1,0 1 1,0 0 0,1 1-1,-1-1 1,0 0-1,0 1 1,1-1-1,-1 1 1,0-1-1,1 1 1,-1 0-1,0 0 1,0 0 0,1 0-1,-1 1 1,0-1-1,4 2 1,-5-2-17,0 1 1,0 0 0,-1 0 0,1 0-1,0 0 1,-1 0 0,1 0-1,0 0 1,-1 0 0,1 0 0,-1 0-1,1 0 1,-1 0 0,0 0-1,0 0 1,1 0 0,-1 0 0,0 1-1,0-1 1,0 2 0,0 32 229,-1-25-131,2 14-5,-1 0 0,-2 0 1,0 0-1,-1 0 0,-2 0 1,0-1-1,-2 1 0,-9 21 1,12-35-22,-1 0 1,1 0-1,1 0 0,0 1 1,0 0-1,1-1 0,-1 14 1,3-23-104,0 0 1,0 0-1,0-1 0,1 1 1,-1 0-1,0-1 1,0 1-1,1 0 0,-1-1 1,0 1-1,1 0 1,-1-1-1,1 1 0,-1-1 1,1 1-1,-1-1 0,1 1 1,-1-1-1,1 1 1,0-1-1,-1 1 0,1-1 1,0 0-1,-1 0 1,1 1-1,0-1 0,-1 0 1,1 0-1,0 0 1,0 1-1,-1-1 0,1 0 1,1 0-1,31 0 5,-22-1-4,-5 1-9,1-1 0,0 0 0,-1 0 0,1-1 0,-1 0 1,0 0-1,1 0 0,-1-1 0,0 0 0,10-7 1,-6 3-191,-1 1 1,0-2 0,0 1 0,-1-1 0,11-15 0,-6 0-1887,-11 5-2579,-2 4-4142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36.26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204 36 4594,'0'0'10488,"-6"-5"-9760,-18-12-237,24 17-485,0 0 1,0 0-1,0 0 1,-1 0-1,1 0 1,0 0-1,0 0 1,0 0-1,0-1 0,-1 1 1,1 0-1,0 0 1,0 0-1,0 0 1,0 0-1,0 0 1,-1 0-1,1-1 1,0 1-1,0 0 1,0 0-1,0 0 0,0 0 1,0 0-1,0-1 1,0 1-1,-1 0 1,1 0-1,0 0 1,0 0-1,0-1 1,0 1-1,0 0 1,0 0-1,0 0 1,0-1-1,0 1 0,0 0 1,0 0-1,0 0 1,0 0-1,0-1 1,1 1-1,-1 0 1,0 0-1,0 0 1,0-1-1,0 1 1,0 0-1,0 0 1,0 0-1,0 0 0,1 0 1,-1-1-1,0 1 1,0 0-1,0 0 1,0 0-1,0 0 1,1 0-1,-1 0 1,0 0-1,0 0 1,0 0-1,0 0 0,1 0 1,-1-1-1,13 0-46,-13 1 70,17-2 34,-1 1 1,1 0-1,0 2 0,-1 0 0,1 1 0,28 7 0,-40-8-46,0 1-1,0-1 0,-1 1 0,1 0 0,-1 1 1,1-1-1,-1 1 0,0 0 0,0 0 1,0 0-1,0 1 0,-1-1 0,1 1 0,-1 0 1,0 0-1,0 0 0,0 0 0,-1 1 0,0-1 1,1 1-1,-1-1 0,-1 1 0,1 0 1,-1 0-1,0 0 0,0 0 0,0 6 0,2 197 498,-5-108-504,-7 474 54,-39-2-5,-4-26 58,24-210-54,26-312-53,-1 7 10,-1 0-1,-1 0 1,-10 34-1,6-37 26,5-11 49,-1-1 0,-1 1 1,0-1-1,-2 0 1,-9 15-1,15-27-90,0-1-1,-1 0 1,0 1 0,0-1-1,1 0 1,-2-1 0,1 1-1,0-1 1,0 1 0,-1-1 0,0 0-1,1 0 1,-1 0 0,0-1-1,0 1 1,0-1 0,0 0-1,0 0 1,0-1 0,0 1-1,0-1 1,0 0 0,0 0-1,-1 0 1,1 0 0,-6-2 0,7 1-68,1 1 1,0-1-1,0 0 0,-1 0 1,1 0-1,0 0 1,0 0-1,0-1 1,0 1-1,0-1 1,0 1-1,1-1 1,-1 0-1,0 1 1,-1-4-1,-19-34-1834,10 16-309,-18-22-5299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8.41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0 291 13750,'0'0'1249,"173"-44"-593,-96 22-448,7-4 240,9-4-255,7-1-129,0-1 272,-7 4-336,-16 2 0,-11 6-48,-15 4-48,-11 6-705,-18 4-1952,-15 6-2577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38.73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501 1 11221,'0'0'1665,"-5"17"-99,0-4-1300,0 1-93,0 0-1,2 0 0,-1 0 1,2 1-1,0-1 0,0 22 1,11 230 1132,0 3-898,-9-196-355,-3 1-1,-23 127 0,21-173-10,-2-1 1,-1 0-1,-1-1 0,-2 0 1,0 0-1,-2-1 0,0-1 1,-2 0-1,0-1 0,-29 32 1,36-46 14,-1-1 1,0 0 0,-1 0 0,1-1 0,-1 0-1,-1-1 1,-17 8 0,21-11-24,0 0-1,-1-1 1,1 0-1,-1 0 1,1 0-1,-1-1 1,0-1 0,1 1-1,-1-1 1,0-1-1,1 1 1,-16-4-1,18 2-51,1 0-1,-1 0 1,1 0-1,-1-1 1,1 1-1,0-1 1,0 0-1,0-1 1,0 1-1,1-1 1,-1 1-1,1-1 1,0 0-1,0 0 1,0-1-1,1 1 1,-1 0-1,1-1 1,-3-9-1,0-1-302,0 0-1,1-1 0,1 0 0,0 0 1,0-18-1,2-50-3220,1-5-2988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0.16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18 8740,'0'0'8404,"122"0"-8260,-54 0-144,3 0 0,2 0-16,-2 0 80,-2 0-176,-5 0-608,-11-6-1890,-9-6-2528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0.5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0 285 1969,'0'0'7315,"15"-17"-6229,-10 11-947,20-23 992,-3 0-1,36-58 0,-53 77-701,-1 1 1,-1 0-1,1-1 1,-2 0-1,1 1 1,-1-1-1,-1 0 1,0 0-1,0-20 593,-1 40-990,1 205 71,0 6-5320,-1-177-388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40.84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13926,'0'0'2369,"161"10"-1712,-74 0-545,5 4-48,10 2-64,-2 0-736,-5 4-5475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09.6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2300 21 12726,'0'0'5725,"-10"-3"-5389,-29-12-16,37 15-302,0-1 1,1 1-1,-1-1 0,0 1 0,1 0 0,-1 0 0,0 0 0,0 0 0,0 0 0,1 0 0,-1 0 0,0 1 0,1-1 0,-1 1 0,0-1 0,1 1 0,-1-1 1,0 1-1,1 0 0,-1 0 0,1 0 0,-1 0 0,1 0 0,0 0 0,-1 1 0,1-1 0,0 0 0,-2 3 0,-5 4 11,-279 272 299,12 21-239,231-252-50,-688 840 97,723-877-136,-335 452 11,35 20 42,266-406-23,-88 143-47,131-221-5,-1 1 0,1 0 0,0-1 0,-1 1 0,1-1 0,0 1 0,-1-1 0,1 1 0,-1-1 0,1 0 0,-1 1 0,1-1 0,-1 0 0,1 1 0,-1-1 0,0 0-1,1 1 1,-1-1 0,1 0 0,-2 0 0,-4-7-1002,2-20-77,5 21 718,0 0 0,1 0-1,0 0 1,0 0-1,0 0 1,1 0-1,-1 1 1,1-1-1,1 1 1,-1 0-1,8-9 1,-3 3-826,14-19-3327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09.9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216 1 11861,'0'0'2033,"-20"12"-891,7-5-982,4-3-93,1 0 1,0 0 0,0 1-1,1 1 1,0-1 0,-1 1-1,2 0 1,-1 1 0,1 0-1,0 0 1,0 0 0,1 1-1,0-1 1,0 1 0,1 0-1,-6 16 1,-9 47 214,3 1-1,3 1 1,3 1 0,4-1-1,3 1 1,8 100 0,-4-162-234,0 0 1,1-1-1,0 1 1,0-1-1,2 0 1,-1 0-1,1 0 0,9 16 1,-9-21-34,-1-1 1,1 1-1,1-1 1,-1 0-1,1 0 0,0 0 1,0-1-1,0 0 1,0 0-1,1 0 1,0 0-1,0-1 0,0 0 1,0 0-1,13 3 1,-1-2 0,0-1 0,0 0-1,0-1 1,0-1 0,1-1 0,-1-1 0,0 0 0,1-1 0,-1-1 0,0-1 0,-1-1 0,27-10-1,17-10 46,-2-3 0,64-40 0,475-314-4796,-496 312-3197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12.93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107 7 5923,'0'0'5368,"-8"-1"-4328,-90-4 4317,108 5-5336,732 13 1401,-349-12-880,-76 13-491,-316-14-27,-1 0-24,0 1 5,0 0-202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14.16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64 9877,'0'0'5303,"27"0"-4033,256 1 1019,485-6-880,-436 3-1057,-334-15-2428,2 15 1723,-1 1-1,1-1 1,-1 1-1,0-1 1,1 0-1,-1 1 1,0 0-1,0-1 1,0 1-1,0 0 1,-2-2-1,-28-19-11747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13302,'0'0'2545,"120"-128"-2273,-67 100-256,-2 8-32,-9 10-272,-9 8-1312,-7 2-2290,-8 0-2049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15.3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 17 6211,'0'0'7507,"-3"0"-6784,-18 0 1324,21 0-1927,12 0-24,653 5 2550,-517-10-2555,225-3 285,-92 16-1931,-259-11-1081,0-10-3097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16.46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10 8900,'0'0'6825,"-3"-1"-6625,1-1-76,8 0-21,23 0 60,54 1 140,-67 1-196,883 4 2302,-647 4-1376,-254-13-4398,-5-4-4153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58.46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78 2955 1393,'0'0'4596,"-26"-4"-759,23 5-3541,1 1-1,0-1 1,-1 0 0,1 1-1,0 0 1,0-1 0,0 1-1,0 0 1,0 0 0,0 0-1,1 0 1,-3 3 0,2-2 63,1 0 1,-1-1-1,-1 0 1,1 1-1,0-1 1,-1 0 0,-4 3-1,31-32 951,178-182-644,-50 48-475,84-74 26,771-807-104,-292 271 5,-301 316-166,-389 421-366,-19 25-845,0 1 0,0 0 0,13-12-1,2 2-4142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59.1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459 262 4994,'0'0'6192,"-10"-17"-5004,1 2-656,0 0 1,-20-23 0,26 36-436,0 0 1,0-1 0,-1 1-1,1 0 1,-1 1-1,1-1 1,-1 1 0,0-1-1,0 1 1,0 0 0,0 0-1,1 1 1,-1-1-1,0 1 1,0 0 0,0 0-1,0 0 1,0 1-1,0 0 1,0-1 0,-6 3-1,6-2-19,-5 1 20,0 1 0,1 1 1,-1-1-1,1 2 0,0-1 1,0 1-1,0 0 0,1 0 1,0 1-1,0 0 0,0 1 0,1-1 1,0 1-1,0 0 0,-8 14 1,-6 10 108,2 0 1,-23 59-1,20-38-110,2 1 1,3 1-1,2 1 0,3 0 0,2 1 0,2 0 0,1 72 0,6-109-74,1 0 1,0 0-1,1 0 1,1 0-1,9 27 1,-8-35-21,0 0 1,1-1 0,1 0-1,-1 0 1,2 0 0,-1-1-1,1 1 1,1-2 0,-1 1-1,12 8 1,-7-7-3,0-1 0,0-1 0,1 0 0,0-1 0,0 0 0,1-1 0,0-1 1,0 0-1,0-1 0,1 0 0,24 2 0,-26-4 1,0-1 1,0-1-1,0 0 1,0-1-1,0 0 1,-1-1-1,1 0 1,0-1 0,-1-1-1,1 0 1,-1 0-1,0-2 1,18-10-1,-9 1 14,-1-1 0,0-1 0,-2 0 0,0-2-1,-1 0 1,-1-1 0,-1 0 0,0-2 0,19-38-1,-15 19-36,-1 0-1,-2-1 1,-2-1-1,15-76 1,-19 66-11,-3 1 1,-3-1-1,-1 0 0,-3 0 1,-2 0-1,-10-57 0,8 92 25,-1 0-1,0 0 1,-1 1-1,-1 0 0,-1 0 1,0 1-1,-1 0 0,-14-18 1,17 25 5,-1 1 0,0 0 0,0 0 0,-1 1 0,0 0 1,0 0-1,-1 1 0,0 0 0,0 0 0,-1 1 0,1 0 0,-1 1 0,0 0 1,0 0-1,-13-2 0,15 5 19,0-1 0,0 1-1,0 1 1,0-1 0,-1 2 0,1-1 0,0 1 0,0 0 0,0 0 0,0 1 0,0 1 0,-9 2-1,12-2 12,-1 1 0,1-1 1,0 1-1,0 0 0,0 0 0,0 0 0,1 0 0,0 1 0,-1 0 0,2 0 0,-1 0 0,1 0 0,0 1 0,0 0 0,0-1 0,-2 8 0,1 0-15,0-1 1,0 1-1,1 0 0,1 1 0,0-1 1,1 0-1,0 0 0,1 1 1,1-1-1,3 21 0,-3-27-10,1 1 0,0-1-1,0 1 1,1-1 0,0 0-1,0 0 1,1 0 0,0 0-1,0-1 1,0 1 0,1-1 0,0 0-1,0-1 1,1 1 0,0-1-1,0 0 1,0 0 0,0-1-1,9 5 1,-2-3-1,0-1 0,1 0 0,0-1 1,0 0-1,0-1 0,27 2 0,91-3-149,-125-2 127,59-5-810,-1-3 0,71-18 0,40-6-5180,-87 24-689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59.4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90 14006,'0'0'5331,"38"-18"-5395,20 8 80,1 0-16,-1-2 0,-1 0-352,1 1-689,-5-1-1056,-15 8-4866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2:59.8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58 14599,'0'0'3921,"170"38"-3712,-90-38-33,2 0-176,4-20-128,0-4-417,-4 0-831,-6 6-1025,-14 8-5171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0.6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180 0 12502,'0'0'6259,"-25"118"-5859,7-51-32,3 1 16,2 2-224,-1-4-144,3-5 64,3-5-80,1-10-192,0-12-432,-2-8-545,-4-16-127,-5-10-2050,-4 0-4962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0.97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274 264 12662,'0'0'3425,"56"-106"-2608,15 76-257,19 0-384,14 2 128,5 3-288,2 5 32,1 6-48,-8 6 16,-11 6-32,-15 2-464,-21 10-705,-17 18-1248,-22 9-2465</inkml:trace>
  <inkml:trace contextRef="#ctx0" brushRef="#br0" timeOffset="1">0 979 15095,'0'0'2865,"40"107"-2433,53-99-255,20-8 175,15-4-128,-2-22-192,5-1 32,-5-3-64,-6 4-80,-10 6-320,-21 8-801,-18 8-512,-23 4-2048,-19 0-1906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1.29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132 29 6883,'0'0'6715,"-19"3"-4423,-6 3-1858,13-3 54,0 0-1,-1-1 1,0 0-1,1-1 0,-14-1 1,46-9-144,9-1-374,0 2 1,1 1-1,-1 2 0,1 1 0,0 1 1,38 1-1,-62 2 22,0 0 1,-1 0-1,1 1 1,0-1 0,0 1-1,-1 1 1,1-1-1,-1 1 1,1 0-1,6 4 1,-9-4 1,0 0-1,-1 0 1,1 0 0,-1 1 0,1-1 0,-1 1-1,0-1 1,0 1 0,0 0 0,-1 0-1,1 0 1,-1 0 0,1 0 0,-1 1 0,0-1-1,0 0 1,0 0 0,0 7 0,0 3 13,1 0-1,-2 1 1,0-1 0,-1 0 0,0 0 0,-1 0 0,0 0-1,-1 0 1,-1 0 0,-6 15 0,-6 8 34,-2-2 1,-24 38-1,26-49-17,2 1 0,0 0 0,2 2 0,0-1 1,2 1-1,-7 28 0,16-49-24,0 0 0,0-1 0,0 1 0,0 0 0,1 0 0,0 0 0,0 0 0,0 0 1,3 9-1,-3-12-5,1-1 1,1 1 0,-1-1 0,0 1-1,0-1 1,0 0 0,1 1-1,-1-1 1,1 0 0,-1 0 0,1 0-1,-1 0 1,1 0 0,0 0 0,0-1-1,-1 1 1,1 0 0,0-1-1,0 0 1,0 1 0,-1-1 0,1 0-1,0 0 1,0 0 0,0 0 0,3-1-1,11 0-29,0 0 0,0-2-1,0 0 1,-1 0 0,1-2-1,-1 0 1,0-1 0,0 0 0,-1-1-1,18-12 1,23-16-627,58-50 0,-98 73 463,38-31-2303,92-96 0,-68 45-4547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3.1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222 2 6243,'0'-2'9967,"0"9"-9591,-1 30-143,-3 0 0,0-1 0,-12 45 0,-38 107-33,43-152-107,-32 94 6,19-63-180,3 2 0,-20 114 0,39-156-817,2-15-3191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63 178 3650,'0'0'11397,"0"-19"-10986,0-85 30,0 50 2831,2 133-3286,0-39-605,-2 0 1,-1 0-1,-8 50 0,3-66-2465,-2-3-1854</inkml:trace>
  <inkml:trace contextRef="#ctx0" brushRef="#br0" timeOffset="1">1 361 11541,'0'0'5779,"97"-32"-5779,-55 22-112,-4 2-2737,-3 6-10710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6.42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77 0 6627,'0'0'4615,"-13"20"-4105,-37 64 85,48-80-531,0 0 0,0 0 0,1 0 0,-1 1 0,1-1 0,0 0 0,0 0 0,0 1-1,1-1 1,0 1 0,-1-1 0,2 1 0,-1-1 0,0 0 0,1 1 0,0-1 0,0 0 0,0 1 0,1-1 0,2 6 0,-3-8-23,0 0-1,0 0 1,1 0 0,-1 0 0,1 0 0,-1-1 0,1 1 0,0 0-1,-1-1 1,1 1 0,0-1 0,0 0 0,0 1 0,0-1 0,1 0-1,-1 0 1,0 0 0,0-1 0,1 1 0,-1 0 0,0-1 0,1 0-1,-1 1 1,1-1 0,-1 0 0,0 0 0,1-1 0,-1 1-1,0 0 1,4-2 0,-5 1-15,1-1 1,-1 0-1,0 0 0,0 0 0,0 0 1,0 0-1,0 0 0,0 0 0,-1 0 1,1 0-1,-1 0 0,1-1 0,-1 1 1,0 0-1,0 0 0,0 0 1,-1-3-1,2-1 16,2-127 281,-3 131-382,0 0 0,1 0 0,-1 1 0,1-1 0,0 0 0,-1 1 0,1-1 0,0 1 0,0-1 0,0 0 0,0 1 0,0 0 0,0-1 1,0 1-1,1 0 0,-1-1 0,0 1 0,1 0 0,2-1 0,0 0-267,0 0 1,0 0 0,0 1-1,0-1 1,1 1 0,-1 0-1,0 0 1,6 0 0,-3 1-553,0 0 0,1 0-1,-1 0 1,1 1 0,-1 0 0,1 0 0,-1 1 0,0 0-1,12 5 1,4 7 769,-18-10 2062,0 0 0,0 1-1,0-1 1,-1 1 0,0 0-1,5 7 1,3 7-4838,13 19 3108,23 41-239,-44-71 82,0 0-1,-1-1 1,0 1-1,-1 0 1,1 1 0,-2-1-1,1 0 1,0 14 1549,-10-32-1068,6 6-532,1 0 0,-1-1-1,1 1 1,0 0 0,1 0-1,-1-1 1,1 1 0,-1-1-1,1 1 1,0 0 0,1-1-1,-1 1 1,1-1 0,0 1-1,0 0 1,2-5 0,0 3-15,0 1 1,0 0-1,0-1 1,1 2-1,0-1 1,0 0-1,0 1 0,0 0 1,1 0-1,7-6 1,3 1-267,-1 1-1,1 0 1,0 1 0,1 1-1,0 0 1,0 1 0,26-4 0,20 1-2600,2 5-2400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8.8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387 12 5987,'0'0'2860,"-26"-2"-953,-7-1-1222,-113-4 2392,136 8-2887,-1-1-1,1 1 1,0 1 0,1 0 0,-1 0 0,0 1-1,0 0 1,1 0 0,0 1 0,0 1-1,-15 9 1,20-11-170,0-1 1,0 2-1,1-1 1,-1 0-1,1 1 0,0-1 1,0 1-1,0 0 1,0 0-1,1 1 1,-1-1-1,1 0 0,0 1 1,1-1-1,-1 1 1,1 0-1,0-1 0,0 1 1,0 0-1,1 0 1,-1 0-1,1 0 0,0-1 1,1 1-1,-1 0 1,2 6-1,0-7-20,0 0 1,0 1-1,0-1 1,0 0-1,0 0 1,1 0-1,0-1 1,0 1-1,0-1 0,0 1 1,0-1-1,1 0 1,0 0-1,-1 0 1,1-1-1,0 1 1,7 2-1,10 5 7,1-1 0,26 8 0,-30-11 12,62 20-19,-39-14 14,0 2 0,59 28 1,-95-39-17,0 0 1,-1 0 0,1 1 0,0-1-1,-1 1 1,0 0 0,0 0 0,0 1-1,-1-1 1,1 1 0,4 7 0,-7-9-1,0 0 1,0-1 0,0 1 0,0 0 0,0 0-1,0 0 1,-1 0 0,0 0 0,1 0-1,-1 0 1,0 0 0,0 0 0,-1 0 0,1 0-1,-1 0 1,1 0 0,-1 0 0,0-1 0,0 1-1,0 0 1,-1 0 0,1-1 0,0 1 0,-4 3-1,-1 1 16,0 0 1,-1 0-1,0-1 0,-1 1 0,1-2 0,-1 1 0,-13 6 1,-65 28 74,81-38-89,-8 4 5,3-1 4,1-1 0,-1 0 0,0-1 1,-1 0-1,1 0 0,-21 2 0,31-9-110,1-2-22,1 0-1,0 1 0,0-1 1,1 1-1,-1 0 1,1 0-1,1 0 1,-1 0-1,0 0 1,1 0-1,0 1 1,7-6-1,62-52-3144,-67 57 2812,30-22-3526,64-38 0,-83 56 3770,1 1 0,-1 0 0,31-8 0,-46 16 409,-1-1 1,1 0-1,-1 1 1,1-1 0,0 1-1,0 0 1,-1-1 0,1 1-1,0 0 1,0 0 0,-1 0-1,1 0 1,0 1 0,-1-1-1,1 0 1,0 1-1,-1-1 1,1 1 0,0 0-1,-1-1 1,1 1 0,-1 0-1,1 0 1,-1 0 0,1 0-1,-1 0 1,0 0 0,0 1-1,1-1 1,-1 0-1,0 1 1,0-1 0,1 3-1,1 4 302,-1-1 0,-1 0 0,1 0 0,-1 1 0,-1-1-1,1 13 1,-1-13-404,0 122 1885,0-72-5340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9.22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6 11509,'0'0'4722,"120"-6"-5266,-65 10-1777,0 14-3602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9.8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29 11 7459,'0'0'8185,"-5"-3"-7832,-12-4-304,17 7-51,0 0 1,-1 0 0,1 0 0,0 0-1,-1 1 1,1-1 0,0 0-1,-1 0 1,1 0 0,0 1-1,-1-1 1,1 0 0,0 0-1,0 1 1,-1-1 0,1 0-1,0 0 1,0 1 0,0-1-1,-1 0 1,1 1 0,0-1-1,0 0 1,0 1 0,0-1-1,0 0 1,-1 1 0,1-1-1,0 1 1,0 4 1,0 1-1,0-1 0,1 1 1,0-1-1,-1 0 1,4 10-1,23 74 251,-16-59-231,-2 0 0,-1 1 0,7 61-1,-15-91-20,-1 0 0,1 0 0,0 0 0,1 0 0,-1 0 0,0 0 0,0 0-1,0 0 1,1 0 0,-1 0 0,0 0 0,1 0 0,-1 0 0,1 0 0,-1 0-1,2 1 1,-2-2-1,1 0 0,-1 0-1,0 0 1,1 0 0,-1 0-1,1 0 1,-1 0 0,0 0-1,1 0 1,-1 0 0,0 0-1,1-1 1,-1 1 0,1 0-1,-1 0 1,0 0-1,1-1 1,-1 1 0,0 0-1,0 0 1,1-1 0,-1 1-1,0 0 1,1 0 0,-1-1-1,0 1 1,0 0 0,1-1-1,19-35-112,-17 31 139,35-81 47,-23 50-71,2 1 0,23-38-1,-37 69 2,0 0 0,1-1 0,-1 2-1,1-1 1,0 0 0,0 1 0,0-1-1,0 1 1,0 0 0,1 1 0,-1-1-1,1 1 1,5-2 0,0 1-3,-1 0 0,1 2 0,0-1 0,0 1 0,18 0 0,-25 1 12,0 0 0,0 0 1,0 1-1,-1-1 0,1 1 0,0-1 0,0 1 0,-1 0 1,1 0-1,0 0 0,-1 1 0,1-1 0,-1 1 0,0-1 1,1 1-1,-1 0 0,3 3 0,-2-1 7,0 0 1,0 0-1,0 0 0,-1 1 1,1 0-1,-1-1 0,0 1 0,-1 0 1,2 6-1,1 10 41,-1 0 1,-1 0-1,-1 38 0,-1-46-43,0 72-1297,0-84 1102,1-1 0,-1 1 1,0 0-1,1-1 0,-1 1 1,0-1-1,1 1 0,-1-1 1,1 1-1,-1-1 0,1 1 1,-1-1-1,1 0 0,-1 1 1,1-1-1,-1 1 0,1-1 1,0 0-1,-1 0 0,1 1 1,-1-1-1,1 0 0,0 0 1,-1 0-1,1 0 0,0 0 1,-1 0-1,1 0 0,0 0 0,-1 0 1,1 0-1,0 0 0,-1 0 1,1 0-1,1-1 0,2 1-819,13 0-3567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0.4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150 0 6995,'0'0'7238,"-20"12"-7016,-3 2-96,-36 28 1,54-36-54,1-1 0,-1 1 1,1 0-1,0 0 0,1 0 0,-1 1 0,1 0 0,1-1 0,-1 1 1,1 0-1,0 0 0,1 0 0,-1 0 0,2 1 0,-1-1 1,1 0-1,0 10 0,0-1 136,-1-7-141,0-4-51,1 0-1,0 0 0,0 1 1,0-1-1,0 0 1,1 0-1,2 7 1,-2-10-22,-1-1 1,1 0 0,0 1-1,0-1 1,0 0 0,0 0 0,0 0-1,0 0 1,0 0 0,1 0-1,-1 0 1,0 0 0,1 0-1,-1-1 1,0 1 0,1-1-1,-1 1 1,1-1 0,-1 1 0,1-1-1,-1 0 1,1 1 0,-1-1-1,1 0 1,-1 0 0,1 0-1,-1-1 1,3 1 0,1-1-12,0-1 0,-1 1-1,1 0 1,-1-1 0,0 0 0,1 0 0,-1-1 0,0 1 0,0-1 0,0 0 0,-1 0-1,1 0 1,-1 0 0,0-1 0,0 1 0,0-1 0,0 0 0,0 0 0,-1 0 0,3-5-1,4-8-87,-1 0-1,-1 0 0,10-33 0,-17 49 121,0 1 1,0-1-1,1 1 1,-1-1-1,0 1 0,0-1 1,0 1-1,0-1 0,1 1 1,-1-1-1,0 1 1,0-1-1,1 1 0,-1-1 1,0 1-1,1 0 0,-1-1 1,0 1-1,1-1 0,-1 1 1,1 0-1,-1 0 1,1-1-1,-1 1 0,1 0 1,-1 0-1,1-1 0,-1 1 1,1 0-1,12 9 141,11 32-43,-21-35-1,11 21-73,-2 1 0,-1 0-1,-1 0 1,-1 1 0,-1 1 0,-2-1-1,-1 1 1,-2 0 0,0 44 0,-3-47 7,-1 0 1,-1 0-1,-2-1 1,-9 40-1,8-53-18,1 1 0,-2 0 0,0-1 0,0 0-1,-1-1 1,-1 0 0,0 0 0,-1 0 0,0-1 0,-11 11 0,17-19-8,-1 0 0,1 0 0,-1 0 0,1 0 0,-1-1 1,0 1-1,0-1 0,0 0 0,-1 0 0,1-1 0,0 1 1,-1-1-1,1 0 0,-1 0 0,1 0 0,-1-1 0,0 0 1,1 1-1,-1-2 0,-6 0 0,7 0-20,0 0 0,0 0-1,1-1 1,-1 0 0,0 1 0,1-1-1,-1-1 1,1 1 0,0 0 0,0-1-1,0 0 1,0 0 0,0 0 0,0 0-1,1 0 1,-1 0 0,1-1-1,0 1 1,0-1 0,0 1 0,1-1-1,-3-7 1,1-1-21,0 0-1,1 0 1,0 0-1,0 0 1,2 0-1,-1-1 1,2 1 0,-1 0-1,2 0 1,0 0-1,0 0 1,1 0-1,0 0 1,1 1-1,1-1 1,0 1-1,0 0 1,1 1 0,0-1-1,13-14 1,3-2-475,1 1 1,1 2 0,2 0-1,0 1 1,2 2 0,31-19-1,34-18-4059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1.05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67 61 5410,'0'0'8140,"-8"-6"-6971,2 0-849,4 3-212,0 1 0,-1 0 0,1-1 0,-1 1 0,1 0 0,-1 1 0,1-1 0,-1 0 0,0 1 0,0 0 0,-3-2 0,5 3-63,1 0-1,-1 1 0,1-1 0,-1 0 0,1 0 0,-1 0 0,1 0 0,0 1 1,-1-1-1,1 0 0,0 0 0,-1 1 0,1-1 0,-1 0 0,1 1 0,0-1 1,0 0-1,-1 1 0,1-1 0,0 1 0,0-1 0,-1 0 0,1 1 0,0-1 1,0 1-1,0-1 0,0 1 0,0-1 0,0 0 0,0 1 0,0-1 0,0 1 1,0 0-1,-3 22-279,3-18 370,-2 7-93,0 8-12,0 0-1,1 1 1,2-1-1,3 34 1,-3-50-30,-1 0 0,1 0 0,0 0 0,1 0 0,-1 0 0,0 0 0,1 0 0,0-1 0,0 1 0,0 0 1,1-1-1,-1 0 0,1 0 0,-1 0 0,1 0 0,0 0 0,1 0 0,-1-1 0,0 1 0,1-1 0,-1 0 1,1 0-1,0 0 0,-1-1 0,1 1 0,0-1 0,0 0 0,0 0 0,8 1 0,-7-1-8,0-1 0,0 0 0,0 0 0,0 0 0,1 0 0,-1-1 0,0 0 0,0 0-1,0 0 1,0-1 0,0 1 0,0-1 0,-1-1 0,10-4 0,-8 2-3,0-1 0,0 1 0,0-1-1,-1 0 1,0-1 0,0 1 0,-1-1 0,7-13 0,22-44-29,29-80 0,-62 144 38,0-1 0,0 1 1,0 0-1,0 0 0,0 0 0,0 0 1,0 0-1,0 0 0,0 0 1,0 0-1,0-1 0,0 1 0,0 0 1,0 0-1,0 0 0,0 0 0,0 0 1,0 0-1,0 0 0,0 0 1,1 0-1,-1 0 0,0 0 0,0 0 1,0-1-1,0 1 0,0 0 1,0 0-1,0 0 0,0 0 0,0 0 1,0 0-1,1 0 0,-1 0 1,0 0-1,0 0 0,0 0 0,0 0 1,0 0-1,0 0 0,0 0 0,0 0 1,1 0-1,-1 0 0,0 0 1,0 0-1,0 0 0,0 0 0,0 0 1,0 1-1,0-1 0,0 0 1,0 0-1,1 0 0,-1 0 0,0 0 1,0 0-1,0 0 0,0 0 0,5 9-59,3 14 15,11 65-21,-14-61 83,1-1-1,1 0 0,13 35 1,-19-60-24,-1 1 0,1-1-1,0 1 1,-1-1 0,1 1 0,0-1 0,0 0 0,0 1 0,0-1 0,0 0 0,0 0 0,0 0 0,1 0 0,-1 0 0,0 0 0,1 0 0,-1 0 0,0 0 0,1-1 0,-1 1-1,1 0 1,-1-1 0,1 0 0,0 1 0,-1-1 0,1 0 0,-1 1 0,1-1 0,0 0 0,-1 0 0,1-1 0,-1 1 0,3-1 0,0 0-94,0 0 0,-1-1 0,1 0 0,-1 0 1,0 0-1,1 0 0,-1 0 0,0-1 0,0 1 1,-1-1-1,1 0 0,0 0 0,1-3 0,14-21-2199,-1 1 0,-1-2 0,14-37 0,-7 8-2797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1.3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17 5987,'0'0'10156,"0"-5"-9755,1-6-153,1 18 28,3 36 282,-2-16-256,34 231 1425,-8-130-2673,12-4-5312,-28-93-4304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2.21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210 21 3362,'0'0'8350,"-2"-4"-7019,2 3-1257,-1 0-1,1 0 0,-1 0 0,0 0 1,0 0-1,1 0 0,-1 0 0,0 0 1,0 0-1,0 1 0,0-1 1,0 0-1,0 0 0,0 1 0,0-1 1,0 1-1,0-1 0,0 1 0,-1-1 1,1 1-1,-1 0 0,0 0-37,0 0 1,0 0-1,0 0 0,0 1 0,1-1 0,-1 0 1,0 1-1,0 0 0,1-1 0,-1 1 0,0 0 1,1 0-1,-1 0 0,1 0 0,-1 0 0,1 1 1,0-1-1,-2 2 0,-15 18 153,0 1-1,2 1 1,1 0-1,1 1 1,1 1 0,1 0-1,1 0 1,2 1 0,-11 42-1,18-61-166,0 0-1,1 0 0,0 0 1,0 1-1,0-1 0,1 0 1,0 1-1,1-1 0,2 14 1,-2-20-26,0 1 0,0-1 0,0 0 0,0 0 0,0 0 1,0 0-1,0-1 0,0 1 0,0 0 0,1 0 0,-1-1 0,0 1 1,1 0-1,-1-1 0,1 1 0,-1-1 0,0 0 0,1 0 0,-1 1 1,1-1-1,-1 0 0,1 0 0,-1 0 0,1-1 0,-1 1 0,0 0 1,1 0-1,1-2 0,2 2-15,0-2 1,0 1 0,0 0-1,0-1 1,-1 0 0,1 0-1,7-5 1,-3-1-3,-1 0 0,0 0 0,0-1 0,-1 0 0,0-1 0,0 1 0,-1-1 0,7-16 1,-9 18 49,0 0 0,-1 0 0,0-1 1,-1 1-1,0-1 0,0 1 0,-1-1 1,0 0-1,0 0 0,-1 1 0,-1-13 1,3 31 2,1 0 0,0 0 0,0-1 0,1 1 0,0-1 0,1 0 0,0 0 0,0 0 1,1 0-1,0-1 0,9 9 0,-10-11-66,1-1 1,0 0 0,0 0-1,0-1 1,1 1-1,-1-1 1,1-1 0,0 1-1,0-1 1,1-1-1,-1 1 1,0-1-1,1 0 1,0-1 0,13 1-1,-17-1-340,1-1-1,-1 0 1,1 0-1,-1-1 1,1 1-1,-1-1 1,9-2-1,-11 2 41,0 0 0,-1 0 0,1-1 0,0 1 0,-1 0 1,1-1-1,0 1 0,-1-1 0,0 0 0,1 1 0,-1-1 0,0 0 0,0 0 0,0 0 1,0 0-1,0 0 0,-1 0 0,2-3 0,3-20-3153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2.55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 47 400,'0'0'12979,"-1"-9"-12119,-5-25-487,9 31-220,4 8-21,7 9 143,2 5-232,-1 1 0,0 1 0,-2 1 0,0 0 0,-1 0 1,-2 2-1,0-1 0,-1 1 0,-2 0 0,0 1 0,-2 0 0,-1 0 0,0 0 0,-1 41 0,-12-98 86,3 11-114,2 6 23,1 0 0,1 0 1,1 0-1,0 0 0,1 0 0,1 0 1,0 0-1,1 0 0,3-16 0,-3 24-77,1 0 0,-1-1 0,1 2 0,0-1 0,1 0 0,0 1 0,0-1 0,0 1 0,1 0 0,-1 0 0,1 1 0,1-1 0,-1 1 0,1 1 0,0-1 0,0 1 0,1 0 0,-1 0 0,1 0-1,7-2 1,-5 3-566,0 1 0,0 0 0,1 0 0,-1 1-1,0 0 1,16 1 0,14 0-3208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2.8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0 4722,'0'0'10965,"-2"78"-10517,2-50 17,0 2-225,0-3-240,0-1 0,0-4-16,5-6-160,6-4-625,0-10-1616,-2-2-2545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31:59.3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3085 1639 420 0,'0'0'309'16,"0"0"-220"-16,0 0 10 15,0 0 10-15,0 0-62 16,0 0-6-16,0 0-35 16,-6-2 10-16,6 2 3 15,-6 0-2-15,-10 0 9 16,-11 1-26-16,-9 12 4 15,-6 2 2-15,-10 2-5 16,-3-1 5-16,5-3 4 16,6-4-2-16,11-3 17 15,9-3-15-15,6 2-6 16,5-3 20-16,7-2-11 16,4 1-4-16,1-1-6 15,1 0-2-15,0 0-1 16,0 0 0-16,0 0 0 0,0 0-9 15,0 3 11-15,0 0-6 16,0 2 3-16,0 9 1 16,0 5 2-16,0 4-2 15,0 5 0-15,0 2 2 16,0 3 4-16,0 7-8 16,1 1 2-16,4 5 0 15,2 1-2-15,-4 2 2 16,8-4 0-16,-2 2-2 15,2 0 10-15,0 3-14 16,1 1 6-16,0 3 0 16,0-2 1-16,1 2-1 0,-1-2 0 15,0 1 3-15,-2-2-2 16,-2 0-2-16,-5 0-3 16,3-3 4-16,-3 0 0 15,1-5 1-15,-2 1-1 16,1-2 4-16,1 4-4 15,-2 0-1-15,2-1-2 16,-1 0 3-16,2-5-1 16,5 2 1-16,-4-2 0 15,0-1-2-15,-1 1 9 16,-4-2-10-16,4 0 3 16,-2-3 0-16,1 3-5 15,-3-4 5-15,2-3 0 0,-1-4 4 16,1-1-2-16,0-2-3 15,-3-4 1-15,3 1 0 16,-3 0 0-16,3-2 0 16,-3 0 0-16,0-5 0 15,0-3 2-15,0-2-3 16,0-2 1-16,3-3 0 16,-3-2-1-16,0 2 2 15,0-4-1-15,0 0 0 16,0 0 4-16,3 1-9 15,-1 0 5-15,-2-1 0 16,1 2 1-16,2-2-1 0,-3 0 0 16,3 0 0-16,3 1-3 15,9-1-2-15,9 0-1 16,13 0-5-16,6-9 7 16,14-14-52-16,1-7-52 15,2-6-226-15</inkml:trace>
  <inkml:trace contextRef="#ctx0" brushRef="#br0" timeOffset="740.66">3422 1796 749 0,'0'0'94'0,"0"0"-9"15,0 0 28-15,0 0-23 16,0 0-43-16,0 0-34 16,-40 6-13-16,40-16 2 15,0-3-1-15,10 0 1 0,5 2 0 16,0 4-1-16,6 4 2 15,3 3-3-15,0 0 0 16,3 0 0-16,-2 14 1 16,0 9-1-16,-4 7 0 15,-10 8 5-15,-10 8-1 16,-1 4-4-16,-12 6 2 16,-15-6-1-16,-4-4 8 15,-2-11-7-15,2-11 2 16,5-8-1-16,9-11-3 15,6-5 0-15,2 0-1 16,9-9-32-16,0-14 16 0,0-10-10 16,3-4-15-16,12-3-36 15,6-1-139-15,-1 3-114 16</inkml:trace>
  <inkml:trace contextRef="#ctx0" brushRef="#br0" timeOffset="958.02">3667 1694 642 0,'0'0'279'0,"0"0"-220"16,0 0 48-16,-78 79-28 16,68-46-33-16,5 6-26 0,5 7 1 15,0 1 6-15,8 2-18 16,19-4 2-16,4-6-11 15,12-8-2-15,8-10 2 16,6-12-8-16,1-9-28 16,-3-6-92-16,-4-9-366 15</inkml:trace>
  <inkml:trace contextRef="#ctx0" brushRef="#br0" timeOffset="2480.85">3473 2683 659 0,'0'0'150'0,"0"0"-112"0,0 0 43 16,0 0 12-16,0 0-73 15,0 0-18-15,-15-49-1 16,20 41 9-16,0 5-17 16,-2 3 7-16,0 0 0 15,0 7 1-15,3 14 2 16,-1 9 12-16,-2 6 0 16,0 3-12-16,1-6 17 15,2-3-20-15,5-11 0 16,-1-7 2-16,5-8-2 15,3-4-6-15,0 0 5 16,1-18-3-16,1-10-2 0,-4-7 7 16,-1 0-1-1,-3-1 7-15,-6 5-3 0,-3 5-3 16,-3 7 8-16,0 5-5 16,0 4 21-16,0 4-4 15,0 5-9-15,0 1 21 16,0 0-29-16,0 0 0 15,0 0-1-15,0 0-1 16,0 0 1-16,0 6-3 16,6 12 0-16,7 9 11 15,-1 10-10-15,-1 7 1 16,-3 6 1-16,0 2-1 0,-8 4 1 16,0-2 4-1,0 2-7-15,-3 0 16 0,-12-7-15 16,-3-3 8-16,-7-6 1 15,-5-9-10-15,-1-6 9 16,-4-8-9-16,-2-12-11 16,-6-5 7-16,1-20-72 15,-4-14-39-15,-2-13-505 16</inkml:trace>
  <inkml:trace contextRef="#ctx0" brushRef="#br0" timeOffset="3640.61">3543 3584 70 0,'0'0'478'0,"0"0"-467"15,0 0 41-15,0 0 23 16,0 0 6-16,0 0-51 16,0 0 9-16,-22-5 8 0,22 0-25 15,0-3 2-15,0-4 1 16,10 0-12-16,5-3-7 16,4 4 3-16,-2 2-1 15,5 1 15-15,-3 7-22 16,-2 1 0-16,2 0 10 15,-5 15-10-15,-1 10 9 16,-2 7 7-16,-10 5 0 16,-1 2 15-16,0 3-17 15,-15 2-1-15,-4-2 5 16,-5 1-10-16,6-3 7 16,0-8 0-16,6-8-1 15,5-10 3-15,4-7-15 0,3-4-1 16,0-2-4-16,0-1-6 15,13 0 4-15,4 0-4 16,2 0 8-16,2 0-1 16,0-9 0-16,4-2 1 15,2-3 0-15,-2-2-13 16,-1-5-30-16,-3 0-49 16,-6 2-154-16,-12-2-252 15</inkml:trace>
  <inkml:trace contextRef="#ctx0" brushRef="#br0" timeOffset="3826.68">3532 3770 941 0,'0'0'114'16,"0"0"-98"-16,0 0 38 16,0 0-1-16,0 0-53 15,0 0 2-15,57-16 8 16,-18 1-10-16,6-3 0 15,7-7 0-15,3-3-42 16,0-5-116-16,-4-3-450 16</inkml:trace>
  <inkml:trace contextRef="#ctx0" brushRef="#br0" timeOffset="5017.51">3922 1614 531 0,'0'0'161'15,"0"0"-116"-15,0 0 121 16,0 0-75-16,0 0-45 15,0 0-41-15,-3-7-2 16,3 4 6-16,5 1-7 0,6 0 8 16,1-2-4-16,0 4-2 15,5-2 8-15,-3 2-12 16,0 0 0-16,2-4 18 16,-4 2-15-16,-4 2 0 15,-2 0 0-15,-6 0 0 16,0 0 9-16,0 0-10 15,0 0-2-15,3 16 31 16,4 7-5-16,-2 7-7 16,1 1-11-16,1 4 3 15,2 3-2-15,0 2-9 16,0 4 1-16,4 7 2 16,-2 5-2-16,-4 5 9 0,1 6-10 15,2-1 4-15,-1 1-1 16,0-3-3-16,1 3 0 15,-2-3-3-15,1 5 9 16,1 0-6-16,-2 5 4 16,-1 4-3-16,-1-3 2 15,2 1-3-15,4-4 0 16,-3-3 2-16,2-2 4 16,0 2-7-16,-2-3 2 15,3-3-1-15,-5-4 5 16,2-2-5-16,-1-5 0 15,2-2 1-15,-2-2 2 16,-1-1-6-16,-2-4 3 16,-1-2 0-16,2-3 4 0,-3-1-4 15,0-2 0-15,0-1 0 16,0-3 1-16,0-1-2 16,3 1 1-16,-3-5 0 15,3-2-1-15,-3-3 1 16,1-2 0-16,-1-5-3 15,-3 1 10-15,0-2-9 16,0-1 2-16,0-4 0 16,0 2 2-16,0-1-2 15,-4-4 0-15,-2 1 4 16,-6-5-4-16,0 1-2 16,-4-2-2-16,-7 0-5 0,-2-3-7 15,-10-19-36-15,-6-9-61 16,-9-8-205-16</inkml:trace>
  <inkml:trace contextRef="#ctx0" brushRef="#br0" timeOffset="5874.13">4304 1267 721 0,'0'0'177'16,"0"0"-146"-16,0 0 94 15,0 0-74-15,0 0-13 0,0 0-21 16,4 11-6-16,-2 12 13 15,-1 8-7-15,2 7-1 16,0 3-13-16,-1 4 1 16,4 4-4-16,-2 1 0 15,-1-1 4-15,0-2-8 16,2-8-19-16,-4-9-32 16,1-12-26-16,-2-12-107 15,0-6-175-15</inkml:trace>
  <inkml:trace contextRef="#ctx0" brushRef="#br0" timeOffset="6128.59">4207 1076 628 0,'0'0'75'0,"0"0"-60"16,0 0 111-16,0 0-39 15,0 0-44-15,0 0-3 16,100-46-2-16,-54 46-23 15,3 2 9-15,2 11-3 16,-8 6-15-16,-7 5 6 16,-12 4-12-16,-18 8 5 15,-6 6 20-15,-17 2-18 16,-26-1 9-16,-6-4-7 16,-5-7-9-16,4-13-7 15,2-10-40-15,5-9-107 0</inkml:trace>
  <inkml:trace contextRef="#ctx0" brushRef="#br0" timeOffset="7238.98">4353 1058 515 0,'0'0'81'0,"0"0"8"15,0 0 79-15,0 0-93 16,0 0-43-16,0 0 9 16,0 5-26-16,0 14 6 15,0 11-20-15,0 8 4 0,0 10-10 16,0 10-15-16,3 5-120 16,3 6-296-16</inkml:trace>
  <inkml:trace contextRef="#ctx0" brushRef="#br0" timeOffset="46968.22">4923 2774 897 0,'0'0'54'16,"0"0"17"-16,0 0 22 16,0 0-36-16,0 0-37 15,0 0-19-15,0 0-1 16,0 0 0-16,-8 3 0 16,16-3 11-16,6 0-5 0,2 0 4 15,2 0-1 1,6 0-4-16,4 0 9 0,2 0-14 15,1 0 0-15,2-3 7 16,-5 2-5-16,-1-3-2 16,-2 2-11-16,-1-1-37 15,-6 1-38-15,-7 2-183 16,-7 0-363-16</inkml:trace>
  <inkml:trace contextRef="#ctx0" brushRef="#br0" timeOffset="47232.16">4968 2899 997 0,'0'0'29'16,"0"0"45"-16,0 0 18 15,0 0-47-15,0 0-32 16,0 0-13-16,-12 2 0 15,31-1 2-15,5 2 6 16,3 0 4-16,4-2-6 16,-5 1-5-16,-1-2 9 15,2 2-10-15,1-2-12 16,2 3-31-16,-6 2-105 16,-3 0-435-16</inkml:trace>
  <inkml:trace contextRef="#ctx0" brushRef="#br0" timeOffset="50863.46">13415 1244 614 0,'0'0'61'15,"0"0"10"-15,0 0 55 16,-91 7-53-16,64-2-28 16,2-3 7-16,1 1-39 15,-1-1 26-15,-2-1-4 16,1 2-22-16,-2-1 16 15,0 2-14-15,-2 0-2 16,0 0 15-16,5 1-28 16,1-2 7-16,6 0 13 15,2 0-16-15,3 0 5 16,9-2-6-16,-2 1 0 16,5-2 2-16,1 1-5 15,0 0-3-15,0 7 3 0,0 2-5 16,0 8 0-16,0 3 1 15,0 2 4-15,0 2 5 16,5 6-5-16,0 4 0 16,1 4-1-16,2 6 1 15,-4 3 1-15,3-1-1 16,-2 7 0-16,2-2-2 16,1 2 2-16,-2 4 0 15,0 1 0-15,-2 3 6 16,1-2-10-16,1-1 4 15,-2-4 0-15,2-2-2 16,-4-2 6-16,2 0-4 0,-4 1 0 16,0-1 1-16,0 1-6 15,0 0 10-15,0 1-5 16,0 1 0-16,0 2 1 16,0-3-2-16,0-3-1 15,-3-4 2-15,2-2-1 16,-1-2 4-16,-1-1-1 15,2 0-2-15,1 0 0 16,-2 0-1-16,2 0 1 16,0-3 0-16,0 0-4 15,0-3 5-15,0-1-1 16,0 3 0-16,0-4-2 16,0 2 2-16,0-3 0 15,0-1 0-15,0-2 1 16,0-4 2-16,0-4-3 0,0-2 0 15,0-5-3-15,0 0 3 16,0-4 1-16,0-4 1 16,0-1-3-16,0-3 3 15,0 1 0-15,0 0 1 16,0-2 0-16,0 4-2 16,0-2 5-16,3 0-3 15,0-1-2-15,-1 0 1 16,2 2-1-16,-1-3-1 15,0 4 0-15,0-3 0 16,6 2 2-16,0 1 2 16,3 2-3-16,0-1 0 0,1 0 0 15,7-3-2-15,7-3-1 16,17-8-11-16,22-23-72 16,15-16-275-16</inkml:trace>
  <inkml:trace contextRef="#ctx0" brushRef="#br0" timeOffset="52552.34">14357 1326 345 0,'0'0'476'0,"0"0"-436"16,0 0 44-16,0 0 3 16,0 0-38-16,0 0-21 15,-17 0-28-15,17 0 7 16,0 0-7-16,6 0 0 16,3 0 3-16,2 0-3 15,-1 0 4-15,-1 0 8 0,0 0-11 16,3 1 9-16,-2 4-9 15,2 2-1-15,2 0 9 16,-2 2-8-16,1-2-1 16,-4 0 1-16,-3-3 7 15,-3-3-9-15,3 1 1 16,-5-1 0-16,-1 2 7 16,0-1-6-16,2 0 1 15,-2 1 7-15,1 1-8 16,1 1 10-16,-2 6-3 15,0-2-3-15,0 4 6 16,0 7-10-16,0 0 0 16,0 2-1-16,0 8 5 0,0 2-4 15,1 6-1-15,2 4 0 16,-1 1 1-16,1 2 2 16,0 3-3-16,-2-1 0 15,1 2-1-15,-2 5 1 16,0 1 2-16,0 1 0 15,0-1-1-15,0 1 6 16,0-3-7-16,0-1 0 16,0 2 0-16,0-2-5 15,0 0 10-15,0-1-5 16,0 0 1-16,0 0 2 16,0-4-5-16,0 1 2 15,0-1-2-15,0-2 2 16,0-2 3-16,0-1-2 0,0-1-1 15,0-3 5-15,0-1-4 16,0-4-1-16,0 0 0 16,0 0 0-16,0-3 3 15,0 3-3-15,6-2 0 16,-1 0 0-16,0-2-1 16,1-1-2-16,-3-2 3 15,0-1 0-15,-1 0 1 16,-1-3-1-16,1-2 5 15,-1-1-5-15,1-5 0 16,-1 3-1-16,1-4-1 16,0 1 0-16,0 1 4 0,-2-1-2 15,1 0 0-15,-1 0 2 16,0-1-4-16,0-3 2 16,2-4 0-16,-1 0 3 15,1-2-3-15,-2 2 0 16,0 0-2-16,0 1 2 15,1-1 2-15,-1 0-2 16,0 2-2-16,0-2 1 16,0-4 2-16,0 4 1 15,0-2-2-15,0 4 1 16,0-1 0-16,0 0-1 16,-7 2 0-16,-2-3 5 15,-1-2-5-15,-4-2 0 0,-5 0-15 16,-13 2-113-16,-8-1-506 15</inkml:trace>
  <inkml:trace contextRef="#ctx0" brushRef="#br0" timeOffset="53597.99">13500 1444 482 0,'0'0'384'16,"0"0"-340"-16,0 0 40 16,0 0 8-16,0 0-51 15,0 0-28-15,0 0-13 16,-24-23 4-16,24 18 2 16,2 2-4-16,4-1-2 15,4 2 0-15,2 0 1 16,3 1-2-16,1 1 1 15,2 0 0-15,3 0 1 16,-1 0 4-16,1 4-5 0,-4 7 0 16,-2 3 2-16,-1 1 1 15,-7 1-3-15,-4 2 0 16,-3-2 5-16,0 5-5 16,-6-1 6-16,-13 3 2 15,-5 1-6-15,-2 0 4 16,0-3-6-16,2-3 0 15,3-4 4-15,7-10-4 16,3-1 0-16,5-3-8 16,1 0-22-16,2 0-20 15,2-10-117-15,1-8-231 16</inkml:trace>
  <inkml:trace contextRef="#ctx0" brushRef="#br0" timeOffset="53876.89">13752 1332 746 0,'0'0'120'15,"0"0"-67"-15,0 0 40 16,0 0-32-16,-95 89 2 15,83-58-44-15,3-3 15 0,6-1-9 16,3-4-20 0,0-7 7-16,15 0-12 0,7-7 0 15,5-3-2-15,1-3-2 16,2-3-7-16,0 0-33 16,0 0-26-16,-6 0-103 15,-3 0-305-15</inkml:trace>
  <inkml:trace contextRef="#ctx0" brushRef="#br0" timeOffset="54184.97">13854 1717 750 0,'0'0'63'0,"0"0"-60"0,0 0 45 15,12-87 3-15,-6 73-4 16,-1 5 0-16,-3 4-19 16,-2 5 14-16,0 0 7 15,1 2-27-15,2 17 0 16,-1 6-14-16,4 9 23 16,-3 3 1-16,0-3-30 15,-1 2 0-15,-2-2-2 16,0-2-4-16,0-5-62 15,-2-6-102-15,-4-10-543 16</inkml:trace>
  <inkml:trace contextRef="#ctx0" brushRef="#br0" timeOffset="55872">13899 1181 306 0,'0'0'447'0,"0"0"-423"0,0 0 88 16,0 0-8-16,0 0-56 15,0 0-19-15,7-70-15 16,6 61 7-16,1 3 1 16,1 5-21-16,-2 1 11 15,2 0-4-15,2 3-7 16,0 10 16-16,-3 6-11 15,1 3 10-15,-6 3 8 16,-6 5-7-16,-3-3 6 16,0 0-13-16,-5-1-8 15,-8-4 12-15,-5-4-14 16,-1-6-3-16,4-6-10 16,-3-6-59-16,6 0-31 0,0-20-300 15</inkml:trace>
  <inkml:trace contextRef="#ctx0" brushRef="#br0" timeOffset="68122.52">13952 1144 461 0,'0'0'155'16,"0"0"-128"-16,0 0 111 15,0 0-21-15,0 0-64 16,0 0 8-16,0 0-19 16,0 0-22-16,0-3 6 15,0 3-15-15,0 0 1 16,0 0 4-16,0 0-9 15,0 0 15-15,0 0-1 0,0 0-2 16,0 0 16-16,0 0-19 16,0 0 7-16,0 0 1 15,0 0-14-15,2 0 0 16,-1 9-1-16,4 4-5 16,-2 1 8-16,0 1-11 15,1 4 2-15,-1 2 8 16,0 3-6-16,-3-2-1 15,3 3-1-15,-1-2-3 16,-2-3 0-16,3 0 1 16,-2-3-1-16,1-2 4 0,-1 2-4 15,-1-3 0 1,3-1 0-16,-3 0 2 0,2-6 2 16,-2 0-4-16,0 1 0 15,1-3 11-15,-1 3-8 16,0-4 8-16,2 0-3 15,-2 0 3-15,0-2-2 16,0 1-5-16,0-3-1 16,0 0-6-16,0 0 9 15,0 0-7-15,0 0 1 16,0 0-14-16,0 0-26 16,0 0-56-16,0 0-54 15,-6 0-292-15</inkml:trace>
  <inkml:trace contextRef="#ctx0" brushRef="#br0" timeOffset="69750.75">13476 2366 555 0,'0'0'308'0,"0"0"-208"16,0 0 22-16,0 0-43 16,0 0-48-16,0 0 4 15,0-7-30-15,0 7 5 16,0 0 9-16,3 0-18 0,0 0-1 15,3-2 0-15,0 2 1 16,2 0 3-16,-1 0-4 16,-3 10 0-16,-2 9 5 15,1 3-3-15,-3 7 3 16,0-3 1-16,0 0-4 16,0-5 3-16,0-5-5 15,0-7 0-15,0-2-6 16,0-3 5-16,2-2 0 15,7-2-5-15,2 0 6 16,1 0-10-16,6-7 10 16,0-8 0-16,1-7 8 0,1-3-4 15,-2-3-4 1,0-2 0-16,-8 3 2 0,-1 7 2 16,-6 9-4-16,-1 1 0 15,-2 8 17-15,0 2-2 16,0 0 12-16,0 0-9 15,0 0-17-15,0 0 7 16,0 0-8-16,4 12 0 16,-1 5 0-16,3 10 7 15,0 4-7-15,0 2 2 16,0-2 3-16,0 5-2 16,-2-5-3-16,-1 3 0 15,-3 3 3-15,0-3 2 16,0-1-5-16,-9-2 0 15,-7-3 3-15,-6-6 6 0,-1-2-9 16,-2-5 0-16,-2-8 4 16,2-2-4-16,1-5 0 15,1 0-8-15,4-12-27 16,4-10 6-16,11-6-41 16,4-5-27-16,0 2-38 15,19 7-404-15</inkml:trace>
  <inkml:trace contextRef="#ctx0" brushRef="#br0" timeOffset="70376.1">13882 2682 112 0,'0'0'833'16,"0"0"-784"-16,0 0 13 0,0 0 10 15,0 0-54-15,0 0-6 16,11-65 36-16,-8 58-37 16,-2 4 11-16,1 3-4 15,-1 0-3-15,1 0 8 16,3 16-15-16,-2 11-7 15,5 10 43-15,-4 0-38 16,1 3 17-16,-2-2-17 16,-3-5-6-16,0-5 7 15,0-7-7-15,0-7-6 16,0-7-21-16,5-7-75 16,0-3-52-16,0-17-319 15</inkml:trace>
  <inkml:trace contextRef="#ctx0" brushRef="#br0" timeOffset="70775.48">13961 2238 299 0,'0'0'463'0,"0"0"-336"16,0 0 39-16,0 0-69 16,0 0-46-16,0 0-2 15,-10-7-40-15,10 7-2 16,0 11 5-16,0 10-10 15,7 10 14-15,-1 2-5 16,0 3 0-16,-3 3 10 16,0-3-20-16,-3-3-1 15,5-6 1-15,-2-6 0 16,-2-6-2-16,2-4-44 16,-3-5-54-16,0-6 5 15,0 0-210-15,0-9-371 16</inkml:trace>
  <inkml:trace contextRef="#ctx0" brushRef="#br0" timeOffset="71071.39">13952 2241 621 0,'0'0'98'16,"0"0"48"-16,0 0-48 15,0 0-48-15,0 0-16 16,0 0-19-16,33-56 9 15,-17 53-4-15,2 3 4 16,2 0 12-16,-4 0-34 16,4 0 13-16,-4 13 4 0,-6 1-8 15,-2 4 13-15,-7 0-11 16,-1 1 10-16,0 3 10 16,-6-6-27-16,-10 1 10 15,-2-5 0-15,0-4-16 16,3-3 0-16,2-4-6 15,1-1-33-15,1 0-33 16,3-7-99-16,3-4-411 16</inkml:trace>
  <inkml:trace contextRef="#ctx0" brushRef="#br0" timeOffset="71982.88">13623 3344 286 0,'0'0'357'0,"0"0"-293"16,0 0 95-16,0 0-46 16,0 0-37-16,0 0-20 15,-36-25-13-15,36 23-9 16,0 2 0-16,0-3-29 15,0-2-4-15,4-2 2 16,12 0 1-16,3-2-3 16,4 2 1-16,3 1-2 0,2 4 4 15,0 2-4-15,-1 0 0 16,-4 0 2-16,-2 5 1 16,-7 11-6-16,-8 5 9 15,-6 6-5-15,0 8 9 16,-14 4-5-16,-15 3 0 15,0-3 10-15,-3-2-8 16,5-3 7-16,2-5-4 16,5-3 7-16,5-6-4 15,5-7-13-15,4-3 0 16,5-3-3-16,1-2 3 16,0 1-2-16,0-3-7 15,7 0 5-15,9-3 2 16,1 0-5-16,5 0 7 15,2 0-4-15,0-6 10 0,0-6-14 16,1-2-2-16,-1 0-28 16,-3-2-12-16,-5 3-41 15,-4-1-151-15,-7 3-419 16</inkml:trace>
  <inkml:trace contextRef="#ctx0" brushRef="#br0" timeOffset="72184.39">13606 3557 984 0,'0'0'67'0,"0"0"-31"16,0 0 12-16,0 0-27 16,0 0-6-16,91-56-9 15,-60 50-6-15,1 2 0 16,-3 4-6-16,0 0-71 15,-8 0-129-15,0 7-258 16</inkml:trace>
  <inkml:trace contextRef="#ctx0" brushRef="#br0" timeOffset="72477.92">13919 3691 603 0,'0'0'210'16,"0"0"-175"-16,0 0 95 0,0 0-54 16,0 0-41-16,0 0 2 15,54-65-2-15,-51 60-2 16,2 1-13-16,-4 4 4 16,1 0 4-16,-2 0-20 15,1 8 0-15,-1 12 16 16,0 5-9-16,0 3 2 15,0 1-15-15,0-2-1 16,0 1-1-16,0-3 0 16,0-4-36-16,0-6-36 15,0-9-86-15,0-6-429 0</inkml:trace>
  <inkml:trace contextRef="#ctx0" brushRef="#br0" timeOffset="72987.71">14016 3155 506 0,'0'0'342'16,"0"0"-222"-1,0 0 7-15,0 0-52 0,0 0-23 16,0 0-27-16,-4-2-12 16,4 2 16-16,0 7-29 15,1 9 13-15,7 6-9 16,-2 3 2-16,1 1-2 15,-2 2-4-15,-4 1 0 16,1-3 5-16,-1-6-5 16,-1-2-9-16,0-7-42 15,0-5-18-15,0-6-14 16,0 0-167-16,0-10-180 16</inkml:trace>
  <inkml:trace contextRef="#ctx0" brushRef="#br0" timeOffset="73268.17">14021 3101 377 0,'0'0'326'0,"0"0"-256"16,0 0 45-16,0 0-39 16,0 0-42-16,0 0 6 15,37-50-11-15,-20 47-6 16,2 1 14-16,-3 2-20 15,4 0-8-15,-4 0 22 16,2 7-25-16,-3 6 19 16,-3 4-3-16,-9 2-1 0,-3 6 24 15,0 1-28-15,-18 1-7 16,-3-1 13-16,-6-6-19 16,3-7-5-16,1-4 1 15,0-8-42-15,4-1-44 16,-2-4-116-16</inkml:trace>
  <inkml:trace contextRef="#ctx0" brushRef="#br0" timeOffset="75360.84">7038 1294 292 0,'0'0'174'0,"0"0"-137"16,0 0 111-16,0 0-32 15,0 0-23-15,0 0 3 16,-59-13-12-16,44 13-38 16,1 0-7-16,-3 0-2 0,-4 2 4 15,1 4-16-15,-8 0-6 16,0 0 25-16,-2 0-39 16,-3-2 10-16,8 2-5 15,-1-2-4-15,7 0 19 16,1-3-20-16,9 0-4 15,0 1 17-15,8-1-12 16,-1-1-10-16,2 2 4 16,0 1-6-16,0 4 1 15,0 3-4-15,0 5 9 16,0 4-3-16,0 4 12 16,3 7-13-16,1 4 4 15,-2 8 0-15,-1 4 3 16,1 4-3-16,-2 2 0 15,6 4-6-15,-3-2 13 0,5 3-12 16,-1 2 5-16,-3 2 0 16,1 4-2-16,-2 0 1 15,0 1 1-15,-2-1-1 16,-1-2 1-16,2 0-2 16,-2-4-7-16,0 0 9 15,0-1 2-15,0 0-2 16,0 1 0-16,-6 3-8 15,-5 2 14-15,-5 0-7 16,4-2 1-16,-4 1 0 16,2 0-1-16,4-2 1 15,5-1 0-15,4 0-4 0,1-5 10 16,0-4-10-16,0-2 4 16,9-4 0-16,3-2-4 15,-2-2 4-15,-1 1 0 16,0-3-1-16,-3-1 9 15,0-3-13-15,-3-2 5 16,-3-2 0-16,0-2 0 16,2-7 0-16,-2-4 0 15,0-2-3-15,0-4 10 16,0-4-8-16,0 0 1 16,1-2 0-16,-1 1 2 15,0-3-2-15,2-2 0 16,-1-2 11-16,-1 0-4 15,3 0-5-15,-2 0-2 0,-1 0 0 16,2 0 1-16,4 0-1 16,7 0 0-16,11 0-3 15,12 0 3-15,10-6-4 16,11-11-41-16,8-4-61 16,15-4-133-16</inkml:trace>
  <inkml:trace contextRef="#ctx0" brushRef="#br0" timeOffset="76904.46">12095 1283 909 0,'0'0'29'0,"0"0"-14"16,0 0 26-16,0 0 6 0,0 0 7 15,98 0-32 1,-63 0-2-16,-1-2 6 0,-4 1-17 16,-8 1 11-16,-1 0-16 15,-11 0 5-15,-1 0 0 16,-6 0-6-16,-1 0 4 15,1 3 5-15,-3 3-7 16,0 4 17-16,0 4 1 16,0 0 1-16,0 5-3 15,0 1-18-15,0 1 9 16,0 1-3-16,0 7-7 16,0 0 5-16,0 6-6 15,6 7 0-15,-5 0 5 16,1 5-5-16,-1 6-1 15,-1 2 4-15,0 5-1 0,0 2 3 16,-3 3-5-16,-4 2 7 16,7 1-2-16,0 0-6 15,0-7 0-15,0-2 0 16,0-9 2-16,0 0-4 16,4-1 6-16,1 0-4 15,-1 1 6-15,1-1-3 16,-4 1-3-16,1-4 0 15,1 2 5-15,-3 2-8 16,1-3 3-16,-1 3 0 16,0-1 6-16,0-4-5 15,0 2-1-15,-1 0 0 0,-4-4 0 16,2-2-1-16,0-3 1 16,2-2 0-16,1-4-1 15,0-1 3-15,0-3-2 16,-2 0 0-16,2 2 1 15,0-4-3-15,0-1 2 16,0 0 0-16,0-1-1 16,0-1 3-16,0 2-2 15,0 2 0-15,0 0 2 16,0 0-5-16,0-1 4 16,0-1-1-16,0-3 3 15,0-2 0-15,0-3-3 0,0-2 0 16,0-2 3-16,0 0-4 15,0-4 1 1,0 3 0-16,0-2-1 0,0-1 8 16,0 1-6-16,0 2-1 15,0-2 0-15,-4 2 1 16,-5 1 0-16,1-1-1 16,-4 3 7-16,-4-5-4 15,-5-1-6-15,-3-3-14 16,-6-6-43-16,-13 0-53 15,-11-10-169-15</inkml:trace>
  <inkml:trace contextRef="#ctx0" brushRef="#br0" timeOffset="80712.39">7303 1469 864 0,'0'0'142'16,"0"0"-139"-16,0 0-3 15,0 0 0-15,0 0-1 16,0 0 8-16,49 0-8 15,-36-13 1-15,-5 1-6 16,-4-3 3-16,-4 1-12 16,0 0 3-16,-10 2 11 0,-7 6-3 15,-5 5 0-15,-2 1 8 16,-4 0-4-16,3 13 21 16,3 6 36-16,5 3-28 15,6 5 18-15,10 4-30 16,1 2 9-16,0 3-21 15,15 0 1-15,4-2 6 16,2-2-12-16,0-3 0 16,3-9 4-16,-2-4-2 15,-1-9-4-15,3-7-8 16,0 0-24-16,-1-16-3 16,0-16-47-16,-2-9-49 0,-8-3-72 15,-7-1 24 1,-6 5 87-16,0 4 84 0,0 6 10 15,-3 10 46-15,-4 8 28 16,1 6 43-16,1 5 34 16,1 1-35-16,1 0-15 15,1 1-64-15,1 11-34 16,1 9 23-16,0-2-21 16,0 4-4-16,0 4 19 15,7 0-8-15,4 0-2 16,5 2-10-16,-1-3 1 15,3-7 1-15,1-9-2 16,1-5-1-16,-1-5-6 16,-1-2 12-16,-3-19-5 15,-6-6 0-15,-7-6 3 0,-2 0 1 16,-5 0-4 0,-17 5 0-16,-4 3 4 0,2 11 2 15,2 3-5-15,7 5 20 16,6 6 0-16,5 0 12 15,2 0-33-15,2 0 6 16,0 0-14-16,11 0 6 16,11 0 0-16,3 0 0 15,5 0 0-15,0-8-1 16,1 0-12-16,-7 1-2 16,-7 4 12-16,-6 1 2 15,-8 2 2-15,-3 0-8 0,0 8 9 16,0 6 20-16,-10 11-1 15,4-2-5-15,3-1 14 16,3 0-26-16,0-2 2 16,6-1-4-16,12 0 0 15,6 0-3-15,-3-1 0 16,1 0 3-16,-4-3 6 16,-9 1-4-16,-6-2 1 15,-3 7-1-15,-6-1 2 16,-16 1 21-16,-8-3-25 15,-3-6-9-15,6-6 7 16,2-6-26-16,7 0-38 16,8-20-76-16,8-10-407 0</inkml:trace>
  <inkml:trace contextRef="#ctx0" brushRef="#br0" timeOffset="81419.87">8095 1370 899 0,'0'0'64'0,"0"0"-19"16,0 0 48-16,0 0-67 15,0 0-14-15,0 0-12 16,-5 45 5-16,5-14 13 16,0 7-18-16,-4 5 10 15,-11 1 11-15,-2 4-16 16,-2-8 8-16,0-10-5 16,5-11 2-16,3-10-7 15,0-9-3-15,2 0 0 16,-3-9-1-16,0-19-9 0,-3-8 8 15,2-7 2 1,1 3 0-16,6 6-6 0,3 9 6 16,3 9 0-16,0 6-5 15,13 4 12-15,8 3-8 16,2 3 3-16,2 0 2 16,2 7 12-16,1 13-14 15,-1 1 4-15,0 5 4 16,-3-1-6-16,-2 0-8 15,-3 0-20-15,-2-3-106 16,-2-3-407-16</inkml:trace>
  <inkml:trace contextRef="#ctx0" brushRef="#br0" timeOffset="82140.71">8265 1601 604 0,'0'0'255'0,"0"0"-231"15,0 0 94-15,0 0-46 0,0 0-52 16,0 0-19-16,-6-30-1 16,22 30 6-16,-4 0-4 15,3 5 1-15,-6 13-3 16,-1 5 0-16,-7 5 8 15,-1 3-8-15,0 0 0 16,-1-4 3-16,-7-4-2 16,2-9 2-16,-1-6 4 15,7-5 6-15,0-3 7 16,0 0-19-16,0-7 6 16,0-13-5-16,15-11-1 15,1-3 4-15,2 3-5 16,-3 3 1-16,-6 11 3 0,-5 9-4 15,-1 4 0-15,-3 4 7 16,0 0 16-16,0 0 20 16,0 14-15-16,0 3-14 15,3 7 0-15,5-4-7 16,5-2-5-16,7-7-2 16,5-5-6-16,8-6 5 15,10-5-40-15,-4-10-59 16,-9 2-295-16</inkml:trace>
  <inkml:trace contextRef="#ctx0" brushRef="#br0" timeOffset="83250.58">7386 2333 748 0,'0'0'49'0,"0"0"-36"15,0 0 58-15,0 0-17 16,50-85-42-16,-45 56-11 16,-5 1 8-16,0 8-9 15,-10 6 0-15,-8 8 16 0,-4 6-8 16,-2 0 27-16,-1 11 18 16,5 9-25-16,4 3 12 15,7 5-29-15,6 6 13 16,3 1-1-16,0 2-16 15,13-3 5-15,8-7-9 16,6-6 0-16,-2-9-3 16,6-6 0-16,-1-6-1 15,0 0-6-15,3-15-14 16,-5-13-12-16,-5-4-23 16,1-3-6-16,-8 0-27 15,-7-2-66-15,-6 9 17 16,-3 7 76-16,0 8 62 15,0 7 60-15,-12 5 84 0,0 1 2 16,2 0-35-16,-1 10-85 16,7 9-6-16,1 5 0 15,3 2-18-15,0 1 5 16,7-2-6-16,10-5 1 16,0-6 3-16,0-4-5 15,2-6 0-15,-2-4-1 16,5 0 7-16,-3-13-6 15,-3-10 11-15,-3-6-7 16,-7-3 13-16,-5 0-17 16,-1 2 0-16,-3 6 10 0,-13 9-9 15,-1 4 8 1,3 9 11-16,3 1-2 0,5 1 31 16,3 0-39-16,3 0-9 15,0 0-2-15,15 0-7 16,9 0 1-16,4 0 3 15,2 0-6-15,0-6 4 16,-7 1-31-16,-4 2 5 16,-10 3 25-16,-6 0-9 15,-3 0 16-15,-6 7 5 16,-11 11 12-16,-2 4 20 16,4-5-10-16,5-1-9 0,10 1 1 15,0-2-19 1,4 1-4-16,17-1-2 15,4 1 6-15,1 0 3 0,0 3-3 16,-4 0 0-16,-5 9 2 16,-8-2 2-16,-9 4-4 15,0-2 5-15,-4-5-4 16,-10-6-2-16,-2-10-14 16,8-7-48-16,4 0-22 15,2-13-233-15</inkml:trace>
  <inkml:trace contextRef="#ctx0" brushRef="#br0" timeOffset="83670.17">8281 2067 781 0,'0'0'258'0,"0"0"-196"16,0 0 37-16,0 0-29 15,0 0-54-15,0 0-11 16,-64 56 3-16,58-27-3 16,3 7-3-16,-4 0-2 15,-1 2 1-15,-5 1-1 16,-8 1 0-16,-1-7 0 16,-2-5 0-16,4-7 7 15,1-11-6-15,4-5-1 0,0-5-2 16,2-5-4-16,-2-16-5 15,7-8-4-15,-1-1 12 16,9 3 2-16,0 3 1 16,0 10-3-16,15 0-3 15,6 9 4-15,3 3 2 16,-1 2 0-16,2 6 5 16,-1 9-2-16,-4 7 3 15,0-3 0-15,1 3-3 16,-2-3-6-16,4-3-56 15,-1 5-69-15,2-2-300 16,-6 0-230-16</inkml:trace>
  <inkml:trace contextRef="#ctx0" brushRef="#br0" timeOffset="84079.16">8362 2367 857 0,'0'0'70'0,"0"0"-4"16,0 0 16-16,0 0-62 16,0 0-10-16,0 0-3 15,7-40-3-15,1 40-1 16,-1 17 3-16,-2 5 3 16,2 4-1-16,-2-2-3 15,-4-5-4-15,4-3-1 16,-2-8-2-16,0-4 2 0,3-4-3 15,1 0-3-15,2-21 6 16,3-2 7-16,0-2-3 16,-3 0-2-16,-3 8 3 15,-3 9-4-15,-2 5 14 16,-1 3 13-16,0 0 20 16,0 0-1-16,0 16-24 15,0 13-15-15,0 12-3 16,0 3-1-16,0 1 1 15,0 2-2-15,0-7-2 16,0 2-1-16,-1 2-40 16,-7 7-112-16,-5 7-586 15</inkml:trace>
  <inkml:trace contextRef="#ctx0" brushRef="#br0" timeOffset="84922.4">7383 3188 750 0,'0'0'45'16,"0"0"35"-16,0 0 55 16,0 0-94-16,0 0-28 15,0 0 9-15,27-62-9 16,-18 36-5-16,-6 3-8 16,-3 5 4-16,0 5 2 15,0 8-4-15,-9 5 7 16,-10 0 2-16,-5 4-1 15,3 17 9-15,-3 7-1 16,8 7-2-16,5 5 2 0,8 4-8 16,3 2 4-1,3-1-10-15,18-4-1 0,3-7-3 16,6-10 0-16,1-8 0 16,2-9-9-16,1-7-9 15,3 0-25-15,-2-22-5 16,-4-9-27-16,-4-4-56 15,-10-9-84-15,-7-2 5 16,-7 2-98-16</inkml:trace>
  <inkml:trace contextRef="#ctx0" brushRef="#br0" timeOffset="85453.37">7593 3111 358 0,'0'0'248'16,"0"0"-48"-16,0 0-28 16,0 0-93-16,0 0-43 15,0 0-26-15,-50 96 18 0,53-57-19 16,9 0 9-16,6-3-5 15,-3-3-3-15,4-5 12 16,0-8-22-16,-2-9 0 16,5-7-3-16,-1-4 5 15,-3 0-5-15,0-19 6 16,-5-9-1-16,-4-4 11 16,-9-5-11-16,0 0-2 15,-4 2 12-15,-8 8-11 16,-3 5 3-16,0 11-2 15,7 5-2-15,2 2 20 16,6 4-10-16,0 0-7 16,0 0-6-16,8-2-8 0,13-2 10 15,6-4 1 1,3-2-13-16,1-2 6 0,-4 2-10 16,-5 3-4-16,-11 2 19 15,-7 4 1-15,-4 1 1 16,0 0 3-16,-9 6 43 15,-13 11-20-15,4 5-18 16,0 2 11-16,9-4 6 16,6 0-17-16,3-2-6 15,6 0-2-15,21 0-1 16,1 0-4-16,5-3 1 16,-2-2 4-16,-5 1 4 0,-7-2 1 15,-7 3-5 1,-6-1 0-16,-6 1 0 0,0 1-2 15,-8-4-20-15,-3-2-39 16,2-7-15-16,3-3-170 16</inkml:trace>
  <inkml:trace contextRef="#ctx0" brushRef="#br0" timeOffset="85903.87">8278 3060 843 0,'0'0'62'0,"0"0"66"16,0 0-36-16,0 0-48 15,0 0-29-15,0 0 11 16,-7-8-10-16,7 13-13 15,0 17 4-15,0 7 17 16,0 8-14-16,0 3 4 16,-12 2-11-16,-2 0 1 15,-6-2 9-15,-1-5-12 16,1-8 6-16,1-9-1 16,5-9-3-16,0-8 1 15,2-1-4-15,-3-7 0 0,1-14-2 16,4-6-12-16,0-5 10 15,5 4 3-15,5 5 1 16,0 6-1-16,12 7-9 16,9 8 10-16,1 2 0 15,2 0-1-15,-1 16 1 16,0 5 5-16,1 2-2 16,1 1 4-16,1-5-7 15,-4 0-3-15,4-8-14 16,-4-5-85-16,3-2-141 15,-7 2-564-15</inkml:trace>
  <inkml:trace contextRef="#ctx0" brushRef="#br0" timeOffset="86366.94">8419 3371 539 0,'0'0'123'0,"0"0"-8"16,0 0-21-16,0 0-41 16,0 0-7-16,0 0-8 0,7-73 8 15,8 63-39 1,1 3 5-16,1 3 16 0,-1 4-27 15,-2 0 4-15,-4 19-5 16,-3 8 2-16,-5 7 11 16,-2 4-13-16,0 1 0 15,-5-3 3-15,-6-4 3 16,2-5-4-16,3-4 15 16,1-4 0-16,1-3 8 15,4-4-24-15,0 0 0 16,0-6 13-16,0 2-14 15,0-4 0-15,7-1-3 16,5-3 3-16,4 0-5 16,-2 0 5-16,5-5-2 15,-2-7-4-15,1-5-20 0,-3-2-25 16,-1 0-80-16,-6 1-266 16</inkml:trace>
  <inkml:trace contextRef="#ctx0" brushRef="#br0" timeOffset="86526.76">8438 3488 1085 0,'0'0'37'16,"0"0"44"-16,0 0-47 16,0 0-32-16,0 0-2 15,0 0 0-15,91-54-6 0,-58 33-7 16,-5 0-110-16,-1 4-618 15</inkml:trace>
  <inkml:trace contextRef="#ctx0" brushRef="#br0" timeOffset="88107.29">9159 1407 810 0,'0'0'42'0,"0"0"19"15,0 0 29-15,0 0-61 16,0 0-2-16,0 0-21 16,49-2 7-16,-37-14 8 15,-5-2-20-15,-5 2 2 16,-2 0-2-16,0 3 2 15,-14 6 3-15,-2 4-6 16,-5 3 0-16,-3 0 14 16,3 10-11-16,3 9 14 0,6 2-8 15,4 4-1 1,8 3 10-16,0 1-17 0,13 1 0 16,12 0 10-16,8-1-6 15,1-7-5-15,2-4 0 16,-6-5 3-16,1-7-9 15,-2-6 1-15,-4 0-27 16,-2-14-2-16,-3-10-30 16,-6-4-55-16,-1-8-77 15,-7 0-27-15,-6-1-7 16,0 3-4-16,0 9 234 16,-10 9 157-16,-5 6 60 15,3 6-5-15,1 4-6 0,3 0-87 16,0 0-30-16,5 8-70 15,0 10-18-15,3 6 15 16,0 1-15-16,6 0 8 16,12 1 4-16,0 0 0 15,4-6 2-15,2-5-14 16,3-10 3-16,-3-5 4 16,4 0-1-16,-4-9-6 15,-3-11 3-15,-6-4-1 16,-9-1 7-16,-2 0-10 15,-4 0 0-15,-9 6 7 16,-10 4-5-16,-5 5 8 16,3 4 18-16,3 5 3 15,9 1 10-15,5 0-16 0,4 0-17 16,0 0-8-16,0 0-4 16,16-3-10-16,8-4 9 15,8-3-5-15,0-2-3 16,-3 1-8-16,-7 4 1 15,-6 3 13-15,-7 4-7 16,-6 0 12-16,-3 0 4 16,0 0-1-16,0 5 42 15,-1 12-34-15,-5 0 5 16,4 3-1-16,2 1-11 16,0 0-3-16,11 1 3 15,5-3-2-15,-1 3 0 0,1-1 1 16,-8-1-1-16,0 4 5 15,-8-3-4-15,0 4-2 16,-19-1-1-16,-9 0-22 16,-3-3-15-16,-2-10-37 15,0-4-119-15,6-7-630 16</inkml:trace>
  <inkml:trace contextRef="#ctx0" brushRef="#br0" timeOffset="89201.54">9924 1391 890 0,'0'0'89'0,"0"0"25"16,0 0-21-16,0 0-49 16,0 0-15-16,0 0-15 15,0 0-9-15,-4 57 0 16,11-28-2-16,5 5 0 16,-3 7 0-16,-2 3 0 0,-2 5-3 15,2 1 0-15,-4-6 2 16,-3-6-5-16,0-7 0 15,0-12-37-15,0-8-49 16,0-11-94-16,0 0-317 16</inkml:trace>
  <inkml:trace contextRef="#ctx0" brushRef="#br0" timeOffset="89666.02">9848 1380 816 0,'0'0'84'15,"0"0"-31"-15,0 0 18 0,0 0-35 16,0 0 1-16,0 0-29 16,86-53 3-16,-63 53 9 15,-1 0-19-15,-3 9 6 16,-5 7-6-16,-5 2-1 15,-7 3 16-15,-2 2-15 16,0 1 11-16,-14-4 3 16,-2-4-11-16,2-4 14 15,2-7-7-15,2-2-2 16,7-3-9-16,3 0-1 16,0-6-10-16,0-6-1 15,15 0-1-15,0 1 1 0,4 4-8 16,1 3 18-16,-1 4-3 15,-1 0 1-15,-8 0 4 16,-2 6 1-16,-5 8 2 16,-3 7 12-16,0 3 8 15,-11 6 0-15,-10-1-2 16,-1-1-5-16,-2-5-8 16,3-5 12-16,6-8-19 15,3-4-2-15,9-5-35 16,3-1-55-16,0-3-202 15</inkml:trace>
  <inkml:trace contextRef="#ctx0" brushRef="#br0" timeOffset="90173.03">10160 1480 631 0,'0'0'286'16,"0"0"-240"-16,0 0 60 0,0 0-78 15,0 0-12-15,0 0-7 16,26-34-6-16,-18 34-3 15,3 3 10-15,-3 14 0 16,-3 5 2-16,-2 3-7 16,-3 0 2-16,0-1 7 15,0-2-11-15,0-2 3 16,0-5 4-16,0-7-7 16,0-4 1-16,0-4-4 15,0 0 0-15,0 0-1 16,7-12-7-16,4-13 8 15,5-3 5-15,-4 0-5 16,-2 10-3-16,-5 6-5 16,-2 8 8-16,-3 4 11 15,0 0-10-15,0 1 36 0,0 15 3 16,0 9-37 0,0 2 6-16,0-1-4 0,5-4 9 15,8-4-8-15,2-4-4 16,7-8-4-16,6-6 1 15,4 0-66-15,2-10-88 16,-4 3-854-16</inkml:trace>
  <inkml:trace contextRef="#ctx0" brushRef="#br0" timeOffset="90996.5">9372 2384 627 0,'0'0'37'16,"0"0"-27"-16,0 0 94 15,0 0-34-15,0 0-36 16,0 0 17-16,70-27-23 15,-61 3-11-15,-1 2-4 16,-8-1-12-16,0 4 2 16,0 4 11-16,-13 7-13 15,-7 8 10-15,-6 0 3 0,-3 5 15 16,0 10-2-16,8 5 3 16,5 1-2-16,8 1 6 15,8 3-26-15,0 4 1 16,12 1-5-16,12-1 1 15,3 0-1-15,3-8-2 16,1-5-2-16,2-7 1 16,0-6-1-16,1-3-6 15,1-4-23-15,-4-17-18 16,0-5 2-16,-4-8-83 16,-6-1-61-16,-8-2-36 15,-4 1-87-15</inkml:trace>
  <inkml:trace contextRef="#ctx0" brushRef="#br0" timeOffset="91539.48">9678 2244 308 0,'0'0'280'0,"0"0"-116"16,0 0 29-16,0 0-122 16,0 0-17-16,0 0-30 15,-53 66-19-15,53-35 14 16,0-1-11-16,8 1 5 16,7-6 13-16,3-7-24 15,0-5 9-15,6-8-11 16,1-5 3-16,0-4-3 15,1-16 1-15,-8-5 4 16,-4-1 5-16,-9-2-10 16,-5 1 2-16,0 5 8 0,-11 5-9 15,-6 5 3 1,-6 4 1-16,4 7 5 0,1 1 14 16,6 0-20-16,6 0 6 15,6 0-10-15,0 0-12 16,15 0-8-16,9 0 1 15,7-2-11-15,2-12-2 16,1-1-21-16,-4-3-4 16,-6 1-3-16,-7 4 15 15,-10 7 33-15,-7 6 12 16,0 0 25-16,-9 0 94 16,-9 7-71-16,-4 9-13 0,5 0 23 15,7 2-24 1,7 0-6-16,3 2-24 0,4 1 0 15,20 1-6-15,4 0 2 16,2 0 0-16,-3 2 4 16,-6 2-3-16,-6-1 1 15,-12 1 0-15,-3-1-2 16,-2-1 11-16,-18-3-11 16,-4-5-8-16,3-8 7 15,0-6-56-15,5-2-38 16,5-4-187-16,7-14-469 15</inkml:trace>
  <inkml:trace contextRef="#ctx0" brushRef="#br0" timeOffset="91844.78">10097 2300 136 0,'0'0'799'16,"0"0"-729"-16,0 0 31 15,0 0-51-15,0 0-32 16,0 0-12-16,3 82 6 16,8-45 5-16,-3 3-6 15,-2 3 16-15,-3-1-17 0,-3 1 4 16,0-6 2-1,0-3-16-15,0-10 0 0,0-8-2 16,0-10 0-16,0-6-39 16,0 0-44-16,0-21-43 15,2-10-17-15,-2-7-159 16,0-5-95-16</inkml:trace>
  <inkml:trace contextRef="#ctx0" brushRef="#br0" timeOffset="92237.16">10040 2273 547 0,'0'0'116'0,"0"0"92"16,0 0-95-16,0 0-42 16,-9-84-46-16,27 77-2 0,3 2 11 15,3 5-33 1,1 0 7-16,-4 5 6 0,-1 15-14 16,-5 7 10-16,-7 4-8 15,-6 3 7-15,-2-2 9 16,0-5-15-16,-7-6 1 15,-2-6 16-15,1-8-17 16,1-7 16-16,2 0-14 16,-2 0-1-16,7-6-8 15,0-5-11-15,0-2 5 16,10 1 3-16,5 3-3 16,3 5 1-16,2 4 0 0,-1 0 8 15,-4 1-5 1,-2 14 4-16,-7 2 2 0,-6 5 10 15,0 8-7-15,-12-1 16 16,-13-2-4-16,-5-2-2 16,3-5 18-16,0-9-31 15,8-7 4-15,1-4-10 16,12 0-40-16,4-4-74 16,2-13-413-16</inkml:trace>
  <inkml:trace contextRef="#ctx0" brushRef="#br0" timeOffset="92788.2">10277 2380 712 0,'0'0'171'16,"0"0"-158"-16,0 0 71 15,0 0-52-15,0 0-12 16,0 0 0-16,38-13-14 0,-31 34 14 15,-2 5-9-15,-2 1-2 16,3-2 6-16,-2-3-12 16,-1-8 1-16,3-6 8 15,0-5-11-15,0-3-1 16,4 0-2-16,3-13 2 16,0-8 19-16,-1-5-12 15,-3 2-3-15,1 5 1 16,-5 5 0-16,-2 7 0 15,-3 4 1-15,1 3 15 16,-1 0 22-16,0 0-28 16,3 3-2-16,-1 14 3 15,1 6-16-15,-2 11 15 0,-1 2-2 16,0 3-5 0,-1-2 19-16,-10-4-27 0,-5-3 0 15,2-3 0-15,-2-3-18 16,-1-4-82-16,-3-3-179 15</inkml:trace>
  <inkml:trace contextRef="#ctx0" brushRef="#br0" timeOffset="94042.44">9557 3232 375 0,'0'0'435'15,"0"0"-432"-15,0 0 108 16,0 0-48-16,0 0-44 15,0 0-1-15,42 9-3 16,-30-27-6-16,-3-1-6 16,-6 1-3-16,-3 1-7 15,0 3-7-15,-9 4 14 16,-8 7 18-16,-5 3-2 16,1 0 4-16,0 11 16 15,2 7-18-15,1 7 1 0,12 3 2 16,4 7-9-1,2 0 6-15,6 3-18 0,17-5 0 16,2-2 7-16,8-7-3 16,-2-6-7-16,-1-6 3 15,1-8 0-15,-2-4-2 16,-1 0-23-16,0-8-13 16,-1-15 6-16,-3-5-14 15,0-7-38-15,-3-1-14 16,-8 1 27-16,-5 5 22 15,-2 5 20-15,-6 8 29 16,0 7 85-16,-15 5 35 16,-3 5-19-16,-3 0-45 15,3 0-9-15,3 4-8 16,2 9-22-16,8 2-10 16,4 6 1-16,1 5-6 0,0 0-4 15,15 1 6-15,3-4-4 16,1-5 1-16,-1-8-1 15,1-4 0-15,-1-6-5 16,-3 0 10-16,-3-4 0 16,-6-12-4-16,-3-1 12 15,-3-3 14-15,0-4-15 16,-8 3 0-16,-6 1 1 16,0 5-12-16,1 2 9 15,2 4-10-15,4 1 0 16,4 3-2-16,3-2-42 0,0-3-34 15,1 3-40-15,11 2-272 16</inkml:trace>
  <inkml:trace contextRef="#ctx0" brushRef="#br0" timeOffset="94500.87">10009 3133 665 0,'0'0'126'0,"0"0"57"16,0 0-75-16,0 0-57 16,-85 84 11-16,84-66-35 15,1 1-16-15,0-2 3 16,14-2-9-16,6 0-6 16,5-3 1-16,2-1 0 15,1-1 3-15,-2 1-3 16,-4-1 0-16,-4 0 3 15,-7 0 3-15,-4 2-7 0,-7 0 2 16,0 5 4-16,-15 1 27 16,-10 0-20-16,-5 0-7 15,-1-6 8-15,4-2-13 16,6-7-3-16,6-3-26 16,12-4-50-16,3-17-83 15,0-8-440-15</inkml:trace>
  <inkml:trace contextRef="#ctx0" brushRef="#br0" timeOffset="95108.51">10254 3213 875 0,'0'0'78'0,"0"0"15"16,0 0-13-16,0 0-46 0,0 0-21 15,-8 81-2-15,8-41 22 16,0 7-15-16,9 1-10 15,-1 0 8-15,-1-2-13 16,0-3-2-16,1-8 0 16,-2-10-1-16,-1-9-10 15,-1-10-34-15,0-6-31 16,-2 0-85-16,-2-23-144 16,0-8-100-16</inkml:trace>
  <inkml:trace contextRef="#ctx0" brushRef="#br0" timeOffset="95565.6">10186 3219 552 0,'0'0'147'16,"0"0"-62"-16,0 0 59 15,14-86-68-15,2 72-25 16,4 1-26-16,1 7-9 16,1 6 4-16,-2 0-18 15,-1 7-1-15,0 14 24 16,-5 8-19-16,-4 2 9 15,-3 1-11-15,-5-1 3 16,-2-6 16-16,0-3-17 16,0-8-4-16,-2-7 18 15,-2-5-12-15,1-2 3 16,2 0-11-16,-1 0-4 0,2-5 0 16,0-8-14-16,6-1 10 15,6 1 6-15,10 3-9 16,-2 5 10-16,2 3-4 15,-1 2 3-15,-6 0 2 16,0 6-8-16,-6 10 8 16,-5 1 1-16,-4 5 5 15,0 2 12-15,-7 1-6 16,-17-3 5-16,-9-1 19 16,-1-4-26-16,-4-3 0 15,6-5-2-15,5-2-8 16,9-7-3-16,7 0-44 0,10-11-29 15,1-7-119-15,3-3-404 16</inkml:trace>
  <inkml:trace contextRef="#ctx0" brushRef="#br0" timeOffset="96071.27">10534 3404 653 0,'0'0'123'16,"0"0"-85"-16,0 0 72 15,0 0-64-15,0 0 1 16,0 0-20-16,41-49-15 16,-30 49 20-16,-5 0-25 15,-1 9 14-15,-4 14 6 16,-1 4-5-16,0 5 11 15,0 3-21-15,-3-6 6 0,0 0 9 16,2-5-19-16,1-5 1 16,0-5-9-16,0-1 3 15,0-7-3-15,3-2 0 16,6-2-11-16,7 0 11 16,1-2 0-16,2 0-1 15,3 0 2-15,-2-2-1 16,4-3 0-16,-2-2-4 15,-4-6-13-15,0-1-23 16,-6-1-49-16,-8 0-216 16</inkml:trace>
  <inkml:trace contextRef="#ctx0" brushRef="#br0" timeOffset="96218.11">10540 3505 899 0,'0'0'196'15,"0"0"-156"-15,0 0 35 16,0 0-53-16,0 0-14 16,0 0-3-16,94-9-2 15,-58 0-3-15,3-2-57 16,-5-1-252-16</inkml:trace>
  <inkml:trace contextRef="#ctx0" brushRef="#br0" timeOffset="97792.54">11044 1507 671 0,'0'0'22'16,"0"0"-9"-16,0 0 67 16,0 0-10-16,0 0-34 15,0 0-8-15,56-45-19 16,-52 27-3-16,-4 0 1 0,0 1-7 15,-4 3-1-15,-8 5 1 16,0 3 4-16,-3 6 30 16,3 0 0-16,0 0 9 15,0 12-9-15,6 5-23 16,4 5 2-16,2 5-11 16,0 3 4-16,0 3 17 15,8 3-19-15,6-2 11 16,3-1 9-16,3-8-21 15,-1-4 4-15,2-8-7 16,0-8 0-16,0-5 0 16,0 0 0-16,-2-15-4 15,-2-7 3-15,-3-9-15 0,-3-3 8 16,-7-4-16 0,-4 1-3-16,0 6 12 0,0 9-12 15,-9 9 27-15,-2 6 9 16,0 5-3-16,2 2 32 15,3 0-9-15,0 0-3 16,5 8-15-16,-1 6-11 16,2 4 0-16,0 0 1 15,0 2 2-15,12-1-3 16,2-1 0-16,2-2 3 16,0-4-3-16,2-7 0 15,2-5-5-15,1 0 2 16,1-11 4-16,-4-10-1 15,-2-4 1-15,-5-1-1 0,-10 1-1 16,-1 4-7-16,-1 4 8 16,-16 5 2-16,-1 7-1 15,-1 3 8-15,1 2 9 16,3 0 0-16,8 0 7 16,4 0-21-16,3 0-4 15,0 5 0-15,9-2-9 16,12 1 5-16,5-4 1 15,4 0-5-15,0-2-8 16,-3-6-16-16,-6-4 8 16,-3 1 3-16,-8 4-3 15,-8 0 17-15,-2 5 7 16,0-2 14-16,-12 4 14 0,-6 0 13 16,0 0 0-1,3 0-2-15,9 0-18 0,5 6-1 16,1 2-20-16,1 8-8 15,17 2 7-15,3 4-1 16,7 0 2-16,-1 2 1 16,-2 1 4-16,-2 1-7 15,-8 0 2-15,-7 7 0 16,-8 0 3-16,0-1-2 16,-5-5 1-16,-12-4 6 15,-1-8-3-15,6-8-10 16,-1-3 4-16,6-4-29 0,5-4-41 15,2-16-50 1,0-9-298-16</inkml:trace>
  <inkml:trace contextRef="#ctx0" brushRef="#br0" timeOffset="98256.88">11620 1316 877 0,'0'0'125'15,"0"0"-8"-15,0 0-25 16,0 0-36-16,0 0-37 16,0 0-19-16,-19-3-4 0,35 11 4 15,5 13-1-15,1 4 4 16,0 3-3-16,-2 4 0 15,0 3 0-15,-7-2 2 16,-4 3-2-16,-6-3 0 16,-3-1 2-16,0-4 2 15,0-6 0-15,0-8-3 16,-7-5-1-16,2-8 7 16,-4-1-7-16,-1 0 2 15,1-13 7-15,-3-11-5 16,-1-5-3-16,2-5 5 15,0-1-6-15,3 2 3 0,6 7-1 16,2 1-2-16,0 3 7 16,10 2-4-16,10 3-6 15,8 5 1-15,5 2 0 16,5 4-7-16,-1 4-65 16,-3 2-40-16,-6 0-282 15</inkml:trace>
  <inkml:trace contextRef="#ctx0" brushRef="#br0" timeOffset="98798.07">11804 1570 645 0,'0'0'124'0,"0"0"-2"15,0 0-29-15,0 0-47 16,0 0-30-16,0 0-1 16,43-33 9-16,-31 33-14 15,0 12-1-15,-2 6 2 16,-4 5-11-16,-3 6 19 0,-3-4-18 15,0 2-1-15,0-3 21 16,-1-9-20-16,-4-2 8 16,4-9 3-16,-1-4 4 15,1 0 3-15,1 0-19 16,0 0-1-16,0 0-7 16,0-13 3-16,9-5 5 15,3-7 3-15,4-2-1 16,-1 2-1-16,0 0-1 15,-3 4 0-15,-5 10 2 16,-4 6-1-16,-3 3-1 16,0 2 8-16,0 0 18 15,0 0 11-15,-7 0-10 16,3 11-17-16,-1 6-6 16,4 4-3-16,1 5 12 0,0-3-6 15,0-1-1-15,6-5-6 16,10-3-1-16,2-6 1 15,7-5-24-15,2-3-88 16,0 0-171-16</inkml:trace>
  <inkml:trace contextRef="#ctx0" brushRef="#br0" timeOffset="100183.74">11222 2382 120 0,'0'0'644'0,"0"0"-627"16,0 0 55-16,0 0 6 15,0 0-45-15,0 0 6 16,54-19-32-16,-41 1 0 15,-4-1-7-15,-6-1-1 16,-3 2-12-16,0 4 3 16,-3 4 10-16,-15 8 22 15,0 2-2-15,-3 0 18 0,-1 11-6 16,4 7-6 0,0 7 9-16,6 1-15 0,6 3-2 15,6 6 2-15,0 0-18 16,0-3 4-16,12-1 8 15,5-3-13-15,4-6 2 16,1-5-3-16,3-7 0 16,-2-8-7-16,-1-2-6 15,2 0-21-15,-2-19-5 16,-2-4-14-16,-4-6 13 16,-7-3-21-16,-4 5 26 15,-5 1 29-15,0 6 6 16,0 7 5-16,-6 3 52 15,-5 6-1-15,1 4-10 0,2 0-4 16,4 2-25-16,1 15-3 16,3 8-14-16,0 4 0 15,0 1 3-15,9-1-3 16,5-7 0-16,5-5 0 16,0-5 2-16,-1-6-6 15,1-4 4-15,0-2 0 16,-5 0 2-16,-1-6 1 15,-5-10 3-15,-5-1 5 16,-3-7 2-16,0-1 6 16,-3 0-11-16,-12 0-4 15,0 5 13-15,0 3-14 16,3 7 2-16,3 4 10 0,6 2-4 16,-1 4-9-16,4-2-2 15,0 2-12-15,0-1 3 16,12-2-31-16,4-3 24 15,5-1-13-15,3-5 6 16,0-2 0-16,-3 2 5 16,-5 0-4-16,-5 5 12 15,-7 3 4-15,-4 4 6 16,0 0 14-16,-7 0 46 16,-9 14-35-16,2 2-6 15,0 2 4-15,7 1-8 16,7 2-11-16,0 2 6 0,10-3-10 15,14-2-2 1,2 0-2-16,5-4 8 0,0 3-3 16,-2-7 0-16,-7 2 1 15,-10-1-2-15,-3 0 0 16,-9-1 0-16,0 1 4 16,-5 1-3-16,-16 0 3 15,1-3-4-15,0-5 0 16,4-4-24-16,10 0-46 15,4-5-46-15,2-11-370 16</inkml:trace>
  <inkml:trace contextRef="#ctx0" brushRef="#br0" timeOffset="100658.21">11756 2251 674 0,'0'0'235'16,"0"0"-120"-16,0 0-8 15,0 0-72-15,0 0-30 0,0 0 10 16,11-3-13-1,3 3 14-15,3 9-8 0,2 7-1 16,-1 7 14-16,0 7-18 16,-3 3 0-16,-3 4 18 15,-5 0-18-15,-2-1 8 16,-5-3-9-16,0-7 0 16,0-8 4-16,0-3-6 15,0-7 0-15,-3-3 5 16,-5-5-4-16,-2 0 0 15,1 0 1-15,-2-11-2 16,-3-8 7-16,2-6-4 16,1-4-3-16,1 0 1 15,10 0-1-15,0 1 9 16,0 3-6-16,13 0 0 0,5 4-3 16,5 4-5-1,0 3 5-15,3 3 0 0,-4 6-17 16,4 3-39-16,0 2-58 15,-3 0-158-15</inkml:trace>
  <inkml:trace contextRef="#ctx0" brushRef="#br0" timeOffset="101107.3">11989 2489 673 0,'0'0'238'0,"0"0"-203"16,0 0 9-16,0 0 1 16,0 0-45-16,0 0 19 15,16-52-13-15,-11 52 0 16,-2 0 8-16,1 4-10 16,1 12 3-16,0 2 14 15,0 1-18-15,-2-3 0 16,0-6-2-16,3-3-1 15,-3-7 2-15,3 0-2 16,3 0 0-16,1-7 6 16,1-11-1-16,5-4 8 15,-7 1 0-15,0 1-11 16,-2 7 3-16,-4 4-5 16,-1 6 4-16,-2 2 14 0,0 1 1 15,0 0 10-15,0 4 5 16,0 14-16-16,0 8-5 15,0 7-10-15,0 1 1 16,0 5 4-16,0 1-4 16,-9 3-8-16,-6 2-39 15,0 0-89-15,-4-4-362 16</inkml:trace>
  <inkml:trace contextRef="#ctx0" brushRef="#br0" timeOffset="102591.48">11295 3271 688 0,'0'0'250'15,"0"0"-249"-15,0 0 22 16,0 0 35-16,0 0-39 15,0 0-4-15,64-12-1 16,-50-3-13-16,-6-1-2 16,-6 0-2-16,-2 0 3 15,0 0-4-15,-7 5 4 16,-10 1 0-16,-2 8 11 16,-2 2-10-16,-2 0 13 15,3 8 5-15,3 12-3 0,4 9 11 16,7 6-27-1,6 8 3-15,0-1 12 0,1 3-11 16,17-5-4-16,2-9 9 16,2-4-8-16,2-11 4 15,-3-6-5-15,4-6 0 16,-1-4-5-16,0-4 0 16,-3-14-15-16,1-7 0 15,-3-5-12-15,-3-4 10 16,-3 2-4-16,-6 2-1 15,-5 6 12-15,-2 6 4 16,0 8 11-16,-5 4 9 16,-4 6 30-16,2 0 8 15,1 5-26-15,0 12-7 16,6 5-9-16,0 4-5 0,0 5 0 16,5-5 2-1,9-2 0-15,3-5 2 0,1-8-4 16,1-8 3-16,2-3 11 15,0 0-8-15,-2-9 8 16,-1-8-4-16,-4-7 3 16,-6-2 6-16,-5 1-6 15,-3 1-3-15,0 3 10 16,-14 5-3-16,-3 4 1 16,-1 3-6-16,6 5 4 15,4 2 4-15,5 2-18 16,3 0-2-16,0 0-3 15,0 0-35-15,10 0-6 0,11-5 9 16,7 0-17-16,4-4 9 16,-1-2 5-16,-3-3 10 15,-1 3 14-15,-6-1-6 16,-12 4 20-16,-6 2 1 16,-3 4 0-16,-3 2 59 15,-16 0-26-15,-3 0 20 16,-1 14-2-16,0 1-24 15,10 3-1-15,5-1 4 16,8 0-31-16,0 2 0 16,21-3-3-16,8 1 3 15,2 0-4-15,0-4 4 16,-2 3 0-16,-7-4 0 16,-5 3 7-16,-10 3-11 0,-7 2 7 15,0 4-3-15,-19 2 11 16,-8-1-11-16,-3 0 0 15,2-9-1-15,1-4 1 16,9-6-28-16,6-6-35 16,12-2-32-16,0-17-179 15</inkml:trace>
  <inkml:trace contextRef="#ctx0" brushRef="#br0" timeOffset="103300.47">11905 3144 696 0,'0'0'206'0,"0"0"-116"16,0 0 9-16,0 0-64 0,0 0-29 15,0 0 2-15,21 15-2 16,0 6 9-16,4 5-10 16,-2 2-1-16,-1 2 3 15,-4 2-6-15,-6-1 10 16,-6 2-2-16,-4-4 3 16,-2-2 10-16,0-4-17 15,0-8 2-15,-5-5 10 16,1-7-9-16,-4-3 11 15,2 0-11-15,-4-3 3 16,-2-15 0-16,0-7-11 16,-2-5 0-16,4-9 0 15,2-4 5-15,4 0-5 16,4 4 0-16,0 4 0 16,6 9-6-16,12 6 5 0,6 7 0 15,4 8-32-15,9 0-50 16,1 5-12-16,-1 0-222 15</inkml:trace>
  <inkml:trace contextRef="#ctx0" brushRef="#br0" timeOffset="103718.72">12132 3367 104 0,'0'0'680'15,"0"0"-589"-15,0 0-8 16,0 0-20-16,0 0-47 16,0 0-9-16,14-61 14 15,-3 57-19-15,-3 3-1 16,-1 1 15-16,-2 0-9 15,1 12 7-15,-6 9 1 16,0 4 4-16,0 0 0 16,0 0-11-16,-6-4 8 15,3-1 5-15,0-2-16 16,3-2 14-16,0-2-15 0,0-5-2 16,0-1 5-1,0-3-6-15,3-2-1 0,6-1 4 16,-2-1-3-16,2-1 4 15,0 0-4-15,3 0-1 16,-3 0 0-16,2-6-1 16,-1-1-2-16,-3-4-32 15,-1-2-36-15,-3 3-101 16,-3 1-391-16</inkml:trace>
  <inkml:trace contextRef="#ctx0" brushRef="#br0" timeOffset="103869.89">12121 3446 993 0,'0'0'69'16,"0"0"-5"-16,0 0-44 15,0 0-5-15,80-27-12 16,-49 12-3-16,-6 7-154 16</inkml:trace>
  <inkml:trace contextRef="#ctx0" brushRef="#br0" timeOffset="110144.44">13435 4531 937 0,'0'0'105'15,"0"0"-96"-15,-107 28 53 16,76-1 9-16,4 9-30 15,7 9-15-15,6 11-2 16,6 7-12-16,8 6 6 16,0 4-5-16,8-8-2 0,16-6 2 15,10-14-11-15,7-20 1 16,8-15-3-16,6-10-5 16,5-27 2-16,-4-21 2 15,-7-11 2-15,-16-5-2 16,-16 0 0-16,-17-3 1 15,0-2 12-15,-27 0-9 16,-9 4-3-16,-4 10 10 16,2 11-9-16,7 16 23 15,7 12-6-15,8 10 9 16,10 3 4-16,3 3-31 16,3 0-1-16,0 9-5 0,12 8-49 15,18 7-17 1,10-2-61-16,5-6-160 0</inkml:trace>
  <inkml:trace contextRef="#ctx0" brushRef="#br0" timeOffset="111130.36">13815 4717 704 0,'0'0'150'0,"0"0"-47"0,0 0 12 15,0 0-47-15,0 0-15 16,0 0-39-16,-4-76 0 16,26 58 6-16,5 6-15 15,-2 5 7-15,3 7-6 16,-4 0-5-16,-1 7 9 15,-1 14-7-15,-1 7-1 16,-8 7 7-16,-7 6-8 16,-6 5 4-16,-3 6 4 15,-22 5-2-15,-5 2 0 16,-4 0-7-16,4-11 0 16,6-11 7-16,8-14-4 15,8-12 0-15,5-10-3 16,3-1-6-16,0-13-7 0,18-21-19 15,12-13 7-15,1-12-15 16,1-7-19-16,-4 3 16 16,-6 1-2-16,-2 3-31 15,-8 8 29-15,-8 12 30 16,-4 16 17-16,0 12 13 16,-4 7 42-16,-7 4 39 15,-4 11-37-15,5 15-27 16,2 9-8-16,6 6 6 15,2 2 4-15,0-2-1 16,14-5-8-16,7-3 3 16,5-8-26-16,4-4 1 15,1-8-2-15,4-6-1 0,0-5-28 16,-2-2-87-16,-7 0-166 16</inkml:trace>
  <inkml:trace contextRef="#ctx0" brushRef="#br0" timeOffset="111343.79">14279 5034 870 0,'0'0'121'16,"0"0"-58"-16,-7-92 6 16,7 59-31-16,10 6-3 15,0 9-1-15,-2 9 0 0,-2 8-18 16,0 1-11-16,0 13 1 15,4 19 7-15,0 15 15 16,-2 6-6-16,-2 1-17 16,0-6-3-16,2-7-2 15,3-10-31-15,1-7-68 16,3-4-128-16</inkml:trace>
  <inkml:trace contextRef="#ctx0" brushRef="#br0" timeOffset="111918.32">14457 4536 862 0,'0'0'121'0,"0"0"-29"16,0 0 15-16,0 0-49 16,0 0-58-16,0 0 4 15,38 11 0-15,-11 15 2 16,-4 12-4-16,-7 10 13 16,-4 0-6-16,-6 4-3 0,0-8 3 15,0-11-6-15,1-8 2 16,-1-13-5-16,6-10-2 15,0-2 2-15,7-15-2 16,2-17 2-16,3-8 6 16,-5-6-6-16,-3 2 1 15,-6 5 3-15,-4 6-2 16,-6 10 0-16,0 6-2 16,0 11 5-16,0 4 1 15,0 2-1-15,0 0 8 16,0 0-12-16,0 20 5 15,3 14-5-15,3 12 6 16,0 4 2-16,-3 6-8 16,4 1 14-16,-5 5 2 0,-2 5-8 15,0-2 0-15,-4-1-3 16,-7-7-5-16,-1-8 1 16,-3-9-2-16,3-13-5 15,3-13-42-15,0-10-51 16,5-4-68-16,2-14-476 15</inkml:trace>
  <inkml:trace contextRef="#ctx0" brushRef="#br0" timeOffset="112200.22">14849 5029 496 0,'0'0'374'0,"0"0"-351"16,0 0 73-16,0 0-24 15,0 0-50-15,0 0-2 16,46-89-2-16,-34 65-2 16,-3 0-1-16,0 5 2 15,-5 1 2-15,-1 8 7 16,-1 5 4-16,-2 3 3 16,0 2 1-16,0 0-6 15,0 0-3-15,0 13-6 16,0 9-9-16,0 9-7 15,0 7-3-15,-5-2 0 16,4 1-18-16,1-2-21 16,0-1-60-16,0-4-97 0,0-2-192 15</inkml:trace>
  <inkml:trace contextRef="#ctx0" brushRef="#br0" timeOffset="112686.69">15061 4553 387 0,'0'0'552'0,"0"0"-499"16,0 0 44-16,0 0-33 15,-15-71-28-15,15 63-11 16,13 4-8-16,2 4 5 16,6 0-5-16,3 6 3 15,0 15 5-15,-5 10-4 16,-3 7-1-16,-8 7-6 15,-8 3-7-15,0 2 3 16,0-4-4-16,-8-3-5 16,-3-3 2-16,5-5-1 15,1-4-2-15,4-3 1 0,1-10 0 16,0-5-1-16,3-6 0 16,11-7-7-16,8 0 5 15,6-13-8-15,6-8 6 16,-1-6-5-16,-3 0-29 15,-6-1-22-15,-13 2-9 16,-9-1-43-16,-2-1-186 16,-13 4-393-16</inkml:trace>
  <inkml:trace contextRef="#ctx0" brushRef="#br0" timeOffset="112830.93">15146 4713 114 0,'0'0'888'0,"0"0"-806"0,0 0 24 16,0 0-34-16,0 0-69 15,0 0-1-15,34-15-2 16,6 6 0-16,2 4-48 16,-3 5-39-16,-6 0-162 15,-8 8-450-15</inkml:trace>
  <inkml:trace contextRef="#ctx0" brushRef="#br0" timeOffset="113144.55">15413 5073 520 0,'0'0'234'0,"0"0"-127"0,0 0 33 15,35-78-67-15,-19 39-35 16,-2 0-23-16,-3 6 18 16,-7 4-13-16,-2 12 10 15,-2 7 12-15,0 5-1 16,0 4 10-16,0 1 7 15,0 0-16-15,0 0-19 16,0 12-23-16,4 9 2 16,1 6 2-16,2 4-4 15,-1 2 0-15,-1-1 2 16,-2 0-2-16,-3 0-1 16,0-2-17-16,0-3-47 0,0-1-9 15,-3-3-50 1,-8 1-100-16,-2-2-347 0</inkml:trace>
  <inkml:trace contextRef="#ctx0" brushRef="#br0" timeOffset="113294.25">15450 5252 667 0,'0'0'314'0,"0"0"-221"16,0 0 2-16,0 0-42 16,0 0-18-16,0 0 3 15,58-35-28-15,-32 19-10 16,2-1 0-16,2 0-27 15,-2 1-78-15,-1-3-157 16,-3-2-649-16</inkml:trace>
  <inkml:trace contextRef="#ctx0" brushRef="#br0" timeOffset="113594.12">15757 4226 288 0,'0'0'726'0,"0"0"-720"16,0 0 63-16,0 0 47 15,80 97-39-15,-54-44-20 0,-3 5 0 16,-7 0-12-16,-4 9-1 15,-9 2-19-15,-3 6-3 16,-3 7-10-16,-19 4-7 16,-13 7-5-16,-5 2-48 15,-11-2-75-15,-8-4-51 16,-13-7-377-16</inkml:trace>
  <inkml:trace contextRef="#ctx0" brushRef="#br0" timeOffset="114156.33">12990 4448 916 0,'0'0'132'0,"-87"84"-81"15,47-20 36-15,9 13-12 0,14 11-30 16,17 15-23-16,14 3-2 16,26-3-11-16,20-4-8 15,10-17-1-15,9-13-3 16,5-14-39-16,4-17-57 15,-5-16-109-15</inkml:trace>
  <inkml:trace contextRef="#ctx0" brushRef="#br0" timeOffset="117680.67">12350 5831 838 0,'0'0'64'16,"0"0"-14"-16,0 0 53 15,0 0-18-15,0 0-29 16,0 0-14-16,0 0 1 16,-51 50-7-16,32-27-13 15,-5 2-7-15,-9 7-6 16,-6 8 1-16,-13 6-9 15,-11 4 0-15,-8 4 3 16,-10-1-5-16,-5 0 3 16,-11-3-1-16,-6 3-1 15,-6 0-1-15,-6 0-2 0,0 0 2 16,-7-3 0-16,-2-4 4 16,-3-5-6-16,-6-7 2 15,-7-1 0-15,-12-3 0 16,-2-4 0-16,2-5 3 15,6-8-2-15,3-4-1 16,-5-8 0-16,0-1-2 16,-1 0 4-16,4-10-6 15,2-7 4-15,0-3 0 16,3-3-1-16,4-2-6 16,3-2 7-16,-1 0-3 15,7-3 11-15,6 0-8 0,6-3 0 16,6-1 2-1,6-2 0-15,11 2-2 0,7-1 0 16,6 0 8-16,12 3-4 16,4 1 6-16,2 1 1 15,3 2-3-15,5-1 7 16,0 0-15-16,-1-3 0 16,2 2 14-16,4 3-13 15,2 2 6-15,7 5-4 16,0 4 5-16,5 1 10 0,2 5-16 15,6 2 1 1,3 2 13-16,4 2-14 16,4 0 5-16,6 1-7 0,2 2 0 15,2-3 0 1,-1 3 0-16,0-1 0 0,-3-2-2 16,-1-2 4-16,-1 0-4 15,-3 2 1-15,-3 0 1 16,1-1 7-16,-1 0-7 15,-2 3 0-15,1-2-2 16,0 2 10-16,3 0-10 16,0 0 2-16,0 1 0 15,2-2-7-15,-1 1 7 16,0 0-18-16,-2-3 16 16,-4 3-32-16,-4-4 16 0,0 2 5 15,-5-3-10-15,1 0 19 16,-2-3-30-16,2-1-37 15,0-6-55-15,-1 0-256 16</inkml:trace>
  <inkml:trace contextRef="#ctx0" brushRef="#br0" timeOffset="119039.54">1944 5038 551 0,'0'0'484'0,"-102"43"-477"15,50 14 35-15,-3 18 27 16,2 16 3-16,7 18-19 16,15 12-22-16,19 11 17 0,12-3-25 15,39-3-2 1,19-9 2-16,14-17-15 0,14-14-14 16,10-25 6-16,11-26-14 15,5-24-32-15,-3-11-63 16,-11-21-62-16,-17-17-295 15</inkml:trace>
  <inkml:trace contextRef="#ctx0" brushRef="#br0" timeOffset="120777.9">2196 5406 369 0,'0'0'484'0,"0"0"-447"15,0 0 69-15,0 0-16 16,0 0-45-16,-88 38-7 16,68-6 13-16,1 6-26 15,10 3 12-15,4 1-19 16,5 0-15-16,2 1-6 15,19 1 2-15,9-3 1 16,7-3 0-16,2-8 0 16,1-8-2-16,2-7-5 15,-2-9 14-15,-4-6-12 16,0 0 5-16,-6-21 0 16,-8-7-4-16,-10-7 3 0,-12-7 1 15,0-7 0 1,-15-1 6-16,-21-5-11 0,-10-1 8 15,-2 9-3-15,2 8 7 16,7 15 2-16,14 10-2 16,7 9 27-16,9 3-20 15,9 2-14-15,0 0-3 16,0-1-22-16,21 0-41 16,10-1 10-16,8 1-49 15,3-1-172-15,1 2-188 16</inkml:trace>
  <inkml:trace contextRef="#ctx0" brushRef="#br0" timeOffset="121210.47">2472 5420 909 0,'0'0'57'16,"0"0"17"-16,0 0-3 15,0 0-61-15,0 0 12 16,0 0-14-16,86-67-5 15,-56 67 12-15,-3 17-15 16,0 13 0-16,-9 8 5 16,-2 6-1-16,-8 4 6 15,-5-3-10-15,-3-4 1 16,0-11 8-16,0-9-9 16,0-9 0-16,0-7 1 15,0-4-1-15,0-1-3 0,0 0-3 16,11-7 4-16,3-17-4 15,8-16 6-15,2-13 0 16,-4-5-2-16,-6-3 0 16,-9 9-5-16,-5 13 2 15,0 15 5-15,0 14 11 16,-6 10 8-16,-6 0 18 16,0 10 11-16,-1 18-38 15,10 9-1-15,3 7-2 16,0 6-5-16,18-2 4 15,10-3-6-15,11-7 0 16,8-7-4-16,3-11-18 16,2-10-74-16,-7-7-147 0</inkml:trace>
  <inkml:trace contextRef="#ctx0" brushRef="#br0" timeOffset="121518.19">3124 5646 628 0,'0'0'32'0,"0"0"15"16,0 0 143-16,0 0-82 16,0 0-59-16,10 86-7 15,-10-51-13-15,0 1-16 16,-6-5-1-16,-4-6-12 16,5-9-6-16,2-7-21 15,3-9-158-15,0 0-350 16</inkml:trace>
  <inkml:trace contextRef="#ctx0" brushRef="#br0" timeOffset="122250.9">3085 5338 910 0,'0'0'61'16,"0"0"77"-16,0 0-59 15,0 0-37-15,0 0-17 16,0 0-23-16,-3 31 7 16,3 4-8-16,3 6 6 15,0 7 18-15,0 3-22 16,0 4 5-16,3-4 3 16,0-3-10-16,1-6-1 15,4-10 0-15,2-9 0 16,1-4 4-16,2-8-4 15,1-2 0-15,0-2-9 16,1-3 11-16,-3-2-3 16,-1-2 1-16,-1 0 0 0,2-5-6 15,3-16 6-15,1-14 0 16,2-11 18-16,0-10-17 16,-9-5 9-16,-3-1-5 15,-9-1-1-15,0 7 6 16,0 6-8-16,-12 11-2 15,3 14 17-15,3 8-9 16,1 10 6-16,4 6 4 16,1 1-7-16,0 0-2 15,0 0-9-15,0 6-5 16,0 14 3-16,12 16 1 16,7 10 1-16,-1 9 6 0,0 7-3 15,-6 5 4-15,-7 5-7 16,-5 6 2-16,0 3 18 15,-20 4-6-15,-13 2 7 16,-11-1 2-16,-4-11-12 16,-1-10 11-16,1-16-18 15,9-15 3-15,11-13-7 16,10-13-2-16,9-8-48 16,9-27-79-16,0-28-57 15,0-18-94-15</inkml:trace>
  <inkml:trace contextRef="#ctx0" brushRef="#br0" timeOffset="122841.61">3670 5360 773 0,'0'0'79'0,"0"0"67"15,0 0-45-15,0 0-63 16,-33-71-7-16,33 54-17 16,9 1 7-16,10 1-10 15,5 5 2-15,1 4 7 16,0 6-20-16,1 6 0 15,0 24 14-15,-6 18-11 16,-9 15 11-16,-11 10-9 0,0 4 5 16,-3 0 12-1,-15-6-21-15,3-6 5 0,3-14 18 16,5-11-17-16,7-13 16 16,0-12-19-16,3-5-2 15,16-7-4-15,3-3 1 16,7-1 1-16,2-20-10 15,5-9 7-15,0-4-13 16,-5-1-44-16,-7 3-45 16,-9 3-45-16,-15 5-350 15</inkml:trace>
  <inkml:trace contextRef="#ctx0" brushRef="#br0" timeOffset="122984.8">3710 5573 974 0,'0'0'119'15,"0"0"-56"-15,0 0 21 16,0 0-63-16,0 0 0 16,79-77-21-16,-31 53 0 15,0 1 0-15,4 1 0 16,3 2-73-16,-4 5-36 16,-2 1-297-16</inkml:trace>
  <inkml:trace contextRef="#ctx0" brushRef="#br0" timeOffset="123246.3">4198 4932 1089 0,'0'0'38'16,"0"0"66"-16,0 0-18 15,0 0-56-15,0 0-14 16,51 84-2-16,-9-22 21 15,5 8 13-15,1 13-17 16,-5 13 17-16,-10 9-24 16,-15 14 8-16,-15 12 12 15,-3 9-24-15,-32 4-5 16,-9 4-12-16,-9-1-3 16,-11-1-72-16,-24-5-179 15,-25-11-1011-15</inkml:trace>
  <inkml:trace contextRef="#ctx0" brushRef="#br0" timeOffset="137518.59">13758 5961 229 0,'0'0'65'16,"0"0"-65"-16,0 0 96 16,0 0-7-16,0 0 0 15,0 0-11-15,-16-81 37 16,-2 69 18-16,-8 5-45 16,-3 6-5-16,-7 1-30 15,-3 8-23-15,0 19 15 16,-1 13-13-16,9 6 6 15,5 14-13-15,14 8 2 16,11 2-3-16,1 1-9 0,19-7-5 16,13-9 5-16,9-8-14 15,1-11-2-15,5-13-3 16,0-14 4-16,-2-9-8 16,3-17-42-16,-3-20-32 15,-5-9-23-15,-9-8-217 16</inkml:trace>
  <inkml:trace contextRef="#ctx0" brushRef="#br0" timeOffset="138183.92">13984 5647 836 0,'0'0'115'0,"0"0"-29"15,0 0 24-15,0 0-28 16,0 0-31-16,0 0-24 15,0-5-8-15,0 44-15 16,0 15 8-16,0 10 2 16,0 7-10-16,0 6 2 15,3 4-6-15,4 5 5 16,2-3-5-16,-2-7 0 16,2-15-2-16,2-14 2 15,-2-17-1-15,0-11 0 16,-5-10-4-16,-1-8 1 15,0-1-10-15,0-4-8 16,4-18 11-16,4-10 11 0,8-8 0 16,3-5 0-16,3-5-1 15,2 3 1-15,-1 3 0 16,-2 11 0-16,-7 16-6 16,-7 8 6-16,-4 9-3 15,-1 0 0-15,1 21 3 16,4 9 3-16,-3 8 19 15,1 4-11-15,1-1 3 16,1-1 0-16,2-3-4 16,0-4-1-16,0-3-3 15,3-5-6-15,-2-9 0 16,-1-5-3-16,2-6-1 0,-1-5-9 16,2-6-27-16,2-18 5 15,3-9-10-15,-3-3-3 16,-2 5 10-16,-3 5 15 15,-6 9 23-15,-2 8 2 16,-1 6 5-16,-2 3 40 16,1 0 12-16,-1 0-15 15,4 0-10-15,0 10-33 16,1 8 11-16,3 4 19 16,4 0-11-16,-1 0-6 15,3 0-13-15,-3-5 0 16,-1-1-1-16,-2-6-7 15,-1-3-38-15,-3-7-32 16,-4 0-59-16,-1-8-103 0,0-14-449 16</inkml:trace>
  <inkml:trace contextRef="#ctx0" brushRef="#br0" timeOffset="138348.4">14539 6147 667 0,'0'0'406'0,"0"0"-348"15,0 0 49-15,0 0-58 16,0 0-42-16,0 0-7 16,-13-30-28-16,35 22-14 15,3-1-61-15,-3 1-263 16</inkml:trace>
  <inkml:trace contextRef="#ctx0" brushRef="#br0" timeOffset="138610.32">14683 5710 869 0,'0'0'135'15,"0"0"-58"-15,0 0 36 16,0 0-36-16,0 0-45 16,0 0-23-16,-30 99 9 15,54-44 8-15,0 9-5 16,0 6 1-16,-5 10-2 15,-2 1-6-15,-4 0-2 0,-1-8-9 16,-3-4-3-16,-2-4 0 16,1-6-11-16,-2-6-37 15,2-17-60-15,0-14-148 16</inkml:trace>
  <inkml:trace contextRef="#ctx0" brushRef="#br0" timeOffset="139060.4">15194 6155 767 0,'0'0'72'0,"0"0"55"16,0 0-2-16,-86-7-53 0,55 10-18 16,-3 18-5-16,0 7-18 15,4 12-2-15,7 6-2 16,8 2-7-16,9-3 3 16,6-4-18-16,0-4-5 15,16-10 0-15,6-8-2 16,2-11-2-16,4-8-8 15,3 0-31-15,2-23-19 16,0-15-27-16,-5-9-42 16,-6-12-257-16</inkml:trace>
  <inkml:trace contextRef="#ctx0" brushRef="#br0" timeOffset="139278.82">15171 5671 1060 0,'0'0'84'0,"0"0"-14"15,0 0 20-15,0 0-45 16,0 0-35-16,-9 115 12 16,21-47 2-16,2 5-6 15,2 10 7-15,-3 4-13 16,-3 5-2-16,-2 1-10 16,-6-3 3-16,-2-1-7 15,0-6 4-15,0-5-45 16,3-10-29-16,3-16-73 15,3-15-283-15</inkml:trace>
  <inkml:trace contextRef="#ctx0" brushRef="#br0" timeOffset="140458.63">15663 6192 985 0,'0'0'59'16,"0"0"-51"-16,0 0 13 16,0 0 1-16,0 0 16 15,96-75-16-15,-45 17-13 16,-1-9-6-16,-8-3 1 16,-9 0-4-16,-12 0 0 15,-14 10-8-15,-7 16 2 16,0 16 6-16,-10 14 3 15,-9 14-1-15,-3 0 26 16,0 21-7-16,6 13-3 16,7 11-13-16,9 13 4 15,0 5-6-15,12 12 1 16,10 13-1-16,5 8-3 16,0 5 1-16,0 4 7 0,-7-5-1 15,-6-6-3-15,-6-9 3 16,-5-12-6-16,-3-13 0 15,0-15-1-15,-5-14 5 16,-10-13-10-16,-6-12 4 16,-3-6-10-16,-4-12-13 15,-2-18-3-15,1-13 0 16,0-9 13-16,5-6 4 16,6 0 7-16,9 6-1 15,6 2 4-15,3 7 3 16,8 7-2-16,15 3 1 15,9 4-2-15,5 4-2 16,2 1-8-16,3 4-72 0,-5 4-167 16,-7 3-136-1</inkml:trace>
  <inkml:trace contextRef="#ctx0" brushRef="#br0" timeOffset="141187.69">16086 6167 813 0,'0'0'66'0,"0"0"52"15,0 0-18-15,0 0-52 16,0 0-35-16,0 0-10 16,-2-12-3-16,28 35 5 15,3 6 0-15,1 8 8 16,-3 4-10-16,-3 2 3 0,-8-2 1 16,-4 0-7-16,-3-7 8 15,-7-9-7-15,-1-9 1 16,-1-10 12-16,0-6 1 15,0 0 25-15,-1-9-9 16,-8-14-26-16,-2-10 2 16,7-7-7-16,1 0 0 15,3-2-3-15,0-1 3 16,1 6-7-16,16 4-5 16,2 5-25-16,8 8-21 15,4 11-22-15,5 7-77 16,6 2-87-16,-2 0 134 15,2 15 24-15,1-3-68 0,-2-4-22 16,-1-4 140 0,0-4-26-16,-7 0-33 0,-6-16 95 15,-12 0 73-15,-14 2 34 16,-1 2 67-16,-19 5-12 16,-20 4 33-16,-6 3-29 15,-5 0-55-15,2 4-33 16,5 14-29-16,11 5-6 15,7 7 9-15,10 5-30 16,10 6-1-16,5 3-11 16,0 0-1-16,14-1 1 15,8-8-10-15,0-7 3 16,0-7-3-16,-3-11 2 16,-2-5-4-16,-3-5-1 0,0-9-5 15,-1-16 1-15,-2-11-2 16,-4-5 1-16,0-4 4 15,-5 1 3-15,2 0-2 16,1 10 0-16,-1 12 3 16,2 10 3-16,-1 11-3 15,1 1 0-15,3 2 2 16,6 17 2-16,4 11 23 16,3-1-22-16,2 1 2 15,-3-4-7-15,2-5-1 16,0-5-1-16,0-3-25 15,2-6-36-15,2-5-28 16,-2-2-41-16,-2 0-422 0</inkml:trace>
  <inkml:trace contextRef="#ctx0" brushRef="#br0" timeOffset="141829.04">16881 6043 984 0,'0'0'62'0,"0"0"-12"16,0 0 37-16,0 0-42 0,0 0-36 16,0 0-5-16,-8 86 1 15,20-42-5-15,3 1 1 16,-3-4 3-16,0-3-7 15,-1-7 5-15,-4-5-2 16,1-9 6-16,-1-7-4 16,-4-7-2-16,-2-3 0 15,2 0-8-15,2-17 5 16,2-12 3-16,1-6 1 16,1-3 3-16,-2 4-4 15,-1 6 0-15,0 9 0 16,-2 8 2-16,-1 10-5 15,-1 1 0-15,1 1 3 0,3 18 0 16,2 6 0 0,-1 6 0-16,3-2 3 0,-1-4 2 15,5-9-6-15,-4-6 1 16,-2-4 0-16,1-6-3 16,-1 0 1-16,2-17-7 15,-4-7 9-15,-2-5 0 16,-1-1 1-16,-1 0-1 15,0 7 0-15,-2 5 3 16,0 8-3-16,2 6 0 16,-2 4-1-16,3 0 1 15,3 4 0-15,1 15 0 0,5 1 7 16,-1 4 3 0,-1 0-10-16,0-3 0 0,0-1 1 15,-3-4-1-15,1-6-1 16,0-4-12-16,1-3-25 15,0-3-15-15,3 0-23 16,-3-3-77-16,2-10-67 16,-1-1-3-16,-1 3 57 15,-1 3-43-15</inkml:trace>
  <inkml:trace contextRef="#ctx0" brushRef="#br0" timeOffset="142143.67">17320 6259 69 0,'0'0'210'0,"0"0"-49"15,0 0-62-15,0 0 22 16,0 0-31-16,0 0-10 15,5 23-38-15,1-21-3 16,6-2 0-16,3 0-5 0,2-7 3 16,0-11-7-16,0-7-15 15,-1-3-7-15,-2-6 1 16,-4-2-9-16,-5 4 1 16,-5 6 0-16,0 7-1 15,-3 7 8-15,-12 12 13 16,1 0 23-16,-3 6 9 15,3 17-18-15,2 10-21 16,6 5 4-16,6 6-5 16,0 0 13-16,0-1-8 15,9-8 2-15,9-10-2 16,3-7-15-16,3-11-3 0,4-7 0 16,8 0-10-16,6-19-30 15,4-8-51-15,6-4-18 16,-1 0-361-16</inkml:trace>
  <inkml:trace contextRef="#ctx0" brushRef="#br0" timeOffset="142249.19">18076 6172 802 0,'0'0'91'0,"0"0"-91"15,0 0-335-15</inkml:trace>
  <inkml:trace contextRef="#ctx0" brushRef="#br0" timeOffset="146269.29">680 6996 512 0,'0'0'384'16,"0"0"-343"-16,0 0 74 15,0 0-21-15,-33 71-51 16,35-25 0-16,20 13-25 16,9 7-8-16,5 4 17 15,0 0-26-15,-2-10 7 16,-4-6-8-16,-3-8 0 16,-8-12 0-16,-5-12-18 0,-8-10-47 15,-6-12-3-15,0-3-114 16,-9-24-213-16</inkml:trace>
  <inkml:trace contextRef="#ctx0" brushRef="#br0" timeOffset="146546.39">641 7084 651 0,'0'0'105'16,"-6"-73"30"-16,6 50 14 16,15 2-93-16,6 1-21 15,7 1 8-15,5 4-35 16,6 4 14-16,7 5-10 15,-1 6-7-15,4 0 9 16,-7 21-14-16,-5 10 0 0,-8 7 11 16,-13 6-10-16,-12 4 12 15,-4 5-7-15,-14-2 3 16,-16-1 12-16,-3-10-21 16,3-11 4-16,2-13 3 15,5-8-5-15,7-8-4 16,7-9-31-16,9-22-29 15,0-12-28-15,12 0-166 16,13 7-306-16</inkml:trace>
  <inkml:trace contextRef="#ctx0" brushRef="#br0" timeOffset="147340.09">1320 7079 516 0,'0'0'157'15,"0"0"-26"-15,-100 0 43 16,63 20-71-16,11 7-59 16,1 8-6-16,13 7-16 15,8 8 1-15,4 2-19 16,1-4-1-16,14-2 21 15,3-12-20-15,4-8 6 0,-1-9-7 16,-1-9 2 0,-1-8-10-16,-1 0 4 0,-6-18 1 15,-5-12-10-15,-5-7 5 16,-2-8 5-16,0 6-5 16,-9 5 8-16,-2 10-4 15,4 9 2-15,4 11-1 16,0 2 31-16,3 2-30 15,0 0 4-15,0 0 1 16,12 14 1-16,7 8-7 16,5 7 8-16,0-1-6 15,1-1 12-15,-5-2-14 16,2-5 0-16,-4-4-8 16,-3-5-30-16,-1-7-11 0,-4-4-21 15,-3-7-32-15,-4-19-33 16,-3-13-3-16,0-6 21 15,-9-3 61-15,-7 3 56 16,7 7 72-16,1 7 26 16,4 9 21-16,2 8-12 15,2 8-38-15,0 4-24 16,0 2 2-16,0 0-37 16,11 0 4-16,6 1 13 15,6 15-23-15,6 5 16 16,2 7-19-16,8 7 1 15,-4 7 12-15,-3 0-10 16,-8-1-4-16,-8-6 4 0,-7-8-1 16,-4-9 5-16,-2-9-7 15,-3-8 14-15,0-1 14 16,0 0-14-16,0-10 2 16,-3-14-5-16,-6-9-8 15,-2-10-5-15,1-4 1 16,2 3 0-16,5 4 4 15,3 6-4-15,0 10-1 16,8 4-2-16,11 6-4 16,3 4-18-16,4 6-38 15,1 4-31-15,-3 0-107 16,-4 8-344-16</inkml:trace>
  <inkml:trace contextRef="#ctx0" brushRef="#br0" timeOffset="148075.95">1820 7460 460 0,'0'0'439'0,"0"0"-433"16,0 0 20-16,13-79 21 16,7 33-32-16,-3-4-3 15,-3 3-11-15,-5 6 2 16,-5 10 2-16,-4 9-1 15,0 12 30-15,-13 5 17 0,-4 5-1 16,-2 0 7 0,0 7-24-16,2 10-2 0,1 8-11 15,10 6-20-15,3 9 0 16,3 5 0-16,3-1 1 16,19-1-4-16,2-7-1 15,0-6 4-15,0-7-1 16,0-9 4-16,-5-6-8 15,-2-6 1-15,-4-2-13 16,-4-4 9-16,0-19-12 16,0-9 20-16,0-8 4 15,-3-5-4-15,0 1 0 0,0 6 2 16,1 12 0 0,-1 9-3-16,-3 7 2 0,5 8-1 15,-2 2 0-15,7 2-2 16,-1 16 2-16,7 7 17 15,-2 5-17-15,2-2 7 16,-4-1-5-16,0-7-2 16,-3-5 3-16,1-5-3 15,-4-6 0-15,-4-4 0 16,-1 0-8-16,-2-4 8 16,1-18-4-16,4-8 4 15,-4-3 7-15,3 2-7 16,0 8 0-16,0 7-1 15,-1 9 5-15,0 5-6 16,0 2 2-16,1 0 0 0,3 4 6 16,4 12 8-16,-1 7-3 15,-1 5 12-15,-1 2-22 16,1-2 5-16,-4-3-6 16,2-8 0-16,0-5-2 15,0-9-37-15,4-3-27 16,-2-18 9-16,-2-22-23 15,4-18-42-15,-4-14-94 16,-4-10-9-16,-2-5-32 16</inkml:trace>
  <inkml:trace contextRef="#ctx0" brushRef="#br0" timeOffset="148291.44">2430 6703 610 0,'0'0'241'0,"0"0"-44"16,0 0-58-16,0 0-28 15,0 0-69-15,0 0-11 16,0 53-22-16,0-13 17 15,0 5-17-15,9 6 1 16,9 4 2-16,-3 1-12 16,4 1 0-16,-1 0 14 15,0 0-13-15,0-1 1 16,-3-2-2-16,-6-6 0 16,1-8 0-16,-4-8-50 15,-6-9-23-15,0-11-27 16,0-7-35-16,-9-5-249 15</inkml:trace>
  <inkml:trace contextRef="#ctx0" brushRef="#br0" timeOffset="148413.98">2381 7242 732 0,'0'0'219'16,"0"0"-196"-16,0 0 70 16,0 0-58-16,0 0-32 15,46-79-3-15,-4 50 0 16,4 1-86-16,2 6-364 15</inkml:trace>
  <inkml:trace contextRef="#ctx0" brushRef="#br0" timeOffset="150191.54">3185 7078 871 0,'0'0'114'15,"0"0"-92"-15,0 0 25 0,0 0 5 16,0 0-30 0,0 0-15-16,6-107 20 0,6 30-27 15,-3-6 0-15,-6 3 4 16,-3 9 2-16,0 16-4 16,0 18-2-16,0 16 0 15,-5 15 15-15,2 6 7 16,-1 0 14-16,1 7 16 15,-3 23-46-15,4 14-6 16,2 15-1-16,3 10 1 16,17 9-3-16,5 5 2 15,2 3 1-15,4 1 0 16,-2 0 5-16,-4-1-3 16,-1-5-2-16,-8-8 0 0,-4-10-1 15,-6-15 1-15,-3-10 0 16,-3-12 7-16,0-10-5 15,-6-10-4-15,-7-6-2 16,-5 0-19-16,-6-8 10 16,-3-17-15-16,-1-11 16 15,-2-4 10-15,6-7 3 16,6-1-2-16,8-3 0 16,10-3 1-16,4 2 0 15,23 4 2-15,6 6-2 0,4 5 1 16,-1 8-1-1,3 5-2-15,0 4-72 16,-2 7-46-16,-10 3-299 0</inkml:trace>
  <inkml:trace contextRef="#ctx0" brushRef="#br0" timeOffset="150851.76">2348 7178 787 0,'0'0'78'15,"0"0"65"-15,0 0-46 16,0 0-62-16,0 0-14 15,0 0-8-15,74-65 11 16,-27 31-6-16,5 0-18 16,3 0 0-16,5 4-28 15,-2 4-115-15,2 9-457 16</inkml:trace>
  <inkml:trace contextRef="#ctx0" brushRef="#br0" timeOffset="151440.29">3554 7042 703 0,'0'0'216'16,"0"0"-211"-16,0 0 23 15,0 0 6-15,0 0-31 16,0 0 15-16,47 71-16 16,-26-34 8-16,-3 4 9 15,4 4-17-15,-5 1 5 16,1-4-7-16,-5-9 3 15,-4-8 0-15,0-10 1 0,-9-8-4 16,0-7 10-16,0 0 2 16,0-13 39-16,-9-17-28 15,-4-9-21-15,-4-8 1 16,4-2-3-16,2 2 0 16,2 6 2-16,6 9 5 15,3 7-11-15,0 7 4 16,8 5 0-16,10 1-5 15,10 2-6-15,8 4-45 16,1 1-61-16,-1 4-219 16</inkml:trace>
  <inkml:trace contextRef="#ctx0" brushRef="#br0" timeOffset="152401.85">3934 6972 558 0,'0'0'127'0,"0"0"47"15,-81 27-14-15,63-4-84 16,5 2-42-16,7 5 5 16,6 4-24-16,0 6 8 15,6 2-10-15,13 3-3 16,-2-5 3-16,7-5-13 15,-4-7 0-15,-3-11 13 16,-2-7-7-16,-6-6-12 0,-2-4 6 16,2-9-1-16,0-21-8 15,-3-9 0-15,-3-6 1 16,-3-1 1-16,0 9-5 16,0 5 11-16,0 12-7 15,0 9 8-15,0 5 4 16,0 6-3-16,0 0-1 15,0 0 26-15,2 14-23 16,11 11 4-16,2 10 3 16,4 3-5-16,1-1 5 15,4-4-10-15,-2-1 0 16,0-10-2-16,-1-8 2 0,-1-5-3 16,-5-8-50-16,-2-1-9 15,-1-8 5-15,0-16-51 16,-5-12-7-16,-2-3-21 15,-2-8 1-15,-3 3 53 16,0 5 64-16,1 5 18 16,1 11 68-16,-2 10 35 15,0 5 35-15,0 7 8 16,0 1-42-16,1 0-41 16,4 4-25-16,2 14-28 15,2 5 10-15,3 7-18 16,1 3-1-16,1-1 8 15,1 2-6-15,-3-5-5 0,0-1 2 16,1-8 0-16,-4-7 8 16,-3-7-8-16,1-6-1 15,-4 0-6-15,2-12 14 16,1-18-4-16,-3-3 1 16,0-4-1-16,0 1 7 15,-1 9-10-15,1 7 0 16,-1 10 0-16,0 7 3 15,-1 3-3-15,-1 0 0 16,3 6 4-16,2 14 9 16,2 8-13-16,1 1 0 15,5 0 9-15,-2-2-6 16,0-9-6-16,0-6 3 16,-2-9 0-16,3-3-4 0,-2-7 0 15,1-14 4-15,2-9 2 16,-2-1-2-16,-5 1 0 15,1 3 0-15,0 9 6 16,-2 10-3-16,-2 4-3 16,-3 4 0-16,0 0 20 15,3 0-17-15,3 12-3 16,4 11 10-16,-1 4 1 16,-1 3 4-16,1-5-15 15,1-1-9-15,2-3-3 16,4-1-87-16,4-2-88 15,4-1-386-15</inkml:trace>
  <inkml:trace contextRef="#ctx0" brushRef="#br0" timeOffset="152965.98">4720 7278 365 0,'0'0'430'16,"0"0"-427"-16,0 0 9 15,0 0 57-15,87-69 1 16,-67 39-44-16,0 0 5 0,-5-2 3 15,-8 6-26 1,-5 0 3-16,-2 3 4 0,-3 5-14 16,-15 1 11-16,-3 10 17 15,0 7-8-15,-1 0 20 16,1 9-15-16,0 12-10 16,9 8 9-16,5 5-18 15,7 7 11-15,1 0-3 16,20 3-2-16,4-6 18 15,4-9-10-15,-1-7-6 16,5-11-11-16,-3-8-2 16,1-3-4-16,0-11-10 15,2-12-61-15,-3-4-54 16,1 4-379-16</inkml:trace>
  <inkml:trace contextRef="#ctx0" brushRef="#br0" timeOffset="153094.88">5401 7264 966 0,'0'0'173'0,"0"0"-164"15,0 0 9-15,0 0-18 16,0 0-496-16</inkml:trace>
  <inkml:trace contextRef="#ctx0" brushRef="#br0" timeOffset="181076.28">6306 6122 786 0,'0'0'36'16,"0"0"-1"-16,0 0 75 15,0 0-48-15,0 0-31 16,0 0-1-16,-9 0-9 16,9 0 5-16,0 0-13 15,0 0 1-15,0 0 6 16,0 0-16-16,-4-5 14 16,-4-14 6-16,-7-9-21 15,-4-6-1-15,0-4 1 16,0-3-2-16,3-5 12 15,4 5-9-15,3 3-2 0,2 9 8 16,7 8-4-16,0 11 11 16,0 4-11-16,0 3 2 15,0 1 7-15,0 2-15 16,0 0 0-16,3 0 0 16,9 0-1-16,4 2 1 15,5 7 3-15,9-2 4 16,1 2 1-16,2-3-3 15,6-2-5-15,1-4 2 16,2 0 3-16,1 0-10 16,2-4-7-16,-6-1-92 15,-17 5-346-15</inkml:trace>
  <inkml:trace contextRef="#ctx0" brushRef="#br0" timeOffset="186582.44">6831 4207 639 0,'0'0'170'0,"0"0"-146"15,0 0 48-15,0 0 21 16,0 0-47-16,0 0-1 16,0 0-28-16,-27-15 11 15,27 15 9-15,0 0-30 16,0 0 5-16,0 0-11 16,0 0 0-16,0 0-2 15,0 0-1-15,0 0 2 16,14 11-7-16,8 1 9 0,2 3-2 15,4 1 0 1,4-2 5-16,5-1-11 0,2-1 6 16,7-2 0-16,0-2 3 15,-1-4-3-15,-2-2 0 16,-2-2-1-16,-1 0 7 16,-4 0-11-16,-2-4 5 15,0-8 0-15,1-3 0 16,1-4 0-16,-1-6 0 15,7-2 3-15,3-1 1 16,1 2-8-16,2-1 5 16,1 5-1-16,5 3 2 15,4 4-2-15,4-1 0 16,6 0-2-16,0 4 9 16,-2-2-12-16,0 0 5 0,-1 5 0 15,1-1 0-15,-1 2 0 16,3 0-2-16,-1 2 1 15,-3 2 2-15,-3 0-1 16,-1 4 1-16,-2 0-1 16,6 0 0-16,-3 0-2 15,2 10 2-15,0 2 3 16,-1 8 1-16,0-1-8 16,-4 3 8-16,-5-1-4 15,-9 1 0-15,-10 4-4 16,-9 1 2-16,-5 1 2 15,-5 2 1-15,-5 0 0 0,-4-4-1 16,0-1 0-16,-3-7-2 16,0-5 1-16,0-4 1 15,2-7-2-15,-1-2 8 16,0 0-12-16,1 0 8 16,4-4-2-16,7-16 0 15,7-6 0-15,8-9 0 16,3 0 3-16,5 3-1 15,4 3-2-15,2 3 3 16,3 2-6-16,4 3 2 16,3 4 0-16,5 0 1 15,2 6 1-15,7 2 0 16,3 4 0-16,4 5 1 16,0 0-1-16,6 0-1 15,6 0 1-15,1 6-3 0,2 6 2 16,-5-2 0-16,-1 2-2 15,1 1 4-15,1 3-4 16,-1-2 2-16,-4 0-1 16,-3 0 1-16,-7-2 2 15,-2-1-2-15,-1-5 2 16,-7-3-2-16,-5-3 0 16,-2 0-2-16,-7 0 5 15,-9-3-4-15,-3-7 2 16,-5-8-1-16,2-4 15 0,1-9-14 15,3-12-1 1,-2-4-7-16,-4-3-51 0,-7 3-98 16,-15 11-380-16</inkml:trace>
  <inkml:trace contextRef="#ctx0" brushRef="#br0" timeOffset="187450.38">6937 4551 997 0,'0'0'16'0,"0"0"0"16,0 0 42-16,0 0-32 16,0 0-12-16,0 0-12 15,0 102-1-15,2-59 5 16,5-3-3-16,-3 2-2 15,1-3-1-15,-5-2 4 16,0-3-9-16,0-5-4 16,0-6-59-16,-9-9-137 15,-7-8-207-15</inkml:trace>
  <inkml:trace contextRef="#ctx0" brushRef="#br0" timeOffset="187856.46">6664 4659 648 0,'0'0'89'0,"0"0"-40"16,0 0 57-16,0 0-31 15,0 0-27-15,0 0-23 16,9-63-21-16,22 51 10 16,7 4 6-16,5 5-15 15,8 3 10-15,2 0-14 0,5 5 7 16,-2 9 0-16,1 1 0 15,-8 5-8-15,-9 2 2 16,-6 4 2-16,-5 6-5 16,-10 0 1-16,-7 7 0 15,-10 1 6-15,-2 3 5 16,-14 3-4-16,-14 1 9 16,-11 0-13-16,-9-6 13 15,-10-2-12-15,-2-6-1 16,2-8 0-16,9-10-3 15,7-8 0-15,14-7 0 16,7 0 6-16,8-5-12 16,8-15-6-16,5-5-13 15,10-8 4-15,19-5-38 16,14 1-79-16,5 2-134 0,1 6-201 16</inkml:trace>
  <inkml:trace contextRef="#ctx0" brushRef="#br0" timeOffset="188097.16">7352 4851 162 0,'0'0'774'16,"0"0"-752"-16,0 0 55 15,0 0 8-15,0 0-48 16,0 0-37-16,9 37 0 0,-2-5 21 15,2 1-19 1,0 3 4-16,-1 3-4 0,-5-3-1 16,-2-1-1-16,-1-2-23 15,0-9-57-15,0-10-82 16,0-11-328-16</inkml:trace>
  <inkml:trace contextRef="#ctx0" brushRef="#br0" timeOffset="188311.45">7286 4747 440 0,'0'0'607'16,"0"0"-593"-16,0 0 34 0,0 0 5 15,0 0-53-15,0 0-5 16,30-33 4-16,1 26-37 15,2 3-52-15,-5 4-244 16</inkml:trace>
  <inkml:trace contextRef="#ctx0" brushRef="#br0" timeOffset="188688.02">7480 4732 864 0,'0'0'85'0,"0"0"-5"16,0 0 2-16,0 0-80 16,0 0 0-16,0 0-2 15,17 9 2-15,-1 9-8 16,2 2 9-16,-2 4-3 16,2 4 9-16,-3 4-9 15,0 0 0-15,-6 5 3 16,0-1-3-16,-3-1 0 15,-2-2-3-15,-4-9 6 16,0-8-11-16,0-8 9 16,0-7-1-16,0-1 13 15,0 0-7-15,0-15 1 16,0-10 2-16,0-11-7 0,0 0 4 16,2-1-6-16,4 4 0 15,3 3 6-15,0 1-6 16,7 5 0-16,1 2-1 15,5 3 2-15,2 4-6 16,6 2-33-16,1 3-78 16,-1 7-189-16</inkml:trace>
  <inkml:trace contextRef="#ctx0" brushRef="#br0" timeOffset="189114.35">7853 5064 300 0,'0'0'544'16,"0"0"-511"-16,0 0 28 16,0 0 2-16,0 0-61 15,0 0 0-15,48-14-2 16,-21-6 12-16,0-1-7 15,-5-3 8-15,-6-1-10 16,-7-1-3-16,-4 1 12 16,-5 4-12-16,0 4 6 15,-9 6 6-15,-12 2 6 16,2 8 1-16,-4 1 2 16,2 0 0-16,2 13 6 0,2 8-18 15,4 5 1-15,6 8 3 16,7 3-10-16,0-5 3 15,0-3-6-15,16-4 0 16,4-8-1-16,8-4-9 16,3-11 8-16,7-2-20 15,0-10-40-15,1-16-17 16,0-2-229-16,-8-1-225 16</inkml:trace>
  <inkml:trace contextRef="#ctx0" brushRef="#br0" timeOffset="189497.36">8259 4860 574 0,'0'0'95'0,"0"0"-3"16,0 0 24-16,0 0-63 16,0 0-53-16,0 0-12 15,-6-3 7-15,18-13 5 16,-2-2 9-16,-4 1-6 15,-4 3 2-15,-2 4 8 16,0 3 6-16,-15 5 43 16,-3 2-27-16,-3 0-5 15,0 16 23-15,5 6-27 16,2 7-10-16,3 8 7 0,6 5-22 16,5 3 7-16,0 0 1 15,3-6-8-15,13-5 1 16,2-10-2-16,6-7 0 15,3-6-8-15,1-11 4 16,2 0-5-16,1-13-16 16,-2-17-38-16,-4-9 9 15,-2-10-82-15,-7-8-157 16,-1-7 44-16,-6-4 17 16</inkml:trace>
  <inkml:trace contextRef="#ctx0" brushRef="#br0" timeOffset="189700.36">8478 4504 360 0,'0'0'258'15,"0"0"-60"-15,0 0-19 0,0 0-72 16,0 0-26-16,0 0-52 16,-3-31-9-16,3 49-16 15,0 11-2-15,3 11 18 16,6 9-20-16,2 2 0 16,-4 3 11-16,-2-1-11 15,-1-2 13-15,2-2-13 16,-3-5 0-16,0-4 1 15,-3-7-1-15,3-7-5 16,0-4-7-16,-3-6-48 16,0-4-28-16,0-8-152 15,0-4-315-15</inkml:trace>
  <inkml:trace contextRef="#ctx0" brushRef="#br0" timeOffset="190039.15">8383 4919 842 0,'0'0'112'0,"0"0"-14"16,0 0-31-16,0 0-37 16,0 0-30-16,0 0 0 15,67-42 0-15,-34 30 0 16,4 7-11-16,-6 2-9 16,-8 3-41-16,1 0-47 15,-10 7-39-15,-3 2 16 0,-5 3 106 16,-3-2 6-1,-1 1 19-15,-1 2 12 0,-1 2 36 16,0-1 90-16,2 5-25 16,-2 3-33-16,4 4-25 15,-3 1-22-15,2 3-4 16,0-4-9-16,2 1-8 16,-1-1-12-16,1-4-3 15,1-3 2-15,4-2-36 16,-4-9-94-16,0-5-242 15</inkml:trace>
  <inkml:trace contextRef="#ctx0" brushRef="#br0" timeOffset="190232.87">8637 4789 884 0,'0'0'126'16,"0"0"-64"-16,0 0 35 15,0 0-32-15,0 0-60 16,0 0-5-16,-6-3-1 16,31 3-5-16,3 0-29 15,2-2-20-15,1-1-30 16,-2 0-125-16,-7 2-110 16,-7 1-183-16</inkml:trace>
  <inkml:trace contextRef="#ctx0" brushRef="#br0" timeOffset="190920.16">8816 4781 492 0,'0'0'156'15,"0"0"21"1,0 0-77-16,0 0-10 0,0 0-30 16,-66 84-49-16,64-57 4 15,2 1 7-15,0 2-20 16,6-2-1-16,14-3-1 16,2-5 0-16,2-3-5 15,3-4 5-15,0-3 0 16,-2-3-2-16,-3-5 8 15,-4-2-12-15,0 0 6 16,-7-6 0-16,-1-14 0 16,-6-7 1-16,-4-3-1 0,0-3 19 15,-1 3-16 1,-17 3 9-16,-4 6 8 0,2 6 5 16,-5 3 9-16,6 5-22 15,4 4 3-15,6 0 6 16,6 3-21-16,3-2-3 15,0 0-9-15,7-2-40 16,14 0 31-16,3 0-9 16,0 2-3-16,-2 2 21 15,-5 0-5-15,-4 0 17 16,-6 0-1-16,-2 0 5 16,-5 0-5-16,3 0 1 15,2 0 0-15,2 0 18 0,5 2-9 16,0 10-2-1,7 1-2-15,-1 3-4 0,6 3-2 16,-2 0 1-16,4-3 0 16,-4 1 0-16,2-3 4 15,-3-3-3-15,-6-7-1 16,0-4 0-16,-6 0-1 16,-2 0-6-16,-1-4 7 15,-2-9 1-15,-1-4-1 16,2-2 5-16,3-2-2 15,5-1-2-15,2-3 1 16,4 6 1-16,-1 3-1 0,3 7 5 16,-5 4-7-1,1 5 5-15,-1 0 3 0,-2 0 1 16,0 11 9-16,-3 7-12 16,-3-2 2-1,-2 7 2-15,-2 5-10 0,5 5-3 16,4 2-82-16,10 1-100 15</inkml:trace>
  <inkml:trace contextRef="#ctx0" brushRef="#br0" timeOffset="192204.58">10017 4689 305 0,'0'0'442'0,"0"0"-441"15,0 0-1-15,0 0 70 0,0 0-27 16,0 0-15-16,65-14 0 16,-58 4-15-16,-7-2 5 15,0 1 3-15,0 1 17 16,-11 1 5-16,-7 4-28 16,-6 5-2-16,-3 0 11 15,-1 11-14-15,1 9 1 16,7 9 3-16,6 6 1 15,6 5-3-15,8 4-11 16,0-3-1-16,11 0 8 16,15-4-7-16,6-7-2 15,4-8 0-15,1-9 1 0,1-10-3 16,0-3-1-16,-4-7-28 16,-1-16 8-16,-3-5-15 15,-6-6 2-15,-8-4-24 16,-4 1 7-16,-9 1 17 15,-3 3 21-15,0 8 16 16,-6 6 26-16,-6 7 14 16,2 6 31-16,1 5-7 15,0 1-19-15,4 0-13 16,1 5-20-16,4 15-9 16,0 5 4-16,0 5-7 15,0 0 0-15,9-2 0 16,7 0 2-16,-1-6-2 15,3-3-1-15,4-7-1 0,1-5 1 16,4-7 0-16,0 0-1 16,1-8-3-16,-3-13 4 15,-4-4 0-15,-9-4-1 16,-6 2 2-16,-6-3 3 16,0 3-2-16,-3 5 6 15,-12 3-7-15,-3 8 7 16,2 4 20-16,2 2-14 15,7 4 12-15,4 1-11 16,3-1-14-16,0-1 0 16,1-2-12-16,19-7-10 15,10-2 21-15,1-7-31 16,-1 1 8-16,-5 2 3 16,-7 4-1-16,-7 6 5 0,-7 5-2 15,-4 2 19-15,0 2 6 16,-14 15 9-16,-5 5-5 15,1 2 20-15,5 0-3 16,5 1-6-16,7-3-20 16,1-2 6-16,6-4-7 15,16-1 0-15,3-5-1 16,3-4-3-16,-3 3 4 16,3-2-2-16,-4 5 0 15,-3 0 2-15,-8 1 6 16,-5 3-5-16,-8 5-1 15,0 0 9-15,-6 2-6 0,-8-4-6 16,1-3 3-16,1 2-28 16,10-5-27-16,2 2-107 15,0-6-158-15</inkml:trace>
  <inkml:trace contextRef="#ctx0" brushRef="#br0" timeOffset="192723.06">10864 4782 579 0,'0'0'148'0,"0"0"3"16,0 0-11-16,0 0-58 15,0 0-36-15,0 0-8 16,3 7-13-16,0 11-9 15,-2 9-12-15,2-2 6 16,0-2-3-16,0 1-7 16,-1-4 0-16,1-6-2 0,1-4-3 15,-1-10-61 1,2 0-91-16,-5-14-361 0</inkml:trace>
  <inkml:trace contextRef="#ctx0" brushRef="#br0" timeOffset="192888.06">10749 4665 836 0,'0'0'159'15,"0"0"-93"-15,0 0 18 16,0 0-45-16,0 0-38 16,0 0-1-16,-12-22-53 15,48 14 7-15,6-1-168 16,1 0-202-16</inkml:trace>
  <inkml:trace contextRef="#ctx0" brushRef="#br0" timeOffset="193292.72">11001 4636 783 0,'0'0'125'16,"0"0"-19"-16,0 0-13 15,0 0-56-15,0 0-21 16,0 0-16-16,-3 56-5 15,18-28 5-15,0 0 1 16,1 2 0-16,-2-1 2 16,-5-1 0-16,1-2-3 15,-4-5 0-15,-1-5 0 0,-2-8-3 16,-2-4 3-16,-1-4 0 16,0 0-5-16,0-1 7 15,0-16-2-15,0-10 4 16,0-4 0-16,2-2-1 15,2-1-2-15,3 1-1 16,4 5 6-16,0 7-6 16,3 8 0-16,-2 8-2 15,3 5 6-15,-1 0-5 16,0 18 2-16,2 6 6 16,-3 5 11-16,0 0-17 15,-2-1 0-15,1-5 4 16,0-1-5-16,1-3-51 0,2-3-50 15,4-2-16-15,-2-4-348 16</inkml:trace>
  <inkml:trace contextRef="#ctx0" brushRef="#br0" timeOffset="193676.2">11462 4818 481 0,'0'0'35'0,"0"0"-25"15,0 0 60 1,0 0-1-16,0 0-22 16,87-59-6-16,-67 28-2 0,-4 1 22 15,-9-2-11-15,-5 2-13 16,-2 7-10-16,0 2 14 15,-14 5 11-15,-1 7-23 16,-6 6 0-16,-1 3 22 16,0 2-11-16,2 18-11 15,4 12-20-15,7 10-2 16,4 8 3-16,5 5-6 16,0-3 9-16,5-5 5 15,15-8-4-15,9-8-13 0,10-17-1 16,10-14 0-1,8-6-2-15,4-32-46 0,-1-6-46 16,-5-5-219-16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3.22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0 266 10709,'0'0'5010,"96"-12"-6018,-52 18-1089,-2 4-1025,-5-2-367</inkml:trace>
  <inkml:trace contextRef="#ctx0" brushRef="#br0" timeOffset="1">470 53 6195,'0'0'10183,"-1"-10"-9278,0 9-869,-2-32 509,2 25-256,0 26-138,14 253 84,-5-186-16,-3 0 0,-5-1-1,-10 97 1,8-162 920,1 4-4422,1-12-1757,1-28 907,0-12 1158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3.73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105 118 2593,'0'0'13078,"-9"-18"-12192,-26-51-529,30 52-310,10 13-38,32-1-531,0 2-1,-1 2 0,1 1 0,56 7 0,-69-3-907,-1 1 0,0 2 0,-1 0 0,41 26 8248,-61-15-4102,-3 26-4230,1-27 2338,-1-15-824,1 0 0,0 0 1,0 0-1,0 0 0,0 0 0,1 0 0,-1 0 0,0 0 1,1 0-1,-1 0 0,1-1 0,0 1 0,0 0 1,0 0-1,-1 0 0,2-1 0,-1 1 0,0-1 1,0 1-1,3 2 0,-1-3-8,0 0-1,0 1 1,0-1 0,0-1-1,1 1 1,-1 0 0,0-1-1,1 1 1,-1-1 0,1 0-1,3-1 1,-2 1 7,-1-1 0,1 1 0,-1-1 0,1-1 0,-1 1 0,0 0 0,0-1 0,1 0 0,-1 0 0,0 0 0,-1-1 0,1 1 0,4-5 0,46-46 12,-30 28-8,21-24 170,-45 49 62,7 8 59,-6-4-257,7 19 203,0 0 0,-2 1-1,-1 0 1,4 46 0,-4 101 614,-5-148-738,0-7-59,0-1 0,-1 1 0,-1-1 0,-1 1 0,0-1 0,-1 1 0,0-1 0,-1-1 0,-1 1 0,0-1 0,-1 0 0,-1 0 0,0-1 0,-1 0 0,0 0 0,-1-1 0,-1 0 0,-13 12 0,6-10-34,0 0 0,0-1 0,-2-1 1,1-1-1,-1-1 0,-1-1 0,0-1 0,0 0 0,-36 7 0,22-8-490,-1-2 1,0-1-1,0-2 0,0-1 1,-49-5-1,-46-18-3980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4.75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626 162 5523,'0'0'3529,"2"-19"-2091,7-61 350,-9 78-1702,0 0 0,0 0 0,1 0 0,-1 0 0,-1 0-1,1 0 1,0 0 0,0 0 0,-1 0 0,1 0 0,-1 0 0,0 0 0,1 1 0,-1-1 0,0 0 0,0 0 0,0 1 0,0-1 0,0 0 0,-1 1 0,1-1 0,0 1 0,-1 0 0,1-1 0,-1 1 0,0 0 0,1 0 0,-1 0 0,0 0 0,-2-1 0,-3 0 58,0 0 1,0 0-1,-1 1 1,1 0-1,0 0 1,-9 1-1,6 0 3,-19-2 33,1 2 0,-1 2-1,0 0 1,0 2 0,1 1 0,-1 1 0,2 2 0,-34 13 0,45-15-138,0 1 0,0 1 0,1 1-1,1 0 1,-1 1 0,2 0 0,-1 1 0,1 1 0,1 0 0,0 1-1,1 0 1,0 1 0,1 0 0,1 0 0,-9 18 0,12-17-41,0 0 1,1 0-1,0 1 1,1-1-1,1 1 1,1 0-1,0 0 1,1 0-1,1 0 1,0 0 0,1 0-1,1 0 1,0 0-1,2 0 1,-1 0-1,2-1 1,0 0-1,1 0 1,0 0-1,2-1 1,-1 0-1,2 0 1,0 0-1,0-1 1,1-1-1,1 0 1,12 11-1,-14-14-9,0 0 0,1 0-1,1-1 1,-1-1-1,1 0 1,0 0-1,0-1 1,1-1-1,0 0 1,0 0 0,0-1-1,1-1 1,0 0-1,-1 0 1,1-2-1,0 1 1,13-2-1,-23 0 2,-1 0-1,1 0 0,-1-1 0,1 0 0,-1 1 0,1-1 1,-1 0-1,0 0 0,1 0 0,-1 0 0,0-1 0,0 1 1,0-1-1,0 1 0,0-1 0,0 0 0,0 0 0,0 0 1,-1 0-1,1 0 0,-1 0 0,1 0 0,-1 0 0,0 0 1,0-1-1,0 1 0,0-1 0,-1 1 0,1-1 1,0-4-1,2-8-17,-1-1 0,0 0 0,-2-28 0,0 33 7,-9-77-27,10 88 36,0-1-1,-1 0 1,1 0 0,-1 1-1,1-1 1,0 0 0,0 1 0,-1-1-1,1 0 1,0 1 0,0-1-1,0 1 1,0 0 0,0-1 0,0 1-1,-1 0 1,1-1 0,0 1-1,2 0 1,26-6-125,-23 4 64,124-21-5746,-91 17 662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5.3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8788,'0'0'7459,"0"50"-7427,0-16 81,2-4-113,7-2 0,-3-2-65,1-8 65,-3-4-576,1-6-1217,-1-8-2016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5.62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 11365,'0'0'2497,"132"-2"-2817,-79 2-1409,-6 0-2096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6.01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8500,'0'0'3906,"1"9"-3762,3 35 78,14 54 0,1 11 19,-18-103-197,7 41-7,3-30-29,-11-17-6,1 0 0,-1 0 1,1 1-1,0-1 0,-1 0 0,1 0 0,-1 0 0,1 0 0,0 0 0,-1 0 0,1 0 0,-1 0 0,1 0 1,0 0-1,-1 0 0,1 0 0,-1 0 0,1 0 0,0-1 0,-1 1 0,1 0 0,-1 0 0,1-1 0,-1 1 0,1 0 1,-1-1-1,1 1 0,0-1 0,8-9-6,0 0 0,0-1 0,-1 0 0,-1 0-1,1-1 1,-2 0 0,10-24 0,-6 14 2,5-16-11,-12 28-1,1 1 1,0-1 0,9-14-1,-9 23-15,-1 10 26,2 13 71,-4-19-37,2 12 118,1 0 0,0-1 0,10 25 0,-12-36-140,-1 0 0,1 1 1,0-1-1,-1 0 0,1 0 1,1-1-1,-1 1 0,0 0 0,1-1 1,-1 1-1,1-1 0,0 0 1,0 0-1,0 0 0,0 0 1,0 0-1,0-1 0,0 1 1,1-1-1,-1 0 0,7 1 0,-6-1-2,1-1-1,-1 0 0,0 0 0,0-1 1,0 1-1,0-1 0,0 0 0,0 0 1,0 0-1,0-1 0,0 1 0,0-1 1,0 0-1,-1 0 0,1 0 0,3-4 0,3-3 9,0 0-1,-1-1 0,14-18 0,20-21 66,-43 49-74,0 0 0,0 0-1,0 0 1,0-1-1,1 1 1,-1 0 0,0 0-1,0 0 1,0 0 0,1 0-1,-1 0 1,0 0-1,0 0 1,0 0 0,1 0-1,-1 0 1,0 0 0,0 0-1,1 0 1,-1 0 0,0 0-1,0 0 1,0 0-1,1 0 1,-1 0 0,0 1-1,0-1 1,0 0 0,0 0-1,1 0 1,-1 0-1,0 0 1,0 0 0,0 1-1,0-1 1,0 0 0,1 0-1,-1 0 1,0 0 0,0 1-1,0-1 1,0 0-1,0 0 1,0 0 0,0 1-1,0-1 1,0 0 0,0 0-1,0 0 1,0 1-1,0-1 1,0 0 0,0 1-1,9 56 707,-7-38-501,0 0 0,6 18 0,-7-32-536,1-1 0,-1 1 0,1-1 0,0 0 0,0 0 0,0 0 0,1 0-1,-1 0 1,1 0 0,0-1 0,0 1 0,0-1 0,5 4 0,11 6-4075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7.40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62 5 7091,'0'0'7702,"-3"-2"-6989,3 2-701,-1 0 1,1 0-1,0-1 0,0 1 1,-1 0-1,1 0 1,0-1-1,-1 1 0,1 0 1,-1 0-1,1 0 1,0 0-1,-1 0 0,1-1 1,-1 1-1,1 0 1,0 0-1,-1 0 0,1 0 1,-1 0-1,1 0 1,0 0-1,-1 0 0,1 0 1,-1 1-1,1-1 0,0 0 1,-1 0-1,1 0 1,-1 0-1,1 1 0,0-1 1,-1 0-1,1 0 1,0 1-1,-1-1 0,1 0 1,-1 1-1,-1 21 182,2-14-191,1 125 185,-30 225 0,26-333-185,2-14-24,-1-1 0,0 1 1,-4 12-1,11-34 2,1 1 0,0 0 0,1 1 0,0-1 0,0 1 0,1 1 0,13-12 0,3-2 14,43-28-1,-56 42-5,0 1 0,1 0-1,0 0 1,1 1-1,0 1 1,-1 0-1,2 1 1,-1 0 0,0 1-1,1 1 1,-1 0-1,1 1 1,26 0-1,-37 2 9,0-1 0,1 1 0,-1 0-1,0 0 1,1 0 0,-1 1 0,0-1-1,0 1 1,0-1 0,0 1-1,-1 0 1,1 0 0,0 1 0,-1-1-1,1 0 1,-1 1 0,0 0 0,0-1-1,0 1 1,0 0 0,0 0-1,-1 0 1,1 0 0,-1 0 0,0 1-1,0-1 1,0 0 0,0 6 0,2 4 5,-1-1 1,-1 1 0,0-1 0,-1 1 0,0 0 0,-4 21 0,2-27 20,0 1 1,0-1-1,-1 0 0,0 0 1,0 0-1,-1 0 1,0 0-1,0-1 1,0 1-1,-1-1 0,0-1 1,-1 1-1,1 0 1,-1-1-1,0 0 1,0-1-1,0 1 0,-1-1 1,0 0-1,0-1 1,-11 4-1,0 1-120,-1-2 0,-1 0 0,1-1 0,-1-2 0,0 0-1,0 0 1,-22-2 0,41-1-2,1 1-1,-1-1 0,0 0 0,0 0 1,0 0-1,0 0 0,0 0 0,1 0 1,-1-1-1,0 1 0,0 0 1,0 0-1,0 0 0,1-1 0,-1 1 1,0-1-1,0 1 0,0 0 0,1-1 1,-1 0-1,0 1 0,1-1 0,-1 1 1,1-1-1,-1 0 0,0 1 1,1-1-1,-1 0 0,1 1 0,0-1 1,-1 0-1,1 0 0,0 0 0,-1 1 1,1-1-1,0 0 0,0 0 1,0 0-1,0 0 0,0 0 0,0-1 1,-1-23-4365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09.9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418 515 4482,'0'0'4946,"2"-5"-3516,-2 5-1376,0-1 1,0 0-1,1 1 0,-1-1 0,0 0 0,0 1 1,0-1-1,0 0 0,0 1 0,0-1 0,0 0 1,0 0-1,0 1 0,0-1 0,0 0 0,0 1 1,0-1-1,0 0 0,-1 1 0,1-1 0,0 0 0,-1 1 1,1-1-1,0 1 0,-1-1 0,1 1 0,-1-1 1,1 0-1,-1 1 0,1 0 0,-1-1 0,1 1 1,-1-1-1,1 1 0,-1 0 0,0-1 0,0 1 0,-35-3 1255,29 3-1203,-4 0-2,0 0 0,0 1 1,0 0-1,0 1 0,0 1 0,0 0 0,0 0 1,1 1-1,-1 0 0,1 1 0,0 0 1,0 0-1,1 1 0,-14 11 0,4-2-3,1 0 0,0 2 0,2 0 0,0 1 0,0 0 0,2 1 0,0 1 0,1 1 0,2-1 0,0 2 0,-11 29-1,20-45-80,0 0 0,1 0-1,0 1 1,0-1-1,0 0 1,0 0-1,2 13 1,-1-18-19,0 1 0,1 0 1,-1-1-1,1 1 0,-1-1 0,1 1 0,0-1 1,0 1-1,0-1 0,0 1 0,0-1 0,0 0 1,0 0-1,0 1 0,0-1 0,0 0 0,1 0 1,-1 0-1,0 0 0,1 0 0,-1-1 0,1 1 0,-1 0 1,1-1-1,0 1 0,-1-1 0,1 1 0,-1-1 1,1 0-1,0 1 0,2-1 0,9 0-21,1 0 1,-1 0-1,1-1 0,-1-1 0,0 0 1,1-1-1,-1-1 0,0 0 0,-1 0 0,1-2 1,-1 1-1,0-1 0,0-1 0,16-12 0,-1-2-38,0-2-1,-1 0 1,-2-2-1,34-42 1,-58 66 59,0 1 0,0 0 0,1 0 1,-1 0-1,0 0 0,0 0 0,0 0 0,1 0 1,-1 0-1,0 0 0,0 0 0,0 0 1,1 0-1,-1 0 0,0 0 0,0 0 1,1 0-1,-1 0 0,0 0 0,0 0 0,0 0 1,1 0-1,-1 0 0,0 0 0,0 1 1,0-1-1,1 0 0,-1 0 0,0 0 1,0 0-1,0 0 0,0 1 0,1-1 0,-1 0 1,0 0-1,0 0 0,0 1 0,0-1 1,0 0-1,0 0 0,0 0 0,1 1 0,6 12 88,-5-9-65,1 0-26,0 0 1,0 0-1,1-1 0,-1 1 1,1-1-1,0 0 0,0 0 1,0 0-1,0-1 0,0 1 0,0-1 1,1 0-1,-1 0 0,1-1 1,0 1-1,-1-1 0,1 0 1,0 0-1,0-1 0,0 1 1,6-1-1,-4 0-89,0-1 0,0 1 0,-1-1 0,1-1 0,-1 1 0,1-1 0,-1 0-1,1-1 1,-1 0 0,0 0 0,0 0 0,-1 0 0,1-1 0,-1 0 0,6-5 0,11-14-698,-1-2 0,-1 0 0,-1-1-1,-2 0 1,0-2 0,-2 0 0,-1-1 0,-1 0 0,15-55 0,-15 35 882,12-88 0,-14-51 7809,-11 192-7203,0 57-202,-14 365 284,2-202-933,11-128-4050,1-63-2726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0.8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49 1 896,'0'0'12921,"-8"23"-12083,2-6-694,-1 1-30,0 1-1,2 0 1,0 0-1,1 1 1,1-1-1,-1 35 1,5 16 116,3 0 0,15 81 1,-10-96-260,12 62 210,-18-106-322,0 0 1,1 0-1,1 0 0,-1 0 0,2 0 1,-1-1-1,11 14 0,-14-22-256,0 0 0,0 0 0,0-1 0,0 1 1,0-1-1,0 1 0,0-1 0,1 0 0,-1 0 0,0 0 0,1 0 0,-1 0 1,1 0-1,-1-1 0,1 1 0,-1-1 0,1 0 0,-1 0 0,1 0 0,5-1 1,13 1-4676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1.2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92 42 7459,'0'0'6227,"-15"17"-5485,-44 60-350,56-74-380,1 1 0,0 0 0,0 0 0,1 0 1,-1 0-1,1 0 0,0 0 0,0 0 0,0 0 0,0 0 0,1 0 0,0 1 0,0-1 0,0 0 0,0 0 1,1 1-1,-1-1 0,1 0 0,2 5 0,0-2-4,0 1 0,1-1 0,0-1 0,0 1 1,1 0-1,0-1 0,7 8 0,-8-10-6,0 0-1,1 0 1,-1 0 0,1 0 0,0-1-1,0 1 1,1-1 0,-1-1 0,1 1 0,-1-1-1,1 0 1,0 0 0,-1 0 0,1-1-1,0 0 1,0 0 0,0-1 0,1 0-1,-1 0 1,0 0 0,0-1 0,0 1-1,0-1 1,0-1 0,-1 1 0,1-1-1,0 0 1,-1-1 0,1 1 0,-1-1 0,0 0-1,1 0 1,-2-1 0,1 0 0,0 0-1,-1 0 1,1 0 0,-1 0 0,0-1-1,-1 0 1,1 0 0,-1 0 0,0 0-1,0-1 1,-1 1 0,0-1 0,1 0-1,-2 1 1,3-11 0,-2 8-6,-1 0 1,0-1-1,0 1 0,-1-1 1,0 1-1,0-1 0,-1 1 1,0-1-1,-5-15 1,4 18 32,-1 0 0,1 0 0,-2 0 1,1 0-1,0 1 0,-1-1 0,0 1 1,0 0-1,-1 0 0,1 0 1,-1 1-1,-11-8 0,8 6 221,-1 0 1,0 1-1,-1 0 0,1 0 1,-19-5-1,60 11-707,-12-2 178,44 8-2164,0 4-4046,-28-3 152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37:0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7562 1013 244 0,'-7'-5'52'16,"2"-1"28"-16,2 4-42 16,2-3-5-16,-2 2-6 15,0 0 21-15,1-1-21 16,1 1-13-16,-2-2 11 16,0 1 15-16,0 1-12 15,0-1 16-15,0 1-28 16,2 1-13-16,-4 2-3 0,5 0 0 15,0 0 6-15,0 0-5 16,0-2 3-16,0 2 4 16,0 0-2-16,0 0 4 15,0 0-9-15,0 0 0 16,0 0-2-16,0 4-4 16,0 16 5-16,16 13 8 15,-1 16-3-15,3 13 7 16,0 12-9-16,0 5-1 15,-1 5 5-15,0 1-7 16,0 5 0-16,1 6 4 16,-1 4-2-16,-3 6-2 0,1 1 0 15,0 1 2-15,-3-1-5 16,3 0-10-16,0-4 13 16,-2-5 0-16,-4 0 4 15,4-3-2-15,-5-2 0 16,1-4-2-16,0-2 41 15,6 1-26-15,-2-5-13 16,5 3 37-16,0-3-39 16,1-5 0-16,2-2 4 15,-6-5-1-15,0-5-2 16,-6-3-1-16,-3-5 0 16,0-2-4-16,-2-9 4 15,-1-12-5-15,3-9 5 16,2-18-75-16,1-8-122 15,-9-22-165-15</inkml:trace>
  <inkml:trace contextRef="#ctx0" brushRef="#br0" timeOffset="1015.7">7040 517 567 0,'0'0'60'0,"0"0"-56"15,0 0 43-15,0 0 63 16,0 0-36-16,0 0-28 16,-10-22-11-16,10 22-20 15,0 1-15-15,0 14 4 16,1 10-4-16,12 2 10 16,3 2-10-16,0 0 8 15,-1 0-8-15,3-2 2 16,0-2 5-16,1 0-7 15,2-8 0-15,-3-5 3 0,1-5-3 16,0-7 0-16,1 0-8 16,2-7 8-16,-1-20 10 15,0-7-7-15,-5-9-3 16,-5-1 10-16,-2 2-9 16,-5-4-1-16,-2 9 0 15,-2 12 6-15,0 3 2 16,0 16 2-16,0 4 19 15,0 1 13-15,0 1-29 16,0 0-11-16,0 1-2 16,0 17 1-16,9 13 6 15,3 1-5-15,7 8 0 0,-2-1 10 16,2-1-12-16,-1-2 0 16,-2-10-2-16,4-3 2 15,-2-10-20-15,4-5-63 16,-1-2-111-16,-6-6-142 15</inkml:trace>
  <inkml:trace contextRef="#ctx0" brushRef="#br0" timeOffset="1499.93">7604 599 577 0,'0'0'79'16,"0"0"-65"-16,0 0-12 15,0 0 38-15,0 0-11 16,0 0 7-16,36-63-20 15,-24 63-5-15,-2 0 4 16,-1 10-4-16,0 15 12 16,-3 2 3-16,-3 5 2 0,0 2-4 15,-2-9-9-15,1-3-11 16,-2-12 19-16,0-10-17 16,0 0 0-16,0 0-6 15,0 0-4-15,11-12 4 16,2-14 1-16,-1-8 10 15,0 2 5-15,0 9-15 16,-6 12 2-16,-3 2-3 16,1 9 0-16,-4 0 0 15,2 2 0-15,5 14 0 16,-1 0 20-16,3 1-6 16,2-6-6-16,5-2-8 15,2-4 0-15,7-5-2 16,2 0-108-16,-6 0-206 0,-3-2-216 15</inkml:trace>
  <inkml:trace contextRef="#ctx0" brushRef="#br0" timeOffset="1742.63">7985 689 593 0,'0'0'57'16,"0"0"-56"-16,0 0 62 15,0-86 7-15,3 63-23 16,4 7 6-16,-4 6-4 16,0 5 10-16,-2 2-16 15,-1 3-13-15,0 0-9 0,6 10-21 16,5 20 0-16,7 1 8 16,7 4-5-16,-1 1-6 15,0 0-8-15,-2 2-230 16</inkml:trace>
  <inkml:trace contextRef="#ctx0" brushRef="#br0" timeOffset="2722.2">9582 869 427 0,'0'0'99'0,"0"0"-55"16,0 0 55-16,0 0 18 15,0 0-28-15,0 0-45 16,-1 8-39-16,1 17 0 15,3 15 3-15,10 8-6 16,-1 11 6-16,0 8-6 16,3 4 0-16,0 8 1 15,1 4-3-15,1 13 0 16,1 12 4-16,-5 9-3 16,2 14-2-16,-3 8-4 15,4 3 5-15,-4 7 4 16,5-4-4-16,-1 0 0 0,5 1 4 15,3-5-1-15,3-1-6 16,-3-6 2-16,1-7 1 16,3-9 1-16,-1-5-1 15,-3-8-1-15,3-9-6 16,-8-10 5-16,1-13-44 16,-8-20-98-16,-5-17-38 15,-6-23-237-15</inkml:trace>
  <inkml:trace contextRef="#ctx0" brushRef="#br0" timeOffset="3634.67">9275 222 501 0,'0'0'82'0,"0"0"-21"16,0 0 70-16,0 0-24 15,0 0-46-15,0 0-34 16,-1 33-24-16,1 7-3 16,4 12 0-16,11 6 1 15,-2-8 2-15,10 0-3 16,-3-9 0-16,0-7 1 0,7-8-1 15,-3-3-1 1,2-13-1-16,3-5-3 0,-5-5 4 16,3-11-7-16,-5-20 3 15,-1-13-5-15,-8-6 20 16,-5-12-17-16,-4 7 11 16,-4 3-4-16,0 11 5 15,0 12-5-15,0 9 6 16,0 9 11-16,0 4 4 15,0 6 1-15,0 1 6 16,0 0-20-16,3 15-8 16,12 15 0-16,9 9 0 0,4 5 12 15,-1 6-11 1,1-7 1-16,-3-6-1 0,-2-8-1 16,0-2 0-16,-3-8-12 15,-1-4-62-15,-3-2-73 16,-4-6-86-16,-5-3-58 15</inkml:trace>
  <inkml:trace contextRef="#ctx0" brushRef="#br0" timeOffset="5876.27">9873 505 436 0,'0'0'145'15,"0"0"-68"-15,0 0 1 0,0 0 15 16,0 0-30-16,0 0-30 16,-37-3-22-16,37 0-10 15,0 0 4-15,0 3-1 16,0 0-8-16,0 0 2 15,0 0-6-15,7 5 5 16,5 3 2-16,-1 6 1 16,4 3 7-16,-3-3-4 15,2-1-2-15,-3-2 0 16,1-1-1-16,1-2 0 16,-2-3-1-16,4-5 1 15,0 0-3-15,-1-7 2 16,2-17 1-16,0-6-16 0,-6-5 8 15,1 1 5 1,-4 7-5-16,-5 3 7 0,-2 6 1 16,0 12 0-16,0-1 12 15,0 6 22-15,0 1-4 16,0 0 20-16,0 0-36 16,0 0-12-16,-2 0-2 15,2 14-12-15,0 11 12 16,3 8 9-16,8 8-6 15,-1 2 12-15,2 7-15 16,-6-5 0-16,-1 2 15 16,-5 2-14-16,0-8-1 0,0 4 3 15,-8-5-3 1,-5-7 9-16,-4-3-9 0,1-12-6 16,4-9 4-16,1-9-69 15,3-7-88-15,-3-17-227 16</inkml:trace>
  <inkml:trace contextRef="#ctx0" brushRef="#br0" timeOffset="6180.35">10216 645 496 0,'0'0'128'16,"0"0"-115"-16,0 0 35 16,0 0 12-16,0 0-43 15,0 0 4-15,0-89-2 16,2 77 14-16,-2 4 4 16,0 8 1-16,0-3 12 15,0 3-4-15,0 0-18 16,0 0-15-16,1 13-13 15,2 11 0-15,3 8 23 16,-1 5-22-16,-2-3-1 16,0 0 0-16,6-3-1 15,-5-5-121-15,1 2-249 0</inkml:trace>
  <inkml:trace contextRef="#ctx0" brushRef="#br0" timeOffset="7274.71">11459 1079 327 0,'0'0'49'16,"0"0"-10"-16,0 0-22 15,0 0 21-15,0 0 31 16,0 0 34-16,-3-59-18 15,3 59-19-15,0 0-6 16,0 0-6-16,0 0-32 16,0 16-14-16,0 7-3 15,0 19 15-15,9 9 1 16,-3 10-14-16,4 14-2 16,-2 6 6-16,0 11-9 15,2 16 15-15,-6 11-16 0,2 14 6 16,-4 15 6-1,4 2-12-15,0 11 3 0,7-3 14 16,1 5-13-16,5-4 7 16,9-6 1-16,7-2-12 15,1-6 15-15,-1-6-16 16,1-3 0-16,-2-9-1 16,-5-4 1-16,-2-11 0 15,-5-12-8-15,-4-14-12 16,-3-22 2-16,-9-16-91 15,-3-22-192-15,-3-18-134 16</inkml:trace>
  <inkml:trace contextRef="#ctx0" brushRef="#br0" timeOffset="8176.81">11082 247 516 0,'0'0'93'16,"0"0"-2"-16,0 0 69 15,0 0-62-15,0 0-54 16,0 0-13-16,-12 36-27 0,12 1 5 15,0 10 9-15,13-1-14 16,1 2-4-16,2-4 0 16,1-5 3-16,0-5 0 15,-3-10-3-15,5-5 0 16,-3-7-6-16,0-6 6 16,1-6-2-16,0 0-2 15,2-12 4-15,1-14-5 16,-4-13 5-16,-5-9-2 15,-4 1-3-15,-7-6-6 16,0 8 2-16,0 10 7 16,-12 9 2-16,3 14 0 0,4 7 3 15,-2 5 8-15,7 0 19 16,0 0-26-16,0 0-1 16,0 17-3-16,7 9 0 15,7 11 7-15,2 0 1 16,2 3-3-16,-1-1-2 15,-1-5-3-15,5 1-1 16,-5-4-10-16,2-9-32 16,-1-6-29-16,-5-6-132 15,7-10-86-15</inkml:trace>
  <inkml:trace contextRef="#ctx0" brushRef="#br0" timeOffset="8534.66">11553 475 559 0,'0'0'54'15,"0"0"-30"-15,0 0 18 16,0 0 15-16,0 0-26 16,0 0-22-16,43-62 9 15,-26 69-8-15,1 15 16 16,1 13 36-16,-6 7-29 15,-5 3-20-15,-3 2 13 16,-5-6-9-16,0-5-3 0,0-7 15 16,0-5-19-1,0-9 11-15,0-2-18 0,6-8-3 16,5-1 1-16,4-4-1 16,3 0-2-16,-1 0-5 15,5-12-9-15,-1-6-1 16,-3-3-43-16,-3 1-50 15,-8-3-73-15,-2 3-93 16</inkml:trace>
  <inkml:trace contextRef="#ctx0" brushRef="#br0" timeOffset="8701.86">11634 630 630 0,'0'0'91'0,"0"0"-43"0,0 0-28 15,0 0-13-15,0 0-2 16,0 0 2-16,95-52-6 16,-62 38-1-16,-3 2-78 15,-5 4-107-15,-4 3-294 16</inkml:trace>
  <inkml:trace contextRef="#ctx0" brushRef="#br0" timeOffset="9938.82">11887 845 621 0,'0'0'206'15,"0"0"-143"-15,0 0 20 16,0 0-35-16,0 0-32 16,0 0-16-16,20-7-5 15,8-6 1-15,-1-2-39 0,0-1-253 16</inkml:trace>
  <inkml:trace contextRef="#ctx0" brushRef="#br0" timeOffset="15781.49">11926 838 465 0,'0'0'48'16,"0"0"-15"-16,0 0 56 0,0 0-28 15,0 0 7-15,0 0-26 16,-6 10 20-16,6-10-14 16,0 0-6-16,0 0-7 15,0 0-22-15,0 0-6 16,0-6 4-16,0-9-4 15,6-5 19-15,4-7-16 16,-2 2-5-16,3 1 4 16,0 0-8-16,-2 5-1 15,2-2 4-15,2 3 0 16,-5 4 0-16,-1 4-4 0,-2 4 0 16,-4 6 2-16,1 0-2 15,-1 0 0-15,-1 0 9 16,2 0-3-16,-2 0-4 15,2 0-2-15,-2 0 1 16,2 6 3-16,1 11 0 16,0 4-3-16,-2 4 20 15,1 1-19-15,-2-1 5 16,3 2-7-16,-1-5 7 16,-1 1-7-16,1-7 0 15,-1-2 0-15,1-3-10 16,-1-2 10-16,-1-3-30 15,0 3-35-15,0-3-54 16,0 0-68-16,0-4-61 0,-3-2-221 16</inkml:trace>
  <inkml:trace contextRef="#ctx0" brushRef="#br0" timeOffset="16029.64">11978 911 445 0,'0'0'159'0,"0"0"-131"15,0 0 125-15,0 0-40 16,0 0-74-16,0 0-6 0,14 0-18 16,13-7 44-16,4-1-14 15,2 0-35-15,4 2 3 16,-1 0-13-16,-2 1-3 15,-3-2-15-15,-5 0-257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1.58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116 84 6243,'0'0'2983,"5"-12"-2527,12-41 208,-17 53-625,0-1-1,0 0 1,1 1 0,-1-1-1,0 1 1,0-1 0,0 1 0,0-1-1,0 1 1,0-1 0,0 0-1,0 1 1,0-1 0,0 1-1,0-1 1,-1 0 0,1 1-1,0-1 1,0 1 0,0-1-1,-1 1 1,1-1 0,0 1-1,-1-1 1,1 1 0,0-1 0,-1 1-1,1 0 1,-1-1 0,1 1-1,-1 0 1,1-1 0,0 1-1,-1 0 1,0-1 0,1 1-1,-1 0 1,1 0 0,-1 0-1,1-1 1,-1 1 0,1 0-1,-1 0 1,0 0 0,1 0 0,-1 0-1,1 0 1,-1 0 0,1 0-1,-1 0 1,0 0 0,1 1-1,-1-1 1,1 0 0,-1 0-1,1 0 1,-1 1 0,0-1-1,-1 1 247,-1-1-170,-1 0 1,1 0 0,0 1 0,0 0-1,0-1 1,-1 1 0,1 0 0,0 1 0,0-1-1,0 0 1,1 1 0,-1 0 0,0-1 0,0 1-1,-2 3 1,0 0-6,1 0 0,0 0 0,0 0 1,0 0-1,0 1 0,1-1 0,-3 9 0,0 0 34,0 1 0,2 0-1,0 1 1,1-1 0,-3 27 0,5-32-105,1 1 0,0 0 1,0 0-1,1-1 0,0 1 0,1 0 0,0-1 1,1 1-1,4 12 0,-4-18-47,-1-1-1,1 1 1,0-1-1,0 0 1,0 0-1,0 0 1,1-1-1,-1 1 1,1-1-1,0 0 1,0 0-1,0 0 1,1 0-1,-1-1 1,1 0-1,-1 0 1,1 0-1,0 0 1,0-1-1,0 0 1,9 1-1,-2 0-466,1-1-1,-1 0 0,0-1 1,1-1-1,-1 0 0,0 0 0,1-1 1,-1-1-1,0 0 0,-1-1 1,1 0-1,14-7 0,19-14-2322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1.96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8516,'0'0'7363,"0"19"-6973,0 319 994,0-128-2019,0-209 514,-1 0 0,1-1 0,0 1 0,0 0-1,0 0 1,0-1 0,0 1 0,0 0-1,0 0 1,1-1 0,-1 1 0,0 0-1,0-1 1,0 1 0,1 0 0,-1-1-1,0 1 1,1 0 0,-1-1 0,1 1-1,-1-1 1,0 1 0,1-1 0,0 1-1,-1-1 1,1 1 0,-1-1 0,1 1-1,-1-1 1,1 1 0,0-1 0,-1 0 0,1 0-1,0 1 1,-1-1 0,1 0 0,0 0-1,0 0 1,-1 0 0,1 0 0,0 0-1,0 0 1,-1 0 0,1 0 0,0 0-1,-1 0 1,1 0 0,0 0 0,0-1-1,-1 1 1,1 0 0,0 0 0,0-1-1,20-8-3738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12.2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186 0 7139,'0'0'8337,"-12"13"-8072,6-6-256,-78 93 461,71-83-227,0 2 1,1-1-1,1 2 1,-14 31-1,23-45-162,0 0 0,0 0-1,1 0 1,0 0-1,0 0 1,1 0-1,0 0 1,0 1 0,1 10-1,0-13-57,0-1 0,-1 0-1,2 1 1,-1-1 0,0 0 0,1 1-1,-1-1 1,1 0 0,0 0 0,0 0-1,0-1 1,0 1 0,1 0 0,-1-1-1,1 0 1,0 1 0,-1-1-1,5 2 1,16 7 6,-1-1 0,1-1 0,1-1 0,-1-2 0,43 8 0,13 3-1802,-61-12-15,0 0 0,21 11 0,3 7-4241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7.85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36 241 3682,'0'0'10274,"-6"-2"-9402,-17-3-232,17 4 185,15 1-620,18 0-142,-1 1 2,0-2 0,-1 0 0,49-10 1,-67 10-61,-1-1 1,1 0-1,-1 0 1,1-1 0,-1 0-1,0 0 1,0 0-1,0-1 1,-1 0-1,1 0 1,-1-1 0,0 1-1,0-1 1,-1 0-1,1 0 1,-1-1-1,0 1 1,0-1 0,5-12-1,-7 15-1,-1 0 0,1 0 0,-1-1-1,0 1 1,0 0 0,0-1 0,-1 1 0,1-1-1,-1 0 1,1 1 0,-1-1 0,-1 1 0,1-1 0,0 1-1,-1-1 1,1 1 0,-1-1 0,0 1 0,-1-1-1,1 1 1,0 0 0,-1 0 0,0-1 0,0 1-1,0 0 1,0 1 0,0-1 0,0 0 0,-5-3 0,2 2-5,0 1 1,0 0-1,0 0 1,-1 0-1,0 1 1,1 0-1,-1 0 1,0 0-1,0 1 1,0 0 0,0 0-1,0 0 1,0 1-1,0 0 1,0 0-1,-9 2 1,11-1 6,1 0 0,0 0 1,0 0-1,-1 1 0,1 0 1,1 0-1,-1 0 0,0 0 0,0 0 1,1 0-1,-1 1 0,1-1 1,0 1-1,-1 0 0,1 0 0,1-1 1,-1 1-1,0 1 0,1-1 1,-1 0-1,1 0 0,0 0 0,0 1 1,0 3-1,-4 10 17,2-1 1,0 1-1,0 25 1,2-29-23,0 1 1,1 0-1,1-1 1,0 1 0,1 0-1,5 15 1,-6-25-3,0 0 0,1-1 0,-1 1 0,1 0 0,0-1 0,0 0 0,1 0 0,-1 1 0,1-2 0,-1 1 0,1 0 0,0 0 0,0-1 0,0 1 0,0-1 0,1 0 0,-1 0 0,0 0 0,1-1 0,0 1 0,-1-1 0,1 0 0,0 0 0,0 0 0,0 0 0,6 0 0,4 0-100,0-1 0,0 0 0,0 0 1,0-2-1,0 0 0,0 0 0,17-7 1,52-23-3264,-27 5-2122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8.19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370 66 1985,'0'0'11202,"-12"-10"-9998,2 0-974,7 6-155,0 0-1,-1 0 1,0 1 0,0-1 0,0 1 0,0 0-1,-1 0 1,1 1 0,-1-1 0,1 1 0,-1 0-1,0 0 1,0 1 0,0-1 0,0 1 0,0 0 0,-8 0-1,-1 0 161,0 1-1,0 1 1,-1 0-1,1 1 1,-20 6 0,25-5-155,0 0 1,0 1 0,1 0 0,-1 1 0,1 0 0,0 0 0,0 1 0,1 0 0,-8 8 0,9-9-74,0 0 1,1 1-1,0 0 0,0 0 0,0 0 0,1 1 0,-1-1 0,2 1 0,-1 0 0,1 0 1,0 1-1,0-1 0,1 1 0,0-1 0,1 1 0,-1 0 0,1 12 0,1-18-16,0-1-1,1 1 1,-1 0 0,1-1-1,-1 1 1,1-1-1,0 1 1,-1-1-1,1 1 1,0-1-1,0 1 1,0-1 0,0 0-1,0 0 1,0 1-1,1-1 1,-1 0-1,0 0 1,1 0-1,-1 0 1,1 0 0,-1-1-1,1 1 1,-1 0-1,1-1 1,-1 1-1,1-1 1,0 1-1,-1-1 1,1 0-1,0 0 1,-1 0 0,3 0-1,7 1-190,1 0-1,0-1 1,17-3-1,-20 2-26,-1-1 0,1 0 0,-1-1 0,0 0 0,1 0 0,-1-1 0,-1 0 0,14-9 0,-8 4-907,0-1 0,-1-1 0,0 1 0,10-14 0,8-17-4212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28.5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93 57 7299,'0'0'10485,"-4"-56"-10197,4 88-288,0 23 16,-4 27 705,-8 10-641,-1 5-80,-2 5 64,-1-1-64,3-5-144,6-6-561,3-11-1488,-1-7-5826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8.7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 0 7363,'0'0'7980,"-1"23"-7486,-4 146 79,6-110-451,2 0-1,3 0 0,23 92 1,-28-143-241,-1-6-12,1 0 1,-1 0 0,0 0-1,1 0 1,-1 0 0,1 1 0,-1-1-1,1-1 1,0 1 0,0 0-1,0 0 1,0 0 0,0 0-1,0-1 1,1 1 0,-1 0-1,1-1 1,-1 1 0,1-1-1,-1 0 1,1 1 0,0-1-1,2 1 1,3-3-4427,-2-7-1782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9.04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13 373 6675,'0'0'3348,"-4"-24"-2014,0-10-954,-1-38 1,5 66-293,1 0 1,0 0-1,0 0 1,0 0-1,1 0 1,-1 1 0,1-1-1,1 0 1,-1 1-1,1 0 1,0-1-1,0 1 1,1 1 0,-1-1-1,1 0 1,0 1-1,0-1 1,1 1-1,-1 1 1,9-6 0,-5 1 22,9-5-12,0-1 0,0 2 0,1 1 0,0 0 0,1 1 0,0 1 0,1 1 0,0 0 1,0 2-1,1 0 0,-1 1 0,1 1 0,1 2 0,-1 0 0,40 1 0,-52 2-82,-1 1 1,0 0-1,0 0 1,0 1-1,0 0 1,0 1-1,0-1 1,-1 1 0,0 1-1,0-1 1,0 1-1,0 1 1,-1-1-1,0 1 1,0 0-1,0 1 1,-1-1-1,0 1 1,0 0-1,-1 0 1,1 1-1,-2-1 1,1 1-1,2 10 1,-2-8 23,-1 0 0,0 0 0,-1 0 1,0 0-1,0 0 0,-1 1 0,-1-1 0,0 1 1,0-1-1,-1 0 0,0 1 0,-1-1 0,0 0 1,0 0-1,-1 0 0,-1 0 0,0-1 0,0 1 1,-9 14-1,-1-5 68,-1-1 0,-31 30 0,38-41-104,-1 1-1,0-1 1,0 0-1,-1-1 0,0 0 1,0-1-1,-20 8 1,45-30-5789,20-6 2227,15-2-799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9.41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206 55 4818,'0'0'8764,"-15"-11"-7398,-52-28-152,65 38-1179,1 0 0,-1 1 0,0-1-1,0 0 1,0 1 0,0 0 0,0-1 0,0 1 0,0 0-1,0 0 1,0 0 0,0 1 0,0-1 0,0 0 0,0 1-1,0-1 1,1 1 0,-1-1 0,0 1 0,0 0 0,0 0 0,1 0-1,-1 0 1,0 0 0,1 0 0,-1 1 0,1-1 0,-3 3-1,-1 2 59,1 0-1,0 0 0,0 1 1,1 0-1,-5 10 1,6-12-25,-5 13 12,0 1 1,2 0-1,0 1 1,1-1-1,-2 24 1,2 100 114,4-123-150,-1-13-46,2 0 0,-1 1 1,1-1-1,0 0 0,0 0 0,1 1 1,0-1-1,6 13 0,-7-18-2,1 1 0,-1-1 0,1 0 0,0 0 0,-1 0-1,1 0 1,0 0 0,0 0 0,0 0 0,0-1 0,1 1 0,-1-1 0,0 0 0,1 1 0,-1-1 0,1 0-1,-1-1 1,1 1 0,0 0 0,-1-1 0,1 1 0,0-1 0,-1 0 0,1 0 0,0 0 0,-1 0 0,5-1-1,-3 0-4,0 0 1,1-1-1,-2 1 0,1-1 0,0 0 0,0 0 0,0 0 0,-1-1 0,1 1 0,-1-1 0,0 0 0,0 0 0,0 0 0,0 0 0,0 0 0,-1-1 0,0 1 0,3-6 0,3-4-37,-1-1-1,-1 0 1,9-28-1,-9 18-48,-2-1 1,0 1 0,-2-1-1,-1-48 1,-1 62 93,0 10 83,2 7 18,9 15-60,2 0-1,0-1 1,2 0-1,0-1 1,1 0-1,0-2 1,2 0-1,0 0 1,1-2-1,37 24 1,-47-35-230,1 1 1,0-2-1,0 1 1,12 2 0,-20-5-79,0-1 0,0 1 1,0 0-1,0-1 1,0 0-1,0 1 1,0-1-1,0 0 0,0 0 1,0 0-1,1-1 1,-1 1-1,0 0 0,0-1 1,0 1-1,0-1 1,0 0-1,0 0 0,-1 0 1,1 0-1,0 0 1,0 0-1,0 0 1,-1 0-1,1-1 0,-1 1 1,2-2-1,3-18-6058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9.75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1 110 9444,'0'0'7004,"0"-4"-6930,0 3-72,0 0 1,0 0-1,0 0 0,0 0 0,0 0 0,1 0 0,-1 0 1,0 0-1,1 0 0,-1 0 0,0 1 0,1-1 0,-1 0 0,1 0 1,-1 0-1,1 1 0,0-1 0,-1 0 0,1 0 0,0 1 1,0-1-1,-1 1 0,1-1 0,0 1 0,0-1 0,0 1 1,0-1-1,-1 1 0,1 0 0,0-1 0,0 1 0,0 0 1,0 0-1,0 0 0,0 0 0,0 0 0,0 0 0,0 0 0,0 0 1,1 0-1,2 0 3,0 1-1,-1-1 1,1 1 0,-1 0-1,1 0 1,-1 0 0,1 0 0,-1 1-1,0-1 1,0 1 0,1 0 0,-1 0-1,3 2 1,3 6 14,0-1 0,0 1 0,-1 0 0,0 1 0,0 0 0,-2 0 0,1 1 0,-2 0 0,7 18-1,-5-12 53,-2 0-1,0 1 0,-2-1 0,0 1 1,1 37-1,-4-55 354,1-3-363,-1-1-1,1 1 1,-1 0 0,0-1-1,1 1 1,-1 0-1,-1-1 1,1 1 0,-1-4-1,0-7 73,2-148-10,-1 156-128,0-1 1,1 1 0,0-1-1,0 1 1,0-1-1,1 1 1,0 0 0,0 0-1,0-1 1,1 1-1,-1 1 1,1-1 0,0 0-1,4-4 1,-1 3-28,1 0 0,-1 1 1,1-1-1,0 1 0,0 0 1,0 1-1,1 0 0,10-5 1,6 0-607,1 2 0,1 0 0,-1 1 0,1 2 1,26-1-1,29 0-4554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38:09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 15286 875 0,'0'0'197'16,"0"0"-150"0,0 0-38-16,0 0 49 0,0 0 6 15,0 0-48-15,0 0-15 16,0 0 5-16,0 0-1 15,-48-3-5-15,64 3-8 16,16 0 8-16,11 0 2 16,14 8-2-16,7 0 0 15,12-1 5-15,9-3 2 16,4-2 0-16,1-2-3 16,3 0 1-16,-1 0-5 15,-1-14 6-15,-6-1-5 16,-11-2-1-16,-18 3 0 15,-16 2 0-15,-16 5 7 16,-9 1-5-16,-9 3 12 0,-6 2-9 16,0 0 0-16,0-1 3 15,0 0 1-15,0 2-9 16,0-2-9-16,3 0-29 16,7 0-35-16,1 2-21 15,-1 0-98-15,-7 10-326 16</inkml:trace>
  <inkml:trace contextRef="#ctx0" brushRef="#br0" timeOffset="5112.92">299 15927 812 0,'0'0'45'0,"0"0"-36"15,0 0 96-15,0 0-49 16,0 0-50-16,0 0-4 15,-1-3 1-15,1 3-6 16,0 0 3-16,0-1 0 16,0 1 11-16,0 0-7 15,0 0-4-15,0 0 9 16,0 0-7-16,0-2 4 16,0 2-5-16,0 0 1 15,0 0 8-15,0 0-8 16,0 0-1-16,0 0 13 15,0 0-10-15,0 0 1 0,0 0-4 16,0 0-1 0,0 0 6-16,0 0-6 0,0 0 0 15,0 0 2-15,0 0-1 16,0 0-2-16,0 0 0 16,0 0 1-16,0 0 2 15,0 0-2-15,0 0 0 16,0 0 0-16,0 0 2 15,0 0-3-15,0 0 1 16,0 0 0-16,0-1-2 16,0 1 1-16,0 0-18 15,0-2-8-15,0 2-8 0,0-1 22 16,0 1 12 0,0 0 1-16,0 0 8 0,0 0 12 15,0 0 14-15,0 0-8 16,0 6-18-16,0 12-4 15,6 9 19-15,3 4 0 16,4-1-15-16,-2-1 1 16,1 0-9-16,1-3 5 15,-2-3-5-15,-4-7-1 16,-5-1-36-16,-2-7-48 16,0-4-195-16,-20-4-324 15</inkml:trace>
  <inkml:trace contextRef="#ctx0" brushRef="#br0" timeOffset="5487.76">116 15937 855 0,'0'0'44'0,"0"0"-35"16,0 0 43-16,0 0-26 15,6-74-16-15,15 54 13 16,-3 6 14-16,4 3-8 15,2 5-11-15,3 6-4 16,-3 0-12-16,10 4 5 16,6 13 9-16,-2 2-8 0,2 3-5 15,0 8-1 1,-4 0 0-16,-3 9 1 0,-5 0-3 16,-8 4 2-16,-7 1-3 15,-10 1 4-15,-3 3 3 16,0 0 10-16,-18-1 0 15,-10-5 2-15,-2-5-4 16,-4-9 3-16,-1-8-6 16,1-5-4-16,-2-13-7 15,3-2-1-15,2 0-4 16,4-20-4-16,5-8-37 16,10-6 7-16,6-4-18 15,6 0-12-15,9-1-153 16,16 4-156-16</inkml:trace>
  <inkml:trace contextRef="#ctx0" brushRef="#br0" timeOffset="5713.76">714 16049 671 0,'0'0'221'0,"0"0"-191"15,0 0 109-15,0 0-57 16,0 0-49-16,18 73-6 15,-6-53-20-15,1 0 3 16,-2 5-1-16,-2 3-7 16,1 1 3-16,-5-2-5 15,-4 1 3-15,-1-6-6 0,0-6-2 16,0-4-39 0,0-12-43-16,0 0-189 0</inkml:trace>
  <inkml:trace contextRef="#ctx0" brushRef="#br0" timeOffset="5898.05">658 15980 611 0,'0'0'470'0,"0"0"-456"16,0 0-13-16,0 0 4 15,0 0-2-15,0 0-6 16,58-12-7-16,-28 11-92 15,-5 1-116-15,-4 0-196 16</inkml:trace>
  <inkml:trace contextRef="#ctx0" brushRef="#br0" timeOffset="6252.71">844 15969 888 0,'0'0'49'0,"0"0"20"16,0 0 13-16,0 0-65 15,0 0-17-15,0 0-1 16,27 64 1-16,-5-35 0 16,-1 7 2-16,2 2-3 0,-4 1 3 15,2 3-2 1,-6-5 0-16,-2-4 7 0,-1-5-9 16,-6-12 2-1,-3-4 0-15,-3-7 1 0,0-5 0 16,0 0 2-16,0-9 0 15,-7-12 4-15,-7-6-6 16,2-8-1-16,3 0 0 16,5-2 1-16,4 1 1 15,0 6 4-15,3 5-5 16,16 1 0-16,1 3-1 16,5 2 0-16,2 2 0 15,-2 7-2-15,3 4-12 16,-5 5-59-16,-2 1-156 15,-9 1-273-15</inkml:trace>
  <inkml:trace contextRef="#ctx0" brushRef="#br0" timeOffset="6628.25">1141 16293 211 0,'0'0'632'15,"0"0"-632"-15,0 0 0 16,0 0 36-16,0 0 37 16,0 0-52-16,91-82-7 15,-67 52 13-15,-6 4-4 0,-5 1-8 16,-4 4-8 0,-7 4-5-16,-2 4 6 0,0 3-4 15,-3 5 6-15,-11 3 20 16,-5 2-17-16,-2 0 8 15,3 7-6-15,0 10 5 16,3 3-12-16,2 4 2 16,7 1-8-16,6 4 12 15,0-1-13-15,9 0 6 16,16-6-7-16,2-3-3 16,7-4 2-16,1-7-3 15,-1-4-16-15,3-4-47 16,-1 0-91-16,-3-15 3 15,-5-5-458-15</inkml:trace>
  <inkml:trace contextRef="#ctx0" brushRef="#br0" timeOffset="7018.87">1557 16092 635 0,'0'0'301'15,"0"0"-296"-15,0 0 1 16,0 0 1-16,0 0-4 16,0 0-6-16,39-11 6 15,-30-1-3-15,-6 1 11 16,-3 0-2-16,0 1 6 0,0 3 18 16,-9 1 2-16,-6 5-12 15,-3 1 0-15,-1 0 7 16,1 4 1-16,-3 13-4 15,5 6-12-15,4 8-5 16,4 4 2-16,5 6 0 16,3 4-7-16,0-2 0 15,20 0-3-15,2-8 0 16,8-7-4-16,-2-8-2 16,2-9 4-16,3-6-10 15,-8-5-32-15,5-10-9 16,-6-18-2-16,-6-11-28 15,-5-9-44-15,-4-8-79 16,-9-3-32-16</inkml:trace>
  <inkml:trace contextRef="#ctx0" brushRef="#br0" timeOffset="7301.63">1699 15660 586 0,'0'0'232'0,"0"0"-125"15,0 0 39-15,0 0-50 16,0 0-49-16,0 0-18 15,-9 2-19-15,9 27-1 16,9 11 8-16,7 9-10 16,-1 6 1-16,3 9-6 15,-1 0 2-15,-1 2 3 0,-4-2-2 16,0-3-3 0,-5-3-1-16,-2-3 0 0,-2-7-2 15,-3-9-3-15,0-12-12 16,0-10-24-16,0-7-19 15,0-10-20-15,-6 0-67 16,-12-16-265-16,0-16-144 16</inkml:trace>
  <inkml:trace contextRef="#ctx0" brushRef="#br0" timeOffset="7565.01">1679 16174 679 0,'0'0'160'0,"0"0"-60"15,0 0 2-15,0 0-59 16,0 0-29-16,0 0 4 0,72-30-5 15,-39 22-8 1,1-1-3-16,-4 3-4 0,-6-2 3 16,1 6-1-16,-7 0 1 15,0 2-1-15,-4 0 0 16,-3 0 1-16,0 0 2 16,-2 4 3-16,1 9 4 15,-2 5 0-15,-2 5 17 16,-3 1-6-16,-3 0-5 15,0-3-7-15,1-3-7 16,-1-4-2-16,2-5 0 16,-1-3-2-16,1-5-48 15,-2-1-51-15,0-5-195 16,0-20-474-16</inkml:trace>
  <inkml:trace contextRef="#ctx0" brushRef="#br0" timeOffset="7750.98">1991 15995 831 0,'0'0'254'0,"0"0"-241"15,0 0 41-15,0 0-8 16,0 0-46-16,0 0-12 16,27-5 10-16,-4 4-67 15,-1 1-139-15,0 0-365 16</inkml:trace>
  <inkml:trace contextRef="#ctx0" brushRef="#br0" timeOffset="8106.69">2142 16079 903 0,'0'0'48'16,"0"0"-1"-16,0 0 46 15,0 0-68-15,3 81-16 16,15-54-2-16,3 1-3 15,1-3-1-15,-1-3 1 16,0-1-4-16,4-7 1 16,-5-7 0-16,5-7 2 15,-4 0-2-15,-2-11 1 0,-7-11 5 16,-6-1 3 0,-4-6-6-16,-2 2 12 0,-3 2 0 15,-15 2 7-15,-6 3 9 16,2 5-8-16,-2 2 2 15,7 6 7-15,4-1-15 16,4 6-16-16,6 2-2 16,3-4-6-16,0 2-30 15,3-3-37-15,18-2-2 16,7 2-6-16,3 1-101 16,2 1-112-16,-3 1-64 15</inkml:trace>
  <inkml:trace contextRef="#ctx0" brushRef="#br0" timeOffset="8458.6">2466 16029 287 0,'0'0'363'16,"0"0"-203"-16,0 0 4 0,0 0-52 16,0 0-58-16,0 0-23 15,1-5-16-15,-1 5-10 16,5 2-5-16,1 15 0 16,7 7 2-16,-1 2-1 15,1 4 0-15,-2-1-1 16,0-2-1-16,-1-7-1 15,0-4 1-15,-2-9-3 16,-1-7 3-16,-1 0-3 16,2 0-12-16,-1-18 7 0,-1-7 7 15,4-8 4 1,-2-2-2-16,4 1 4 0,3 1-4 16,0 7 0-16,3 10 0 15,-5 6 11-15,-1 7 0 16,-3 3-7-16,2 6 1 15,-3 16 5-15,-2 7 16 16,-3 6-10-16,-3 2-9 16,2 0-7-16,2 6-11 15,4 1-66-15,5 0-223 16</inkml:trace>
  <inkml:trace contextRef="#ctx0" brushRef="#br0" timeOffset="9394.73">413 16898 694 0,'0'0'183'0,"0"0"-78"16,0 0-8-16,-79 36-39 15,76-20-28-15,1 2-12 0,2 7 1 16,0 5 1 0,0 6-6-16,11 2 9 0,5 1-12 15,5-3-8-15,3-7-1 16,4-1-4-16,-1-9-5 16,1-4 2-16,1-5-2 15,-5-9 4-15,6-1-8 16,-2-7-35-16,2-18-15 15,0-12-44-15,-5-8-129 16,0-3-126-16</inkml:trace>
  <inkml:trace contextRef="#ctx0" brushRef="#br0" timeOffset="9966.48">711 16950 650 0,'0'0'153'0,"0"0"-93"15,0 0 58-15,0 0-37 16,0 0-57-16,-34 98-10 15,34-65 2-15,3 1 3 16,15-1-1-16,0-4-9 16,7-8-4-16,-1-2-2 15,1-7-3-15,-2-4 0 16,1-6-1-16,-2-2-1 16,-7 0 1-16,3-10 1 15,-9-11 0-15,-6-6 10 16,-3-2-3-16,-3 0 8 15,-17-6-4-15,-7 9-10 16,-1 6 4-16,3 5 2 0,7 8 6 16,9 4 3-16,3 1-7 15,6 0-9-15,0-3-6 16,9-5-10-16,18-5 8 16,4-4-19-16,-1 1-6 15,4-1 9-15,-5 1 1 16,-10 1 0-16,-4 6-1 15,-15 4 4-15,0 4 20 16,-3 3 18-16,-19 0-3 16,-4 0 35-16,5 10-20 15,2 1-1-15,13-2 12 16,6 1-35-16,0 1-6 0,19 4-2 16,14 2-3-16,6-1 3 15,7 1 2-15,-1 0 0 16,-8 2 7-16,-5 2-7 15,-10 3 0-15,-10 5 4 16,-2 3-1-16,-10 1 0 16,0 3-2-16,-10 0 1 15,-5-3-2-15,-1-2-36 16,-1-6-38-16,1-11-169 16</inkml:trace>
  <inkml:trace contextRef="#ctx0" brushRef="#br0" timeOffset="10430.62">1359 16954 116 0,'0'0'660'16,"0"0"-622"-16,0 0 68 16,0 0 22-16,0 0-65 0,0 0-34 15,-72 19-1-15,69-5-6 16,3 5-16-16,0 5-2 15,0 5-1-15,12 0-2 16,7 1-1-16,1-3 0 16,5-2 0-16,-1-3 0 15,-2-3-1-15,-5-1 1 16,-1-10 0-16,-7 3 1 16,-6-1 2-16,-3-1-3 15,0 7 1-15,-15 1-1 16,-7 0-11-16,-3-4 9 15,1-8 0-15,0-5-7 16,0 0-19-16,5-8-8 0,5-15-28 16,4-8-79-16,10-3-100 15,3 3-20-15</inkml:trace>
  <inkml:trace contextRef="#ctx0" brushRef="#br0" timeOffset="10619.04">1533 17070 446 0,'0'0'231'16,"0"0"-144"-16,0 0 87 16,0 0-66-16,0 0-52 15,30 88-27-15,-22-72-21 16,-4-3 4-16,1-1-12 0,-2-5 3 16,1-1-3-16,-4-3-3 15,0-1-37-15,0-2-81 16,0 0-203-16</inkml:trace>
  <inkml:trace contextRef="#ctx0" brushRef="#br0" timeOffset="11126.1">1499 16927 935 0,'0'0'165'0,"0"0"-154"16,0 0 46-16,0 0-33 15,0 0-24-15,0 0-11 16,18-3 10-16,7 3-33 16,4 0-34-16,-4 0-52 0,8 5-115 15,-8 6 48-15,-4 5 101 16,-3 5 55-16,-6 4 31 16,-2 4 0-16,-5 2 46 15,1 0 40-15,-3-1 0 16,0-5-12-16,0-8 25 15,0-8-41-15,1-4-6 16,-1-4-11-16,-3-1 2 16,0 0 4-16,0 0-14 15,0-14-6-15,0-9-19 0,6-8 3 16,0-2-8-16,5 2-3 16,-1 1 0-16,-1 9 3 15,0 4-3-15,3 7 0 16,-5 7-2-16,1 3 2 15,2 0-2-15,-1 1 4 16,6 18-1-16,0 5 14 16,-3 5 6-16,4 5-15 15,-5 4 6-15,-2-7-9 16,1-1 0-16,-2-5-3 16,-1-9-27-16,1-5-24 15,0-7-158-15,-3-4-499 16</inkml:trace>
  <inkml:trace contextRef="#ctx0" brushRef="#br0" timeOffset="11974.74">2072 17137 795 0,'0'0'19'16,"0"0"20"-16,0 0 104 15,0 0-66-15,97-33-54 16,-70 13 7-16,0-5-9 16,-5-3-7-16,-4 3-8 15,-3-2-4-15,-9 4 2 16,-6 3-3-16,0 4-1 16,-3 8 0-16,-15 4 0 15,-3 4 7-15,-6 1 1 16,-3 19-2-16,2 7 7 15,10 4-7-15,8 5 4 16,10 3 7-16,0-2-8 0,17 0 4 16,15-7-2-16,8-6-10 15,8-10 6-15,0-9-7 16,1-5-2-16,-3 0-3 16,-3-19-51-16,-7-6-46 15,-9-3-383-15</inkml:trace>
  <inkml:trace contextRef="#ctx0" brushRef="#br0" timeOffset="15403.34">4915 14023 512 0,'0'0'139'0,"0"0"-109"16,0 0 47-16,0 0-1 16,0 0-54-16,0 0-5 15,0 0 2-15,-1-2 10 16,1 3 12-16,0 21-19 15,0 12 7-15,0 17-4 0,1 14-17 16,7 18 1 0,-2 20-9-16,2 17 0 0,0 17 7 15,-3 7-5-15,1 4 0 16,-3-4 8-16,0-13-3 16,1-17 1-16,1-16-8 15,2-21 0-15,2-16 6 16,-1-17-6-16,-1-15-14 15,-5-16-140-15,-2-13-353 16</inkml:trace>
  <inkml:trace contextRef="#ctx0" brushRef="#br0" timeOffset="16438.96">7146 13961 603 0,'0'0'78'0,"0"0"-77"16,0 0 2-16,0 0 20 16,0 0-12-16,0 0 28 15,-3 78 23-15,9-27-12 16,0 14 17-16,-3 8-36 16,0 11-4-16,0 12-5 15,-2 8 25-15,2 8-17 0,0 7-15 16,2-3 3-1,-1-7 5-15,4-9-4 16,2-9-13-16,1-10-5 0,-1-13 0 16,2-15-1-16,-3-9-27 15,-1-8-58-15,-7-6-223 16</inkml:trace>
  <inkml:trace contextRef="#ctx0" brushRef="#br0" timeOffset="34848.71">28029 11516 520 0,'0'0'128'0,"0"0"-23"16,0 0 69-16,0 0-61 15,0 0-48-15,0 0-17 16,0 0-17-16,0 0 5 16,0 0-21-16,-3-17 8 15,3 17-21-15,0 0-2 16,0 10-3-16,0 17-7 15,0 12 10-15,0 14 8 0,3 2-4 16,4 2-4 0,2 0 1-16,3-3 3 0,4-7-4 15,1-8 0-15,2-10 1 16,1-6-5-16,-1-12-2 16,3-8 4-16,1-3-6 15,4-10 0-15,3-17 8 16,-1-10-2-16,3-8 4 15,-2-5-4-15,-4-8 2 16,-3 1 0-16,-7 0-5 16,-1 4 5-16,-6 11 0 15,-1 6-5-15,-3 13 10 16,-2 8-6-16,-1 9 1 16,-1 6 0-16,1 0 11 0,-2 0-9 15,1 0-1-15,1 0 6 16,-2 17-7-16,3 10 0 15,1 10 17-15,3 11-4 16,1 5 11-16,3 6-24 16,-2 0 2-16,-1-3 7 15,1-3-9-15,-1-8-4 16,1 0 3-16,1-6-40 16,1-6-28-16,-4-9-77 15,1-12-327-15</inkml:trace>
  <inkml:trace contextRef="#ctx0" brushRef="#br0" timeOffset="35334.51">28593 11891 781 0,'0'0'131'0,"0"0"-117"15,0 0-1-15,0 0 45 16,24-80-13-16,-5 66-20 15,-1 9-19-15,1 5 7 16,-1 0-11-16,-4 13 5 16,0 10 2-16,-5 7-6 15,-1 2 17-15,-5 3-11 16,-3 0-2-16,0-1 10 0,0-4-14 16,0-5 12-16,0-3-7 15,-2-7-5-15,-1-7 1 16,0-5-4-16,2-3-1 15,1 0-3-15,0-11-8 16,6-13 12-16,9-12 1 16,0-1 4-16,-2-3-10 15,-3 6-2-15,-2 8 5 16,-3 8-1-16,-4 11 4 16,1 7-1-16,-1 0 14 15,-1 0-6-15,0 16 14 16,0 7-5-16,0 11-16 15,0-2 18-15,0 0-10 0,7-2-4 16,4-5-2 0,-1-5-3-16,5-5-3 0,0-4 1 15,5-5-40-15,-4-6-24 16,2 0-114-16,-4 0-192 16,-3 0-204-16</inkml:trace>
  <inkml:trace contextRef="#ctx0" brushRef="#br0" timeOffset="35770.87">28964 12078 547 0,'0'0'179'0,"0"0"-74"16,0 0 14-16,0 0-28 15,0 0-67-15,0 0-7 0,6-19-8 16,-6 19 2 0,0 0 14-16,0 0-17 0,0 5-6 15,0 7 10-15,0 3-5 16,0-4 2-16,0-5-8 15,0-6 1-15,0 0-2 16,0 0-4-16,0 0 4 16,0-4 5-16,0-14 8 15,4-4 24-15,0-1-26 16,0 6 6-16,1 1 5 16,-1 5-14-16,-1 1-2 15,1 3 2-15,-1 3-3 16,-1 3-1-16,-1 1 0 15,1 0-2-15,-2 0 1 16,0 0 1-16,0 0-1 0,0 0 1 16,0 8 2-16,0 10 2 15,0 10-7-15,0 8 10 16,0 3-8-16,-2 2-1 16,-4 1-3-16,1-3 1 15,0-4 0-15,2-7-3 16,0-3-14-16,0-9-29 15,0-2-36-15,-3-5-68 16,-4-4-397-16</inkml:trace>
  <inkml:trace contextRef="#ctx0" brushRef="#br0" timeOffset="35972.97">28887 12406 956 0,'0'0'141'0,"0"0"-103"16,0 0 8-16,0 0 6 16,0 0-29-16,0 0-17 15,55 0 19-15,-21 0-11 16,-1 0-14-16,1 0-6 16,2-3-6-16,-1-5-81 15,-3-2-130-15</inkml:trace>
  <inkml:trace contextRef="#ctx0" brushRef="#br0" timeOffset="36378.83">29368 11501 875 0,'0'0'212'15,"0"0"-148"-15,0 0 1 16,0 0 29-16,0 0-61 16,0 0-27-16,-30 0-6 15,38 0-15-15,10 0 15 16,9 0 1-16,0 0 6 16,1 0-13-16,0 3 6 15,-1 2-38-15,0 0-15 16,-2 1-52-16,-7 2-109 15,-7 4-264-15</inkml:trace>
  <inkml:trace contextRef="#ctx0" brushRef="#br0" timeOffset="36550.21">29428 11709 880 0,'0'0'181'16,"0"0"-133"-16,0 0 27 15,0 0 19-15,0 0-65 16,0 0-25-16,-13 22-4 15,46-22 0-15,11 0 0 16,6 0 0-16,3 0-13 16,4-3-58-16,-4-6-68 15,-6 2-434-15</inkml:trace>
  <inkml:trace contextRef="#ctx0" brushRef="#br0" timeOffset="37429.01">30389 10832 579 0,'0'0'249'0,"0"0"-187"16,0 0 29-16,0 0-22 15,0 0-43-15,0 0 2 16,-78-8-28-16,50 8 14 16,-3 0-4-16,-1 0 7 15,1 2 22-15,1 6-34 16,4 2 11-16,3-1 13 15,2 0-21-15,6 0 5 16,3-1-7-16,5 4-6 0,2 4 9 16,1 11-9-16,4 11 0 15,0 14 0-15,0 9 7 16,0 11-11-16,-2 10 4 16,-2 8 0-16,-2 7 11 15,0 3-11-15,0 10 0 16,-2 1 3-16,-2 4-2 15,3 1-1-15,-3 3 2 16,2 0 0-16,0-2 5 16,2-2-5-16,3-5 0 15,2-10 6-15,1-11-5 16,0-9 4-16,4-18-1 0,11-12-3 16,3-18-1-16,4-16-2 15,5-6-10-15,6-10 9 16,6 0-1-16,10-20 2 15,5-14-1-15,7-11 1 16,6-2-16-16,6-6-31 16,4-4-24-16,0-4-85 15,-4-8-478-15</inkml:trace>
  <inkml:trace contextRef="#ctx0" brushRef="#br0" timeOffset="38649.87">30737 10775 601 0,'0'0'241'16,"0"0"-197"-16,0 0-30 15,0 0 42-15,0 0-35 16,0 0-21-16,-2-22 5 15,2 7-1-15,5 1-4 16,-2-7 0-16,-3 2 6 0,0 2-6 16,0 1 0-16,-6 3 10 15,-5 6-9-15,-5 7 27 16,-1 0-2-16,-1 10-7 16,1 17 8-16,5 8-18 15,2 8-6-15,6 1 24 16,4 2-22-16,0-1 13 15,8-1-6-15,14-5-6 16,4-4 2-16,3-6-8 16,4-9 0-16,3-8-2 15,1-12 2-15,-1 0-1 16,-2-23-31-16,-1-15-11 0,-6-8-8 16,-9-8-72-16,-11-5-93 15,-7 3 1-15,0 9 121 16,-14 9 86-16,-3 13 8 15,-2 10 63-15,5 7 92 16,1 8 2-16,4 0-1 16,1 0-88-16,2 20-30 15,5 6-16-15,1 9-4 16,0 4 10-16,3 0-12 16,10 0-16-16,3-6 12 15,0-6-3-15,3-6-5 16,-1-8-4-16,3-7 4 15,-1-6-4-15,-1-2 0 16,-2-17-4-16,-6-10 3 16,-6-3 0-16,-5-5-2 0,-3 3-5 15,-16 5 8-15,-1 6 3 16,-1 5 7-16,4 10 1 16,4 4 14-16,8 3 6 15,4 1-5-15,1 0-26 16,0 0-2-16,22 0 0 15,13 0-8-15,8 0 10 16,3-14-9-16,-6-4 7 16,-7-1-12-16,-9 6 10 15,-9 2-13-15,-11 7 17 0,-4 1 10 16,0 3 3 0,-16 0 11-16,-2 0-6 0,2 0 3 15,4 14 0-15,6 4-16 16,6 6 2-16,3 2-12 15,18 5 5-15,9 3 0 16,4 2-2-16,-3 0 6 16,-4 3-6-16,-8 0 3 15,-8 1-1-15,-11-5 10 16,0-1-10-16,-3-6 0 16,-12-3 5-16,0-12-4 15,4-2-2-15,5-8 0 16,2-3-29-16,4-5-37 15,0-14-120-15,0-10-428 16</inkml:trace>
  <inkml:trace contextRef="#ctx0" brushRef="#br0" timeOffset="39160.46">31711 10557 681 0,'0'0'303'0,"0"0"-257"15,0 0 22-15,0 0 21 16,0 0-48-16,0 0-23 15,0-1-6-15,0 7-6 16,-7 14-2-16,-10 13-2 16,-7 9-1-16,-3 2-1 15,-1 5-2-15,-6-3 2 16,-2 0 1-16,3-9 2 16,3-9-2-16,9-9-1 15,8-9 0-15,7-9-2 16,1-1 2-16,1-3-9 15,3-19-8-15,1-8-3 16,0-9 11-16,0-1 4 16,7 6 1-16,2 8 0 0,1 11 8 15,2 11-4-15,-1 4 0 16,6 0 2-16,3 10 9 16,5 13-1-16,2 7 6 15,4 2 11-15,1 2-17 16,1-4-2-16,-1 1-8 15,0-5 4-15,-4-4-9 16,-3-2-38-16,-5-5-83 16,-5-5-449-16</inkml:trace>
  <inkml:trace contextRef="#ctx0" brushRef="#br0" timeOffset="41026.03">31856 10930 737 0,'0'0'141'16,"0"0"-95"-16,0 0 7 15,0 0-22-15,0 0 7 0,0 0-23 16,72-77-2 0,-55 74 8-16,-5 3-19 0,-3 0 0 15,-3 0-1-15,-3 14-1 16,-3 7 14-16,0 4 7 15,0 7-2-15,-5-2-3 16,-5-1-12-16,-3-2 9 16,2-4-11-16,0-6 0 15,4-7 3-15,3-6-2 16,4-2-3-16,0-2 1 16,0 0-1-16,8-6-10 15,15-16 1-15,7-6 9 16,6-7-4-16,-1-1 4 15,-9 7-5-15,-5 8 5 16,-11 10-6-16,-6 8 6 0,-4 3 4 16,0 0 9-16,-5 0 37 15,-13 16-36-15,0 14-4 16,6 6 4-16,7 6-12 16,5-2 9-16,5-2-2 15,20-4-8-15,10-4-2 16,8-7-4-16,6-7-19 15,-6-3-83-15,-10-2-325 16</inkml:trace>
  <inkml:trace contextRef="#ctx0" brushRef="#br0" timeOffset="42363.71">30653 12003 862 0,'0'0'130'0,"0"0"-124"16,0 0 2-16,0 0 10 15,0 0-11-15,0 0 2 16,24-37-8-16,-15 17 1 16,-5-1-4-16,-4 2 1 15,0 2 1-15,0 4 1 16,-12 3 5-16,-4 8 6 0,-5 2 26 15,-1 0-7-15,1 20-5 16,-2 8-19-16,4 9 10 16,5 8 9-16,4 10-22 15,9 4 15-15,1-1-1 16,5-6-9-16,17-8-8 16,6-9-1-16,6-10 0 15,1-6-2-15,2-12 2 16,2-7-10-16,2-7 10 15,4-20-24-15,-5-12-1 16,-8-9-23-16,-10-2 2 16,-10-2 14-16,-10 5-39 15,-2 8 36-15,-3 8 33 16,-11 9 2-16,-2 8 15 0,2 4 44 16,1 6-12-16,4 4 11 15,1 0-24-15,5 1-11 16,-1 16-16-16,4 8-5 15,0 7-2-15,0 1 0 16,9 3 2-16,6 1 8 16,4-7-10-16,3-3 3 15,0-7-1-15,1-9-2 16,3-8-1-16,-3-3-1 16,0-6 2-16,-2-15-6 15,-7-9 6-15,-4-4 0 16,-7-8-3-16,-3 0 3 15,0 2-1-15,-9 5 1 16,-9 6 0-16,0 11 6 16,3 4 0-16,4 7-6 0,4 4 27 15,6 2 2-15,1 1-23 16,0 0-6-16,11-1-15 16,15-3 11-16,5 1 2 15,0-3-2-15,-3 2-14 16,-5 1 3-16,-5 0 7 15,-9 3 3-15,-4-1 5 16,-5 1 0-16,0 0 0 16,0 0 21-16,-11 0 19 15,-3 3-32-15,1 4 12 16,7 3 2-16,6 2-17 0,0 6-5 16,20 4-8-16,11 1 3 15,3 5 5-15,2 0 4 16,-1 3-3-16,-7 2-1 15,-4 3 2-15,-12-1-4 16,-8-1 3-16,-4-1-1 16,-3-3 2-16,-17-6 0 15,-2-4 5-15,0-8-4 16,3-6-3-16,5-4-1 16,5-2-24-16,5-5-38 15,4-21-13-15,4-7-67 16,16-6-241-16</inkml:trace>
  <inkml:trace contextRef="#ctx0" brushRef="#br0" timeOffset="42829.2">31754 11781 723 0,'0'0'220'16,"0"0"-167"-16,0 0 47 16,-82 4-44-16,70 11-17 15,6 4-35-15,5 8-3 16,-1 5 7-16,2 6-6 0,-5 5-2 16,-5 2 0-16,-2 3 5 15,-9-2-1-15,-4-3-4 16,1-6 0-16,-1-12-2 15,1-7 4-15,0-9-2 16,4-8 6-16,1-1-6 16,3-7-2-16,4-18-9 15,1-10-1-15,7-8 9 16,4 0 2-16,0 4 1 16,12 9 0-16,10 14 1 15,5 7-2-15,0 9-1 16,5 0 2-16,-3 10 12 15,3 14-11-15,3 5 15 0,1 2-8 16,0 3-2 0,0-5-10-16,0 1 4 0,-5-7-43 15,0-3-64-15,-1-7-364 16</inkml:trace>
  <inkml:trace contextRef="#ctx0" brushRef="#br0" timeOffset="43331.08">31970 12151 646 0,'0'0'256'0,"0"0"-204"15,0 0 42-15,0 0-43 0,0 0-30 16,0 0-11 0,11-54-10-16,-5 54-1 0,-2 5 1 15,2 13 1-15,-1 7 8 16,-2 2-9-16,0 0 0 15,0-6 3-15,4-8-3 16,2-5 0-16,3-6-6 16,6-2 9-16,3-10-6 15,1-14 0-15,1-7 3 16,-3-6 2-16,-3 0-2 16,-4 5 0-16,-7 6 8 15,-3 9-3-15,-3 7 10 16,0 5 12-16,0 3-2 15,0 2 29-15,0 0-32 16,0 0-7-16,0 2 2 0,0 18-11 16,0 8-6-16,0 7 0 15,6 3 0-15,2-2 3 16,0 1-3-16,0-1 0 16,-3 3 3-16,-4 0 4 15,-1 1-8-15,0 0 2 16,-10-3 5-16,-10-5 19 15,-2-2-23-15,-2-4-2 16,-6-6 10-16,-1-1-8 16,-2-7-4-16,0-1 0 15,6-7-29-15,6-4-10 16,9-2-41-16,11-23-30 0,1-7-256 16</inkml:trace>
  <inkml:trace contextRef="#ctx0" brushRef="#br0" timeOffset="43532.98">32578 12001 257 0,'0'0'795'15,"0"0"-732"-15,0 0 4 16,0 0 17-16,0 0-67 15,0 0-15-15,-20 0-2 0,14 2-25 16,-1 4-65-16,-3 4-267 16</inkml:trace>
  <inkml:trace contextRef="#ctx0" brushRef="#br0" timeOffset="45525.13">27060 17358 679 0,'0'0'199'0,"0"0"-196"16,0 0 32-16,0 0 23 15,0 0-45-15,0 0-5 16,11 0 0-16,3 0 17 16,2-2 16-16,-1 1-12 15,4 0-1-15,3-1-4 16,2 2 1-16,2-1-2 0,4-1-21 15,-2 0 11 1,-1-3 12-16,-3 3-22 0,-5-1 19 16,-7 0-10-16,-5 2-5 15,-4 1 0-15,-3 0-7 16,0 0 0-16,0 0 10 16,0-2-5-16,0 2 0 15,0 0-5-15,0 0-3 16,0 0-19-16,0 0-51 15,0 0-51-15,0 0-367 16</inkml:trace>
  <inkml:trace contextRef="#ctx0" brushRef="#br0" timeOffset="46068.59">27098 17574 686 0,'0'0'130'0,"0"0"-14"0,0 0 24 16,0 0-79 0,0 0-25-16,0 0-1 0,-8 0 2 15,8 0-12-15,0 0-5 16,0 0-15-16,0 0-1 16,0 0 0-16,8 0-4 15,4 0 24-15,2-1-16 16,3-1-2-16,2 2 6 15,4-3-4-15,2 3 3 16,2-6-8-16,1 3 8 16,-1-1 0-16,0 1-10 15,-5 0 6-15,-2 2-2 0,-2 1-1 16,-6-3 7 0,-4 3-11-16,-2 0 3 0,-3 0-1 15,-3 0 2-15,2 0-1 16,-2 0-3-16,0 0 6 15,0 0-5-15,0 0 4 16,0 0-5-16,0 0 0 16,0 0-23-16,0 0-38 15,0 0-40-15,0 0-53 16,0 0-406-16</inkml:trace>
  <inkml:trace contextRef="#ctx0" brushRef="#br0" timeOffset="48392.7">28258 17123 749 0,'0'0'117'0,"0"0"-37"0,0 0 55 15,0 0-67-15,0 0-40 16,0 0-3-16,-4-8-10 16,4 8 7-16,0 0-1 15,-3 0-2-15,-3 20-3 16,-8 7-12-16,-3 13-1 15,-7 1 0-15,0-1-2 16,-8 2-1-16,-6-2 7 16,-4-5-4-16,0-5-6 15,4-9 3-15,11-10-7 0,9-5 4 16,3-6-8 0,4 0-3-16,1-23-2 0,5-12-6 15,5-8 13-15,0-4 2 16,6 4 2-16,14 7 5 15,2 9-4-15,7 5 4 16,-1 10 1-16,0 8-1 16,0 4-2-16,-4 0 2 15,-1 16 7-15,-4 15 13 16,-2 4-6-16,-1 7 1 16,-2 3 2-16,2 0-14 15,2-2 2-15,-2-7-5 16,3-6-2-16,1-9-4 15,4-7-67-15,-2-10-58 16,0-4-383-16</inkml:trace>
  <inkml:trace contextRef="#ctx0" brushRef="#br0" timeOffset="48911.08">28443 17410 879 0,'0'0'85'16,"0"0"1"-16,0 0-19 15,0 0-41-15,0 0-25 16,23-75 3-16,-1 60 12 0,0 3-10 16,1 5 5-16,-2 4-7 15,-5 3-2-15,-4 0 8 16,-4 0-9-16,-1 16 9 15,-4 7 9-15,-3 3-9 16,0 5-1-16,0 1-3 16,0-4-5-16,-6-3 2 15,3-9-1-15,2-6-1 16,1-5-1-16,0-5-2 16,0 0-3-16,3-1-9 15,15-22 10-15,2-8 2 16,5-8-5-16,1-3 7 15,0 5-1-15,-4 5-12 16,-7 10 12-16,-6 9 1 16,-6 8 0-16,-3 5 6 0,0 0 15 15,-10 2 29-15,-4 14-27 16,2 7-22-16,2 8 9 16,10 5-1-16,0 1 4 15,3-5 12-15,17-6-9 16,6-9-9-16,2-7-7 15,5-10-4-15,3 0 1 16,6-22-32-16,4-13-72 16,-4-3-75-16</inkml:trace>
  <inkml:trace contextRef="#ctx0" brushRef="#br0" timeOffset="50958.31">24584 16558 308 0,'0'0'107'16,"0"0"-85"-16,0 0 55 15,0 0 36-15,0 0-60 16,0 0 19-16,0-4 13 0,0 4-36 16,0 0 10-16,0 0-17 15,0 0 5-15,0 0-2 16,0 0-29-16,0 0 12 15,0 0 0-15,0 0-9 16,0 0 2-16,0 0-6 16,0 0-6-16,0 0 18 15,0-2-13-15,0 2-4 16,0 0 13-16,0 0-17 16,0 0 2-16,0 0 3 15,0 0-10-15,0 0 2 16,0-1 2-16,0 1-5 15,0 0 6-15,0-3-6 0,12-3 0 16,3 1 25-16,4-1-14 16,2 0 7-16,1 2-14 15,2 0 4-15,1-2 3 16,1 5-7-16,-4-3 3 16,2 4-3-16,-3 0-2 15,-1 0 4-15,0 0-1 16,1 0-2-16,0 2 7 15,2 4 3-15,0 0-4 16,3 1-2-16,-1-3-4 16,-2 5 0-16,0-2 3 15,1 1-4-15,0 0-2 0,-3 2 3 16,0 0-5 0,-2 0 3-16,-1 1-1 0,1 1 1 15,1-1-1-15,-1-1 0 16,-1 4 0-16,-1-4 4 15,0 2-4-15,-1-4 0 16,-3 3 1-16,0-1-3 16,-2 0 4-16,-1 2-2 15,-1 1 0-15,-1 1 0 16,0 0 0-16,1 2-3 16,1-1 3-16,0 1 0 15,-1-1 4-15,0 3-4 16,-2 1 0-16,2-2-1 15,-1 4 1-15,-2-1 0 16,-2-2 4-16,1 0-8 0,-1 3 6 16,-3-3-2-16,4 2 0 15,-5-1 1-15,0 1-1 16,0 3 0-16,0 0 0 16,0-2 0-16,0-2 0 15,0-3 0-15,0-6 2 16,0 2 0-16,0 0-4 15,0-3 1-15,0-1 1 16,0 0-1-16,0-2 3 16,0 0-2-16,0-1 0 15,0-2 2-15,0-1-3 16,0 0 1-16,1-1 0 0,-1-1-1 16,0 0 4-16,0 0-3 15,0 0 0-15,0 0 2 16,0 0-2-16,0 0 0 15,0 0-1-15,0 0-5 16,0 0-11-16,0 0 5 16,0 0 3-16,0 0-21 15,0 0-1-15,0 0-9 16,0-5-51-16,0-3-59 16,-4 0-340-16</inkml:trace>
  <inkml:trace contextRef="#ctx0" brushRef="#br0" timeOffset="51384.1">25287 17180 500 0,'0'0'231'16,"0"0"-146"-16,0 0 56 15,0 0-23-15,0 0-75 16,0 0-8-16,0-8 17 16,0 8-22-16,0 0-2 15,0 0-4-15,0 0-16 0,9 0 27 16,4 9-19-16,0 4-1 16,5 2 1-16,-3 5-13 15,3-4-3-15,-3 2 0 16,1-2 6-16,-2-3-12 15,2-4 6-15,-2-2 0 16,2-1 4-16,-1-5-4 16,0-1 0-16,1 0 0 15,2-9 1-15,-1-9 11 16,1-8-5-16,-5-2 5 16,2-7-7-16,-3-4-5 15,0-3-17-15,1-10-30 16,2-3-80-16,-1-2-143 15</inkml:trace>
  <inkml:trace contextRef="#ctx0" brushRef="#br0" timeOffset="52353">25082 15681 653 0,'0'0'294'0,"0"0"-234"15,0 0 34-15,0 0-18 16,0 0-14-16,0 0-53 15,0-5 0-15,0 5 17 16,0 0-25-16,0 0 10 16,0 15-11-16,0 9 0 15,-3 9 18-15,-6 2-15 16,-4 3-3-16,-7 3 7 16,0 1 0-16,-3 1-10 15,-4-5 3-15,0-6 0 16,2-5 9-16,3-7-8 15,4-7-1-15,1-9 7 16,5-1-2-16,-1-3-7 0,4 0 2 16,-2-11 0-16,3-13-12 15,3-5 5-15,2-6 6 16,3-3-11-16,0 2 14 16,0 5-5-16,13 7 3 15,4 8 0-15,1 5-7 16,0 6 7-16,4 5 0 15,2 0 19-15,1 7-18 16,1 11 20-16,4 6-11 16,0 5-9-16,-1-1 13 15,1 1-14-15,-3 1 0 16,-5-4-1-16,-5-3 1 0,-2-2-13 16,-3 1-64-16,-2-4-75 15,-1-5-426-15</inkml:trace>
  <inkml:trace contextRef="#ctx0" brushRef="#br0" timeOffset="53012.42">25339 15946 16 0,'0'0'856'16,"0"0"-806"-16,0 0 26 16,0 0 15-16,0 0-32 15,0 0-44-15,4-37-5 16,-4 37 8-16,2 0-13 15,2 11-5-15,2 9 17 16,3 2-13-16,0 3 12 16,0 0-16-16,3-3 0 15,-3-4 5-15,3-6-4 0,1-5-2 16,1-7-1 0,2 0 2-16,2-3 2 0,3-17-2 15,-2-5 0-15,-2-3 3 16,-7 0 1-16,0 4-4 15,-7 7 0-15,-3 3 3 16,0 8 8-16,0 0 2 16,0 5 6-16,0 0 21 15,0 1-23-15,0 0 7 16,0 0-9-16,0 0-7 16,0 0 0-16,0 0-8 15,0 1 0-15,0 11-2 16,8 6 6-16,1 4 1 15,1 0-5-15,1 5 1 16,-2 2 12-16,-2 3-11 0,-2 5 12 16,-5 2 13-16,0 4-13 15,-2-5-1-15,-16 0-6 16,-4-3-5-16,-8-5 7 16,-9-2-9-16,-3-9 0 15,-4-4-5-15,1-11-44 16,2-4-56-16,2-17-118 15</inkml:trace>
  <inkml:trace contextRef="#ctx0" brushRef="#br0" timeOffset="62252.68">32279 10720 192 0,'0'0'34'16,"0"0"28"-16,0 0 13 16,0 0-41-16,0 0-30 15,0 0-2-15,0 0-4 16,0 0 2-16,52-57 0 16,-49 51 15-16,0 0-9 15,-1 2-2-15,-1 1-4 16,3 0-26-16,-1 0-19 15,-2 2-118-15</inkml:trace>
  <inkml:trace contextRef="#ctx0" brushRef="#br0" timeOffset="63454.16">32279 10720 232 0,'87'-89'229'0,"-87"87"-118"16,0-1 27-16,0 2 17 15,0 0-19-15,0 1-64 16,-2-2-12-16,2 2-3 15,0 0-18-15,0 0-8 16,0 0-13-16,0 0-6 16,0 0 1-16,0 0 0 15,0 0-2-15,0 0-10 16,0 0 1-16,0 0-4 16,11 0 0-16,7 0 2 15,4 2 0-15,-3 2 4 0,1 2-4 16,-5-1 3-16,0 0-2 15,-5 2 4-15,-1-1-4 16,-2-1-1-16,-1 4 9 16,-3 1-6-16,2 2 4 15,0 3-4-15,-2 3-1 16,1 5 14-16,0 0-14 16,-2 4-2-16,1 0 17 15,-2 4-13-15,-1-1 4 16,2 2-7-16,-1 3 4 15,1 4 2-15,-2-1-7 16,0 2 0-16,0 0 11 0,0-1-8 16,0 1 1-16,0-2 0 15,0 2 0-15,-5-2 4 16,-1 0-8-16,-2 0 0 16,0-2 10-16,2-1-4 15,3-5-11-15,0-4 5 16,0-2 0-16,3-1 1 15,-4-1-1-15,2-1 0 16,1-1 1-16,-1 0 6 16,2-3-14-16,-1-1 6 15,1 3 1-15,-2-1 3 16,-1 1-3-16,2-4 0 16,-2 2 4-16,1-1 0 0,2 0-8 15,0 1 4-15,0-1 0 16,0-2-2-16,0 0 2 15,0-3 0-15,3 1 3 16,2 3-3-16,-2 0 0 16,-2 0-4-16,1-1 4 15,-1 1 4-15,1-1-2 16,-1-2-2-16,2 5 0 16,-2-1 1-16,2 1-6 15,0 1 5-15,-1-1 0 16,-1-3 2-16,1 1 3 15,-1-2-5-15,1-1 0 16,-1 1 0-16,-1 0-1 16,0-1-3-16,0 1 4 15,0 0 2-15,0-3 0 0,0 1-2 16,0 1 2-16,0-2-2 16,0 4 0-16,0-3-2 15,0 3 2-15,0-2 0 16,0 2 7-16,0-1-9 15,0 1 3-15,-1-2-1 16,-2-1 0-16,3 0-2 16,-2 0 2-16,1 2 4 15,-1-2-4-15,-1 2 0 16,2 0 2-16,-2 0-2 0,0 1 6 16,3-2-1-1,-1 0-5-15,-1-2 0 0,1 0 2 16,-2-3-2-16,1 1 0 15,1-1 4-15,-1-1-3 16,2 0-1-16,-1-2 0 16,1-1 2-16,-2-1 0 15,1 3-2-15,1-2 7 16,-2 0 3-16,2-1 0 16,0-1-7-16,0-1-3 15,0 0 1-15,0 0 0 16,0 0-1-16,-1 0 2 15,1 0-1-15,-5 0 10 16,-7 4-11-16,-9 5 0 16,-12 2 0-16,-11 2-42 0,-11 0-50 15,-16-3-64-15,-12 0-384 16</inkml:trace>
  <inkml:trace contextRef="#ctx0" brushRef="#br0" timeOffset="64442.69">29261 13505 819 0,'0'0'162'0,"0"0"-145"16,0 0 31-16,0 0 22 15,0 0-32-15,0 0-18 16,0 0-17-16,0-33 2 15,0 33 4-15,0 6-2 16,0 18-5-16,-14 10 0 16,-5 8 0-16,-8 5 4 0,-4 1-1 15,-6 0-5-15,-5-1 6 16,-6-3 0-16,2-4-11 16,0-9 5-16,5-9 0 15,11-11 6-15,7-9-5 16,7-2 1-16,3-19-2 15,3-15-10-15,1-9 8 16,6-8-3-16,3 0 5 16,0 4 0-16,0 7 1 15,13 7 1-15,1 10 3 16,-1 11-3-16,-2 8 11 16,-1 4-13-16,3 0 5 0,4 11 9 15,5 11-2-15,4 9 17 16,-1 6-9-16,3 4-20 15,-2 2 5-15,-1 0-5 16,-1-5 0-16,1 1 0 16,1-3-43-16,-2-5-34 15,3-6-39-15,-2-8-246 16,-4-5-245-16</inkml:trace>
  <inkml:trace contextRef="#ctx0" brushRef="#br0" timeOffset="64878.71">29267 13965 871 0,'0'0'87'16,"0"0"9"0,0 0-18-16,0 0-36 0,0 0-29 15,0 0-10-15,49-80 1 16,-28 73 1-16,-1 6-1 16,-4 1-8-16,-4 0 4 15,0 17 0-15,-6 10 1 16,-6 5 1-16,0 4 1 15,0 2-1-15,-6-6 0 16,-6-5 0-16,4-10-2 16,2-5 0-16,3-8 1 15,3-4 1-15,0 0 1 16,0 0-3-16,9-12-3 16,14-15-2-16,5-14 4 15,3-7 1-15,-1-2-5 0,-7 6-1 16,-4 13 3-16,-10 13 1 15,-6 10 2-15,-3 8 8 16,0 0-1-16,-6 7 15 16,-11 20-18-16,1 11-1 15,6 8 2-15,5 4 7 16,5-4-10-16,0-4 28 16,14-11-30-16,9-9 0 15,7-9-5-15,6-11 0 16,6-2-38-16,1-15-73 15,-4-12-460-15</inkml:trace>
  <inkml:trace contextRef="#ctx0" brushRef="#br0" timeOffset="65304.29">29874 13714 189 0,'0'0'804'0,"0"0"-724"16,0 0-5-16,0 0 13 16,0 0-44-16,0 0-44 15,-15-3-1-15,32 3-5 16,3 0 12-16,2 0-4 16,0 0 5-16,0 0-6 15,-4 0 9-15,2 0-9 16,-1 0-1-16,1 0 0 15,0 0-11-15,1-5-50 0,-4-7-56 16,-6 1-234-16</inkml:trace>
  <inkml:trace contextRef="#ctx0" brushRef="#br0" timeOffset="65508.95">29965 13521 765 0,'0'0'257'16,"0"0"-204"-16,0 0 26 15,0 0 3-15,0 0-64 16,0 0 5-16,-31 110 16 16,20-62-19-16,1 3 0 15,1-1-19-15,5-3 3 0,4 0-4 16,0-3-31-16,10-7-88 15,8-5-98-15</inkml:trace>
  <inkml:trace contextRef="#ctx0" brushRef="#br0" timeOffset="66771.07">30807 13464 468 0,'0'0'196'15,"0"0"-89"-15,0 0 53 16,0 0-11-16,0 0-79 0,0 0-28 15,3-19 8 1,-3 19-13-16,0 0-13 0,0 0-5 16,0 0-5-16,0 0 2 15,0 0-16-15,0 0 0 16,0 13-6-16,-2 7 11 16,-10 10-5-16,-4 3 0 15,-2 1 1-15,-6 1 2 16,-3-1-3-16,-3-4 0 15,-2-1 2-15,-1-8 3 16,1-6-6-16,3-8 1 16,3-6 0-16,4-1-1 15,4 0-5-15,2-13-6 16,4-7 12-16,2-4-20 16,6-1 18-16,4 1-6 15,0 1 8-15,3 3-6 16,14 5 6-16,8 4 0 0,3 4-3 15,1 4 5-15,2 3-4 16,-1 0 4-16,-4 11 5 16,-2 7 17-16,-3 7-23 15,-1 6 13-15,-5 1 0 16,3 0-14-16,-5 0 1 16,5-6-1-16,-3-2 0 15,4-3-11-15,2-5-84 16,-4-5-61-16,0-4-432 15</inkml:trace>
  <inkml:trace contextRef="#ctx0" brushRef="#br0" timeOffset="67959.48">30956 13764 650 0,'0'0'230'15,"0"0"-162"-15,0 0 45 16,0 0-53-16,0 0-35 15,0 0-6-15,21-53-7 0,-11 50 13 16,-4 1-19 0,-3 2-3-16,0 0-3 0,-2 0 0 15,1 16 0-15,-1 8 15 16,-1 5-9-16,0 1 0 16,0-3-6-16,5-4 0 15,0-4 2-15,2-7 0 16,2-3-2-16,0-5 0 15,3-4 1-15,4 0-3 16,7-8 3-16,4-15-1 16,-1-4 1-16,1 0 2 15,-8 2-1-15,-6 4 0 16,-7 6-1-16,-5 8 2 16,-1 4 1-16,0 3 17 15,0 0 6-15,0 0-15 0,0 0-4 16,0 8-8-16,3 9 3 15,4 8-3-15,1 6 2 16,3 3 1-16,2 5-6 16,-1 5 3-16,-2 4 0 15,0-4 7-15,-5-1-7 16,-2-8 1-16,-3-5 0 16,0-2 3-16,-11-6 7 15,-11-1-2-15,-6-2-5 16,-5-3 10-16,-3-4-10 15,0-6-3-15,3-5-1 16,8-1-4-16,6-2 3 0,11-23-47 16,8-10-29-16,3-13-10 15,24-7-108-15,6 6-397 16</inkml:trace>
  <inkml:trace contextRef="#ctx0" brushRef="#br0" timeOffset="68268.69">31610 13598 1033 0,'0'0'84'0,"0"0"-50"15,0 0 53-15,0 0-60 16,0 0-19-16,0 0-6 16,35-14 7-16,-9 10-8 15,2 0 0-15,0 3-1 16,5-1 0-16,0 2-25 15,0 0-44-15,-6 0-50 0,-11 0-319 16</inkml:trace>
  <inkml:trace contextRef="#ctx0" brushRef="#br0" timeOffset="68456.37">31653 13772 912 0,'0'0'142'15,"0"0"-115"-15,0 0 39 16,0 0-23-16,0 0-37 16,0 0 25-16,94 1-17 15,-49-1-13-15,1 0-2 16,0 0-37-16,-5-4-160 16,-5-3-675-16</inkml:trace>
  <inkml:trace contextRef="#ctx0" brushRef="#br0" timeOffset="68757.44">32393 13278 906 0,'0'0'188'0,"0"0"-156"0,0 0 46 16,0 0-27-16,0 0-41 15,0 0-10-15,0 38-1 16,0-8 1-16,3 2 0 16,-2 1 7-16,-1-4-14 15,0-1-1-15,0-9-37 16,0-4-4-16,0-8-74 15,0-7-217-15</inkml:trace>
  <inkml:trace contextRef="#ctx0" brushRef="#br0" timeOffset="69006.7">32482 13247 702 0,'0'0'266'15,"0"0"-158"1,0 0 0-16,0 0-49 0,0 0-18 15,0 0-37-15,0 43 14 16,0-12 8-16,0 0-23 16,0 0 8-16,0 1-9 15,0-1-1-15,0-2-2 16,0-2-3-16,0-5-14 16,0-1-25-16,-2-4-50 15,-3-6-32-15,-3-6-239 16</inkml:trace>
  <inkml:trace contextRef="#ctx0" brushRef="#br0" timeOffset="69191.14">32214 13264 1008 0,'0'0'99'15,"0"0"-61"-15,0 0 3 16,0 0 3-16,114-41-18 15,-56 32-15-15,2 0 3 16,-3 1-12-16,-3 6-2 16,-5 2 0-16,-7 0-2 15,-8 0-62-15,-9 13-40 16,-11 6-268-16</inkml:trace>
  <inkml:trace contextRef="#ctx0" brushRef="#br0" timeOffset="69460.91">32366 13624 1043 0,'0'0'63'15,"0"0"-1"-15,0 0 48 16,0 0-63-16,0 0-37 15,0 0 4-15,-9 1-14 16,24-1 0-16,9 0-8 0,7 0 14 16,5 0-12-16,6 0 5 15,8-7 0-15,2 0-25 16,-1 0-58-16,-6 3-33 16,-9 2-333-16</inkml:trace>
  <inkml:trace contextRef="#ctx0" brushRef="#br0" timeOffset="70105.6">32484 13847 599 0,'0'0'249'16,"0"0"-160"-16,0 0 33 15,0 0-54-15,0 0-43 16,0 0-4-16,10-8-2 16,6 1 23-16,1-3-22 15,1 4 1-15,0 2 11 16,0-2-23-16,-2 3-9 15,-1 2 18-15,-3 1-18 16,-2 0 0-16,-5 0-2 16,-2 0 2-16,-2 7-2 15,-1 4 4-15,0 5-2 16,0 3 9-16,-12 7-2 16,-7 2 4-16,-2 2-10 15,1 1-1-15,4-2 7 0,4-4-5 16,2 0-2-16,4-8 7 15,3 1-5-15,3-4 3 16,0-3-2-16,1 2 1 16,19-2 13-16,6-4-14 15,13-6 8-15,8-1-11 16,10-6-2-16,-1-18-6 16,-8-3-137-16,-12-3-652 15</inkml:trace>
  <inkml:trace contextRef="#ctx0" brushRef="#br0" timeOffset="78710.46">26004 17273 458 0,'0'0'162'0,"0"0"-97"16,0 0 37-16,0 0 18 0,0 0-45 15,0 0-20-15,0 0-4 16,0 0-10-16,0 0-18 16,0 0 19-16,0 0-26 15,0 0 1-15,0 0 3 16,0 0-15-16,0 0-7 15,10 0 4-15,4 0-2 16,5 6 20-16,-1 5-14 16,3 3-4-16,0 2 22 15,-3 1-18-15,0 0 5 16,-6-2-10-16,-2 0 5 16,-2 5 4-16,-4-7-5 0,-1 4-5 15,-1 3 9-15,-2 2-7 16,0 6 16-16,0-2-13 15,0-1 3-15,0-1 6 16,0-1-14-16,0-1 0 16,0-1 6-16,0-1-3 15,0-1-1-15,0-4 0 16,0 0-2-16,0-2 0 16,-2-1-2-16,-1-2 2 15,2 0 7-15,-4-2-7 16,2 2 6-16,-4-1-6 15,1 0 0-15,1 0 8 16,1-4-8-16,2-2 0 0,2-3-4 16,0 0 4-16,0 0-3 15,0 0-37-15,0 0-14 16,0-19-31-16,0-4-69 16,-3-11-448-16</inkml:trace>
  <inkml:trace contextRef="#ctx0" brushRef="#br0" timeOffset="79490.35">26016 17475 618 0,'0'0'90'0,"0"0"31"16,0 0 31-16,0 0-43 15,0 0-73-15,0 0 2 16,-25 18 11-16,25-18-25 15,0 0-4-15,0 0-16 16,0 0 6-16,0 0 16 16,0 0-23-16,0 0 3 15,0-6 8-15,0-8-11 0,0-7 0 16,0-7-3 0,0-3 0-16,0-3 3 0,0 5 0 15,4 3-3-15,1 5 6 16,-2 6-6-16,-2 5 16 15,1 3-11-15,-1 1 13 16,-1 3 6-16,0 2-18 16,3 1 1-16,-3-2 10 15,0 2-17-15,1 0 1 16,-1 0-1-16,2 0 0 16,-1 0-3-16,2 0-6 15,2 0 9-15,0 0 7 16,-1 0-7-16,2 0 6 0,3 0-6 15,-2 0 2 1,4 0 7-16,-1-2-8 0,2 2-1 16,0-2 23-16,1 1-16 15,1 1 7-15,-1 0-14 16,1 0 1-16,1 0 3 16,-2 0-4-16,6 0 0 15,7 0-4-15,-1-3-85 16,-2 1-120-16</inkml:trace>
  <inkml:trace contextRef="#ctx0" brushRef="#br0" timeOffset="108199.99">20366 10767 937 0,'0'0'54'16,"0"0"-35"-16,0 0 47 15,0 0-15-15,0 0-17 16,0 0-22-16,0 0 1 16,0 0 12-16,-6 17-6 15,14-7 13-15,2-3-27 16,-1-1-5-16,2-3 4 16,2-3-4-16,0 0 0 15,2 0-5-15,-1-11 5 0,-4-7-1 16,-3-4 0-1,-4 3 1-15,-3 0-1 0,0 5 1 16,-11 6 0-16,-9 3 0 16,-4 5 4-16,-4 0-4 15,0 20 3-15,2 13-3 16,5 7 10-16,3 7-4 16,9 4-6-16,6 1 5 15,3-2-4-15,5-3-1 16,19-5 3-16,7-7-3 15,8-9 0-15,4-9-5 16,3-9 2-16,1-8-15 16,0-5-19-16,1-19-11 15,1-11-15-15,-1-7-18 16,-5-5-77-16,-5-4-57 0,-10 3 14 16,-10 5-14-16,-14 6 158 15,-4 7 57-15,-3 9 225 16,-16 7-31-16,0 6 13 15,-1 4-48-15,3 4-59 16,3 0-31-16,1 6-23 16,4 14-11-16,3 5-21 15,6 8 0-15,0 2 9 16,4 0-16-16,15 0-2 16,4-6 10-16,5-5-15 15,4-5 0-15,1-9-1 16,-2-6 1-16,2-4-5 0,-5-4 1 15,-1-15-2-15,-6-8 4 16,-8-1-4-16,-4-4 4 16,-9 1-1-16,0 2 3 15,-7 3 4-15,-13 6-1 16,-4 4 1-16,1 3 7 16,-1 6 3-16,7 5 9 15,6 0-7-15,4 2 3 16,7 0 0-16,0 0-19 15,6 0-9-15,17 0-2 16,10 0 9-16,5 0-3 16,-1-11-11-16,-1-6 1 15,-7-1 8-15,-9 2-22 0,-8 6 22 16,-9 6 2 0,-3 1 5-16,-1 0 11 0,-17 1-4 15,-3 2 5-15,-3 0 10 16,5 8-11-16,7 6 2 15,7 2-12-15,5 1-2 16,0 4-1-16,19 4 1 16,6 2 1-16,2 1-1 15,2 2 4-15,0 3-3 16,-4 4 0-16,2 4-1 16,-4 0 1-16,-6 1 0 15,-6-7 1-15,-11-1 5 16,0-5-1-16,-8-3 4 15,-14-6-5-15,-2-4 1 0,-5-5-5 16,4-10-3-16,1-1-21 16,5 0-24-16,7-17-50 15,6-8-43-15,6-7-265 16</inkml:trace>
  <inkml:trace contextRef="#ctx0" brushRef="#br0" timeOffset="108990.58">21809 10683 645 0,'0'0'112'16,"0"0"-9"-16,0 0 12 16,0 0-17-16,0 0-52 15,0 0-13-15,0-20 0 0,0 35-19 16,0 11-14-16,0 13 14 16,-12 5-12-16,-9 5 4 15,-7 2-6-15,-13 1 5 16,-8 0 0-16,-2-4-5 15,2-11 0-15,12-8 6 16,8-12 1-16,9-8 10 16,6-8-12-16,2-1-3 15,3-7-2-15,2-18-2 16,4-10 1-16,3-5-1 16,0-1 1-16,12 1 0 15,12 6 1-15,4 7 0 16,2 9 0-16,0 10 1 15,-4 8-3-15,0 0 2 0,2 21 0 16,2 11 9-16,-4 11 4 16,-3 5-5-16,-2 1-1 15,-3-2-7-15,1-5 1 16,0-7-1-16,3-6-1 16,0-9-16-16,5-10-55 15,3-6-33-15,-2-4-192 16,-4-4-366-16</inkml:trace>
  <inkml:trace contextRef="#ctx0" brushRef="#br0" timeOffset="112861.42">21982 11107 674 0,'0'0'82'15,"0"0"16"-15,0 0 26 16,0 0-58-16,0 0-36 16,0 0-3-16,40-50-6 15,-21 47 2-15,-2 3-19 0,1 0-1 16,-5 2 1 0,-1 15-4-16,-3 5 4 0,-4 8 3 15,-4-1-1-15,1 1 5 16,-2-6 4-16,3-7-7 15,1-3-1-15,3-8 3 16,1-2-10-16,4-4-2 16,4 0-4-16,4-10 6 15,2-12 9-15,-1-6-4 16,-6-1-2-16,-5 6-3 16,-4 5 2-16,-4 8-2 15,-2 6 2-15,0 2 2 16,0 2 38-16,0 0-18 15,0 0-8-15,0 0-9 16,0 9-3-16,3 12-1 0,4 8-3 16,5 5 0-16,0 2 2 15,2 4 0-15,0 0-3 16,-1-1 2-16,0 2-1 16,-4-3 2-16,-3-3 3 15,-6-3-5-15,0-3 1 16,0-2 1-16,-14-1 12 15,-8 0-3-15,-6-3 9 16,-8 0-3-16,-2-5-16 16,3-3 5-16,-1-6-5 15,9-6 0-15,6-3-2 16,9 0-13-16,8-25-30 0,4-13-44 16,1-12-47-16,19-2-249 15</inkml:trace>
  <inkml:trace contextRef="#ctx0" brushRef="#br0" timeOffset="113633.67">22589 10909 808 0,'0'0'181'0,"0"0"-106"15,0 0-21-15,0 0-7 16,0 0-21-16,0 0-25 15,6-4 7-15,11-2 8 16,3-2 1-16,4 2 5 16,-1-1-19-16,2 0 0 15,0 1 4-15,-1 0-5 16,-3 3-4-16,2-2-1 0,0 1-22 16,0 3-23-16,-4 1-51 15,-3 0-124-15,-5 0-192 16</inkml:trace>
  <inkml:trace contextRef="#ctx0" brushRef="#br0" timeOffset="113880.1">22687 11047 883 0,'0'0'106'16,"0"0"-12"-16,0 0 8 15,0 0-31-15,0 0-37 0,0 0-18 16,-29 11-2-16,29-11-11 16,0 0 14-16,7 0-9 15,7 0 25-15,2 0-28 16,-1 0 4-16,4 0 2 16,2 0-11-16,2 0 0 15,5-4-1-15,6 0-21 16,8 0-47-16,0 0-87 15,-3 2-439-15</inkml:trace>
  <inkml:trace contextRef="#ctx0" brushRef="#br0" timeOffset="115004.52">23711 10638 377 0,'0'0'289'0,"0"0"-234"15,0 0 46-15,-94-3 23 0,67 13-54 16,3 2-22 0,5 6-13-16,1 0-3 0,6-1-1 15,6 1 0-15,6 1-25 16,0-2 1-16,2 1-7 15,15-3 0-15,4 0 2 16,4-3 0-16,3-4-2 16,2-1 0-16,1 0 0 15,-3-3 4-15,-1 3-4 16,-5 1 0-16,-3 1 3 16,-3 2-1-16,-7 0-4 15,-2 2 2-15,-7 0 0 16,0 2 2-16,0 2 5 15,-12 1-3-15,-8 4-1 16,-2-4 5-16,-5-2 2 0,4-2-6 16,3-6-1-16,2-1 0 15,9-6-1-15,1 1-2 16,3-2 0-16,4 0-6 16,1-6-18-16,0-14-23 15,16-5-23-15,11-2-38 16,4 2-109-16,3 0-47 15,1 7-56-15</inkml:trace>
  <inkml:trace contextRef="#ctx0" brushRef="#br0" timeOffset="115179.46">23874 10864 436 0,'0'0'125'16,"0"0"6"-16,0 0 55 0,0 0-72 16,0 0-34-16,0 0-23 15,0 50-5-15,1-32-27 16,4 3-18-16,0-2 2 15,0 0-5-15,-1-5-8 16,1-4 3-16,1-3-31 16,-1-7-46-16,2 0-169 15,-6-1-193-15</inkml:trace>
  <inkml:trace contextRef="#ctx0" brushRef="#br0" timeOffset="115598.34">23904 10710 659 0,'0'0'278'0,"0"0"-254"16,0 0 22-16,0 0 36 15,0 0-55-15,0 0-17 16,31 8 12-16,-12 6-16 16,1 7 6-16,1 7-2 15,-1 1-8-15,-3 0 1 16,-1-3-3-16,-2-2 1 15,-1-7-1-15,-4-3 3 16,-3-8-6-16,-1-4-2 16,-4-2-2-16,-1 0 2 15,0 0 3-15,0-19 4 0,0-7 1 16,4-7-1 0,4-1 0-16,2 0-2 0,5 3-1 15,3 8 1-15,4 8 9 16,2 8-5-16,0 5 11 15,3 2-3-15,-1 8 13 16,-4 14 8-16,-6 8-19 16,-2 5 2-16,-7 5 2 15,-2-1-13-15,-2 1 1 16,-2-4-6-16,3-3-2 16,-4-3-30-16,0-5-62 15,0-5-104-15</inkml:trace>
  <inkml:trace contextRef="#ctx0" brushRef="#br0" timeOffset="117758.24">24824 10736 419 0,'0'0'72'0,"0"0"4"16,0 0 71-16,0 0 2 16,0 0-73-16,0 0-6 15,3-10-10-15,-3 8-23 16,0 2 1-16,0 0-12 0,0 0-5 16,0 0-3-16,0 0-6 15,0 0 4-15,0 0-14 16,0 0-1-16,0 0 13 15,0 0-14-15,0 0 0 16,0 0 4-16,0 0-3 16,0 0 1-16,0 14-2 15,-5 4 0-15,-11 7 7 16,0-2-7-16,-7 3 3 16,4 0-3-16,-4-4 1 15,3-1 0-15,2-4-1 16,-2-1 2-16,1-4 0 15,1-5-2-15,0-2-3 0,2-4 1 16,-2-1 1 0,0 0-1-16,1-8 1 0,1-9-6 15,1-3 3-15,3-3-6 16,5-4-3-16,2 5 11 16,5 6 1-16,0 1-5 15,2 5 5-15,13 1 1 16,3 3-2-16,4 3-4 15,5 3 6-15,1 0 3 16,3 0-1-16,-1 9 3 16,-1 8-4-16,-5 8 11 15,-2 2 14-15,-3 7-22 0,-4 1 5 16,-1-1 13 0,-2-2-20-16,1-5-1 0,-1-4-1 15,0-3-4-15,6-6-13 16,3-5-77-16,-2-5-104 15,3-4-389-15</inkml:trace>
  <inkml:trace contextRef="#ctx0" brushRef="#br0" timeOffset="118290.35">24994 11037 840 0,'0'0'152'0,"0"0"-99"16,0 0 18-16,0 0-23 15,0 0-42-15,0 0-3 16,14-68 6-16,8 57-1 16,3 3-1-16,-2 2-4 15,-3 5 9-15,-2 1-12 16,-7 0 0-16,-5 7 0 15,-5 11 0-15,-1 7 13 16,0 6 3-16,-12-1-12 16,-2-2 9-16,1-5-13 15,4-7 0-15,2-8 11 16,7-4-11-16,0-4 3 0,0 0-3 16,0 0-4-16,0 0 1 15,13-7-1-15,7-10 4 16,2-5 10-16,1-3-8 15,-4 2-1-15,-4 5-1 16,-6 4-7-16,-4 8 6 16,-5 4-1-16,0 2 2 15,0 0 2-15,0 0 10 16,0 4 10-16,0 14-18 16,0 5 2-16,0 1 2 15,0 2-5-15,4-3 18 16,8-3-16-16,4-1-3 15,8-7-2-15,6-8 0 0,6-4-5 16,7 0-40-16,0-10-57 16,-1-5-155-16</inkml:trace>
  <inkml:trace contextRef="#ctx0" brushRef="#br0" timeOffset="133072.35">20353 12247 869 0,'0'0'55'0,"0"0"-22"15,0 0 68-15,0 0-29 16,0 0-33-16,0 0-28 15,0 0 9-15,0 0-8 16,-8 0-11-16,8 0 6 16,0 0-6-16,0 0-1 15,0-8 0-15,9-13-9 16,0-3 3-16,-4 2-16 0,-2 1-1 16,-3 7-1-16,0 4 9 15,-2 7 15-15,-13 3 0 16,-3 0 3-16,-1 13 4 15,-5 12 12-15,2 12-5 16,2 5 7-16,5 4-5 16,8 6-4-16,5-2 14 15,2-2-19-15,3-5 3 16,14-7-8-16,7-6 0 16,-1-10-4-16,6-5-1 15,2-10 3-15,2-5-6 16,4-9-2-16,1-16-4 15,-3-9-14-15,-8-4-14 0,-6-8 7 16,-6 1-8 0,-6 3-11-16,-6 3-12 0,-3 9 25 15,0 10 32-15,0 8 7 16,0 7 21-16,-3 5 51 16,-2 0-24-16,-5 10-34 15,3 16 16-15,1 7-22 16,3 3 15-16,3 1-12 15,0-4-3-15,10-2 10 16,11-4-15-16,1-6-3 16,4-5 8-16,-1-11-7 15,2-5-2-15,-3 0-1 0,-2-21 2 16,-4-9-3 0,-6-4 3-16,-9-6-10 0,-3 2 7 15,0 1-7-15,-16 10 10 16,0 7-2-16,0 9 2 15,3 6 21-15,0 5-11 16,6 0 10-16,4 0 0 16,3 0-12-16,0 0-8 15,11 0-10-15,13 3 10 16,6-3 3-16,2-3-3 16,1-11-5-16,-3-7-5 15,-8 3-4-15,-8 5 8 16,-5 4 1-16,-9 3 5 15,0 5 12-15,0 1-6 16,-12 0 6-16,-2 1 3 0,3 14-4 16,6 7-4-16,5 3-1 15,0 2-6-15,15 2 0 16,12 1-5-16,2 0 5 16,3-2 3-16,-6-1-1 15,-4 0-4-15,-9-1 3 16,-8 1-1-16,-5 2 3 15,-4-2-3-15,-18 2 0 16,-3-3 3-16,0-10-3 16,3-3-4-16,9-10-25 15,7-3-19-15,6-7-19 16,0-20-245-16,11-11-454 0</inkml:trace>
  <inkml:trace contextRef="#ctx0" brushRef="#br0" timeOffset="133363.21">21330 11990 940 0,'0'0'107'0,"0"0"-35"15,-103 41 4-15,76-8-6 16,8 11-22-16,5 6-27 15,10 8 3-15,4 4-10 0,3-3-7 16,16-5 3-16,8-5-10 16,1-9 0-16,2-8-2 15,1-10-30-15,2-6-14 16,2-10-61-16,0-6-28 16,1 0-104-16,-4-6-514 15</inkml:trace>
  <inkml:trace contextRef="#ctx0" brushRef="#br0" timeOffset="134251.87">21596 12134 397 0,'0'0'283'15,"0"0"-111"-15,0 0-18 16,0 0-37-16,0 0-60 15,0 0-27-15,-11-3 10 16,9 6-23-16,-1 15 0 16,0 11-15-16,-2 4 9 15,2 0-3-15,1-2-8 0,2-3 0 16,0-4 0 0,0-6 6-16,0-4-12 0,0-8-8 15,0-6-48-15,9 0-28 16,4-18-159-16,4-12-264 15</inkml:trace>
  <inkml:trace contextRef="#ctx0" brushRef="#br0" timeOffset="134444.35">21677 12055 9 0,'0'0'943'16,"0"0"-882"-16,0 0 7 15,0 0 26-15,0 0-37 16,0 0-50-16,0 31 1 0,5-1 1 15,6 4-8-15,2 0 0 16,-1 0 2-16,1-1-3 16,-4-5 0-16,-1-5-21 15,-4-6-33-15,-2-4-58 16,-2-9-248-16</inkml:trace>
  <inkml:trace contextRef="#ctx0" brushRef="#br0" timeOffset="134649.21">21482 12135 1044 0,'0'0'56'15,"0"0"-31"1,0 0 31-16,0 0-38 0,0 0-7 16,81-41-5-16,-41 28 3 15,3-2-8-15,1 4 0 16,-1 3-1-16,-6 7-29 15,-6 1-33-15,-5 3-93 16,-11 13-187-16</inkml:trace>
  <inkml:trace contextRef="#ctx0" brushRef="#br0" timeOffset="134894.45">21528 12461 986 0,'0'0'116'0,"0"0"-85"0,0 0 42 15,0 0-35-15,0 0-26 16,0 0-11-16,18 13-1 16,15-23 10-16,4-1-5 15,4 1-10-15,3 1 2 16,0 3-6-16,-1 4-4 15,-4 1-56-15,-11 1-53 16,-11 0-257-16</inkml:trace>
  <inkml:trace contextRef="#ctx0" brushRef="#br0" timeOffset="135164.45">21733 12553 911 0,'0'0'158'15,"0"0"-134"-15,0 0 50 16,0 0-19-16,0 0-53 15,0 0 13-15,97-16-7 16,-66 13-2-16,-9 3-6 16,-4 3 0-16,-6 24 0 15,-7 6 20-15,-5 7 12 16,0 6-5-16,-9-4 8 16,0-3-10-16,3-7-3 15,6-13-22-15,0-5 3 16,4-6-9-16,16-8 3 0,4 0-21 15,11-22-9 1,3-11-43-16,2-8-25 0,-1-4-127 16,-6-4-317-16</inkml:trace>
  <inkml:trace contextRef="#ctx0" brushRef="#br0" timeOffset="135416.37">22188 12362 1019 0,'0'0'127'0,"0"0"-93"16,0 0 53-16,0 0-47 0,0 0-40 16,0 0-6-16,38-5 6 15,0-2 6-15,1-2-6 16,2 1-5-16,0 1-65 15,-2-3-98-15,-5 4-435 16</inkml:trace>
  <inkml:trace contextRef="#ctx0" brushRef="#br0" timeOffset="136320.04">22878 11976 655 0,'0'0'140'15,"0"0"-66"-15,0 0 83 16,0 0-67-16,0 0-46 15,0 0-8-15,-6-23-4 16,6 23-19-16,-1 0 6 16,-5 0-19-16,-1 19 5 15,-5 9 0-15,-6 11-2 16,-6 3-3-16,-2 1 11 0,-5-3-7 16,0-4 7-16,-1-8-8 15,6-6 5-15,5-8 7 16,7-9-15-16,1-3 0 15,4-2 5-15,0 0-5 16,-1-15-3-16,4-11-15 16,3-8 8-16,3-4 6 15,0 2-16-15,0 8 15 16,7 9-5-16,6 8 10 16,3 5 0-16,0 6-5 15,0 0 5-15,4 13 11 16,-1 10-6-16,5 4 3 15,-2 4 20-15,2 0-26 16,-3-2 3-16,0-4-5 16,3-1-1-16,0-6 1 0,1-1-71 15,1-4-55-15,-1-2-161 16,-7-3-286-16</inkml:trace>
  <inkml:trace contextRef="#ctx0" brushRef="#br0" timeOffset="136738.43">22980 12357 161 0,'0'0'771'16,"0"0"-721"-16,0 0-14 15,0 0 40-15,0 0-63 0,43-89-6 16,-17 77 7 0,-2 3-10-16,-7 9-3 0,-2 0 1 15,-5 10 5-15,-2 12-4 16,-6 9-3-16,-2 3 0 15,0 0 1-15,-5-3 2 16,-7-6-2-16,2-5 5 16,2-8-2-16,5-6 17 15,3-6-7-15,0 0-14 16,2-12 0-16,14-16-10 16,5-8 9-16,0 2-7 15,-4 5-8-15,-8 11 13 16,-2 8 2-16,-6 7 1 15,-1 3 5-15,0 0 9 16,0 12 11-16,0 8-9 0,0 5-1 16,0-1-5-16,9-2-9 15,5-8-1-15,7-5 0 16,1-9-15-16,2 0-37 16,0-12-53-16,-2-13-323 15</inkml:trace>
  <inkml:trace contextRef="#ctx0" brushRef="#br0" timeOffset="137002.18">23228 11814 1026 0,'0'0'88'16,"0"0"-57"-16,0 0-1 15,0 0-10-15,0 0 32 16,102 5-34-16,-55 13 6 16,0 9-13-16,-5 7 4 15,-6 11 9-15,-11 10-22 16,-11 8 6-16,-7 3 3 16,-7 1-8-16,0-2-3 15,-1-8-3-15,-9-4-34 16,2-8-44-16,3-13-95 15,5-10-516-15</inkml:trace>
  <inkml:trace contextRef="#ctx0" brushRef="#br0" timeOffset="137319.84">23826 11965 1074 0,'0'0'121'0,"0"0"-114"16,0 0-2-16,0 0 36 15,0 0-27-15,0 0 12 16,113-43-24-16,-67 32 0 16,-1-2 3-16,-2 4-5 15,-5 3-54-15,-10 6-40 16,-13 0-234-16</inkml:trace>
  <inkml:trace contextRef="#ctx0" brushRef="#br0" timeOffset="137491.35">23893 12158 1062 0,'0'0'84'0,"0"0"-19"15,0 0 22-15,0 0-62 16,0 0-15-16,0 0-2 16,73 13 3-16,-30-23-11 15,1-4-21-15,-5-2-63 16,-7 3-203-16</inkml:trace>
  <inkml:trace contextRef="#ctx0" brushRef="#br0" timeOffset="138330.17">24940 11872 742 0,'0'0'104'0,"0"0"-84"0,0 0 86 15,0 0-22-15,0 0-39 16,0 0-34-16,-28-64 20 15,22 63 7-15,-4 1-14 16,-4 0 1-16,-4 8-19 16,-1 10 10-16,-4 3 12 15,4 3-14-15,9-1 5 16,5-3-2-16,5-2-15 16,2-1-4-16,18-3 0 15,10-2 2-15,6-5-1 16,5-5-7-16,0 0 8 15,-1-1 3-15,-4 2 1 16,-6 1-2-16,-5 3-2 0,-8 3 0 16,-5 5-2-16,-8 4 2 15,-4 4 0-15,0 0 8 16,-6 1-5-16,-10-2 3 16,-2-4-6-16,0-2 0 15,-1-4 11-15,4-5-10 16,3-1 1-16,8-6 0 15,2 0-2-15,2-1-17 16,0-22-43-16,6-12-25 16,13-11 19-16,4-1-99 15,2-1-155-15,-1 4 29 16</inkml:trace>
  <inkml:trace contextRef="#ctx0" brushRef="#br0" timeOffset="138861.47">25188 11859 346 0,'0'0'210'15,"0"0"-65"-15,0 0 33 16,0 0-32-16,0 0-78 15,0 0-9-15,6 56-16 16,-6-25-5-16,0-1-15 16,0 0-23-16,3-7 2 15,0-3-2-15,2-5-2 16,-4-8-1-16,2-6-45 16,-3-1-11-16,0-3 7 15,0-17-35-15,0-10-17 16,0-6 61-16,-4-4 23 15,-1-2 20-15,4 5 0 0,1 5 48 16,0 11 31 0,1 7-18-16,15 9-7 0,2 5-30 15,8 0 1-15,1 3 0 16,-1 11-16-16,1 3-2 16,-2 3-3-16,-2 3-3 15,-4 2 3-15,-5 4 2 16,-2 1-4-16,-6 3 9 15,-3-7-8-15,-2-1 0 16,2-9 1-16,-3-7-2 16,2-6 0-16,-1-3-2 15,-1 0-1-15,6-3-1 0,0-14 4 16,5-9-1 0,5-6 12-16,0-4-13 0,8 0 2 15,0-1-2-15,-1 8 0 16,-1 9-3-16,-6 10 3 15,-2 9 0-15,-5 1 17 16,-1 8-14-16,-2 15 12 16,1 6-4-16,-4 4-8 15,0 2 9-15,1 1-12 16,5-2-26-16,1 1-57 16,5-5-117-16,2-5-272 15</inkml:trace>
  <inkml:trace contextRef="#ctx0" brushRef="#br0" timeOffset="139853.18">26289 11646 576 0,'0'0'374'0,"0"0"-308"16,0 0 29-16,0 0-4 15,0 0-43-15,0 0-20 16,-13 0-16-16,-1 21-11 16,-5 9 4-16,-5 9-5 15,-4 6 0-15,-8 2 10 16,-5-5-9-16,-4-1 7 16,0-7-7-16,3-9 6 15,9-8 10-15,10-8-13 16,10-8 4-16,10-1-8 15,3-10 0-15,0-22-2 0,16-12-22 16,7-11 9-16,2-1 9 16,2 2-20-16,-1 13 22 15,-1 12 2-15,-1 15 2 16,-5 9 1-16,2 5 4 16,-3 0 12-16,-2 15 9 15,4 12-18-15,-2 8 14 16,4 2-15-16,0 1-7 15,2-3 8-15,0-3-8 16,0-5 0-16,-2-5-24 16,2-7-38-16,-1-4-12 15,-1-4-42-15,2-7-100 16,0 0-67-16,-6 0 137 16,-5 0 124-16,-7-9-19 0,-5 1 41 15,-1 4 120-15,0-4 47 16,0 4 33-16,0 0-58 15,-3-1-64-15,2 1-23 16,1-1-13-16,0-5-23 16,3-1-14-16,11-1-5 15,2 4 0-15,-1 2 9 16,0 4-9-16,-3 2 1 16,-5 0 7-16,-1 12-7 15,-5 9 5-15,-1 4 4 0,0 2-6 16,-8 0 5-1,-1-3-9-15,1-6 0 0,4-5 5 16,1-5-4-16,3-7-2 16,0-1-1-16,0 0 2 15,0-3-2-15,16-16 4 16,8-9-2-16,3-5 11 16,0 1-6-16,-8 6-9 15,-3 5 4-15,-8 11 0 16,-5 4 4-16,-1 6-1 15,-2 0-3-15,0 0 56 16,0 8-30-16,-2 11-12 16,-4 9-14-16,3 2 0 0,3 1 25 15,0-2-20 1,24-4 5-16,15-5-10 0,19-11 1 16,14-9-4-16,11-11-54 15,-5-17-133-15</inkml:trace>
  <inkml:trace contextRef="#ctx0" brushRef="#br0" timeOffset="155858.6">2579 7447 699 0,'0'0'227'15,"0"0"-216"-15,0 0 66 16,0 0 4-16,0 0-45 16,0 0-13-16,0 0-8 15,0 0-7-15,6-14 2 16,0 37-8-16,2 9 44 15,3 9-24-15,-3 6-11 16,4 6 8-16,4 1-16 16,1-2-3-16,5-2 7 15,2-7-5-15,6-10-2 16,0-8 0-16,1-8 3 0,0-10-6 16,-1-7-4-16,0 0 7 15,6-19 5-15,-2-15-2 16,2-9-2-16,0-10 0 15,-2-6 6-15,-3-7-9 16,-5-5 2-16,-2-3 0 16,-5 2-5-16,-10 10 7 15,-1 13-2-15,-5 18 0 16,-3 15 6-16,0 12 0 16,0 4 8-16,0 0 21 15,0 0 3-15,0 9-38 16,0 17 0-16,4 14 2 15,5 12 5-15,3 6 16 0,7 1-22 16,0 3-1 0,1 0 5-16,4 1 2 0,1-8-14 15,0-6 7-15,4-9-47 16,2-3-29-16,-2-9-65 16,-7-12-118-16,-3-5-556 15</inkml:trace>
  <inkml:trace contextRef="#ctx0" brushRef="#br0" timeOffset="156329.65">3509 7659 617 0,'0'0'349'16,"0"0"-328"-16,0 0 4 16,0 0 33-16,0 0-35 15,0 0-18-15,53-42 8 16,-35 50-11-16,2 20-2 16,-5 10 14-16,-2 5-4 15,-7 4 6-15,-6-2-12 16,0-5 7-16,0-9 4 0,0-12-10 15,0-9 3 1,0-7 17-16,0-3-18 0,0 0-7 16,0-23-6-16,14-15 6 15,9-16 3-15,4-5-3 16,-6 4-5-16,-6 11-4 16,-6 17 12-16,-6 15-4 15,-3 9 2-15,0 3 6 16,0 10 34-16,-2 19-36 15,-8 11 6-15,7 7 6 16,3-4-16-16,0-2 7 16,9-9-8-16,12-7 1 15,4-7-8-15,5-10-2 16,1-8-64-16,-1 0-47 0,-3-2-317 16</inkml:trace>
  <inkml:trace contextRef="#ctx0" brushRef="#br0" timeOffset="156609.37">4010 7849 733 0,'0'0'145'0,"0"0"-59"16,0-81 36-16,12 48-85 16,0 4-6-16,0 6-13 15,-5 12-6-15,-1 7 10 16,-4 4-21-16,-1 0 18 15,-1 0 2-15,0 14-13 0,2 7 10 16,1 7-2 0,1 2-8-16,1 1-4 0,3-3 1 15,-3 1-10-15,1-3-15 16,0-1-54-16,-6 1-18 16,0-2-190-16,0-2-199 15</inkml:trace>
  <inkml:trace contextRef="#ctx0" brushRef="#br0" timeOffset="156728.98">4064 8043 697 0,'0'0'236'0,"0"0"-121"16,0 0-16-16,0 0-36 15,0 0-23-15,0 0-34 0,10 0-1 16,23-15-9 0,13-6 4-16,2-5-22 0,4-2-75 15,2-1-300-15</inkml:trace>
  <inkml:trace contextRef="#ctx0" brushRef="#br0" timeOffset="156974.94">4661 7413 1076 0,'0'0'118'0,"0"0"-66"16,0 0 32-16,0 0-42 0,0 0-42 16,0 0-3-16,41-16-1 15,-7 9 8-15,-2-2-9 16,-4 6-5-16,-3 3-60 16,-5 0-31-16,-8 7-163 15,-12 13-450-15</inkml:trace>
  <inkml:trace contextRef="#ctx0" brushRef="#br0" timeOffset="157118.54">4710 7654 881 0,'0'0'123'0,"0"0"-29"16,0 0-5-16,0 0-55 0,0 0-30 16,0 0 6-16,73 11-14 15,-27-31 4-15,2-1-78 16,-2-1-348-16</inkml:trace>
  <inkml:trace contextRef="#ctx0" brushRef="#br0" timeOffset="157785.97">5882 6373 773 0,'0'0'211'0,"-101"-4"-210"15,53-2 98-15,3-3-20 16,5-1-36-16,6 2 16 15,9 0-38-15,5 2 13 16,5 0-6-16,6 3-16 16,5 1 21-16,1 2-28 15,3 0-4-15,0 0-2 16,0 13 2-16,0 19-5 16,0 16 3-16,0 20 1 15,0 19 0-15,0 18 0 16,0 17 0-16,0 14 0 15,0 11 5-15,0 9-12 16,0 4 9-16,0 8-2 0,3-5 1 16,7-4 3-16,5-6-5 15,3-17 1-15,7-14-5 16,7-22 5-16,4-17 0 16,5-15-2-16,4-18-3 15,-2-13 4-15,-1-14-1 16,-3-10-1-16,-3-13-6 15,-5 0 7-15,-1-26-28 16,3-19-43-16,-2-14-59 16,2-17-380-16</inkml:trace>
  <inkml:trace contextRef="#ctx0" brushRef="#br0" timeOffset="158697.44">6278 6609 898 0,'0'0'54'0,"0"0"-47"0,0 0 49 16,0 0-32 0,-26-75-10-16,17 56 5 0,-4 7 0 15,-4 4 28-15,-3 8-3 16,-4 0-16-16,0 20 15 16,-2 18-39-16,6 10 9 15,6 7-1-15,7 2-10 16,7-3 8-16,0-8-10 15,22-6 0-15,11-15-2 16,6-11 2-16,7-9-3 16,6-5-13-16,1-19-35 15,-1-20 14-15,-5-14-44 0,-8-10-95 16,-11-6-94 0,-11 4-4-16,-14 11 57 0,-3 14 217 15,-9 17 212-15,-12 14-77 16,-3 9 107-16,0 0-47 15,2 15-88-15,7 10-72 16,3 10-8-16,11 5-7 16,1 3-11-16,3-3 27 15,16-1-34-15,8-8 14 16,4-9-4-16,5-14-11 16,4-8-2-16,2 0-2 15,-5-20 3-15,-8-11-2 16,-10-6-9-16,-12 0 3 0,-7 4 7 15,-8 2 1 1,-19 11 0-16,1 4 4 0,1 8 17 16,7 2 16-16,9 5-15 15,6 1 7-15,3-4-29 16,6-2-4-16,21-4-6 16,15-7 9-16,7-3-4 15,-1-2-10-15,-5 8-17 16,-12 3 11-16,-7 7 12 15,-10 4 2-15,-8 0 6 16,-5 17 2-16,-1 12 7 16,0 5 18-16,0 2-14 15,0 1-5-15,3-4 5 16,9-3-11-16,5-2-1 0,0-5 0 16,-3-3 0-16,-4-3 2 15,-4-3-2-15,-6-1 0 16,0-1 11-16,0-4-10 15,0-3 2-15,-1-4-3 16,1-1-46-16,0-9-74 16,10-14-286-16,11-12-229 15</inkml:trace>
  <inkml:trace contextRef="#ctx0" brushRef="#br0" timeOffset="159389.63">7297 6300 532 0,'0'0'229'15,"0"0"-88"-15,0 0-4 0,0 0-50 16,0 0-29 0,0 0-8-16,22 54-9 0,-22-13-12 15,-6 6-15-15,-9 6-1 16,-7 0-13-16,-5 0 1 16,-1-6 5-16,-5-5-4 15,3-10-2-15,4-10 0 16,4-9 4-16,6-9-9 15,10-4 5-15,1-1-2 16,5-21-5-16,0-11-21 16,3-8 16-16,15 2 3 15,0 8-3-15,0 11 8 0,4 10-1 16,-2 10 5 0,2 0 0-16,2 3 3 0,-3 9-3 15,1 4 0-15,2 0 3 16,3 2-5-16,0 1 2 15,-3 1-11-15,4-2-32 16,-4-1-35-16,-2-5-58 16,-8-5-77-16,-8-2 85 15,-2-5 80-15,-4 0 48 16,0-4 77-16,0-8 35 16,0-5-16-16,0 1-16 15,0-2-10-15,0 0-27 16,3 3-23-16,9-1-2 0,4 8 1 15,-2 2-5 1,4 4-6-16,-3 2 0 0,-2 9-5 16,-4 15-3-16,-4 9 15 15,-4 6-9-15,-1 0-3 16,0-4 9-16,0-9-11 16,0-9 4-16,0-11 2 15,6-6-7-15,9 0-3 16,3-12-2-16,4-15 5 15,5-10 5-15,-2-1-4 16,-3 5-1-16,-8 10 2 16,-8 12-1-16,-4 11 6 15,-2 0 30-15,0 8 8 16,0 18-9-16,0 8-32 0,0 6 10 16,9 2-14-16,18-2 5 15,7-3-11-15,11-3-38 16,0-8-102-16,-4-1-400 15</inkml:trace>
  <inkml:trace contextRef="#ctx0" brushRef="#br0" timeOffset="160508.35">6221 8019 922 0,'0'0'88'15,"0"0"-74"-15,0 0-12 16,94-79 34-16,-70 42-24 16,-9 0-6-16,-5 3-6 15,-10 8 0-15,0 6 7 16,-3 11-6-16,-22 6 11 0,-5 3 9 15,-3 11 6 1,-1 15 16-16,5 12-27 0,9 6 2 16,9 9 15-16,11 2-17 15,3 1 6-15,20-9-22 16,11-8 0-16,3-12-2 16,2-11-1-16,7-11-14 15,-4-5-12-15,3-10-24 16,-2-20-10-16,-3-4-28 15,-10-8-56-15,-8-1-14 16,-11 5 14-16,-11 4 64 16,0 10 78-16,-6 7 5 0,-12 9 146 15,0 8 38 1,2 0-50-16,1 17-51 0,3 11-58 16,9 9-3-16,3 1-5 15,0 1-4-15,18-5 5 16,4-7-6-16,5-11 7 15,2-9 3-15,-1-7-22 16,3 0 6-16,-7-13-6 16,0-17 0-16,-9-6 12 15,-8-4-7-15,-7 0-2 16,0 3-3-16,0 8 6 16,-13 6-7-16,1 6 2 15,2 7 2-15,5 2-3 16,5 0 2-16,0-9-2 15,22-7 0-15,10-6-8 0,2 1 2 16,2 7-19 0,-2 6 15-16,-4 11 8 0,-5 5-1 15,-7 4 3-15,-9 23 16 16,-7 13 25-16,-2 7-4 16,0 4-7-16,0-4 7 15,0-7-7-15,4-9-26 16,14-7 0-16,13-11-4 15,5-7-5-15,5-6 4 16,0 0 1-16,-5 0-1 16,-6-1 1-16,-15-1 0 15,-5 2 1-15,-10 0 0 0,0 10 0 16,0 13 5 0,-15 4-4-16,0-1 0 0,4-6-2 15,6-9-28-15,5-7-44 16,13-4-38-16,13-10-56 15,12-19-212-15</inkml:trace>
  <inkml:trace contextRef="#ctx0" brushRef="#br0" timeOffset="160868.71">7579 7686 836 0,'0'0'116'15,"0"0"-25"-15,0 0 15 16,0 0 25-16,0 0-83 0,0 0-32 15,-41 91-13 1,13-42 1-16,0 2 12 0,-4 0-16 16,1-4 0-16,1-3 5 15,0-7 1-15,5-11-8 16,8-8 2-16,6-11 0 16,8-7-1-16,3 0-3 15,0-6-14-15,0-19-18 16,3-4 20-16,13-3 13 15,1 8-20-15,-1 9 23 16,-1 8-1-16,6 7 1 16,1 0 0-16,2 7 4 0,6 12-1 15,4 2 21 1,5 1-23-16,1-2 6 0,3-2-7 16,-1 3-6-16,-1-1-54 15,0-2-61-15,-2 1-27 16,0-3-193-16</inkml:trace>
  <inkml:trace contextRef="#ctx0" brushRef="#br0" timeOffset="161768.24">7780 8006 809 0,'0'0'150'0,"0"0"-142"0,0 0 16 16,0 0 53-16,0 0-42 15,0 0-15-15,-9-38-17 16,9 39 9-16,0 23 6 16,0 8-4-16,7 9 8 15,-1-2-22-15,5-5 11 16,2-10-9-16,1-9 1 15,5-7-5-15,1-8 2 16,2 0 0-16,3-18 1 16,-5-9 0-16,4-7 5 15,-5 1-6-15,-4 3 3 16,-3 7 2-16,-6 7-5 0,-5 10 2 16,1 4-1-16,-2 2 1 15,3 0-1-15,3 14-1 16,4 16 7-16,2 11 25 15,0 9-7-15,0 6-5 16,-3 3 7-16,-4 7-17 16,-5-1 5-16,0 1 12 15,-16-3-4-15,-10-3 7 16,-10-3-1-16,-9-7 0 16,-6-3 0-16,-4-6-20 15,-3-10-6-15,6-12-3 16,7-12-16-16,9-7-54 15,11-28-59-15,1-20-62 0,13-13-569 16</inkml:trace>
  <inkml:trace contextRef="#ctx0" brushRef="#br0" timeOffset="162775.73">8435 6166 856 0,'0'0'154'0,"0"0"-149"15,0 0 10-15,0 0 35 16,0 0-47-16,0 0 19 16,94-3-14-16,-58 3-5 15,-6 0 12-15,-2 0-13 16,-6 8 2-16,-7 6 11 16,-3 4-13-16,-4 10 14 15,-7 6 10-15,-1 7-5 16,0 3 2-16,-1 3-13 15,-7 4-2-15,-2 7-3 0,5 5-1 16,1 9 2 0,1 4-6-16,1 10 0 0,2 3 5 15,0 7 0-15,0 2-6 16,5 5 1-16,10 2 0 16,3 0 1-16,1 2-1 15,1 1 3-15,-1 2-2 16,-4 4 3-16,0 0 0 15,-6-9 0-15,-6-8 2 16,-3-8 0-16,0-14-1 16,-11-11 9-16,-8-9 2 15,2-16-8-15,-2-14 9 0,1-10-10 16,0-11-6 0,-1-4-1-16,4-8-11 0,0-28-22 15,3-18-23-15,9-21-24 16,3-10-30-16,0-5-300 15</inkml:trace>
  <inkml:trace contextRef="#ctx0" brushRef="#br0" timeOffset="162991.78">9078 7326 1113 0,'0'0'39'16,"0"0"-37"-16,0 0 52 15,0 0-1-15,0 0-53 16,0 0 0-16,61-5-2 16,-22-5-2-16,3 4-3 15,-5 0-64-15,-7 6-54 16,-12 0-246-16</inkml:trace>
  <inkml:trace contextRef="#ctx0" brushRef="#br0" timeOffset="163132.68">9108 7582 859 0,'0'0'62'0,"0"0"32"16,0 0-10-16,0 0-76 15,0 0 6-15,124 6-14 16,-65-28-4-16,1-2-39 15,-3 1-319-15</inkml:trace>
  <inkml:trace contextRef="#ctx0" brushRef="#br0" timeOffset="163897.82">10322 6069 921 0,'0'0'22'15,"0"0"-11"-15,0 0 97 16,-95-37-66-16,67 32-12 15,-2 0 10-15,-2 4-17 16,0 1 26-16,-3 0-20 16,2 8 5-16,2 6-1 15,6 0-25-15,4-1 10 16,12-3-3-16,3 2-13 16,4 3-4-16,2 6 0 15,0 7 2-15,3 8-5 16,8 10 5-16,2 9 0 15,-2 11 5-15,-2 9-3 16,-2 12-4-16,-3 7 4 0,-2 10-1 16,-2 8-1-16,0 8 3 15,0 10-1-15,0 6-2 16,0 1-6-16,-5 3 4 16,0-7-6-16,2-10-2 15,3-10 7-15,0-12 0 16,0-14 1-16,0-12 2 15,0-13 0-15,0-12 3 16,0-12-2-16,3-7 6 16,5-7 1-16,3-6-6 15,1-4 3-15,7-3-5 16,5-6 0-16,6-5-1 0,7 0-3 16,12-14-4-16,13-10-11 15,14-7-23-15,12-5-30 16,3-9-43-16,-5-2-437 15</inkml:trace>
  <inkml:trace contextRef="#ctx0" brushRef="#br0" timeOffset="165187.82">10613 6141 929 0,'0'0'65'16,"0"0"-65"-16,0 0 1 16,0 0 23-16,0 0-2 15,79-55-16-15,-56 28-1 16,-10 0-5-16,-6 2-21 15,-7 4 6-15,0 8 9 16,-13 4 6-16,-9 8 7 16,-2 1 35-16,-3 11-2 15,-1 13-16-15,4 9 9 16,9 8-5-16,6 4-13 0,9 4 12 16,5 1-20-16,23-7-2 15,10-4-2-15,7-9-3 16,6-10-1-16,-3-8-6 15,4-12 3-15,-1 0-23 16,-5-19-17-16,-1-13-2 16,-8-10-18-16,-9-3-51 15,-13-2-73-15,-13 3-8 16,-2 9 96-16,-14 11 100 16,-11 8 18-16,-5 10 131 15,3 6 4-15,4 0-24 16,9 3-21-16,5 16-40 15,9 7-47-15,0 10-13 0,6 5 1 16,19 0 10-16,4-3 4 16,0-7-16-16,-1-9-5 15,-2-9 9-15,0-10-9 16,-4-3-2-16,-4-9-1 16,-3-16-1-16,-9-7-9 15,-6-3-7-15,0-1 12 16,-15 5 5-16,-12 5 2 15,2 8 4-15,1 7 3 16,9 5 18-16,6 4 14 16,9 2-11-16,0-2-29 15,22-8-2-15,19-5-2 16,14-9 0-16,6-3 4 16,-1-1-20-16,-10 2-1 0,-9 8-16 15,-16 5 4-15,-14 6 27 16,-11 7 6-16,0 0 13 15,-16 1 27-15,-9 12-24 16,3 1 12-16,7 2 3 16,10-1-12-16,5 5-19 15,9 2-3-15,20 4-1 16,2 1 3-16,6 1 1 16,-5 0 3-16,-7 6 1 15,-8 3-6-15,-9 4 2 16,-8 3 0-16,-7-1 6 15,-17 3-6-15,-4-6 2 16,2-5-2-16,7-8-31 0,12-8-43 16,7-8-170-16</inkml:trace>
  <inkml:trace contextRef="#ctx0" brushRef="#br0" timeOffset="165957.85">11922 5806 912 0,'0'0'44'16,"0"0"-39"-16,0 0-2 15,0 0 16-15,0 0 40 0,0 0-27 16,33 109 9 0,-33-56-16-16,-13 6-10 0,-9 3 12 15,-5 0-24-15,-2-6 6 16,-1-10 13-16,3-13-12 15,6-15 1-15,2-8-9 16,3-8 0-16,-1-2 4 16,-1-3-6-16,7-18-3 15,1-10-1-15,5-2-4 16,5-3 3-16,0 9 3 16,0 9 2-16,14 7 0 15,7 11-8-15,4 0 8 16,2 5 2-16,6 13-1 15,5 5 13-15,1 1-13 16,3 0 11-16,0 0-12 0,-3-6-3 16,-2-4 3-16,-3-2-41 15,-1-6-69-15,-7-1-305 16</inkml:trace>
  <inkml:trace contextRef="#ctx0" brushRef="#br0" timeOffset="166335.1">12207 6288 737 0,'0'0'147'16,"0"0"-101"-16,0 0 45 15,0 0-37-15,0 0-15 16,0 0-28-16,76-64-4 0,-61 64-3 16,-4 10-4-16,-3 10 0 15,-8 5 6-15,0 3-2 16,0 1-4-16,0-4 3 15,-3-7-2-15,1-5-1 16,2-8-3-16,0-5 3 16,0 0-3-16,14-9 7 15,8-16-8-15,7-10 4 16,-1-2-1-16,-4 5-5 16,-8 5-9-16,-8 12 15 15,-8 11 4-15,0 4-2 16,-8 3 36-16,-8 19-6 15,0 9-10-15,5 4 15 0,8 1-13 16,3-1-4 0,3-6 7-16,20-5-20 0,8-10-5 15,7-14-2-15,7 0-6 16,6-3-37-16,7-10-80 16,-5 6-90-16</inkml:trace>
  <inkml:trace contextRef="#ctx0" brushRef="#br0" timeOffset="167610.79">10578 7820 596 0,'0'0'213'16,"0"0"-211"-16,0 0 70 0,0 0-1 15,0 0-69 1,0 0-2-16,31 4 0 0,-19-10 0 16,-3-8-14-16,-5 1-26 15,-2-1 10-15,-2-2 28 16,0 5 2-16,-8 2 23 16,-5 3 17-16,-5 6 16 15,-1 0 20-15,-1 3-37 16,-2 16 1-16,5 13-3 15,2 7-28-15,9 7 5 16,6 4 19-16,0-2-16 16,9-4-2-16,15-4-15 15,3-8 0-15,3-9-2 16,3-6 2-16,1-14-32 0,6-3-12 16,5-18-33-16,-2-19-86 15,-4-7-200-15,-7-3-158 16</inkml:trace>
  <inkml:trace contextRef="#ctx0" brushRef="#br0" timeOffset="168148.13">10852 7785 377 0,'0'0'378'15,"0"0"-241"-15,0 0-50 16,0 0-2-16,-81 62-29 16,81-27-42-16,0 9 19 15,0 4-13-15,12-1-4 16,8-5 6-16,1-5-20 15,3-13 0-15,2-13-2 0,3-11-1 16,-1 0 0 0,-4-22-4-16,-6-7 2 0,-8-5-1 15,-10 0-2-15,0 3 6 16,-15 4 1-16,-8 5 0 16,-2 10 16-16,3 3 0 15,4 4 13-15,9 4-4 16,5-1-16-16,4 2-7 15,3-4-3-15,24-6-16 16,7-5 12-16,8-6-7 16,-1 0-22-16,-6-2 17 15,-10 7-6-15,-8 2 17 16,-11 9-2-16,-6 2 7 16,0 3 7-16,-8 0 26 0,-11 0-16 15,1 10 11-15,3 4-14 16,9 1-4-16,6 2-10 15,0 3 0-15,18 0-5 16,12 2 4-16,2 1 1 16,4 3 1-16,-4 0 1 15,-4 7-4-15,-4 4 1 16,-12-3 1-16,-6 4 2 16,-6-7 3-16,0-4-3 15,-5-5-1-15,-7-8 1 16,-1-5-4-16,4-9-13 15,-2 0-70-15,1-7-195 16</inkml:trace>
  <inkml:trace contextRef="#ctx0" brushRef="#br0" timeOffset="168961.06">11544 7531 835 0,'0'0'81'15,"0"0"11"-15,0 0 7 16,0 0-41-16,-92 98-17 16,75-39 0-16,7 13-10 15,7 6 0-15,3 8-6 16,0-3-21-16,15-4 5 15,6-8-8-15,7-11 0 16,8-15-2-16,1-11 0 0,6-13-23 16,-2-13-29-16,-1-8-31 15,-1-3-60-15,-7-15-297 16</inkml:trace>
  <inkml:trace contextRef="#ctx0" brushRef="#br0" timeOffset="169365.61">11848 7806 684 0,'0'0'266'0,"0"0"-227"0,0 0 55 16,0 0-25 0,0 0-58-16,0 0-10 0,-14 91 4 15,14-56-1-15,4-1-3 16,6-7-1-16,-2-7-5 16,-3-4-7-16,-1-10-61 15,2-6-98-15,1-9-149 16,2-20-42-16</inkml:trace>
  <inkml:trace contextRef="#ctx0" brushRef="#br0" timeOffset="169564.81">11935 7692 587 0,'0'0'314'0,"0"0"-191"16,0 0-21 0,0 0-41-16,0 0-37 0,0 100 10 15,0-56-4-15,0-3-13 16,7-3-4-16,4-7-11 15,0-5-4-15,2-7-4 16,-4-5-58-16,-3-6-26 16,-6-2-125-16,0-6-253 15</inkml:trace>
  <inkml:trace contextRef="#ctx0" brushRef="#br0" timeOffset="169741.16">11722 7768 582 0,'0'0'424'0,"0"0"-391"0,0 0-26 16,0 0 28-16,0 0 24 15,125-37-41-15,-64 19-11 16,2-2-6-16,-1 5 2 16,-9 6-6-16,-4 6-16 15,-13 3-48-15,-11 9-105 16,-11 13-207-16</inkml:trace>
  <inkml:trace contextRef="#ctx0" brushRef="#br0" timeOffset="170190.42">11966 8091 959 0,'0'0'93'15,"0"0"-16"-15,0 0 2 16,0 0-59-16,0 0-14 15,0 0 4-15,96-23-3 16,-48 1-7-16,-2 2-5 16,-9 7-19-16,-7 7-31 15,-12 6-19-15,-6 0-92 16,-12 17-89-16,0 6 24 16,-12 5-209-16,-12 2 440 15,-6 0 60-15,-1-2 174 16,1-1-38-16,5-7 24 15,7-8-6-15,10-3-83 0,5-7-49 16,3 0-38-16,0-2-9 16,11 0-32-16,16-4-3 15,6-8 21-15,1 3-20 16,-3 3-2-16,-8 6 0 16,-7 0 1-16,-9 9 11 15,-5 21-11-15,-2 9 6 16,-5 8 25-16,-9 0-17 15,0-5 6-15,11-9-19 16,3-9 2-16,1-8-3 16,25-16-7-16,11-3-18 15,14-24-44-15,6-14-38 0,2-3-267 16</inkml:trace>
  <inkml:trace contextRef="#ctx0" brushRef="#br0" timeOffset="170445.07">12535 8072 1014 0,'0'0'118'0,"0"0"-66"15,0 0 27-15,0 0-21 16,0 0-46-16,0 0-7 0,82-16 1 16,-37 4-3-16,4-3-3 15,0-3-28-15,5 1-115 16,-2-1-330-16</inkml:trace>
  <inkml:trace contextRef="#ctx0" brushRef="#br0" timeOffset="171396.33">13247 7606 656 0,'0'0'201'0,"0"0"-137"0,0 0 50 15,0 0-24-15,0 0-44 16,0 0-41-16,-32 82 2 16,19-38 14-16,-2 6-18 15,-3-3 6-15,-3-1-5 16,-3-5-2-16,-1-7 0 15,1-8 2-15,1-7-4 16,6-9 9-16,3-9-8 16,1-1 5-16,7-11-6 15,-2-17 0-15,2-7-4 0,5 0 0 16,1 1 3 0,0 7 0-16,6 10 1 0,9 8-2 15,9 9-4-15,1 0 6 16,6 9 9-16,1 15 10 15,-2 7 16-15,-2 2-20 16,0 2 2-16,-3-5-16 16,-3-5 2-16,0-7-6 15,-4-7-6-15,-2-5-54 16,-1-6-15-16,-4 0-6 16,-1 0-27-16,0-6 31 15,-2-9 49-15,-2-1 31 16,0-3 6-16,6 1 13 15,-3 0 32-15,3 3-14 16,2 3 5-16,0 5-5 0,2 7-20 16,-2 0 12-16,-1 7-11 15,-4 16-2-15,-6 7 6 16,-3 1-16-16,0 0-5 16,0-5 5-16,0-6-2 15,0-8 0-15,0-5-3 16,2-7-1-16,12-2-1 15,6-21-6-15,2-7 7 16,2-2 0-16,-6 2-8 16,-5 12 8-16,-8 10-3 15,-5 5 6-15,0 3 13 16,0 6 40-16,0 13-5 0,-6 6-41 16,3 0 3-16,3-4-5 15,0-4-5-15,9-9-3 16,16-8-5-16,8 0-32 15,6-21-15-15,0-11-40 16,2-4-228-16</inkml:trace>
  <inkml:trace contextRef="#ctx0" brushRef="#br0" timeOffset="171724.58">13770 7428 499 0,'0'0'516'15,"0"0"-465"-15,0 0 3 16,0 0 29-16,0 0-48 16,0 0 8-16,57 101 12 15,-26-44-28-15,-4 6 9 16,-3 10-11-16,-12 8-2 15,-9 5 5-15,-3 10-2 16,-8-3-11-16,-15-5-2 16,-1-7-10-16,1-15-6 15,4-11-23-15,7-17-79 0,3-20-42 16,5-18-343 0</inkml:trace>
  <inkml:trace contextRef="#ctx0" brushRef="#br0" timeOffset="172754.59">13993 5675 769 0,'0'0'136'0,"0"0"-60"16,0 0 25-16,0 0-46 16,0 0-44-16,0 0-10 15,43-19 15-15,2 13-12 16,4 2-4-16,-1 2 17 15,-5 2-16-15,-6 0 8 16,-9 0-8-16,-7 4 9 16,-7 7 2-16,-7-2-12 15,-2 5 2-15,-1 7 19 0,-4 5-6 16,0 9 7 0,0 7-14-16,0 6 0 0,0 8 0 15,0 8-2-15,0 9-6 16,1 11 4-16,10 5 0 15,0 4-7-15,5 1 3 16,-1 8 0-16,3 0 2 16,0 6-2-16,3 2 0 15,-1 2-1-15,3 0 5 16,-1 4-9-16,1 1 7 16,-1 0-2-16,-3-1 0 15,2-4 5-15,-2-2-8 16,-3-1 3-16,-3-7 0 0,-7-4 0 15,0-6 2 1,-5-10-2-16,1-9 0 0,-2-11 5 16,0-11-5-16,0-14 2 15,-11-12 19-15,-3-9 5 16,-5-7-4-16,-4-3-9 16,-6-6-7-16,0 0-6 15,0-21-10-15,5-18-25 16,8-19-33-16,6-14-46 15,7-6-191-15</inkml:trace>
  <inkml:trace contextRef="#ctx0" brushRef="#br0" timeOffset="173101.63">15174 7030 1080 0,'0'0'49'0,"0"0"-25"16,0 0 60-16,0 0-40 16,0 0-44-16,0 0 0 15,33-5 1-15,-9 5-4 16,0 0-6-16,0 0-59 16,-5 0-44-16,-9 0-190 15,-4 6-394-15</inkml:trace>
  <inkml:trace contextRef="#ctx0" brushRef="#br0" timeOffset="173265.1">15169 7272 836 0,'0'0'153'0,"0"0"-102"16,0 0-1 0,0 0-10-16,0 0-12 0,84 27-17 15,-42-32-11-15,0-10-16 16,-2-1-121-16,-1-3-700 15</inkml:trace>
  <inkml:trace contextRef="#ctx0" brushRef="#br0" timeOffset="174192.11">16104 5688 692 0,'0'0'176'0,"0"0"-104"15,0 0 19-15,-95-3-10 0,78 3-25 16,2 0-31-16,1 0-5 16,2 0 11-16,3 0-15 15,-2 0 7-15,0 1-21 16,0 10 5-16,-2 5-7 16,1 7-5-16,-1 11 5 15,4 5 5-15,3 6-4 16,1 1-2-16,4 3 0 15,-1 6 1-15,2 7 1 16,0 3-1-16,0 6 0 16,0 0-3-16,0 2 7 15,0 7-4-15,0 7 0 16,0 7 0-16,0 8-3 16,-8 5 3-16,0 2 0 0,2 4 8 15,0 3-6-15,3-2 3 16,-1-4-3-16,2-6 2 15,2-8-2-15,0-8-2 16,0-3 0-16,0-7 8 16,0-8-4-16,0-6 3 15,0-9-3-15,0-7 6 16,9-9 9-16,0-9-16 16,3-11 9-16,3-5 0 15,0-8-10-15,1-6 2 16,-1 0-4-16,2 0 0 15,1 0-2-15,4-8 0 16,5-5-11-16,10-5-28 0,12-6-51 16,5-6-12-16,1-2-524 15</inkml:trace>
  <inkml:trace contextRef="#ctx0" brushRef="#br0" timeOffset="175506.61">16532 5742 852 0,'0'0'67'0,"0"0"-47"16,0 0 37-16,0 0-21 16,0 0-13-16,0 0-16 15,88 3-2-15,-66-33-5 16,-2-3-17-16,-13 1 6 16,-5 1-12-16,-2 5 14 15,-3 6 6-15,-17 8 6 16,-4 8 15-16,-1 4 28 15,0 3-12-15,5 21 7 0,4 8-37 16,5 12 6-16,11 3 21 16,0 3-30-16,9-1 11 15,18-7-12-15,6-6 4 16,4-10-3-16,5-13-1 16,0-8-14-16,-2-5-3 15,-1-11-40-15,-2-21-4 16,-4-7-52-16,-5-8-70 15,-11-5-22-15,-8 3 80 16,-8 5-53-16,-1 12 178 16,0 10 24-16,-6 13 126 0,-4 7 7 15,2 2 35 1,1 3-65-16,4 18-94 0,3 8-18 16,0 6 43-16,0-2-23 15,6-1-3-15,7-4-23 16,8-9 3-16,5-5 13 15,4-11-22-15,1-3-3 16,0-8 7-16,-4-16-3 16,-8-8-8-16,-11 0 2 15,-8 0 2-15,0 2 3 16,-21 8 1-16,-6 6-4 16,-2 6 23-16,6 8 8 15,7 2 14-15,6 0-16 16,10 0-11-16,0 0-18 15,27 0-11-15,14 0 7 0,8 0 3 16,1-10-30-16,-5-3 8 16,-7-1-16-16,-15 4 11 15,-9 4 19-15,-11 6-1 16,-3 0 10-16,-12 0 35 16,-10 12-13-16,0 6-1 15,3 4 0-15,12-2 0 16,7 3-11-16,1-2-10 15,26 0 0-15,9 0 1 16,4 1 3-16,0-1-5 16,-10 0 2-16,-9 0-1 15,-11 2 0-15,-10 2-4 0,0 3 4 16,-14-1 6 0,-12-1-4-16,4-8-4 0,3-6 1 15,9-9-18-15,6-3-24 16,4 0-49-16,9-12-242 15,9-12 8-15</inkml:trace>
  <inkml:trace contextRef="#ctx0" brushRef="#br0" timeOffset="175956.1">17947 5442 703 0,'0'0'224'15,"0"0"-148"-15,0 0 39 0,0 0-17 16,0 0-43-16,0 0-29 16,-19-3-2-16,6 19-24 15,-2 7 0-15,0 6-2 16,-3 9 9-16,0 5-14 16,-7 3 8-16,-7 1-1 15,-1-2 5-15,-3-3-5 16,0-6 0-16,1-9 5 15,7-10-2-15,4-8 3 16,9-6-6-16,4-3 0 16,6 0 0-16,3-21-27 15,2-12-2-15,0-7 21 16,14-1-10-16,2 8 14 0,5 11-1 16,1 9 5-16,3 12 0 15,1 1 3-15,4 7-3 16,0 14 9-16,0 5 0 15,0 4 10-15,1 2-18 16,0 0 3-16,2-2-3 16,1-4 4-16,0-4-10 15,1-3-28-15,-1-3-48 16,-1-4-25-16,-6-2-207 16,-9-4-15-16</inkml:trace>
  <inkml:trace contextRef="#ctx0" brushRef="#br0" timeOffset="176354.38">18136 5949 321 0,'0'0'300'15,"0"0"-94"-15,0 0-70 0,0 0-47 16,0 0-29-16,0 0-26 16,-38-67-6-16,38 57-20 15,12-1-2-15,6 4 11 16,-3 6-12-16,1 1 2 16,-4 0-2-16,-1 6 1 15,-2 13-6-15,-5 1 1 16,-2 7 4-16,-2 0-1 15,0-1 0-15,0-4-2 16,0-6-2-16,0-9 0 16,0-3-4-16,6-4 4 15,10-5-5-15,5-14 5 0,4-8-4 16,1-2 2-16,-7 2-5 16,-8 4-11-16,-7 8 11 15,-2 7 6-15,-2 8 2 16,0 0 9-16,0 8 3 15,-6 13 8-15,1 4-9 16,5 1-6-16,0 1 14 16,9-1 7-16,15-6-7 15,6-8-18-15,6-10-2 16,9-2-8-16,10-19-31 16,6-11-92-16,-3-1-316 15</inkml:trace>
  <inkml:trace contextRef="#ctx0" brushRef="#br0" timeOffset="177690.58">16785 7301 483 0,'0'0'94'0,"0"0"10"16,0 0 75-16,-81-20-65 15,55 20-42-15,-4 13-21 16,-5 9-9-16,-3 6-16 16,7 2 8-16,4-1-2 15,12-4-18-15,10-4 4 16,5-6-17-16,8-1-1 0,20-4 0 15,8 2 0-15,6-1-4 16,2 2 4-16,-3 2 0 16,-5 5-3-16,-6 3 6 15,-8 2-3-15,-10 4 0 16,-9 3 4-16,-3-1-2 16,-4-2-1-16,-18-2-1 15,-5-4 12-15,-1-4-11 16,1-9 6-16,5-3 10 15,7-7-8-15,5 0-9 16,7-7-3-16,3-19-25 16,0-14-9-16,21-8-18 15,7 0-45-15,8 7-185 0,0 9-273 16</inkml:trace>
  <inkml:trace contextRef="#ctx0" brushRef="#br0" timeOffset="177885.22">16981 7491 611 0,'0'0'164'0,"0"0"-13"16,0 0-27-16,0 0-61 16,0 0-24-16,35 85-5 15,-22-57-12-15,0-1-22 16,2-2 8-16,-3-5-8 16,-3-4-4-16,-3-5-2 15,-3-6-32-15,-3-5-9 0,0 0-37 16,0-6-108-16,-5-14-129 15,-8-7 35-15</inkml:trace>
  <inkml:trace contextRef="#ctx0" brushRef="#br0" timeOffset="178252.7">16981 7491 472 0,'16'-47'160'0,"-16"28"-15"16,0 7-19-16,0 9-32 16,5 3-35-16,7 0-25 15,7 0 7-15,2 15-6 16,6 7-14-16,-3 5-11 15,3 2-1-15,-2 1-8 16,-3 0-1-16,-4-1 0 16,-3-5 0-16,-4-8-1 15,-4-4 2-15,-3-7-1 16,-2-5 2-16,-2 0-2 0,1 0 0 16,2-20-14-16,3-6 14 15,7-8 7-15,1-2-3 16,1 4-7-16,5 5 3 15,-1 5 0-15,-1 9 1 16,0 6 5-16,-3 7-6 16,-2 0 26-16,-2 10-9 15,-4 11 18-15,-1 7-4 16,0 8-20-16,3 0 0 16,2 3-11-16,5-3 0 15,3-5-4-15,7-4-12 16,7-9-49-16,5-8-48 15,2-9-182-15</inkml:trace>
  <inkml:trace contextRef="#ctx0" brushRef="#br0" timeOffset="178664.9">18070 7206 974 0,'0'0'145'0,"0"0"-134"16,0 0 74-16,0 0-19 16,0 0-57-16,-2 85-7 15,2-41-2-15,-4 1 2 0,-6 0-2 16,-4 0 5-16,-8-2-6 16,-7-7 1-16,-3-5 0 15,-6-7 4-15,-1-6-4 16,-1-11 0-16,7-7-3 15,8 0-21-15,9-15-6 16,6-17 2-16,6-5 17 16,4-5 9-16,0 2 2 15,23 9 0-15,3 10 2 16,7 9-1-16,0 10-1 16,0 2 7-16,-2 8 20 15,-1 14 7-15,-3 4-19 16,-3 3 7-16,-2 2-9 15,-1-1-13-15,4 1 0 0,4-8-4 16,7-4-40-16,3-3-82 16,0-1-421-16</inkml:trace>
  <inkml:trace contextRef="#ctx0" brushRef="#br0" timeOffset="179100.16">18250 7655 1005 0,'0'0'96'0,"0"0"-94"16,0 0 17-16,0 0 27 0,0 0-36 16,35-77-4-16,-9 66-6 15,-3 7 0-15,-4 4 4 16,-8 0-4-16,-6 13 0 15,-5 11 15-15,0 4-15 16,-5 3 10-16,-7-2-10 16,1-4 2-16,3-8-3 15,5-9 1-15,3-6 0 16,0-2-5-16,7-10 7 16,14-16-2-16,4-6 0 15,-1-2 1-15,-4 6 6 16,-6 10-7-16,-6 8 0 0,-5 10 2 15,-3 0 1-15,0 21 41 16,0 8-7 0,-3 8-14-16,3-2 7 0,0-5-18 15,6-7-7-15,16-13-5 16,8-10-3-16,9-13-13 16,16-31-58-16,0-15-99 15,-7-6-515-15</inkml:trace>
  <inkml:trace contextRef="#ctx0" brushRef="#br0" timeOffset="180066.22">18822 5416 653 0,'0'0'198'0,"0"0"-74"15,0 0 2-15,0 0-45 16,0 0-36-16,0 0-16 16,-15-13-25-16,30 8 5 15,15-1-1-15,6 0 2 16,-2 5-5-16,-3 0 9 16,-5 1-9-16,-7 0 1 15,-5 0-6-15,-3 0 3 16,-5 2-7-16,-1 9 3 0,-1 5 1 15,-2 5 16-15,-1 11-14 16,-1 11 9-16,0 8-7 16,0 9 0-16,0 8-4 15,0 8 0-15,0 5 0 16,9 2-2-16,2 9 10 16,-2 2-8-16,1 6 0 15,-6 3 2-15,1 2 1 16,-2 1-3-16,-3 1 0 15,1 0-2-15,-1 0 8 16,0-3-8-16,0 0 2 16,0 2 0-16,2-2 5 15,-1 3-5-15,1-2 0 0,3-4 6 16,3-3-5-16,3-5-2 16,1-8 2-16,1-12-1 15,-4-9 5-15,-4-14-5 16,-5-13 0-16,0-10 18 15,-9-12-7-15,-14-6 10 16,-10-7-19-16,-5-2 1 16,-15 0-6-16,-12-15-30 15,-13-10-30-15,-12-8-54 16,-12-5-202-16</inkml:trace>
  <inkml:trace contextRef="#ctx0" brushRef="#br0" timeOffset="193365.28">2645 10456 794 0,'0'0'135'0,"0"0"-123"15,0 0 14-15,0 0 55 16,0 0-14-16,0 0-39 16,0 0 0-16,0 0 6 15,4 50-25-15,7-5 7 16,2 8 0-16,-2 5-15 0,2-2 14 16,-1-5-14-16,7-11 1 15,-4-10 2-15,6-10-4 16,6-10 0-16,6-7 0 15,4-3-6-15,2-8 4 16,0-19 0-16,-4-10 2 16,-5-10-1-16,-7-9 1 15,-2-9-2-15,-8-1 2 16,-3 1 0-16,-8 7 1 16,1 9 1-16,-3 12-2 15,0 17 6-15,0 9-4 16,0 10 12-16,0 1 10 0,0 0 4 15,0 13 10-15,0 20-14 16,0 17-16-16,0 15-3 16,6 8-3-16,5 0 14 15,3-4-10-15,3-8-5 16,1-13 1-16,-2-14-2 16,-1-9-3-16,1-9-27 15,-2-8-63-15,2-8-35 16,-5 0-205-16</inkml:trace>
  <inkml:trace contextRef="#ctx0" brushRef="#br0" timeOffset="193988.9">3369 10751 812 0,'0'0'121'0,"0"0"-119"16,0 0 35-1,0 0 17-15,4-77-32 0,2 71-12 16,0 6-8-16,1 0 16 16,1 19 41-16,5 14-13 15,-2 8-18-15,0 1-2 16,-3-2-2-16,1-9-5 16,3-10-10-16,3-10 0 15,0-10-9-15,3-1-4 16,1-6 4-16,-1-17 5 15,0-4-3-15,-6-2 1 16,-6 1 2-16,1 8-3 16,-7 2 1-16,3 5 1 15,-3 7 9-15,0 3-11 16,0 3 1-16,0 0 13 0,3 0-6 16,3 19 8-16,3 15 5 15,4 13-14-15,1 18 14 16,1 0-8-16,-9 3-3 15,-5 3 13-15,-1-6-12 16,0-7-2-16,-10-6-11 16,-5-12 4-16,-2-13-2 15,3-11-2-15,-3-15-41 16,1-4-40-16,-2-31-44 16,0-15-24-16,0-10-266 15</inkml:trace>
  <inkml:trace contextRef="#ctx0" brushRef="#br0" timeOffset="194362.47">3907 10832 689 0,'0'0'246'0,"0"0"-191"0,0 0-44 16,0 0 46 0,-9-91-31-16,9 63-10 0,1 8 23 15,1 5-24-15,1 13 8 16,-3 2-2-16,0 0-9 15,3 0 30-15,3 14-11 16,9 14-9-16,-2 7 13 16,1 8-25-16,4-2 8 15,-6 0-3-15,1-3-14 16,-1-4 0-16,0-9-1 16,-5-5 0-16,-2-8-25 15,-2-7-74-15,-3-3-37 0,0-2-225 16</inkml:trace>
  <inkml:trace contextRef="#ctx0" brushRef="#br0" timeOffset="194504.91">3959 11014 898 0,'0'0'133'0,"0"0"-62"16,0 0-20-16,0 0-21 16,0 0 0-16,0 0-23 15,105 5 4-15,-68-17-11 16,6-8-11-16,-6 1-61 15,-2 1-280-15</inkml:trace>
  <inkml:trace contextRef="#ctx0" brushRef="#br0" timeOffset="194811.53">4601 10604 1084 0,'0'0'83'16,"0"0"-45"-16,0 0 10 0,0 0-33 15,0 0-12 1,0 0 0-16,98-26-3 0,-71 17 0 15,-3 3-2-15,1 0-22 16,-4 2-52-16,-3 2-10 16,-6 2-208-16,-6 0-255 15</inkml:trace>
  <inkml:trace contextRef="#ctx0" brushRef="#br0" timeOffset="194982.45">4725 10724 657 0,'0'0'309'0,"0"0"-197"15,0 0-7-15,0 0-30 16,-26 77-42-16,34-66 12 16,8-5-33-16,5-6-3 15,7 0-9-15,-1-2-5 0,1-15-18 16,1-6-70-16,-5 3-88 16,-3 1-730-16</inkml:trace>
  <inkml:trace contextRef="#ctx0" brushRef="#br0" timeOffset="196860.86">6012 9312 164 0,'0'0'523'0,"0"0"-458"16,-92-6 22-16,62 3 25 15,0 1-35-15,3 2-29 16,3 0-15-16,3 0 4 16,5 0-13-16,4 0 10 15,9 0-22-15,0 0 4 0,1 2-4 16,2 8-11-16,-1 7 1 16,1 6-2-16,0 7 0 15,0 11 0-15,0 7 0 16,0 13 0-16,0 7 0 15,0 5 3-15,0 3-1 16,1 2-2-16,7 1 0 16,3 1 0-16,-1 0-1 15,0 0 1-15,1 5 2 16,-1 2-1-16,-1 1 6 16,0 1-7-16,1-1 3 15,1-1 4-15,0-5-7 16,0-9 0-16,1-4 8 0,-1-2-7 15,2-4 2-15,-4-3-1 16,0-5 0-16,0-5 12 16,-6-7-14-16,3-4 8 15,-3-5 11-15,0-8-14 16,0-9 9-16,3-4-14 16,-3-6 2-16,-2-4 5 15,2-2-7-15,-1-1 0 16,-2 0 13-16,0 0-13 15,1 0 14-15,-1 0-12 16,2 2-1-16,2-1 2 16,1 1-3-16,1 2 0 15,9-3-6-15,1 2 7 16,5 1-3-16,12 0 1 0,6-4-15 16,8 0-15-16,8-1-62 15,2-19-51-15,3-7-462 16</inkml:trace>
  <inkml:trace contextRef="#ctx0" brushRef="#br0" timeOffset="203798.4">25045 17764 521 0,'0'0'125'0,"0"0"-44"0,0 0 78 16,0 0-71-16,0 0-36 16,0 0-19-16,0 0-7 15,0 0 8-15,0 0-15 16,0 0 4-16,0 0 0 16,0 0-9-16,0 0 8 15,0 0-13-15,0 0 0 16,0 0 16-16,0 0-19 15,0 0 8-15,-2 0-10 16,2 0-2-16,0 0 4 0,0 0-6 16,0-2 0-1,0 1 6-15,-1 0-4 0,1 0 6 16,0-4-6-16,0-1 6 16,0-3 6-16,0 0-9 15,0-1-5-15,0-1 4 16,0-5 1-16,0 2-2 15,-3-5-3-15,0 3 0 16,0-1 7-16,-2 3-3 16,-2 0 0-16,3 2 14 15,-2 0-17-15,1 1 15 16,-1 2-13-16,0-1 2 16,-3-1 17-16,2 0-19 15,-2-2 4-15,-2-1-7 16,2-2 0-16,-1 1 9 0,-3 1-7 15,0 0 5-15,3 1 11 16,-3 3-17-16,2 2 11 16,-1 0-1-16,2-1-4 15,-2-1 10-15,-1-2-16 16,-1 3 2-16,-2-2-2 16,2-1 2-16,-2 0-3 15,4 1 1-15,0 3-1 16,0-2 9-16,1 3-8 15,0-1 6-15,-1 2 3 16,-2 0-10-16,-1 1 0 16,2-2 4-16,-3 0-4 0,2 0 0 15,-2 0 2 1,1 2-2-16,-2-1 0 0,2 1 1 16,-1 1-1-16,2 2 11 15,1-1-7-15,0-1 2 16,-2 1-6-16,1 0 0 15,-2 2-1-15,1-2 0 16,-3 3 1-16,0 0 2 16,-1 0 0-16,1 0-4 15,0 0 1-15,0 0 1 16,2 0 0-16,-1 0-3 16,4 0 3-16,0 0-1 15,4 0 4-15,-2 0-6 0,3 0 2 16,3 0 1-1,0 0 1-15,2 0-1 0,2 0 0 16,1 0-5-16,0 0 10 16,0 0-10-16,0 0 5 15,0 0 0-15,0 0 0 16,0 0 0-16,0 0 0 16,0 0-3-16,0 0 9 15,0 0-12-15,0 0 6 16,0 0-13-16,0 0-6 15,0 0-24-15,0 0-9 16,0 0-9-16,0 0-26 16,0 0-20-16,0-3-110 15,3-5-301-15</inkml:trace>
  <inkml:trace contextRef="#ctx0" brushRef="#br0" timeOffset="204323.57">24371 16962 339 0,'0'0'128'0,"0"0"-76"15,0 0 61-15,0 0 20 16,0 0-14-16,0 0-39 16,0-8 0-16,0 8-21 15,0 0-24-15,0 0 7 16,0 0-14-16,0 0-2 16,-3 0 2-16,-8 0-25 15,-5 8 0-15,-1 7 7 16,-4 5-4-16,-4 0 1 15,-2 0-1-15,6 3 2 16,-3-2 2-16,7 0-4 16,6 0 11-16,0-1-4 0,5 3-5 15,1-1 10-15,2 1-9 16,3-3 3-16,0 0-2 16,0-4-7-16,4 0 0 15,11-1 0-15,2-2 0 16,8 0-3-16,2 0 0 15,3 1 0-15,2-4 0 16,1-2-1-16,5-4-17 16,0-4-41-16,2 0-49 15,-4-17-64-15,-4-2-481 16</inkml:trace>
  <inkml:trace contextRef="#ctx0" brushRef="#br0" timeOffset="205052.6">24627 16927 556 0,'0'0'268'16,"0"0"-161"-16,0 0-12 15,0 0-4-15,0 0-51 0,0 0-21 16,-19 23-5 0,16 1-9-16,3 3 13 0,0 3 7 15,0 6-12-15,0-1 3 16,0 0 1-16,3-2-8 16,4-4 2-16,-1-3-9 15,1-3-2-15,-2-6 1 16,-1-5-1-16,0-2-4 15,-1-5 0-15,-2-4-26 16,1-1-23-16,1 0-46 16,-2-14-41-16,-1-7-100 15,0-3-265-15</inkml:trace>
  <inkml:trace contextRef="#ctx0" brushRef="#br0" timeOffset="205598.71">24570 16936 437 0,'0'0'143'16,"0"0"-68"-16,0 0-12 15,0 0 29-15,0 0-19 16,0 0-35-16,18-51 12 16,-4 45-13-16,-2 1-8 15,1 0 2-15,-1 3-26 16,-1 2 0-16,-1 0 13 15,-4 0-14-15,0 1 13 16,-2 10-1-16,1 5 3 16,-1 1 10-16,-4 0-24 15,0 2 2-15,-4 0 17 0,-8-2-24 16,0-3 9-16,0-4-9 16,4-5 0-16,5-3 9 15,2-2-9-15,1 0 0 16,0 0-4-16,0 0-5 15,0-2 3-15,1-9-3 16,10-1 9-16,5-1-1 16,1 0 1-16,1 3 0 15,-3 4-2-15,1 2 11 16,-4 4-15-16,-2 0 6 16,-1 0 0-16,-1 12 6 15,-4 5 0-15,-1 3 4 16,-3 4 0-16,0-2 3 0,0 3 3 15,-7-2 0-15,-8 2 0 16,-3-4-6-16,1-2-3 16,3-4-4-16,3-6-3 15,5-5 0-15,3-3-5 16,3-1-15-16,0 0-44 16,0-5-16-16,0-9-124 15,12-3-175-15</inkml:trace>
  <inkml:trace contextRef="#ctx0" brushRef="#br0" timeOffset="206205.53">24836 17104 672 0,'0'0'152'16,"0"0"-57"-16,0 0 13 15,0 0-63-15,0 0-44 16,0 0 9-16,22-24 5 16,-14 20 0-16,-1 2-5 15,-2 2-5-15,-1 0-4 0,1 3 10 16,-1 12 6-1,1 6 0-15,-2 2 1 0,-3 0-10 16,0-2 7-16,0-2-10 16,0-1-3-16,0-6 11 15,0-4-11-15,0-4-2 16,0-4 9-16,0 0-3 16,0 0-11-16,0 0 5 15,0 0-7-15,0 0 7 16,10-4-8-16,1-9 8 15,3-5 5-15,-2-4-1 16,-1-2-6-16,-1 0 2 0,-5 6-8 16,-4 5 5-16,-1 6 0 15,0 6 3-15,0 1 12 16,0 0-5-16,0 0 17 16,0 0 9-16,0 0-9 15,0 11 0-15,0 4-24 16,0 4 0-16,0-2 8 15,0-3-8-15,12-4 0 16,3-3-5-16,3-5-7 16,6-2-3-16,1 0-71 15,-3-12-39-15,-5-1-327 16</inkml:trace>
  <inkml:trace contextRef="#ctx0" brushRef="#br0" timeOffset="213898.65">24439 14718 514 0,'0'0'160'0,"0"0"-107"16,0 0 90-16,0 0-77 16,0 0-51-16,0 0 0 15,0 0-11-15,0 0 15 16,0 0 35-16,0 0-16 16,0 0 11-16,0 0-24 15,0 0-6-15,0 0 15 16,0 0-23-16,0 0-1 15,-4 0 24-15,-2 0-19 16,-3-7-4-16,-2-2-10 0,-2 2 1 16,-1-1 15-16,-2 0-15 15,-4 0 4-15,0 1 10 16,-1-2-12-16,-3 1 2 16,1 1-3-16,0-1-3 15,-4 0 17-15,2 0-14 16,1 3 2-16,1 0 1 15,2 0-3-15,1 1 8 16,0 2-10-16,-1-2 0 16,-1 2 6-16,2-1 1 15,-1 2-8-15,1-1 0 16,0 2 5-16,-1 0-10 16,-1 0 8-16,4 0-3 15,-3 0 4-15,2 0 1 16,1 0-6-16,-1 0 1 0,0 3 0 15,0 2-3-15,0 0 4 16,2 0-1-16,1 0 3 16,1 1 3-16,0 0-6 15,2 0 0-15,2-1 0 16,1-1 3-16,2 0 0 16,-1 0-3-16,1-1 0 15,0 0 5-15,2 0-7 16,1-1 2-16,1 0 0 15,-2 2-2-15,0-1 4 16,2 0-2-16,-4 1 0 16,2 0 3-16,-3 1-3 0,2-1 0 15,1 2 1-15,-2-2-2 16,4 2 3-16,-3-6-2 16,4 2 5-16,1 0-3 15,1-2 0-15,1 0-2 16,0 0 2-16,0 0-4 15,0 0-2-15,0 0 4 16,0 0-3-16,0 0 6 16,0 0-3-16,0 0 0 15,0 0 1-15,0 0-1 16,0 0 0-16,0 0 0 16,0 0 1-16,0 0 2 15,0 0-3-15,0 0 0 0,0 0-19 16,0 0-11-16,0 0-33 15,0 0-31-15,0 0-37 16,0-4-323-16</inkml:trace>
  <inkml:trace contextRef="#ctx0" brushRef="#br0" timeOffset="214397.45">23617 14522 163 0,'0'0'363'0,"0"0"-322"0,0 0 65 16,0 0 51-16,0 0-84 16,0 0-24-16,6-8 8 15,-6 8-8-15,0 0 2 16,0 0-34-16,0 0 6 15,0 0 22-15,0 0-32 16,0 0 12-16,0 0-19 16,-2 0-3-16,-4 0 2 15,-1 0-4-15,-3 2-1 16,1 4 13-16,-2 2-9 16,-2 1 1-16,2-1-1 15,0 0-2-15,2 3 28 16,1 2-29-16,2-1 4 0,1 3 18 15,1 1-21-15,3 3 9 16,-1 0-8-16,2 2 3 16,0 0 14-16,0 1-16 15,0 0-4-15,7-2 4 16,8 0 3-16,8-4-12 16,5 0 5-16,6-5 0 15,5-3 0-15,5-6 0 16,2-2-17-16,-1 0-38 15,-2-18-74-15,-9-4-322 16</inkml:trace>
  <inkml:trace contextRef="#ctx0" brushRef="#br0" timeOffset="-214494.88">23595 14029 696 0,'0'0'143'0,"0"0"-16"0,0 0-13 16,0 0-75-16,0 0-8 16,0 0-13-16,-2-2 0 15,2 4 24-15,0 13-25 16,0 10 16-16,0 4-11 15,0 2-8-15,8 5 7 16,2-3-21-16,0 0 0 16,1-2-2-16,1-4 9 15,-3-2-14-15,-2 0 9 16,-1-7-2-16,0-3 0 16,-4-5-29-16,-2-6-7 15,0-1-17-15,0-3-21 16,0 0-22-16,0 0-127 0,-8-10-193 15</inkml:trace>
  <inkml:trace contextRef="#ctx0" brushRef="#br0" timeOffset="-213967.86">23568 14143 441 0,'0'0'155'0,"0"0"-44"15,0 0 43-15,0 0-51 16,1-73-58-16,11 50 2 15,2 0-10-15,0 2-19 16,2 5 8-16,-3 4-17 16,-1 5-2-16,-3 5 5 0,3 2-10 15,-2 0 2-15,1 8 2 16,-1 3-6-16,-4 6 10 16,-5 0-8-16,-1 3 5 15,0 2 7-15,-1-3-14 16,-11-1 11-16,2-2 4 15,2-7-9-15,5-3 8 16,2-6-14-16,1 0 0 16,0 0-5-16,0 0-7 15,0-4 8-15,13-7 0 0,6-2 8 16,3-1-4 0,1 4 0-16,0 2 1 15,-1 3-1-15,-4 5-2 0,0 0 0 16,-6 2 1-1,-2 16 2-15,-4 3-1 0,-4 1 5 16,-2 1 2-16,0-1 15 16,-8-3-7-16,-8-1 2 15,-2-3 3-15,1-3-15 16,0-2 3-16,2-1-8 16,0-3-1-16,4-5-2 15,4-1-27-15,2 0-20 16,4 0-7-16,1-13-62 15,0-3-184-15,3-2-285 16</inkml:trace>
  <inkml:trace contextRef="#ctx0" brushRef="#br0" timeOffset="-213443.79">23950 14130 492 0,'0'0'260'0,"0"0"-248"16,0 0 125-16,0 0-31 15,0 0-53-15,0 0-32 16,37-3-15-16,-26 5 4 16,-4 8 9-16,2 1-15 0,-2 1 1 15,-1-2 7 1,0 2-11-16,2-2 8 0,-1-2-6 15,-1-3-2-15,2-3 3 16,-1-2-3-16,-1 0-1 16,3-1 1-16,0-13 2 15,1-4-2-15,-2-3 0 16,-2 1 0-16,0 3 1 16,-3 2 4-16,-3 5-6 15,0 3 0-15,0 2 2 16,0 2-5-16,0 2 9 15,0 1-6-15,1 0 13 16,-1 0-11-16,0 0 3 16,2 0-5-16,4 0 0 0,0 1 19 15,3 8-12-15,-2 5 18 16,3 6-6-16,1 5-15 16,0 5 8-16,-1 2 1 15,-3 1 7-15,-4 2-5 16,-3-1-6-16,0-3 6 15,0-3-4-15,-15 0-11 16,-9-1 0-16,-5 0 0 16,-6-3 0-16,-6-6-61 15,-3-9-120-15</inkml:trace>
  <inkml:trace contextRef="#ctx0" brushRef="#br0" timeOffset="-208633.35">6318 9360 1050 0,'0'0'29'0,"0"0"-23"15,0 0 49-15,0 0-33 0,0 0-18 16,0 0 3-16,0 0-2 15,0-73-5-15,0 55 12 16,0 3-11-16,-3 4 17 16,-8 3 3-16,-3 5-4 15,-6 3 15-15,-1 0-16 16,-1 18 9-16,2 7-15 16,0 9-8-16,5 3 9 15,7 5-10-15,8 2 7 16,0 5-5-16,0-1 0 15,15-6-5-15,3-3 2 16,3-10-2-16,7-8-3 16,2-7 0-16,3-14-2 15,-2 0 0-15,-1-20-30 16,-3-15 9-16,-2-10 6 0,-5-4-1 16,-2-4 11-16,-9 9-9 15,-6 6 21-15,-3 11-1 16,0 13 4-16,0 5-1 15,-2 7 11-15,-1 2-1 16,2 0 19-16,-1 3-22 16,1 14-8-16,-2 8-1 15,1 4 6-15,2-1-6 16,0-1 1-16,8-3 1 16,5-6-2-16,5-5 0 15,0-9 0-15,1-4 0 16,-1-1-2-16,-1-20 2 0,-6-8 1 15,-8 0 3-15,-3-1-1 16,-6 4-2-16,-14 7 3 16,-1 5 16-16,1 6-4 15,4 3 7-15,5 4 3 16,4 1-13-16,7 0-7 16,0 0-6-16,6 0-14 15,17 0 12-15,8 0-4 16,6 0 6-16,0-9-12 15,-5 1-9-15,-10 1 17 16,-13 2-19-16,-6 5 23 16,-3 0 6-16,0 0-2 15,0 0 23-15,-6 0 5 0,-3 0-28 16,3 0 8-16,3 4-12 16,3 2 0-16,0 1-7 15,9 6 5-15,9 4 0 16,6 4-3-16,1 4 5 15,-1 6 2-15,-3 2-2 16,-3 2 0-16,-12 3 8 16,-6 0-3-16,0 2-10 15,-9-5 8-15,-12-5-3 16,3-9 6-16,2-7-6 16,1-7-3-16,7-5-9 15,5-2-62-15,3-7-60 0,0-14-283 16</inkml:trace>
  <inkml:trace contextRef="#ctx0" brushRef="#br0" timeOffset="-208243.51">6998 9234 982 0,'0'0'115'16,"0"0"-68"-16,0 0 53 15,0 0-58-15,0 0-26 16,0 0-13-16,-1 70-2 15,11-18 10-15,-1 8 8 16,0 11-8-16,0 4 9 16,-3-2-12-16,-2-4 4 15,1-11-4-15,-2-10-8 16,5-13-1-16,-2-11-4 16,-1-12 3-16,-2-11-27 0,0-1-52 15,0-20-24 1,-3-16 8-16,0-11-182 0,-3-11-69 15</inkml:trace>
  <inkml:trace contextRef="#ctx0" brushRef="#br0" timeOffset="-207833.16">6919 9320 536 0,'0'0'159'16,"0"0"-9"-16,0 0 6 16,-27-89-54-16,27 66-67 15,14 1-21-15,13 2 12 16,4 5-22-16,3 11-2 15,2 4 2-15,0 0-1 16,-9 16 1-16,1 12-3 16,-7 5-1-16,-9-2 12 15,-5 1-4-15,-7-5 1 0,0-4 14 16,0-6-17-16,-10-8 17 16,4-4-17-16,3-5 11 15,3 0-1-15,0 0-16 16,0-10-12-16,0-7 7 15,0-3-7-15,16 3 4 16,4 6-10-16,-1 3 11 16,-1 5 6-16,-3 3 0 15,-3 0 1-15,-6 7 2 16,-3 13-2-16,-3 5 14 16,0 6-2-16,-18 0 3 15,0-1 2-15,2-5-12 0,-2-4-5 16,4-4 0-16,5-5-17 15,4-7-45-15,2-5-58 16,3 0-359-16</inkml:trace>
  <inkml:trace contextRef="#ctx0" brushRef="#br0" timeOffset="-206400.04">7377 9478 371 0,'0'0'445'0,"0"0"-349"16,0 0 36-16,0 0-42 16,0 0-28-16,0 0-22 15,-37-27-25-15,37 22-10 16,0-3 11-16,0-1-15 0,6-1 5 15,3 3-6-15,1 2 0 16,2 5 2-16,2 0-2 16,1 0 0-16,1 13 2 15,-4 7 2-15,-2 4-4 16,-4 6 0-16,-6 0 0 16,0 0 7-16,0-2-7 15,-3-5 0-15,-3-7 10 16,-1-8-10-16,6-5 9 15,-1-3-9-15,2 0 0 16,0 0-2-16,0-6-9 16,6-16 1-16,12-14 6 15,4-10 8-15,2-4-6 0,-3 8 2 16,-3 8 0 0,-8 14-2-16,-5 9-6 0,-2 9 8 15,-3 2 11-15,0 0-3 16,-3 18 20-16,-3 6-28 15,1 9 0-15,5-2 9 16,0-1-4-16,14-1 6 16,8-7-10-16,2-4 2 15,7-11-1-15,4-4-1 16,5-3-2-16,6-4-3 16,1-16-69-16,-4 2-79 15,-9 6-795-15</inkml:trace>
  <inkml:trace contextRef="#ctx0" brushRef="#br0" timeOffset="-204570.33">6385 10989 903 0,'0'0'140'0,"0"0"-136"16,0 0 56-16,0 0-24 16,0 0-30-16,0 0-2 15,3-5-2-15,15-14-2 16,3-2 0-16,-6-1-6 16,-9 1 6-16,-6 5-18 15,0 3 14-15,-8 6 4 0,-12 4 0 16,-6 3 3-1,-1 0-2-15,2 5 10 0,1 6 14 16,3 4-16-16,6 2 12 16,3 7-7-16,2 7-9 15,5 11 10-15,1 8-13 16,4 4 11-16,0-1 7 16,9-6-17-16,15-7-3 15,4-9 0-15,3-9 2 16,2-11-6-16,0-8 2 15,6-3 2-15,-1-17-2 16,4-15-22-16,-1-9 2 16,-7-9-4-16,-7-3-14 0,-8 1 1 15,-13 1-36 1,-6 8-16-16,-1 11 23 0,-20 9 67 16,-2 8 1-16,-2 7 45 15,4 6 7-15,3 2 16 16,8 0-34-16,2 0 2 15,7 0-16-15,1 4-20 16,0 11 0-16,0 6 4 16,9 2-3-16,1 0 7 15,-1 3-2-15,0-4-3 16,0-4 5-16,-2 1-8 16,-2-4 0-16,4-2 13 0,-6 0-8 15,3-3 12 1,0-3-8-16,-2-2 0 0,2-1 7 15,-1-1-14-15,4 0-2 16,1-3 12-16,4 0-11 16,2-3-1-16,2-9 0 15,-3-5 1-15,-3 0-3 16,-6-1 4-16,-6 4-2 16,0-1 24-16,0 2-16 15,0 0 5-15,-9 1-4 16,3 0-4-16,1-1 8 15,2 3-12-15,2-2-1 16,-3 6 0-16,2 0 5 16,1 5-9-16,1 1 4 15,0 0 0-15,0 0 1 0,0 0 4 16,0 0-5-16,0 0 0 16,0 0 1-16,0 0-7 15,0 0 9-15,0 0-3 16,0 0 1-16,0-2 5 15,0 2-10-15,0 0 4 16,0 0 0-16,0 0-3 16,0-1 3-16,0-2-2 15,0-1 1-15,0-3-33 16,1 0 4-16,11-2-28 16,1 0 9-16,7 3-11 15,-2-2-50-15,4 2 0 16,2 1 20-16,-2-1 6 15,-2 4 69-15,-4-3 11 0,-2 1 4 16,-8 3 10-16,-2-1 43 16,-4-1 97-16,0 3 12 15,-3-1-90-15,-12 1-17 16,1 0-14-16,-2 1-7 16,0 11-3-16,4 2-13 15,3 2-2-15,4 3-3 16,5 0-12-16,0-1 3 15,11 0-4-15,8-2-6 16,9-4 6-16,0-1-4 16,0-3 4-16,0 1-3 15,-7-1 6-15,-6 0-3 16,-5 3 0-16,-7 2 2 0,-3 7 2 16,0 1-3-16,-4 4-1 15,-14-3 15-15,0-3-13 16,0-3 8-16,2-4-10 15,10-9 0-15,3-1 0 16,3-2-40-16,0-2-68 16,9-14-10-16,13-5-101 15,-1-4-245-15</inkml:trace>
  <inkml:trace contextRef="#ctx0" brushRef="#br0" timeOffset="-204155.96">7234 10859 1021 0,'0'0'54'15,"0"0"14"-15,0 0-7 0,0 0-20 16,0 0-33 0,-8 97 5-16,8-50 11 0,5 8-15 15,1 6 15-15,2 4-17 16,-1 2-1-16,-1 0 6 15,1-9-8-15,2-10-5 16,3-11 1-16,0-15-9 16,2-11-23-16,2-11-51 15,-1-4-17-15,-2-21-50 16,-8-12-128-16,-5-8 5 16</inkml:trace>
  <inkml:trace contextRef="#ctx0" brushRef="#br0" timeOffset="-203744.18">7162 10915 565 0,'0'0'150'16,"0"0"-25"-16,-31-85 5 16,31 58-59-16,7-4-30 15,17 2-6-15,6-1-14 16,3 9-1-16,-3 7-9 16,-6 12-3-16,1 2-8 15,-9 12 5-15,-5 18-3 16,-3 9 13-16,-8 3-11 15,0-1 8-15,-2-5 10 16,-10-7-3-16,7-8 5 16,-2-10-10-16,4-6 4 0,3-5-18 15,0 0 0 1,0 0-20-16,0-16 14 0,15-4 6 16,3 3-2-16,1 2 2 15,-1 5 0-15,2 5 2 16,-1 5-2-16,-2 0 0 15,0 3-2-15,-6 16 5 16,-1 7 2-16,-5 7-3 16,-5 5-1-16,0 2 13 15,-3-4-13-15,-9-5-1 16,3-5 13-16,1-8-9 16,4-7-8-16,2-7 4 15,2-2-22-15,0-2-48 16,9-2-46-16,8-11-73 0,5-7-160 15</inkml:trace>
  <inkml:trace contextRef="#ctx0" brushRef="#br0" timeOffset="-203283.7">7588 11012 514 0,'0'0'234'16,"0"0"-40"-16,0 0-47 16,0 0-79-16,0 0-17 15,0 0-14-15,0-7-37 16,3 13 0-16,-1 11 6 15,3 8-4-15,1 4-1 16,0-4 0-16,2 0-1 16,-1-8 1-16,-1-7-1 15,0-5 0-15,0-5-1 0,3 0-7 16,4-18 8-16,-1-9-2 16,3-3 2-16,-6-3 10 15,2 5-7-15,-3 5 1 16,-5 9-2-16,0 5 6 15,-3 3 11-15,2 6-8 16,-2 0 15-16,0 0-4 16,0 0-19-16,0 0 2 15,7 5-5-15,5 15 0 16,2 10 23-16,6 7 1 16,-3 2 8-16,-1 3-8 15,-7-2-8-15,-7-3 7 16,-2-1-13-16,0-1 12 15,-17-1 4-15,-8-3-19 0,-5 0-1 16,-6-6-6-16,1-2-4 16,-1-9-50-16,3-10-64 15,-1-4-44-15,-2-8-223 16</inkml:trace>
  <inkml:trace contextRef="#ctx0" brushRef="#br0" timeOffset="-202072.9">7986 9145 909 0,'0'0'78'15,"0"0"-9"-15,0 0 1 16,0 0-36-16,0 0-29 15,0 0 1-15,30 0-4 16,0 0 14-16,1 0-2 16,2 0-12-16,-2 6 1 15,-4 6 1-15,-3 4-1 16,-5-1 13-16,-4 1-14 0,-4 2 8 16,-3 4 12-16,0 4-17 15,-5 8 6-15,2 7 14 16,-4 8-21-16,-1 9 9 15,0 5-6-15,0 3-7 16,3 1 4-16,3 3-4 16,0 2 0-16,3 6 4 15,0 5 1-15,4 6-2 16,2 7-1-16,3 4-2 16,4 0 9-16,-1 3-9 15,5 1 0-15,-4-4 18 16,6 2-16-16,-1 0 10 0,-4-6-7 15,-4-5 1-15,-4-5 17 16,-5-11-22-16,-7-12 2 16,-3-15 10-16,0-13-9 15,0-11 5-15,-10-12-7 16,-11-6 12-16,-1-6-4 16,-7 0-10-16,-5-14-10 15,-3-17-9-15,-1-12-26 16,5-11 9-16,8-6-32 15,12-6-14-15,13-4-5 16,7 4-162-16,17 3-258 16</inkml:trace>
  <inkml:trace contextRef="#ctx0" brushRef="#br0" timeOffset="-201783.33">8923 10236 1046 0,'0'0'91'15,"0"0"-54"-15,0 0 60 0,0 0-57 16,0 0-34-1,0 0-2-15,16-43 4 0,5 31-8 16,-3 3 0-16,-3 5-1 16,6 1-4-16,-3 3-14 15,4 0-25-15,-1 0-21 16,-9 4-43-16,-1 9-154 16,-10 6-178-16</inkml:trace>
  <inkml:trace contextRef="#ctx0" brushRef="#br0" timeOffset="-201629.45">8999 10380 843 0,'0'0'132'16,"0"0"-17"-16,0 0-19 15,0 0-35-15,0 0-31 16,0 0-29-16,30 7 19 0,0-10-13 16,6-5-3-16,5 0-8 15,1 0-45-15,3 1-77 16,-5 0-428-16</inkml:trace>
  <inkml:trace contextRef="#ctx0" brushRef="#br0" timeOffset="-200556.51">10130 9082 681 0,'0'0'133'0,"0"0"-6"15,-112 4-16-15,76 0-36 16,5 0-30-16,3 1-18 15,4 2 21-15,4-1-31 16,1 0 6-16,5 1-9 16,4 0-13-16,4 0 3 15,3 3-4-15,0-2 0 16,0 9 0-16,3 1 0 0,0 8 0 16,0 7 0-16,0 6 8 15,3 11-16-15,6 6 11 16,0 8-3-16,-3 5 0 15,1 2-2-15,1-2 2 16,-2-1 6-16,3 2-6 16,-3 4 0-16,-2 2-2 15,-1 5 2-15,0 5 4 16,-1-1-4-16,-2 5 0 16,0-2 1-16,0 1 0 15,0 4 4-15,0-3-2 16,0-5 4-16,0-9 1 0,0-7-8 15,0-9 0-15,3-4 6 16,2-5-1-16,0-6 1 16,-2-6-3-16,0-3 7 15,0-6 5-15,-1-5-11 16,-1-5-4-16,1-2 15 16,-1-5-12-16,-1-3 5 15,2-1-4-15,1-1-1 16,2 1 20-16,0-5-20 15,2 0-2-15,2-1 10 16,5-3-9-16,2 0-4 16,8-3 0-16,7-16-16 15,7-6-39-15,8 2-60 0,3 4-176 16</inkml:trace>
  <inkml:trace contextRef="#ctx0" brushRef="#br0" timeOffset="-178097.69">10467 9163 776 0,'0'0'86'0,"0"0"12"16,0 0 6-16,0 0-52 15,0 0-35-15,0 0-2 0,0 0-8 16,-22 12 5-1,22-12 3-15,0 0-10 0,0-7 2 16,0-6-4-16,0-4-3 16,0-3 9-16,-6 5-8 15,-5 2-1-15,-4 5 7 16,0 5-6-16,-4 3 6 16,0 0-3-16,-4 9-1 15,4 13 4-15,4 7-4 16,8 8-3-16,7 5 7 15,0 3-7-15,11 2 5 16,12-4-2-16,4-6-3 0,6-5 0 16,1-10-2-16,7-10-6 15,1-11 8-15,1-1-36 16,2-25-10-16,-1-8-19 16,-3-10-82-16,-6-3-46 15,-9-1-20-15,-13 0 22 16,-9 9-98-16,-4 7 289 15,0 12 300-15,-12 9-74 16,-4 4 22-16,1 6-89 16,0 0-53-16,1 0-45 15,5 14-23-15,1 9-26 16,3 6 1-16,5 6-6 16,0 2-3-16,2 1 0 15,14 0-2-15,2-1 0 16,6-5 0-16,-2-5 1 0,5-9-3 15,-5-9 0-15,1-9-9 16,-1 0 8-16,-1-20-1 16,-5-9 2-16,-2-4 0 15,-10-2 0-15,-4 4-1 16,0 5 1-16,-16 5 4 16,-1 7-1-16,-2 5 0 15,5 4 5-15,4 5 17 16,7-1-9-16,3 1-8 15,0 0-8-15,5 0-10 16,19 0 4-16,10-5 3 16,6-9-4-16,-1-7 6 0,-6-2-21 15,-7 2 14-15,-10 4-1 16,-10 6 1-16,-6 4 8 16,0 1 6-16,-9 5 23 15,-8 1 9-15,-2 0-4 16,7 0 4-16,3 4-14 15,9 7-18-15,0 6-6 16,3 6-7-16,19 5 7 16,5 4-2-16,1 5 4 15,1 2-2-15,-7 7 0 16,-5 0 3-16,-11 4 0 16,-6 0-2-16,0-3-1 0,-19-5 3 15,-4-8-1-15,-1-10 0 16,2-11-2-1,5-9-39-15,4-4-49 0,4-9-81 16,1-18-560-16</inkml:trace>
  <inkml:trace contextRef="#ctx0" brushRef="#br0" timeOffset="-177446.34">11478 8933 831 0,'0'0'110'0,"0"0"-31"0,0 0 12 15,-94 110-36-15,78-59-25 16,7 10 3-16,5 4-7 16,4 0 1-16,0-3-6 15,6-9-13-15,12-4-2 16,6-10-6-16,2-9-1 15,4-11 0-15,3-7-19 16,3-12-28-16,7 0-27 16,-4-20-41-16,-2-8-209 15,-7-1-349-15</inkml:trace>
  <inkml:trace contextRef="#ctx0" brushRef="#br0" timeOffset="-176976.03">11781 9159 665 0,'0'0'200'16,"0"0"-171"-16,0 0 62 15,0 0-32-15,0 0-33 16,0 0-16-16,15 20 11 16,-9 9 13-16,-1 4-14 15,-2 1-4-15,0-6-5 16,0-7-9-16,0-5-2 15,-2-7-1-15,2-7-2 16,3-2-17-16,2-2-36 16,3-16 6-16,-1-9-32 0,-3-6-13 15,2-7-10-15,-3-3 27 16,0 4 33-16,1 3 32 16,-2 11 13-16,-2 11 42 15,1 6 66-15,-2 8 28 16,-2 0-10-16,1 0-55 15,1 0-26-15,-1 14-22 16,2 7-10-16,0 9 19 16,0 2-16-16,0 4 5 15,0-1-1-15,0-2-15 16,3-7-1-16,-2-5-4 16,1-5 0-16,1-5-14 15,-1-3-54-15,-2-6-20 16,-3-2-118-16,0 0-174 0</inkml:trace>
  <inkml:trace contextRef="#ctx0" brushRef="#br0" timeOffset="-176777.19">11598 9176 927 0,'0'0'106'15,"0"0"-27"-15,0 0-11 16,0 0-60-16,0 0-2 15,81-70 10-15,-34 49-11 16,0 4 7-16,-3 4-12 16,0 7 0-16,-4 2-5 0,0 4 4 15,-4 0-40-15,-3 5-41 16,-8 8-182-16,-8 3-366 16</inkml:trace>
  <inkml:trace contextRef="#ctx0" brushRef="#br0" timeOffset="-176521.92">11753 9451 933 0,'0'0'134'0,"0"0"-86"15,0 0 51-15,0 0-53 0,0 0-40 16,0 0-6-16,18 0 0 15,18-9 1-15,8-4-1 16,0-3-3-16,0 3-1 16,-2 2-17-16,-1 5-30 15,-7 6-21-15,-7 0-87 16,-8 5-131-16,-11 12 24 16</inkml:trace>
  <inkml:trace contextRef="#ctx0" brushRef="#br0" timeOffset="-176255.86">12078 9481 168 0,'0'0'408'0,"0"0"-215"15,0 0-6-15,0 0-67 16,0 0-44-16,0 0-21 16,-74 45-29-16,74-45-20 15,15-8-6-15,9-6 1 0,5-1 1 16,0 7-2-16,-6 8 2 16,-3 0-4-16,-5 8 4 15,-5 16-2-15,-5 7 9 16,-5 9-3-16,0 1 14 15,0 0-3-15,-3-6-8 16,-3-5 4-16,1-10-11 16,5-5 0-16,0-6-4 15,2-8 1-15,13-1-7 16,10 0 1-16,7-6-28 16,8-11-1-16,3-3-33 15,2-2-81-15,1-2-282 16</inkml:trace>
  <inkml:trace contextRef="#ctx0" brushRef="#br0" timeOffset="-175976.18">12474 9418 395 0,'0'0'611'0,"0"0"-527"16,0 0 16-16,0 0-8 16,0 0-48-16,0 0-40 0,-30-12-2 15,51 7 0-15,4-1-2 16,5 0 13-16,-3 0-12 16,3 2-1-16,-3 3 7 15,-4-2-6-15,0-1-2 16,-4 1-13-16,1-2-57 15,-1-1-16-15,-6-1-112 16,-5-2-348-16</inkml:trace>
  <inkml:trace contextRef="#ctx0" brushRef="#br0" timeOffset="-175746.97">12610 9193 580 0,'0'0'384'15,"0"0"-287"-15,0 0-14 16,0 0-16-16,0 0-49 16,-5 82 4-16,5-43 0 15,0 3-18-15,0 2-4 16,0 0 0-16,0 0-10 16,3-6-32-16,3-6-37 15,0-9-85-15,1-13-290 16</inkml:trace>
  <inkml:trace contextRef="#ctx0" brushRef="#br0" timeOffset="-175292.22">13051 9112 912 0,'0'0'85'16,"0"0"-10"-16,0 0-1 16,0 0-16-16,0 0-45 15,0 0 3-15,3 37-6 16,-3 0 3-16,0 3 14 16,-2 5-23-16,-14-2 1 15,1 0 10-15,-4-4-13 0,-1-5 9 16,4-8-1-16,2-11-8 15,4-8 1-15,4-7-3 16,0 0 0-16,-3-3-1 16,-3-15-18-16,3-7 0 15,3-8 1-15,5-3 5 16,1 3 12-16,0 6-11 16,9 9 11-16,9 8-3 15,0 7 4-15,4 3-1 16,0 0 1-16,1 11 0 15,2 6 8-15,-1 3-7 16,0 3 0-16,-3-1 8 16,3 1-2-16,-2-2-6 0,-4 0-1 15,0-1-45-15,-6-2-40 16,1-4-111-16,-5-2-193 16</inkml:trace>
  <inkml:trace contextRef="#ctx0" brushRef="#br0" timeOffset="-174895.26">13196 9507 4 0,'0'0'719'0,"0"0"-573"16,0 0-25-16,0 0-31 16,0 0-52-16,0 0-23 15,-29-81-12-15,46 65 1 16,2 5-4-16,-1 1 0 16,0 9 4-16,-3 1 1 15,-3 1-5-15,-6 17 3 0,-5 7 3 16,-1 3 4-16,0 3-10 15,0-6 0-15,0-5 10 16,0-9-7-16,0-7 11 16,0-4-14-16,0 0 2 15,0-7-3-15,14-15 4 16,5-6 4-16,0-3 3 16,-3 4-5-16,-3 7-4 15,-6 10-1-15,-4 7 0 16,-3 3 9-16,0 0-6 15,0 12 29-15,0 11 0 16,0 3-25-16,2 1 15 0,2-6-15 16,4-5-5-1,5-6-2-15,5-10-6 0,11-2-33 16,2-22-76-16,3-6-373 16</inkml:trace>
  <inkml:trace contextRef="#ctx0" brushRef="#br0" timeOffset="-174040.54">13493 8853 658 0,'0'0'158'0,"0"0"-41"0,0 0-11 16,0 0-48-16,0 0-23 16,0 0-18-16,-3 3-3 15,10 15 6-15,9 12 35 16,4 9-13-16,5 8-11 15,4 12 0-15,-1 4-13 16,-1 3-18-16,-6 1 2 16,-9 6-4-16,-11 4-17 15,-1 3-94-15,-19 2-223 16</inkml:trace>
  <inkml:trace contextRef="#ctx0" brushRef="#br0" timeOffset="-171744.38">10158 10774 754 0,'0'0'13'0,"0"0"-8"15,0 0 39-15,0 0 17 16,0 0-37-16,93-58-16 15,-77 30-4-15,-1-3-4 16,-7 0-3-16,-7 2-16 16,-1 7-25-16,-9 9 14 15,-12 7 30-15,-7 6 33 16,0 5 30-16,1 15-6 16,4 5 11-16,7 6-15 15,8 3-22-15,8 2-9 16,0 3 2-16,3-3-6 15,15-4 3-15,3-4-21 16,8-8 2-16,2-6 2 16,9-8-4-16,2-6-2 0,3-4-9 15,4-21-33 1,-3-6-7-16,-6-9-70 0,-10 2-74 16,-10 1-34-16,-13 8 35 15,-7 8-10-15,-2 8 204 16,-17 8 212-16,-5 5-44 15,5 0 48-15,-2 0-38 16,8 8-50-16,5 6-80 16,7 7-22-16,1 7-8 15,0 11-18-15,7 2 17 16,8 1-16-16,7-2 2 16,-1-6 5-16,3-8-3 15,3-11-2-15,0-9-3 0,0-6 1 16,-1-9-7-16,-3-15 6 15,-4-7-8-15,-7-5 8 16,-10-3 1-16,-2-1-1 16,-8 2 0-16,-14 6 1 15,1 9 3-15,-1 9-4 16,4 6 2-16,4 6 17 16,8 2-1-16,5 0 9 15,1 0-27-15,4 0-7 16,16 0 5-16,14 0 0 15,3-4-13-15,2-8-11 16,-1-3 8-16,-4 3-2 0,-7 1 2 16,-10 4 9-1,-9 3 8-15,-8 4-2 0,0 0 3 16,-8 0 47-16,-12 5-22 16,0 8 5-16,2 1 0 15,6 1-10-15,7 3 3 16,5 1-13-16,5 5-7 15,18 2-2-15,11 1-1 16,6 2 2-16,-2-1 1 16,-2-1 0-16,-8 0 3 15,-9-2-6-15,-8 1 2 16,-11-1 5-16,0 3-3 16,-6-5 6-16,-14-2-5 15,-2-5-5-15,1-5-8 16,2-10-56-16,2-1-60 0,1-7-300 15</inkml:trace>
  <inkml:trace contextRef="#ctx0" brushRef="#br0" timeOffset="-170602.14">11403 10474 67 0,'0'0'402'0,"0"0"-295"15,0 0 39-15,0 0 38 16,0 0-72-16,0 0-34 15,-94 41-30-15,81-13-10 16,0 15 12-16,6 6-24 16,4 9 12-16,3 2-12 15,0-6-12-15,16-3-1 16,5-10-13-16,6-6 0 16,-2-10 0-16,2-8-10 0,4-11-42 15,-1-6-37-15,1-1-33 16,-4-12-183-16,-4-4-310 15</inkml:trace>
  <inkml:trace contextRef="#ctx0" brushRef="#br0" timeOffset="-168948.9">11861 10549 585 0,'0'0'146'0,"0"0"-132"16,0 0 78-16,0 0 8 15,0 0-51-15,0 0-25 16,0 37-21-16,0-9 0 16,0 7 6-16,-10-1 9 15,-3 9 6-15,-6-2 6 16,-4-2-10-16,-5-2 1 16,0-6 2-16,-1-6-1 15,4-8 3-15,5-7-16 0,4-8 7 16,4-2-3-16,2 0-9 15,-1-14-4-15,4-13-8 16,2-9 8-16,5-3-1 16,0 3-5-16,5 9 2 15,7 8 3-15,6 9-1 16,-5 6 1-16,2 4 0 16,2 0 1-16,0 16 2 15,6 8 2-15,-2 2-4 16,4-1 5-16,0-2-5 15,-1-2 0-15,1-4-4 16,-3-2 2-16,-2-2-18 16,-2-4-20-16,-4 0-5 0,-4-5-2 15,-1-2-1-15,-6-2 27 16,0 0 7-16,-3 0 11 16,0-1 3-16,3-9 2 15,0 0 10-15,5-2 0 16,0 1 7-16,4 3-5 15,2 2-14-15,2 3 14 16,-1 3 7-16,0 0-17 16,-3 16 7-16,-2 8 6 15,-4 2-9-15,-1 2 8 16,-4-3-15-16,2-4 2 16,0-8 4-16,2-6-6 0,5-7-2 15,2 0 1-15,6-18-4 16,0-15 2-16,3-5 0 15,-2 1 2-15,-4 3-1 16,-4 11-4-16,-3 11 5 16,-6 6 2-16,-2 6 1 15,0 1 16-15,0 17 23 16,-3 9-26-16,-4 4 5 16,4 0-6-16,1-4-2 15,2-6-5-15,0-6-7 16,5-10-2-16,11-5-10 15,5-5-19-15,3-20-37 16,6 0-108-16,0-4-425 0</inkml:trace>
  <inkml:trace contextRef="#ctx0" brushRef="#br0" timeOffset="-168607.68">12375 10401 673 0,'0'0'201'15,"0"0"-93"-15,0 0 1 16,0 0-38-16,0 0-16 16,0 0 17-16,70 79-21 15,-40-37-10-15,2 11 11 16,-3 1-30-16,-5 4-13 16,-7 2 2-16,-6-3-8 15,-9 4-6-15,-2 4-33 16,0 4-71-16,-25 0-91 15</inkml:trace>
  <inkml:trace contextRef="#ctx0" brushRef="#br0" timeOffset="-162362.31">13879 9043 850 0,'0'0'104'16,"0"0"-27"-16,0 0 8 16,0 0-24-16,0 0-18 15,0 0-34-15,0 0-6 0,-24-15-1 16,39 12 2-16,8 0-3 15,0 3 3-15,1 0 1 16,-3 0-1-16,-1 0-4 16,-3 0 1-16,-5 0-1 15,-4 3 3-15,-2 3-3 16,0 2 2-16,-2 9 3 16,1 9 13-16,-5 8-5 15,0 7-4-15,0 8 14 16,-2 2-20-16,-5 6 3 15,-1 4 1-15,2 8-2 16,3 8-6-16,3 6 1 16,0 4 0-16,0 4-4 0,14 8 4 15,7 3 0-15,1 5 4 16,3 2 0-16,-2-1 0 16,-2-3-4-16,-2 2-1 15,-1-2-1-15,0-3 0 16,-1-2 2-16,0-8 8 15,-2-9-6-15,-3-4 1 16,-6-9 1-16,-6-12-3 16,0-13 17-16,-1-14-10 15,-17-11 9-15,-3-10 12 16,-8-10-19-16,-5 0-3 16,-9-14-7-16,1-20-12 0,-4-11-5 15,4-12-24-15,8-9-13 16,8-6-20-16,17 2-51 15,9 3-214-15</inkml:trace>
  <inkml:trace contextRef="#ctx0" brushRef="#br0" timeOffset="-161634.2">14915 9928 916 0,'0'0'134'15,"0"0"-106"-15,0 0 0 16,0 0 5-16,0 0-17 16,0 0-14-16,49-4-2 15,-23 4 4-15,3 0-4 16,1 6-1-16,-2 1-69 16,-8 5-145-16,-13 4-334 0</inkml:trace>
  <inkml:trace contextRef="#ctx0" brushRef="#br0" timeOffset="-161482.56">14918 10206 993 0,'0'0'72'16,"0"0"-68"-16,0 0 8 16,0 0 30-16,85 0-36 15,-35-7-6-15,7-10 0 16,0-1-60-16,1-2-271 15</inkml:trace>
  <inkml:trace contextRef="#ctx0" brushRef="#br0" timeOffset="-160677.25">15965 8784 547 0,'0'0'120'15,"0"0"5"-15,0 0 16 16,-108-8-44-16,72 8-46 16,1 0-12-16,1 0 2 0,5 0-5 15,5 0 0 1,6 0 4-16,6 0-15 0,2 0-11 16,4 3-5-16,3 5-8 15,2 2-1-15,1 8 0 16,0 9-1-16,0 9-1 15,0 11 4-15,1 8 0 16,1 8-2-16,-1 12 2 16,-1 1-5-16,0 8 3 15,0 7 0-15,0 8-2 16,0 3 4-16,0 4-2 16,-1 0 4-16,-5 5-3 0,1 3-2 15,0 5 1-15,1 2 0 16,0 0 2-16,2-2-1 15,2-2-1-15,0-5 10 16,0-6-8-16,10-9 10 16,3-9-11-16,1-6 0 15,0-14 4-15,1-13-4 16,-5-16 0-16,1-12 4 16,-4-15-4-16,-1-8-1 15,-3-4 0-15,5 0 0 16,2 0 4-16,9 0-1 15,10-1 0-15,4-6-3 16,4-4-1-16,7-7 0 0,3-2-31 16,8-8-46-1,0-1-69-15,-2 2-290 0</inkml:trace>
  <inkml:trace contextRef="#ctx0" brushRef="#br0" timeOffset="-159130.59">16041 9169 862 0,'0'0'134'0,"0"0"-55"16,0 0 11-16,0 0-26 15,0 0-40-15,0 0-24 16,-19 0-1-16,32 0 1 0,6 0-1 16,5 0 3-16,5 0-1 15,0 0 0-15,6 0-2 16,1 0-10-16,5 0-52 16,0 0-53-16,-3 0-271 15</inkml:trace>
  <inkml:trace contextRef="#ctx0" brushRef="#br0" timeOffset="-158726.83">16820 9022 620 0,'0'0'110'15,"0"0"8"-15,0 0 3 16,-88-6-24-16,67 6-50 16,1 2-20-16,8 4 13 15,5-1-7-15,6 1-7 16,1 4-26-16,0 2-1 16,10 7-2-16,9 2 2 15,7 3 1-15,2 2 0 16,-1-2 4-16,0 1-7 15,-5-3 3-15,-2 0 0 16,-6-5 2-16,-6-3-2 16,-5-2 0-16,-3-2 8 0,0 0-7 15,-6 0-1-15,-12-2 6 16,-3-3-6-16,-3 1 3 16,0-2-3-16,2-4-8 15,5 0 1-15,4 0-12 16,6-12-17-16,7-6-30 15,0-6-55-15,12-1-114 16,10 5-106-16</inkml:trace>
  <inkml:trace contextRef="#ctx0" brushRef="#br0" timeOffset="-158515.34">16988 9124 501 0,'0'0'171'15,"0"0"-29"-15,0 0 7 16,0 0-54-16,0 0-23 15,0 0-36-15,39 73-11 16,-31-46-13-16,-1-1-9 16,2-4-1-16,-3-1 0 15,-2-10-2-15,-1-1-2 16,-1-5-41-16,-1-5-77 16,-1 0-167-16,0-10-48 15</inkml:trace>
  <inkml:trace contextRef="#ctx0" brushRef="#br0" timeOffset="-158148.59">17016 9033 268 0,'0'0'309'0,"0"0"-177"15,0 0 27-15,0 0-54 0,0 0-51 16,0 0-43-16,13 0 25 16,6 20-3-16,0 3-15 15,5 7-5-15,-2 2-12 16,0 2 5-16,-5 1 5 15,-4-2-11-15,-3-6 0 16,-4-6-1-16,-3-10 3 16,-2-7-2-16,-1-4 0 15,0 0 1-15,0 0-3 16,2-14 8-16,1-10-6 16,3-9 7-16,4 2-5 15,4 4-1-15,0 4-1 0,1 7 1 16,2 7-1-16,-4 9 2 15,-1 0-2-15,2 8 28 16,-4 15-3-16,2 8 3 16,-5 2-9-16,1 1-13 15,-2-2-3-15,3-3-3 16,-3-4-5-16,1-1-6 16,2-2-27-16,0-9-77 15,-1 0-260-15</inkml:trace>
  <inkml:trace contextRef="#ctx0" brushRef="#br0" timeOffset="-157256.93">18004 8876 465 0,'0'0'282'16,"0"0"-211"-16,0 0 37 16,0 0 23-16,0 0-69 0,0 0-41 15,-5 57-8-15,-9-11 5 16,-5 4 10-16,-6 3-10 15,-10 0-13-15,-5 0 15 16,-4-7 2-16,3-5-4 16,5-12 3-16,6-9-3 15,12-12-7-15,3-8-8 16,8 0-3-16,2-14-10 16,3-21-11-16,2-8 3 15,0-3 11-15,0 3-7 16,10 11 5-16,2 13 7 15,5 7-1-15,3 6 2 16,5 6-2-16,2 0 3 0,6 14 4 16,4 8-1-1,-1 9 3-15,-2 1 2 0,-2 0-7 16,-4 0 1-16,-4-3-2 16,-3-3 0-16,-2-5 2 15,-7-2-2-15,0-6 0 16,-5-6-13-16,-1-6-10 15,1-1-3-15,-3-5 0 16,3-14 19-16,1-2 5 16,1-2 3-16,-2-1-1 15,2 4 8-15,0 2 0 16,-4 7 7-16,-1 4 3 0,-1 6-8 16,1 1 6-1,-1 0-16-15,0 1 1 0,-1 16 8 16,-1 8-6-16,-1 3 10 15,0 2-12-15,0-3 4 16,0-4-5-16,3-8 0 16,2-4 2-16,1-7-5 15,6-4 0-15,3-8-6 16,7-17 7-16,3-6 2 16,1-4-3-16,-5 4 6 15,-5 11-3-15,-7 5 1 16,-4 11 0-16,-5 4 1 15,0 0 11-15,0 0 10 16,1 14 3-16,1 5-19 16,4 7 8-16,4-2 7 0,0-5-11 15,8-4-2-15,0-6 1 16,6-9-10-16,7 0 0 16,7-16-14-16,6-9-17 15,1-3-32-15,-7 4-127 16,-15 10-820-16</inkml:trace>
  <inkml:trace contextRef="#ctx0" brushRef="#br0" timeOffset="-155538.61">16395 10625 785 0,'0'0'112'16,"0"0"-51"-16,0 0 41 16,0 0-58-16,0 0-29 15,0 0 9-15,0 0-18 16,55-13 0-16,-41-11 5 15,-8 4-11-15,-6 1 3 16,0 3-3-16,-6 7 4 16,-10 4-5-16,-4 5 2 0,-2 0 0 15,0 7 5-15,3 16-5 16,7 4 5-16,4 9 7 16,8 7-7-16,0 2 5 15,3 1 1-15,15-5-9 16,8-4 0-16,0-8-2 15,4-4-1-15,2-10 1 16,-1-7 1-16,2-8-4 16,1 0 1-16,-1-12-21 15,0-15 6-15,-3-9-20 16,-5-6 2-16,-4-2 7 16,-9 1-18-16,-8 5-9 15,-4 10 31-15,0 9 19 0,-9 7 4 16,-4 9 17-16,-2 3 42 15,4 0-6-15,4 15-34 16,4 14-14-16,3 6 12 16,0 7-14-16,0 2 14 15,10-5 11-15,6-4-6 16,1-13 0-16,7-11-22 16,-1-9 4-16,4-2-8 15,1-15 6-15,-3-15-3 16,-6-3 1-16,-10-4-5 15,-9-1 3-15,0 4 2 16,-9 5 0-16,-10 8 0 16,-2 6 1-16,6 8 4 0,5 3 2 15,4 4 11-15,6 0-1 16,0 0-17-16,15 0-11 16,13 0 11-16,6-5 2 15,5-6-2-15,-3-5-3 16,-3 2-10-16,-8 3 4 15,-7 5-3-15,-10 4 7 16,-7 2 5-16,-1 0 2 16,0 6 30-16,-7 11-17 15,-1 5-3-15,4 2 9 16,4 1-17-16,4-1-1 16,16-7-3-16,6 2 0 0,7-2 0 15,3-1 1-15,-1 1-1 16,-4 3 0-16,-9 0 4 15,-9 7-4-15,-11 5 14 16,-2 3-1-16,-9 3-1 16,-11-1-7-16,-5-4-4 15,3-8-1-15,2-7-9 16,6-10-46-16,4-6-63 16,4-2-274-16</inkml:trace>
  <inkml:trace contextRef="#ctx0" brushRef="#br0" timeOffset="-153391.64">17801 10535 439 0,'0'0'147'0,"0"0"-48"15,0 0 29-15,0 0-17 0,0 0-49 16,0 0-7-16,5-32-13 15,-5 32-11-15,0 0 3 16,0 0 3-16,0 21-25 16,0 8 3-16,-6 12-14 15,-10 3 2-15,-4 2 11 16,-4 1-11-16,-4-3 2 16,-3-3 1-16,-1-6-6 15,-1-7 12-15,4-8-5 16,0-9 0-16,7-7 5 15,2-4-12-15,1 0-2 16,4-23-1-16,0-11-11 16,6-11 10-16,8-6 0 0,1-2 3 15,3 10-1-15,17 9 2 16,6 10 0-16,8 10 0 16,0 8-2-16,2 6 2 15,-1 1 8-15,-2 23-7 16,-2 8 17-16,-1 5-10 15,3 0-1-15,-1 2 3 16,4-3-10-16,0-5 0 16,1-2-4-16,-4-7-10 15,-3-2-42-15,-3-6-30 16,-6-3-95-16,-2-3-139 16,-5-6-109-16,-3-2 261 0</inkml:trace>
  <inkml:trace contextRef="#ctx0" brushRef="#br0" timeOffset="-153032.33">18074 10920 178 0,'0'0'261'0,"0"0"-78"15,0 0-29-15,0 0-34 16,0 0-45-16,0 0-22 16,-17-71-16-16,17 64-18 15,10 1-10-15,-1 4 1 16,0 2-10-16,0 3 0 16,-2 13 8-16,-1 7 6 15,-3 2-4-15,0 2-6 16,-1-6-3-16,-1-5-1 15,1-7 2-15,-1-7-2 16,2-2-3-16,6 0 2 0,3-14-2 16,6-14 3-16,2-7 0 15,3-8 1-15,-2 3-1 16,-6 7-14-16,-2 14 12 16,-10 11 1-16,-3 8 1 15,0 0 18-15,0 16 20 16,-10 11-25-16,3 8 17 15,4 2-4-15,3-2 3 16,0-2-7-16,10-10-17 16,12-9-5-16,8-14-4 15,13-8-14-15,10-26-54 16,10-11-71-16,1-10-232 0</inkml:trace>
  <inkml:trace contextRef="#ctx0" brushRef="#br0" timeOffset="-152091.18">18625 8853 692 0,'0'0'165'15,"0"0"-92"-15,0 0 44 16,0 0-60-16,0 0-34 15,0 0-17-15,37-29 29 16,-8 20-16-16,0 5-10 16,0 0 10-16,-3 4-14 15,-4 0 1-15,-3 4-1 0,-5 10-1 16,-4 5-2-16,-4 8 12 16,-3 6-13-16,-3 6 9 15,0 2-7-15,0 3 0 16,0 6-2-16,0 4-1 15,0 5 0-15,0 3 1 16,0 5 8-16,0 6-13 16,0 9 4-16,4 6 0 15,4 0-1-15,2 4 1 16,-1 2 0-16,0 3 1 16,0 1 5-16,-3 0-8 15,1-3 2-15,1-3 0 0,2-3 1 16,-1-1-1-16,3 0 0 15,0 2 16-15,-3 0-12 16,0-2 6-16,3-4-7 16,-2-1 3-16,0-6 6 15,-2-7-11-15,-3-11 1 16,-2-10 8-16,-3-12-3 16,0-12-3-16,0-10 0 15,-13-8 12-15,-3-7-9 16,-9 0-7-16,-11-7-9 15,-17-14-33-15,-19-4-142 16</inkml:trace>
  <inkml:trace contextRef="#ctx0" brushRef="#br0" timeOffset="-145435.7">26502 18104 901 0,'0'0'150'0,"0"0"-120"15,0 0-23-15,0 0 28 16,0 0 2-16,0 0-25 0,0 0 25 16,111-52-7-16,-54 37 0 15,7-1 4-15,6 1-10 16,9 3-3-16,7-5-7 15,10 2 2-15,13-2-9 16,13 1 8-16,11 2 14 16,4-2-9-16,2 1-9 15,0 1 3-15,4 3-8 16,-3-3-4-16,-4 5 1 16,-15 2-3-16,-20 3 0 15,-20 2 0-15,-26 2 3 16,-22 0-6-16,-15 0 3 0,-14 0 0 15,-4 0 5-15,0 0 2 16,-22 0 8-16,-21 8 8 16,-20 6-17-16,-16 1-6 15,-9 5 0-15,-15 2-10 16,-15 5 0-16,-12 3-10 16,-10 3 0-16,-12 4 7 15,-8 1-13-15,-2 1 8 16,5 4 15-16,16-6 3 15,22-5-1-15,30-5 2 16,30-11-1-16,27-9 2 16,18-4-2-16,14-3-5 15,15 0-6-15,29-16-3 0,18-8 10 16,14-1 4 0,5-5 0-16,5-1 1 0,4 3-1 15,2 1 0-15,-2 1 8 16,-7 13 0-16,-15 3 7 15,-16 6-13-15,-23 4-2 16,-16 0 0-16,-13 8-1 16,-10 14 1-16,-28 12 17 15,-15 6-12-15,-16-1 3 16,-8 1-7-16,-9-4-1 16,-10 3 6-16,1-8-6 15,7-3 0-15,22-7 2 0,29-9 3 16,21-8 7-16,14-4-12 15,4 0-14-15,32-6 2 16,23-14 0-16,24-3 12 16,12-5 0-16,7 5 4 15,0 3-9-15,0 5 6 16,-8 10-1-16,-12 5 24 16,-16 5-19-16,-21 15 5 15,-19 6 6-15,-15 3-9 16,-9 13 22-16,-15 15-7 15,-24 15-8-15,-13 6-5 16,-6 0-9-16,-3-12-67 16,5-21-76-16,2-24-354 0</inkml:trace>
  <inkml:trace contextRef="#ctx0" brushRef="#br0" timeOffset="-144022.6">18253 5329 874 0,'0'0'74'0,"0"0"-20"16,0 0 14-16,0 0-9 15,0 0 5-15,0 0-46 16,0 0 8-16,-37 0-4 16,37-19-18-16,4-19 10 15,16-19-3-15,8-15-9 16,7-14 9-16,5-10-8 16,5-2 3-16,5-1 4 15,-2 4-3-15,-2 10 2 0,-5 5-9 16,-7 12 2-16,-6 14 17 15,-8 13-19-15,-8 15 0 16,-6 12 11-16,-5 9-6 16,-1 4 3-16,0 1-5 15,0 0-1-15,0 0-4 16,0 0-10-16,0 0-45 16,0 3-8-16,0 14-55 15,-6 6-153-15</inkml:trace>
  <inkml:trace contextRef="#ctx0" brushRef="#br0" timeOffset="-143623.83">18219 4773 645 0,'0'0'130'0,"0"0"-40"16,0 0 25-16,0 0 1 16,0 0-59-16,0 0-16 15,-12-25 7-15,12 25-29 16,-1 0 1-16,1 0 14 16,-2 0-34-16,-2 9 8 0,-2 16-8 15,0 11 0 1,6 13 11-16,0 6-11 0,9 2 0 15,19-1 24-15,8-5-23 16,7-8 9-16,5-9-7 16,-3-6 4-16,-2-8 1 15,-3-8-8-15,-4-12 0 16,2 0 3-16,0-25-3 16,4-21-4-16,5-17-14 15,0-13-83-15,-10-3-136 16</inkml:trace>
  <inkml:trace contextRef="#ctx0" brushRef="#br0" timeOffset="-143018.18">19013 3566 771 0,'0'0'130'15,"0"0"-35"-15,0 0-7 16,0 0-33-16,0 0-19 16,0 0-30-16,-87 76 5 15,80-36 0-15,7 5-5 16,0 4 15-16,0-2-20 15,12 0 0-15,9-3 9 16,13-7-5-16,11-10-7 16,10-7 4-16,6-14-2 15,3-6 6-15,0-3-3 16,-2-25-1-16,-10-7 12 0,-10-8 3 16,-10-4 10-16,-9 2-11 15,-10-1 6-15,-7 6 15 16,-6 5-15-16,0 1 5 15,0 5-7-15,0 2-17 16,0 2-1-16,-1 4-2 16,1 7 0-16,0 2 0 15,0 7-40-15,0 3-21 16,0 2-15-16,1 0-25 16,2 0-74-16,-3 6-210 15</inkml:trace>
  <inkml:trace contextRef="#ctx0" brushRef="#br0" timeOffset="-142724.75">19296 3573 896 0,'0'0'112'16,"0"0"24"-16,0 0-25 15,0 0-33-15,0 0-52 16,0 0-26-16,-31 11 6 15,41 24 3-15,4 17-6 16,1 14 9-16,-3 11-6 16,-2 12 15-16,-4 6-17 15,-4 0-3-15,-1-4 9 16,2-9-8-16,2-12-2 16,4-15 0-16,4-12 0 0,-3-13-1 15,1-10-5-15,-2-12-1 16,-5-3 1-16,1-5-49 15,-2 0-50-15,-3-5-89 16,0-9-836-16</inkml:trace>
  <inkml:trace contextRef="#ctx0" brushRef="#br0" timeOffset="-141115.04">10512 13600 870 0,'0'0'128'0,"0"0"-40"16,0 0-11-16,0 0 8 15,0 0-51-15,0 0-25 16,-23-7-6-16,23 36-3 16,0 20 0-16,11 26 17 0,1 27-12 15,4 28 2 1,-1 29-2-16,0 28-2 0,-1 13 8 16,-4 8-11-16,-6 1 0 15,-2-5 11-15,-2-11-11 16,0-12 17-16,0-24 4 15,0-21-9-15,0-25 0 16,0-28-9-16,0-18 1 16,0-25 8-16,1-18-11 15,1-13 8-15,-2-9-8 16,0 0-1-16,0 0-5 16,0 0-23-16,0 0-5 15,1-2-9-15,4-16-32 0,4-13-47 16,9-13-201-1</inkml:trace>
  <inkml:trace contextRef="#ctx0" brushRef="#br0" timeOffset="-140247.46">14019 13482 892 0,'0'0'121'0,"0"0"-59"16,0 0-8-16,0 0 13 16,0 0-36-16,0 0-21 15,-29 118 0-15,23-25 14 16,1 30-7-16,-4 26-12 16,-4 26 3-16,-5 26 4 15,-6 10 3-15,0 7 4 0,3-1-1 16,8-11 2-16,7-12 0 15,6-15-4-15,0-26 0 16,16-23-3-16,7-28-1 16,-3-27 2-16,-5-26-9 15,-1-22-2-15,-8-14-2 16,-3-12 0-16,-3-1-2 16,0-1-16-16,0-28-71 15,-15-11-57-15,-15-14-465 16</inkml:trace>
  <inkml:trace contextRef="#ctx0" brushRef="#br0" timeOffset="-137802.05">8990 16111 1104 0,'0'0'43'0,"0"0"-26"16,0 0-10-16,0 0-7 15,0 0 16-15,0 0-5 16,0 0-3-16,9 5-6 16,37 10-2-16,26 12 33 0,16 10-12 15,13 8-1 1,7 2-4-16,2 5-7 0,10-1 17 16,8-2-21-16,12 2 3 15,17-4 18-15,22 2-13 16,19-8-13-16,17-6 15 15,6-11-11-15,5-10-8 16,0-12 2-16,-1-2 2 16,3-21 10-16,12-19-10 15,14-17 0-15,21-12 51 16,10-11-22-16,4-6-8 16,-11-3-21-16,-22-3 0 0,-18 3 4 15,-18 0-3-15,-24 1-1 16,-23 1 4-1,-34 8-2-15,-35 8-2 0,-20 3-18 16,-22 5-15-16,-13 8-20 16,-16 6-23-16,-15 10 10 15,-18 12-30-15,-4 12-126 16,-43 15-668-16</inkml:trace>
  <inkml:trace contextRef="#ctx0" brushRef="#br0" timeOffset="-136460.34">9241 17012 1033 0,'0'0'66'16,"0"0"-61"-16,0 0-4 15,0 0 8-15,-85 131 10 16,79-51 13-16,6 15-29 15,0 10-1-15,3 2 13 16,8 1-7-16,0-9-6 16,-3-16-2-16,-4-15 0 15,-1-20 3-15,-3-18-3 16,0-16 4-16,0-10 0 16,0-4-8-16,0-20-7 0,-9-25-28 15,-9-20-2-15,-4-19 23 16,1-7 16-1,6-9 1-15,6-3 2 0,9 3 3 16,12 5 14-16,21 12-8 16,12 14 14-16,4 13 2 15,-3 16-17-15,-3 13-5 16,-10 14-4-16,1 10 0 16,-4 3 2-16,-3 1-2 15,1 21 0-15,-10 13-2 16,-6 14 10-16,-12 13-4 15,-3 10 5-15,-24 2-2 16,-6 1 32-16,4-8-36 0,2-10 18 16,8-19 21-1,8-18-30-15,6-11-5 0,5-9-7 16,0 0-7-16,3 2 5 16,19 4-10-16,9 4 12 15,12 6 8-15,5 2-7 16,4 3 3-16,2 0-2 15,-2 1-1-15,-3 5-1 16,2 2-2-16,-3-1-3 16,-1 2-12-16,-2-6-24 15,-2-3 17-15,-4-8-5 16,-3-10 4-16,-2-3-8 16,-4-8-2-16,-4-21 15 15,-4-7-2-15,-12 1 1 0,-5 4 10 16,-5 6 0-16,0 11 11 15,-15 4 31-15,-6 6 15 16,-1 4 2-16,2 0 0 16,1 17-27-16,5 10-7 15,6 13-14-15,8 5 1 16,0 2 0-16,13-4-1 16,17-3 0-16,9-13-1 15,5-9 0-15,1-11-1 16,0-7 2-16,-2 0 0 15,-3-17 1-15,-5-6 0 16,-8-9 5-16,-8-3 5 16,-15-4-9-16,-4-3 5 0,-9 3 9 15,-18 2-9 1,-5 9 6-16,-3 10 5 0,1 8 0 16,7 5 3-16,6 3-10 15,12 2-3-15,6 0-7 16,3 0-1-16,6 0-43 15,24-4-45-15,14-8 34 16,11-6-80-16,-3-10-254 16,-6-6-81-16</inkml:trace>
  <inkml:trace contextRef="#ctx0" brushRef="#br0" timeOffset="-136184.7">10628 16920 66 0,'0'0'535'0,"3"-93"-371"16,-3 74 25-16,0 10-44 15,0 8-34-15,0 1-25 16,0 0-52-16,0 10-14 16,0 26-12-16,5 22-5 15,9 19 6-15,6 6-6 16,2 9 13-16,1-1-2 16,-3 7-13-16,-1-1 4 15,-2-6-2-15,0-9-1 16,1-11-4-16,-2-15-4 15,2-9 6-15,-4-14-1 16,-3-13-29-16,-5-10-53 0,-6-10-26 16,0-1-65-16,-12-22-252 15</inkml:trace>
  <inkml:trace contextRef="#ctx0" brushRef="#br0" timeOffset="-136026.25">10674 17668 442 0,'0'0'394'15,"0"0"-239"-15,0 0-52 16,0 0-13-16,0 0-33 15,0 0-37-15,-68-51-20 16,95 36 0-16,10-6 4 16,11 4-4-16,2-2 4 15,4 5-4-15,1 5-21 16,-1 3-63-16,0 6-86 16,-2 0-164-16,-1 0 215 15,-4 2-165-15</inkml:trace>
  <inkml:trace contextRef="#ctx0" brushRef="#br0" timeOffset="-135598.58">11350 17512 319 0,'0'0'126'16,"0"0"35"-16,0 0 28 15,0 0-14-15,-80-26-70 16,42 26-50-16,-2 4 12 16,3 15-18-16,4 3-6 15,3 9-10-15,8 11-19 16,10 8-2-16,10 9-7 15,2 4 0-15,11-3 0 16,14-7-2-16,4-11-3 16,-1-14 0-16,0-11-3 0,-3-12-3 15,-2-5 5-15,-1-2-15 16,-1-22 6-16,-6-12 8 16,-2-7-8-16,-8-4 9 15,0 2 1-15,-5 11 1 16,0 13-1-16,0 11 1 15,0 8 2-15,0 2 21 16,0 0-20-16,4 2-4 16,8 18 3-16,3 8-2 15,6 7 5-15,0-6-5 16,4-1-1-16,3-8 0 16,4-10-33-16,-1-4-20 0,5-6-3 15,1-14-25-15,-1-22-61 16,-3-17-99-1,-8-12-41-15</inkml:trace>
  <inkml:trace contextRef="#ctx0" brushRef="#br0" timeOffset="-135336.85">11682 16991 508 0,'0'0'196'16,"0"-90"20"-16,-5 76-79 16,-1 12-24-16,3 2-8 15,1 0-50-15,2 28-29 16,0 17-21-16,0 21 8 15,2 12 21-15,15 3-18 16,2 13 8-16,0 5-1 0,-1 0-15 16,3 1 10-1,-2-10-18-15,-2-6 3 0,-1-13-4 16,-2-8 1-16,-4-15-4 16,-3-13 3-16,-4-13-27 15,-1-9-26-15,-2-9 1 16,0-4-19-16,-9-7-13 15,-15-24-130-15,-9-10-205 16</inkml:trace>
  <inkml:trace contextRef="#ctx0" brushRef="#br0" timeOffset="-135050.27">11572 17709 877 0,'0'0'155'0,"0"0"-97"16,0 0-13-16,0 0 7 15,0 0-35-15,0 0-5 0,117-79 1 16,-55 62-10-16,4 3 1 15,-5 2-8-15,-7 6 3 16,-3 6-48-16,-11 0 6 16,-10 0-13-16,-9 0 0 15,-12 0 44-15,-6 0 12 16,-3 4 1-16,0 3 52 16,0 5 6-16,0 2-6 15,0 5-8-15,0 4-6 16,0 1 3-16,7 5-23 15,1 1-6-15,-1 1 0 16,2 0-13-16,0-3 0 16,-3-2-2-16,2-6-12 0,-1-5-38 15,0-8-39-15,1-7-67 16,-2-2-303-16</inkml:trace>
  <inkml:trace contextRef="#ctx0" brushRef="#br0" timeOffset="-134883.73">11942 17465 1220 0,'0'0'34'16,"0"0"-31"-16,0 0 20 16,0 0-23-16,0 0 0 15,0 0-33-15,124-69-48 0,-77 50-202 16</inkml:trace>
  <inkml:trace contextRef="#ctx0" brushRef="#br0" timeOffset="-134012.45">12402 17377 616 0,'0'0'231'0,"0"0"-140"15,0 0 22-15,0 0-28 16,0 0-30-16,0 0-30 15,-79 61 7-15,76-20-1 16,3 11-20-16,0 2 5 16,12 3-9-16,10-4 3 15,5-5-5-15,0-2-4 16,3-12 0-16,-2-8-1 16,-3-7 2-16,-3-13-6 15,-2-6 5-15,-6 0-1 16,2-12 4-16,-10-14-3 0,-4-11 6 15,-2-11-4-15,-9-2 2 16,-15-3-3-16,-6-2-2 16,-3 6 0-16,2 4 6 15,3 4-4-15,7 6-4 16,9 6 2-16,9 9-40 16,3 5 11-16,12 7-30 15,16 4-3-15,8 4 9 16,5 0-17-16,1 11 56 15,1 4 10-15,-5-4 8 16,-5-1 1-16,-7 0 30 16,-7-4-8-16,-6-2 16 0,-6-1 4 15,-2 0-7 1,-4 0 12-16,2 1-26 0,2 11-8 16,5 5 15-16,-1 10-29 15,3 7 13-15,3 2-16 16,0 4 4-16,1 0 4 15,-2-2-9-15,1-7-1 16,-2-7 1-16,-1-7 2 16,-1-9-2-16,-4-9-8 15,5-2 3-15,1-12-2 16,5-21-7-16,5-12 9 16,4-4 5-16,-1-2 3 0,3 4-3 15,-4 5 2-15,5 5-2 16,-3 7 13-16,-5 10-11 15,-2 9 14-15,-8 11-7 16,1 0-9-16,-4 24 17 16,-3 8-6-16,3 9 11 15,-3 8-16-15,0 2-6 16,3 4-19-16,5 0-51 16,-1-3-106-16,0-4-534 15</inkml:trace>
  <inkml:trace contextRef="#ctx0" brushRef="#br0" timeOffset="-132819.66">14019 17198 639 0,'0'0'179'15,"0"0"-123"-15,0 0 27 0,0 0 13 16,0 0-52-16,0 0-39 16,3 0-2-16,12 20 10 15,3 10-11-15,5 3 6 16,0 11 10-16,1 5 1 16,-3 6 9-16,-1-3-19 15,-5-2 6-15,-2-8 24 16,-3-14-39-16,-3-12 5 15,0-7-2-15,-4-9-3 16,-2 0-1-16,4 0-7 16,1-22 8-16,8-14 2 15,0-14-2-15,4-5 0 0,-5 4-3 16,2 6 2-16,-4 13-1 16,-2 12-2-16,-3 9 3 15,-2 11-1-15,-3 0-3 16,1 0 0-16,2 13 5 15,1 13 1-15,3 10 8 16,-1 3 2-16,2-1-10 16,1-2 0-16,1-8-1 15,2-9 0-15,-1-6 0 16,1-7 4-16,1-6-8 16,1-3 1-16,3-23 3 15,4-13-3-15,2-6 3 16,-3-1-1-16,0 3 1 0,-6 5-2 15,-2 10-5-15,-2 6 5 16,-5 12 2-16,-1 6 3 16,-3 4-3-16,-1 0 0 15,-1 0 10-15,7 1-6 16,-1 17 7-16,3 9 7 16,4 6-1-16,-1 1-7 15,4 3-10-15,1-7 0 16,4-3 0-16,-2-3-18 15,0-5-38-15,1-3-28 16,-4-2-138-16,-3-6-243 16</inkml:trace>
  <inkml:trace contextRef="#ctx0" brushRef="#br0" timeOffset="-131928.48">15301 17187 491 0,'0'0'69'0,"0"0"-13"15,-110-14 54-15,65 14 60 16,0 4-50-16,2 18-24 15,5 8-43-15,5 11-2 16,4 10-10-16,5 8-15 0,9 6 13 16,8 0-25-1,7-4-9-15,0-10 7 0,14-9-10 16,4-15-4-16,3-10 0 16,0-12-2-16,0-5 3 15,4-15-25-15,1-19 8 16,-3-14 14-16,-3-3-6 15,-7 4 6-15,-7 8 3 16,-3 14 1-16,-3 11 3 16,0 8-2-16,0 6 17 15,2 0 5-15,1 0-4 16,3 18-11-16,6 11-8 16,4 13 2-16,4 3 3 0,2-2-4 15,2-9-1-15,4-5 0 16,4-12-5-16,5-13-21 15,5-4-16-15,1-31-23 16,6-25-10-16,-4-21-66 16,-7-18-108-16,-9-12 43 15,-13-13 91-15,-6-2 97 16,-6 3 18-16,-3 6 34 16,-1 17 64-16,0 24 49 15,-1 22 10-15,-14 21-1 16,4 17-36-16,1 6-31 15,7 6-11-15,2 0-26 16,1 10-18-16,0 24-30 16,0 17-1-16,11 18 9 0,6 8-2 15,5 10 4-15,-4 7 6 16,0-1-16-16,0 0 15 16,-2-7-19-16,1-7 1 15,-4-5 0-15,3-12-1 16,-5-16-4-16,-2-12-2 15,-2-12-36-15,-2-11-7 16,-5-9-22-16,0-2-38 16,0-9-80-16,-19-17-561 15</inkml:trace>
  <inkml:trace contextRef="#ctx0" brushRef="#br0" timeOffset="-131758.52">15396 17280 1138 0,'0'0'105'15,"0"0"-80"-15,0 0-14 16,0 0 38-16,0 0-28 16,0 0-21-16,136-41 12 15,-58 19-10-15,8-5 0 16,5-4-4-16,0 3-84 16,-12 3-113-16,-16 12-831 15</inkml:trace>
  <inkml:trace contextRef="#ctx0" brushRef="#br0" timeOffset="-131004.98">16169 17142 915 0,'0'0'137'0,"0"0"-92"15,0 0 2-15,0 0 4 16,0 0-12-16,0 0-36 16,-7 0-1-16,22 20 0 15,6 16 23-15,4 9-3 16,-1 10-1-16,-3-1-17 15,-2 0 3-15,-2 1-6 16,-4-7 1-16,-4-9 0 16,-3-8-2-16,-3-11 0 15,-3-8 4-15,0-10-4 16,0-2 4-16,0 0-1 16,-1-9-2-16,-12-16-1 15,0-16-10-15,-2-5 10 0,7-4-6 16,2 1 12-16,2 8-8 15,4 6 5-15,0 8-3 16,3 5 0-16,12 6-3 16,6 3 1-16,7 5-2 15,5 6-5-15,3 2-41 16,1 0-17-16,-1 0-8 16,0 8-62-16,1 7-105 15,-3 0-14-15,1 1 195 16</inkml:trace>
  <inkml:trace contextRef="#ctx0" brushRef="#br0" timeOffset="-130818.5">16718 17334 314 0,'0'0'220'0,"0"0"-1"16,0 0-25-1,0 0-63-15,0 0-44 0,0 0-26 16,2 40-21-16,-2-10-2 16,0 0-25-16,0 3-9 15,0-4 2-15,0-3-5 16,6-6-2-16,1-3-34 15,5-7-41-15,-3-6-39 16,-1-4-217-16,-4 0-337 16</inkml:trace>
  <inkml:trace contextRef="#ctx0" brushRef="#br0" timeOffset="-130662.45">16623 17084 1062 0,'0'0'118'0,"0"0"-77"16,0 0 7-16,0 0-23 16,0 0-25-16,0 0-4 15,62-3 0-15,-17 3-37 16,1 0-33-16,-1 0-91 16,-3 6-306-16</inkml:trace>
  <inkml:trace contextRef="#ctx0" brushRef="#br0" timeOffset="-130020.81">17018 17119 948 0,'0'0'116'0,"0"0"-67"0,0 0-1 15,0 0-4 1,0 0-14-16,0 0-26 0,-7-47 12 16,25 45 1-16,4 2-8 15,1 0-1-15,2 18 12 16,0 7-16-16,-3 7 12 15,-2 2-11-15,-4 4-3 16,-8 4 8-16,-5 3-10 16,-3 5 0-16,0 2 12 15,-14 0-11-15,-5-4-2 16,-1-6 4-16,3-9-3 16,0-6 2-16,7-11-2 15,4-9 0-15,4-7-5 0,2 0 5 16,0-20-26-1,12-18-5-15,11-17 25 0,3-7-17 16,4-4-7-16,-2 0 19 16,2 7 8-16,-3 3 3 15,-6 7 0-15,-5 8 0 16,-9 12 0-16,-6 9 7 16,-1 12-2-16,0 8 5 15,-12 0 23-15,-1 8 20 16,2 17-22-16,2 11-24 15,5 9 11-15,4 3 28 16,0 5-20-16,12-1-1 16,7-4-2-16,8-2-22 15,1-13-1-15,4-4 1 0,2-8-1 16,3-7 0-16,0-8-33 16,4-6-28-16,3 0 3 15,3-16-34-15,3-7-25 16,2-2-124-16,-2-1-166 15,-2 2 202-15,-9 6 205 16,-8 7 253-16,-13 5 74 16,-6 5-106-16,-11 1-91 15,-1 0-13-15,0 0-36 16,0 0-32-16,0 0-49 0,-16-2-68 16,-18-3-352-1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0.49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392 10 5635,'0'0'3305,"-24"-2"-973,-80-5-230,93 6-1867,1 1 0,-1 0 1,1 1-1,-1 0 0,1 0 0,0 1 0,0 1 0,-1-1 0,2 2 0,-1-1 1,0 1-1,-16 10 0,19-9-135,-1 1 1,1 0 0,1 1-1,-1-1 1,1 1-1,0 1 1,0-1 0,1 1-1,0 0 1,1 0-1,-7 16 1,4-5-46,0 1 1,2 0 0,1 0-1,-4 33 1,3 81 215,4-127-255,1 1 0,1 0 0,0 0 1,0-1-1,0 1 0,1 0 0,3 8 0,-4-14-14,0 0-1,0 0 1,0 0 0,1 0-1,-1 0 1,1 0 0,-1 0 0,1-1-1,-1 1 1,1-1 0,0 1-1,0-1 1,0 1 0,0-1-1,0 0 1,0 0 0,0 0-1,1 0 1,-1-1 0,0 1-1,0 0 1,1-1 0,-1 0-1,0 1 1,1-1 0,-1 0-1,5-1 1,-2 0-9,-1 0 1,1 0-1,0-1 0,-1 1 1,1-1-1,-1-1 0,0 1 1,1 0-1,-1-1 0,0 0 0,-1 0 1,1 0-1,0-1 0,-1 1 1,0-1-1,0 0 0,0 1 1,4-8-1,6-9-49,-2 0-1,15-34 1,-11 21-41,-2-2-1,0 0 1,13-67-1,-26 102 101,0 0 0,0 0 0,0 0 0,0-1 0,0 1 0,0 0 0,0 0 0,0 0 0,0 0 0,0-1 0,0 1 0,0 0 0,0 0-1,0 0 1,0 0 0,0-1 0,0 1 0,1 0 0,-1 0 0,0 0 0,0 0 0,0 0 0,0-1 0,0 1 0,0 0 0,1 0 0,-1 0 0,0 0-1,0 0 1,0 0 0,0 0 0,1 0 0,-1 0 0,0 0 0,0 0 0,0 0 0,0 0 0,1 0 0,-1 0 0,0 0 0,0 0 0,0 0 0,1 0 0,-1 0-1,0 0 1,0 0 0,1 0 0,9 8 50,8 12-9,-4 2 58,2-1-1,1-1 1,0-1 0,32 27 0,-41-39-225,1 0 0,0-1 0,0 0-1,0 0 1,1-1 0,0 0 0,0-1 0,0 0 0,1 0 0,-1-2 0,1 1 0,0-1 0,18 1 0,-26-3-108,-1 0 0,1 0 0,0 0 0,-1-1 0,1 1 0,0-1 0,-1 0 0,1 0 0,-1 0 0,1 0 0,-1 0 0,0 0 0,1-1 0,-1 1 0,0-1 0,0 1 0,0-1 0,0 0 0,0 0 0,2-2 0,-1-2-530,0 1-1,0 0 1,0-1-1,-1 0 0,1 0 1,-1 0-1,2-11 0,3-23-4931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1.00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34 6035,'0'0'10127,"0"-8"-9671,0-2-376,0-6 78,3 18-87,4 11-14,37 98 410,-26-61-179,43 83 0,-60-131-287,0 0 1,0 0-1,1 0 0,-1 0 1,0 0-1,1 0 0,-1 0 1,1-1-1,0 1 1,0 0-1,-1-1 0,1 1 1,0-1-1,0 0 0,1 0 1,-1 0-1,0 0 1,0 0-1,0 0 0,1 0 1,-1-1-1,0 1 0,1-1 1,3 0-1,-4 0 0,1-1 0,-1 0-1,1 0 1,-1 1 0,1-2 0,-1 1-1,1 0 1,-1 0 0,0-1 0,0 0-1,0 1 1,0-1 0,0 0 0,0 0-1,0 0 1,-1 0 0,1 0 0,-1 0-1,1-1 1,-1 1 0,1-3 0,11-18 42,-1-1 0,-2 0 0,0-1 0,7-32 1,-17 57-45,0 0 0,0 0 0,0 0 0,0 0 1,0 0-1,0-1 0,0 1 0,0 0 0,0 0 1,0 0-1,0 0 0,0 0 0,1 0 0,-1-1 0,0 1 1,0 0-1,0 0 0,0 0 0,0 0 0,0 0 1,0 0-1,0 0 0,0 0 0,1 0 0,-1 0 0,0 0 1,0-1-1,0 1 0,0 0 0,0 0 0,1 0 1,-1 0-1,0 0 0,0 0 0,0 0 0,0 0 1,0 0-1,0 0 0,1 0 0,-1 0 0,0 0 0,0 0 1,0 0-1,0 1 0,0-1 0,0 0 0,1 0 1,-1 0-1,0 0 0,0 0 0,0 0 0,0 0 0,0 0 1,0 0-1,0 0 0,0 0 0,1 1 0,-1-1 1,0 0-1,0 0 0,0 0 0,0 0 0,0 1 1,6 6-55,13 29 19,-13-23 32,1 1 0,1-1 1,0-1-1,16 20 0,-22-30 5,1 1-1,0 0 1,0-1-1,0 1 1,0-1-1,0 0 1,0 0-1,1 0 1,-1-1-1,1 1 1,0-1-1,-1 0 1,1 0-1,0 0 1,0 0-1,-1 0 1,1-1-1,0 0 1,0 0-1,0 0 1,0 0-1,-1-1 1,5 0-1,-4-1 3,1 1 0,-1-1 0,0 0-1,0-1 1,0 1 0,0-1 0,0 1 0,-1-1-1,1 0 1,-1-1 0,0 1 0,0 0 0,0-1-1,3-5 1,7-10 4,16-33 0,-19 32 23,17-33-62,-27 52 30,0 1 0,1-1 1,-1 1-1,1-1 0,-1 1 1,1 0-1,0-1 0,-1 1 1,1 0-1,-1-1 0,1 1 1,0 0-1,-1 0 0,1 0 1,-1-1-1,1 1 0,0 0 1,-1 0-1,1 0 0,0 0 1,-1 0-1,1 0 0,0 0 1,-1 1-1,1-1 0,-1 0 1,1 0-1,0 0 0,-1 1 1,1-1-1,0 1 0,18 9 40,-13-5-15,10 9-60,0-2-1,1 0 0,0 0 1,1-1-1,0-2 0,1 0 1,32 11-1,-4-7-1939,2-1-3193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1.83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4 703 9364,'0'0'5000,"14"0"-4349,-4 1-533,-1 0-40,-1-1 0,1 0 1,-1 0-1,1-1 0,-1 0 0,1-1 0,-1 1 0,0-2 0,15-5 0,-11 2 35,0-1-1,0 0 1,-1-1-1,0 0 1,0-1-1,15-16 1,-21 20-98,-1 0 1,0 0 0,0-1-1,0 0 1,0 0-1,-1 0 1,0 0 0,0 0-1,-1-1 1,0 1-1,0-1 1,0 0 0,-1 0-1,1-13 1,-2 19-15,0-1 1,0 0 0,0 0-1,-1 0 1,1 0-1,-1 1 1,1-1 0,-1 0-1,1 0 1,-1 1-1,0-1 1,0 0 0,0 1-1,0-1 1,0 1-1,0-1 1,-1 1 0,1 0-1,0-1 1,-1 1-1,1 0 1,-1 0 0,1 0-1,-1 0 1,1 0-1,-1 0 1,0 1 0,1-1-1,-1 0 1,-3 0-1,-4-1 6,-1 1 0,0-1 0,0 2 0,-15 0 0,14 0 2,5 0 26,0 0 0,0 1 0,0 0 0,0 0 0,0 0-1,0 0 1,1 1 0,-1 0 0,0 1 0,1-1 0,-1 1 0,1 0 0,0 0 0,0 1 0,0 0-1,1-1 1,-1 2 0,1-1 0,0 0 0,0 1 0,0 0 0,1 0 0,0 0 0,0 0-1,0 1 1,0-1 0,-2 10 0,-1 1-12,2 1 0,0-1 0,1 1 0,1 0 0,0 0 0,1 0 1,1 0-1,4 28 0,-4-38-22,1-1 1,1 0-1,-1 0 1,1 0-1,0 0 1,1 0-1,0 0 1,-1 0-1,2-1 1,-1 1-1,1-1 1,-1 0-1,2 0 1,6 7-1,-4-6 5,1 0-1,0-1 0,0 0 0,0 0 0,0 0 0,1-1 0,0 0 1,0-1-1,10 3 0,-4-3-17,-1 0 1,0-1-1,1 0 1,-1-1-1,1-1 0,-1 0 1,1-1-1,-1-1 1,1 0-1,-1-1 0,0-1 1,0 0-1,14-6 1,-8-1-114,0 0 1,0-2 0,-2-1-1,1 0 1,-2-1 0,0-1-1,0 0 1,-2-2 0,22-30-1,-16 17-441,-2 0-1,-1 0 1,-2-2-1,-1 0 1,15-52 0,-20 46 323,-2 0 1,-2 0 0,-1-1 0,-3 1 0,-1-1 0,-4-46 0,3 79 511,-1 1 0,1-1-1,-1 0 1,0 1-1,-1-1 1,0 1-1,0-1 1,0 1 0,-1 0-1,0 0 1,0 0-1,0 0 1,-1 1-1,0-1 1,0 1-1,-1 0 1,1 0 0,-1 1-1,0-1 1,-7-4-1,11 11-92,0 1 0,1 0 1,-1-1-1,1 1 0,-1 0 0,1-1 0,0 1 0,1 4 0,1 30-115,2 0 0,11 49 0,1 7 17,39 419 240,-52-414-2052,-3-97 1618,0-1-1,0 0 1,0 1 0,0-1-1,0 1 1,0-1 0,0 0 0,0 1-1,0-1 1,0 1 0,0-1 0,0 0-1,0 1 1,0-1 0,0 1-1,0-1 1,0 0 0,0 1 0,-1-1-1,1 1 1,0-1 0,0 0 0,-1 1-1,1-1 1,0 0 0,0 1 0,-1-1-1,1 0 1,0 0 0,-1 1-1,1-1 1,0 0 0,-1 0 0,1 0-1,0 1 1,-1-1 0,1 0 0,-1 0-1,1 0 1,0 0 0,-1 0-1,1 0 1,-1 0 0,1 0 0,-1 0-1,1 0 1,0 0 0,-1 0 0,1 0-1,-1 0 1,1 0 0,0 0-1,-1 0 1,0-1 0,-21 1-7522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2.16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0 164 5250,'0'0'10549,"131"-71"-10229,-49 49-272,4 0-48,11 2-128,-1 6-1392,-8 4-1122,-13 6-2320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2.6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1 263 9861,'0'0'3534,"20"0"-2768,-1 1-655,-11 0-90,0 0-1,1-1 1,-1 0 0,0 0-1,1-1 1,-1 0 0,0-1-1,0 0 1,0 0 0,0 0-1,0-1 1,0-1 0,10-5-1,-7 2 67,0-1-1,0-1 0,-1 1 1,0-2-1,11-12 0,-19 20-59,1-1-1,-1 0 1,0 0-1,1 0 1,-1 0 0,-1-1-1,1 1 1,0 0-1,-1-1 1,0 1-1,1-1 1,-2 0-1,1 1 1,0-1 0,-1 0-1,1 0 1,-1 1-1,0-1 1,0 0-1,-1 0 1,1 1-1,-1-1 1,-2-6 0,2 8-5,1 1 1,-2 0-1,1-1 1,0 1 0,0 0-1,0 0 1,0 0-1,-1 0 1,1 0 0,0 0-1,-1 0 1,1 0-1,-1 1 1,1-1 0,-1 1-1,0-1 1,1 1-1,-1-1 1,1 1 0,-4 0-1,-39-1 461,30 1-264,8 0-137,-1 0 0,0 0 1,1 1-1,-1 0 0,1 0 0,-1 1 1,1 0-1,0 0 0,-1 0 0,1 1 0,0 0 1,0 0-1,1 1 0,-7 4 0,8-4-33,0 0-1,0 1 0,0-1 1,0 1-1,1 0 0,0 0 0,0 0 1,0 1-1,0-1 0,1 0 1,0 1-1,0 0 0,1 0 0,0-1 1,0 1-1,-1 8 0,1-4-42,0 0 0,1 0 0,0 0 0,0 0 0,1 0 0,0 0 0,1 0 0,0-1 0,1 1 0,-1 0 0,2-1 0,0 0 0,0 0 0,0 0 0,1 0 0,1-1 0,0 1 0,0-1 0,0-1 0,1 1 0,0-1 0,0 0 0,1-1 0,15 10 0,-13-9-21,0-1 1,1-1-1,0 0 1,0 0-1,0-1 1,1 0-1,-1-1 1,1-1-1,20 2 1,-25-3-80,1-1 0,0 0-1,0 0 1,0-1 0,0 0 0,-1 0 0,1-1 0,0 0-1,-1 0 1,1-1 0,-1 0 0,0 0 0,0-1 0,0 0-1,9-7 1,-5 1-515,1 0 0,-2-1-1,0 0 1,0-1 0,-1 0-1,0 0 1,-1-1 0,-1 0-1,0-1 1,0 1-1,-2-1 1,0-1 0,0 1-1,4-27 1,-6 22 927,-1 0-1,-1-1 1,-3-33-1,2 50 69,-1 1-1,1-1 1,-1 0-1,0 1 1,0-1-1,1 0 1,-2 1-1,1-1 1,0 1-1,-1 0 1,1-1-1,-1 1 1,1 0-1,-1 0 1,0 0-1,0 0 1,0 0-1,0 1 1,-4-3-1,6 4-349,0 1 0,0-1-1,-1 1 1,1-1 0,0 1-1,0-1 1,0 1 0,0-1-1,0 1 1,0-1 0,0 1-1,0-1 1,0 1 0,0-1-1,1 1 1,-1-1 0,0 1-1,0-1 1,0 1 0,1-1-1,-1 1 1,0-1 0,0 1-1,1-1 1,-1 1 0,1 0-1,37 59 16,-12-22-63,-3 1 0,-1 2 0,27 67 0,-40-86-32,-7-17 39,0 1 0,0-1 1,0 0-1,0 1 0,-1-1 0,0 1 0,0 7 0,-1-13 24,-2-5 192,-8-12-96,1 0 0,0-1 0,2-1 0,0 1 0,-7-30 0,12 40-114,1 1 0,-1-2 0,1 1 1,1 0-1,0 0 0,0 0 0,0 0 0,1 0 0,0 0 0,1 0 1,0 0-1,0 0 0,0 0 0,1 1 0,1-1 0,6-11 0,-2 8-76,1 0 0,0 1 0,1 0 0,0 1 0,0 0 0,1 1 0,0 0 0,1 1 0,0 0 0,0 1 0,0 0 0,15-5 0,-5 4-901,-1 1 0,31-5 0,-22 7-2297,36-1-1,-12 5-2422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3.03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250 30 1969,'0'0'9295,"-19"-6"-7233,-62-16-552,76 21-1405,1 1 0,-1 0 0,1 0 0,-1 0 0,1 0-1,-1 1 1,1-1 0,-1 1 0,1 0 0,0 1 0,-1-1 0,1 1 0,0 0 0,0 0-1,0 0 1,0 0 0,0 1 0,1-1 0,-6 6 0,3-2 0,1 0 0,-1 0-1,1 1 1,0 0 0,1 0 0,0 0 0,0 0 0,-4 10 0,6-11-89,-1 1 1,1-1-1,0 1 1,1-1 0,0 1-1,0-1 1,0 1 0,1 0-1,0-1 1,0 1-1,1 0 1,0 0 0,0-1-1,0 1 1,1-1 0,0 1-1,0-1 1,1 0-1,0 0 1,0 0 0,0 0-1,1 0 1,0-1 0,0 0-1,0 1 1,1-1 0,-1-1-1,1 1 1,7 4-1,16 10-6,0-2 0,2 0 0,0-2-1,53 18 1,12 7 5,-93-40-11,0 1 1,0 0-1,0 0 0,0 0 0,0 0 0,0 0 0,-1 1 0,1-1 0,0 1 0,-1-1 0,1 1 0,-1-1 0,0 1 0,2 2 0,-3-2 16,1-1 0,-1 0 0,0 0 0,0 1 0,0-1 0,-1 0 0,1 0 0,0 0 0,0 1 0,-1-1 1,1 0-1,-1 0 0,1 0 0,-1 0 0,1 0 0,-1 0 0,0 0 0,1 0 0,-1 0 0,0 0 0,0 0 0,0 0 0,1 0 0,-1 0 0,0-1 0,0 1 0,-3 1 0,-14 11 119,-1-1-1,-1-1 0,0 0 1,0-2-1,-31 10 1,0-3-780,-63 12 0,97-25-1338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7.05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22 1 12966,'0'0'5042,"5"135"-5042,2-45 192,6 1-160,-7-3-32,-3-2 0,-3-11 128,0-5-288,0-12-112,-9-12-832,-11-18-881,-7-16-5603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7.3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18 572 11605,'0'0'3538,"-18"-129"-2257,60 85-865,25-10 16,17-5-16,20-1-128,11-2 256,11 4-447,2 10-97,-1 13 0,-12 15-81,-5 18-959,-19 2-1665,-22 28-5443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7.72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100 4 8900,'0'0'4511,"-16"23"-3934,-48 76-377,61-92-168,0 0 0,0 0 0,0 1 0,1-1 0,0 1 0,1-1 0,0 1 0,0 0 0,0 0 0,1 0 0,2 13 0,-1 4 53,-2-13-22,2-1-1,0 0 0,0 0 0,1 0 0,0 0 0,0 0 1,2-1-1,6 18 0,-7-23-22,0 0 0,0 0 0,0 0 0,1-1 0,0 0-1,-1 0 1,1 0 0,1 0 0,-1 0 0,1-1 0,-1 0 0,1 0 0,0 0 0,0 0 0,0-1 0,0 0 0,1 0 0,-1 0-1,9 1 1,-2-1 2,0 0 0,0-1-1,1 0 1,-1-1 0,1-1 0,-1 1-1,0-2 1,1 0 0,-1 0-1,0-1 1,0-1 0,0 0-1,16-9 1,-20 9-28,-1 0-1,0 0 1,-1-1-1,1 0 1,-1 0 0,0-1-1,0 1 1,-1-1 0,0-1-1,0 1 1,0-1-1,-1 0 1,0 0 0,0 0-1,0-1 1,-1 1-1,0-1 1,-1 0 0,0 0-1,0 1 1,1-15-1,-3 15-1,1 0 0,-1 0 0,0 0-1,-1 0 1,0-1 0,0 1 0,0 0-1,-1 0 1,0 0 0,-1 1 0,1-1-1,-1 1 1,-4-8 0,1 7-4,1-1 1,-1 1-1,-1 0 0,1 0 1,-1 1-1,0 0 0,-1 0 1,1 1-1,-14-7 1,7 4 88,0 0 0,-1 1 0,0 1 0,0 1 0,0 0 0,-1 0 0,0 2 0,1 0 0,-1 1 0,-22 0 0,217-20-5609,-108 10-851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8.05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15 1265,'0'0'11861,"18"-8"-11765,-7 10-48,4 6-48,-1 0-48,-1-2 32,0 0-2177,-4-3-1168,0-1-1490</inkml:trace>
  <inkml:trace contextRef="#ctx0" brushRef="#br0" timeOffset="1">0 15 2305,'175'0'0,"-160"-8"-208,5 2-416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49:4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24271 6184 372 0,'0'0'98'16,"0"0"-49"-16,0 0 38 15,0 0 6-15,0 0-28 16,0 0-12-16,0 0-25 15,0 0 0-15,0 0 4 16,0 0-10-16,0 0 9 16,0 0-25-16,0 0-2 15,0 0 8-15,0 0-8 16,0 0-4-16,0 0 10 16,0 0-7-16,0 0 18 15,0 0-11-15,0 0 1 16,0-3 11-16,0-7-15 15,0-8 1-15,0-6 5 0,0-2-13 16,0-1 8-16,0 1-8 16,0-2 0-16,-4-4 9 15,-5-4-8-15,1-3 4 16,-1-6 1-16,0-2-4 16,-5-2-4-16,-1 4 0 15,-8 5 2-15,-9 2 1 16,-1 3 1-16,-6 1-2 15,-5 2 6-15,2 0 3 16,-4 2-3-16,1 1-4 16,0-2-1-16,-3 1 8 15,-2 2-9-15,-3 1 5 0,-2 4 7 16,-1 0-4-16,-1 5 4 16,0 3-5-16,2 3 5 15,4 2 2-15,4 2-12 16,9-1 6-16,7 5 1 15,7 0-5-15,9 1 8 16,3 0-11-16,5 2 2 16,4 1 6-16,0 0-6 15,0 0-1-15,0 0 1 16,-2 0-3-16,2 0 1 16,2 0 0-16,-2 0-1 15,3 0 1-15,0 0 2 16,0 0-6-16,0 0 3 0,0 0-13 15,0 0-2 1,0 0-51-16,0-5-27 0,0-6-164 16,3-2-133-16</inkml:trace>
  <inkml:trace contextRef="#ctx0" brushRef="#br0" timeOffset="277.22">23178 5003 700 0,'0'0'71'0,"0"0"-30"16,0 0-32-16,0 0 79 0,0 0 8 15,0 0-48-15,-58-19-27 16,40 33-13-16,0 8 0 16,-6 6 8-16,2 2-5 15,3 1 4-15,5-4 6 16,5 0-10-16,8 0 5 15,1-2-13-15,7 2-1 16,25 1-3-16,8-1 1 16,17-1-2-16,10-1-6 15,9-1-16-15,-6 1-92 16,-12 9-456-16</inkml:trace>
  <inkml:trace contextRef="#ctx0" brushRef="#br0" timeOffset="61406.02">27208 11642 382 0,'0'0'287'0,"0"0"-225"15,0 0-46-15,0 0 30 16,0 0 38-16,0 0-51 15,0 0-19-15,0 0-8 16,15-6 7-16,-9-8 5 16,3-3 2-16,1-5 0 15,-2-5-18-15,-1-3 4 16,0-4 4-16,-3-3-1 16,-3-4-4-16,-1-2 26 15,0 0-6-15,-1-1-13 16,-14 3 7-16,-2-5-5 15,-4-1-6-15,-4 0 14 16,-3-5-14-16,-3 0 0 0,-2-5 0 16,-2-3 0-16,-2 2-6 15,-5-2 3-15,-1 0-3 16,-2 1 3-16,-6 4-1 16,-2 4 10-16,-2 6-6 15,2 4-2-15,-2 3 5 16,2 1-5-16,2 2 0 15,5 3 0-15,1 2 0 16,0 3 14-16,2 5-19 16,-3 5-1-16,5 3 0 15,4 6 12-15,7 3-4 0,5 2-5 16,4 3-2 0,6 0 5-16,0 0-4 0,4 0-4 15,0 0 1-15,2 6 1 16,-2 2-2-16,0 0-1 15,1 1 2-15,3 0 1 16,2-5 7-16,4-2-7 16,1-1 5-16,0-1-5 15,0 0-2-15,0 0 2 16,-2 0 1-16,2 0 2 16,0 0-3-16,0 0 1 15,0 0-2-15,0 0-1 16,0 0-3-16,0 0-2 15,0 0 0-15,0 0 0 0,0 0-3 16,0 2-5-16,0-2-1 16,0 0-15-16,0 0-20 15,0 0-33-15,0 0-192 16,5-3-274-16</inkml:trace>
  <inkml:trace contextRef="#ctx0" brushRef="#br0" timeOffset="61871.02">26156 9907 507 0,'0'0'85'16,"0"0"-70"-16,0 0 35 15,0 0 84-15,0 0-42 16,0 0-58-16,-1-13-3 16,-4 13 4-16,-2 0-4 15,-8 0-19-15,-2 0 18 16,-6 3-19-16,-6 8 11 16,-2 5-5-16,-3 3 6 15,-1 0-5-15,-1 2 3 16,1 2-7-16,-1 1 9 15,3 0-15-15,8 1 12 16,2-3-10-16,9-5-7 0,8-3 8 16,4 0-11-16,2 2-5 15,0 9 0-15,16 1 2 16,8 1-2-16,9 1 5 16,6-2 2-16,4-1-2 15,3 0-1-15,2 1-5 16,3 1-36-16,0 2-32 15,-4 5-86-15,-6 2-236 16</inkml:trace>
  <inkml:trace contextRef="#ctx0" brushRef="#br0" timeOffset="65275.31">30677 10522 680 0,'0'0'89'0,"0"0"-87"16,0 0-2-16,0 0 43 15,0 0 40-15,0 0-60 16,0 0-12-16,0 0 14 0,0 0 5 15,0 0-7-15,0 0-7 16,0 0-9-16,0 0-1 16,0 0 2-16,0 0 12 15,0-1 1-15,0-12-12 16,0-5 7-16,6-7-11 16,6-5-3-16,-2-1-1 15,4-9 0-15,-1-2 0 16,-1-5 6-16,-2-4-7 15,-4-4 1-15,-3 1 5 16,-3-2 0-16,0 1 5 16,-3-4 9-16,-8-5-5 15,-1-7-3-15,-2-2-12 16,-2-4 2-16,-5-1 0 16,0 1-1-16,-3 4-1 0,-3 8 14 15,-1 5-13-15,0 8 16 16,-4 5-9-16,4 2 2 15,3 6 4-15,3 5-14 16,5 4 0-16,3 5 8 16,1 6-2-16,5 6 3 15,2 4 4-15,2 5-8 16,2 2-3-16,2 2 4 16,-1 0-3-16,1 0-3 15,0 0 0-15,0 0 0 16,0 0 0-16,0 0 0 15,0 0 0-15,0 0 0 0,0 0 5 16,0 0-2-16,-2 0-3 16,1 0 4-16,1 0 2 15,0 0-6-15,0 0 0 16,0 0-2-16,0 0 3 16,0 0-2-16,0 0 1 15,0 0 0-15,0 0 0 16,0 0 0-16,0 0-4 15,0 0-2-15,0 0 0 16,0 0-5-16,0 0-28 16,0 0-20-16,0 0-18 15,0 6-85-15,4 7-85 16,1 4-55-16</inkml:trace>
  <inkml:trace contextRef="#ctx0" brushRef="#br0" timeOffset="65667.21">30176 9430 632 0,'0'0'41'16,"0"0"-5"-16,0 0-30 16,0 0 66-16,0 0 23 15,3-72-58-15,19 28 3 16,6-5-1-16,2-6-2 0,1-1-2 15,-2-2-7-15,-1 5-13 16,-4 9 10-16,-3 7-10 16,-7 13 4-16,-3 10-5 15,-5 7 4-15,-3 5-6 16,-1 2 0-16,-2 0-12 16,0 0 0-16,4 0-2 15,8 0 0-15,5 7 2 16,8 9 1-16,3 2-1 15,2 6-3-15,4 6-2 16,1 6 5-16,-1 8-2 16,-1 9-36-16,-5 1-58 15,-7-1-135-15,-9-2-357 16</inkml:trace>
  <inkml:trace contextRef="#ctx0" brushRef="#br0" timeOffset="67262.78">27384 6841 536 0,'0'0'149'16,"0"0"-74"-16,0 0-14 16,0 0 35-16,0 0-16 15,0 0-39-15,0 0-20 16,5-7 11-16,-5 7-30 0,1 0-1 16,-1 0 10-16,0 0-11 15,0 0 15-15,0 0 5 16,0 0-3-16,0 0 16 15,0 0-18-15,0 0-7 16,0-3 14-16,-1-3-19 16,-8-1 4-16,-2 0-6 15,-4-1 1-15,0-3 0 16,-7 1-2-16,-2-2 0 16,-3 1 7-16,-2-1-5 15,-4 3 2-15,-6-1 5 16,-3 1-2-16,-6 1-2 0,-8 2-5 15,-8 1 1 1,-11 2 2-16,-9 3-1 0,-1 0 4 16,0 0-6-16,0 1-2 15,-1 11 0-15,1 0-5 16,4 2 7-16,7 4 7 16,2 2-3-16,5 2-1 15,2-1-3-15,9-2 0 16,11-2 6-16,14-9-6 15,10 1-1-15,8-3-2 16,3-2 3-16,4 1-2 16,3-4-1-16,2 1 3 15,-2-2 1-15,3 0-1 0,0 0 0 16,0 0 0 0,0 0 0-16,0 0-4 0,0 0 4 15,0 0 0-15,0 0-1 16,0 0-3-16,0 0-7 15,0 0-22-15,0 0-11 16,0 0 1-16,4 0-25 16,12 0-17-16,4-13-76 15,-2-3-189-15</inkml:trace>
  <inkml:trace contextRef="#ctx0" brushRef="#br0" timeOffset="67577.05">26055 6631 475 0,'0'0'83'16,"0"0"-33"-16,0 0-23 16,-100 10 76-16,70 2-47 15,0 3-8-15,-1 5-1 16,-2 5-16-16,2 1 6 15,-1 2 0-15,4 3-4 16,1 2 12-16,5-3-32 16,4 1 9-16,3-1-6 15,9-4-5-15,4 0-9 16,2-1-2-16,0 1 0 16,21 4 2-16,15 1-1 15,24 0-1-15,22-4-13 0,22-5-108 16,7-6-318-16</inkml:trace>
  <inkml:trace contextRef="#ctx0" brushRef="#br0" timeOffset="78050.45">14070 7569 534 0,'0'0'6'0,"0"0"21"0,-6-89 77 16,6 70 6-16,0 10-38 15,0 6-33-15,0 3-10 16,0 0 1-16,0 0-8 16,0 20 6-16,6 14 5 15,6 16-10-15,3 7-5 16,0 5-12-16,0-3-4 16,1-4 2-16,0-9-4 15,3-9 0-15,-2-9-1 16,0-12 2-16,1-9-2 15,2-7 2-15,2-2-1 16,6-27 0-16,2-16-1 16,1-13 1-16,-1-10 2 15,-3-3-1-15,-5 2 3 0,-7 8-4 16,-3 14 0-16,-6 16 4 16,-3 16-4-16,-3 10 0 15,0 5 0-15,0 0 1 16,0 14 19-16,0 17-7 15,0 16-5-15,0 9 11 16,0-1-15-16,9 1 0 16,3-6 3-16,1-6-6 15,2-5-1-15,0-7 0 16,-2-8 0-16,-2-9-2 16,-4-8 1-16,-1-7-28 15,3 0 27-15,3-26-9 0,2-13 9 16,4-11-8-16,1-2 10 15,0 5 0-15,4 6-3 16,-4 11 3-16,-7 12-1 16,-4 10 3-16,-7 8-4 15,1 0-5-15,-2 18 4 16,0 13 3-16,0 7 0 16,0 1 2-16,-5 2-2 15,-1-7 6-15,0-7-1 16,6-11-5-16,0-8 2 15,0-8-6-15,3 0-6 16,15-17 10-16,3-15 8 0,1-8-7 16,-3 1-2-16,-5 6 2 15,-6 13-1-15,-4 7 1 16,-4 9-1-16,0 4 0 16,0 0 4-16,0 2 0 15,0 15 0-15,0 7 1 16,0 4-3-16,3-1-2 15,4 0 0-15,-1-3 0 16,0-3 0-16,2-3-3 16,2-6-5-16,1-4-57 15,2-8-93-15,4 0-32 16,-1-4-19-16,-1-8-4 16</inkml:trace>
  <inkml:trace contextRef="#ctx0" brushRef="#br0" timeOffset="78281.56">14984 7791 176 0,'0'0'143'15,"0"0"-33"-15,0 0-54 16,0 0 20-16,0 0-27 16,0 0-30-16,33 11-5 15,-19-34 15-15,2-5 13 16,-2-5 6-16,-4 3-12 16,-1 7-6-16,-5 7 12 15,-2 6 7-15,0 6-8 16,-2 4 1-16,0 0-10 15,0 19-7-15,0 18-14 16,0 13 3-16,-2 12-9 16,-6 6-5-16,1 4-6 15,-3 0-152-15,-2-5-572 0</inkml:trace>
  <inkml:trace contextRef="#ctx0" brushRef="#br0" timeOffset="79542.48">16960 7344 783 0,'0'0'116'0,"0"0"-78"16,0 0 41-16,0 0-22 16,0 0-42-16,0 0-1 15,-16-3-14-15,16 29 0 16,-3 14 11-16,0 10-7 16,0 3-3-16,1 0 0 15,2-2 1-15,0-8 2 16,0-8-4-16,0-13 0 15,8-11 0-15,2-6-6 16,5-5 5-16,6-8 1 0,3-26 1 16,4-13 1-1,2-6-2-15,-6 4 0 0,-5 6 4 16,-8 11-3-16,-5 11 0 16,-3 9 1-16,-3 9 3 15,0 3-5-15,0 0 8 16,1 0-6-16,-1 19-2 15,3 12 0-15,4 7 6 16,4 1-3-16,5-2 1 16,2-1-4-16,1-5 3 15,-2-5-6-15,1-9 0 16,0-9 2-16,3-8-1 16,1 0-3-16,-1-22 5 15,-3-7 0-15,-2-5 0 0,-5 3-3 16,-4 6 2-1,-4 5-1-15,-3 7 1 0,0 8 1 16,0 3 0-16,0 2 1 16,0 0-1-16,2 2-3 15,-1 16-9-15,1 3 12 16,2 11 1-16,-1 0-1 16,0 3 2-16,2-2-1 15,-1-5-1-15,2-7 0 16,0-5 2-16,3-6-2 15,1-9-2-15,5-1-5 16,3-10 7-16,6-22-1 0,1-7 6 16,1-5-4-16,-5-3 1 15,-3 7-1 1,-8 9-1-16,-4 9 0 0,-4 10 1 16,-2 7 3-16,0 3-3 15,0 2 19-15,0 0 18 16,-3 13-34-16,-3 19-2 15,-2 15 8-15,3 16-5 16,2 6 14-16,3 5-14 16,0 0-2-16,2-10 3 15,13-9-6-15,6-12-28 16,6-15-52-16,-2-12-125 16,-5-16-297-16</inkml:trace>
  <inkml:trace contextRef="#ctx0" brushRef="#br0" timeOffset="79993.6">17775 7761 699 0,'0'0'68'0,"0"0"-7"16,23-76 50-16,-12 54-18 16,-2 8-55-16,-6 8-7 15,-2 4 6-15,-1 2-14 16,0 3-4-16,0 25-15 16,0 14 20-16,0 13 20 15,0 5-41-15,0-3-2 0,0 0 1 16,2-3-2-16,2-4-59 15,-2-7-93-15,-2-8-430 16</inkml:trace>
  <inkml:trace contextRef="#ctx0" brushRef="#br0" timeOffset="81185.84">18777 7624 671 0,'0'0'94'0,"0"0"-82"0,0 0 68 16,0 0 32-16,0 0-35 16,0 0-37-16,-18-39-37 15,15 51 6-15,2 13 4 16,-2 6-10-16,3 4 1 15,0 7-1-15,0 2-3 16,0 0 13-16,0-5-13 16,4-3 0-16,10-10 3 15,4-9-3-15,-1-9-2 16,1-8-2-16,5 0 4 16,-3-15 1-16,5-19-1 15,-2-8 0-15,0-8 11 0,-5-3-10 16,-3-1 2-1,-5 1-3-15,-1 4 0 0,-6 11 2 16,-2 13-2-16,-1 13 0 16,0 9 3-16,0 3 19 15,0 0-8-15,0 13-14 16,0 17 0-16,0 10 10 16,3 5-9-16,8-1-1 15,2-4 0-15,1-3 1 16,-1-5 1-16,-1-5-2 15,-1-5-20-15,-5-5-9 16,1-6-11-16,-3-6-16 16,-1-3-18-16,2-2 24 0,1 0 20 15,2-14 10-15,2-6 20 16,-1-3 9-16,1-1-7 16,4-1 3-16,1 1 13 15,2 3-3-15,0 7 15 16,-2 4-18-16,-5 8 7 15,-5 2-14-15,-4 4 9 16,-1 22-4-16,0 11 53 16,0 6-52-16,-9 4-1 15,0-1-9-15,3 0 7 16,3-5 8-16,3-6-12 16,0-8-3-16,0-7 14 0,8-6-12 15,7-9-6 1,1-1 2-16,5-4 1 0,-2 0 1 15,4-5-1-15,-1-7 0 16,-2 0 5-16,-1-2-5 16,-1-4 0-16,0-1 0 15,-2 1-14-15,-7-1-13 16,-6 1-43-16,-3 4-63 16,-6 0-4-16,-21 4-86 15,-6 4-35-15</inkml:trace>
  <inkml:trace contextRef="#ctx0" brushRef="#br0" timeOffset="81382.8">19214 7919 432 0,'0'0'232'0,"0"0"-35"16,0 0-80 0,0 0-47-16,0 0-52 0,0 0-12 15,24 5 3-15,15-9 0 16,1-6-2-16,0 0-5 16,-4 3-1-16,-5-1-1 15,-2 2 0-15,-2 4-11 16,-5 2-46-16,4 0 26 15,-4 0-60-15,-5 0-113 16,-1 2-3-16,-6 7-86 16</inkml:trace>
  <inkml:trace contextRef="#ctx0" brushRef="#br0" timeOffset="81635.42">19598 7953 333 0,'0'0'129'0,"0"0"-8"15,0 0-9-15,0 0 14 0,0 0-31 16,0 0-64-16,-24 29-16 15,24-29-8-15,6 0-7 16,7-4 6-16,4-13 17 16,-2-6 9-16,-1 0-9 15,-3-1-7-15,-3 1-7 16,-5 6 6-16,-3 4-11 16,0 5 14-16,0 6 5 15,0 2 10-15,0 0 9 16,0 0-33-16,0 0-1 15,5 16-5-15,-2 18 2 16,0 16 0-16,-1 8-4 16,-2 9-1-16,0 6-5 0,0 7-158 15</inkml:trace>
  <inkml:trace contextRef="#ctx0" brushRef="#br0" timeOffset="106340.62">19732 2777 905 0,'0'0'44'16,"0"0"13"-16,0 0-2 15,0 0-3-15,0 0-23 16,0 0-29-16,-13 11-9 15,11 24 9-15,-1 15 9 16,2 6 1-16,-1 3-10 16,2 2 0-16,0-4 10 0,0-5-10 15,5-10 0-15,9-10 1 16,5-7 3-16,1-13-8 16,2-5 2-16,1-7 2 15,4-1-1-15,1-25 1 16,4-10 0-16,2-14 3 15,-3-7 2-15,-2-4-3 16,-7 1-2-16,-7 8 0 16,-3 10 7-16,-8 8-7 15,-4 10 0-15,0 12 3 16,0 7 0-16,0 4 4 16,0 1 10-16,0 0-12 0,0 0 3 15,0 8-8-15,0 15 0 16,0 7 12-16,0 13-11 15,0 4 3-15,0 4-4 16,5-1 2-16,4-1 2 16,6-5-4-16,-2-6 0 15,5-4-5-15,-1-5 5 16,-1-6-12-16,-1-6-22 16,1-5-28-16,2-1-26 15,-5-5-143-15,-2-4-117 16</inkml:trace>
  <inkml:trace contextRef="#ctx0" brushRef="#br0" timeOffset="106795.32">20227 3153 461 0,'0'0'108'0,"0"0"-33"15,0 0 2-15,0 0-11 16,0 0-8-16,0 0-37 16,44-67 13-16,-25 61-8 15,-2 5-14-15,-1 1 3 16,-4 1-7-16,3 19-5 0,-5 11 19 16,-2 7 10-16,-1 6-7 15,-6 2-9-15,2-4-13 16,0-3 5-16,2-4-6 15,1-8-1-15,2-8 4 16,-1-6-5-16,0-13-2 16,1 0-4-16,1 0 6 15,4-17 0-15,-1-4 10 16,-2-2-3-16,-1 5 18 16,-6 7-7-16,-3 2 3 15,2 8-4-15,-1-1-8 16,-1 2 1-16,4 0-10 15,2 0-4-15,5 0 4 16,4 0-2-16,6 0 2 16,1 0-1-16,1 0 3 0,4 0-2 15,1 0 0-15,2-2-22 16,0-7-37-16,1 1-83 16,-3-3-187-16</inkml:trace>
  <inkml:trace contextRef="#ctx0" brushRef="#br0" timeOffset="107204.16">20356 3289 643 0,'0'0'234'0,"0"0"-168"15,0 0 7-15,0 0 10 16,0 0-29-16,0 0-36 15,-56 0-18-15,56 0 5 16,0 0-5-16,0 0-5 0,8-1 5 16,11-2 2-16,8-3 1 15,7-2-5-15,4 0 2 16,6-4-21-16,-2 3-50 16,-1 2-146-16,-4 4-161 15</inkml:trace>
  <inkml:trace contextRef="#ctx0" brushRef="#br0" timeOffset="107622.43">20709 3321 568 0,'0'0'162'0,"0"0"-81"16,0 0 35-16,0 0-63 16,0 0-23-16,36-89 13 15,-26 52-11-15,3 2 12 16,-5 3-18-16,-2 10-11 15,-4 5 13-15,-2 8-9 16,0 6 6-16,0 2 4 16,0 1-12-16,0 0 0 0,0 0-17 15,0 6-7-15,0 14 6 16,0 9 1-16,6 6 3 16,0 1-2-16,1-1 2 15,2-1-3-15,-1-4 2 16,-1-3 1-16,2-3-6 15,-2-3-23-15,-1 0-24 16,-3-6-13-16,-3 0-108 16,0-1-239-16</inkml:trace>
  <inkml:trace contextRef="#ctx0" brushRef="#br0" timeOffset="107804.51">20772 3501 960 0,'0'0'85'0,"0"0"-50"15,0 0 37-15,0 0-42 16,0 0-23-16,0 0-1 16,82 0 10-16,-43 0-12 15,1-5-4-15,0 0-1 16,-7 2-66-16,-5 3-368 16</inkml:trace>
  <inkml:trace contextRef="#ctx0" brushRef="#br0" timeOffset="112155.17">23920 5941 569 0,'0'0'87'16,"0"0"-53"-16,0 0 48 15,0 0 36-15,0 0-60 16,0 0-48-16,0 0 5 0,-16 12 13 16,16-12-2-16,0 0 1 15,0 0-11-15,13-10-15 16,9-13 27-16,7-16-7 15,-1-6-5-15,-3-2-9 16,-4 0-2-16,-7 5 2 16,-7 3 3-16,-4 4-5 15,-3 8 8-15,0 10 7 16,0 8-4-16,0 8 10 16,0 1-3-16,0 0-3 15,0 0-7-15,0 0-11 16,0 0 4-16,0 19-1 15,-1 9 1-15,-2 10 13 16,1 8-16-16,2 3 4 16,0 3 2-16,0 1-8 0,0 1 0 15,0-2-1-15,0-2 6 16,0-6-6-16,6-3 0 16,0-4 0-16,-3-9 1 15,0-2-1-15,-2-9 0 16,-1-6 0-16,0-6-6 15,0-3-4-15,0-2-36 16,0 0-24-16,0 0 15 16,0-2-59-16,-13-4-452 15</inkml:trace>
  <inkml:trace contextRef="#ctx0" brushRef="#br0" timeOffset="112353">23910 6255 685 0,'0'0'273'15,"0"0"-164"-15,0 0-22 16,0 0 6-16,0 0-61 16,0 0-31-16,8 4 6 15,27-4 7-15,8 0 15 16,8 0-8-16,2-4-12 16,0-3-1-16,-1 0-8 15,-9 0 0-15,-3-2-6 16,-8 2-10-16,-6-1-47 15,-4-2-32-15,-8-4-56 16,-8-5-284-16</inkml:trace>
  <inkml:trace contextRef="#ctx0" brushRef="#br0" timeOffset="116073.57">23345 6336 400 0,'0'0'126'0,"0"0"-53"15,0 0 21-15,0 0-19 16,0 0-48-16,0 0 0 16,0-2 25-16,7-6-17 15,0-1 1-15,3-1-8 16,2-3-8-16,3-4 3 15,0-5 1-15,3 1-11 16,-3-2 6-16,3-2-3 16,-2 0 0-16,2-1 15 15,-1 0-8-15,-3 2-6 16,2-4-1-16,1 5-10 0,1-4 6 16,0-2-8-1,3-2-3-15,0 1 9 0,-3-2-9 16,1 3 3-16,-1 1 6 15,1 1-5-15,1 1 6 16,-2 4-5-16,0 1 2 16,-3-1 11-16,1 1-14 15,-2-1 4-15,0-4 0 16,0-2-9-16,1 0 6 16,-5 2-2-16,-1 1-2 15,1 5-4-15,-4 4 2 16,2 3 0-16,-2 1 9 15,0 0-9-15,4-2 0 0,-1-5-1 16,3 0 4 0,2-5-2-16,-2-1-1 0,1 3 2 15,-4 1-4-15,0 5 2 16,-3 4 0-16,0 1 3 16,-2-1-1-16,4 0 2 15,-1-1-3-15,5-1-1 16,-1-3 8-16,1-7-8 15,2-1 0-15,2-1-2 16,-2-3 5-16,-2 2-2 16,0 1-1-16,-3 1 1 15,-1 0-3-15,-2 0 2 0,1 1 0 16,-1-2 4 0,1-1-1-16,1-1-2 0,1 3 0 15,-2 3 0-15,-1 5-1 16,0 5 0-16,0 1 0 15,-3 7-3-15,2 1 8 16,-2 1-9-16,-2-3 7 16,2-3-3-16,2 1 0 15,-2-2-1-15,1 2 0 16,-1 1 1-16,3 3 0 16,-3 0-2-16,-2 2 5 15,2 1-4-15,0-2 1 16,2-2-5-16,0-1 5 15,-1-1 0-15,1 2 2 16,0 1-2-16,-2 2-2 0,-1-2 2 16,-2 3 1-16,0 0-1 15,0 0 0-15,0 0 1 16,0 0 1-16,0 0-4 16,0 0 4-16,0 0-2 15,0 0 3-15,0 0 2 16,0 0-4-16,0 0-1 15,0 0-2-15,0 0-1 16,0 0 0-16,0 0 3 16,0 0 1-16,0 0-1 15,0 0 0-15,0 0-1 16,0 0 5-16,0 0-9 0,0 9 7 16,-8 2-2-16,-2 4 9 15,-5 4-9-15,-1 2 0 16,-2 1 3-16,-3 3-1 15,-1 4-4-15,-2 2 2 16,3 1 0-16,-2 1 2 16,4-1-2-16,2-1 0 15,-2 1 1-15,4-1 1 16,-3-1-4-16,2 1-2 16,-2-1 4-16,3-2 1 15,-1 1-1-15,2-7 0 16,1-1 4-16,2-1-4 15,2 0 0-15,-1-3 0 0,1 1 1 16,-2 2-4 0,1 1 2-16,-2 2 1 0,0-3 3 15,2-2-3-15,-1 0 0 16,-2-2 2-16,1 2-1 16,-3 0-2-16,0 2 0 15,1-1 1-15,1 2-3 16,1-1 5-16,1-2-2 15,0 2 0-15,0-2 0 16,3 1 0-16,-1-3 0 16,0 2 0-16,-2 2 0 15,2 0 0-15,0 1-1 16,-1 0 1-16,1 0 1 16,0-3-1-16,3-1-2 0,0-3 2 15,-4-2-1-15,2 2 0 16,-1-2-2-16,-3 2-1 15,3-1 4-15,0 4-2 16,-1-1 0-16,1 1 1 16,0 0-1-16,3 0-3 15,-1-1 5-15,2-4-4 16,1 1-4-16,-2-2 5 16,-2 1-2-16,-1 1 3 15,-1 1-3-15,-1 4 3 16,-2-3-3-16,2 1-2 15,1-4 6-15,1 0-3 16,3-2 4-16,0-3 0 0,3-1-4 16,2-2 9-16,-2 0-11 15,1 0 6-15,-1 0 0 16,0 1 0-16,0 0-3 16,0-1 3-16,2 0 6 15,-1-2-3-15,1-2-4 16,1 0 1-16,0 0-4 15,0 0 2-15,0 0-6 16,0 0 7-16,0 0 0 16,0 0-11-16,3 0 12 15,10-4 0-15,-1-6 1 16,3 0 1-16,3-4-2 0,1-3 0 16,1-1 0-1,1-4 0-15,-1 0 0 0,0-1 2 16,2-5 2-16,-1 0-6 15,2-3 2-15,1-2 0 16,-1-2 6-16,1-2-6 16,-3 1 0-16,0-3 3 15,0 3 0-15,-3 2-3 16,-2 2 0-16,-1 1 0 16,3 1 5-16,0 2-5 15,-2 0 0-15,2-3 0 16,-3 0 0-16,-2-1 5 15,1-1-5-15,0-2 0 16,0 3 3-16,1 1-3 16,0 0 2-16,-1 3 2 0,-1 4-2 15,-1 3-3-15,1 1 1 16,-1 2 0-16,2 0 3 16,1-3-3-16,-5 5-1 15,2 1-1-15,-3 2 4 16,0 4 2-16,3-2-4 15,-2 0 0-15,2 0-3 16,2-1 2-16,-2-1 1 16,1 4-2-16,-6-2 5 15,1 6-5-15,-5 1 4 16,-1-2-2-16,-1 5 0 16,1-4 4-16,-2 1-4 0,1-3 0 15,1-3 3-15,-1-3-3 16,3-1 0-16,-2 0 0 15,-1 3 1-15,1 0 0 16,-2 2-1-16,0-2 2 16,0 3-2-16,0-1 0 15,0 0 0-15,0 3 0 16,0 0-2-16,4-6 2 16,4 3-3-16,-2-1 3 15,3 3-1-15,-5 2-4 16,-1 4 5-16,-1 0 0 15,-1 1 4-15,-1 0-4 16,0 0 0-16,0 0 1 0,0 0 2 16,0 0-6-16,0 0 1 15,0 0 2-15,0 0 9 16,0 0-9-16,0 0 0 16,0 0 15-16,0 0-13 15,0 0 3-15,0 0-5 16,0 0 2-16,0 0 4 15,0 0-6-15,0 0 0 16,0 0 17-16,0 0-15 16,0 0-2-16,0 0 0 15,0 0 0-15,0 0 7 16,0 0-7-16,0 0 0 0,0 0 5 16,0 0-2-1,0 0-5-15,0 0 2 0,0 0 0 16,0 0 1-16,0 0-1 15,0 0 0-15,0 0-2 16,0 0 2-16,0 0 0 16,0 0 0-16,0 0 2 15,0 0 4-15,0 0-6 16,0 0 0-16,0 0-1 16,0 0 3-16,0 0 0 15,0 0-2-15,0 0 0 16,0 0-4-16,0 0 3 15,0 0 1-15,0 0-1 0,0 0 4 16,0 0-2 0,0 0 1-16,0 0-2 0,0 0 0 15,0 0 0-15,0 0 0 16,0 0-1-16,0 0 2 16,0 0-1-16,0 0 5 15,0 0-4-15,0 0-1 16,0 0 3-16,0 0-3 15,0 0 7-15,0 0-4 16,0 0 1-16,0 0-1 16,0 0 0-16,0 0-1 15,0 0-1-15,0 0 1 16,0 0-2-16,0 0 6 16,0 0-6-16,0 0 1 0,0 0 3 15,0 0-3-15,0 0 1 16,0 0-1-16,0 0 7 15,0 0-8-15,0 0 1 16,0 0 0-16,0 0-1 16,0 0 0-16,0 0-1 15,0 0 1-15,0 0 0 16,0 0-1-16,0 0-2 16,0 0-4-16,0 0-48 15,0 0-32-15,0 8-49 16,-4 6-315-16</inkml:trace>
  <inkml:trace contextRef="#ctx0" brushRef="#br0" timeOffset="116591.97">23450 6253 561 0,'0'0'0'16,"0"0"-5"-16,0 0-70 15,0 0-31-15</inkml:trace>
  <inkml:trace contextRef="#ctx0" brushRef="#br0" timeOffset="116990.77">27198 5209 285 0,'0'0'0'0,"0"0"-174"15,91-14 97-15,-60 7 69 16</inkml:trace>
  <inkml:trace contextRef="#ctx0" brushRef="#br0" timeOffset="117894.85">28623 4889 491 0,'0'0'0'16,"0"0"-35"-16,0 0 35 16,0 0 0-16,0 0 0 15,0 0 14-15,40-44 48 16,-40 43 45-16,0 1-19 15,-12 0 3-15,1 0-26 16,2 3-21-16,1 7-2 16,2 0-17-16,3 5-14 15,1-2 3-15,1-4 9 16,1 0-6-16,0-3 0 0,0-3-17 16,0-2 5-1,7-1-5-15,5 0 3 0,-5 0-1 16,-2 0 0-16,-4 0-1 15,-1-3 10-15,-1-4 16 16,-17-2-27-16,-12 4-22 16,-10 3-115-16,-15 0-319 15</inkml:trace>
  <inkml:trace contextRef="#ctx0" brushRef="#br0" timeOffset="120496.79">23280 6328 509 0,'0'0'134'16,"0"0"-66"-16,0 0 76 16,0 0-40-16,0 0-51 15,0 0-21-15,0-5-9 16,0 5 10-16,0 0-12 16,0-1-3-16,1-1-3 0,4-1-13 15,4-3 6-15,3-2 15 16,4-3-10-16,5-4 9 15,3-5-12-15,3-3-2 16,-2-2 9-16,2-3-10 16,0-2 4-16,0-2 8 15,-4 2-16-15,0 1 10 16,-5 1-10-16,1 2-1 16,-2 1 9-16,0 1-9 15,0 1 3-15,1-2 9 16,0-2-13-16,-5 1-1 15,1 1 0-15,-3 0 3 16,0 1-4-16,2 1 2 0,-2-4-1 16,1-2 2-1,0 1-2-15,0 0 0 0,-2 3 0 16,2 1 3-16,-1 1-4 16,0 2 1-16,3-1 0 15,-1 0-1-15,4 1 1 16,0-2 0-16,2 2-1 15,-2 0 7-15,-2 0-8 16,-1 2 2-16,-5 0 0 16,0-1 2-16,2 1-2 15,1-3 0-15,2 2 3 16,1 0-1-16,-2 5 0 0,1 2-1 16,-2 0 2-1,-2 1 7-15,-1 1-10 0,-1-1 1 16,1 2 5-16,1-5-6 15,-3 0 5-15,1 2-5 16,-1 1 0-16,-1 4-2 16,-1-1 2-16,-2 2 0 15,0 3 3-15,0-2-2 16,0 3-2-16,0-1 0 16,0 0 1-16,0-2 1 15,2 1-1-15,-2-1-1 16,5 1-6-16,-2-3 12 0,0 2-5 15,0 0 0-15,-3 0 0 16,1 2-5-16,-1 0 4 16,2 1 1-16,-2 0 3 15,0-2-1-15,1 3-2 16,4-6-3-16,-1-2 3 16,1 3 0-16,-2 0-3 15,-2 1 3-15,3 2 0 16,-2 0 2-16,-2 2-2 15,0 0 0-15,-1 2 0 16,-2-2-3-16,0 1 2 16,1 1 1-16,-1-2 1 15,0 2 0-15,0 0-1 16,0 0 3-16,0-1 0 16,2-5-3-16,4 1-6 0,1-3 6 15,0 2 0-15,-1 1-9 16,-3 2 7-16,-3 2-6 15,2 1 8-15,-2 0 2 16,0 0-1-16,0 0-1 16,0 0 0-16,0 0-2 15,0 0 1-15,0 0-1 16,0 0 2-16,0 0-8 16,0 0 7-16,0 0 1 15,0 1 4-15,-3 5-1 16,-2 0-5-16,4-6 5 15,1 0-3-15,0 0 0 16,0 0-2-16,0 0-4 0,0 0 4 16,-3-4-1-16,-2-8 3 15,-3 0 2-15,-1 3 0 16,-2 0 6-16,-1 5-8 16,0 1 0-16,0 3-2 15,-1 0 2-15,-1 0 0 16,1 13-2-16,5 4 2 15,2 3-6-15,6 4 6 16,0 0 0-16,5 0-4 16,10-5 4-16,4-4-5 15,2-8 4-15,3-7-5 16,0 0 2-16,6-12-4 0,-2-17 8 16,-2-9-4-16,-6-3 4 15,-12 5-4-15,-8 7-7 16,0 7 11-16,-22 9-2 15,-10 7 2-15,-5 6 0 16,-1 0 0-16,3 12 8 16,5 4-6-16,7 7 0 15,6 5-1-15,8 1 5 16,6 3-4-16,3-3-2 16,1-5 8-16,17-7-7 15,5-7-1-15,3-10 0 16,4 0-5-16,-1-14 5 15,-3-11 0-15,-6-6 0 16,-10 1 9-16,-8 4-7 16,-2 5 3-16,-5 9 4 0,-13 5-3 15,0 7 13-15,-1 0-17 16,1 0 1-16,8 11-1 16,2 3-2-16,7 1 0 15,1-1-1-15,6-4-8 16,16-8 8-16,5-2-13 15,-3-8 14-15,-3-14 3 16,-9-2-1-16,-10 1 2 16,-2 2 6-16,-17 1-3 15,-15 6 5-15,-5 8-2 0,-6 6 7 16,-1 0 0 0,12 4-4-16,6 10-2 0,14 4-2 15,12 2-9-15,9 5-7 16,32-3-5-16,21-14-6 15,11-8-69-15,-7-11-127 16</inkml:trace>
  <inkml:trace contextRef="#ctx0" brushRef="#br0" timeOffset="122656.36">23387 6331 178 0,'0'0'302'0,"0"0"-229"16,0 0-5-16,0 0 12 15,0 0-9-15,0 0-26 16,-4 3-9-16,4-3-8 16,0 0 15-16,0 0 0 15,0 0-20-15,0 0 17 16,0-3-10-16,0-6-14 16,7-10 20-16,13-6-10 15,3-8-7-15,4-5 1 16,0-2-10-16,1 0 6 15,-3-1-9-15,0 4 2 16,-3 2 7-16,-4 2-15 0,2 2 2 16,-3 1 18-16,0-2-20 15,1 1 8-15,-2-1-6 16,2-1-2-16,1 1 17 16,-1 2-14-16,2 3-3 15,-2 1 6-15,2 0-2 16,0-1-4-16,-1 2-1 15,1-1 0-15,-4 1-1 16,0 0 1-16,2-2 0 16,-4 3 7-16,-4 0-7 15,2 0-1-15,-3 0 0 0,0-3 2 16,4-3 9 0,0 0-10-16,3-2 0 0,-1 2 3 15,1 2-1-15,-4 2-2 16,0 2 0-16,-2 3 1 15,-2 3-3-15,-2-1 2 16,0 2 0-16,3-2-1 16,-5 3 5-16,2-1-4 15,0-3 4-15,-3 4-3 16,2 3 1-16,-1 2-2 16,-1 3 0-16,0 1 2 15,-1 0 1-15,-1 2-3 16,1 2 0-16,-2 0 0 15,1 1-2-15,1 2 0 16,-2-3 2-16,0 3 0 0,0-1 1 16,0 1 0-16,0 0-1 15,0 0 2-15,0 0-6 16,0 0 2-16,3-1 2 16,-3-3 3-16,1-2-2 15,1 4-1-15,-2 0 0 16,1 2 1-16,-1 0-1 15,0 0-3-15,0-2 3 16,0 1 0-16,0-2-2 16,0-1 0-16,0-2-5 15,2 0 3-15,1-3-5 16,2 0-5-16,0-1 10 0,-1 1 3 16,-1 3-1-1,-1 3 2-15,0 0-2 0,-2 3 4 16,1-1-7-16,-1 1 5 15,2-5 0-15,-1 0 0 16,5-3-2-16,1 1 2 16,-1 0-7-16,2 3-5 15,-5 2 9-15,0 0-6 16,-3 2 6-16,0 0 3 16,1 0 0-16,-1 0 0 15,0 0-3-15,0 0 3 16,0 0 3-16,0 0-3 15,0 0 0-15,0 0-2 16,0 0-7-16,2 0 7 16,-2 0-8-16,0 0 4 0,0 0 6 15,0 0 0-15,0 0 0 16,0 0-1-16,0 0 5 16,0 0-8-16,0 0 4 15,0 0-2-15,0 0 1 16,0 0-15-16,0 0-8 15,0 0-9-15,0 0-20 16,0-4-44-16,6-9-72 16,3-9-136-16,0-12-166 15</inkml:trace>
  <inkml:trace contextRef="#ctx0" brushRef="#br0" timeOffset="125922.16">24229 5289 144 0,'0'0'16'0,"0"0"-16"16,0 0-1-16,0 0-22 16,0 0-84-16</inkml:trace>
  <inkml:trace contextRef="#ctx0" brushRef="#br0" timeOffset="127061.87">24226 5046 258 0,'0'0'97'16,"0"0"-39"-1,0 0 50-15,0 0 44 0,0 0-31 16,0 0-35-16,-6-12-37 15,6 12-7-15,0 0-34 16,0 0-8-16,0 0 2 16,1 0 2-16,11 0-4 15,-1 0 0-15,3 0 1 16,2-11 2-16,0-9-3 16,-4-1 0-16,-5 2 0 15,-1 0 3-15,-6 9-3 16,0-1 0-16,0 4 4 15,-4 2 5-15,-4 3-8 0,-1 0 7 16,-2 2 24-16,0 0-5 16,0 0-12-16,0 9 2 15,2 5-4-15,1 4 4 16,4 1-8-16,2-5-5 16,2-2 8-16,0-4-12 15,0-4-4-15,9 0 3 16,2-4 2-16,5-6-3 15,-1-19 0-15,3-9 2 16,-5-3 8-16,-2 0-6 16,-10 3-1-16,-1 8 0 15,0 8 2-15,-3 8 7 16,-7 3-9-16,2 5 11 16,-1 2 19-16,-1 0-19 0,4 0-6 15,-2 11-2-15,4 3-3 16,1-1 5-16,3 0-6 15,0-3-3-15,1-2 2 16,13-2-4-16,4-4 5 16,0-2-1-16,4 0 4 15,0-12-3-15,-3-3 0 16,-3-1 1-16,-9 4 3 16,-2 5-4-16,-5 0 5 15,0 4 2-15,0 2 3 16,0 1 1-16,0 0-1 15,0 0-8-15,-2 0-2 16,1 0-8-16,1 0 5 0,0 5-1 16,0 2 4-16,1 2 0 15,11-6-7-15,2-3 4 16,8 0 3-16,5-19 0 16,1-9 5-16,-4-3-1 15,-8 0-4-15,-12 4 0 16,-4 7 0-16,-14 7 3 15,-16 7 7-15,-7 6-10 16,-2 0 8-16,-1 10-8 16,2 13 0-16,6 0 16 15,8 1-12-15,9-2 5 16,12-3-2-16,3-5-7 0,8-2-4 16,15-3-6-16,9-9 8 15,8 0 0-15,0-9 4 16,-1-16-2-16,-9-1 4 15,-9-4-1-15,-14 7-1 16,-7 5 0-16,-3 3 5 16,-19 6 6-16,-3 5-10 15,-5 4 6-15,-2 0-9 16,3 19 6-16,3 2-8 16,4 1 4-16,5-1-1 15,11-7-1-15,5-5-4 16,1 0 1-16,0-2 2 0,6-1-8 15,3-2 9 1,-2 0 0-16,-1-4-1 16,-1 2-3-16,1-2 2 0,1 0-11 15,3 0-24-15,3-10-22 16,3-9-32-16,-4-2-200 16</inkml:trace>
  <inkml:trace contextRef="#ctx0" brushRef="#br0" timeOffset="128323.3">19280 4141 88 0,'0'0'24'0,"0"0"-20"16,0 0 10-16,0 0 16 15,0 0 27-15,0 0 20 16,0 0 8-16,0 0-44 16,0 0-21-16,0 0-2 15,0 0-11-15,4 1-5 16,8 1-2-16,0-2-1 0,3 0-96 16,2 2-272-16</inkml:trace>
  <inkml:trace contextRef="#ctx0" brushRef="#br0" timeOffset="129462.56">19716 4146 37 0,'0'0'464'16,"0"0"-434"-16,0 0 27 15,0 0-6-15,0 0-35 0,0 0-16 16,0-4-6 0,0 4-19-16,0 0 7 0,4 0 1 15,1 0-19-15,0 0-8 16,0 0 14-16,-1 0 13 15,-1 0 14-15,-1 0 3 16,-1 0 0-16,-1 0 6 16,2 0 30-16,-2 0 8 15,3-2-29-15,0-2 15 16,3 2-3-16,-3-2-17 16,-3 2 2-16,0 2 24 15,0 0 37-15,0 0 23 0,0 0-13 16,0 0-24-1,0 0 0-15,0 0-33 16,0 0-6-16,0 0-4 0,0 0-8 16,0-4 10-16,0 1-11 15,0-2 4-15,-9 2 8 16,0 2-11-16,-5 1 4 16,-2 0 6-16,-2 0-12 15,0 14 0-15,1 2-6 16,3 6 0-16,2 5 0 15,2 5 4-15,5 8-3 16,4 6 0-16,1 1 2 16,0 4-5-16,13-1 2 15,9-7 0-15,5-4-2 16,6-5 2-16,5-5 0 0,3-8-3 16,2-3 6-1,2-6-8-15,0-6 5 0,0-6 0 16,1 0 5-16,-4-11-3 15,-4-8-3-15,-5-3 2 16,-7-1 0-16,-4-4 2 16,-4-5-3-16,-4 1 0 15,-3-2 17-15,-5 0-5 16,-3 0 1-16,-3-1 8 16,0-1-10-16,-1-2 10 15,-12 1-17-15,-4-2 0 16,-2 1 12-16,-1 7-16 15,-1 6 7-15,5 7 0 0,2 6 8 16,1 4-3-16,3 0-10 16,-2 4 1-16,-3 1 5 15,1 2-6-15,-6 0-3 16,0 0 1-16,-2 10-8 16,-2 4 7-16,2-1-6 15,3 3 4-15,2 0 0 16,3-1 3-16,4-3 0 15,2-1-1-15,4-3-5 16,1-2 5-16,1-1-9 16,2-1 1-16,0-4 2 15,0 3-21-15,0-2 10 16,0 1 0-16,0 1-17 16,0 0-11-16,5 1-18 0,2 2-79 15,-1-1-195-15</inkml:trace>
  <inkml:trace contextRef="#ctx0" brushRef="#br0" timeOffset="131575.67">20017 5078 346 0,'0'0'291'0,"0"0"-192"15,-83 44 12-15,56-24 8 0,2 1-70 16,3 4-19-16,2 2-1 16,3 6-20-16,1 3 3 15,5 6 7-15,1 2-7 16,5 6 7-16,4-1-6 16,1 0-3-16,0 0 3 15,1 0-8-15,14-5-5 16,2-1 2-16,5-7 0 15,3-3-4-15,7-7 1 16,2-7 1-16,5-5 16 16,5-9-15-16,0-5 6 15,3-4 4-15,0-19-5 16,-3-9 16-16,-3-3-6 0,-4-4-10 16,-6-4 9-1,-4-4-14-15,-9-5 4 0,-13-5-2 16,-5-5 4-16,-12-4 1 15,-14 1-8-15,-9 8 1 16,-1 12 16-16,0 10-10 16,0 12 8-16,5 7 14 15,1 4-16-15,3 8 3 16,5 2-16-16,5 2 0 16,6 0 4-16,1 0-4 15,4 0 0-15,2 0-4 16,-5 2-8-16,3 4 6 0,-1 1-6 15,-1 0 3 1,3-4 3-16,0 0-6 0,3-2-7 16,2-1 13-16,0 0-21 15,-1 0 0-15,1 0-10 16,0 0-6-16,0 0 18 16,0 0-39-16,0 0-23 15,0 0-79-15,0 0-77 16,0 0 81-16</inkml:trace>
  <inkml:trace contextRef="#ctx0" brushRef="#br0" timeOffset="136184.1">23205 6399 187 0,'0'0'176'0,"0"0"-139"15,0 0-9-15,0 0 0 16,0 0-19-16,0 0-1 16,0 0-8-16,0-2 1 15,0 0 4-15,0 2 50 16,0 0 18-16,0 0-6 0,0-2-1 15,0 2-17-15,0 0-9 16,0 0-21-16,0 0-3 16,0 0 23-16,0 0-21 15,0 0 2-15,0 0 1 16,0 2-21-16,5 6 8 16,2 0 1-16,4 1-2 15,2-3 5-15,1-3-12 16,3-3 3-16,0 0-2 15,-1 0 2-15,-1-9-1 16,-3-4-2-16,-6-1 0 16,-2 2 12-16,-4 0-9 15,0 4 4-15,0 4 30 0,-7 1-25 16,-5 3 11 0,3 0-10-16,0 0-13 0,3 0 12 15,3 9-12-15,3 0 0 16,0 3-1-16,0 1 5 15,0 0-4-15,0-3 0 16,6-1 0-16,0-4-6 16,3-5 5-16,2 0 1 15,2 0-3-15,1-17 10 16,-3-7-7-16,-3-3 0 16,-5-3 1-16,-3 4 6 15,0 5-7-15,-5 3 0 16,-11 6 14-16,1 6-11 15,-1 6 10-15,1 0-7 0,1 4-5 16,4 12-1-16,4 5 0 16,4 3 0-16,2-1 7 15,0-3-7-15,8-2 0 16,8-5 0-16,-2-2 0 16,2-7-6-16,-3-4 6 15,1 0 0-15,1-8-3 16,-3-13 8-16,-2-6-4 15,-2-1-1-15,-7-1 1 16,-1 6 5-16,0 5-6 16,-9 6 0-16,-10 7 10 15,-3 5-10-15,-1 0 0 16,-1 14-9-16,0 5 9 0,5 6-3 16,5 3 3-1,5-2 0-15,8 1 0 0,1-5 0 16,3-5 0-16,15-3-3 15,4-8 3-15,4-4-2 16,2-2-3-16,-1-10 5 16,-6-12 6-16,-2-3-6 15,-8 0 0-15,-8-1 4 16,-3 1-4-16,-3 3 6 16,-17 2-6-16,-5 10 0 15,-2 4 7-15,-1 6-5 16,1 0 3-16,6 0-5 0,1 12 7 15,7 3-14-15,4 5 7 16,8 1 0-16,1 0 3 16,0-2-3-16,6-5 0 15,11 0 0-15,6-9 0 16,-1 0-3-16,4-5 1 16,-3 0 2-16,0-6-1 15,-7-10 2-15,-1 1 3 16,-7-5-2-16,-8-1-1 15,0 2 3-15,-6 3-4 16,-15 5 3-16,-1 5 6 16,-5 4-6-16,3 2 1 15,0 0-1-15,6 8-3 16,6 6 0-16,6 2-7 16,4 1 7-16,2 3 5 0,0-1-3 15,5-5-2-15,7-3 0 16,4-4-2-16,1-4-5 15,4-3 2-15,-1 0 5 16,-1-11 4-16,-2-6-3 16,-3-2 3-16,-8 1-1 15,-5 2-1-15,-1 2 1 16,0 5-3-16,-4 0 1 16,-8 5 8-16,0 0-3 15,-1 4 4-15,2 0-7 16,3 0-3-16,0 0-1 15,3 10-3-15,1 1 4 0,2 1-1 16,2 1 2-16,0 2-1 16,0-3 0-16,0-2 0 15,6-3 0-15,3-4-6 16,0-3-1-16,-2 0 4 16,1 0 2-16,-3-7-1 15,-1-10 2-15,-4-1 0 16,0 0 2-16,0 3-1 15,-10 5 3-15,-3 2-2 16,-1 8 1-16,2 0-3 16,1 0-1-16,-1 8-12 15,3 14 12-15,2 4-1 16,-2 2 2-16,6 2 0 0,3-4 4 16,0-5-6-1,0-5 2-15,6-6-4 0,9-5 3 16,0-5-8-16,3 0 9 15,-1-13-2-15,-2-10 6 16,-5 0-4-16,-6 1 0 16,-4 3 1-16,0 4 4 15,0 5-4-15,0 2 2 16,-3 2 5-16,-3 2-8 16,3 4 8-16,1-2-5 15,2 2-2-15,0 0 3 16,0 0-4-16,0 0-2 0,-1 0 2 15,1 0 0 1,0 0 0-16,0 0 0 0,0 0-1 16,0 0-1-16,0 0 3 15,0 0-1-15,0 0 2 16,0 0 1-16,0 0-3 16,0 0 0-16,0 0 1 15,0 0 1-15,0 0-1 16,-2 0-1-16,2 0 4 15,0 0-1-15,0 0-5 16,0 0 2-16,0 0 0 16,0 0-1-16,0 0-2 15,0 0 3-15,0 0-3 16,0 0 2-16,0-1-14 16,-3-1-28-16,-4 2-76 0,-11 0-492 15</inkml:trace>
  <inkml:trace contextRef="#ctx0" brushRef="#br0" timeOffset="137875.79">22841 7751 568 0,'0'0'330'0,"0"0"-287"15,0 0-5-15,0 0 11 16,0 0-42-16,0 0-7 0,23-4 0 16,5-7 4-1,2 3 18-15,3 2-5 0,0 0-8 16,-1 1-3-16,2 2-3 15,-4-1-2-15,-4 2-1 16,-5-1-1-16,-4 0 1 16,-8 0 0-16,-4 2 7 15,-5 0-7-15,0 1 10 16,-15 0 60-16,-18 0-59 16,-11 8-7-16,-7 11 13 15,-2 1 5-15,6-1 10 16,9-2-7-16,12-6 11 0,12-5-2 15,8-4-30-15,6-2-4 16,0 0-4-16,24 0-11 16,12 0 12-16,7-7 1 15,1-4 2-15,-6-1-1 16,-5 4 1-16,-10 4 0 16,-9 2 1-16,-8 2 2 15,-6 0 0-15,0 11-1 16,-20 12 6-16,-13 8 1 15,-6 4-8-15,-2-7 0 16,1-2 4-16,9-9-4 16,11-5 7-16,9-9 8 15,9-3 0-15,2 0-16 16,3 0-21-16,24-11 10 16,10-7 10-16,8 0 2 0,1 1-2 15,-1 3 3-15,-6 4-2 16,-6 6 0-16,-11 4-2 15,-10 0 2-15,-7 0-1 16,-5 1 1-16,0 12 11 16,-8 2-7-16,-7-1 3 15,3-5 7-15,6-5-3 16,3-4 14-16,3 0-14 16,0 0-11-16,0 0 0 15,0 0-15-15,0 0 4 16,0 0 11-16,11-6-7 15,8-4 6-15,3 2-12 0,7-1-20 16,3-4-22-16,0-2-68 16,-6 1-164-16</inkml:trace>
  <inkml:trace contextRef="#ctx0" brushRef="#br0" timeOffset="138471.85">23921 5622 193 0,'0'0'17'16,"0"0"-9"-16,0 0-8 15,0 0-2-15,-4-86-6 0,0 75 8 16,2 0 8 0,-2 0 13-16,1 0 9 0,-2-2-26 15,-1-1-4-15,-2-2-142 16</inkml:trace>
  <inkml:trace contextRef="#ctx0" brushRef="#br0" timeOffset="142435.65">23395 6347 515 0,'0'0'199'0,"0"0"-152"16,0 0 54-16,0 0-14 16,0 0-42-16,0 0-5 15,0-11-16-15,0 19-11 16,-9 8-8-16,3 2 2 15,0-3 13-15,3-1-10 16,1-4-5-16,2-7 3 16,0-1-8-16,0-2 0 15,0 0-6-15,0-3 6 16,0-13 0-16,2-6 0 0,-1-3 0 16,-1 0 8-1,0 4-6-15,0 5 2 0,0 7-3 16,0 5 11-16,-6 4 21 15,-4 0-25-15,-1 4-6 16,1 13 6-16,1 4-6 16,3 2 3-16,3-2-2 15,3-4-2-15,0-4 4 16,0-4-5-16,9-8-11 16,9-1 8-16,1-4 3 15,-2-17-2-15,-4-5 4 16,-8-4 0-16,-5 1 2 0,0 5-4 15,-5 8 0-15,-10 6 9 16,-1 5-5-16,-2 5 6 16,2 0 5-16,2 9-8 15,4 9-7-15,1 5-3 16,6-1 3-16,3-2 3 16,0 0-1-16,8-5-3 15,3-2 3-15,0-3-2 16,-1-3 0-16,-4-3-4 15,-2-4 4-15,-2 0-4 16,-1 0 8-16,-1 0-4 16,0 0 1-16,0 0 2 15,0 0 13-15,0 0-16 16,0 0 3-16,0 0 5 16,0 0-6-16,0 0 0 0,0 0-2 15,0 0 0-15,0 0 2 16,0 0-2-16,0 0 0 15,0 0 4-15,0 0-3 16,0 0 1-16,0 0-1 16,0 0-1-16,0 0 4 15,0 0-4-15,0 0 0 16,0 0-4-16,0 0 8 16,0 0-8-16,0 0 0 15,0 0 1-15,0 0-3 16,0 1-15-16,0 5-4 15,0 0 3-15,-1 0-5 0,-2-5 23 16,3-1-9-16,-2 0 13 16,1-3-3-16,1-11-15 15,0-6 18-15,0 0 0 16,0-2 1-16,0 6 0 16,0 1-1-16,0 8 0 15,0 3 4-15,-2 4 1 16,1 0 0-16,-2 2-5 15,-1 18-3-15,-1 6 3 16,2 2 0-16,0 1 2 16,2-4 1-16,1-5-3 15,0-6 0-15,0-8 0 16,0-6-2-16,0 0-1 0,0-4-3 16,3-18 6-1,6-11 6-15,4-5-5 0,-2-1-1 16,-1 6 5-16,-3 7-4 15,-4 8-2-15,-3 7 2 16,0 10-1-16,0 1 17 16,0 0-17-16,0 18 1 15,0 6-3-15,-7 4 4 16,0-1 0-16,1-4-2 16,3-5 1-16,-1-8-1 15,3-8 0-15,1-2-1 16,0 0-1-16,0-13-3 15,0-8 5-15,0-6 0 16,0 5 3-16,0 1 8 0,0 6-11 16,0 6 1-16,0 5 16 15,0 4-14-15,0 0 9 16,0 4-12-16,0 15 0 16,0 6 0-16,-5 3 3 15,4-2-3-15,-1-5 0 16,2-6 4-16,0-9-8 15,0-5 4-15,0-1-3 16,-1-3-6-16,-1-15 18 16,1-4-9-16,-5-4 10 15,-1 7-9-15,1 4 18 16,0 8-4-16,3 4 1 0,1 0 17 16,2 3-33-16,0 0 0 15,0 0-2-15,0 0-6 16,0 0 2-16,0 0-5 15,0 6 11-15,3 1 7 16,-1-1-6-16,-1-2-1 16,-1-3 5-16,2-1-1 15,-2 0-4-15,0 0 0 16,1 0 0-16,-1 0 10 16,0 0-10-16,0 0 0 15,0 0 2-15,0 0 1 16,0 0-5-16,0 0 2 15,0 0 0-15,0 0 1 0,0 0-1 16,0 0 0-16,0 0-7 16,0 0 3-16,0 0-20 15,2 0-29-15,1 0-35 16,0 0-132-16,-3 0-253 16</inkml:trace>
  <inkml:trace contextRef="#ctx0" brushRef="#br0" timeOffset="148015.24">19788 6653 401 0,'0'0'54'16,"0"0"-8"-16,0 0 47 16,0 0 16-16,0 0-7 15,0 0-18-15,0 0-32 16,-19 8-14-16,21-37-3 15,13-17 10-15,7-12-16 16,5-10-4-16,4-6-17 16,4-5 13-16,1-4-6 15,-2 7-11-15,-4 8 10 16,-8 20-7-16,-7 19-4 0,-8 12-1 16,-4 11 3-16,-3 4-1 15,0 2 12-15,0 0-3 16,0 3 12-16,0 17-16 15,-1 11 1-15,-8 13 8 16,-1 9-16-16,2 7 7 16,3 5 5-16,4 3-9 15,1 1 9-15,0-3-11 16,0-2 2-16,0-4-2 16,0-5 4-16,4-3-7 15,-1-2 0-15,1-8 1 16,-1-4-5-16,0-7 4 15,1-5-3-15,-3-4 3 0,-1-2-48 16,0 1-14-16,0 0-25 16,0 2-73-16,-11-2-122 15,-2 0 6-15</inkml:trace>
  <inkml:trace contextRef="#ctx0" brushRef="#br0" timeOffset="148181.5">19942 7074 260 0,'0'0'269'15,"0"0"-103"-15,0 0 11 16,0 0-34-16,0 0-55 15,-82 7-17-15,81-7-8 16,1 0-23-16,0 0-34 16,18-14-4-16,25-11 9 15,17-7 14-15,17-9-5 16,24-4-4-16,16-3-12 16,16-3-8-16,-6 5-75 0,-17 5-493 15</inkml:trace>
  <inkml:trace contextRef="#ctx0" brushRef="#br0" timeOffset="174919.11">16850 8176 378 0,'0'0'540'15,"-115"80"-512"-15,65-23-7 16,6 15 40-16,5 8 4 15,12 5-36-15,15 1-5 0,12-1-2 16,0-2-18-16,22-7 5 16,11-10-2-16,8-11-6 15,8-7 1-15,3-9-2 16,6-8 0-16,0-3 8 16</inkml:trace>
  <inkml:trace contextRef="#ctx0" brushRef="#br0" timeOffset="175999.11">17055 8119 685 0,'0'0'80'16,"-120"9"24"-16,54 12-9 16,-4 12-4-16,3 9-47 15,4 8 12-15,8 8-23 16,13 7 0-16,11 6-8 15,12-1-12-15,11 1-6 16,8-2 5-16,0 0-10 16,19-1-2-16,14-5 1 15,7-9 0-15,16-10-2 0,3-12-2 16,7-12 0-16,3-11 0 16,2-9 3-16,2-6-2 15,-1-22 2-15,-1-12 10 16,-8-10 4-16,-10-12-11 15,-11-10 1-15,-15-1 4 16,-15-1-6-16,-12-1-1 16,-16 3 6-16,-32-1-3 15,-17 4 3-15,-17 6-6 16,-11 15-1-16,-4 15 3 16,-3 14-3-16,4 13-1 15,7 6-1-15,16 4-19 16,22 14 4-16,21 5-19 0,20 8-30 15,10 12-40-15,6 9-306 16</inkml:trace>
  <inkml:trace contextRef="#ctx0" brushRef="#br0" timeOffset="176953.2">17229 10162 725 0,'0'0'103'0,"-105"0"-34"16,45 0-17-16,-1 0 43 15,-1 13-43-15,0 7-8 16,1 7-10-16,-1 11 5 16,0 13-1-16,4 9-6 15,5 12-19-15,12 6 1 16,13 5-6-16,13 1-1 0,12-3 4 15,3-1-10 1,13-10 0-16,23-5 2 0,16-7-1 16,13-11-2-16,12-11 0 15,7-14-2-15,5-13-2 16,4-9-2-16,1-19 6 16,-3-27-4-16,-8-12 4 15,-13-11 4-15,-14-6-4 16,-22-7 2-16,-15-5-2 15,-19-4 1-15,-7 0 1 16,-32-1 0-16,-19 2 2 16,-15 4 0-16,-8 9-3 0,-1 14-1 15,6 18 5-15,12 14-2 16,13 13-3-16,15 8 0 16,15 3-36-16,11 6-26 15,10 1-15-15,0 0-73 16,12 18-283-16</inkml:trace>
  <inkml:trace contextRef="#ctx0" brushRef="#br0" timeOffset="177785.28">16964 9699 862 0,'0'0'106'16,"0"0"-82"-16,0 0 22 15,0 0-43-15,0 0-2 16,29-115 31-16,-1 35-4 16,-1-6-15-16,-9 4 12 15,-9 11-14-15,-6 13-4 16,-3 16 1-16,0 15 10 15,0 14 9-15,0 10 2 16,0 3 9-16,0 0-13 16,0 0-22-16,0 0-3 0,0 9-1 15,0 21 1-15,0 12 10 16,4 18-6-16,4 9 2 16,-2 5 1-16,0 7-6 15,-2-4 7-15,2-4-8 16,0-11 0-16,-1-10-1 15,-2-9 1-15,0-8 0 16,-3-8-17-16,0-5-47 16,0-6-18-16,0 0-13 15,-3-5-95-15,-10 0-153 16</inkml:trace>
  <inkml:trace contextRef="#ctx0" brushRef="#br0" timeOffset="177935.12">16964 9987 582 0,'0'0'251'0,"0"0"-83"15,0 0-67-15,-88 26-19 0,82-25-13 16,6-1-23-16,0 2-28 16,14 3-18-16,26 3 3 15,20-5 14-15,20-3-13 16,10-12 2-16,7-21-6 16,-2-14-9-16,-8 1-96 15,-17 11-304-15</inkml:trace>
  <inkml:trace contextRef="#ctx0" brushRef="#br0" timeOffset="184404.95">22003 17387 797 0,'0'0'69'16,"-145"-50"-56"-16,65 23-11 15,0 4 3-15,4 8 46 16,3 6 15-16,3 9-10 15,3 0-31-15,-2 14 3 16,1 13 3-16,-4 11-21 16,4 13 6-16,2 8-7 0,8 5 5 15,11 1 13-15,7 2-11 16,16 4-11-16,8 7 9 16,11 4-14-16,5 3 0 15,6 6 0-15,23-1 2 16,5-4-2-16,10-5-4 15,5-12 4-15,6-2 1 16,10-11 3-16,11-4-4 16,13-11 2-16,13-7-2 15,14-7 21-15,16-8-20 0,2-12-1 16,8-7 0 0,-5-1 0-16,-8-20-2 0,-8-15 2 15,-11-4 0-15,-10-10 4 16,-12-5-4-16,-11 0 5 15,-14 2 4-15,-17-2-4 16,-11 2 2-16,-15-6-2 16,-9-5-5-16,-9-8 6 15,-2-6-4-15,-5-9-2 16,-20-9 1-16,-10-4-1 16,-13-7 2-16,-14-3-5 15,-13 8 4-15,-6 16-1 16,-5 19 0-16,-5 22 0 15,-4 19-1-15,-7 15-4 16,-5 11-14-16,-5 12-14 0,-2 19-3 16,6 5 4-16,11 0-19 15,12 5-30-15,13 2-109 16,11 2-140-16</inkml:trace>
  <inkml:trace contextRef="#ctx0" brushRef="#br0" timeOffset="-162067.02">3833 5954 1010 0,'0'0'17'15,"0"0"-5"-15,0 0-11 16,0 0 18-16,0 0 20 16,0 0 11-16,0 0-13 15,0 0-35-15,-59-9 3 16,59 9 12-16,-4 0-16 15,4 0 26-15,0 0-27 16,0 0 0-16,0 0 7 16,13 0 3-16,15 0-10 15,14 0 14-15,15 0-11 16,22-9 30-16,12 0-28 16,12-3-4-16,12 1 18 0,3-2-15 15,3 0-4-15,-2-4 0 16,-7 2 3-16,-12-2-2 15,-14 2-1-15,-17 0 0 16,-14 5 6-16,-19 5-6 16,-8 0 0-16,-17 4-1 15,-4 1 1-15,-4 0 15 16,-3 0-13-16,0 0 21 16,0 0 24-16,0 0-37 15,0 0 11-15,0 0-21 16,0 0 5-16,0 0-5 15,0 0 0-15,0 0 0 0,0 0-4 16,0 0 2-16,0 0-1 16,0 0-53-16,0 0-17 15,0 0 3-15,0 0-53 16,0 0-128-16,-10 0-545 16</inkml:trace>
  <inkml:trace contextRef="#ctx0" brushRef="#br0" timeOffset="-160719.53">4010 10079 817 0,'0'0'103'15,"0"0"-50"-15,0 0 16 16,0 0 0-16,0 0-14 0,0 0-24 15,-64-8 2-15,64 6-18 16,0 1-14-16,0 0 17 16,0-1-17-16,0 2-2 15,0-2 0-15,16 0 1 16,15-2 2-16,14 1-2 16,15-2 0-16,12-1 9 15,11 0-8-15,7 0 4 16,2 1 0-16,-2 3 2 15,-10-3-1-15,-10 0-6 16,-12 3 0-16,-14-1 9 16,-8 0-4-16,-11 1-3 15,-6 1 0-15,-8-1 1 16,-7 2 6-16,-2 0-3 16,-2 0-6-16,0 0 41 0,0 0-26 15,0 0 16-15,0 0-6 16,0 0-11-16,0 0 5 15,0 0-19-15,0 0 0 16,0 0-1-16,0 0 1 16,0 0-4-16,0-4-71 15,0-6-50-15,-3-2-68 16,-12 4-603-16</inkml:trace>
  <inkml:trace contextRef="#ctx0" brushRef="#br0" timeOffset="-157843.08">4046 14441 938 0,'0'0'26'16,"0"0"34"-16,0 0-32 15,0 0 64-15,0 0-33 16,0 0-15-16,-66 0 0 16,66 0-41-16,0 0 20 15,0-1-18-15,0-2-4 16,0 0 4-16,16-3-5 0,20-1 0 15,21-4 1-15,18-3 7 16,13-5-9-16,9-1 1 16,3-3 0-16,1 0 10 15,-4 1-10-15,-6-1 0 16,-12 4 8-16,-12 5-3 16,-13 3-5-16,-14 5 1 15,-14 2 0-15,-10 4 1 16,-10 0-2-16,-3-1 0 15,-3 1 14-15,0 0-13 16,0 0 8-16,0 0-7 16,0 0-2-16,0-3 0 15,-12-3-55-15,-9 3-103 0,-4 3-146 16</inkml:trace>
  <inkml:trace contextRef="#ctx0" brushRef="#br0" timeOffset="31384.1">1944 15849 984 0,'0'0'24'15,"0"0"-20"-15,0 0-4 16,0 0 29-16,0 0 3 15,0 0-21-15,0 0-2 16,-17 92-5-16,17-44 4 16,3 5 9-16,5 9-16 0,-4 9 10 15,1 13-2 1,1 7-6-16,-2 5 16 0,2-1-14 16,-3-7-4-16,0-11 6 15,0-10-2-15,0-14-5 16,0-11 0-16,0-13-10 15,0-14-21-15,0-15-41 16,-3-6-85-16,0-32-211 16</inkml:trace>
  <inkml:trace contextRef="#ctx0" brushRef="#br0" timeOffset="31998.86">1754 16031 816 0,'0'0'41'0,"-3"-77"-38"16,3 35 10-16,21 3 19 16,3 1 12-16,9 5-23 15,8 2-9-15,1 5 13 16,7 10-14-16,4 2-5 16,8 10 15-16,6 4-19 15,-3 0 3-15,0 7-4 16,-4 11-1-16,-9 7 9 15,-7 2-6-15,-11 8-3 16,-9 4 10-16,-12 8-7 16,-10 9 4-16,-2 3-5 15,-14 4-2-15,-14 2 0 0,-12 0 6 16,-5-1-6 0,-4-2 0-16,-1-4 2 0,3-11-2 15,9-15 1-15,10-12 9 16,10-12 29-16,12-5-34 15,5-3-4-15,1 0-1 16,0 0 0-16,0 0-7 16,16-9 3-16,15 0 4 15,10-3 3-15,9 10 0 16,4 2-3-16,6 1 0 16,1 20 1-16,0 8 10 15,-1 4-4-15,1 8-3 0,-4 1 21 16,-1 4-11-1,1 0-5-15,-6-3 8 0,1-1-7 16,-3-7-1-16,-4-4-7 16,-6-5 8-16,-9-5-4 15,-8-9-5-15,-7-4 1 16,-9-3 7-16,-3-4-5 16,-2-1 5-16,-1 0-5 15,0 0 8-15,0 0-2 16,0 0-10-16,0 0 0 15,0 0-3-15,0 0-23 16,0 0-63-16,0-2-40 16,-3-2-240-16</inkml:trace>
  <inkml:trace contextRef="#ctx0" brushRef="#br0" timeOffset="38125.69">3352 16668 374 0,'0'0'262'0,"0"0"-204"16,0 0-51-16,0 0 78 15,0 0 9-15,0 0-32 0,0 0-23 16,-24-13-8 0,21 12 1-16,-3 1-11 0,3 0-6 15,0 0 10-15,-1 0-15 16,-2 0 14-16,0 0-2 15,-3 2-15-15,-6 15 11 16,0 9-17-16,-1 5-1 16,-1 4 0-16,4-1 2 15,4 0-6-15,3 0 6 16,1 0-2-16,4 1 7 16,1-1-3-16,0 2-5 15,3-3 1-15,10 0 0 16,5-3 1-16,3-1-1 15,3-4 0-15,4 0 2 0,1-4 2 16,-1-4-8-16,0-5 4 16,-1-4-2-16,0-2 1 15,-1-6 2-15,2 0-1 16,0 0 8-16,-1-4-6 16,-3-3 6-16,-5-3-4 15,1-2-3-15,-3 1 8 16,0-2-8-16,-1 1 6 15,-2-2 1-15,-1 1-8 16,-4 0 5-16,-1 2-5 16,-2 3 0-16,-2-1 3 0,-1 3-1 15,-3 3 5 1,0 1-2-16,0 0-3 0,0 2 11 16,0 0-13-16,0 0 2 15,0 0 5-15,0 0-6 16,0 0 1-16,0 0-2 15,0-2 1-15,0 2-2 16,0-1 2-16,0-1-2 16,0-1 1-16,0 0 0 15,0 2 0-15,0-1 2 16,0 2-1-16,0 0 2 16,0 0-1-16,0 0-1 15,0-1-2-15,0 1 1 16,0 0 0-16,0 0-1 0,0 0 2 15,0 0-1-15,0 0 0 16,0 0 3-16,0 0-6 16,0 0 3-16,0 0 0 15,0 0 1-15,0 0 1 16,0 0-2-16,0 0 0 16,0 0 3-16,0 0-5 15,0 0 2-15,0 0 0 16,0 0 2-16,0 0 0 15,0 0-2-15,0 0 0 16,0 0 0-16,0 0-1 16,0 0 1-16,0 0 0 15,0 0 0-15,0 0 1 0,0 0-2 16,0 0-2 0,0 0 3-16,0 0 4 0,0 0-4 15,0 0 0-15,0 0-1 16,0 0 2-16,0 0-2 15,0 0-2-15,0-4 3 16,0 0-3-16,0-6 3 16,-2 0 0-16,-2-2 1 15,1-1 4-15,0-1-10 16,-1 2 3-16,-1-2 2 16,-1-3 4-16,0-2 0 15,-1 2-4-15,-1 1 0 16,1 0 2-16,1 1-5 0,-3 3 3 15,3-1 0-15,-3 2 3 16,1-3-2-16,-3 0-1 16,0-1 0-16,-1-2 2 15,-1 1-5-15,1 0 4 16,-3 0-1-16,0 3 1 16,2 0 1-16,-4 2-2 15,1-2 2-15,-1 0-2 16,-2 4 0-16,0 0 2 15,-4 1-2-15,-1 2 4 16,-1 1-4-16,-2 3 0 16,2 2 3-16,7 0-2 15,-3 0 7-15,6 0-7 16,-3 2 1-16,0 4-2 0,3 4-5 16,3-2-3-16,4-2-3 15,0-2-8-15,8-1-11 16,0 0-46-16,0 1-20 15,0-1-155-15,13 0-327 16</inkml:trace>
  <inkml:trace contextRef="#ctx0" brushRef="#br0" timeOffset="38920.68">4101 16792 761 0,'0'0'73'15,"0"0"-69"-15,12-106 18 16,-6 68 42-16,-2 0-15 16,1 4-5-16,-2 3-18 15,0 6 12-15,-2 6-18 16,-1 10-16-16,2 4 21 15,-2 4-8-15,0 1 9 16,0 0-8-16,0 0 1 16,3 0 8-16,-3 0-2 15,4 2-24-15,-1 16 6 16,8 13-6-16,1 6 7 0,1 7-2 16,-1 1-4-16,1 2 1 15,-4-2 5-15,0 1-5 16,-1-3 1-16,2-6 3 15,-4 0-7-15,-1-7 0 16,-4-4 0-16,-1-3 0 16,2-3-2-16,-2-8-14 15,1-2-25-15,-1-1-25 16,0-3-27-16,0 2-112 16,0 2-224-16</inkml:trace>
  <inkml:trace contextRef="#ctx0" brushRef="#br0" timeOffset="39189.23">4061 17204 987 0,'0'0'69'16,"0"0"-49"-16,0 0 33 16,0 0-7-16,0 0-19 15,0 0-25-15,43 0 7 16,3 0 37-16,11 0-19 15,4 0 4-15,-4-3-27 16,-2 0 3-16,-6 0-5 16,-7 0 3-16,-3-1-9 15,-4 0 4-15,-2 0-49 0,-6-2-55 16,-3 4-105-16,-9 2-513 16</inkml:trace>
  <inkml:trace contextRef="#ctx0" brushRef="#br0" timeOffset="43109.63">5153 16305 860 0,'0'0'118'15,"0"0"-95"-15,0 0 20 16,0 0 17-16,0 0-38 16,0 0-15-16,-17 0 3 15,17 0-7-15,0 0 9 16,0 0-1-16,0 0-6 15,0 0 9-15,2 0-12 16,16 0-1-16,9 0 16 16,7 0-10-16,6 0 10 15,2-3-3-15,10 3 3 0,1-1-8 16,0 1-2 0,1 0-3-16,-4-2 1 0,-5 1-5 15,-9 1 0-15,-6 0-1 16,-6 0 5-16,-9 0-4 15,-2 0 1-15,-8 0 1 16,-2 0-1-16,-3-1-1 16,0 1 0-16,1 0 5 15,-1 0-5-15,0 0 3 16,0 0-3-16,0 0 0 16,0 0-4-16,0 0-37 15,0 0-39-15,0 0-22 16,0 0-186-16,0 8-296 15</inkml:trace>
  <inkml:trace contextRef="#ctx0" brushRef="#br0" timeOffset="43607.92">5202 16598 707 0,'0'0'155'0,"0"0"-116"16,0 0 13-16,0 0 67 0,0 0-55 16,0 0-34-16,-28 2-9 15,28-2 0-15,0 0 15 16,0 0-15-16,0 0 5 15,0 0 0-15,0 0-23 16,0 1 17-16,4 2-13 16,15-3 5-16,13 2 9 15,5 3-12-15,14-2 11 16,4 0-6-16,8 0-11 16,2-2 4-16,-5 1 2 15,-6-2-6-15,-5 0 5 16,-4 1-7-16,-8-1 0 0,-7 0 6 15,-8 2-7 1,-4-2 0-16,-7 0 5 0,-4 0-4 16,-5 0 3-16,-2 0-2 15,0 0 0-15,0 0 7 16,0 0-8-16,0 0 1 16,0 0 2-16,0 0-1 15,0 0-6-15,0 0-10 16,0 0-45-16,0 0-20 15,0 1-45-15,0 6-47 16,0 2-389-16</inkml:trace>
  <inkml:trace contextRef="#ctx0" brushRef="#br0" timeOffset="44590.41">6757 15931 949 0,'0'0'90'15,"0"0"-73"-15,0 0 3 16,0 0 41-16,0 0-21 15,0 0-40-15,-18 125 0 16,28-58 12-16,8 9-12 16,0 8 0-16,0-1 0 15,-3-1 4-15,-3-10-4 16,-3-8 6-16,-2-7-6 16,2-13 0-16,-5-11-10 15,-2-13-24-15,-2-11-27 16,0-9-44-16,0-4-105 15,-5-27-130-15</inkml:trace>
  <inkml:trace contextRef="#ctx0" brushRef="#br0" timeOffset="45138.58">6613 16086 547 0,'0'0'99'0,"0"-88"-34"15,11 38-20-15,16 2 59 16,4 3-16-16,9 5-49 15,6 5-8-15,1 9-14 16,2 6-1-16,3 9-5 16,2 7-3-16,3 4 4 15,2 10-3-15,-5 15 1 16,-2 7-8-16,-7 6 8 0,-8 5 3 16,-10 6-1-16,-8 6-4 15,-11-2 4-15,-8 2-3 16,0-3-8-16,-18-3 0 15,-10 0 14-15,-6-4-14 16,-5-6 3-16,0-9-3 16,3-8 3-16,3-8 0 15,9-9-4-15,5-2 0 16,7-3 5-16,9 0-5 16,3 0 0-16,0 0-5 15,6-4 1-15,19-5 3 16,11 3 1-16,11 5 0 0,9 1 4 15,7 12-2-15,4 11 15 16,4 10-12-16,-2 4 4 16,-3 1 2-16,-5 3-11 15,-6-4 11-15,-4 1 28 16,-11-8-26-16,-7-6-2 16,-8-6 4-16,-10-10-2 15,-7-2-5-15,-4-6 2 16,-1 0-6-16,-3 0 0 15,0 0-3-15,0 0-1 16,0 0 0-16,0 0-19 16,0 0-38-16,0-8-64 15,-7 0-119-15</inkml:trace>
  <inkml:trace contextRef="#ctx0" brushRef="#br0" timeOffset="48852.26">7862 16630 827 0,'0'0'81'15,"0"0"-69"-15,0 0 28 16,0 0 25-16,0 0-55 15,0 0-7-15,-6-47-1 16,21 31-1-16,3 0 3 16,3 0-3-16,1 4 0 15,4 1 8-15,1 4-6 16,1 2 9-16,3 3-7 0,-1 2-3 16,1 0 0-16,-2 3-1 15,-7 10 4-15,-2 2 3 16,-6 4-4-16,-6 7 5 15,-7 8 9-15,-1 7-5 16,-4 6-2-16,-17-3 2 16,-2 2-8-16,-3-1 14 15,-1-5-11-15,3-3 4 16,6-7 12-16,2-4-6 16,7-6-4-16,4-6-8 0,1-6-2 15,4-3-4 1,0-4-1-16,0 0-7 0,0 3 6 15,15-3-5 1,5 0 6-16,3-1 0 0,2 0 1 16,4 0-1-16,-4 0 1 15,5 0 0-15,-2 0 5 16,-1-2-3-16,-4-4-4 16,0 1-9-16,0-3-38 15,-7 3-20-15,-4-1-89 16,-9-1-176-16,-3 4-245 15</inkml:trace>
  <inkml:trace contextRef="#ctx0" brushRef="#br0" timeOffset="49060.3">7932 16864 481 0,'0'0'557'15,"0"0"-533"-15,0 0-20 16,0 0 2-16,0 0 23 16,0 0 13-16,90-19-19 15,-47 17-22-15,-4 1 4 16,1-4-4-16,0 2-1 16,2 2-37-16,-1 1-62 15,-6 0-337-15</inkml:trace>
  <inkml:trace contextRef="#ctx0" brushRef="#br0" timeOffset="49910.62">8647 15843 780 0,'0'0'130'0,"0"0"-92"16,0 0 17-16,-87 36 21 16,68-19-6-16,4 5-45 15,2 8-9-15,7 12 11 16,6 11-8-16,0 12 2 16,6 12-13-16,16 9 2 15,5 3 12-15,3 0-20 16,4-7 4-16,0-9-6 15,2-9 0-15,7-10-1 0,-1-14-6 16,6-10-17-16,-3-13-19 16,1-14-13-16,-6-3-7 15,-4-31-103-15,-5-8-216 16</inkml:trace>
  <inkml:trace contextRef="#ctx0" brushRef="#br0" timeOffset="50312.22">9038 15980 534 0,'0'0'250'0,"0"0"-206"0,0 0-17 16,0 0 33-16,-34 104 8 15,34-62-22-15,0 5-9 16,1 9-3-16,9 5 5 15,2 3-8-15,6-1-9 16,3-8 0-16,8-9-8 16,5-6-6-16,9-11 0 15,2-6-6-15,7-12-1 16,0-8-1-16,-1-3-1 16,-2-12 1-16,-4-12 2 15,-2-6 0-15,-4-10 2 16,-6-5-3-16,-9-5 1 0,-9-6 0 15,-8-3 2 1,-7 2-4-16,0 3-24 0,-7 5 7 16,-5 12-13-16,-2 5-11 15,2 7-3-15,2 5-30 16,-2 10-97-16,3 6-125 16</inkml:trace>
  <inkml:trace contextRef="#ctx0" brushRef="#br0" timeOffset="50560.98">9341 16096 369 0,'0'0'600'0,"0"0"-534"15,0 0-4-15,0 0 24 16,0 0-42-16,0 0-38 15,-12 74-3-15,31-25-3 16,-1 9 15-16,4 8-3 16,-2 9-2-16,-2 0 1 15,-1-1-9-15,-6-8-2 16,1-12 0-16,4-14-61 16,5-19-45-16,-1-18-153 15,-1-3-413-15</inkml:trace>
  <inkml:trace contextRef="#ctx0" brushRef="#br0" timeOffset="50890.25">9617 15805 1015 0,'0'0'113'16,"0"0"-92"-16,0 0 13 16,0 0 12-16,0 0-23 15,76 93-1-15,-36-48 2 16,6 8-4-16,-7 6 14 0,-2 10-8 16,-7 9-8-16,-11 11 9 15,-8 6-11-15,-6 0-2 16,-5-5-14-16,0-14 3 15,-5-11-2-15,-4-15-2 16,-3-10-23-16,5-11-30 16,1-9-49-16,-2-9-82 15,1-6-712-15</inkml:trace>
  <inkml:trace contextRef="#ctx0" brushRef="#br0" timeOffset="51686.61">10354 15818 463 0,'0'0'563'15,"0"0"-509"-15,0 0-25 16,0 0 40-16,0 0-9 0,0 0-47 16,-14 44-8-16,25 0-4 15,11 13 8-15,3 9-4 16,1 7-1-16,4 6 13 15,-3 2-16-15,-4 3 1 16,0-9-2-16,-4-10 0 16,-4-16-5-16,-1-11 4 15,-6-15-21-15,-5-11-15 16,-1-12-25-16,-2 0-20 16,-2-24-96-16,-18-11-96 15,-10-14-165-15</inkml:trace>
  <inkml:trace contextRef="#ctx0" brushRef="#br0" timeOffset="52155.42">10327 15973 118 0,'0'0'435'0,"-3"-96"-338"15,3 50-41-15,1 3 64 16,16 9-25-16,1 3-39 16,7 6 8-16,5 6-25 15,1 6-13-15,4 7 6 16,-1 6-20-16,3 0 5 15,0 12-6-15,1 14 2 16,-1 5-4-16,-4 11 5 16,-3 5-7-16,-5 8-2 15,-9 3 8-15,-8 1-12 0,-8-2 6 16,0-2-4-16,-16-9 1 16,-9-3 2-16,-3-11-6 15,-2-9 0-15,3-8 19 16,5-9-8-16,7-5 6 15,5-1-6-15,8 0-2 16,2 0-9-16,0-8 0 16,23-6 0-16,8 1 2 15,18 7-2-15,7 6 1 16,8 3 1-16,4 18 4 16,1 11 7-16,-2 3-9 15,-3 3 5-15,-3 2 21 16,-1-5-17-16,-8-7-10 15,-4-6-3-15,-2-2 0 0,-8-6-16 16,-6-5-53-16,-3-3-28 16,-12-6-53-16,-6 0-453 15</inkml:trace>
  <inkml:trace contextRef="#ctx0" brushRef="#br0" timeOffset="53714.34">11550 15652 540 0,'0'0'149'15,"0"0"-60"-15,0 0 22 16,0 0-7-16,0 0-39 16,0 0-35-16,-69 53 5 15,59-17 0-15,3 13-10 0,4 13 5 16,3 12-2-1,0 6-2-15,13 6 1 0,10 1-5 16,8-5 0-16,6-8 1 16,6-12-11-16,8-13-6 15,1-14 10-15,2-10-16 16,-2-7-2-16,-5-11-5 16,-3-7-40-16,-5 0-34 15,-5-7-48-15,-11-7-188 16</inkml:trace>
  <inkml:trace contextRef="#ctx0" brushRef="#br0" timeOffset="58504.39">11365 16837 671 0,'0'0'155'0,"0"0"-152"16,0 0 4-16,0 0 16 15,27-76 10-15,-13 64-13 16,0 6-19-16,-3 5 10 15,-2 1 7-15,1 0-11 0,-2 10 16 16,-1 13 2-16,-1 7 22 16,0 3-13-16,-3 2-23 15,0-4 16-15,5-2-22 16,-1-6 4-16,5-5 3 16,1-5-8-16,4-9-4 15,1-4-2-15,1 0 2 16,5-4-1-16,-3-16 1 15,0-9 0-15,-5 0 1 16,-7-5 1-16,-1 3-2 16,-5 3 0-16,-2 4 0 15,1 7 2-15,-2 7-2 16,0 6 0-16,0 4 1 0,1 0 0 16,-1 0 0-16,3 0 4 15,9 7-5-15,3 16 0 16,12 9 12-16,4 10 1 15,0 6-5-15,2 6-7 16,-4 5 1-16,-4 3 12 16,-3 2 0-16,-7-2-2 15,-10-3 8-15,-5-2-11 16,0-3 14-16,-23-4-14 16,-10-4-3-16,-10-6 6 15,-3-8-10-15,-8-5-4 16,2-15 2-16,3-8-10 0,1-4 5 15,6-16-33 1,5-25-15-16,4-16 1 0,11-6-88 16,8-1-399-16</inkml:trace>
  <inkml:trace contextRef="#ctx0" brushRef="#br0" timeOffset="60738.36">12050 15877 359 0,'0'0'377'15,"0"0"-301"-15,0 0-13 0,0 0 16 16,-69 85-12-1,65-61-26-15,4 5-32 0,0 4-2 16,0 8 16-16,7 4-17 16,13 2 3-16,3 3-5 15,3-1-3-15,4-6 13 16,3-1-12-16,1-10 5 16,-1-8-2-16,-2-8-3 15,2-8 2-15,-2-8 2 16,0 0-2-16,1-19 7 15,-4-13-3-15,-2-13-2 16,-4-7-4-16,-6-3 1 16,-7 3-3-16,-7 5-9 15,-2 3 8-15,-6 3 1 0,-18 0-4 16,-6 3-5-16,-7 0 5 16,-5 7 4-16,-4 10-1 15,-3 9 1-15,4 12 0 16,4 0 0-16,7 23 0 15,7 4 0-15,11 5 11 16,12 2-11-16,4 2 3 16,7-1-3-16,18-3 0 15,7-4 0-15,4-4 0 16,2-5 0-16,1-7-3 16,1-10 7-16,-2-2-8 15,0-1-1-15,-3-15 2 16,-6-6-11-16,0-5-27 0,-5-9-69 15,-2-5-199-15</inkml:trace>
  <inkml:trace contextRef="#ctx0" brushRef="#br0" timeOffset="60982.39">12607 15662 952 0,'0'0'76'0,"0"0"-43"15,0 0 7-15,17 86-6 16,10-36 8-16,3 7-26 16,3 11 12-16,-2 8-4 15,-4 10-11-15,-6 9 2 0,-8 4-8 16,-8-1-5 0,-5-3 2-16,0-9-3 0,-8-11-2 15,-6-12-23-15,0-13-49 16,1-17-38-16,2-19-324 15</inkml:trace>
  <inkml:trace contextRef="#ctx0" brushRef="#br0" timeOffset="62140.53">13406 15741 911 0,'0'0'104'16,"0"0"-74"-16,0 0-5 16,0 0 43-16,0 0-17 0,0 0-40 15,-7 108-11-15,19-43 0 16,7 10 10-16,0 5-9 16,-5 5-1-16,-1 3-1 15,-2-5 1-15,-2-9-2 16,-2-11-3-16,3-20-14 15,-2-14-7-15,-2-16-20 16,-1-13-16-16,-5-10-114 16,0-26 50-16,0-17 27 15,-5-14-83-15,-12-12-37 16,-5-4 37-16,0 0 182 16,2 5 114-16,6 10 108 15,6 8-92-15,8 9 12 16,0 6-25-16,6 4-15 15,18 6-37-15,6 1-17 0,1 8-11 16,2 8-21-16,-3 11 3 16,-2 7-9-16,-1 1 1 15,0 23 6-15,-3 9-1 16,0 12-4-16,-4 4-5 16,-6 3 2-16,-6 1-9 15,-8 2 3-15,0-2 2 16,-16 2 0-16,-10-5-4 15,-4-8 1-15,-2-8 14 16,7-10-1-16,7-11 4 16,6-8-4-16,9-5-3 0,3 0-12 15,0 0-1 1,13-10-11-16,17-4 8 0,11 1 5 16,8 8-1-16,3 5 7 15,5 7 2-15,-2 21 4 16,-1 11-2-16,-12 1-4 15,-10 4 0-15,-5-2-4 16,-3 0-3-16,-1 1 0 16,-1 2-24-16,-6-2-133 15,-4-5-920-15</inkml:trace>
  <inkml:trace contextRef="#ctx0" brushRef="#br0" timeOffset="67037.97">14237 16729 662 0,'0'0'129'0,"0"0"-43"15,0 0-36-15,0 0-4 16,0 0-25-16,0 0-14 16,5-82-6-16,25 55 5 15,4 5 1-15,0 11 0 16,0 10 0-16,-2 1-2 15,-1 8-1-15,-4 16-2 16,-6 10 10-16,0 10 1 16,-11 2-8-16,-7 3 6 0,-3 2 15 15,0-6-4-15,-15-2-7 16,-4-5 9-16,-1-9-12 16,1-9 7-16,4-10-18 15,3-4-1-15,5-5 11 16,-1-1-11-16,0 0-8 15,0-10-7-15,3-10-16 16,5-7-1-16,0-7-36 16,9-1-57-16,15 0-76 15,8 0-35-15,0 3-114 16</inkml:trace>
  <inkml:trace contextRef="#ctx0" brushRef="#br0" timeOffset="67249.41">14612 16505 614 0,'0'0'263'0,"0"0"-172"15,-84 56 2-15,68-27-27 16,8 7-19-16,8 5-1 16,0 4-35-16,25 2 0 15,10-1 1-15,7-7-11 16,7-8-2-16,0-7-3 15,2-10 1-15,1-9-15 16,-2-5-55-16,-6-6-57 0,-5-21-218 16</inkml:trace>
  <inkml:trace contextRef="#ctx0" brushRef="#br0" timeOffset="67813.73">14968 15731 703 0,'0'0'161'15,"0"0"-92"-15,-83 48-6 16,60-17 11-16,2 7-28 16,4 8-22-16,8 11 5 15,4 7-8-15,5 6 0 16,2 3 1-16,21 2-17 15,10 0-1-15,8-7-4 16,5-9-1-16,2-13-1 16,1-12-27-16,-3-12-29 15,0-12-24-15,-5-10-109 16,-7-2-102-16,-4-22-143 16</inkml:trace>
  <inkml:trace contextRef="#ctx0" brushRef="#br0" timeOffset="68268.63">15410 15924 210 0,'0'0'687'16,"0"0"-625"-16,-94 68-25 15,77-40 29-15,4 4-28 16,12 1-15-16,1 6-17 16,8 7 1-16,15 1 6 15,17-3-9-15,6 0 0 0,6-7-3 16,5-6 3-16,1-8-4 16,-4-11 0-16,-2-6 3 15,-3-6-3-15,-7-3-3 16,-4-16 3-16,-7-11 4 15,-7-9 1-15,-9-10 4 16,-8-7-9-16,-7-6 3 16,-4 1-1-16,-25-1 2 15,-11 2-4-15,-9 7 7 16,-8 10-5-16,-2 15 15 16,-3 14 0-16,4 10 11 15,6 4-7-15,15 0-10 16,11 4-1-16,16-2-9 0,8 1-1 15,2 0-7-15,5 1-41 16,19 1-14-16,9 1 2 16,1-3-92-16,0-1-127 15,-5 2 3-15</inkml:trace>
  <inkml:trace contextRef="#ctx0" brushRef="#br0" timeOffset="68612.7">15598 15660 573 0,'0'0'200'16,"0"0"-98"-16,0 0-13 15,0 0 13-15,0 0-64 16,0 0-23-16,-14-6 12 15,14 6-13-15,0 2-3 16,0 23 9-16,0 18-12 16,0 16 14-16,8 14 4 15,4 12-12-15,-2 8 9 16,4 6-15-16,-1-2 2 16,1-1 8-16,0-8-18 15,0-12 7-15,-1-10-7 0,-2-11-5 16,-1-12 4-1,0-14-53-15,1-12-33 0,0-13-88 16,-3-4-306-16</inkml:trace>
  <inkml:trace contextRef="#ctx0" brushRef="#br0" timeOffset="69206.95">16035 15635 757 0,'0'0'194'0,"0"0"-139"16,0 0 6-16,0 0-9 15,0 0-27-15,0 0-20 16,10 1-3-16,10 15 30 15,2 6-6-15,4 10 10 16,0 10-14-16,3 12 1 16,-4 7 10-16,-5 13-16 0,-4 6 7 15,-9 7 2 1,-4 6-16-16,-3 1-4 0,0 1-6 16,-1-5-3-16,-8-10-29 15,0-9-50-15,-1-9-33 16,-1-8-144-16</inkml:trace>
  <inkml:trace contextRef="#ctx0" brushRef="#br0" timeOffset="72875.01">1584 17756 566 0,'0'0'115'16,"0"0"-24"-16,0 0 5 16,0 0-2-16,0 0-21 15,0 0-39-15,0 0-15 16,0 0 2-16,-51 0 5 15,51 0-17-15,0 0 1 0,0 0 0 16,0 0-9 0,14 0-2-16,27 0 2 0,22 0-1 15,24-5 18-15,11-9-14 16,8 0-1-16,6-4 1 16,0 2 2-16,9 1-6 15,3 1 0-15,7-2 0 16,6-1 5-16,11-1-4 15,4 1-1-15,3 4 1 16,3 2 1-16,-9 5-3 16,-10 6 1-16,-13 0 0 15,-16 0 2-15,-16 9-2 16,-15 1 0-16,-22 1 2 16,-14-2-1-16,-16-4-2 15,-17-3-2-15,-5 1 3 0,-5-1 6 16,0 1 4-16,-17 4 18 15,-26 4 14-15,-21 9-42 16,-21 1 0-16,-18 5-4 16,-24 3 3-16,-25 5-4 15,-15 7 0-15,-21 3-3 16,-6 2 6-16,6 4 2 16,12-8 7-16,21-4-7 15,28-7 0-15,24-10 29 16,24-8-17-16,34-5 18 0,23-6-21 15,14-2-9 1,8 0 0-16,0 0-5 0,20-2-6 16,26-12 4-16,27-3 8 15,20 1-4-15,14-4 3 16,11 4 0-16,7 6 0 16,8 3 4-16,13-3-4 15,3 3 1-15,-4 0-1 16,-5-1-1-16,-19 4-3 15,-15 3 4-15,-21 1 2 16,-24 0-2-16,-22 0 0 16,-18 0 0-16,-18 0 0 15,-3 3-1-15,-42 17-1 16,-29 4-40-16,-35 10 12 16,-30 4 15-16,-15-1 15 0,-13 5 2 15,0-2 4 1,15-1-2-16,16-6-1 0,36-9 5 15,33-11 28-15,28-7-12 16,26-6 0-16,10 0-24 16,17-6-15-16,34-17 9 15,28-11 6-15,24-5 0 16,12 0 4-16,6 5-4 16,0 6 0-16,-5 10-2 15,-5 9 5-15,-13 9-9 16,-11 0 7-16,-23 22-1 15,-18 5 0-15,-21 9-24 0,-19 5 12 16,-6 7 5 0,-38 2 7-16,-19 0 7 0,-21-2-4 15,-13-4 0-15,-4-3-1 16,7-6-1-16,18-12-1 16,25-10 23-16,24-9-1 15,18-4-8-15,9-12-14 16,39-25-11-16,37-16 9 15,31-5-1-15,17 6-6 16,13 20-7-16,-15 32-135 16,-23 16-718-16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8.52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410 27 8052,'0'0'4981,"-24"-5"-4029,-81-14-88,97 18-766,0 0 0,0 0 0,1 1 0,-1 0 0,0 1-1,0 0 1,0 0 0,1 1 0,-1-1 0,1 2-1,-1-1 1,1 1 0,0 0 0,0 1 0,0 0-1,0 0 1,1 0 0,-12 11 0,9-9 36,-3 3-5,1 0 0,1 0 0,-1 1 0,2 1-1,-1-1 1,2 1 0,-11 17 0,14-20-92,1-1 0,1 1 0,-1 0 0,1 0 0,1 0 1,-1 1-1,2-1 0,-1 1 0,1-1 0,0 1 0,1-1 0,0 1 0,1 10 0,0-17-39,-1 1-1,1-1 1,0 0-1,0 0 1,1 1-1,-1-1 0,0 0 1,1 0-1,-1 0 1,1 0-1,-1-1 1,1 1-1,0 0 0,0-1 1,0 1-1,0-1 1,0 0-1,0 1 1,1-1-1,-1 0 0,0 0 1,1-1-1,-1 1 1,0 0-1,1-1 1,-1 1-1,1-1 1,-1 0-1,4 0 0,1 1 13,1-1-1,0 0 0,0 0 0,-1-1 0,1 0 0,0 0 0,0-1 1,11-3-1,-8-1-10,0 0 0,0 0 1,-1-1-1,1-1 1,-1 0-1,15-16 0,-9 7-32,-1 0 0,24-37 0,-35 47 27,1 0 1,-1 0 0,-1-1-1,0 1 1,0-1 0,0 0-1,-1 0 1,0 0 0,-1 0-1,1-1 1,-1-14 0,-1 23 7,0 0 1,-1 0 0,1 0 0,0 0 0,0 0-1,0 0 1,0 0 0,0 0 0,0 0-1,0 0 1,-1 0 0,1 0 0,0 0 0,0 0-1,0 0 1,0 0 0,0 1 0,0-1-1,-1 0 1,1-1 0,0 1 0,0 0 0,0 0-1,0 0 1,0 0 0,-1 0 0,1 0-1,0 0 1,0 0 0,0 0 0,0 0 0,0 0-1,0 0 1,0 0 0,-1 0 0,1 0-1,0 0 1,0-1 0,0 1 0,0 0 0,0 0-1,0 0 1,0 0 0,0 0 0,0 0-1,0-1 1,0 1 0,0 0 0,0 0 0,-1 0-1,1 0 1,0 0 0,0 0 0,0-1-1,0 1 1,0 0 0,0 0 0,0 0 0,1 0-1,-1 0 1,0-1 0,-6 16 22,6-6-22,-1-1 0,2 1 0,-1 0 0,1 0 0,1-1 0,-1 1-1,2 0 1,-1-1 0,1 0 0,0 1 0,1-1 0,0 0 0,0-1 0,1 1 0,-1-1 0,2 0 0,-1 0-1,1 0 1,0-1 0,1 0 0,9 7 0,-5-3-39,1-1 1,-1-1-1,2 0 0,-1-1 0,1 0 1,0 0-1,26 7 0,-29-11-560,1-1 0,-1 0 0,1-1 0,0 0 0,0-1 0,19-1 0,-4-7-3168,-5-11-598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8.88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82 7347,'0'0'8540,"0"-7"-8454,-1 6-85,1-1 0,0 1 0,0 0 0,0-1 1,0 1-1,0-1 0,0 1 0,0 0 0,1-1 0,-1 1 1,0 0-1,1-1 0,0-1 0,-1 3 3,1-1 0,-1 1-1,0 0 1,1 0 0,-1-1-1,0 1 1,1 0 0,-1 0 0,1-1-1,-1 1 1,0 0 0,1 0-1,-1 0 1,1 0 0,-1 0-1,1 0 1,-1 0 0,0 0 0,1 0-1,-1 0 1,1 0 0,-1 0-1,1 0 1,-1 0 0,0 0-1,1 0 1,-1 0 0,1 0 0,0 1-1,4 2 20,0 0-1,0 0 0,0 1 1,-1-1-1,1 1 1,-1 1-1,6 5 0,15 21 0,-2 0-1,34 60 1,22 30-39,-78-118 20,1-1 0,0 0 0,1 1 0,-1-1 0,0 0 0,0 0 0,5 3 0,-6-5 2,-1 0 0,0 0 0,0 0 0,0 1 0,0-1-1,0 0 1,1 0 0,-1 0 0,0 0 0,0 0-1,0 0 1,0 0 0,1 0 0,-1 0 0,0 0-1,0 0 1,0 0 0,0 0 0,1 0 0,-1 0-1,0 0 1,0 0 0,0 0 0,1 0 0,-1 0 0,0 0-1,0 0 1,0 0 0,0 0 0,1 0 0,-1 0-1,0 0 1,0-1 0,0 1 0,0 0 0,0 0-1,1 0 1,-1 0 0,0 0 0,0-1 0,0 1 0,0 0-1,0 0 1,0 0 0,0 0 0,0 0 0,1-1-1,-1 1 1,0 0 0,0 0 0,0 0 0,0-1-1,0 1 1,0 0 0,0 0 0,0 0 0,0 0-1,0-1 1,0 1 0,0-1 53,13-82 724,-9 55-582,0 0-1,2 1 1,16-48-1,-19 67-486,1 0-1,-1 1 1,2-1-1,-1 1 0,1 0 1,0 0-1,1 0 1,-1 1-1,1 0 1,0 0-1,1 1 0,0-1 1,0 1-1,0 1 1,0-1-1,1 1 1,7-3-1,29-7-3813,3 5-722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9.22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266 1 2017,'0'0'11144,"-19"3"-10090,10-1-912,-1-1-14,0 1-1,0 0 0,1 1 1,-1 0-1,1 0 0,0 1 1,0 0-1,0 0 0,1 1 1,-1 1-1,1-1 0,-13 13 1,10-6-58,0 1 0,1 0 1,0 1-1,1 0 0,1 1 1,0 0-1,1 0 0,0 1 0,1 0 1,1 0-1,1 0 0,0 1 1,1-1-1,1 1 0,1 0 1,0 24-1,1-35-67,1 1 1,-1-1 0,1 1-1,0-1 1,1 1-1,-1-1 1,1 0 0,1 0-1,-1 0 1,1 0-1,0 0 1,0 0 0,1-1-1,-1 0 1,1 1-1,1-1 1,-1-1-1,1 1 1,0-1 0,0 1-1,0-2 1,0 1-1,1 0 1,-1-1 0,1 0-1,0 0 1,0-1-1,10 3 1,-6-2-4,1 0-1,-1-1 1,1 0 0,0-1-1,-1 0 1,1-1 0,0 0-1,0 0 1,0-2 0,-1 1-1,1-1 1,0-1 0,17-6-1,-22 7 18,-1-1-1,1 0 1,-1 0 0,0 0-1,0 0 1,0-1-1,0 0 1,0 0 0,-1 0-1,0-1 1,0 1-1,0-1 1,-1 0 0,1 0-1,-1-1 1,0 1-1,-1-1 1,1 1 0,-1-1-1,0 0 1,-1 0-1,1 0 1,-1 0 0,0 0-1,0-9 1,-1 7 28,0 0 1,0 0 0,-1 0-1,0 0 1,0 0-1,0 0 1,-1 0 0,-1 0-1,1 1 1,-1-1-1,0 1 1,-1 0 0,0 0-1,0 0 1,-1 0 0,1 1-1,-1-1 1,-1 1-1,1 1 1,-9-8 0,6 6-12,1 1 31,0 0 0,1-1 0,0 0-1,-5-8 1,10 14-98,0 1 0,0-1-1,1 0 1,-1 0 0,1 0 0,-1 0 0,1 0 0,-1 0-1,1 0 1,0 0 0,-1 0 0,1 0 0,0 0-1,0 0 1,0 0 0,0 0 0,0 0 0,0 0-1,0 0 1,0 0 0,0 0 0,0 0 0,0 0-1,1 0 1,-1 0 0,1 0 0,-1 0 0,0 0 0,1 0-1,0 0 1,-1 0 0,1 0 0,-1 0 0,1 0-1,0 1 1,0-1 0,0 0 0,-1 1 0,1-1-1,0 0 1,0 1 0,0-1 0,1 0 0,7-2-902,0 0 0,1 1-1,-1-1 1,1 2 0,16-2 0,15 2-4518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9.56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137 240 7187,'0'0'11157,"-24"92"-11077,20-55 32,1-1-79,1 0 31,2-2-128,0-6-1,0-4-735,0-8-625</inkml:trace>
  <inkml:trace contextRef="#ctx0" brushRef="#br0" timeOffset="1">0 65 14439,'0'0'1840,"118"-56"-1760,-54 50-160,9 4-976,9 2-2898,-3 0-3985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49.9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441 28 5619,'0'0'4231,"-19"-5"-2406,-1 0-1260,7 0-240,-1 2-1,1 0 1,-1 0-1,0 1 1,0 1-1,0 1 1,-18 1-1,18 1-159,0 1 0,0 0-1,0 1 1,0 1 0,1 0-1,0 1 1,0 0 0,0 1 0,1 1-1,0 0 1,1 1 0,-1 0-1,2 0 1,-12 13 0,15-14-127,0-1 0,0 2 0,1-1 0,0 1 0,0-1 0,1 2 1,0-1-1,1 1 0,0-1 0,0 1 0,1 0 0,1 0 0,-1 1 0,2-1 0,-1 0 0,2 1 1,-1-1-1,1 1 0,1-1 0,1 12 0,0-18-35,0 1 0,-1 0 0,1-1 1,1 0-1,-1 1 0,1-1 0,0 0 0,0 0 0,0 0 0,0-1 1,1 1-1,-1-1 0,1 0 0,0 0 0,0 0 0,0 0 1,1-1-1,-1 1 0,0-1 0,1 0 0,0-1 0,-1 1 0,10 1 1,6 1-60,0-1 0,-1 0 1,1-1-1,33-2 0,-44-1-98,0 0-1,-1 0 0,1-1 1,0 0-1,-1-1 1,1 0-1,-1 0 0,0-1 1,0 0-1,0 0 1,0-1-1,-1 0 0,1 0 1,-2-1-1,1 1 1,0-2-1,8-10 1,-6 6-644,-1-1 0,0 0 0,0-1 1,-1 0-1,-1 0 0,0-1 1,-1 0-1,-1 0 0,0 0 1,2-16-1,2-39-4428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0.2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68 232 3778,'-43'-162'8051,"21"93"187,22 69-8186,-2 11 414,1 18-492,4 1 179,2 0 0,14 53 0,-2-9-108,39 215-312,-28-95-3983,-19-105-3460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2.30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396 31 6643,'0'0'5997,"-7"-5"-5057,2 2-773,0 0 1,0 0 0,-1 0 0,1 1 0,-1 0 0,0 0 0,0 0 0,0 1-1,0-1 1,0 1 0,0 1 0,-10-1 0,5 1-70,0 0 0,0 0 0,0 1 0,0 1 0,1 0 0,-1 0 0,1 1 0,-1 0 0,1 1 0,0 0 0,0 0 0,1 1 0,-1 1 1,1 0-1,-10 8 0,8-5-63,1 1 0,0 0 1,0 0-1,1 1 1,0 1-1,1 0 1,0 0-1,1 0 0,1 1 1,0 0-1,-8 26 1,7-13-24,1 1 1,2 0 0,1 0 0,1 1-1,2 34 1,0-52-10,1-1 0,0 0 0,1 0 0,0 0 0,1-1 0,0 1-1,0 0 1,0-1 0,1 0 0,1 0 0,-1 0 0,1 0 0,1-1 0,-1 1 0,1-2 0,11 11-1,-8-9 0,-1-1 0,1-1 0,1 0 0,-1 0 0,1 0-1,0-1 1,0-1 0,1 0 0,-1 0 0,1-1-1,0-1 1,0 1 0,15 0 0,-15-2 0,0-1 1,1 0-1,-1 0 0,0-2 1,0 1-1,1-1 1,-1-1-1,0 0 0,16-6 1,-24 7-1,1 0 0,-1 0 1,1-1-1,-1 1 0,0-1 1,1 1-1,-1-1 0,-1 0 1,1 0-1,0 0 0,-1-1 1,1 1-1,-1-1 0,0 1 0,0-1 1,-1 0-1,1 0 0,-1 1 1,0-1-1,0 0 0,0 0 1,0 0-1,-1-1 0,1 1 1,-1 0-1,0 0 0,-1 0 1,1 0-1,-2-6 0,1 7-3,0-1 0,0 1 0,0 0 0,-1-1 0,0 1 0,0 0 0,0 0 0,0 0 0,0 0-1,0 0 1,-1 1 0,0-1 0,1 1 0,-1-1 0,0 1 0,0 0 0,-6-3 0,-1-1 43,0 1 0,0 0 1,-1 1-1,-17-5 0,72 0 113,73-6-224,56-7-1308,-58 16-6109,-84 6 1064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2.62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 1 5410,'0'0'11078,"-9"8"-10806,9 16-256,0 10 304,0 5-320,0 1 0,0 0-16,2-6 16,2-4 0,1-6-240,2-10-1201,-3-6-2081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3.13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44 12 12710,'0'0'5474,"-44"-10"-5538,55 8 32,14 2-32,8 0-176,2 0-768,5 0-1153,0 0-2706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3.7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10421,'0'0'4815,"1"8"-4799,8 33 136,18 53-1,-2-10-5,-23-76-122,-1-1-8,1 1 1,0-1 0,0 0-1,1 0 1,0-1-1,0 1 1,1-1-1,7 12 1,-10-17-15,-1 0 1,1-1-1,0 1 0,-1-1 1,1 1-1,0-1 0,0 1 1,0-1-1,-1 1 0,1-1 1,0 0-1,0 1 0,0-1 1,0 0-1,0 0 0,0 0 1,-1 1-1,1-1 0,0 0 1,0 0-1,0 0 0,0-1 1,0 1-1,0 0 0,0 0 1,0 0-1,-1-1 0,1 1 1,0 0-1,0-1 0,0 1 1,0-1-1,-1 1 1,1-1-1,0 1 0,-1-1 1,1 0-1,0 1 0,-1-1 1,1 0-1,0-1 0,23-35 102,-23 34-103,14-28 32,-11 21-11,0 0 0,1 0 0,0 0 0,1 1 0,0 0 0,14-16-1,-19 24-22,1 0-1,-1-1 1,1 1-1,-1 0 0,1 0 1,-1 0-1,1 1 1,0-1-1,-1 0 0,1 1 1,0-1-1,0 1 0,-1-1 1,1 1-1,0 0 1,0-1-1,0 1 0,0 0 1,-1 1-1,1-1 0,0 0 1,0 0-1,0 1 1,-1-1-1,1 1 0,0-1 1,0 1-1,-1 0 1,1 0-1,0 0 0,-1 0 1,1 0-1,-1 0 0,2 2 1,5 4 7,-1 0 1,0 1-1,0 0 0,9 16 1,-8-12 4,-3-5 2,1 0 0,0 0 0,1-1 1,0 0-1,8 6 0,-13-10-11,0-1 1,0 0 0,0 0 0,0 0-1,0 0 1,1 0 0,-1 0 0,0 0-1,0-1 1,1 1 0,2-1 0,-4 0-1,0 0 0,0 0 0,0 0-1,0 0 1,0-1 0,0 1 0,0 0 0,0-1 0,0 1 0,0-1 0,0 1 0,0-1 0,0 1 0,0-1 0,-1 0 0,1 1 0,0-1 0,0 0 0,-1 0 0,1 1 0,0-1 0,-1 0 0,1 0 0,-1 0 0,1-2 0,26-74 209,-6 13-214,-21 63 3,1 1 0,-1-1 1,0 0-1,0 1 0,0-1 0,0 1 1,1-1-1,-1 1 0,0-1 0,1 1 1,-1 0-1,0-1 0,1 1 1,-1-1-1,1 1 0,-1 0 0,0-1 1,1 1-1,-1 0 0,1-1 0,-1 1 1,1 0-1,-1 0 0,1-1 0,-1 1 1,1 0-1,-1 0 0,1 0 0,0 0 1,-1 0-1,2 0 0,14 12 63,12 31 238,-25-39-222,4 10 8,2 0 0,-1-1 0,2-1 0,0 1 1,13 13-1,-19-23-300,0 1 0,0-1 0,1 0 1,-1-1-1,0 1 0,1-1 0,0 0 0,-1 0 1,1 0-1,0 0 0,0-1 0,0 0 0,0 0 1,0-1-1,0 1 0,0-1 0,1 0 0,-1 0 1,0-1-1,5 0 0,-7 0-159,-1 1-1,1-1 1,-1 0-1,0 0 1,0 0-1,1 0 1,-1 0 0,0 0-1,3-3 1,18-23-3796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13:48.7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13093 2730 450 0,'0'0'105'0,"0"0"-79"0,0 0 92 16,0 0-31-16,0 0-33 16,0 0 0-16,0 0-8 15,0 2 1-15,0-2-7 16,0 0-11-16,0 0 20 15,0 0-33-15,0 0 9 16,0 0 7-16,0 0 2 16,0 0-12-16,0 0-12 15,0 0 5-15,0 0-8 0,0 0-7 16,0 0-3-16,0 0 3 16,0 0 0-16,4 0-2 15,14 0-4-15,9 0 6 16,13 0 3-16,8 0-3 15,4 0 0-15,7 0 2 16,0 0-1-16,2 0 4 16,-1-2-5-16,-6-5 0 15,-8 0 1-15,-6 1-1 16,-3-1 3-16,-4 2-1 16,-6 1-1-16,-7 1 0 15,-9 1-1-15,-6 1 3 16,-5 1-3-16,0-1 0 0,0 1 0 15,0 0 1 1,0 0 3-16,0 0-4 0,0 0-2 16,0 0 0-16,0 0-49 15,-9 0-96-15,-12 0-236 16</inkml:trace>
  <inkml:trace contextRef="#ctx0" brushRef="#br0" timeOffset="743.37">12960 3190 686 0,'0'0'81'16,"0"0"-32"-16,0 0 50 16,0 0-64-16,0 0-32 15,0 0 7-15,39 0-2 0,-8-1 3 16,7-3-1-16,6 3 7 16,9-3 16-16,6 3-11 15,11-2-4-15,3-2 12 16,2 0-5-16,-2-2-5 15,2 0-6-15,-5 1 14 16,-8 2-1-16,-8 1-19 16,-8 2-2-16,-10 1 11 15,-4 0-12-15,-9 0 1 16,-9 0-1-16,-6 0-3 16,-6 0 3-16,-2 0-2 15,0 0-1-15,0 0 17 16,0 0 0-16,0 0-2 0,0 0-9 15,0 0-4 1,0 0-4-16,0 0-1 0,0 0-9 16,0 0-5-16,0 0-84 15,2 0-66-15,-2 0-180 16</inkml:trace>
  <inkml:trace contextRef="#ctx0" brushRef="#br0" timeOffset="1451.44">15140 2463 819 0,'0'0'108'16,"0"0"-88"-16,0 0 38 16,0 0 3-16,0 0-36 15,0 0-25-15,-40 43-5 16,40 9 5-16,0 16 10 16,0 13-10-16,0 3 8 15,3 1-6-15,2-4-2 16,-2-11 0-16,2-7-12 0,-1-11-11 15,-1-12-41 1,-1-15-17-16,-1-12-116 0,-1-13-112 16</inkml:trace>
  <inkml:trace contextRef="#ctx0" brushRef="#br0" timeOffset="1983.56">15049 2604 455 0,'0'0'107'0,"-14"-100"-63"15,14 61 65-15,0 1 4 16,0 3-17-16,17 0-59 16,8-1-12-16,12 3-2 15,8 2-19-15,12 3-1 16,7 7 7-16,5 8-8 0,7 10 8 16,-6 3-10-16,-4 2-1 15,-10 15-2-15,-10 7-5 16,-10 1 8-16,-11 6-1 15,-11 4 1-15,-12 2-7 16,-2 6-1-16,-20 2 7 16,-12 0 2-16,-10-2-1 15,-6-1 3-15,-3-6 0 16,0-3 9-16,3-8 7 16,10-6-19-16,10-9 3 15,13-4 3-15,8-3-6 16,4-3-6-16,3 0-13 15,0 0 17-15,14 0-2 0,17 0 4 16,11 0 1-16,4-6 3 16,5 6-4-16,-6 0 0 15,-2 2 8-15,0 15-6 16,-4 3 3-16,2 7-2 16,-4 2 4-16,-3 1 4 15,0 0-4-15,-2-4-5 16,-4-1 8-16,-1-5-5 15,-4-2-5-15,-3-3 0 16,2-3 0-16,1-5-1 16,1-2-1-16,7-5-31 15,8 0-53-15,1-2-91 0,5-10-149 16</inkml:trace>
  <inkml:trace contextRef="#ctx0" brushRef="#br0" timeOffset="2451.27">16494 2588 499 0,'0'0'33'16,"-104"22"79"-16,61 2 20 16,7 5-54-16,10 6-42 15,12 5-1-15,9 3-15 16,5 5-19-16,0-1 4 0,19 0-4 15,10-1 4 1,4-8-5-16,6-3-1 0,1-8 1 16,4-8 14-16,1-11-4 15,6-6 5-15,3-2 3 16,0-12 3-16,-1-14-4 16,-1-7 8-16,-7-9-5 15,-6-4 4-15,-12-5-10 16,-9-5 5-16,-15 0-2 15,-3 1-12-15,-9 8 7 16,-23 6-12-16,-11 9-1 16,-8 6 0-16,-5 8 2 0,-2 7 3 15,5 6-1 1,18 2-2-16,12 3 13 0,16 0-14 16,7 0 0-16,0-3-1 15,4 2-16-15,20-1-4 16,15-3-31-16,9-3-43 15,1-4-114-15,-4 0-268 16</inkml:trace>
  <inkml:trace contextRef="#ctx0" brushRef="#br0" timeOffset="2790.91">17146 1988 721 0,'0'0'81'16,"0"0"23"-16,0 0-8 16,0 0-18-16,0 0-53 15,0 0-25-15,-14 35 0 16,9 24 13-16,1 19-1 16,-1 13 3-16,0 9-13 15,4 8 2-15,-2 8 1 16,3 0-4-16,0-6-1 15,0-10 3-15,1-13-3 16,9-12 3-16,-1-10-2 16,4-9 1-16,-1-12-2 15,-1-8-3-15,2-9 3 0,-6-9 0 16,-4-10 3-16,0-5-6 16,-3-3 0-16,0-3-48 15,-15-18-79-15,-18-6-327 16</inkml:trace>
  <inkml:trace contextRef="#ctx0" brushRef="#br0" timeOffset="2953.24">16847 2813 856 0,'0'0'41'16,"0"0"-12"-16,83-71 53 15,-44 52-36-15,8 3-16 16,9 3-11-16,7 1-19 0,8 1 2 15,1 5-4 1,1 4-55-16,-2 2-164 0,-5 0-540 16</inkml:trace>
  <inkml:trace contextRef="#ctx0" brushRef="#br0" timeOffset="3505.45">17792 2496 686 0,'0'0'23'15,"-108"24"56"-15,48 5 24 16,2 14-42-16,4 11-6 15,8 13-12-15,8 11-7 16,9 0-21-16,11-8 1 16,13-9 4-16,5-16-17 15,15-11-1-15,13-12 5 16,5-10-6-16,8-12 6 16,2 0-1-16,5-25 3 15,-2-12 13-15,-4-9-13 16,-5-8-5-16,-7-6 2 15,-8-6-6-15,-8 3-1 0,-8 10-14 16,-3 15 15-16,-3 17 0 16,0 11 0-16,0 8 0 15,0 2 0-15,2 6-17 16,7 23 0-16,5 14 8 16,5 17 9-16,-1 8 4 15,0-1 0-15,1 2 2 16,3-3-4-16,0-5-1 15,3-9 2-15,2-13 0 16,1-13 0-16,0-13-6 16,2-13-7-16,2-9-21 15,0-30-38-15,4-21-26 0,-1-17-171 16,-5-18-159-16</inkml:trace>
  <inkml:trace contextRef="#ctx0" brushRef="#br0" timeOffset="3754.31">18410 1864 826 0,'0'0'113'16,"0"0"-93"-16,0 0 67 15,0 0-35-15,0 0-21 16,-60 116-31-16,59-30 13 16,1 12-4-16,4 4-4 15,17 3 0-15,-1 3-3 16,2-2 3-16,-4 1 15 15,-5-3-1-15,-3-6 0 16,-2-9-1-16,-2-13-11 0,0-12-6 16,0-10 0-16,-1-15-1 15,-2-16 0-15,-3-10-7 16,0-13-65-16,0-1-64 16,-15-29-285-16</inkml:trace>
  <inkml:trace contextRef="#ctx0" brushRef="#br0" timeOffset="3952.72">18103 2655 945 0,'0'0'138'0,"0"0"-136"0,0 0 11 16,0 0 74-16,0 0-66 16,94-31 10-16,-26 17 1 15,14 0-26-15,11-3 0 16,7-3-6-16,5 2-7 15,-6 3-106-15,-12 8-176 16</inkml:trace>
  <inkml:trace contextRef="#ctx0" brushRef="#br0" timeOffset="8734.48">19101 2732 524 0,'0'0'288'15,"0"0"-252"-15,0 0-2 16,0 0 55-16,0 0-23 16,0 0-38-16,2 0-15 15,-2 20-1-15,0 10-11 16,0 9 11-16,0 2-3 15,0-4-5-15,0 0 0 16,0-3-4-16,0-3 0 0,-7-5-6 16,0-4-12-1,1-9-45-15,-4-13-117 0,1-2-270 16</inkml:trace>
  <inkml:trace contextRef="#ctx0" brushRef="#br0" timeOffset="8922.29">19004 2477 956 0,'0'0'22'16,"0"0"-5"-16,0 0 0 16,0 0-15-16,0 0 3 15,80-24 0-15,-36 19-5 16,8 3 0-16,4 2-99 0,-1 0-233 15</inkml:trace>
  <inkml:trace contextRef="#ctx0" brushRef="#br0" timeOffset="9394.84">19584 2508 535 0,'0'0'144'16,"0"0"-99"-16,0 0 100 15,-94 13-29-15,85-2-70 16,4 9-27-16,3 10-19 16,2 14 7-16,0 12-5 15,0 6 6-15,15 4-5 0,0 2-3 16,7-5 0-16,5-8 4 16,4-6-4-16,8-12 0 15,4-9 1-15,-1-11 7 16,0-9-4-16,3-8 10 15,0 0 8-15,2-19 5 16,1-13-19-16,-3-7 8 16,-8-10-1-16,-10-5-6 15,-14-9 0-15,-13-3-3 16,-4-3-4-16,-32 6 9 16,-13 9-9-16,-12 10 2 15,-8 12 3-15,2 10-5 16,4 10 8-16,17 5 2 0,20 3 8 15,13 4-7-15,12-2-13 16,1 2-3-16,17 0-7 16,24 0-8-16,17 0-15 15,6 0-53-15,3-2-15 16,-4-4-94-16,-11-1-318 16</inkml:trace>
  <inkml:trace contextRef="#ctx0" brushRef="#br0" timeOffset="10135.6">20245 2480 678 0,'0'0'143'15,"0"0"-96"-15,0 0 37 16,0 0-54-16,0 0-10 16,0 0-20-16,11 84 0 0,8-28 12 15,5 7-11 1,0 0 8-16,-4 0-9 0,-3-8 4 16,-1-12-5-16,-4-11 1 15,-2-13 0-15,-3-8-2 16,-1-9 2-16,-2-2 0 15,5 0 2-15,6-25 0 16,8-12 9-16,4-10-9 16,4-10 4-16,0 2-6 15,4 4 2-15,3 9 1 16,2 8-3-16,5 9 0 16,1 8 0-16,-4 10 0 15,-9 7 2-15,-7 1-3 16,-7 22 2-16,-4 14-1 0,-3 16 26 15,-8 9-14-15,-1 4 9 16,-1 0-3 0,1-7-14-16,6-6 3 0,7-10-6 15,6-10-2-15,14-12-10 16,11-14-93-16,9-7-197 16</inkml:trace>
  <inkml:trace contextRef="#ctx0" brushRef="#br0" timeOffset="10458.07">21806 2332 1007 0,'0'0'15'0,"0"0"-11"16,0 0-1-16,0 0 8 15,0 88 18-15,1-20 1 16,8 9-15-16,2 10-12 16,-1 5 0-16,1 0 10 15,0-7-13-15,0-15 3 16,1-10-3-16,-2-17 0 15,-2-14 0-15,-1-15-24 0,0-14-43 16,1-14-43-16,-2-29-60 16,-3-23-154-16</inkml:trace>
  <inkml:trace contextRef="#ctx0" brushRef="#br0" timeOffset="11313.02">21903 2171 737 0,'0'0'105'0,"0"0"-49"15,0 0 23-15,0 0-43 16,0 0-21-16,0 0-4 16,-9 117 1-16,10-56-1 0,17-3-5 15,5-8-6-15,7-8 7 16,7-12-6-16,7-11 3 16,10-13 0-16,6-6-4 15,5-15 2-15,0-17 0 16,-4-10 4-16,-3-7-6 15,-9-4 0-15,-3 6 6 16,-10 5-4-16,-10 16-2 16,-11 10 0-16,-9 11 7 15,-5 5-4-15,2 0-3 16,0 19-11-16,3 19 11 16,-2 19 1-16,-2 14 0 15,-2 7 14-15,0 9-11 16,0 7 1-16,0-3 1 15,9-9-5-15,10-12-1 0,10-18 1 16,5-11-1-16,9-15 0 16,13-14-38-16,8-12-6 15,12-3-37-15,6-22-2 16,1-12-80-16,-2-10-14 16,-8-7 26-16,-9-6-94 15,-10-2 121-15,-15 4 124 16,-14 11 187-16,-17 9-38 15,-8 11-8-15,-13 3-36 16,-19 5 32-16,-13 7-15 16,-6 4-33-16,-6 8-29 15,1 0-25-15,-1 10 4 0,4 15-12 16,3 11-20-16,10 9 10 16,8 10-13-16,12 2-4 15,10 0-6-15,10-10 6 16,0-8 0-16,17-9-4 15,11-10 9-15,11-9-8 16,9-11 3-16,5-8-3 16,5-24-6-16,-5-11-1 15,-7-11-18-15,-7-3 10 16,-9-2-14-16,-8 10 32 16,-8 15-3-16,-8 15 10 15,-3 9-7-15,-3 10 36 0,0 0-21 16,1 0-15-16,5 23 0 15,0 14 0-15,2 16 16 16,-1 9-15-16,3-3 8 16,2-2 1-16,5-12-9 15,4-8-2-15,4-7 1 16,3-16-4-16,5-9 2 16,5-5-6-16,3-25-13 15,1-21-21-15,-1-18-55 16,-10-16-165-16,-10-14-86 15</inkml:trace>
  <inkml:trace contextRef="#ctx0" brushRef="#br0" timeOffset="11537.35">23723 1871 695 0,'0'0'185'0,"0"0"-134"16,0 0 20-16,0 0-15 15,0 0-40-15,0 0-10 16,-34 138-4-16,51-60 5 15,10 6 2-15,3 8-5 16,0 2 1-16,-3 2 9 16,0 0-7-16,-3-4 15 15,-2-7-14-15,-2-12-2 16,-3-16-5-16,-3-15 3 16,-2-15-4-16,-5-11 0 15,-2-12-20-15,-2-4-44 16,-3-16-71-16,0-18-289 0</inkml:trace>
  <inkml:trace contextRef="#ctx0" brushRef="#br0" timeOffset="11704.56">23659 2427 1046 0,'0'0'86'0,"0"0"-81"15,0 0 2-15,0 0 6 16,0 0 5-16,0 0-11 15,146-31-5-15,-63 18 1 16,8 0-3-16,-1 3-72 16,-6 7-169-16</inkml:trace>
  <inkml:trace contextRef="#ctx0" brushRef="#br0" timeOffset="12317.85">24417 2359 771 0,'0'0'136'16,"0"0"-113"-16,0 0 45 15,0 0-20-15,0 0-38 16,0 0-10-16,10 15-5 16,11 19 5-16,4 10 2 15,-1 4 2-15,-3 3-2 16,1 2-1-16,-3 0 1 0,-5-3 2 16,-3-5-4-16,-10-8 0 15,-1-11-2-15,0-9-8 16,0-10 7-16,0-4-4 15,0-3 7-15,-4 0 20 16,-2-21-15-16,0-9 1 16,3-12 18-16,3-12-5 15,0-1-10-15,10 3-9 16,10 6 10-16,4 11 6 16,3 5-16-16,1 8 12 15,2 4-4-15,0 5-8 16,2 5-2-16,4 4 0 15,3 4-18-15,1 0-64 0,-1 14-97 16,-5 8-163-16</inkml:trace>
  <inkml:trace contextRef="#ctx0" brushRef="#br0" timeOffset="12536.32">25160 2601 805 0,'0'0'72'15,"0"0"-19"-15,0 0 42 16,0 0-41-16,0 0-32 16,0 0-12-16,3 49-2 15,0-16-5-15,0 3 4 0,0-3-7 16,0-4 6-16,-2 0-10 16,2-4 4-16,-3-4-36 15,0-4-11-15,0-11-161 16,0-6-314-16</inkml:trace>
  <inkml:trace contextRef="#ctx0" brushRef="#br0" timeOffset="12736.94">25040 2296 1038 0,'0'0'47'16,"0"0"-21"-16,0 0 62 0,0 0-62 15,0 0-26 1,0 0-9-16,65-18-1 0,-7 18-24 16,1 0-96-16,-8 10-266 15</inkml:trace>
  <inkml:trace contextRef="#ctx0" brushRef="#br0" timeOffset="13435.06">25604 2389 808 0,'0'0'64'16,"0"0"-26"-16,0 0 42 16,0 0-33-16,0 0-39 15,0 0 9-15,79-41-6 0,-49 41-10 16,3 0 10-16,4 16-11 16,-1 12 0-16,0 8-3 15,-7 11 3-15,-10 6 0 16,-12 10 5-16,-7 1 4 15,-6 4-1-15,-21-4 3 16,-7-6 1-16,-5-9 8 16,0-10-4-16,1-9 7 15,3-11-6-15,9-10-17 16,9-9 7-16,4 0-7 16,4-3-19-16,6-18-17 15,3-11-34-15,4-14-9 16,22-7-101-16,8-4-159 0</inkml:trace>
  <inkml:trace contextRef="#ctx0" brushRef="#br0" timeOffset="13706.2">26186 2280 614 0,'0'0'154'0,"0"0"-59"15,-98 24 29-15,71 5-42 16,9 9-37-16,11 15-8 0,7 11 3 16,8 7-5-16,22 5 10 15,9-1-19-15,4-8-11 16,5-12 4-16,-2-14-18 15,4-13 2-15,-1-13-3 16,2-15-14-16,5-2-65 16,-8-28-101-16</inkml:trace>
  <inkml:trace contextRef="#ctx0" brushRef="#br0" timeOffset="89037.42">31080 9074 57 0,'0'0'99'0,"0"0"-7"15,0 0-1-15,0 0-23 0,0 0-6 16,0 0-40-16,0-2-12 16,0 2 24-16,0 0-15 15,0 0 9-15,0 0-4 16,0 0 8-16,0 0 15 16,0 0 7-16,0 0 4 15,0 0-13-15,0 0-16 16,-2 0-1-16,-2 0-21 15,-4 0-5-15,0 0 3 16,-3 0-3-16,0 0 2 0,-5 0-2 16,1 0-2-1,-3 0 0-15,2 0 1 0,-1 0-2 16,2 0 5-16,-1 0-4 16,4 0 5-16,-1 0-5 15,2 0 0-15,-1 0 0 16,0 0 2-16,0 0 1 15,1 0-3-15,-1 0 0 16,4 0 0-16,-2 0 0 16,1 0 0-16,1 0 2 15,-5 0-2-15,1-3 0 16,-2 0 2-16,-2 2-2 16,-3-1 3-16,4-1-3 15,-3 3 1-15,1-3 5 16,4 3-4-16,0-1 1 0,3 0-1 15,-4-1 0-15,2-1-2 16,0 2 0-16,1-2 0 16,2 0 2-16,2 1 1 15,-3-1 0-15,1 0-2 16,-1 0-2-16,0 0 1 16,1 0-2-16,2 1 1 15,-2 0 2-15,3 1-1 16,0-1 0-16,1 2 3 15,1-1-3-15,-1 0 2 16,0 0 0-16,-1-2-2 16,0 2 0-16,-2-1 1 15,0 0-3-15,1 2 2 0,1-1 0 16,2 1 10-16,1-1-9 16,1 1 2-16,2-2-1 15,0 2-2-15,0 0-2 16,0 0-2-16,0 0 4 15,0 0 2-15,0 0-2 16,0 0 0-16,0 0 3 16,0 0-1-16,0 0-4 15,0 0 2-15,0 0 0 16,0 0 5-16,0 0-5 16,0 0 0-16,0 0 6 15,0 0-1-15,0 0-1 16,0 0-4-16,0 0 2 15,0 0 0-15,0 0-2 0,0 0-3 16,0 0-1-16,0 0 5 16,0 0-1-16,0 0 4 15,0 0-4-15,0 0 0 16,0 0-2-16,0 0 5 16,0 0-6-16,0 0 4 15,0 0-4-15,0 0-8 16,0 0-20-16,0 0 6 15,0 0-5-15,0 0 1 16,0 0 25-16,0 0-10 16,0 0-14-16,0 0 17 15,0 0 9-15,0 0 1 0,0 0 0 16,0 0 2-16,0 0 8 16,0 0 10-16,0 0 10 15,0 0 0-15,0 0 4 16,0 0 1-16,0 0-17 15,0 0-3-15,0 0-11 16,0 0 0-16,0 0-3 16,0 0 0-16,0 0 1 15,0 0 0-15,0 0 0 16,0 0 3-16,0 3-4 16,5 7 2-16,-1-1-4 15,2 0 7-15,0-1-5 16,0-1 0-16,0 0 5 0,-1-1-1 15,1 0-1 1,0 1-3-16,1-1 0 0,-3 0-1 16,2 0 1-16,-1 0 5 15,0 0 0-15,2 1-5 16,0-2 0-16,2 2 0 16,2 0 5-16,2-1-5 15,1 0 0-15,0-1 0 16,0 1 1-16,1 1-1 15,-5-1 2-15,1 0 0 16,-3-2-4-16,-3 0 2 16,1 0 0-16,-3-2-4 0,2 2 7 15,-4-3-3-15,1 0 0 16,-1 1 0-16,-1-1-1 16,0-1 1-16,2 2 0 15,2 0 0-15,-3 0 0 16,2 1 0-16,0-1 4 15,2 3-4-15,-2-2 0 16,0-1 0-16,-2 0 2 16,1 2-4-16,1-4 0 15,-1 2 2-15,0 2 2 16,0-3-2-16,-2 0 0 16,1 1 0-16,-1-1 2 15,2 1-3-15,-1-1 1 16,1 2 0-16,1 1 1 15,1 1-1-15,-1-2 0 0,2-1 0 16,-4 0 1-16,2 2-2 16,-1-2 1-16,-2 2 0 15,0-3 0-15,2 0 0 16,-2-1 0-16,0 2 0 16,0-2 1-16,2 1-1 15,-1 1 2-15,1 0-2 16,1 1 0-16,-1-1-2 15,-1 0 2-15,1 0 0 16,-1 0 1-16,-1-1-1 16,2 0 1-16,-1 3-1 15,1-4 0-15,-1 1-1 0,2 2 1 16,-1 0 0-16,-1 0 0 16,2 0 0-16,0-2 1 15,0 1-1-15,-2-1 0 16,1 1 1-16,-1-1-2 15,-1 0 1-15,2 1 0 16,1 0 0-16,-2-2-1 16,1 1 1-16,-2 0 3 15,0 3-3-15,1-2 0 16,2 2 0-16,1-2 1 16,-1 2-4-16,-2-3 3 15,2 2 0-15,-3-3 1 16,1 1-1-16,-1-1 0 0,0 0 0 15,0 0 2 1,0 0-4-16,0 0 1 0,0 0 1 16,0 0 2-16,0 0-2 15,0 0 0-15,0 0 9 16,0 0-8-16,0 2 31 16,0-2-12-16,0 0-6 15,0 0 3-15,0 0-12 16,0 0 3-16,0 0 1 15,0 0-7-15,0 0 4 16,0 0-2-16,0 0-4 16,0 0 7-16,0 0-7 15,0 0 0-15,0 0 5 16,0 0-4-16,0 0 0 0,0 0 1 16,-1-5 0-16,-10-3-4 15,2-2 2-15,-1 0 0 16,-3 1-1-16,2 1 0 15,-1-3 1-15,2 1 4 16,2 1-2-16,-3 3-2 16,3-2-7-16,3 3 7 15,2-1 2-15,3 2-1 16,-1 1-1-16,-2 0-8 16,0-1 7-16,-2 0 1 15,0-2-2-15,0 0-1 16,-1 1 2-16,-2-2 0 15,-2-1 1-15,3 1 0 0,-1-2 0 16,2 0 0-16,0 0 0 16,-1 0-1-16,2-1-1 15,1 3 2-15,-2 1-3 16,1 0 6-16,-2 0-4 16,3 2 1-16,-2-2 0 15,1 2 0-15,1 1 0 16,-1-2 1-16,0 3-5 15,0-2 2-15,0 1 2 16,2 0 0-16,0 1 1 16,0 0-1-16,0 0 0 15,2 1 1-15,-1 0-1 0,2-1 0 16,-1 1-1-16,-2 1 1 16,0-2 0-16,2 2 1 15,1-1 2-15,0 1-3 16,0 0 0-16,0 0-2 15,0 0 1-15,0 0 0 16,0 0 1-16,0 0 0 16,0 0-2-16,0 0 1 15,0 0 1-15,0 0-1 16,0 0 3-16,0 0-4 16,0 0 1-16,-2 0-4 15,2 0-8-15,-1 0-9 16,1 0 6-16,0 0 13 0,0 0-2 15,0 0 4 1,0 0 0-16,0 0 0 0,0 0-1 16,0 0 1-16,0 0 0 15,0 0-3-15,0 0 6 16,0 0-6-16,4 0 1 16,11 0 3-16,0 0 2 15,6 0-2-15,2 0 0 16,0 0 6-16,1 0-6 15,-2 1 0-15,-1 2-2 16,-4 0 2-16,-1-2 2 16,-1 1-2-16,0-2-1 15,-2 2 1-15,-1-1 0 0,-2-1 1 16,1 0 1-16,-4 0-2 16,1 0 0-16,-4 1-1 15,5-1-1-15,0 0 1 16,3 0 2-16,0 0 2 15,3 0-1-15,-2 0-4 16,2 0 1-16,-3 0 1 16,-3 0 2-16,0 0-2 15,-3 0 0-15,0 0 0 16,-1 0 1-16,-2 0-1 16,1 0 0-16,2 0 0 15,-2 0-2-15,1 0 2 16,-1 0 2-16,1 0-2 15,1 0-1-15,1 0 1 0,1 0 2 16,-1 0-1-16,2 0-1 16,2 0 0-16,-2 0 0 15,0 0-1-15,-1 0 0 16,0 0 1-16,-4 0 3 16,-1 0-3-16,1 0-2 15,-1 0 2-15,0 0 1 16,2 0-1-16,0 0 0 15,-1 0 0-15,1 0 1 16,1 0-1-16,-3 0 0 16,0 0-2-16,2 0 5 15,-3 0-3-15,3 0 0 0,-2 0 2 16,-2 0-4-16,2 0 2 16,-1 0 0-16,1 0 0 15,0 0 0-15,-2 0 0 16,1 0 0-16,-1 0 2 15,-1 0-4-15,0 0 2 16,0 0 0-16,0 0 0 16,0 0 2-16,0 0 2 15,0 0-4-15,0 0 2 16,0 0-2-16,0 0 0 16,0 0 0-16,0 0-1 15,0 0 2-15,0 0-1 0,0 0 1 16,0 0-1-16,0 0 0 15,0 0-1 1,0 0 1-16,0 0 0 0,0 0 0 16,0 0 0-16,0 0 0 15,0 0 0-15,0 0 0 16,0 0-8-16,0 0 3 16,-3 0-60-16,-9 0-211 15</inkml:trace>
  <inkml:trace contextRef="#ctx0" brushRef="#br0" timeOffset="185799.92">24427 5777 130 0,'0'0'99'0,"0"0"0"16,0 0-36-16,0 0-22 15,0 0-10-15,0 0-11 16,0 0 15-16,0 0 10 16,-1 0-9-16,-1 0 18 15,2 0 11-15,0 0 4 16,0 0-14-16,0 0 3 15,0 0-20-15,0 0-2 16,0 0-21-16,0 0 11 16,0 0-10-16,0 0-3 15,0 0 7-15,0 0-12 16,0 0-6-16,0 0 21 16,0 0-4-16,0 0-8 15,0 0 11-15,0 0-15 0,0 0 0 16,0 0-3-16,0 0-2 15,0 0 3-15,0 0-3 16,0 0 0-16,0 0 3 16,0 1-4-16,0 9 3 15,0 3-2-15,2-3-1 16,2 2 5-16,1 1-6 16,0 3 2-16,-2-4 5 15,0 2-7-15,0-4 4 16,-1-1-2-16,-1-1-2 15,-1 1 5-15,0-1 0 16,2 1 1-16,-2-2-1 0,0 2-5 16,0-4 7-16,0 2-3 15,0 1-2-15,0-2 4 16,0 1-1-16,0 1-5 16,0 0 0-16,0 3 1 15,0-1-1-15,0 2 0 16,0 1 1-16,0-2-2 15,0-1 1-15,0 0 0 16,0 1 4-16,0-6 0 16,2 4-5-16,-1-1 1 15,1 2 0-15,-1 1 3 16,1-2-3-16,-1 4 0 16,1-1-2-16,-1 0 3 15,-1 1-1-15,3-1 1 16,0-1 5-16,-2 0-6 0,2-1 0 15,-3-2 0-15,2 1 4 16,-1-2-4-16,-1 0 3 16,2-1 1-16,-2 2-4 15,0-1 5-15,0 0 1 16,1-2-4-16,-1-1 3 16,0 1-4-16,0-1-1 15,0-1 5-15,2 0 0 16,-2 1-3-16,0 1 4 15,0-1-2-15,0 1 12 0,0-2-16 16,0-1 1-16,0 0 10 16,0-2-5-16,0 2 1 15,0-2-4-15,0 0 0 16,0 0 3-16,0 0-6 16,0 0 0-16,0 0-2 15,0 0-10-15,0-4-74 16,0-8-44-16,0-3-58 15,-3 4-376-15</inkml:trace>
  <inkml:trace contextRef="#ctx0" brushRef="#br0" timeOffset="186767.32">23991 6143 544 0,'0'0'69'0,"0"0"18"16,0 0 66-16,0 0-63 16,0 0-39-16,0 0 2 15,0 0-21-15,0 0 2 16,0 0 2-16,0 0-20 16,0 0 9-16,0 0-24 15,2 0 10-15,7 0-7 16,3 5 2-16,4 6-3 15,4-1 14-15,2 2-15 0,-1-1 7 16,3 1-7-16,1 0 3 16,0 0 6-16,4-4-10 15,-1 4-1-15,-4 1 9 16,2-2-7-16,-3 1-1 16,1 1 5-16,-1-4-6 15,-1 1 0-15,0-2-5 16,-4-1 5-16,0 0 3 15,0 1-2-15,-3-3-1 16,0 1 0-16,-5-2 0 16,1 1 2-16,-1-4-2 15,-2 4 0-15,-1-2 0 16,-1-1 1-16,-1-1-1 16,-1 0 1-16,-1 1-1 15,-2-1 0-15,-1-1 0 0,0 0 0 16,0 0 5-16,0 0-3 15,0 0 10-15,0 0-8 16,0 0 6-16,0 0-4 16,0 0-5-16,0 0-1 15,0 0 2-15,0 0-2 16,0 0-3-16,0 0-52 16,0-10-39-16,2-6-22 15,-2-4-189-15</inkml:trace>
  <inkml:trace contextRef="#ctx0" brushRef="#br0" timeOffset="188281.63">24494 5825 419 0,'0'0'63'0,"0"0"-31"16,0 0 68-16,0 0-44 15,0 0-25-15,0 0 6 0,3-2-4 16,-3 1-3 0,3 1-11-16,-3 0-13 0,0-3 1 15,2 0-5-15,-1-2 0 16,1 3-1-16,1-1-1 16,-2 1 0-16,1 2 6 15,-2-1-6-15,0-1 1 16,0 2-1-16,0 0 2 15,0 0 40-15,0 0-9 16,0 0-4-16,0 0 6 16,0 0-1-16,0 0 5 15,0 0-15-15,0 0 14 16,0 3-5-16,0 8-15 16,0 3-8-16,0 4 3 15,0-1-13-15,0 4 7 0,0 4-4 16,0 3 1-16,-2 1 12 15,-2 2-16-15,-1 0 4 16,-1 0-2-16,3-1 2 16,0-1-5-16,-1 0 1 15,1-1 0-15,-2 0 8 16,1-2-8-16,1-1 0 16,-3-2 0-16,2-4 2 15,1-5-6-15,1-1 5 16,2-3-1-16,-2-3 0 15,2-2 3-15,0-1-3 16,0-3 0-16,0-1 1 0,0 0-2 16,0 0 1-1,0 0 0-15,0 0 4 0,0 0-4 16,0 0 0-16,0 0 7 16,0 0 1-16,0 0 6 15,0 0-12-15,0 0 4 16,0-10 2-16,0-5-8 15,0-5 0-15,0-1-2 16,0-3 6-16,0-1-9 16,0-1 5-16,0-2 0 15,0-1 2-15,0-2-2 16,0 1 0-16,0 3 1 16,0-2 1-16,0 3-4 0,0 0 1 15,0 3 1 1,0 3 2-16,0 1-2 0,0 1 0 15,0 2 5-15,0 2-4 16,0 1-2-16,0 2 0 16,0 3 1-16,0 1 2 15,0 1-2-15,0 0 0 16,0 2-1-16,0 1 3 16,0 1-4-16,0-1 0 15,0 3 2-15,0 0 1 16,0 0-1-16,0 0 0 15,0 0 4-15,0 0-3 16,0 0-2-16,0 0-1 16,0 0 2-16,0 0-8 0,0 0 8 15,0 0 0-15,0 0-3 16,0 0 0-16,0 0 3 16,0 0 0-16,0 0-1 15,0 0-6-15,0 0 6 16,0 0 1-16,0 3 1 15,0 8 4-15,0 5-2 16,0 3 6-16,0-1-6 16,0-2 2-16,0 1-5 15,0 3 0-15,4-1 0 16,-3 3 2-16,1 0-2 16,-2 1 0-16,1 2 2 15,2-1 1-15,-1-1-3 0,-1-1 0 16,2-2 3-16,-3-3-2 15,1-4 2-15,-1-1-1 16,2-3-1-16,-1 1 4 16,2 0-5-16,-1-1 0 15,-1 2-2-15,1-3 7 16,-2 0-10-16,0 1 5 16,0-3 0-16,0 0-40 15,0-4-68-15,0 4-27 16,1-1-191-16</inkml:trace>
  <inkml:trace contextRef="#ctx0" brushRef="#br0" timeOffset="190428.38">24439 5914 429 0,'0'0'76'0,"0"0"-5"15,0 0 17-15,0 0-18 16,0 0-37-16,0 0 20 16,0-3-11-16,0 3-4 15,0 0-1-15,0 0-7 16,0 0-12-16,0 0 2 16,0 0-11-16,0 0-4 15,0 0 0-15,0 0-4 16,0 0 2-16,0 0 12 15,0 0-12-15,0 0 10 16,0 0 0-16,0 10 3 0,0 3 9 16,1 2-12-16,1 2 3 15,1 1-2-15,0 4-10 16,0-1 6-16,-2 2 3 16,3 2-12-16,-3 0 6 15,1 2-6-15,1-1 2 16,-2 2 1-16,1-5-3 15,-1 3 4-15,2-3 3 16,-2-3-8-16,-1 0 2 16,2-4 4-16,-2-3-6 15,0-4 3-15,0-2-3 16,0-3 0-16,0 1 7 16,0-1-4-16,0-1 9 15,0-3-7-15,0 2 4 16,0-2-2-16,0 0-7 0,0 0 6 15,0 0-6-15,0 0 0 16,0 0 0-16,0 0 0 16,0 0 0-16,0 0 2 15,0 0 4-15,0 0 1 16,0 0 8-16,0 0-12 16,0 0 4-16,0 0-7 15,0 0 2-15,0 0-2 16,0 0 0-16,0 0-1 15,0 0-1-15,0 0 2 16,0 0-1-16,0 0 0 16,0 0-3-16,0-3 0 0,0-9-2 15,1-5 4-15,2-3 1 16,-1-2 1-16,-2-1 0 16,0-2-1-16,0 0-1 15,0 0 1-15,0 0-4 16,0-2 4-16,0 2 1 15,0 2-4-15,0-2 3 16,0 1-12-16,0 2 5 16,-2-1 7-16,-1 1-10 15,2 3 11-15,-1-1 0 16,-2 2-3-16,3 2 1 16,1-1 3-16,0 0-2 15,0 1 0-15,0 0 1 0,0 3 0 16,0 6-3-16,0 1 6 15,0 2-7-15,0 4 4 16,0 0 0-16,0 0 2 16,0 0 2-16,0 0-4 15,0 0 0-15,0 0 2 16,0 0-2-16,0 0 0 16,0 0 2-16,0 0-2 15,0 0 0-15,0 0 5 16,0 0-4-16,0 0 1 15,0 0-2-15,0 0 0 16,0 0 0-16,0 0 0 0,0 0 3 16,0 0 0-16,0 0 1 15,0 0-4-15,0 0 7 16,0 0-6-16,0 0 0 16,0 0 2-16,0 0-3 15,0 0 5-15,0 0-6 16,0 0 2-16,0 0 1 15,0 0-2-15,0 0 1 16,0 0-1-16,0 0 0 16,0 0-5-16,0 7 5 15,0 9 0-15,0 4 3 16,1 4-3-16,5 0 0 16,0 0 3-16,0 1 0 15,-2-1-2-15,1-1 1 0,-2 1-1 16,1-2 1-16,-1 1-2 15,0-2 0-15,-1 3 2 16,1-2-2-16,1-3 0 16,-1 1 2-16,-1 3-1 15,1-4-1-15,-2 0 0 16,-1-3 4-16,0 0-4 16,0-1 0-16,0 2 0 15,0-3 12-15,0-3-7 16,0 0-4-16,-1-5 8 15,-1 0-6-15,1-4 1 16,1 3-4-16,-2 1 0 16,2-3 3-16,0 1-3 0,0-1 0 15,-1 0-1-15,1-2 1 16,0 1-2-16,0-2 1 16,0 0 1-16,0 0-4 15,0 0 2-15,0 0 2 16,0 0 1-16,0 0 4 15,0 0-4-15,0 0 1 16,0 0 0-16,0 0 1 16,0 0-3-16,0 0 1 15,0 0-1-15,0 0 3 16,0 0-7-16,0 0 4 16,0 0 0-16,0 0-3 15,0 0 3-15,0 0-1 0,0 0-15 16,0 0-107-16,0-9-56 15,0 5-435-15</inkml:trace>
  <inkml:trace contextRef="#ctx0" brushRef="#br0" timeOffset="214495.7">22380 10954 148 0,'0'0'122'0,"0"0"-69"0,0 0-29 15,0 0 8-15,0 0-13 16,0 0 4-16,0 0 16 16,0 0-4-16,0-4-1 15,0 4 0-15,0 0-14 16,0 0-13-16,0 0-1 16,0 0-5-16,0-1 3 15,0 1-1-15,0 0-1 16,0 0 7-16,0 0-2 15,0 0 3-15,0 0 0 16,0 0-1-16,0 0 9 16,0 0-12-16,0 0-1 0,0 0 0 15,0 0-3-15,0 0 4 16,0 0 2-16,0 0 5 16,0 0 5-16,0 0 5 15,0 0-3-15,0 0 1 16,0 0-12-16,0 0-4 15,0 0 6-15,0 0-5 16,0 0-6-16,0 0 9 16,0 0-7-16,0 0 11 15,0 0-3-15,0 0 2 16,0 0 4-16,0 0-11 16,0 0-3-16,0 0 3 15,0 0-5-15,0 0 0 0,0 0-2 16,0 0 2-16,0 0 2 15,0 0-2-15,0 0 0 16,0 0 2-16,0 0-2 16,0 0-4-16,0 0-4 15,0 0 1-15,0 0 7 16,0 0 4-16,0 0-3 16,0 0 2-16,0 0-3 15,0 0 8-15,0 0-5 16,0 0-3-16,0 0 6 15,0 0-4-15,0-2 0 16,0 2 7-16,0 0-4 16,0 0 5-16,0 0 3 0,0 0-11 15,0-1-1-15,0-3-1 16,11-1 1-16,5 0 5 16,-3-1-5-16,1 2 2 15,-2-2 1-15,-3 2-4 16,0 1 3-16,-2-1 1 15,-1 2-1-15,0 0 2 16,2 0-5-16,0-2 1 16,3 0 8-16,3-2-7 15,0-1 4-15,1 1-4 16,2-1 0-16,-5 4-1 16,1-2-1-16,-4 1 3 15,-1 2-5-15,-2 0 7 16,2-1-5-16,1 1 0 0,0-2 3 15,5-2-3-15,-1 0 0 16,2 0 4-16,-3 0 1 16,0 2-5-16,-2-1 1 15,-1 2-1-15,-4 0 0 16,-1 3 0-16,1-2-3 16,2-1 3-16,1 0 0 15,2-1 3-15,2-1-3 16,0 2 0-16,3-3 3 15,0 0-3-15,-2 1 0 16,4 0 0-16,-4-1 0 0,-1 4 3 16,0 0-4-16,-4-1 1 15,0 0 0-15,-2 0 0 16,-1 0-1-16,2 2 1 16,0-1 2-16,3 0-1 15,0-4-2-15,2 4 2 16,-2-4-1-16,1 0 3 15,-1 0-3-15,-1 0-4 16,-1 2 4-16,-1 0 6 16,-1 0-6-16,0 3-3 15,-1-4 3-15,-1 4 0 16,-1-2 0-16,0 0-1 16,0-1 1-16,0 1 2 15,4-2-2-15,-2 3 0 0,-1-2 5 16,1 0-5-16,0 2-1 15,-2 0 0-15,0 0 1 16,1-1 0-16,-3 3 0 16,1-1 1-16,-1-1-1 15,-1 2 0-15,0 0 1 16,0 0-1-16,0 0 0 16,0 0 3-16,0 0-1 15,0 0-2-15,0 0 0 16,0 0 1-16,0 0-1 15,0 0 1-15,0 0 2 16,0 0-3-16,0 0 0 16,0 0 0-16,0 0 1 0,0 0 2 15,0 0-1-15,0 0 1 16,0 0-2-16,0 0 1 16,0 0-4-16,0 0 1 15,0 0 1-15,0 0 7 16,0 0-6-16,0 0-1 15,0 0 3-15,0 0-3 16,0 0-3-16,0 0-2 16,0-3-22-16,0 0-98 15,-13 3-212-15,1 0-226 16</inkml:trace>
  <inkml:trace contextRef="#ctx0" brushRef="#br0" timeOffset="-214103.55">22501 10810 261 0,'0'0'111'0,"0"0"-85"16,0 0 10-16,0 0 17 15,0 0-8-15,0 0 17 16,-24 0-17-16,23 0 26 16,1 0 23-16,0 0-34 15,0 0-23-15,0 0-17 16,0 0-13-16,0 0-3 16,0 0-4-16,7 0-1 15,12 0 1-15,4 0 11 0,5-9 9 16,1 1-1-16,1-2 1 15,-2 1-7-15,0-1-3 16,0-1-3-16,1 1 2 16,1-1-7-16,-2 3 4 15,-1 0-3-15,-2 0 0 16,-1 3-3-16,-2-1 2 16,4-1 1-16,-3-1-3 15,2 0 1-15,-1-3 4 16,-5 1-4-16,-1 4 3 15,-2-3-2-15,-4 5-1 16,0-1 6-16,-5 2-7 16,-2 2 0-16,0 0-5 0,-1-1 12 15,3-1-7 1,-1 2 0-16,0-3 0 0,2 0 1 16,-1 1-1-16,1-1 0 15,-2 2-3-15,-2 1 6 16,-1 1-6-16,-1 0 4 15,-2-1-1-15,0 1 1 16,0-2-1-16,0 2 0 16,0 0 0-16,0 0 2 15,0 0-2-15,0 0 0 16,0 0 0-16,0 0-1 16,0 0 6-16,1 0-4 0,-1 0-1 15,0 0 1 1,0 0-3-16,0 0 5 0,0 0-3 15,0 0 2-15,0 0-1 16,0 0-1-16,0 0-5 16,0 0-4-16,0 0-29 15,0-1-72-15,2 1-110 16,-2 0-17-16,1 0-100 16</inkml:trace>
  <inkml:trace contextRef="#ctx0" brushRef="#br0" timeOffset="-213220.15">23138 10610 318 0,'0'0'108'0,"0"0"-38"0,0 0 49 16,0 0-13-16,0 0-17 16,0 0-19-16,0-2-17 15,0 2-3-15,0 0-9 16,0 0-17-16,0 0-11 15,0 0-7-15,0 0-1 16,0 0-2-16,0 0 4 16,-1 2-3-16,-4 6 3 15,-2 0-2-15,-1 5-3 16,-2-1-2-16,1 0 1 16,-2 3 0-16,1-5 2 15,1 5-3-15,-2-2 4 0,0-3-2 16,0 4 2-16,1-1-1 15,-4 2-2-15,1-1 3 16,-2-2-4-16,1-2 0 16,0 0 3-16,0 2 1 15,-2-2-6-15,-1 3 2 16,0-4 0-16,3 1 3 16,1-2-3-16,2 1 0 15,2-1-1-15,-1 0 2 16,1 0 0-16,0 1-1 15,0-1 0-15,2 0-2 16,-3 1 2-16,3-2 0 16,-2 1 1-16,0 2 0 0,2-3-1 15,-1 0 0-15,-1 2 0 16,2-1 0-16,1 0 0 16,-3 0-1-16,-1 1 1 15,0 0 0-15,3-2 0 16,2-1 2-16,-2-2-2 15,4 0 0-15,-1-1-1 16,-1 2 1-16,2-2 0 16,-3 0 0-16,0 3 0 15,-1-2 0-15,-1 0 0 16,2 4-1-16,-1-3 2 16,-2 1-2-16,3 0 1 0,0-1 0 15,0 1-1 1,3-2 1-16,0-1 0 0,0-2 0 15,3-1 0-15,0 0-1 16,0 0 1-16,0 0 1 16,0 0-1-16,0 0 0 15,0 0 0-15,0 0 0 16,0 2 2-16,-1-1-3 16,-1 2 1-16,-1 2 0 15,-1-2 0-15,-1 1 0 16,5-2 0-16,0-1 3 15,0 1-2-15,0-2-2 16,0 0-2-16,0 0 1 0,0 0 2 16,0 0-10-1,0 0 5-15,0 0-5 0,0 0-27 16,0 0-20-16,0 0-100 16,0 0-120-16,0 0 41 15</inkml:trace>
  <inkml:trace contextRef="#ctx0" brushRef="#br0" timeOffset="-211817.6">22564 11212 126 0,'0'0'293'0,"0"0"-269"16,0 0 28-16,0 0 18 15,0 0-4-15,0 0-18 16,6-18 20-16,-2 17-21 16,-1-3-16-16,2-1 10 15,2-1-14-15,3-3 7 16,3-1-2-16,3-5-12 16,-1 0 16-16,1-3-22 15,-1 1-1-15,0-1 11 16,-5 4-17-16,0 0-2 15,0 3 2-15,-1-1-6 16,0 1 7-16,1-2-5 16,1 1 2-16,-1-1-1 15,5-1-3-15,-1 1 5 0,-1-2-4 16,-1 3-2-16,0 2 2 16,-2 1-1-16,1 1 4 15,-2 2-8-15,-1-2 3 16,3-1 0-16,1-1 3 15,1 1-1-15,2-2-2 16,-1-3 4-16,-2 2-3 16,-1 0-1-16,0 1 0 15,-2 5 0-15,0-2 4 16,0 1-3-16,-3 0-1 16,0-1-1-16,-2 4 1 0,2-2-2 15,0 2 2 1,-4 1 0-16,1 1 0 0,-3 2 1 15,0 0-1-15,0 0 2 16,0 0-2-16,0 0 0 16,1 0 0-16,-1 0-3 15,0 0 6-15,0 0-5 16,0 0 4-16,0 0-2 16,0 0 0-16,0 0 2 15,0 0 3-15,0 0-2 16,0 0 1-16,0 0-3 15,0 0 5-15,0 0 12 16,0 0-5-16,-4 11 4 0,-8-1-14 16,0 5-2-1,-4 1-1-15,5-2-2 0,-3 2 1 16,1 0 1-16,3-1 0 16,-5 1-1-16,3 2 3 15,-6 2-2-15,0 1 3 16,0 0-3-16,2 0 0 15,-1 0 0-15,2 1 0 16,-2-2 1-16,1 0-1 16,-1 0 1-16,1-1-1 15,2-2 2-15,2-2-3 16,-1 0 1-16,2-2 0 16,-1-1-2-16,0 0 4 15,0 0-1-15,0-1-1 0,0 0 1 16,2 0-3-1,-2 1 2-15,3-3 0 0,0 1 0 16,-1-1 1-16,2 1 0 16,1-3-1-16,-3 1 2 15,2 0-5-15,0 0 3 16,1-1 0-16,1 0 0 16,-1-2 0-16,4 1 0 15,0-3 0-15,1-2 1 16,2-1-1-16,0 0 0 15,0 0-11-15,0 0 6 16,0 0-5-16,0 0 5 0,0 0 5 16,0 0-7-16,0 0 7 15,0 0-3-15,0 0-1 16,0-3-3-16,2-8 7 16,11-3 2-16,0 0 1 15,1-3 0-15,2 2-1 16,-2-1-2-16,0-1 0 15,0 2-3-15,-1 0 4 16,1-3-1-16,2 0 2 16,-1-1-2-16,3-4 0 15,0 0 1-15,0 0 2 16,1 1-4-16,-1 0 2 16,-3 3 0-16,-1 1-1 0,0 0-2 15,-2 0 2 1,3-1 6-16,3 2-4 0,0 1-4 15,0-2 3-15,-2 4-2 16,-2 3 1-16,-3 2-1 16,-3 2 1-16,-3 3 2 15,-1 0 0-15,-2 2-1 16,1-2 1-16,1 2-1 16,0-2 1-16,-1 0-2 15,2-5-1-15,-1-5-2 16,-4 2-95-16,0-2-530 15</inkml:trace>
  <inkml:trace contextRef="#ctx0" brushRef="#br0" timeOffset="-194838.82">27389 9574 114 0,'0'0'90'0,"0"0"-87"15,0 0 6-15,0 0 55 16,0 0 19-16,0 0-32 15,0 0 26-15,0-12 21 0,0 12-29 16,0 0 6-16,0-2-4 16,0 2-18-16,0 0 0 15,0-2 5-15,0 2-18 16,0-1-3-16,0 0-1 16,0-1-10-16,0 2 7 15,0 0-20-15,0 0 2 16,0 0 0-16,0 0-15 15,0 0 2-15,0 0-1 16,0 0 4-16,0 3 6 16,0 14-11-16,0 4 11 0,-5 6 2 15,1 0-12-15,-1 0 0 16,4 1-1-16,-1 0 2 16,1-1 1-16,-1-1-3 15,2-7 0-15,0-1-1 16,0-3 1-16,0-3-3 15,0 2 3-15,3-2-1 16,3-1-1-16,0-3 1 16,3-1 1-16,1 0-1 15,0-3 1-15,3-1-2 16,0-3 4-16,1 0-2 16,4 0 0-16,-5 0 0 15,4-1 0-15,-5-5 0 16,2-2 2-16,0 0-2 0,2-5 0 15,2-4 1 1,5-2 0-16,-3-6-1 0,2 3 1 16,-2-2 0-16,-1 3 4 15,-3 1-4-15,-3 1 0 16,-6 1 1-16,-1-2-3 16,-1 2 2-16,-2-3-1 15,3-1 0-15,-5 8 0 16,2 3 0-16,-1 7 1 15,-2 4 4-15,0 0-8 16,0 0 5-16,0 0-2 16,0 0 14-16,0 0-14 15,0 0 1-15,0 0 4 16,0 0-5-16,0 0 0 0,0 0-5 16,0 0 5-16,0-2 4 15,0 1-4-15,0 1 0 16,0-1 0-16,0 1 3 15,0 0-6-15,0 0 4 16,0 0-1-16,0 0 4 16,0 0-4-16,0 0 0 15,0 0 0-15,0 0 1 16,0 0-1-16,0 0 1 16,0 0 3-16,0 1 16 15,0 11-20-15,0 2 2 16,-9 8 6-16,0 6-6 15,0 5-1-15,0 6-1 0,0 6 0 16,3-4 7-16,5-1-7 16,1-5 0-16,0-5-1 15,6-6 1-15,5-6-1 16,0-2-4-16,-2-5 5 16,4-1-2-16,1-2-53 15,3-2-46-15,2-3-33 16,-2-1-375-16</inkml:trace>
  <inkml:trace contextRef="#ctx0" brushRef="#br0" timeOffset="-193636.7">27916 9831 561 0,'0'0'98'15,"0"0"46"-15,0 0-65 16,0 0-23-16,0 0-31 15,0 0-19-15,1-35 3 16,9 26-8-16,2 4 9 16,0-1 3-16,-3 5-3 15,2 0 2-15,0 1 3 16,1 0-10-16,2 0-2 16,1 0 2-16,-3 1-5 15,-1 9 0-15,0 2 5 16,-5 3 4-16,-4 2 8 0,-2 3 15 15,0 2-7 1,-9 0 3-16,-9 0-10 0,-3-2 0 16,-2-4-7-16,1-4-1 15,4-1-1-15,0-2-1 16,5-3-5-16,-1-1-2 16,5-2 0-16,3-1 2 15,2-2-6-15,4 0 2 16,0 0-4-16,0 0-7 15,-2 0-18-15,0 0-7 16,2-7-39-16,0-4-23 16,0-2-131-16,7 0-87 0</inkml:trace>
  <inkml:trace contextRef="#ctx0" brushRef="#br0" timeOffset="-193263.72">28173 9713 539 0,'0'0'74'0,"0"0"19"16,0 0 56-16,0 0-72 15,0 0-19-15,0 0-10 16,0-3-7-16,0 3-9 0,0 0 1 15,-6 1-8-15,-4 9-7 16,1 4-1-16,0 4-5 16,0 5 2-16,3 5-6 15,2 3 8-15,-1 0-2 16,4-1-5-16,1-2 1 16,0-3 2-16,0-5-10 15,0-2 1-15,6-2-1 16,4-5 1-16,3-1-6 15,1-4-1-15,7-5-2 16,4-1-25-16,5-5-56 16,1-8-71-16,-2-1-499 15</inkml:trace>
  <inkml:trace contextRef="#ctx0" brushRef="#br0" timeOffset="-190794.94">28294 10007 409 0,'0'0'204'16,"0"0"-150"-16,0 0 83 15,0 0-38-15,0 0-61 16,0 0-11-16,0 0-10 15,-3 0 0-15,3-3-1 16,0-9 4-16,5-8 2 16,2-2-8-16,2-4-3 15,1-5 0-15,1 0-11 0,0 1 7 16,-3 6-6-16,-2 8 0 16,-3 4 3-16,-1 7 2 15,-2 4 1-15,0-1 11 16,0 2 2-16,0 0-4 15,1 0-7-15,-1 0-7 16,0 0 0-16,0 0 7 16,0 0 7-16,0 0 4 15,0 0-10-15,0 0 2 16,0 15-8-16,2 4-4 16,1 7 18-16,0 1-12 15,0 0-6-15,-1-1 0 16,-2 0 3-16,0 3-2 0,0-4-1 15,0 1-40 1,0-4-48-16,0-5-68 0,0-2-489 16</inkml:trace>
  <inkml:trace contextRef="#ctx0" brushRef="#br0" timeOffset="-190322.12">28612 10001 167 0,'0'0'597'0,"0"0"-491"16,0 0 8-16,0 0-17 16,0 0-38-16,0 0-27 15,2-5-4-15,-2 3 4 16,0 2-16-16,0 0-1 15,0 0 1-15,0 0 1 0,0 0 6 16,0 9-5-16,-5 12-12 16,-11 5 10-16,-1 5-10 15,-4-3-6-15,3-1-1 16,-2-1 1-16,-1-1-8 16,3-5-37-16,4-1-36 15,10-9-55-15,4-8-281 16</inkml:trace>
  <inkml:trace contextRef="#ctx0" brushRef="#br0" timeOffset="-189302.99">28724 9822 89 0,'0'0'557'15,"0"0"-476"1,0 0 20-16,0 0 0 0,0 0-57 16,0 0-20-16,23-42-9 15,-10 36 4-15,-1 0-4 16,1 1 0-16,-2 5-1 15,-4 0-6-15,3 0-3 16,-2 7 7-16,1 10-11 16,-3 6 9-16,1 4 4 15,-5 2-5-15,-2-1 4 16,0-1-6-16,0 1 2 16,-7-8 5-16,-4-2-2 15,2-2-11-15,-1-6 4 16,4-4 5-16,1-1-7 15,4-5-3-15,1 0 2 0,0 0 7 16,0 0-9-16,0 0-10 16,0 0 5-16,0 0 4 15,0-10-18-15,0-7 8 16,12-6 11-16,7-2-1 16,0-2 2-16,2 1-1 15,0 2 0-15,-2 1 2 16,-4 2-2-16,2 1 0 15,-5 2 2-15,0 4 2 16,-2 1-4-16,-4 5 0 16,-3 3-3-16,-1 4 7 15,-2 1-5-15,0 0 1 0,0 0 0 16,0 0 12-16,0 0 5 16,0 0-2-16,0 0 0 15,0 0-7-15,0 0 2 16,-3 0-7-16,-7 6 4 15,-1 5 3-15,2 3-3 16,1 2-6-16,2 3 2 16,1 3-2-16,1 2 6 15,4 1-1-15,0 3 4 16,0 2 16-16,0 1-17 16,11-2 8-16,-1-1-1 15,2-3-5-15,3-6-6 16,-1-2-5-16,5-9 0 0,5-4-2 15,8-4-14 1,7-10-102-16,-1-10-177 0</inkml:trace>
  <inkml:trace contextRef="#ctx0" brushRef="#br0" timeOffset="-184529.38">33275 8726 328 0,'0'0'54'16,"0"0"-40"-16,0 0 42 16,0 0 58-16,0 0-22 15,0 0 14-15,0 0-10 16,-6 0-6-16,6 0-35 0,0 0-13 16,0 0-14-16,0 0-8 15,0 0 8-15,0 0-19 16,0 0-8-16,0 0 2 15,0 0-3-15,0 0 0 16,0 2-5-16,0 10 5 16,0 5 0-16,0 1 0 15,0-6 0-15,0-5 1 16,0-2 1-16,1-5-4 16,4 0 1-16,3 0 1 15,3 0 0-15,14-11 2 16,12-15 3-16,14-12 24 15,7-11-18-15,3-12-6 0,2-4-5 16,-5-10-30 0,-14 1-157-16</inkml:trace>
  <inkml:trace contextRef="#ctx0" brushRef="#br0" timeOffset="-178493.17">24170 6810 590 0,'0'0'168'15,"0"0"-97"-15,0 0 20 16,0 0-19-16,0 0-23 16,0 0-34-16,0 0 18 15,-6-6 12-15,6 6-21 16,0 0-2-16,-1 0-12 16,1 7 0-16,0 10 12 15,0 8-19-15,0 2 7 16,0 4-2-16,0-1 2 15,0 1-16-15,9-4 7 16,3-2-1-16,4-7 0 0,1 0-1 16,1-6-2-16,-3-2-1 15,2-4 5-15,1-3-4 16,-3-2 2-16,2-1 1 16,-2 0 2-16,-3-1-1 15,1-8-1-15,-2-2 3 16,-1-3-1-16,-3-3-2 15,-1-5 2-15,-1-2-2 16,-1-5 6-16,-1-2-4 16,0-3-2-16,3 3 2 15,-3 3 1-15,-1 4-6 16,-2 5 4-16,0 7-1 0,0 0 3 16,0 2-1-16,0 2-2 15,0-4 1-15,0 6 2 16,0-1-1-16,0 4-2 15,0 3 0-15,0 0 0 16,0 0 5-16,0 0-5 16,0 0 3-16,0 0 1 15,0 0 6-15,0 0-6 16,0 0 1-16,0 0-2 16,0 0-1-16,0 0-2 15,0 13 2-15,0 5 0 16,0 9 21-16,4 5-15 15,1 0 1-15,2 4-3 0,2-3-6 16,0 1-1 0,0-2-3-16,3-3 8 0,-3-2-8 15,0-5-2-15,-2 0-23 16,2-1-43-16,-3-3-48 16,0-4-167-16</inkml:trace>
  <inkml:trace contextRef="#ctx0" brushRef="#br0" timeOffset="-177481.51">24591 6961 262 0,'0'0'383'16,"0"0"-291"-16,0 0-3 15,0 0-2-15,0 0-62 16,0 0-7-16,24-29-4 16,-14 25 8-16,-1-2-4 15,2 2-8-15,1 4-3 16,-2 0 14-16,-1 0-15 16,2 0 5-16,-4 4-11 15,1 8 8-15,-4 7 9 16,-2 3 7-16,-2 2-8 15,0 1 4-15,0-2-7 0,-11-1 7 16,1-2-11-16,-1-3-3 16,4-6 3-16,2-4-9 15,2-3 1-15,3-4-1 16,0 0 0-16,0 0-4 16,0 0-10-16,0 0-2 15,0-11 8-15,9-3 4 16,6-7 4-16,0 2 2 15,-1-6 2-15,2 1-4 16,-1 1 0-16,0-3 0 16,-3 3-3-16,-2 3-7 15,-4 7 10-15,-3 4-1 16,-3 6 5-16,0 2-2 16,0-1 0-16,0 2 1 0,-4 0 10 15,-2 0-9-15,-2 3 1 16,2 13 6-16,0 6 3 15,2 6 0-15,1 2 1 16,3-1-6-16,0-7 7 16,0-1-16-16,10-5 0 15,1-3 0-15,2-4-3 16,-2-5-1-16,3-4-18 16,2 0-51-16,3-3-30 15,-4-9-263-15</inkml:trace>
  <inkml:trace contextRef="#ctx0" brushRef="#br0" timeOffset="-177086.8">24920 7034 473 0,'0'0'190'16,"0"0"-108"-16,0 0 7 15,0 0-48-15,0 0-35 16,0 0 22-16,14-63-11 16,-6 45 13-16,-1 0 17 15,-2 1-23-15,-2 5 1 16,0-2-12-16,-3 6 0 0,3 2 13 16,-3 1-11-16,0 4 9 15,0 1-1-15,0 0-6 16,0 0 7-16,0 0-12 15,0 0 2-15,0 6-10 16,0 8 1-16,1 7 3 16,1 2-8-16,1 0 0 15,0 0 4-15,-2 1-4 16,2-5-1-16,0 1 0 16,0-2-34-16,0-3-40 15,3-4-52-15,0-3-221 16</inkml:trace>
  <inkml:trace contextRef="#ctx0" brushRef="#br0" timeOffset="-176871.64">25119 7059 408 0,'0'0'215'0,"0"0"-154"16,0 0 84-16,0 0-21 15,0 0-40-15,0 0-40 16,20 47-11-16,-19-29-7 16,-1-1-9-16,0 2-6 15,0-1-11-15,-4 1 0 0,-5-3-5 16,-2-4-101 0,0-5-315-16</inkml:trace>
  <inkml:trace contextRef="#ctx0" brushRef="#br0" timeOffset="-175852.61">25303 6892 462 0,'0'0'137'0,"0"0"-44"16,0 0 32-16,0 0-73 15,0 0-12-15,0 0-17 16,-4-26 9-16,9 23 17 0,0 1-32 15,-2 1-6-15,0 1 0 16,0 0-11-16,0 0 0 16,0 3 9-16,0 12-1 15,0 3 8 1,1 3 3-16,1-2-17 0,1 2 6 16,1-7-8-16,3-3 0 15,-2-2-2-15,3-4 4 16,2-2-2-16,-1-2 0 15,3-1-3-15,3 0 3 16,-1-7 0-16,-1-8 0 16,0-6 0-16,-3-2 1 15,-2-2 4-15,-1 1-3 0,-5 2-1 16,-2 8 1 0,-3 6 2-16,0 5-1 0,0 1 31 15,0 2-13-15,0 0-2 16,0 0-2-16,0 0-12 15,0 0-1-15,0 0-4 16,0 0 0-16,0 0 0 16,1 3 1-16,2 8-1 15,3 4 13-15,-1 4-5 16,0 1 5-16,-2 4-10 16,0-1 3-16,0 3 2 15,2-1-7-15,1-2 1 16,0 1-2-16,0-2 0 15,-2-2 2-15,-1-2-2 0,-3-1 0 16,0-1 5-16,0 2-2 16,-10 0 3-16,-13 1 1 15,-3-1-7-15,-6 0 4 16,-1-5-4-16,1-3-20 16,2-10-46-16,3 0-89 15,3 0-527-15</inkml:trace>
  <inkml:trace contextRef="#ctx0" brushRef="#br0" timeOffset="-171143.23">21925 9831 384 0,'0'0'70'16,"0"0"7"-16,0 0 49 15,0 0 8-15,0 0-31 0,0 0-18 16,0 0-26 0,-9-35-11-16,7 35-3 0,2 0-13 15,0 0-6-15,0 0-5 16,0 0-7-16,0 1-6 15,0 16-5-15,0 10 1 16,7 8 8-16,3 1-12 16,3-1 0-16,1-3 4 15,1-4-4-15,3-4 0 16,1-5 0-16,-1-7 0 16,1-5-5-16,1-5-2 15,-2-2 5-15,1 0-3 16,-2-4 5-16,0-10-4 15,-1-7 4-15,0-1 0 16,-1-6 0-16,0-3 0 0,-5-2 0 16,-1-2-2-16,-2 3 7 15,-5 5-8-15,-2 0 3 16,0 4 0-16,0-2 8 16,0 4-8-16,-5 0 3 15,0 4-3-15,0 3 0 16,2 6 0-16,2 2 1 15,1 3 1-15,0 3 6 16,0 0-8-16,0 0 0 16,0 0 3-16,0 0-3 15,0 0-3-15,0 3-6 16,1 9 9-16,11 10 9 0,1 6-8 16,1 4 5-1,2 6-3-15,-1 2 4 0,2 0-7 16,-4-6 1-16,0-4-1 15,-2-6 0-15,-1-7-2 16,-2-3-23-16,1-6-81 16,-2-2-81-16,0-1-274 15</inkml:trace>
  <inkml:trace contextRef="#ctx0" brushRef="#br0" timeOffset="-170538.9">22364 9849 401 0,'0'0'185'16,"0"0"-69"-16,0 0 29 16,0 0-51-16,0 0-46 15,0 0-20-15,-3-11-23 16,3 10 0-16,0-4 7 16,9 2 2-16,4 2-5 15,1 1-1-15,3 0-5 16,2 0 4-16,-2 13-3 15,-2 2-3-15,-3 5 13 16,-4 3-10-16,-5-1 9 0,-3 2-6 16,0 0 1-16,0-1 7 15,-3-2-7-15,-5-2-1 16,-1-1 5-16,0-6-3 16,5-5-7-16,1-4-2 15,3-3 1-15,0 0-2 16,0 0-25-16,0-9-30 15,0-10-41-15,0-6-31 16,6-2-146-16,1 0-151 16</inkml:trace>
  <inkml:trace contextRef="#ctx0" brushRef="#br0" timeOffset="-170273">22544 9760 372 0,'0'0'159'16,"0"0"-35"-16,0 0 58 16,0 0-58-16,0 0-50 15,0 0-58-15,-12 40 2 16,7-18 1-16,2 1 5 16,3 1-8-16,0 0 7 15,0 1-9-15,13-3-4 16,0-5-3-16,4 1-6 0,-1-6-1 15,0-5 0-15,0-2-1 16,0-5-3 0,-1 0-7-16,3-5-62 0,-3-8-102 15,-1-3-505-15</inkml:trace>
  <inkml:trace contextRef="#ctx0" brushRef="#br0" timeOffset="-169695.14">22680 9955 382 0,'0'0'120'16,"0"0"-55"-16,0 0 27 16,0 0 6-16,0 0-24 15,0 0-25-15,40-79-8 16,-35 68-12-16,-2 2-10 15,-2 7-4-15,1-1 7 16,-2 3-6-16,0 0-1 16,3 0-6-16,0 8-2 15,1 11 7-15,4 7 21 16,-2 5-19-16,-2 3 4 0,1-2-4 16,-1-2-10-16,1-4-2 15,0-7-1-15,-2-5-6 16,0-5-10-16,-1-7-76 15,-2-2-259-15</inkml:trace>
  <inkml:trace contextRef="#ctx0" brushRef="#br0" timeOffset="-169132">22868 9782 402 0,'0'0'118'16,"0"0"-32"-16,0 0 34 15,0 0 8-15,0 0-49 16,0 0 0-16,49 28-38 15,-40-13-10-15,0 5-2 0,-7 6-19 16,-2 6 1-16,0 3-11 16,-14 3 0-16,-1-4-11 15,2-6-65-15,4-9-173 16,4-11-389-16</inkml:trace>
  <inkml:trace contextRef="#ctx0" brushRef="#br0" timeOffset="-168135.16">23001 9484 336 0,'0'0'134'0,"0"0"-4"16,0 0-13-16,0 0-9 15,0 0-36-15,0 0-12 16,-26-13-43-16,25 7-2 16,1 1 2-16,0-2-8 15,0-2-2-15,0 1 2 16,0-4-7-16,5-2 0 16,8 3-2-16,0-1 0 15,2 1 3-15,3 3-1 16,-2 3-1-16,0 2-1 15,1 1 0-15,0 2 0 0,2 0 1 16,-1 0-1-16,-2 0 4 16,-2 0-2-16,-1 2 0 15,-4 6 0-15,0 2 1 16,-3 5 7-16,-3 2 4 16,-3 5 4-16,0 8 3 15,0 2-7-15,-10 0 2 16,-2 2 3-16,-3-3 1 15,3-3-3-15,3-3-6 16,1-5 4-16,4-4-7 16,3-5-5-16,1-3-2 15,0-4-1-15,0 0 0 16,0-1-6-16,1-1 5 0,6-1-4 16,2-1 2-1,2 0-5-15,4 0 6 0,-2 0-2 16,5-2 5-16,-1-6-2 15,2-1-1-15,-4-1-10 16,1 0-6-16,-2-2-27 16,-2 1-9-16,-2 3-2 15,-1 2-68-15,-2 0-76 16,-4 0-30-16</inkml:trace>
  <inkml:trace contextRef="#ctx0" brushRef="#br0" timeOffset="-167745">23114 9542 413 0,'0'0'157'16,"0"0"-53"-16,0 0 79 16,0 0-68-16,0 0-67 15,0 0-8-15,-16-4-14 16,16 4-3-16,0 0-3 16,0 0-17-16,0 0-2 0,0-1 3 15,0 1 1-15,0-1-7 16,3 0 9-16,10-3 0 15,4-3 22-15,5-4-24 16,3-1 9-16,5 2-5 16,-3 0-6-16,2 0-6 15,-4 2 3-15,-1-1 0 16,-2 1-38-16,-5 6-98 16,-4 2-522-16</inkml:trace>
  <inkml:trace contextRef="#ctx0" brushRef="#br0" timeOffset="-152146.89">27908 2825 874 0,'0'0'147'16,"0"0"-111"-16,0 0 58 15,0 0-13-15,0 0-41 16,0 0-9-16,0 0-15 15,0 0-1-15,0-2-15 0,0 2 4 16,0 17-8-16,0 10 5 16,0 10-1-16,0 4 8 15,0-1-7-15,9 4-1 16,4 0 0-16,4-4 3 16,4-8-12-16,2-7 9 15,-2-7 0-15,-1-8-7 16,-1-6 7-16,-2-2-2 15,-1-2-8-15,-1-4 7 16,3-17-8-16,-1-9 10 16,2-5 1-16,-3-5 1 15,-3-1 1-15,2 2-4 16,-6 2-7-16,-1 6 9 16,-5 4 0-16,-3 5-1 15,0 3 1-15,0 6 8 0,0 1-8 16,0 5 6-1,-2 2-6-15,2 4 0 0,0 0 3 16,0 1-3-16,0 0 0 16,0 0-2-16,0 0-4 15,0 0 5-15,0 0-5 16,0 0 4-16,0 0-2 16,0 11-8-16,0 11 12 15,0 11 5-15,0 8 6 16,0 2 5-16,2 3-11 15,5-1-3-15,8-1 3 16,0-6-5-16,3-7-6 0,3-6 3 16,0-11-49-1,6-6-83-15,-1-7-285 0</inkml:trace>
  <inkml:trace contextRef="#ctx0" brushRef="#br0" timeOffset="-151553.43">28513 3067 631 0,'0'0'178'16,"0"0"-176"-16,0 0 35 15,0 0 22-15,0 0-39 16,81-34 1-16,-60 34-15 16,-2 0-1-16,-4 11 2 15,-1 4-1-15,-7 8 6 16,-4 3 36-16,-3 4-24 15,0 5 4-15,0-1-7 16,-12-2-6-16,-4-2 4 16,1-4-12-16,-1-7 10 15,2-6-9-15,2-5-4 16,5-5-4-16,4-3 0 16,0 0-7-16,3-6-14 15,0-17-43-15,0-10-14 0,15-2-63 16,6-2-151-16,-1 2-126 15</inkml:trace>
  <inkml:trace contextRef="#ctx0" brushRef="#br0" timeOffset="-151336.61">28839 2951 440 0,'0'0'185'15,"0"0"-53"-15,0 0 31 16,0 0-64-16,0 0-47 15,-81 37 5-15,66-11-35 16,3 5 9-16,5 4-9 0,4 4-13 16,3-5 6-16,0 2-14 15,10-5 2-15,10-6-6 16,1-5 5-16,3-6-7 16,2-8-8-16,1-6-30 15,1 0-15-15,-1-4-92 16,-1-8-243-16</inkml:trace>
  <inkml:trace contextRef="#ctx0" brushRef="#br0" timeOffset="-150990.81">28961 3282 474 0,'0'0'125'0,"0"0"-79"15,0 0 26-15,0 0-10 16,0 0 34-16,0 0-44 16,32-58-13-16,-22 41 13 15,-6 2-27-15,1 2 1 16,-4 3 9-16,-1 4-11 16,0 1-9-16,0 5 20 15,0 0-13-15,0 0-6 16,0 0-16-16,0 7 1 15,3 10 2-15,0 7 3 0,6 4-4 16,-1-1 0 0,-2-3 1-16,1-2-6 0,-1-2-1 15,0-3-33-15,-3-1-39 16,0-3-110-16,-3 2-78 16,0-4-346-16</inkml:trace>
  <inkml:trace contextRef="#ctx0" brushRef="#br0" timeOffset="-150808.98">28979 3438 347 0,'0'0'467'0,"0"0"-381"15,0 0-11-15,0 0-10 16,0 0-53-16,0 0 1 0,48 0 12 16,-21 0-25-1,6-4 0-15,4-9-3 0,3 1-135 16,-1-2-693-16</inkml:trace>
  <inkml:trace contextRef="#ctx0" brushRef="#br0" timeOffset="-150330.2">29401 3008 568 0,'0'0'258'0,"0"0"-204"16,0 0 52-16,0 0-52 15,0 0-36-15,0 0-18 16,28-8 3-16,-12 3 2 16,3 4-5-16,-1-2-42 15,0 2-135-15,-8 1-260 16</inkml:trace>
  <inkml:trace contextRef="#ctx0" brushRef="#br0" timeOffset="-150197.77">29464 3135 637 0,'0'0'219'16,"0"0"-168"-16,0 0 28 15,0 0-56-15,0 0-13 16,0 0-10-16,103-4-6 15,-64-11-170-15</inkml:trace>
  <inkml:trace contextRef="#ctx0" brushRef="#br0" timeOffset="-149136.22">30402 1813 707 0,'0'0'133'0,"0"0"-28"16,0 0-31-16,-100-11-17 15,78 11 11-15,5 0-36 16,3-1 1-16,3-1-12 16,5 2 1-16,3 0 10 15,2 0-28-15,1 0-1 16,0 0 8-16,0 0-10 16,0 0-2-16,0 3-2 15,-3 11 2-15,2 8 1 16,-3 3 0-16,3 4 0 15,1 3-3-15,-2 4 9 0,2 2-9 16,0 2 3 0,0 2 0-16,0 1 5 0,5 4-5 15,2 2 0-15,-2 2-1 16,1 5 4-16,-2 6-6 16,-1 3 5-16,2 8-2 15,-2 0 3-15,2 2 0 16,1 0-3-16,2-3 0 15,-2-1 0-15,0-5 0 16,1 1 0-16,-1-2 0 16,-1 0 1-16,-1-3 1 15,-1-3-3-15,1-1 1 16,-1-5-2-16,-2-1 2 16,2-3 0-16,-3-1 1 15,0-6 0-15,0-6 1 0,0-5-4 16,0-5 1-16,0-3-1 15,0-3 3-15,-4-5-1 16,2-3 0-16,1-5 0 16,1-1 5-16,0-3-10 15,0-3 5-15,0 2 0 16,0-2 0-16,0 0 0 16,0 0-7-16,0 0 6 15,0 0-1-15,3 3 0 16,11-1-2-16,4 0 3 15,5-2-2-15,3 0-2 16,7-2-14-16,10-11-49 0,4-9-48 16,2-5-255-1</inkml:trace>
  <inkml:trace contextRef="#ctx0" brushRef="#br0" timeOffset="-148179.14">30799 1667 613 0,'0'0'136'0,"0"0"-121"16,0 0 33-16,0 0 51 15,0 0-19-15,0 0-50 16,2-4-30-16,-2 20 9 16,0 11 19-16,0 5-16 15,3 5 0-15,0 0-7 16,1 1-4-16,5-1 11 15,3-4-11-15,4-3-1 16,4-6 0-16,1-7 0 0,2-7-5 16,0-9 4-16,1-1 1 15,1-6-5-15,2-16 8 16,-2-6-3-16,-1-6 10 16,-6-4-4-16,-2-3 6 15,-3-1-11-15,-9 2-1 16,-1 3 9-16,-3 9-3 15,0 9-6-15,0 11 6 16,0 4 13-16,0 4 12 16,0 0-29-16,0 0 3 15,0 4-5-15,0 16 4 16,0 11-1-16,0 11 6 16,5 2 4-16,5 1 2 0,0-3-14 15,1-2 2 1,5-2-3-16,-1-5-5 0,6-7 5 15,4-7-51-15,-1-9-74 16,-1-7-396-16</inkml:trace>
  <inkml:trace contextRef="#ctx0" brushRef="#br0" timeOffset="-146731.16">31281 1917 609 0,'0'0'30'0,"0"0"-11"15,0 0 70 1,0 0-5-16,0 0-27 0,0 0-35 16,66-26-6-16,-54 26 12 15,-1 0-20-15,-1 8 4 16,-3 9 15-16,-4 5-3 16,-3 6 13-16,0 2-3 15,-3 1-4-15,-9-2-7 16,-3-3-8-16,2-6-8 15,-2-1 6-15,4-7-8 16,1-3-2-16,3-5 2 16,2-2-4-16,4-2-1 15,1 0-4-15,0 0-17 16,0-15-27-16,10-10-24 16,13-9-27-16,6-4-100 0,3 3-71 15</inkml:trace>
  <inkml:trace contextRef="#ctx0" brushRef="#br0" timeOffset="-146503.39">31538 1882 321 0,'0'0'166'16,"0"0"7"-16,0 0 12 15,0 0-72-15,0 0-36 16,0 0-41-16,-30 1 19 16,19 17-29-16,1 7-8 15,4 7 18-15,6 4-25 16,0 2-6-16,0-3 3 15,13-4-8-15,2-4-1 16,5-4-4-16,2-8-2 0,4-5-10 16,0-9-67-16,3-1-66 15,-5 0-308-15</inkml:trace>
  <inkml:trace contextRef="#ctx0" brushRef="#br0" timeOffset="-146229.05">31651 2131 389 0,'0'0'90'0,"0"0"-58"16,0 0 58-16,0 0-1 16,33-81 1-16,-23 61-31 15,0 3-15-15,-3 3 16 0,-4 4-12 16,-2 6-21-16,-1 4-2 15,0 0 10-15,0 0 4 16,0 0-12-16,0 16-27 16,0 6 6-16,2 9 10 15,1-3-11-15,0 3-1 16,1-3-4-16,1-2-2 16,3-1-29-16,-1-3-98 15,-3-4-352-15</inkml:trace>
  <inkml:trace contextRef="#ctx0" brushRef="#br0" timeOffset="-145917.59">31944 2176 511 0,'0'0'164'16,"0"0"-60"-16,0 0 59 16,0 0-55-16,0 0-69 0,0 0-15 15,4 94-21 1,-4-64 10-16,-9 1-13 0,-10-3-9 15,-2-4-154-15,-2-7-709 16</inkml:trace>
  <inkml:trace contextRef="#ctx0" brushRef="#br0" timeOffset="-145132.47">32146 1842 630 0,'0'0'231'0,"0"0"-176"16,0 0 19-16,0 0-4 16,0 0-41-16,0 0-21 15,-7-34-4-15,20 31 1 16,5 0-4-16,-1 3-1 16,0 0 4-16,-3 0-1 15,-2 8-3-15,-3 6 0 16,-5 4 12-16,-2 9-11 0,-2 2 8 15,0 3-3 1,-12 2 2-16,-3-3 5 0,1-6-13 16,4-6 0-16,4-8 0 15,5-5 3-15,1-5-6 16,0-1 0-16,0 0-6 16,3 0 5-16,15-3-5 15,4-11 9-15,4-9-3 16,-1-3 3-16,0-4 0 15,-3-3-3-15,-6 4-8 16,-5 5 2-16,-6 6 3 16,-5 6-6-16,0 5 12 15,0 3 7-15,-5 4 17 16,-5 0-7-16,-2 10 3 16,3 15-11-16,2 5-6 0,5 5 10 15,2 2-9 1,6-5-2-16,15-3-2 0,7-7 0 15,4-6-2-15,2-9-1 16,0-6-3-16,-1-1-11 16,-7 0-82-16,-10-2-481 15</inkml:trace>
  <inkml:trace contextRef="#ctx0" brushRef="#br0" timeOffset="-144107.23">30854 2635 760 0,'0'0'141'0,"0"0"-49"16,0 0-16-16,0 0-32 0,0 0-36 15,0 0-7 1,-3 35 4-16,3-4 3 0,5 7 0 15,2 2 2-15,7 0-9 16,-1-1 1-16,5-5-2 16,0-7 2-16,1-5-5 15,4-7 2-15,-4-7 0 16,5-6-1-16,-2-2 0 16,1 0-2-16,1-13 6 15,-2-8-2-15,-1-9 3 16,-5-2-1-16,-2-5 7 15,-7-5-9-15,-2-3 0 16,-5 2 9-16,0 0-7 16,0 3 3-16,0 9 2 0,0 7-7 15,0 10 0-15,-2 8 6 16,1 3 1-16,1 3 30 16,0 0-27-16,0 0 2 15,0 0-5-15,0 2-4 16,0 13-3-16,0 8 1 15,0 9 6-15,4 6 3 16,7 6-8-16,2 4 1 16,-2-5 0-16,2-1 1 15,-1-7-8-15,-1-5 4 16,2-5-4-16,-1-8-26 16,4-5-79-16,-4-2-79 15,2-4-435-15</inkml:trace>
  <inkml:trace contextRef="#ctx0" brushRef="#br0" timeOffset="-143536.02">31403 2869 456 0,'0'0'188'15,"0"0"-96"-15,0 0 32 16,0 0-56-16,0 0-45 0,0 0-14 16,20-68-1-16,-2 66-4 15,-3 2 3-15,-2 0 3 16,-4 0-2-16,-1 6-4 16,-3 8 13-16,-3 0-5 15,-2 5 17-15,0 2-5 16,0 0-12-16,-10 1-6 15,2 0-6-15,-1-2 3 16,0-1-5-16,5-5 12 16,1-4-16-16,1-6 6 15,2-2 0-15,0-2-5 16,0 0-8-16,16 0 6 16,3-13 5-16,3-5 3 0,3-6-5 15,-4-3 3-15,3-2-4 16,-3 2 4-16,-6 2-10 15,-3 2 9-15,-8 11 0 16,-4 5 4-16,0 4 1 16,0 3 19-16,0 0 2 15,-6 3 31-15,-4 16-44 16,-1 10-6-16,4 3 0 16,2-1 3-16,5-5 0 15,0-3-8-15,0-3 1 16,6-6-4-16,11-3-4 15,4-5-11-15,3-5-53 0,-1-1-99 16,-1 0-299-16</inkml:trace>
  <inkml:trace contextRef="#ctx0" brushRef="#br0" timeOffset="-143148.18">31814 2991 407 0,'0'0'137'0,"0"0"-72"0,0 0-7 16,0 0 25-16,0 0 3 15,0 0-23-15,12-70-8 16,-5 57-1-16,-2 3-22 16,-2 1 2-16,0 4-19 15,-2 3 2-15,1 2-3 16,-2 0-3-16,0 0 12 16,0 0-22-16,0 0 0 15,0 9 8-15,3 7-8 16,-2 2 8-16,2 2-8 15,0-1 1-15,-1 2-4 16,-2-1-32-16,0 0-36 0,0-3-90 16,0 0-266-16</inkml:trace>
  <inkml:trace contextRef="#ctx0" brushRef="#br0" timeOffset="-142633.2">32105 2915 296 0,'0'0'496'0,"0"0"-444"16,0 0 22-16,0 0 36 15,0 0-70-15,0 0-10 16,-8 79-10-16,4-60-10 15,-2 1-7-15,0 1 3 16,-1-1-6-16,1 0-31 16,2-8-91-16,1-4-331 15</inkml:trace>
  <inkml:trace contextRef="#ctx0" brushRef="#br0" timeOffset="-141995.98">32336 2726 637 0,'0'0'125'16,"0"0"-31"-16,0 0 13 15,0 0-40-15,0 0-50 16,0 0-11-16,9 20 1 16,-6 1 4-16,3-3-7 15,0-2-4-15,1-1 6 16,2-5-7-16,3-3 1 15,0-4-4-15,3-3 1 16,0 0 3-16,4-16 1 16,-2-2 1-16,1-6-2 15,-5 0 0-15,0 2 2 16,-4 0 0-16,-3 7 1 16,-2 5-3-16,-4 4 8 0,0 4 13 15,0 2 5-15,0 0-2 16,0 0 2-16,0 0-5 15,0 0-3-15,0 4-14 16,0 9-4-16,1 3 3 16,2 8 6-16,3 4-8 15,-3-1 6-15,3 3-7 16,-2-1 1-16,4-1-1 16,-2 0 0-16,1 0 3 15,-1-2-3-15,-6 4 0 16,0-5 11-16,0 1-2 15,0-3 7-15,-9-3-8 0,-4-4-2 16,-2-3 8 0,-5-1-14-16,-2-3 0 0,-5 0-64 15,0-1-86-15,-4 0-434 16</inkml:trace>
  <inkml:trace contextRef="#ctx0" brushRef="#br0" timeOffset="-140881.2">30939 3438 715 0,'0'0'144'0,"0"0"-61"16,0 0 5-16,0 0-54 15,0 0-27-15,0 0 10 16,-19 88-12-16,19-51 5 15,9 1 17-15,3 0-20 16,0 0-4-16,3-4 3 16,0-3-5-16,2-4-1 15,2-8-1-15,-2-4-1 16,3-8 0-16,1-6 2 16,-1-1 0-16,2-5 4 15,1-15-1-15,0-7 8 0,-3-5-8 16,-3-4 0-16,-2-3 3 15,-3-2 2-15,-4-2-11 16,-2 1 8-16,-4 4-5 16,-2 7 2-16,0 10-2 15,0 8 5-15,0 9 0 16,0 2-4-16,0 2 24 16,0 0-17-16,0 0-8 15,0 15 0-15,0 7 0 16,0 11 1-16,2 0 5 15,2 4-6-15,2 0 0 16,0-4 1-16,2 0 3 0,2-3-5 16,2-3 1-16,1-5-45 15,1-1-33-15,0-5-93 16,0 0-325-16</inkml:trace>
  <inkml:trace contextRef="#ctx0" brushRef="#br0" timeOffset="-140278.41">31411 3788 576 0,'0'0'75'16,"0"0"13"-16,0 0 24 15,0 0-48-15,0 0-46 16,0 0 13-16,50-75-15 16,-31 73-6-16,-5 2 14 15,-3 0-22-15,-4 0-1 16,0 10 19-16,-3 8-17 16,-4 3 13-16,0 7-6 15,0 1-1-15,-4 0 4 16,-7 3-10-16,-1-7-3 15,-1-2 5-15,2-7-3 16,3-5-4-16,4-5 4 0,1-4 2 16,3-2-4-16,0 0-7 15,0 0-2-15,6-8 1 16,11-10 4-16,3-5 4 16,6-7 5-16,-1-3-2 15,1 0-3-15,-3 1-6 16,-2 5 4-16,-7 5 3 15,-4 4-1-15,-7 6 0 16,-3 5 4-16,0 4 19 16,-6 3 21-16,-4 0-17 15,-2 3-2-15,0 13-12 16,3 5-10-16,3 1-2 16,4 5-1-16,2-2 2 15,0-5 0-15,0 0-2 0,8-6-2 16,4-4 0-16,1-1-7 15,4-6-43-15,2-3-24 16,0 0-74-16,0 0-195 16</inkml:trace>
  <inkml:trace contextRef="#ctx0" brushRef="#br0" timeOffset="-139944.92">31808 3878 42 0,'0'0'235'16,"0"0"-138"-16,0 0-45 16,0 0 28-16,0 0 0 15,43-77-25-15,-35 60-19 16,-1 3 43-16,-3 4-14 15,-2 4 7-15,-1 4-19 16,-1 2 10-16,0 0-20 16,0 0 0-16,0 0-10 15,0 0-10-15,0 5-7 16,0 8-11-16,0 7 0 16,0 3 1-16,0 1-4 0,0-2-4 15,0-1-1 1,0 2-51-16,0-5-70 0,0 0-239 15,3-2-34-15</inkml:trace>
  <inkml:trace contextRef="#ctx0" brushRef="#br0" timeOffset="-139649.96">32061 3784 398 0,'0'0'251'15,"0"0"-158"-15,0 0 40 16,0 0-29-16,0 0-49 16,0 0-19-16,5 42 14 15,-3-19-22-15,-2 1 9 16,0 1-11-16,0 3-20 15,0-5 5-15,-2-1-11 16,-4-4 0-16,0-6-1 16,3-3-49-16,-2-3-38 15,3-5-207-15</inkml:trace>
  <inkml:trace contextRef="#ctx0" brushRef="#br0" timeOffset="-138851.48">32415 3632 772 0,'0'0'129'16,"0"0"-45"-16,0 0-12 16,0 0-30-16,0 0-15 15,0 0-24-15,3-18-2 16,9 13 4-16,-3 1 3 16,1 4-2-16,-2 0-6 15,-1 0 1-15,-1 0 11 16,1 4-9-16,0 2 4 15,-4 2-6-15,-2 4 8 16,-1 1 0-16,0 6 3 0,0 2-6 16,-3 1 10-16,-9 5-12 15,0-1 2-15,2 2-4 16,-2-2-2-16,1-1 1 16,5-4 2-16,2 1-3 15,2-5 0-15,2-1-2 16,0-5 1-16,5-2-5 15,5-1 1-15,5-5 5 16,0-1-11-16,3-2 10 16,-1 0-1-16,3-8-4 15,-3-3 3-15,1-5-28 16,-3-2-17-16,-2 0-27 16,-5 1-173-16,-5 0-325 15</inkml:trace>
  <inkml:trace contextRef="#ctx0" brushRef="#br0" timeOffset="-138647.75">32441 3782 473 0,'0'0'396'0,"0"0"-296"15,0 0-26-15,0 0-23 16,0 0-31-16,0 0-11 15,11-6-7-15,6 6 2 16,4 0-3-16,1-6-1 0,2-1-5 16,4-4-38-16,-2 1-184 15,-3-3-628-15</inkml:trace>
  <inkml:trace contextRef="#ctx0" brushRef="#br0" timeOffset="-137185.06">32761 1696 593 0,'0'0'107'0,"0"0"15"0,0 0 5 16,0 0-28-16,0 0-54 15,0 0-27-15,-16-4-10 16,20 4-8-16,17 0-3 16,6 3 3-16,1 1 6 15,1-1-5-15,-3 5 8 16,-3-2-9-16,-2 1 0 15,-8-2 4-15,-1 0-4 16,-4 0 0-16,-2 1 11 16,1 1-11-16,-1 5 8 15,0-2 2-15,0 6-2 16,-3 1 10-16,0 3-9 16,-1 2 0-16,-2 7 10 15,4 1-6-15,-1 7 3 16,4 0-11-16,2 3-2 0,-1 6 7 15,2 2-10-15,-2 4 3 16,-2 2-6-16,-2-1 8 16,1 0-5-16,2-1 0 15,0-3 0-15,3-1 6 16,0-5-2-16,-3-1-4 16,1 0 2-16,-5 0 1 15,0 4 3-15,0-1-5 16,0 0 6-16,2-1 2 15,0-2-6-15,3-4-2 0,-2-1-1 16,0-2 0 0,1 1 3-16,-1-1-3 0,0 3 6 15,0-4-3-15,-1 1-2 16,0-4 5-16,-2-1-4 16,0-4 7-16,0 1 1 15,2-2-8-15,-2 0 0 16,1 0-2-16,-1-2 1 15,3 1-2-15,-5-2 4 16,-1 3-3-16,0-2 3 16,0 1-2-16,0 0 3 15,0 2-1-15,0-2-1 16,0 1-1-16,0 0 2 0,-4 0-3 16,0 0 6-1,2-2-3-15,2-1 1 0,-1-1-3 16,-1-3 4-1,1-1-5-15,-2-3 3 0,3 0-3 16,0-1-2-16,0-3 1 16,0-1 2-16,0-3 1 15,0-3-2-15,-2-1 0 16,2 1 3-16,-1-3-3 16,-4 0 1-16,4 0 18 15,-2 0-4-15,-10 5 4 16,-11 5-18-16,-17 6-1 15,-14 1-49-15,-17-3-103 16,-20 2-353-16</inkml:trace>
  <inkml:trace contextRef="#ctx0" brushRef="#br0" timeOffset="-121013.54">25500 8963 189 0,'0'0'198'15,"0"0"-156"-15,0 0 42 16,0 0 12-16,0 0-23 16,0 0-16-16,0 0-16 15,0 0-5-15,-18-9-5 16,18 9 8-16,-1 0-1 16,1-1-9-16,0 1 13 0,0 0-8 15,0 0-11 1,0 0 10-16,0 0-16 0,0-2-1 15,0 2 0-15,0 0-12 16,0 0-3-16,0 0 6 16,0 0-2-16,0 0-3 15,0 0-2-15,0 0 2 16,3 0-4-16,5 0 4 16,-2 0-2-16,3 0 11 15,-3 0-11-15,5 2 11 16,-2 4-8-16,-2 1 3 15,3 1 3-15,-2 0-9 16,3 2 0-16,-4-2 5 16,2 0-3-16,-5 0 0 0,1-2 0 15,-1 3-2-15,-1 1 9 16,0-1-4-16,-1 1-1 16,2 0 7-16,-1 0-11 15,-1-2 4-15,1 1-4 16,-2-2 0-16,2 1 5 15,-1-2-5-15,-2 1 0 16,0 3-3-16,0 2 8 16,0 0 0-16,0 0-2 15,-2-1 6-15,-2 0-3 16,1-3-6-16,-2 3 0 16,1-3 3-16,-1 2 2 15,-1 0-4-15,0 0-1 16,-1 0 2-16,-3-1 5 15,-1 0-7-15,-1 0 0 0,-3-2 10 16,0 0-7-16,-1 1 8 16,2-1-11-16,1-2 0 15,1 0 5-15,-1 1-5 16,-1-1 0-16,4 1-6 16,-2 0 15-16,3-2-11 15,1 1 2-15,1-3 0 16,4 1-4-16,0-3 3 15,3 0-6-15,0 0-9 16,0 0-21-16,0 0-17 16,0 0-40-16,0-14-209 15</inkml:trace>
  <inkml:trace contextRef="#ctx0" brushRef="#br0" timeOffset="-118244.91">25410 9141 547 0,'0'0'64'15,"0"0"5"-15,0 0 73 16,0 0-71-16,0 0-51 16,0 0-2-16,0 0 19 15,0 0-11-15,0 0-3 16,0 0 7-16,0 0-18 0,0 0 3 15,0-3 0-15,0-6 0 16,0-2 4-16,0-4-15 16,5 0-1-16,1-1-3 15,3-3 2-15,0 1-1 16,3 0-1-16,-1 0 0 16,2 1 4-16,-4 5-3 15,-1 2 0-15,0 1 2 16,-4 2-3-16,2 1 8 15,2-1-6-15,-5 1 1 16,-2 3 2-16,1 0 0 16,-2 3-4-16,0 0 11 0,0 0 3 15,0 0-3-15,0 0 3 16,0 0-7-16,0 0-3 16,0 0-5-16,0 0 0 15,4 0-1-15,4 0-2 16,3 0 3-16,5 0 8 15,1 2-8-15,1 2 9 16,3 0 2-16,3 2-8 16,-1-2 0-16,-1 0-2 15,2-1 0-15,-2 0-1 16,1-1-9-16,-1 0-73 16,-3 1-118-16</inkml:trace>
  <inkml:trace contextRef="#ctx0" brushRef="#br0" timeOffset="-112964.85">26252 8841 527 0,'0'0'135'0,"0"0"-73"16,0 0 53-1,0 0-42-15,0 0-40 0,0 0-8 16,0 0-3-16,0-10 0 16,0 10 1-16,0 0 7 15,0 0 17-15,0 0-24 16,0 0 4-16,0 0-6 15,0 0-7-15,0 0 3 16,0 0-11-16,0 0-2 16,-6 7 2-16,-3 6-3 15,0 6 6-15,-4 4 1 16,0-3-8-16,-1 2 0 16,0 0 0-16,-1 0 2 15,2-1-1-15,-1-2 1 16,-2 3-1-16,0-3-2 0,1 3 2 15,1-4-3 1,-2 0 0-16,2-5 0 0,-2 1 3 16,-2-2-2-16,2-3-1 15,-5-1 1-15,1-3 0 16,-1-2-1-16,1-2-2 16,2-1 2-16,0 0-8 15,3 0 8-15,2 0-3 16,2-4-2-16,5-1-1 15,3-1 3-15,0-5-11 16,3 1 7-16,0-8 0 16,0 1-1-16,7-2 6 0,3 4-3 15,-1 3 7-15,-2 6-8 16,-4 3 6-16,1 2-1 16,2 0-5-16,2-1 6 15,5 2 0-15,1 0-1 16,5 0 1-16,-1 0 5 15,4 9-1-15,2 1-2 16,-4 0 18-16,1 5-12 16,-1 4 9-16,-2-3-9 15,0 3-7-15,-3 4 14 16,0-4-15-16,-1 2 0 16,3-3-4-16,0 0-1 15,4-5-75-15,-1-4-66 16,-3-3-395-16</inkml:trace>
  <inkml:trace contextRef="#ctx0" brushRef="#br0" timeOffset="-110875.73">26315 9106 103 0,'0'0'356'0,"0"0"-270"15,0 0 6-15,0 0 24 0,0 0-31 16,0 0-32-1,0 0-31-15,2-14-9 0,6 8 18 16,2 2-1-16,1 1-4 16,2 0-8-16,-1 3 3 15,3 0-12-15,-3 0-6 16,1 0 5-16,-1 4-5 16,-3 4-2-16,2 1 1 15,-5 1-1-15,-2 2-2 16,-2 4 2-16,-2 6 10 15,0 2 10-15,0 1-7 16,-9 0 1-16,-3-2-2 16,0-5-9-16,0-2 4 15,-1-4 3-15,2-3-10 0,2-2-1 16,3-2 0-16,3-2 0 16,0-1 3-16,2-2-3 15,1 0-7-15,0 0 3 16,0 0-25-16,0-12 17 15,3-5 12-15,7-5-9 16,5-2 8-16,-1-3-15 16,3-1 15-16,3-3 0 15,-1 0-6-15,2 0 0 16,1 3 3-16,-4 3 4 16,0 4-2-16,-6 5 2 15,-4 7 0-15,-3 5 0 16,-5 1 2-16,0 3-2 0,0 0 1 15,0 0 1 1,0 0 6-16,0 0 4 0,0 0 4 16,0 2-2-16,-8 7-11 15,-1 8 4-15,-2 4 6 16,1 7-3-16,1 4 17 16,4 0-6-16,4-1-2 15,1-3 5-15,0-5-21 16,9-2-3-16,9-5 0 15,1 1 0-15,2-6-1 16,0-3 1-16,0-5-7 16,1-3-9-16,4 0-42 15,0 0-37-15,-2 0-237 0</inkml:trace>
  <inkml:trace contextRef="#ctx0" brushRef="#br0" timeOffset="-104914.46">24011 8651 492 0,'0'0'71'15,"0"0"-37"-15,0 0 58 16,0 0 2-16,0 0-53 16,0 0-10-16,0 0 2 0,3-11 6 15,0 9 17-15,0 1-30 16,0 0-4-16,3-3-3 16,6 1 7-16,-2-2-9 15,2 0 5-15,3 0-10 16,-1 1 1-16,3 1-6 15,-2 0 6-15,0 0-1 16,-1 2-6-16,-1 1 8 16,-1 0-3-16,0 0-6 15,4 0 4-15,-2 0-1 16,2 0 3-16,-1 0-4 16,0 0 1-16,0 3-3 15,0 3 6-15,-2-1-6 16,1 3 4-16,-2-4-8 15,-1 6 0-15,1-2 4 0,-2 1-4 16,1 0 6-16,-2-3-7 16,-1 1 0-16,-2 1 0 15,3 0 0-15,-2 2 0 16,1 0 4-16,-1 0-3 16,0 1 1-16,1 0-2 15,-2-1 1-15,-1 1-2 16,1-1 1-16,-1 0 0 15,0 0 1-15,-2-3 0 16,0 4-1-16,0-2 6 16,-2 2-5-16,4 0-2 15,-2-1 1-15,0 1 0 0,-2-1 1 16,4-2 3-16,-4 1-4 16,2 1 0-16,-3-1 4 15,2-2-10-15,-2 1 5 16,0-1 1-16,0 0 2 15,1-2 2-15,2 1-3 16,-1-2-1-16,-2 1 0 16,1 0 5-16,-1-1-5 15,2 2 0-15,-2-4-5 16,0 4 11-16,0-1-6 16,0-2 1-16,0 1 2 15,0-2 8-15,0-1-11 16,0 1 0-16,0 3 3 0,0 1 1 15,0 1-4 1,0 0 0-16,0-3 4 0,0 0-7 16,0-3 3-16,0 1 0 15,0 0 1-15,0-2 2 16,0 0-4-16,0 0 1 16,0 0-1-16,0 0-7 15,0 0-6-15,0 0-18 16,0 0 14-16,0 0-21 15,0 1-6-15,0 0-21 16,-5 1-78-16,-2 0-200 16</inkml:trace>
  <inkml:trace contextRef="#ctx0" brushRef="#br0" timeOffset="-104497.18">24387 9007 505 0,'0'0'141'15,"0"0"-71"-15,0 0 68 16,0 0-55-16,0 0-38 16,0 0 8-16,-12-6-33 15,12 6 9-15,0 0 7 16,0 0-23-16,0 0 7 15,0 0-17-15,4 6 5 0,10 4 32 16,-2-1-39 0,4 3 14-16,-1-1-6 0,3 0-4 15,0 1-5-15,-2-2 2 16,2 0 1-16,-4-2 6 16,0-2-6-16,-1-4-1 15,-1 2 11-15,1-3-2 16,0-1 6-16,4 0-7 15,1 0 8-15,4 0 1 16,-1-9-19-16,3-7 1 16,-3-9-3-16,3-7-42 15,-7-2-68-15,-8-1-293 0</inkml:trace>
  <inkml:trace contextRef="#ctx0" brushRef="#br0" timeOffset="-103462.89">24517 7985 784 0,'0'0'29'16,"0"0"56"-16,0 0 9 15,0 0-67-15,0 0 5 16,0 0-17-16,1-7 1 15,-1 7 24-15,0 0-22 16,-9 11 6-16,-7 7-24 16,-5 6 3-16,-3 2 0 15,-3 2 8-15,-3 4-11 0,-3-2 7 16,-2-1-5-16,-1 2 1 16,-1-5-3-16,-1 0 0 15,7-9 0-15,3-5 0 16,7-6 0-16,1-4-2 15,1-2 6-15,2 0-8 16,3-3 3-16,0-14-2 16,2 1 1-16,3-5-7 15,3 0 9-15,3-1-3 16,3 0 8-16,0 1-10 16,14 4 5-16,7 3 0 15,2 3-3-15,1 5 2 16,-3 5 1-16,-1 1 0 0,-4 0 2 15,3 13-2-15,-1 2 13 16,0 6-9-16,2 2 24 16,-5 4-20-16,2-1 9 15,-1 2-12-15,0 1-3 16,-3-5-2-16,4-1 3 16,-2-3-6-16,2-4-4 15,6-4-67-15,-1-11-62 16,2-1-343-16</inkml:trace>
  <inkml:trace contextRef="#ctx0" brushRef="#br0" timeOffset="-102798.71">24503 8233 427 0,'0'0'166'16,"0"0"-152"-16,0 0 56 16,0 0 65-16,0 0-58 15,0 0-9-15,8-12-6 0,-8 12-21 16,0 0 0-1,0 0-7-15,0 0-30 0,0 5-3 16,0 10-1-16,0 1 14 16,0 1-14-16,3-3 0 15,4 2 4-15,5-2-4 16,2-3 0-16,-1-1 0 16,3-6 0-16,2-2 0 15,-1-2 0-15,2 0 0 16,-1-8 5-16,0-7-2 15,-3-4 1-15,-2-2-1 16,-5 4-2-16,-4 1 3 16,-2 6 13-16,-1 4-8 15,1 2 2-15,-1 3 8 0,-1 1 0 16,2 0-14-16,-2 0-2 16,0 0 4-16,0 0-7 15,0 0 2-15,0 0 5 16,0 0-3-16,0 0-3 15,0 1-1-15,0 11 2 16,0 3 3-16,0 11 6 16,0 0-8-16,0 7-3 15,0 5 9-15,0 1-5 16,-9 0 2-16,-5-2 4 16,-5-1 2-16,-3-5 2 15,-8 1-14-15,-8-1-1 16,-7 2-3-16,-5 3-10 0,-5-3-53 15,-2-3-53-15,2-10-208 16</inkml:trace>
  <inkml:trace contextRef="#ctx0" brushRef="#br0" timeOffset="-100553.75">23554 9829 258 0,'0'0'106'0,"0"0"-44"15,0 0 30-15,0 0-14 16,0 0 3-16,0 0 4 15,-20 6-29-15,20-6-14 16,0 0 13-16,0 0-12 16,0 0-10-16,0 0 6 15,0 0-16-15,0 0-6 16,0 0 9-16,0 0-7 16,0 0-5-16,0 0-1 15,0 0-12-15,0 0 6 16,0 0-7-16,0 0 0 0,0 2 4 15,1-1-2-15,8 4 5 16,3-2-7-16,0 2 6 16,4 0 14-16,2 0-12 15,1-1-6-15,4-1 12 16,-1 0-12-16,2-3 4 16,0 0-3-16,0 0-2 15,-3 0 5-15,1 0-6 16,2 0 0-16,-3-2 4 15,0-2-3-15,1 0-1 16,0-2 2-16,0 2 0 16,0-2 6-16,-3-1-8 0,-1 1 2 15,1-1 2 1,-2 0-1-16,-1 1-1 0,2 0-2 16,-1-3 0-16,3 2 12 15,-1-1-10-15,1 1 7 16,0 0-1-16,-4-1-5 15,0 1 1-15,-2 0-4 16,1-1 0-16,-3 1 8 16,-2 1-7-16,-1-1 0 15,0 0 18-15,0 0-19 16,1-1 8-16,-1-2-5 16,2-2-1-16,2 1 5 15,-4-1-6-15,2 0 1 16,-2-1-2-16,-3 2 1 15,0-3 4-15,1 1-5 0,-2 0 0 16,0 0 0-16,0 0 4 16,-1 0-2-16,0 1-2 15,0-1 2-15,-1 1-2 16,0-2 5-16,0 3-3 16,0-3 2-16,-3 3-1 15,1-3 0-15,-1-1-3 16,2 2 0-16,-2 1-1 15,0 0 6-15,1 4-5 16,-1 0 1-16,2-2 0 16,-2 2-1-16,1-3 0 15,-1 4 0-15,0-3 0 0,0 2 0 16,0 1 1-16,0 0-1 16,0 1 5-16,0 2 4 15,0 2 2-15,0-3-9 16,0 2 10-16,0 2-9 15,-1-1 4-15,-1 2 5 16,2 0-10-16,0 0-1 16,0 0-1-16,0 0-6 15,0 0 6-15,0 0-5 16,0 0 5-16,0 0 0 16,0 0-6-16,0 0 2 15,0 0-24-15,0 0-12 16,0 0-10-16,0 0-21 0,0 0-24 15,-4 0-131 1</inkml:trace>
  <inkml:trace contextRef="#ctx0" brushRef="#br0" timeOffset="-100118.72">24203 9383 520 0,'0'0'47'16,"0"0"1"-16,0 0 10 0,0 0-37 16,0 0 12-16,0 0 27 15,11 0 8-15,-5 0-20 16,4 0 9-16,-2-2-13 15,2-8-7-15,0-1-9 16,-2-2-6-16,0 2-1 16,-2-1-2-16,-1 1-8 15,-2 4 8-15,-1 2 2 16,-2 3-16-16,1 2 5 16,4-3 5-16,1 0-13 15,4-1 0-15,5 0-2 16,-1 1 4-16,0 3-2 15,2 0 0-15,1 0 1 0,0 0 2 16,1 0 1-16,1 6-4 16,-2 2-2-16,0 0 0 15,-3 2-1-15,1 5 0 16,-3 2-56-16,-8 0-91 16,-4 7-464-16</inkml:trace>
  <inkml:trace contextRef="#ctx0" brushRef="#br0" timeOffset="-99239.03">24642 9646 429 0,'0'0'259'15,"0"0"-155"-15,0 0 54 16,0 0-49-16,0 0-59 16,0 0-19-16,0-6 11 15,0 6-30-15,0 2 8 16,-1 9-9-16,-9 7-6 15,0 4 8-15,0 2-13 16,-5 2 0-16,-3 5 10 16,-3-2-8-16,-2 5 1 15,0-2-3-15,-1-1 3 16,0-1-3-16,0-6 4 16,0-3-4-16,0-4 0 15,-1-3 6-15,1-6-12 16,2-2 4-16,1-6-4 15,3 0 5-15,4 0-20 0,4-10 17 16,1-4-6-16,6-4 13 16,3-3-11-16,0-2 3 15,5 1 5-15,11 3 2 16,3 5-2-16,1 4 0 16,-1 6-7-16,-1 4 7 15,2 0 0-15,-1 3 1 16,-1 13 3-16,1 7 21 15,2 2-13-15,-3 0-8 16,3 2 5-16,-3-4-6 0,3-1-6 16,-2-5 0-1,1-6-36-15,0-3-31 0,0-4-162 16,-5-2-531-16</inkml:trace>
  <inkml:trace contextRef="#ctx0" brushRef="#br0" timeOffset="-98771.39">24718 9987 607 0,'0'0'99'0,"0"0"19"15,0 0-14 1,0 0-28-16,0 0-22 0,0 0-25 16,88-62 5-16,-67 57-9 15,-3 3-11-15,-8 2 1 16,-2 0-14-16,-5 0 0 16,-2 13 6-16,-1 13-1 15,0 6 13-15,-1 5 12 16,-13 5-28-16,-2-3 13 15,4-2 5-15,1-5-10 16,4-5 7-16,6-5-13 16,1-4-5-16,0-3 0 0,7-2-8 15,10 1 6-15,5-4-2 16,3-1 4-16,3-4 0 16,1-3 0-16,-4-2 0 15,2 0-3-15,-3 0 2 16,-3 0 1-16,-5-4-1 15,-1-3-16-15,-3-3-20 16,0-2-17-16,-5-4-26 16,-5 3-96-16,-2 1-246 15</inkml:trace>
  <inkml:trace contextRef="#ctx0" brushRef="#br0" timeOffset="-98558.35">24741 10146 941 0,'0'0'94'0,"0"0"-40"16,0 0 10-16,0 0-49 16,0 0-2-16,0 0 44 15,99-27-47-15,-57 20-5 16,0-2 5-16,6 2-10 15,-3 0-30-15,-5 5-123 16,-6 0-792-16</inkml:trace>
  <inkml:trace contextRef="#ctx0" brushRef="#br0" timeOffset="-72446.23">3648 4700 289 0,'0'0'158'0,"0"0"-80"15,0 0 22 1,0 0-6-16,0 0 32 0,0 0-61 15,0 0-5-15,0 0 5 16,-22-35-18-16,21 33 16 16,1 2-39-16,0 0-1 15,0 0 4-15,0 0-24 16,0 0-6-16,0 3 0 16,0 16 3-16,0 10 13 15,0 12-13-15,0 7 0 16,0-1 13-16,0 0-13 15,0-2 1-15,3-2-1 16,14-5 5-16,2-4-8 16,6-9 3-16,3-4-3 0,2-8-6 15,3-4 9-15,0-5-4 16,3-4 3-16,1 0 2 16,-1-4-9-16,1-12 3 15,-4-7 5-15,-7 0-2 16,-3-8 5-16,-3-3-3 15,-5-3 0-15,-4-5 0 16,-6-2 4-16,1-3-3 16,-6 1-1-16,0-1 7 15,0 7-7-15,0 4-1 16,0 12 1-16,0 9 1 16,0 9 8-16,0 5-6 15,0 1 3-15,0 0 25 0,0 0-27 16,0 5 6-16,0 16-4 15,3 13-4-15,6 10 17 16,3 0-19-16,1 5 0 16,2-4 22-16,6-1-21 15,0-1 0-15,4-4-1 16,-1-5-13-16,4-4 0 16,-3-9-76-16,0-3-65 15,2-4-87-15,-7-3-160 16</inkml:trace>
  <inkml:trace contextRef="#ctx0" brushRef="#br0" timeOffset="-71916.59">4404 5059 732 0,'0'0'89'0,"0"0"15"15,0 0 9-15,0 0-90 16,0 0-19-16,-6-73 16 16,21 66-15-16,6 7 5 15,-1 0-9-15,2 3 0 16,0 18 8-16,-3 2-6 16,-1 7-3-16,-3 0 15 0,-9 5-10 15,-6-2-4-15,0-2 3 16,0-1 0-16,0-6 7 15,-3-7-11-15,0-7 0 16,1-6-1-16,1-4 2 16,1 0-2-16,0 0-10 15,0-9-14-15,0-13 6 16,0-10-1-16,6-7 3 16,6-3 3-16,0 1 6 15,0 4 6-15,-3 8 2 16,-2 11 0-16,-4 8 3 15,-3 8 4-15,0 2 16 16,0 0 25-16,0 12-11 0,0 7-16 16,0 13-12-1,0 1 4-15,0 1 10 0,12-2-13 16,2-7-2-16,2-4-8 16,5-7 3-16,-3-4-8 15,3-6 2-15,-2-2-19 16,-4-2-38-16,3 0-46 15,-5 0-122-15,-2 0-163 16</inkml:trace>
  <inkml:trace contextRef="#ctx0" brushRef="#br0" timeOffset="-71666.14">4866 5188 132 0,'0'0'363'15,"0"0"-265"-15,0 0 9 16,6-90 19-16,-4 64-44 15,1 0-21-15,-3 8-16 16,0 6-6-16,0 7 3 16,3 5-6-16,-3 0 5 15,0 0-10-15,4 2-14 16,-1 14 1-16,3 5-16 16,3 7 1-16,-1-5-3 15,2 1-1-15,-1 2-2 16,-1-4-52-16,-1 0-31 15,-4-2-91-15,0 0-307 16</inkml:trace>
  <inkml:trace contextRef="#ctx0" brushRef="#br0" timeOffset="-71227.09">5036 5200 638 0,'0'0'108'0,"0"0"-30"16,0 0-6-16,0 0-62 16,0 0-9-16,0 0-1 15,0 0 0-15,0 0 1 16,0 0 1-16,0 0-2 16,0 0 0-16,0 0 0 0,0 0 10 15,0 0 3-15,0 0 24 16,0 0 1-16,0 0-4 15,0 0 8-15,0 0-29 16,0 0 6-16,0 0 2 16,0 0-14-16,0 0 2 15,0 0-8-15,0 0 6 16,0 0 9-16,0 0-16 16,0 0 0-16,0 0 15 15,0 0-14-15,0 0 3 16,0 0-3-16,0 0 3 15,0 0 21-15,0 0-24 16,0 0 10-16,0 0 14 0,2 0-21 16,2 4 9-16,2 6-6 15,-1 5 6-15,-4 9-4 16,-1 12-8-16,0 6-2 16,-10 3-4-16,-8-5-115 15,1-7-235-15</inkml:trace>
  <inkml:trace contextRef="#ctx0" brushRef="#br0" timeOffset="-70422.49">5290 4967 294 0,'0'0'110'0,"0"0"-19"0,0 0 23 15,0 0 18 1,0 0 7-16,0 0-74 0,-36-16 21 15,32 13-41-15,4 2-1 16,0-2-16-16,0-1-18 16,0-4 12-16,7-2-21 15,8-5-1-15,6 6 6 16,4 0 0-16,-2 5-5 16,4 4-1-16,-5 0 0 15,2 0 0-15,-3 13 1 16,0 6-1-16,-4 8 3 15,-6 7 6-15,0 3-4 16,-7 0-3-16,-4-1 1 16,0-2 6-16,0-2-8 15,-12-2-1-15,-2-5 0 0,-5-5 5 16,0-2-13-16,1-8 3 16,3-6-15-16,3-4 10 15,6 0-43-15,3-18-13 16,3-10-11-16,0-7-43 15,6-4-79-15,15-1-26 16</inkml:trace>
  <inkml:trace contextRef="#ctx0" brushRef="#br0" timeOffset="-70192.39">5660 4809 379 0,'0'0'237'0,"0"0"9"16,0 0-107-16,0 0-78 15,0 0-14-15,0 0-6 16,-76 80 3-16,67-49-21 16,6 6-5-16,3 3 3 15,3 2-20-15,16-2 4 16,4-4-5-16,10-6 0 16,2-8-2-16,7-8-3 15,2-9-7-15,2-5-58 16,-3-2-57-16,-3-16-298 15</inkml:trace>
  <inkml:trace contextRef="#ctx0" brushRef="#br0" timeOffset="-69455.65">6364 4703 614 0,'0'0'291'16,"0"0"-248"-1,0 0 44-15,0 0-22 0,0 0-27 16,0 0-18-16,-3 1-20 15,23-1 5-15,5 0 3 16,8 0-6-16,0-2 9 16,3-5-11-16,-2 0 0 15,4 3 1-15,-3-2 2 16,-4 3-6-16,-1 1-9 16,-3 1-42-16,-6 1-34 15,-6 0-228-15,-12 0-355 16</inkml:trace>
  <inkml:trace contextRef="#ctx0" brushRef="#br0" timeOffset="-69238.76">6431 4877 585 0,'0'0'428'15,"0"0"-420"-15,0 0 44 16,0 0 15-16,0 0-33 15,0 0-26-15,48 8 5 16,-8-7 18-16,2 1-31 16,-1 1 0-16,-3-2-1 15,1 2 1-15,-3-1-32 16,0-2-75-16,-3 0-243 16</inkml:trace>
  <inkml:trace contextRef="#ctx0" brushRef="#br0" timeOffset="-47489.88">7795 4580 620 0,'0'0'152'15,"0"0"-82"-15,0 0-21 16,0 0 20-16,0 0-12 16,0 0-57-16,0 0 5 15,0 0 1-15,54 12-6 16,-31-20-1-16,0-12 0 16,-2-6 1-16,-5-3-6 15,-7-4 6-15,-7 4-16 16,-2 3 14-16,0 8-20 15,-18 3 22-15,-2 9 0 16,-8 3 1-16,-8 3 10 0,-2 7-9 16,-3 14-1-1,2 6 22-15,6 3-14 0,7 7 20 16,6 4-14-16,13 3 1 16,7 4 14-16,0 2-29 15,15-2 3-15,13-2 16 16,9-7-18-16,8-3-1 15,6-8-1-15,3-10 0 16,2-6-3-16,-2-10 1 16,-2-2-7-16,-1-10-20 15,1-20-25-15,-3-9-57 16,-4-10-136-16,-6-7-43 16</inkml:trace>
  <inkml:trace contextRef="#ctx0" brushRef="#br0" timeOffset="-46851.06">8339 4378 409 0,'0'0'320'0,"0"0"-195"16,0 0-51-16,0 0 16 15,-86 64-36-15,78-28-24 16,5 3-13-16,3 7 16 16,0 2-25-16,19 1-1 15,4-2-5-15,7-6 0 16,0-8-2-16,4-10 0 15,-1-7 1-15,2-8-4 0,-3-8-5 16,1 0 3 0,-4-14 3-16,-6-8-1 0,-5-9-1 15,-6-2 7-15,-7-6-3 16,-5-8 6-16,0-3-2 16,-20-3-4-16,-8 5-2 15,-2 8 2-15,-3 8 10 16,3 12-8-16,3 10 4 15,4 6 22-15,5 4-8 16,10 0 1-16,7 0 7 16,1 0-28-16,1 0-1 15,25 0-18-15,11 0 18 16,11 0-5-16,3-3-27 16,-1-9 10-16,-2-2-4 15,-6-1-19-15,-8-1 15 0,-6 2-5 16,-7 6 6-16,-12 1 30 15,-6 6-4-15,-3 1 4 16,0 0 51-16,-6 8-6 16,-7 10-27-16,2 6 15 15,5 1 2-15,6 3-17 16,0 2-18-16,14 1 3 16,11-4-3-16,7 4 2 15,-1 0-4-15,3 0 3 16,1 1-1-16,-7 0 4 15,-3 0-3-15,-10-1-1 16,-15-2 8-16,0-3-6 0,-21 1 9 16,-10-6-3-1,-8-4-3-15,-1-9-3 16,6-7-2-16,5-1-13 0,10-13-29 16,10-18-16-16,9-15-45 15,0-3-377-15</inkml:trace>
  <inkml:trace contextRef="#ctx0" brushRef="#br0" timeOffset="-46050.45">9573 4179 489 0,'0'0'132'16,"0"0"-45"-16,0 0 64 16,0 0-41-16,0 0-52 15,0 0 1-15,-65 88-26 0,51-52-4 16,2 9-7-16,-1 3-4 15,-5 8 5-15,2 2-12 16,-4-2-3-16,-4-4 21 16,1-7-26-16,-3-8 10 15,2-9 0-15,0-11-11 16,2-5 4-16,0-8-6 16,2-4-2-16,-1 0-4 15,2-8-11-15,1-17 2 16,2-3 6-16,7-2 9 15,4 2 3-15,5 6-3 16,0 2 0-16,11 6-6 0,8 4 7 16,8 6-2-16,-3 4-1 15,10 0 2-15,0 12 20 16,2 14-14-16,5 5 4 16,3 4 3-16,1 2-10 15,-3-2-4-15,1-5 1 16,-1-6-7-16,-3-10-51 15,-5-7-114-15,-7-7-558 16</inkml:trace>
  <inkml:trace contextRef="#ctx0" brushRef="#br0" timeOffset="-24028.81">9738 4665 712 0,'0'0'165'15,"0"0"-145"-15,0 0 7 16,0 0 45-16,0 0-36 15,0 0-26-15,0 0 14 16,0 0-14-16,74-51-4 16,-59 51 25-16,-3 0-27 15,0 2 1-15,-5 11 11 0,-1 9-12 16,-4 3 23-16,-2 5-8 16,0 2-4-16,-5-1 19 15,-5-5-28-15,-2-7-4 16,3-7 30-16,3-7-29 15,3-2 7-15,3-3-10 16,-3 0 7-16,3 0-14 16,0 0 5-16,0-10 2 15,0-5 3-15,3-6-3 16,9-2 0-16,4-4-2 16,1-2 2-16,5-1 3 15,2 0-3-15,3 1-5 0,-6 6 4 16,0 5-4-1,-9 8 4-15,-5 5-1 0,-7 5 2 16,0 0 6-16,0 0-6 16,0 0 0-16,-2 9 11 15,-8 10-7-15,3 5 6 16,2 7-1-16,5 4-5 16,0 5 29-16,8-1-24 15,11-2-4-15,8-1 16 16,4-9-19-16,5-7-4 15,9-13-7-15,4-7-1 16,3-15-87-16,-7-10-126 16</inkml:trace>
  <inkml:trace contextRef="#ctx0" brushRef="#br0" timeOffset="-21777.02">3646 6067 864 0,'0'0'107'16,"0"0"-86"-16,0 0 55 15,0 0 2-15,0 0-12 16,0 0-50-16,-9-14-4 15,9 14 19-15,0 0-27 16,0 0 0-16,0 6-4 16,0 20 0-16,0 8 2 15,0 12-2-15,0 3 0 0,0-2 13 16,9-5-9 0,6-5-5-16,3-8 1 0,4-5 0 15,2-7-11-15,4-7 11 16,-4-6 0-16,3-4-5 15,-6 0 9-15,1-17-4 16,-1-6 0-16,0-7 5 16,0-11-1-16,3-7-4 15,-3-6 0-15,3-4 3 16,-8 1-1-16,-4 6-3 16,-9 9 1-16,2 11 0 15,-5 11-4-15,0 6 4 0,0 4 0 16,0 4 6-1,0 4-2-15,0 2-4 0,0 0 0 16,0 0 6-16,0 0-17 16,0 1 10-16,0 17-4 15,3 13 5-15,8 12 4 16,3 11 12-16,5 7-3 16,3 2-12-16,-2-6 15 15,4-5-16-15,-2-5 0 16,-2-5 4-16,-4-3-4 15,3-7-15-15,-7-6-64 16,-4-6-69-16,-8-5-316 16</inkml:trace>
  <inkml:trace contextRef="#ctx0" brushRef="#br0" timeOffset="-18245.47">4368 6334 576 0,'0'0'48'0,"0"0"5"15,0 0 75-15,0 0-50 16,0 0-21-16,0 0-22 15,22-56 16-15,-8 45-24 16,-2 5-11-16,7 4 10 16,0 2-26-16,-2 0 0 15,4 0 3-15,-3 16 3 16,-2 3-7-16,-4 9 1 0,-3 3 0 16,-9 2 13-16,0 4-13 15,-2 3 0-15,-14-4 27 16,-6-3-24-16,4-6 11 15,-3-8-13-15,7-5 6 16,3-7-2-16,5-3-5 16,3-4-4-16,1 0 1 15,2-6-48-15,0-19 1 16,3-8-35-16,18-11-66 16,2-1-124-16</inkml:trace>
  <inkml:trace contextRef="#ctx0" brushRef="#br0" timeOffset="-18042.53">4605 6250 642 0,'0'0'160'0,"0"0"6"15,0 0-63-15,0 0-51 16,0 0-19-16,-52 78 11 16,52-46-29-16,6-1 3 15,13 1-15-15,1-2 6 16,4-5-13-16,1-2 4 15,0-9-12-15,2-4 2 16,0-6-73-16,-3-4-66 16,-3 0-309-16</inkml:trace>
  <inkml:trace contextRef="#ctx0" brushRef="#br0" timeOffset="-17787.89">4811 6516 456 0,'0'0'409'0,"0"0"-406"16,0 0 30-16,18-99 47 16,-6 68-37-16,1 5-9 15,-2 7-11-15,-5 8-6 16,-3 5 22-16,-3 6-32 16,0 0 5-16,3 0-4 15,0 12-4-15,7 9 13 16,-1 6 7-16,2 2-19 0,-1 2-2 15,2-3-3 1,1 3-2-16,1-5-53 0,-5-1-126 16,1-4-313-16</inkml:trace>
  <inkml:trace contextRef="#ctx0" brushRef="#br0" timeOffset="-17580.1">5174 6481 781 0,'0'0'209'16,"0"0"-195"-16,0 0 42 0,0 0-13 15,0 0 4-15,0 93-28 16,0-58-12 0,0 0-5-16,-5 1-2 0,-1-3-31 15,-4-4-97-15,5-10-444 16</inkml:trace>
  <inkml:trace contextRef="#ctx0" brushRef="#br0" timeOffset="-17037.08">5442 6277 764 0,'0'0'284'16,"0"0"-265"-16,0 0-2 16,0 0 8-16,0 0-13 15,0 0-11-15,30 20-1 16,-15 6 8-16,1 4-4 16,-2-1 12-16,-1-1-16 15,1-4 0-15,-4-10 7 16,3-5-4-16,1-9-6 15,4 0 1-15,0-15 2 16,7-13 5-16,-4-2 1 16,1-1-6-16,-7 4 10 15,-4 3-5-15,-4 8-5 0,-4 7 5 16,-1 4 2-16,-1 4 29 16,-1 1-26-16,0 0 7 15,0 0 13-15,0 0-27 16,0 13-6-16,2 9 3 15,-1 8 0-15,7 11 8 16,5 2-8-16,2 5 0 16,4 1 1-16,1 1 1 15,2-2-4-15,-3 0 1 16,-5-1 1-16,-6-3 4 16,-8 2-4-16,0-5 0 15,-11-3 11-15,-11-6-8 16,-8-4-3-16,0-6 0 0,-4-5 2 15,1-10-5-15,5-7-40 16,8-6-30-16,7-25-11 16,7-14-239-16</inkml:trace>
  <inkml:trace contextRef="#ctx0" brushRef="#br0" timeOffset="-16692.4">6536 6230 961 0,'0'0'125'0,"0"0"-88"16,0 0 60-16,0 0-60 15,0 0-34-15,0 0-6 16,21-2 1-16,5-4 2 16,6 4 9-16,-2 2-9 15,-1 0 0-15,0 0-17 0,-5 0-45 16,1 0 2-16,-7 2-115 15,-9 8-290-15</inkml:trace>
  <inkml:trace contextRef="#ctx0" brushRef="#br0" timeOffset="-16510.07">6554 6388 860 0,'0'0'136'0,"0"0"-80"16,0 0 53-16,0 0-100 15,0 0-1-15,0 0-16 16,89 3 10-16,-38-3-6 0,1-9-45 16,-1 2-137-1</inkml:trace>
  <inkml:trace contextRef="#ctx0" brushRef="#br0" timeOffset="-15792.65">7784 6049 957 0,'0'0'12'0,"0"0"-12"16,0 0 1-16,0 0 39 16,0 0-21-16,93 10-4 15,-79-22 3-15,-1-6-16 16,-7-1 9-16,-5-3-11 16,-1 1 0-16,0 4 6 15,-17 3-6-15,-9 9 0 0,-1 5-2 16,-4 0 4-1,-1 7 2-15,6 12-4 0,5 8 0 16,7 9 29-16,10 5-29 16,4 7 8-16,0-1 0 15,22-1-5-15,11-6 6 16,7-5-9-16,5-8 0 16,4-7-3-16,-2-8 4 15,0-7-2-15,-2-5-4 16,0-7-31-16,-2-24 13 15,1-8-59-15,-3-9-75 16,-8-7-64-16,-6 0 34 16,-14 2-131-16</inkml:trace>
  <inkml:trace contextRef="#ctx0" brushRef="#br0" timeOffset="-15191.5">8256 5942 204 0,'0'0'311'0,"0"0"-130"16,-82 0 12-16,62 15-98 15,3 8-32-15,8 7-22 16,4 7-9-16,5 10-20 15,0 0 0-15,20 0-5 16,8-7-6-16,9-7 1 16,2-6 1-16,3-9-2 15,-2-8-2-15,0-8-4 16,-7-2 5-16,-5-2-2 16,-5-17 7-16,-4-9-5 15,-4-7 7-15,-7-5 1 16,-8-3-2-16,0-4-5 0,-12 3-1 15,-12 6 11 1,-8 7-7-16,-2 10 0 0,4 10 14 16,3 4 1-16,8 5 10 15,10 2-9-15,8 0-9 16,1 0-10-16,7 0-1 16,26-3-15-16,13-6 11 15,13-7-8-15,0-2-4 16,-1-1-19-16,-10 2-2 15,-8 6 25-15,-13 2-24 16,-12 7 30-16,-9 2 2 16,-6 0 4-16,0 1 14 15,-18 13 13-15,-4 5-20 16,5-1 35-16,3 1-19 16,6-2 1-16,5 1-24 0,3 3 4 15,8 3-10-15,15 2 2 16,7 7 4-16,8 1-1 15,-1 3 7-15,4 1-6 16,-6 0 6-16,-8-1-1 16,-11-4 18-16,-7 0-13 15,-9-3 0-15,-6-2 16 16,-15-3-19-16,-9-4-1 16,2-7-6-16,4-8-5 15,5-6-22-15,7-4-49 16,6-22-45-16,6-8-110 0</inkml:trace>
  <inkml:trace contextRef="#ctx0" brushRef="#br0" timeOffset="-13745.15">9420 5852 572 0,'0'0'270'15,"0"0"-241"-15,0 0 82 16,0 0-4-16,0 0-52 16,0 0-31-16,6-11 16 15,-6 20-32-15,0 15 1 16,0 12-9-16,-2 7 0 16,-8 5 5-16,-7 4-5 15,-6 5 0-15,-7-4 15 16,-8-2-10-16,1-10 10 15,0-10-10-15,4-11 3 16,6-12-6-16,6-5-2 16,3-3-5-16,0-7 4 0,2-21-19 15,4-12 16 1,6-6-14-16,6-2 18 0,9 4-11 16,18 12 11-16,6 10 0 15,3 13-5-15,-2 9 5 16,3 0 0-16,-6 14 0 15,-1 17 1-15,0 5 7 16,-3 5-7-16,3 0 2 16,-2-5-3-16,4-7-2 15,-1-5 2-15,-1-8-70 16,0-7-65-16,-4-5-192 16,-2-4-355-16</inkml:trace>
  <inkml:trace contextRef="#ctx0" brushRef="#br0" timeOffset="-13341.27">9694 6254 785 0,'0'0'29'16,"0"0"13"-16,0 0 70 15,0 0-66-15,0 0-34 16,0 0-5-16,36 17-3 16,-21 3 5-16,1-1-9 15,-2 1 7-15,5-4-5 16,-1-5 0-16,-1-5-1 15,0-6-1-15,1 0 1 16,2-15-4-16,-4-10 2 16,2-5 1-16,-6-2 6 0,-2 5-6 15,-5 7 13 1,-4 6 1-16,-1 8 16 0,0 4 20 16,0 2-10-16,0 0-8 15,0 0-13-15,0 0-16 16,6 15 0-16,2 10 2 15,5 10-4-15,2 7 9 16,0 6 3-16,0 4-7 16,-9 3 8-16,-6 3 9 15,0-1-2-15,-9-1 8 16,-18-3-17-16,-10 1-5 16,-11 0-7-16,-9-3-2 15,-5-6-56-15,-3-8-57 16,-3-11-89-16</inkml:trace>
  <inkml:trace contextRef="#ctx0" brushRef="#br0" timeOffset="-11908.19">3694 7570 573 0,'0'0'70'0,"0"0"70"15,0 0 38-15,0 0-67 16,0 0-58-16,0 0-4 16,0-21-21-16,0 21-17 15,0 0-9-15,0 0-2 16,0 16 0-16,3 13-1 16,9 11 8-16,1 11-1 15,4 2-6-15,0 1 1 0,1-3 2 16,3-6-2-1,0-8-1-15,3-9 0 0,-3-7-2 16,1-9 1-16,2-5 0 16,0-6 0-16,-3-1-11 15,1-6 7-15,2-18 5 16,0-8 4-16,0-11 3 16,3-5-7-16,-5-2 0 15,-3-5 3-15,-8 2 1 16,-4 1-4-16,-4 3 0 15,-1 6-7-15,-2 11 13 16,0 11-6-16,0 9 0 16,0 10 5-16,0 2-13 0,0 0 8 15,0 4 0 1,0 19 16-16,0 10-9 0,0 14 3 16,3 6-7-1,10 3 1-15,2 0 17 0,6-3-21 16,6-3 0-16,1-6-8 15,2-6 3-15,4-9-29 16,-2-9-120-16,-4-9-478 16</inkml:trace>
  <inkml:trace contextRef="#ctx0" brushRef="#br0" timeOffset="-10958.48">4480 7869 607 0,'0'0'129'0,"0"0"-121"15,0 0 70-15,0 0 28 16,0 0-86 0,0 0-18-16,-9-20 12 0,9 17-11 15,0 1 9-15,0 2 7 16,0 0 4-16,0 0 15 15,0 0-27-15,0 0-7 16,0 0 27-16,0 0-24 16,0 0 1-16,0 0 4 15,0 0-10-15,0 0 14 16,0-1-16-16,0 1 0 16,0 0 16-16,0 0-15 15,0 0 3-15,0 0 3 0,0 0-5 16,0 0 5-1,0 0-7-15,0 0 0 0,0 0 4 16,0 0-2-16,0 0-2 16,0 0 2-16,0 0 3 15,0 0 4-15,0 0-9 16,0 0 0-16,0 0 6 16,0 0-1-16,0 0-8 15,0-3 3-15,6-1 0 16,3-1-6-16,3 0 6 15,4 1 0-15,1 1 0 16,0 3 3-16,0 0-4 0,2 9 1 16,-2 12 0-1,-2 7-1-15,-5 8 1 16,-4 5 0-16,-4 2 12 0,-2-2-6 16,0-5-6-16,0-9 0 15,-5-6 2-15,2-11 0 16,3-7-2-16,0-3 0 15,0 0-8-15,0-3-6 16,6-19 0-16,12-12 12 16,3-10 2-16,0-4 8 15,0 0-8-15,-2 3 0 16,-4 8-5-16,-2 12 8 16,-7 9-3-16,-3 9 2 15,-3 5 2-15,0 2 5 16,0 0-5-16,0 15 0 0,0 10 3 15,0 10-2-15,2 5-5 16,5-3 10-16,5-5-9 16,5-4 3-16,2-6-4 15,1-7-2-15,2-4-4 16,0-7-35-16,2-2-37 16,-6-2-101-16,1 0-254 15</inkml:trace>
  <inkml:trace contextRef="#ctx0" brushRef="#br0" timeOffset="-10745.54">5014 8053 772 0,'0'0'90'0,"0"0"0"16,0 0-1 0,0 0-68-16,17-81-10 0,-7 56 18 15,-3 7-17-15,-1 8-5 16,-3 6 18-16,-1 4-20 15,-2 0 1-15,0 1 5 16,3 19-8-16,4 5 24 16,-1 9-18-16,0-3-9 15,2 0 0-15,2-4-11 16,-1-4-60-16,0-8-151 16,3-8-628-16</inkml:trace>
  <inkml:trace contextRef="#ctx0" brushRef="#br0" timeOffset="-10543.3">5327 8011 831 0,'0'0'160'16,"0"0"-130"-16,0 0 31 16,0 0-4-16,0 90-32 15,0-52-6-15,0 1-10 16,-1 4-2-16,-10 1-14 15,-5-2-55-15,-2-6-225 16</inkml:trace>
  <inkml:trace contextRef="#ctx0" brushRef="#br0" timeOffset="-9695.89">5708 7844 739 0,'0'0'171'0,"0"0"-77"15,0 0-14-15,0 0-11 0,0 0-27 16,0 0-30-16,-36-61 11 16,52 45-23-16,4 2 0 15,5 4 6-15,-1 3-6 16,4 7 0-16,-1 0 0 16,-2 19 3-16,-5 9-2 15,-2 9 6-15,-9 9-4 16,-8-1 10-16,-1 4-11 15,-1-4 7-15,-11-4-2 16,-3-6-6-16,3-5 4 0,4-8-5 16,4-6 0-1,3-7 0-15,1 1-6 0,1-4 6 16,17-2-11-16,6-1 10 16,4-3-5-16,6 0-4 15,1-3-19-15,-1-11-8 16,-1-3-24-16,-6-4-33 15,-8-1-279-15</inkml:trace>
  <inkml:trace contextRef="#ctx0" brushRef="#br0" timeOffset="-9496.01">5700 8006 1126 0,'0'0'0'15,"0"0"7"-15,0 0 15 16,82-30-13-16,-25 12-3 16,0 2-1-16,8 2-5 15,-4-1-28-15,-5 5-187 16</inkml:trace>
  <inkml:trace contextRef="#ctx0" brushRef="#br0" timeOffset="-9245.05">6603 7832 1001 0,'0'0'73'16,"0"0"-40"-16,0 0 48 15,0 0-39-15,0 0-42 16,0 0-5-16,9-1 0 16,9 1 5-16,6 0-4 15,-2 0 3-15,2 5-44 16,-3 5-14-16,-3 1-120 16,-8 3-265-16</inkml:trace>
  <inkml:trace contextRef="#ctx0" brushRef="#br0" timeOffset="-9048.26">6624 8013 356 0,'0'0'627'15,"0"0"-584"-15,0 0 71 16,0 0-57-16,0 0-32 16,0 0-23-16,9 0 2 15,18 0-4-15,1-4 0 16,6-2-12-16,2 0-16 15,1 0-98-15,-2 0-389 16</inkml:trace>
  <inkml:trace contextRef="#ctx0" brushRef="#br0" timeOffset="-7655.75">7781 7771 620 0,'0'0'47'0,"0"0"-45"0,0 0 75 15,0 0-2-15,86-49-35 16,-70 27-28-16,-4 1-11 16,-5-1 9-16,-7 3-10 15,0 5 0-15,-7 4 18 16,-14 6-14-16,-9 4 19 15,-6 1-1-15,-2 17 10 16,0 9 16-16,7 5-27 16,7 2-19-16,9 1 44 15,9 2-31-15,6 1 1 16,6 1-11-16,21-4-2 16,7-5-5-16,11-6 2 15,7-8 0-15,0-6-11 16,-1-10 11-16,-3 0-33 15,-6-10-15-15,-5-13-44 0,-1-8-59 16,-12-3-113-16,-2-4-137 16</inkml:trace>
  <inkml:trace contextRef="#ctx0" brushRef="#br0" timeOffset="-7066.76">8065 7718 679 0,'0'0'148'0,"0"0"-66"16,0 0 22-16,0 0-65 15,-33 89-19-15,35-55 5 16,16 2-20-16,4-4 11 16,3-5 6-16,2-7-18 15,3-9 3-15,3-9-5 0,1-2-2 16,-1-3 0-16,1-19 0 16,-7-6 0-16,-6-5 2 15,-12-1 6-15,-4-4-8 16,-5 2 0-16,-8 2 0 15,-13 6-3-15,-4 6 3 16,-1 6 0-16,1 9 6 16,7 4-2-16,8 3 18 15,5 0-2-15,5 0-13 16,0 0-7-16,15 0-15 16,17 0 14-16,5-8 0 15,6-2-11-15,0-5 3 16,-3 1-24-16,-7 2 8 0,-10 3 16 15,-8 4-12-15,-9 3 21 16,-6 2 0-16,0 0 2 16,-2 6 34-16,-14 11-19 15,4 1 1-15,0 0 18 16,5 1-14-16,7-1-16 16,0 2-4-16,17-1-2 15,13 5 0-15,6-5-1 16,0 2 1-16,4 0 4 15,-6 0-4-15,-2 2 0 16,-10 0 2-16,-4 0 2 16,-12 1 1-16,-6-2-5 15,0 1 0-15,-20 1 12 16,-6-6-11-16,-3-4-1 0,1-7 0 16,7-7-45-16,6 0-35 15,5-16-160-15,7-14-524 16</inkml:trace>
  <inkml:trace contextRef="#ctx0" brushRef="#br0" timeOffset="-6542.4">9283 7431 857 0,'0'0'42'0,"0"0"33"16,0 0 24-16,0 0-41 15,0 0-31-15,0 0-8 16,-5 86 14-16,4-47-23 16,-1 5-1-16,-4 3 1 15,-2 2-9-15,-9 2 7 16,-7-1-4-16,-6-3-4 0,-6-5 2 16,-3-8-2-16,3-10 0 15,2-8 1-15,3-12 0 16,4-4-2-16,5-8-13 15,1-22-1-15,9-10 0 16,4-5 3-16,8 4 12 16,0 6-5-16,9 11 10 15,12 11-10-15,6 5 6 16,1 8-1-16,5 2 17 16,3 19-12-16,3 5-2 15,1 5 28-15,3 0-30 16,-4-1-2-16,0-5 1 0,-3-4-29 15,4-4-53-15,-6-9-185 16</inkml:trace>
  <inkml:trace contextRef="#ctx0" brushRef="#br0" timeOffset="-6162.78">9527 7906 1007 0,'0'0'28'0,"0"0"19"16,0 0 7-16,0 0-29 15,0 0-25-15,7-77 1 0,25 62 1 16,4 5 1-16,-2 8-3 16,-3 2 2-16,-4 0 1 15,-6 16-1-15,-6 7-2 16,-7 8 0-16,-8 7 8 15,0 6-5-15,-16 3 6 16,-3-2 0-16,0-6 10 16,7-3 9-16,1-10-11 15,7-5-2-15,4-8 2 16,0-4-16-16,0-3-2 16,9-1-5-16,6 0 6 15,6-4-6-15,1-1 11 16,-4 0-5-16,3 0 0 15,-2 0-14-15,-1-13-16 0,0-5-36 16,-6 0-35-16,-6-1-193 16,-6 2-455-16</inkml:trace>
  <inkml:trace contextRef="#ctx0" brushRef="#br0" timeOffset="-5983.99">9663 8058 962 0,'0'0'89'0,"0"0"-41"16,0 0 20-16,0 0-37 0,0 0 3 16,101-15-24-1,-53 3-4-15,-2-8-6 0,0 0-86 16,-7-2-394-16</inkml:trace>
  <inkml:trace contextRef="#ctx0" brushRef="#br1" timeOffset="17080.6">11911 5128 931 0,'0'0'44'0,"0"0"-10"16,0 0 15-16,0 0 22 16,0 0-17-16,0 0-21 15,0 0-5-15,0 0-5 16,-16-17-7-16,16 17 1 15,0 14-17-15,-2 14 2 0,2 14 3 16,0 12 5-16,0 7-7 16,0 7-3-16,0 1 0 15,8-2 6-15,13-4-6 16,1-10 0-16,8-10-4 16,1-7 5-16,2-6-2 15,3-9 0-15,-5-6 1 16,2-5-1-16,-3-6 1 15,-2-4 0-15,-1 0 1 16,0-11-1-16,-2-13 0 16,-2-8-2-16,1-9 2 15,-2-9 6-15,-7-6-5 16,3-3 4-16,-8-1-5 16,-2 0 4-16,-1 0-7 15,-3 4 5-15,1 5-2 0,0 7 0 16,-4 12 5-16,1 11-5 15,-2 6 0-15,0 9 2 16,0 6-1-16,0 0 0 16,0 0 5-16,0 0 0 15,0 0-6-15,0 11 10 16,0 12-4-16,1 12-6 16,5 13 10-16,4 8-7 15,1 2 7-15,5 2-6 16,-1-7-3-16,1-1-2 0,1-4-3 15,2-1 0 1,-5-3-57-16,1-4-85 0,-11-1-242 16</inkml:trace>
  <inkml:trace contextRef="#ctx0" brushRef="#br1" timeOffset="18002.68">12732 5507 840 0,'0'0'8'15,"0"0"-5"-15,0 0 56 16,0 0-20-16,55-76-2 16,-34 69 3-16,0 6-31 15,-2 1 10-15,5 2-5 0,0 18 5 16,-6 8 21-16,0 8-29 15,-9 3 11-15,-8 6 15 16,-1 3-26-16,-1 3 7 16,-20-1-12-16,-3-1-2 15,-5-8 12-15,4-10-12 16,4-12 1-16,11-7-4 16,4-11 0-16,4-1-2 15,2 0-14-15,0-23-29 16,0-11-8-16,12-13-20 15,9 1-34-15,4 0-90 16,1 4 5-16,4 1 86 0,1 3 56 16,-2 0 49-16,-3 1 3 15,-5 5 14-15,-7 5 46 16,-4 11 46-16,-9 8 35 16,-1 6-12-16,0 2 1 15,-4 0-48-15,-12 16-45 16,-2 11-18-16,3 7 0 15,4 5 3-15,8 2 2 16,3-3-15-16,0-1-9 16,14-8-3-16,8-3-6 15,9-6 0-15,4-9-32 16,4-1-35-16,-2-9-65 16,-7-1-381-16</inkml:trace>
  <inkml:trace contextRef="#ctx0" brushRef="#br1" timeOffset="18288.11">13294 5754 860 0,'0'0'117'0,"0"0"-73"16,0 0 17-16,-10-73-28 15,10 53-14-15,0 5-10 16,3 5-3-16,0 8 18 15,-2 2-8-15,-1 0-5 0,0 0 3 16,0 0-1-16,3 12-1 16,2 9-8-16,2 7 6 15,1 3 3-15,2-1-6 16,-1-4-7-16,-1 1 0 16,-1-5-3-16,2-1-21 15,-5-1-55-15,-4-2-51 16,0-1-325-16</inkml:trace>
  <inkml:trace contextRef="#ctx0" brushRef="#br1" timeOffset="18431.37">13297 5990 703 0,'0'0'232'16,"0"0"-160"-16,0 0 15 16,0 0-37-16,0 0-39 15,0 0-11-15,51-14 8 0,-14-1-8 16,0-4-8-16,1 0-49 15,-7 3-339-15</inkml:trace>
  <inkml:trace contextRef="#ctx0" brushRef="#br1" timeOffset="18895.08">13816 5384 1043 0,'0'0'35'0,"0"0"-2"15,0 0 49-15,0 0-55 16,0 0-19-16,0 0-3 16,41 0-1-16,-15 0 5 15,3-2-9-15,-2-1-8 16,-5 0 6-16,4 2-63 16,-7 1-33-16,-9 0-182 15,-10 10-378-15</inkml:trace>
  <inkml:trace contextRef="#ctx0" brushRef="#br1" timeOffset="19070.31">13891 5536 863 0,'0'0'115'15,"0"0"-40"-15,0 0 20 16,0 0-72-16,0 0-11 16,0 0-12-16,49 2 4 15,-16-2 0-15,6 0-4 16,3-3-56-16,-1-2-138 15</inkml:trace>
  <inkml:trace contextRef="#ctx0" brushRef="#br1" timeOffset="20230.15">15202 4261 433 0,'0'0'296'0,"0"0"-223"15,-83 0 53-15,45 0-33 16,-6 3-34-16,-4 0-7 16,-4 0-31-16,-2 0 7 15,3 2 15-15,5 1-27 16,7 1 6-16,5 0-11 15,9-2 4-15,7 1 6 0,12-4-20 16,3-2 7-16,3 0-8 16,0 2-2-16,0 4 1 15,0 6-7-15,0 5 8 16,0 11 0-16,4 5 4 16,1 9-4-16,4 5 4 15,-5 6 0-15,1 3-4 16,-1 4 1-16,1 5 2 15,-1 0 0-15,-1 5-1 16,3 5-2-16,-2 5 0 16,1 3 1-16,3 3-3 15,-2 1 4-15,1 0-1 16,0 1-1-16,-1 0-1 16,2 0 0-16,2-1 1 15,-2-2 0-15,1-4 0 0,-3-2 2 16,1 1-2-16,-3-3 1 15,-2-1-1-15,1-3 0 16,-1-6-1-16,-1-4 3 16,1-1-4-16,1 0 1 15,-2-4 1-15,4-1 0 16,-2-2 3-16,4-4-3 16,-1-1 6-16,0-3-5 15,0-1 2-15,3-3-3 16,-3-2 4-16,0-3-7 15,0-3 7-15,-2-3-4 16,1-9 3-16,0-3 0 0,-3-7-4 16,-1-5 1-16,1-4 0 15,-2-2 2-15,0-2 0 16,0 0 5-16,0 0 5 16,0 0-4-16,0 0 2 15,0 0-10-15,3 0-1 16,9 0-4-16,9 0-3 15,10-10 2-15,8-7-23 16,12-9-24-16,5-8-21 16,10-7-81-16,9-8-416 15</inkml:trace>
  <inkml:trace contextRef="#ctx0" brushRef="#br1" timeOffset="20958.73">15564 4543 630 0,'0'0'270'15,"0"0"-270"-15,0 0 0 16,0 0 5-16,0 0-5 16,0 0-6-16,69-95-22 15,-59 68-31-15,-6 2 11 16,-4 0-7-16,-4 6 55 15,-19 5 8-15,-8 8 37 16,-3 6 21-16,-7 0 14 0,-2 20-30 16,6 4 33-16,2 9-38 15,9 5 7-15,9 3-19 16,11 6-24-16,6 2 0 16,18-1 11-16,18-4-17 15,4-4-6-15,6-8 2 16,2-8 1-16,-2-10-8 15,3-8-17-15,-1-6-38 16,1-1-17-16,-4-23-142 16,-5-7-119-16</inkml:trace>
  <inkml:trace contextRef="#ctx0" brushRef="#br1" timeOffset="21520.94">15837 4500 596 0,'0'0'191'16,"0"0"-40"-16,0 0-63 15,0 0-45-15,0 0-24 16,-35 103-10-16,46-65 0 16,8 0-4-16,5-3-4 15,1-7 1-15,2-6-1 16,4-7-2-16,4-8-7 16,0-7 6-16,3 0-1 15,-4-17 1-15,-5-10 2 16,-7-5 3-16,-13-2-1 15,-8-1 5-15,-1 1-6 16,-9 5 0-16,-13 4 14 16,-3 10 5-16,-3 5 13 0,2 5-1 15,0 5-9-15,6 0 0 16,9 0-8-16,8 0-7 16,3 0-8-16,8 2-10 15,18 0 4-15,10-2 1 16,0 0-18-16,-3-4 0 15,-5-6 12-15,-5 1 1 16,-8 2 7-16,-5 2 2 16,-7 4 1-16,-2 1 1 15,-1 0-1-15,0 0 5 16,0 0-5-16,2 9 4 0,6 8 0 16,5 4-4-1,8 0 0-15,7 2-6 0,7-1 11 16,-1 1-5-16,-3-1 7 15,-7-1-3-15,-12 1 14 16,-5 0-10-16,-7-1 2 16,0 3 15-16,-14-5-12 15,-8 0-8-15,-3-6-5 16,1-5-2-16,5-4-15 16,4-4-49-16,7 0-49 15,4-9-279-15</inkml:trace>
  <inkml:trace contextRef="#ctx0" brushRef="#br1" timeOffset="22630.25">17166 4305 535 0,'0'0'214'15,"0"0"-133"-15,0 0 35 16,0 0-35-16,0 0-30 16,0 0-29-16,-66 77 12 15,41-38 0-15,-5 6-18 16,-3 6 11-16,-4 1 2 15,0-3-16-15,-1-4 0 16,1-8-8-16,1-11 6 16,8-10-11-16,5-10 0 15,4-6-2-15,5-3-18 16,0-22 6-16,6-11 6 16,7-7-9-16,1 0 16 0,6 6-8 15,16 12 3 1,2 10 4-16,2 8 2 0,0 7 0 15,3 1 3-15,0 19-3 16,1 8 6-16,-1 5 2 16,-1 3-4-16,3-5 1 15,2-2-5-15,1-4-9 16,1-6-66-16,-4-7-76 16,-3-5-239-16</inkml:trace>
  <inkml:trace contextRef="#ctx0" brushRef="#br1" timeOffset="22990.33">17211 4713 638 0,'0'0'190'0,"0"0"-90"0,0 0 0 15,0 0-69-15,0 0-16 16,0 0-1-16,23-40-9 16,-6 40 0-16,-1 0-5 15,-4 12 2-15,-3 9 9 16,-2 2-10-16,-4 3 2 15,-1-3-2-15,-2-4 2 16,0-10 1-16,0-5-1 16,0-4-6-16,5 0 1 15,8-15-5-15,6-13 5 16,5-4 2-16,-3 1 0 0,-3 9 4 16,-7 7-4-1,-4 9-1-15,-7 6 1 0,0 0 4 16,0 8 34-16,0 12-3 15,6 5-12-15,6-1 5 16,10-5-27-16,10-9-1 16,5-10-8-16,7 0-8 15,4-8-36-15,-2-10-95 16,-8 5-126-16</inkml:trace>
  <inkml:trace contextRef="#ctx0" brushRef="#br1" timeOffset="24249.99">15464 5503 460 0,'0'0'387'0,"0"0"-387"16,0 0-7-16,0 0 7 15,0 0 8-15,0 0-6 16,75-87 1-16,-72 63-3 16,-3 2 0-16,-1 5 3 15,-15 5-2-15,-5 7-1 16,-5 5 24-16,-2 0 20 15,0 17 3-15,1 8 18 16,6 4-26-16,9 8-8 16,9 4-13-16,3 2 2 15,12 2-10-15,19-4-9 16,8-5-2-16,3-7-2 16,3-9 2-16,-2-10-1 15,-1-9-16-15,-3-1-15 0,-3-17-7 16,-4-13-14-16,-3-11-23 15,-6-4 6-15,-5-2 1 16,-10 8-34-16,-8 4 35 16,0 10 69-16,-2 10 2 15,-12 6 62-15,1 9 76 16,3 0-21-16,1 11-54 16,6 16-39-16,3 7-16 15,0 4 9-15,10 2-16 16,10-2 10-16,5-5-1 15,1-7 2-15,3-9-12 16,0-9-1-16,-1-8-1 0,-1-2 0 16,-6-21-1-16,-5-7 1 15,-8-5 0-15,-8-1 3 16,0-1 4-16,-12 2-7 16,-15 7 0-16,-1 7 6 15,-2 9 3-15,3 6 9 16,8 5 4-16,10-1 9 15,6 2 0-15,3 0-29 16,4 0-2-16,23 0-6 16,12 0 3-16,7-1 1 15,-1-11-1-15,-2 3-19 16,-7-4-1-16,-8 3-1 0,-11 4-9 16,-7 2 24-16,-7 3 7 15,-3 1 4 1,0 0 20-16,-10 0 5 0,-2 1-8 15,2 3 12-15,3 1-11 16,7-4-11-16,0 2-9 16,4 3-9-16,16 1 5 15,7 3-1-15,6 1 5 16,1 4 4-16,5 5-3 16,-5 6-2-16,-6 5 2 15,-11 2-1-15,-9 4 17 16,-8 1-2-16,-2 0-1 15,-16-1 13-15,-7-5-18 0,1-7-1 16,6-10-8 0,3-5-6-16,7-10 4 0,8 0-62 15,0-18-56-15,6-13-265 16</inkml:trace>
  <inkml:trace contextRef="#ctx0" brushRef="#br1" timeOffset="24789.92">17042 5129 822 0,'0'0'95'0,"0"0"-6"16,0 0-10-16,0 0-32 15,0 0-18-15,-39 76-5 16,24-40 5-16,-4 4-21 15,-3 7 3-15,-7 4-9 16,-8 4-2-16,-8 0 7 0,-7-4-7 16,-2-7 0-16,8-14 14 15,10-10-2-15,12-13-3 16,9-7-5-16,9-10-4 16,5-21 0-16,1-10-13 15,0-7 7-15,16 4 4 16,11 9-6-16,6 9 8 15,0 10 0-15,-1 10 0 16,-2 6 0-16,0 0 0 16,0 14 0-16,-4 10 3 15,4-1 1-15,-2 1-6 16,3-2 2-16,2-6-15 0,4-6-53 16,2-2-82-16,-2-2-373 15</inkml:trace>
  <inkml:trace contextRef="#ctx0" brushRef="#br1" timeOffset="25270.66">17179 5484 128 0,'0'0'579'16,"0"0"-541"-16,0 0 1 16,0 0 42-16,0 0-18 15,0 0-38-15,39-49-15 16,-31 49 1-16,0 6 5 16,-2 14 21-16,-3 7-11 15,0 1-9-15,0-3-1 16,0-5-4-16,4-6-5 15,1-5-1-15,4-9-4 16,3 0-4-16,2-6-4 16,2-13 6-16,-3-6 7 15,-1 1-7-15,-6 5 3 16,-3 1-1-16,-1 9 0 16,-4 4 6-16,-1 2 3 15,2 3 3-15,-2 0 1 0,4 0-5 16,-1 10-4-16,3 16 11 15,-1 12 28-15,-5 5-17 16,0 4-2-16,0 1-24 16,-6-3 0-16,-9-1-2 15,-2 0-4-15,-2-4-44 16,-5-1-56-16,-6 2-275 16</inkml:trace>
  <inkml:trace contextRef="#ctx0" brushRef="#br1" timeOffset="26928.34">15844 6534 828 0,'0'0'44'0,"0"0"-44"0,0 0 0 16,0 0 9-1,61-78 16-15,-51 45-24 0,-10 5 4 16,0 5-1-16,-11 10 0 15,-16 5 28-15,-9 8 34 16,-6 0-32-16,-3 18 13 16,5 12-7-16,7 7 2 15,10 6-14-15,14 6-7 16,9-2-3-16,6-1-18 16,31-4 0-16,11-5 0 15,10-6-6-15,1-9 5 16,-1-6-12-16,-2-9-17 15,-7-7 4-15,-3-2-28 16,-7-19 8-16,-6-13-43 0,-8-4-16 16,-8-2 3-16,-7-2 5 15,-9 4 71-15,-1 6 26 16,0 6 0-16,-10 5 79 16,1 11 67-16,0 2-40 15,2 8-23-15,1 0-32 16,3 13-9-16,3 15-32 15,0 9-7-15,3 5-2 16,15-3 0-16,4-3-1 16,5-9 0-16,0-6 2 15,3-11-2-15,1-10 0 16,-2 0-4-16,-1-17 3 16,-6-15-7-16,-10-4 6 0,-6-5 1 15,-6-3-6 1,-9 0 7-16,-12 7 3 0,-6 7 0 15,0 7 0-15,4 13 3 16,6 4 14-16,7 6 8 16,7 0 2-16,3 0-8 15,0 0-22-15,24 0-10 16,13 0 10-16,9 0 1 16,3 0 0-16,0 0-2 15,-5-5-13-15,-4-3-1 16,-7 2 5-16,-14 1 0 15,-5 4 10-15,-11 1 4 0,-3 0 2 16,-2 0 23 0,-14 0-1-16,-2 0-19 0,2 0 18 15,3 0-10-15,10 0-10 16,-1 0-3-16,4 0 0 16,0 0-8-16,0 0 1 15,0 0 1-15,0 0-6 16,0 0 6-16,0 0 0 15,0 0-3-15,0 0 1 16,0 0 1-16,0 0-11 16,0 0-7-16,0 0 12 15,0 0-22-15,0 0 3 16,0 0 1-16,0 0 4 16,7 0 18-16,0-3-2 15,-1 1 7-15,-2-1-6 0,1-1 7 16,0 1-2-16,-5 0-2 15,2 2 3-15,-2-1 7 16,0 1-4-16,0 1 4 16,0 0 36-16,-7 0-28 15,-4 1 12-15,0 11-14 16,4 0-2-16,4 2 3 16,3 1-13-16,0 1-1 15,13 0 0-15,11 0-6 16,4-2 6-16,3-3-6 0,-1 1 6 15,-2 2 3 1,-4 6-2-16,-4 4-1 0,-6 3 8 16,-6 4-7-16,-8 2 20 15,0 2 3-15,-15-1-9 16,-14-2 0-16,-4-5-14 16,-1-9 0-16,6-8-2 15,4-10-4-15,10 0-31 16,10-27-52-16,4-12-21 15,4-8-136-15</inkml:trace>
  <inkml:trace contextRef="#ctx0" brushRef="#br1" timeOffset="27648.07">17369 6259 488 0,'0'0'171'0,"0"0"-32"16,0 0 25-16,0 0-60 16,0 0-42-16,0 0-8 0,-19 25-37 15,2 0-1-15,-1 6 5 16,-3 6-10-16,-1 5 1 15,-5 5-4-15,-3-2 2 16,-1-3 1-16,1-7-9 16,3-8 9-16,10-11-5 15,4-9-3-15,7-6-6 16,2-1 0-16,-1-8-14 16,-2-18 3-16,2-7-3 15,4-4 14-15,1 1 1 16,0 9-4-16,12 5 6 0,3 11-1 15,4 6-1 1,2 5 2-16,3 2 0 0,3 18 0 16,0 8 6-16,-1 7 6 15,0 3 0-15,-1 0-7 16,1-5-2-16,2-7-3 16,3-10-54-16,1-10-77 15,-1-6-329-15</inkml:trace>
  <inkml:trace contextRef="#ctx0" brushRef="#br1" timeOffset="28213.69">17657 6477 563 0,'0'0'151'0,"0"0"3"0,0 0-29 16,0 0-59 0,0 0-50-16,0 0 2 0,1-25-10 15,14 15 11-15,0 7-2 16,3 3-16-16,-1 0 1 16,2 0 1-16,0 8-2 15,-4 12 3-15,-5 5-1 16,-7 8 8-16,-3 5 1 15,0 0-3-15,-16 2-7 16,-1-3 7-16,1-6 7 16,4-5 4-16,2-5-6 15,5-5 2-15,5-4-1 16,0-8-15-16,0 2-1 16,8-4-1-16,13-2-5 15,4 0 6-15,5-16-4 0,3-5 4 16,-2-2-4-16,-1 2-38 15,-5 1-11-15,-5 3-17 16,-4 0-120-16,-8 4-175 16</inkml:trace>
  <inkml:trace contextRef="#ctx0" brushRef="#br1" timeOffset="28585.16">17731 6592 539 0,'0'0'180'0,"0"0"-1"16,0 0-58-16,0 0-37 15,0 0-27-15,0 0-1 16,-34 7-11-16,34-7-22 16,0 0 0-16,0 0-15 0,0 0-5 15,1 0-2-15,14 0 3 16,6 0 3-16,4 0-6 15,4-1 2-15,2-5-6 16,5-1-8-16,0 1-96 16,-8 2-179-16</inkml:trace>
  <inkml:trace contextRef="#ctx0" brushRef="#br1" timeOffset="33780.38">17858 4064 34 0,'0'0'348'0,"0"0"-315"16,0 0 5-16,0 0 60 0,0 0-18 16,0 0-39-16,0 0 19 15,0-5 10-15,0 5-20 16,0 0-11-16,0 0-5 16,0 0-14-16,0 0 7 15,0 0-7-15,0 0-3 16,0 0-2-16,0 0-11 15,0-2 0-15,0 0-1 16,11-2-1-16,5-1 2 16,-1 0-3-16,6 2 3 15,-2 0 1-15,1 0-4 16,-1 3 1-16,-1 0 2 16,3 0-3-16,-2 0 2 0,-4 0 0 15,-2 0-1 1,-4 2-2-16,-1 2 0 0,-5-4 0 15,-1 2 2-15,-2-2-1 16,0 0 9-16,0 0 12 16,0 1-1-16,0-1 0 15,0 4-13-15,1 10-6 16,5 2 17-16,0 7-4 16,-2 7-8-16,2 2-7 15,0 4 3-15,3 4 2 16,-2 1-5-16,3 1 0 15,-4 0 5-15,0 2-3 0,-2 3-2 16,-1 2 0-16,0 4 0 16,0 4 6-1,0 2-6-15,0 0 0 0,1 0 4 16,1-2 1-16,2-1-2 16,1 2-2-16,1-1 2 15,0 0 13-15,1-2-13 16,-1-2 7-16,-1 2-4 15,-4 0-5-15,2 1 8 16,-3 1-9-16,1-2 0 16,1-4 7-16,3 0-3 15,2-2-4-15,-1 0 3 16,0-2-2-16,1 0 1 16,-4-2 0-16,2-1-1 15,-2-4 7-15,-3-1-8 0,3-4 0 16,-2-3 4-16,0-3-4 15,1 1 0-15,-1 1 0 16,1-2 0-16,-2-2 6 16,0 0-6-16,-1 0 1 15,-1-2-1-15,2 0 4 16,-2-2 2-16,2 1-6 16,0-3 0-16,0 1 1 15,2 0-1-15,-1 0 3 16,-1 5-1-16,2 0-2 15,2 3 2-15,-2-1-2 16,1 1 2-16,-2-3-2 0,1 3-1 16,-1-4 1-16,0-1 8 15,-1-1-7-15,-1-1 1 16,-1 1-1-16,-1-1-1 16,0-1 5-16,0 0-5 15,0 1 0-15,0-1 3 16,0-3-1-16,0 1 5 15,0-2 1-15,0 3 1 16,-3-3 8-16,-1-2-12 16,0 0 3-16,-2-2-4 15,0 3-4-15,-8 2 0 16,-13 7-2-16,-25 13-136 16,-36 11-545-16,-58 17 683 0</inkml:trace>
  <inkml:trace contextRef="#ctx0" brushRef="#br1" timeOffset="41504.46">2999 9796 961 0,'0'0'82'15,"0"0"-68"-15,0 0 90 16,0 0-11-16,0 0-82 15,0 0-1-15,0 0-2 16,0 0-4-16,-17-10 2 16,17 14-6-16,0 18 0 15,0 15 11-15,0 13-8 0,0 8 7 16,0 1-10-16,0-4 1 16,9-6 3-16,12-5-4 15,4-9 0-15,6-5-2 16,4-8 2-16,4-8-5 15,3-4 5-15,-1-7 0 16,1-3 1-16,-6 0 1 16,-3-10-2-16,-5-12 0 15,-1-6 3-15,-3-11-1 16,-1-6 0-16,-3-6-1 16,4-6 4-16,-8 2-1 15,1-4-4-15,-4-2 0 16,-4 7 4-16,0 2-6 15,-1 10 4-15,-1 8-2 0,-6 8 7 16,1 9-5-16,-2 8-2 16,0 4 0-16,0 5 4 15,0 0 0-15,0 0-4 16,0 0 0-16,0 1 3 16,0 15-3-16,0 11 0 15,-2 17 4-15,1 12 4 16,1 9-5-16,0 4 0 15,6 0-1-15,9-2 2 16,3-4-4-16,2-12-1 16,6-12-3-16,7-13-41 15,2-19-83-15,-2-7-241 16</inkml:trace>
  <inkml:trace contextRef="#ctx0" brushRef="#br1" timeOffset="42413.93">3955 10213 918 0,'0'0'69'16,"0"0"-54"-16,0 0 48 15,0 0-27-15,0 0-30 16,0 0 18-16,25-81-12 16,-15 79 2-16,-4 2-6 15,-1 0-8-15,4 2-4 16,-1 15 4-16,2 10 5 15,-3 8 12-15,1 1-7 0,2 1-1 16,-1-4 1-16,2-6-10 16,5-7 0-16,-1-8-4 15,6-4 7-15,1-6-7 16,-2-2 1-16,2-8 3 16,0-14 6-16,-2-8-2 15,-1-8-4-15,-5 1 6 16,-4 4-1-16,-4 6-2 15,-3 7 3-15,-3 11-4 16,0 3 19-16,0 3-10 16,0 3 13-16,0 0-17 15,0 0-5-15,0 0-4 16,0 0 2-16,0 6-1 0,8 18-3 16,2 12 4-16,0 15 6 15,1 8-6-15,-1 3 0 16,1 4 14-16,-7 2-14 15,-1-1 5-15,-3-8-2 16,0-2 1-16,-7-8 8 16,-11-10-3-16,0-7 0 15,-6-7 3-15,-4-6-10 16,-8-8-2-16,-6-5-11 16,-7-6-37-16,-5-10-31 15,2-18-67-15,4-14-459 16</inkml:trace>
  <inkml:trace contextRef="#ctx0" brushRef="#br1" timeOffset="44655.01">4522 10429 461 0,'0'0'174'0,"0"0"-142"15,0 0 153-15,0 0-63 16,0 0-59-16,0 0-24 15,-2-8-4-15,2-13-1 16,0-11-6-16,3-7-19 16,3 0-4-16,2 2 1 15,2 6-4-15,-6 8 3 16,1 11-5-16,-2 4 0 0,-3 5 2 16,0 3-2-16,0 0 1 15,0 0 4-15,0 0-4 16,0 6 6-16,3 11-6 15,0 5 7-15,7 4 2 16,-1 7 5-16,-1-2-13 16,1 1 0-16,-2 1-2 15,2-5 0-15,-3-1-3 16,0-3-4-16,1-5-46 16,-4 1-54-16,-3-6-276 15</inkml:trace>
  <inkml:trace contextRef="#ctx0" brushRef="#br1" timeOffset="44827.37">4608 10546 609 0,'0'0'397'15,"0"0"-370"-15,0 0 22 16,0 0 14-16,0 0-56 16,0 0-4-16,23 0-1 15,2-3-2-15,8-5 0 16,7-1-5-16,5 0 5 15,0-2-84-15,1-2-343 16</inkml:trace>
  <inkml:trace contextRef="#ctx0" brushRef="#br1" timeOffset="45211.56">5266 10085 532 0,'0'0'519'16,"0"0"-494"-16,0 0 80 15,0 0-44-15,0 0-55 16,0 0-4-16,0 0-2 16,19 0-6-16,3-2 6 15,4 1 9-15,1 0-7 16,0-1-4-16,3 2-3 15,-5 0-58-15,-4 2-27 16,-6 10-142-16,-9 5-297 16</inkml:trace>
  <inkml:trace contextRef="#ctx0" brushRef="#br1" timeOffset="45364.26">5296 10265 861 0,'0'0'123'16,"0"0"-36"-16,0 0 7 15,0 0-57-15,0 0-37 16,0 0-7-16,6 0 2 16,16 0 10-16,8 0-10 15,3 0 5-15,6 0-84 16,-2 0-189-16</inkml:trace>
  <inkml:trace contextRef="#ctx0" brushRef="#br1" timeOffset="46616.8">6734 8946 536 0,'0'0'74'16,"0"0"-7"-16,-98 0 124 15,59 0-86-15,-1 0-45 16,-2 0-29-16,2 0-9 0,4 3 29 16,3 1-31-16,6-1 5 15,5 0 6-15,8-2-17 16,5 1 6-16,5-2-19 15,1 1-1-15,2-1 6 16,1 1-6-16,0 3 0 16,0 4-4-16,0 9-3 15,-2 11 2-15,-1 11 5 16,0 11 0-16,0 8 3 16,0 6-3-16,-3 7 0 15,1 5 3-15,0 3-3 16,2 3 0-16,1 0-2 0,1 3 2 15,1-2 3-15,0 2-1 16,0 2-2-16,0-2 0 16,0-2 4-16,0-1-8 15,0-1 7-15,0-6-3 16,0 0 3-16,0-1-3 16,1 1 0-16,-1-2 1 15,0-4-1-15,0-3-1 16,0-4 1-16,0-6 3 15,0-2-3-15,0 2 0 16,0-2 0-16,0-2-3 16,0-4 8-16,0-2-6 15,0-2 5-15,0-2-4 16,3-3 0-16,3 1 0 16,-2-3 0-16,1-3 2 0,1-2-1 15,0-2-1-15,-1-3 1 16,-1-5-1-16,-1-1 2 15,0 2-2-15,-2-3 0 16,1 0 1-16,-1-1 0 16,1-3-2-16,-1-5 5 15,-1-2 3-15,2-5 3 16,-2-1-7-16,0-2 3 16,0-1 8-16,1 0-10 15,-1 0 10-15,0 0-9 0,0 1 3 16,2 2-4-1,-1 3 0-15,4 1-4 0,2 2 0 16,5 1-1-16,6-1-2 16,6-5 0-16,12-4-12 15,16 0-33-15,12-24-58 16,5-11-140-16</inkml:trace>
  <inkml:trace contextRef="#ctx0" brushRef="#br1" timeOffset="48054.88">7106 9062 589 0,'0'0'84'0,"0"0"-80"16,0 0 3-16,0 0 3 15,0 0 4-15,0 0 0 16,34-90 3-16,-34 72 8 15,-15 7 45-15,-3 7-26 16,-4 4 25-16,-5 0-4 16,2 12-26-16,-1 13 3 15,8 6-21-15,6 5 10 16,5 7-8-16,7 3-22 16,0 4 13-16,18-7-10 15,7-3 3-15,8-9-12 16,4-7 7-16,2-10-2 0,3-10 0 15,-2-4-18 1,-1-8-12-16,-3-21-35 0,-3-9-55 16,-8-7-46-16,-7-5-85 15,-8 0 73-15,-7 1-109 16,-3 9 211-16,0 11 76 16,-9 11 248-16,-8 10-4 15,-2 4-13-15,0 4-48 16,1 0-60-16,5 16-69 15,4 6-32-15,7 9 1 16,2 5-23-16,9 3 0 16,15-2-3-16,6 3 11 0,3-7-9 15,1-7 1-15,-1-5 0 16,1-10 0-16,-4-10 0 16,-3-1-1-16,1-8-1 15,-2-17 2-15,-10-7 2 16,-4-5-2-16,-9-3 0 15,-3 0 6-15,-12 7-4 16,-12 2-2-16,-3 7 8 16,-1 11-7-16,1 6 20 15,3 7 3-15,6 0-4 16,7 0 15-16,6 0-33 16,5 0 1-16,0 4-3 15,15 5-11-15,12-2 7 16,11-7 7-16,3 0-3 15,1-9 0-15,-2-13-4 0,-9-6-11 16,-8 5 8-16,-10 2-13 16,-7 6 16-16,-6 7 4 15,-3 2 7-15,-12 5 19 16,-1 1-7-16,-2 0-10 16,9 1 29-16,3 5-35 15,4 2 6-15,2 7-9 16,5 4-9-16,20 8 5 15,6 3-2-15,5 2 6 16,0 1 7-16,-1 2 1 16,-4-3-7-16,-9 1-1 0,-10 1 0 15,-9-1 6-15,-3 2-5 16,-10-5-1-16,-17-3 19 16,-3-6-18-16,-1-3 1 15,-1-9-2-15,4-4-10 16,7-5-46-16,5 0-48 15,8-19-163-15</inkml:trace>
  <inkml:trace contextRef="#ctx0" brushRef="#br1" timeOffset="49761.36">8234 9059 843 0,'0'0'79'0,"0"0"-68"16,0 0 57-16,0 0-10 15,-5 82-38-15,10-42-6 16,3 5 9-16,0 5-5 0,-2 4-1 15,-1-1-17-15,-2 2 3 16,-2-8 6-16,5-7-9 16,-2-12-5-16,-1-13-14 15,2-13-50-15,-2-2-83 16,-3-20-152-16,0-14-167 16</inkml:trace>
  <inkml:trace contextRef="#ctx0" brushRef="#br1" timeOffset="50150.1">8162 9046 659 0,'0'0'80'0,"0"0"10"0,0 0 14 15,25-96-32-15,2 70-40 16,3 2-18-16,3 8-3 16,0 7-11-16,-2 9 5 15,-1 3-10-15,-3 20 7 16,-9 9-6-16,-5 9 6 15,-10 1-2-15,-3 1 24 16,0 1-17-16,-18-8-4 16,0-6 16-16,2-11-5 15,5-8 18-15,5-9-29 16,2-2 4-16,4-2-9 16,0-18 2-16,4-4-5 15,14-3 2-15,6 6-10 0,1 7 12 16,-3 7-8-1,-3 7 9-15,-7 0-11 0,-3 15 5 16,-9 15 6-16,0 7-1 16,-15 7 4-16,-13-2 1 15,-2-3-4-15,-3-6-20 16,2-9-55-16,-4-11-454 16</inkml:trace>
  <inkml:trace contextRef="#ctx0" brushRef="#br1" timeOffset="51792.34">8614 9330 369 0,'0'0'398'0,"0"0"-344"15,0 0 45-15,0 0 15 16,0 0-80-16,0 0-11 16,-9-36-20-16,16 24 14 15,4 2-14-15,3 1 5 16,2 3 10-16,-4 6-18 15,4 0 0-15,-4 0-3 16,3 10 6-16,-3 6-4 16,-3 5 1-16,0 5 0 15,-8 1 11-15,-1-1-6 16,0 1 1-16,-3-1-2 16,-11-4-2-16,0-4 6 15,2-5-8-15,6-6 0 16,3-4 7-16,3-3-7 15,0 0-9-15,0 0 1 0,0-4 5 16,11-13-7-16,8-5 10 16,11-8 0-16,0-6 9 15,1 0-8-15,2-4-2 16,-5 5-3-16,-6 6 4 16,-6 10-1-16,-10 9-3 15,-6 7 4-15,0 3 5 16,-8 6-5-16,-13 13 0 15,3 6 5-15,2 0 10 16,10 2 19-16,6-1-17 0,0-1-6 16,13-3 14-1,17 0-22-15,4-9-3 0,8-9 1 16,7-4-1-16,2 0 0 16,0-8-78-16,-11-6-163 15</inkml:trace>
  <inkml:trace contextRef="#ctx0" brushRef="#br1" timeOffset="52673.97">7234 10203 509 0,'0'0'92'16,"0"0"-52"-16,0 0 59 15,0 0-18-15,0 0 8 16,0 0-48-16,45 8-23 15,-26-28 0-15,-5-9 8 16,-1-7-20-16,-4-1-6 0,-9 1-6 16,0 4-30-16,0 11-9 15,-21 10 9-15,-6 11 22 16,-3 0 14-16,-5 20 30 16,2 8 24-16,7 6 8 15,4 2-10-15,10 4 1 16,8 2-30-16,4 1-5 15,4 0-7-15,22-1-6 16,5-6-10-16,9-7 4 16,2-5 1-16,0-11-1 15,1-8-5-15,-3-5 4 16,-2-6-22-16,-4-19-32 16,-1-14-18-16,-6-8-99 15,-7-2-90-15,-9 3 46 16</inkml:trace>
  <inkml:trace contextRef="#ctx0" brushRef="#br1" timeOffset="53190.8">7538 10105 372 0,'0'0'235'0,"0"0"-81"16,0 0-23-16,0 0-75 15,0 0-15-15,-41 96-4 16,41-59-26-16,13 5 17 16,-1-3-7-16,3-2-3 15,0-7 8-15,3-10-11 16,1-9-9-16,2-10-6 15,6-1 3-15,1-17-4 16,2-20 2-16,-2-9-1 16,-4-8 12-16,-10-1-12 0,-11 3 0 15,-3 8-2-15,-12 9 1 16,-12 13 1-16,-3 9 0 16,3 10 0-16,3 3 6 15,6 0 1-15,5 4 8 16,4 3 13-16,6 1-20 15,0 1-8-15,12-2-13 16,15-1 13-16,4-6-1 16,5 0 1-16,0-2 0 15,0-9 2-15,-8 0 5 16,-3 4-7-16,-10 4 0 16,-9 2 0-16,-5 1-2 15,-1 0 2-15,0 4-6 0,2 11 1 16,4 7 5-1,5 9 28-15,2 0-28 0,0 1 0 16,5 0 13-16,-1 4-9 16,-4 0 0-16,-4 4 13 15,-9 3-1-15,0 0 14 16,-3 2-18-16,-18 0-7 16,0-5 0-16,-3-6 5 15,5-13-14-15,7-10 4 16,6-8-30-16,6-3-16 15,0-13-79-15,1-18-183 16,13-10-441-16</inkml:trace>
  <inkml:trace contextRef="#ctx0" brushRef="#br1" timeOffset="53868.65">8355 10093 621 0,'0'0'150'0,"0"0"-78"15,0 0 80-15,0 0-62 16,0 0-55-16,0 0-20 16,-5 16 0-16,5 19-8 15,0 12 10-15,6 9 23 16,3 6-17-16,-3 5 11 16,0 0-19-16,0-4-5 15,4-7-9-15,2-11-1 16,-1-13-1-16,2-12-2 15,-4-12-40-15,0-8-14 0,-4-8-15 16,-5-20 8-16,0-15-73 16,-5-7-135-16,-15-6 27 15</inkml:trace>
  <inkml:trace contextRef="#ctx0" brushRef="#br1" timeOffset="54288.94">8298 10065 594 0,'0'0'92'0,"0"0"14"15,40-78 18-15,-13 58-43 16,-3 4-32-16,3 9-25 0,-2 7-23 16,0 0 1-1,-4 7-2-15,0 17 0 0,-6 5 6 16,-6 10-2-16,-9 1 0 16,0 2 24-16,0-2-25 15,-12-6 17-15,-4-8-2 16,4-11-8-16,0-8 10 15,7-5-14-15,4-2-2 16,1 0-4-16,0-7 0 16,0-10 1-16,9-3-1 15,10 2-2-15,3 5-3 16,1 3 5-16,-4 8 0 16,1 2-5-16,-4 0 2 15,-3 13-1-15,-5 11 3 16,0 5 1-16,-8 7 11 0,0 7-5 15,-11-1 11 1,-10 0 2-16,-4-2-16 0,2-9 5 16,1-9-2-16,11-9-3 15,4-9-3-15,6-4-16 16,1-4-47-16,0-19-58 16,7-8-124-16,5-5-169 15</inkml:trace>
  <inkml:trace contextRef="#ctx0" brushRef="#br1" timeOffset="54728.06">8799 10196 657 0,'0'0'50'0,"0"0"107"16,0 0-51-16,0 0-51 15,0 0-37-15,0 0-9 16,6 26-5-16,-3-4 2 15,3 4 10-15,-3-2-10 16,2-6-1-16,2-4 3 16,0-7-7-16,2-6-1 15,3-1-1-15,5 0 1 16,0-10 9-16,0-10-6 16,1-3 13-16,-3-1-12 15,-3 5-4-15,-5 6 11 0,-2 3-11 16,-4 7 8-1,-1 2 30-15,0 1-17 0,0 0 14 16,0 0-6-16,0 0-12 16,0 0 13-16,0 4-30 15,5 15 0-15,5 12 7 16,2 11-3-16,0 0-5 16,0-1 1-16,-5-2 0 15,-7 0 18-15,0-1-15 16,-3 2 9-16,-19 1 13 15,-6 0-24-15,-7-7 6 16,-2-4-7-16,-5-10-9 16,-2-8-28-16,0-12-58 15,-2 0-67-15,3-12-483 0</inkml:trace>
  <inkml:trace contextRef="#ctx0" brushRef="#br1" timeOffset="56220.32">7358 11364 709 0,'0'0'187'0,"0"0"-176"0,0 0 88 16,0 0-35-16,0 0-56 16,0 0-4-16,12 25-4 15,-2-25 0-15,-1 0-1 16,-3-14 0-16,-4-2 1 15,-2 0 8-15,0-2 0 16,-5 7-6-16,-14 3 1 16,-2 6-3-16,-3 2 0 15,-3 3 2-15,2 15 2 0,5 6 20 16,4 5-4-16,7 11 7 16,7 1-17-16,2 6-7 15,0 0 22-15,8-4-21 16,11-2 7-16,1-4-11 15,7-5 3-15,1-6-6 16,5-7 3-16,0-6-2 16,0-10-5-16,1-3-2 15,-3-5-16-15,2-20-1 16,-6-6-19-16,1-7 10 16,-7-4-1-16,-6-1-32 15,-5 3-48-15,-8 7-1 16,-2 10 73-16,0 5 44 0,-13 8 71 15,-1 4 51-15,5 6-29 16,0 0-16-16,3 0-37 16,5 6-23-16,1 11-7 15,0 7-9-15,6 6 2 16,10 2-3-16,4 3 9 16,-1 0-8-16,2-5 6 15,-2-3-2-15,-1-10-2 16,3-8 0-16,-3-8-3 15,1-1 0-15,-1-13 4 16,0-14 1-16,-4-6 13 16,-9-2-12-16,-5-2-5 0,0 3 10 15,-19 3-11-15,-5 8 5 16,-1 5 13-16,5 8-6 16,1 6 17-16,7 3-19 15,3 1 7-15,6 0 3 16,3 0-20-16,0 0-3 15,15 0-8-15,15 0 5 16,10-7 2-16,8-6-4 16,1-3-7-16,-1-1 9 15,-8 1-22-15,-5 0 12 16,-10 4 2-16,-13 6 14 16,-2 3 2-16,-10 3 2 15,0 0-4-15,-16 0 51 16,-4 0-48-16,-2 9 18 15,7 2-3-15,9-3-6 0,3 4 8 16,3 2-20-16,5 6 0 16,17 5-8-16,8 0 8 15,0 1 0-15,-5 1-5 16,0-1 5-16,-8-1 8 16,-8 4-8-16,0 3 0 15,-9 0 14-15,0 4-13 16,-15-3 12-16,-6 0-11 15,-6-6 0-15,2-7-2 16,2-8-7-16,7-7-38 16,1-5-36-16,6 0-84 15,6-19-471-15</inkml:trace>
  <inkml:trace contextRef="#ctx0" brushRef="#br1" timeOffset="57203.11">8553 11292 831 0,'0'0'104'15,"0"0"-37"-15,0 0 40 16,0 0-34-16,0 0-27 15,0 0-15-15,0 0-1 16,0 11-25-16,0 30-2 16,0 18 5-16,0 11 1 15,0 10-1-15,1 1 6 16,1-4-6-16,4-5 3 16,1-15-11-16,7-11-1 15,-4-17 0-15,1-11-22 16,-3-14-45-16,-3-4-38 0,-2-18-41 15,-3-14-168-15,0-12-379 16</inkml:trace>
  <inkml:trace contextRef="#ctx0" brushRef="#br1" timeOffset="57621.53">8501 11371 777 0,'0'0'119'16,"0"0"-108"-16,34-75 51 15,-10 47 1-15,3 5-30 16,-2 4-25-16,-2 10 5 16,-3 9-13-16,-6 0 1 0,2 20 2 15,-7 12-2-15,-7 8 9 16,-2 4-7-16,0-3 0 16,0-2 10-16,-6-11 5 15,0-11 4-15,3-8 0 16,1-7-16-16,2-2-4 15,0 0-2-15,0-6-3 16,2-13-2-16,11-4 10 16,3 4 0-16,0 5-5 15,0 3 1-15,-3 8-4 16,4 3 3-16,-2 0 0 16,-2 14 0-16,-4 12 3 15,-4 7 3-15,-5 3-1 0,0 2-4 16,-19 2 26-1,-4-1-25-15,-7-1-2 0,0-3 5 16,5-13 0-16,1-9-10 16,10-8-13-16,4-5-41 15,6-10-36-15,4-18-310 16</inkml:trace>
  <inkml:trace contextRef="#ctx0" brushRef="#br1" timeOffset="58066.96">8948 11614 907 0,'0'0'19'0,"0"0"46"15,0 0-8-15,0 0-47 16,-4-90 1-16,28 63-8 16,4 5 9-16,2 6 0 15,-2 8-9-15,-1 7-4 16,-5 1 1-16,-2 8 0 16,-1 17 4-16,-4 6 6 15,-5 2 3-15,-5 3 10 16,-2 0-3-16,-3 1 1 0,0-2-2 15,-5 2 3-15,-6-1 3 16,2-3-9-16,6-2-1 16,3-8-1-16,0-2-14 15,1-4-2-15,11-5 1 16,3-5 1-16,2-1-2 16,2-4-4-16,0-2 4 15,1 0 2-15,2-5-12 16,-4-10-30-16,-2-7-10 15,-4-1-41-15,-12 0-179 16,0-2-421-16</inkml:trace>
  <inkml:trace contextRef="#ctx0" brushRef="#br1" timeOffset="58242.33">9068 11774 1006 0,'0'0'69'15,"0"0"4"-15,0 0-26 16,0 0-34-16,0 0-9 15,0 0 13-15,116-58-17 16,-67 31 0-16,-1-4-18 16,-3-1-107-16,-5 1-410 15</inkml:trace>
  <inkml:trace contextRef="#ctx0" brushRef="#br1" timeOffset="59543.13">9405 8928 664 0,'0'0'83'0,"0"0"39"15,0 0-13-15,0 0-53 16,0 0-53-16,0 0-2 16,31 0 16-16,2-3-1 15,6 0 18-15,-2 2-20 16,2 1-13-16,-6 0 17 15,-3 0-11-15,-8 0-7 0,-7 1 0 16,0 3 2-16,-9 1 0 16,-2 2-2-16,-1 5 0 15,-1 8 31-15,-1 7-22 16,-1 7 7-16,0 9-11 16,0 2 4-16,4 8 8 15,2 3-12-15,2 5-5 16,4 4 13-16,1 5-12 15,-1 5 8-15,3 6-7 16,0 2 2-16,0 3 10 16,-3 2-9-16,3 3 6 0,-2 1 2 15,1 0-6-15,7-3 5 16,-1 1-11-16,3-5 7 16,-2-5 5-16,1 3-11 15,0-3 4-15,-3 1 2 16,-2-3-7-16,-3-7 7 15,-2-4-6-15,-5-1-1 16,2-1-1-16,-1 2 0 16,0-5 0-16,0 2 8 15,3 0-7-15,0-2 13 16,1 0-13-16,-1-3 4 16,5-6-1-16,-4-4-2 15,1-4-2-15,-2-4 3 16,2 2 0-16,-4-3-1 0,-1-1-1 15,-2-2 2-15,-3-1 0 16,-3-5-3-16,0-1 0 16,0-3 14-16,0-5-10 15,-14-2 3-15,-3-5-5 16,-3-4 0-16,-7-8-2 16,-7-3-5-16,-11-4-70 15,-16-18-34-15,-14-5-288 16</inkml:trace>
  <inkml:trace contextRef="#ctx0" brushRef="#br1" timeOffset="65023.28">11622 10376 368 0,'0'0'670'15,"0"0"-652"-15,0 0 1 16,0 0 52-16,0 0-17 15,0 0-11-15,0 0-32 16,0 0 5-16,12 11 8 16,-6 14-17-16,-3 14 5 15,-3 17-12-15,-3 15 0 16,-24 14 0-16,-9 5-62 16,-10-1-44-16,-2-13-248 15</inkml:trace>
  <inkml:trace contextRef="#ctx0" brushRef="#br1" timeOffset="65813.17">12451 9690 922 0,'0'0'124'15,"0"0"-113"-15,0 0 23 16,0 0 6-16,0 0-40 16,0 0 4-16,15 55-1 15,-3-4 4-15,1 10 1 16,-2 8 5-16,0 2-7 16,0-3 4-16,4-8-4 15,3-11-6-15,3-10 4 16,5-12-4-16,0-11 0 15,4-10-4-15,3-6 4 16,0-2 6-16,0-20-4 16,0-10-1-16,-2-12 28 0,0-12-20 15,-4-9 9 1,-5-4-12-16,-5-3 3 0,-8 4 6 16,-3 8-15-16,-6 7 6 15,0 16 5-15,0 9-7 16,0 11 17-16,-2 9-2 15,-1 4 11-15,2 4-2 16,1 0-22-16,0 0 0 16,0 0-6-16,0 17-2 15,0 20-1-15,0 21 3 16,0 15 10-16,4 5-9 16,8 1 2-16,6-6-6 15,7-6-3-15,5-6-61 16,3-7-52-16,3-8-100 0,-2-9-596 15</inkml:trace>
  <inkml:trace contextRef="#ctx0" brushRef="#br1" timeOffset="66633.78">13281 10126 655 0,'0'0'134'16,"0"0"-80"-16,0 0 57 15,0 0-37-15,0 0-45 16,0 0-14-16,-6-10-9 15,6 10 12-15,0 0-2 16,0 0-2-16,0 0 5 16,0 0 2-16,0 0-11 15,0 0 2-15,0 0-8 0,0 0-1 16,0 0-3-16,0 0 0 16,0 0 11-16,0 0-9 15,0 0 1-15,0 0 13 16,0 0-11-16,0 0 0 15,0 0-5-15,0 0 4 16,0 0-5-16,0 0 2 16,0 0-1-16,0 0 0 15,0 0-1-15,0 0 0 16,0 0 1-16,0 0 0 16,0 0-2-16,0 0 3 15,0 0-1-15,0 0 1 0,0 0-1 16,0 0 0-16,0 0 1 15,0 0 2-15,0 0-1 16,0 0 0-16,0 0 3 16,0 0 4-16,0 0-8 15,0 0 0-15,0 0-1 16,0 0-23-16,0 0-54 16,0-1-236-16</inkml:trace>
  <inkml:trace contextRef="#ctx0" brushRef="#br1" timeOffset="68220.35">13231 10179 454 0,'0'0'434'0,"0"0"-374"16,0 0 45-16,0 0-21 15,0 0-37-15,0 0-29 16,-13-5-5-16,25-11-4 16,8-5-4-16,5 2 3 15,2 1-6-15,-1 5 3 16,0 5-5-16,-5 5 0 16,1 3 0-16,-3 0 0 15,-3 9 0-15,-6 11 3 16,-4 7-3-16,-6 8 16 15,0 7-16-15,-6 3 0 0,-12 5 10 16,-4-3-5-16,-5 2-4 16,6-6-1-16,2-10 0 15,5-2 9-15,7-10-9 16,5-6 0-16,2-7 2 16,0-2-2-16,13-1-6 15,6-4-3-15,6-1 9 16,5 0 0-16,3-4 4 15,1-10-4-15,-1-2 0 16,0-4-8-16,-5-1-28 16,-3-2-44-16,-9 1-84 15,-13 1-374-15</inkml:trace>
  <inkml:trace contextRef="#ctx0" brushRef="#br1" timeOffset="68417.8">13299 10387 974 0,'0'0'144'0,"0"0"-134"16,0 0 10-16,0 0-5 15,0 0-14-15,106-61 1 16,-62 42-4-16,0 7-2 16,-1 5-37-16,-3 7-76 15,-7 0-166-15,0 12-46 16</inkml:trace>
  <inkml:trace contextRef="#ctx0" brushRef="#br1" timeOffset="68664.92">13745 10470 671 0,'0'0'140'16,"0"0"-51"-16,0 0 2 16,5-79-29-16,2 44-30 15,-1 3 2-15,-2 3-16 16,1 9 2-16,-4 9 10 15,-1 7-4-15,0 2-2 16,0 2 1-16,0 0-10 16,0 0-3-16,2 0-12 0,4 16-1 15,1 7 1-15,1 6 1 16,1 5 7-16,-3 0-8 16,-1 1-27-16,-2-1-15 15,-3-3-41-15,0-1-93 16,0-5-230-16</inkml:trace>
  <inkml:trace contextRef="#ctx0" brushRef="#br1" timeOffset="68807.77">13797 10596 463 0,'0'0'467'15,"0"0"-375"-15,0 0-3 16,0 0-23-16,0 0-48 16,0 0-5-16,9-3-6 15,12-8-1-15,6-2-3 0,2-5-3 16,4-2-48-1,-1-4-113-15,-4-1-510 0</inkml:trace>
  <inkml:trace contextRef="#ctx0" brushRef="#br1" timeOffset="69098.64">14178 9937 1053 0,'0'0'51'16,"0"0"34"-16,0 0-7 15,0 0-55-15,0 0-19 16,0 0-4-16,55-22 1 15,-25 15 0-15,-1 5-2 16,1 0 0-16,-3 2-28 16,-3 0-34-16,-5 0-48 15,-7 3-220-15</inkml:trace>
  <inkml:trace contextRef="#ctx0" brushRef="#br1" timeOffset="69288.75">14240 10112 839 0,'0'0'233'0,"0"0"-196"0,0 0 75 16,0 0-55-16,0 0-57 15,0 0-9-15,51 3 9 16,-8-5-3-16,8-11-52 16,2 0-89-16,0 0-640 15</inkml:trace>
  <inkml:trace contextRef="#ctx0" brushRef="#br1" timeOffset="70325.84">15923 8649 217 0,'0'0'472'15,"0"0"-444"-15,0 0 93 16,-105 13-17-16,69-9-33 16,-8-1-33-16,-1 0-16 15,-9 1 2-15,1 3 2 16,1 1 8-16,4 2-4 16,3-2 17-16,9-1-15 15,11-1-13-15,10-3 2 16,10-2-10-16,5-1-3 0,0 2-8 15,0 8-4-15,0 9 2 16,3 11-1-16,10 12 2 16,1 4 1-16,0 7 0 15,-2 9 1-15,-2 5 1 16,-4 11-2-16,-4 5 1 16,-2 9 1-16,0 5-2 15,-2 5 0-15,-5 6 1 16,-1 3-2-16,1 2 3 15,4 3-2-15,3 2 0 16,0 0 0-16,0 0 0 16,0-3 0-16,9 0 3 15,0-7 0-15,0-6 1 16,0-10-2-16,1-13 2 0,-4-10-3 16,-1-6 1-16,-2-6 0 15,-3-8 0-15,0-9 8 16,0-11-1-16,0-12 0 15,0-8 7-15,0-7 2 16,0-2-7-16,0 0-4 16,0 0 2-16,0 0 6 15,0 0-15-15,0 0 0 16,0 0-2-16,0 0 2 16,1 0-3-16,14 3-11 15,9 5 0-15,8-6-49 0,7-2-37 16,5-5-55-1,0-21-479-15</inkml:trace>
  <inkml:trace contextRef="#ctx0" brushRef="#br1" timeOffset="71147.5">16335 8713 680 0,'0'0'162'15,"0"0"-150"-15,0 0 40 16,0 0 15-16,0 0-33 15,0 0-19-15,21-14 10 16,-14-7-22-16,0-4 7 16,-5-2-1-16,-2 4-7 15,0 7 1-15,-7 5-1 16,-7 9-2-16,-8 2 0 16,-2 5 3-16,0 19 6 15,0 7-1-15,5 7-2 0,4 8 9 16,5 5 1-16,7 6-2 15,3-1 6-15,7-1-16 16,17-6 11-16,6-7-15 16,7-10 0-16,0-7-1 15,2-13-1-15,1-10 0 16,3-2-3-16,-1-23-38 16,0-14-16-16,-3-8-140 15,-9-5-222-15</inkml:trace>
  <inkml:trace contextRef="#ctx0" brushRef="#br1" timeOffset="71724.67">16569 8667 706 0,'0'0'186'0,"0"0"-136"16,0 0 33-16,0 0-36 16,-34 91-21-16,40-55-8 15,14 1-7-15,9 0-7 16,1-2 4-16,2-6-1 15,0-5-3-15,-4-6-4 16,2-10 3-16,-4-8-3 16,1 0-5-16,-4-16 4 15,-2-13-2-15,-9-9 3 16,-6-4 1-16,-6 0 4 16,-4 1-1-16,-22 3-3 15,-6 5 4-15,-4 9-5 16,1 12 0-16,7 8 15 0,7 4 5 15,11 0 0 1,5 0 12-16,5 0-32 0,9 0-3 16,19 0-9-16,14 0 12 15,6 0-6-15,1-13 5 16,-4-5-2-16,-9 0 2 16,-11 7-4-16,-9 2 4 15,-11 8-4-15,-5 1 5 16,0 0 17-16,-15 10-2 15,-8 11-9-15,3 6-1 16,5 0 9-16,9 0 7 16,6 0-21-16,9-2 0 0,19 3-2 15,14 0-2-15,3 1 1 16,4 0 3 0,-7 1 0-16,-8-2 2 0,-10 0 1 15,-13 2-3-15,-11 0 1 16,0 3 3-16,-20 2 1 15,-13-4-2-15,-3-4 0 16,1-9-3-16,5-8-28 16,10-9-37-16,13-1-29 15,7-15-203-15</inkml:trace>
  <inkml:trace contextRef="#ctx0" brushRef="#br1" timeOffset="72690.44">17330 8640 429 0,'0'0'389'0,"0"0"-329"15,0 0 63-15,0 0-44 16,0 0-15-16,0 0-36 15,-33-40-19-15,45 34-5 16,9 0-1-16,2 3 1 16,3 3-3-16,1 2-1 15,1 17 3-15,2 12-2 16,-3 7 4-16,-5 8-3 16,-5 1 1-16,-5 0 2 15,-6 0-5-15,-6-5 0 0,0-3 4 16,-3-10-4-1,-11-7 0-15,1-10-3 0,-2-8 3 16,2-4 3-16,-7 0-3 16,2-17 0-16,-1-8 3 15,4-8 0-15,3-7 0 16,8-8 1-16,4-2 8 16,3-4 1-16,20 4-7 15,6 7-2-15,5 9-1 16,2 9-3-16,4 8-5 15,2 9-51-15,-3 8-41 16,-5 0-215-16</inkml:trace>
  <inkml:trace contextRef="#ctx0" brushRef="#br1" timeOffset="73208.78">17762 8922 871 0,'0'0'50'16,"0"0"-33"-16,0 0 59 16,4-79-44-16,11 64-22 15,4 6 8-15,0 8-16 16,2 1 0-16,0 0-2 0,-3 17 0 15,-5 5 6-15,0 5-6 16,-6 2 0-16,-4 2 11 16,-3-1-9-16,0-3 7 15,-5-6-3-15,-3-5-4 16,3-8 4-16,3-5-6 16,1-3 2-16,1 0-4 15,0-3 0-15,0-18-7 16,12-11 9-16,7-7 0 15,2 2-4-15,-3 4-4 16,0 7 8-16,-6 10 1 16,-2 9-1-16,-7 7 0 15,-3 0 3-15,0 7 12 0,0 17 3 16,-11 7-8-16,3 5 0 16,5 0 4-16,3-4-4 15,0-4 11-15,19-6 0 16,8-7 1-16,10-11-8 15,10-4-13-15,6-21-1 16,6-16-1-16,-3-11-53 16,-6 3-201-16</inkml:trace>
  <inkml:trace contextRef="#ctx0" brushRef="#br1" timeOffset="74706.41">16329 9920 387 0,'0'0'241'0,"0"0"-212"15,0 0 7 1,0 0 96-16,0 0-57 0,0 0-22 16,43 14 2-16,-26-14-19 15,2-14-15-15,-6-6-10 16,2-4-8-16,-7-1-2 15,-7-1 4-15,-1 5-5 16,-1 5 0-16,-20 4-3 16,-6 11 3-16,-4 1 0 15,-4 5 0-15,4 14 2 16,6 4 7-16,8 6 1 16,8 2 13-16,9 5-12 15,0 3 2-15,8 5-1 0,15 1-4 16,9-4-7-16,2-4 10 15,2-10-11-15,1-4-1 16,-1-9 0-16,0-9 1 16,3-5-6-16,-3 0 3 15,-4-22-22-15,0-11-3 16,-6-6 0-16,-7-7-1 16,-6-1-26-16,-13 3-10 15,0 8 49-15,-9 11 16 16,-15 8 4-16,0 8 28 15,3 6 44-15,3 3-24 16,5 0-16-16,6 11-14 16,5 10-9-16,2 7-11 15,0 3-2-15,18 2 3 0,3 0-3 16,4-3 1-16,2-2-1 16,-2-3 0-16,-1-7 0 15,-1-10 1-15,1-4-2 16,-4-4-2-16,-1-5 2 15,-3-19 1-15,-4-8 4 16,-6-8-3-16,-6-2 5 16,0 0-5-16,-8 3 2 15,-15 8 2-15,-3 9-2 16,-4 8 0-16,2 7 8 16,4 6 11-16,8 1 7 15,8 0-11-15,5 0-1 16,3 0-17-16,5 1-4 0,18 6 1 15,12-2-1-15,5-5 2 16,3 0-1-16,2-5-2 16,1-12-2-16,-2-2 3 15,-7 1-14-15,-9 7 5 16,-10 4 5-16,-9 4 2 16,-7 3 6-16,-2 0 0 15,0 4 6-15,-8 13 19 16,-6 4-25-16,3 4 11 15,5 0-2-15,6 1-9 16,0 2 1-16,17 1 3 16,6 2-4-16,1 0 6 0,0 2-2 15,-6 0-1-15,-7 3 2 16,-9-1 4-16,-2-2 9 16,-3 0-16-16,-13-6 4 15,-1-8 0-15,1-7-6 16,5-8-9-16,4-4-47 15,1-14-50-15,6-16-274 16</inkml:trace>
  <inkml:trace contextRef="#ctx0" brushRef="#br1" timeOffset="75709.74">17454 9688 687 0,'0'0'223'16,"0"0"-175"-16,0 0 31 15,0 0-41-15,0 0-26 16,0 0 5-16,0 0-8 16,55-20-8-16,-33 23 4 15,7 20-3-15,1 8 3 16,-5 10-2-16,-3 8-2 16,-8 7 6-16,-8 3-7 15,-5-2 0-15,-1-1 8 16,0-9-6-16,-9-8-1 15,0-14-2-15,-1-11 3 0,1-8 11 16,-3-6-13-16,-1-2 16 16,-2-19-3-16,1-12-9 15,4-11 8-15,2-10-11 16,7-1 4-16,1 2 11 16,3 3-11-16,17 6 12 15,5 8-13-15,5 7-3 16,1 5-2-16,7 5-1 15,7 3-40-15,4 6-30 16,2 8-106-16,-2 2-302 16</inkml:trace>
  <inkml:trace contextRef="#ctx0" brushRef="#br1" timeOffset="76148.1">17951 9893 813 0,'0'0'109'0,"0"0"-41"16,0 0 10-16,0 0-57 15,0 0-13-15,0 0-4 16,4-61-2-16,7 61-2 16,0 3-5-16,1 17 5 15,-2 6 5-15,-2 3 3 16,-2-1-5-16,0-4 2 0,0-7 4 15,3-4-9-15,3-9 1 16,3-4 0-16,3 0-1 16,4-18 4-16,2-11 1 15,-1-8 8-15,-3-1 1 16,-4 5-13-16,-6 7 2 16,-6 12 10-16,-2 7-2 15,-2 7 29-15,0 0 0 16,0 0-7-16,0 0-5 15,1 5-16-15,2 20-11 16,2 13 5-16,-1 15 5 16,-2 7 22-16,-2 1-12 0,0 2 7 15,-5-3-13-15,-10 0-14 16,-6 1-2-16,-2 1-22 16,-9 0-80-16,-8 0-63 15,-12-3-460-15</inkml:trace>
  <inkml:trace contextRef="#ctx0" brushRef="#br1" timeOffset="77738.79">16396 11215 308 0,'0'0'124'0,"0"0"-81"16,0 0-24-16,0 0 77 16,0 0-24-16,0 0 19 15,33 8 7-15,-21-6-18 16,-2-2-30-16,3 0 2 15,1 0-29-15,1-8-13 16,-3-11 8-16,-2-5-15 16,1-4 5-16,-10-1-8 15,-1-3 0-15,-5 3 0 16,-15 4-6-16,-5 3 6 16,-1 10 0-16,1 8 1 15,4 4 6-15,2 0 9 0,1 8 0 16,4 16 5-1,5 5-19-15,5 8 6 0,4 6-3 16,0 5-5-16,19-2 13 16,10 1-4-16,6-8-4 15,8-7-4-15,4-7 5 16,4-10-9-16,1-11 3 16,-4-4-7-16,-1-8-24 15,-8-19-15-15,-5-10-5 16,-5-3-38-16,-9-6-28 15,-9 0 19-15,-11 4 28 16,0 7 52-16,-8 10 12 16,-14 11 6-16,-5 8 75 15,-1 6 61-15,3 0-26 0,4 4-32 16,4 15-37-16,8 8-18 16,8 6-2-16,1 6-19 15,4 3 7-15,17 0 1 16,3 0-2-16,5-9 7 15,4-5 3-15,3-8-12 16,0-10 5-16,2-10-10 16,-1 0 1-16,-1-20-1 15,-5-8-1-15,-7-6 0 16,-11-3 5-16,-13-1-5 16,0 1 4-16,-23 4-1 15,-10 4-2-15,-2 8 12 16,-2 9-9-16,6 5-2 0,7 3-1 15,9 4 2-15,9 0 12 16,6 0-15-16,0-2-14 16,19-2 4-16,17-8 6 15,12-5 3-15,6-3-16 16,1-2-4-16,-6 3 14 16,-6 1-20-16,-11 4 5 15,-14 7 10-15,-8 3 6 16,-10 2 6-16,0 2 3 15,-5 0 32-15,-15 6-11 0,-3 8-9 16,5 3 9 0,7-4 6-16,8 3-18 0,3 0-4 15,6 5-8 1,17 5 0-16,9 2 0 0,4 3 3 16,-3 1-3-16,-2 3 5 15,-9 1-3-15,-6 1-1 16,-10-2 3-16,-6-3 6 15,0-2-4-15,-9-5 4 16,-10-7-6-16,-3-7-1 16,1-9-3-16,1-2-29 15,6-13-46-15,6-19-24 16,2-7-180-16</inkml:trace>
  <inkml:trace contextRef="#ctx0" brushRef="#br1" timeOffset="78329.7">17582 10914 540 0,'0'0'302'16,"0"0"-213"-16,0 0 50 15,0 0-52-15,0 0-38 16,0 0-20-16,-15-13-29 15,24 13-1-15,11 8 1 16,8 11 1-16,0 6 5 16,1 6-5-16,-3 4 3 15,1 6 1-15,-5 2-3 16,-5 0 1-16,-2-3-3 16,-8-8 0-16,-4-7 3 15,-3-9-3-15,0-6 0 16,-3-7 0-16,-17-3 0 0,-6 0-2 15,0 0 1-15,-2-16 1 16,5-5 0-16,5-5 0 16,6-5 11-16,10-4 1 15,2-7 2-15,6-3-8 16,18-4 0-16,4 7 2 16,4 7-4-16,2 6-4 15,2 9 0-15,0 4-1 16,1 7-11-16,3 9-58 15,-6 0-37-15,-2 2-272 16</inkml:trace>
  <inkml:trace contextRef="#ctx0" brushRef="#br1" timeOffset="78699.83">18061 11144 840 0,'0'0'170'16,"0"0"-146"-16,0 0 37 16,0 0-13-16,-9-80-37 15,27 62 8-15,0 5-15 16,0 6 0-16,-2 7-5 16,1 0 1-16,-4 5 0 15,-1 14 4-15,-5 7-3 0,-4 5 5 16,-3 5-4-1,0-1 7-15,0-1 16 0,0-1-11 16,0-6 0-16,0-1-4 16,0-5-9-16,2-5-1 15,7-5 1-15,4-4-1 16,1-4 0-16,5-3-9 16,2 0 6-16,-1-1-2 15,0-13-14-15,-1-3-14 16,-5-1-23-16,-3-1-40 15,-8 2-221-15,-3 3-343 16</inkml:trace>
  <inkml:trace contextRef="#ctx0" brushRef="#br1" timeOffset="78839.72">18118 11240 863 0,'0'0'192'15,"0"0"-152"-15,0 0 13 16,0 0-49-16,0 0 6 15,0 0-10-15,121-86-8 16,-75 57-32-16,-1-1-236 16</inkml:trace>
  <inkml:trace contextRef="#ctx0" brushRef="#br1" timeOffset="79878.39">18551 8507 880 0,'0'0'111'0,"0"0"-74"15,0 0 10-15,0 0-23 16,0 0-24-16,0 0 0 0,29-13 14 16,-6 13-11-1,-1 0 9-15,3 3-6 0,-1 12 0 16,2 3 15-16,-1 3-20 16,-3 6 24-16,-2 5-3 15,-4 7-7-15,-4 8 5 16,-3 7-9-16,-3 7-6 15,-3 3 7-15,1 5-12 16,1 5 6-16,3 2-1 16,0 5 1-16,1 4-4 15,0 4-1-15,-3 4 5 16,3 0-4-16,-1 3-2 16,1-1-4-16,2-3 4 15,-2 0 3-15,1-3 2 16,0-1-3-16,-1-1 1 0,-2 1 8 15,1 0-11-15,0-3 6 16,2-2 0-16,-1-1-3 16,2-1 0-16,1-3-3 15,-1-5 1-15,2-2-2 16,-4-3 0-16,0-2 1 16,0-2 5-16,-4-1-5 15,-4-5 0-15,-1-4 0 16,0-5 4-16,0-8-2 15,-8-4-1-15,-6-9 0 16,-4-6 13-16,-8-4-6 16,-5-8-1-16,-15-8-7 0,-14-2-15 15,-18-4-55-15,-26-10-128 16</inkml:trace>
  <inkml:trace contextRef="#ctx0" brushRef="#br1" timeOffset="85768.2">11901 6367 711 0,'0'0'102'16,"0"0"-64"-16,0 0 43 16,0 0 18-16,-84 0-40 15,80 0-5-15,1 0-18 16,3 0-8-16,-3 0 3 16,3 0-22-16,0 0-6 15,0 0 7-15,0 0-5 16,0 0-10-16,12 0 5 15,16 6 0-15,20 5 1 16,19 0-1-16,21 1 0 16,15 0 13-16,7 1-10 0,7-3 1 15,2 1-3-15,2-5-1 16,1-4 7-16,0-2-5 16,-4 0-2-16,-12-5 0 15,-16-7 7-15,-21 2-9 16,-22 2 4-16,-19 4 1 15,-14 1 13-15,-12 3-13 16,-2 0 35-16,0 0-1 16,0 0-12-16,0 0-7 15,0 0-17-15,0 0-1 16,0 0-1-16,-5 0-66 16,-6 0-50-16,-6 11-58 0,-7 3-452 15</inkml:trace>
  <inkml:trace contextRef="#ctx0" brushRef="#br1" timeOffset="87362.98">2761 11170 492 0,'0'0'98'0,"0"0"-37"16,0 0 3-16,0 0 33 15,0 0-6-15,0 0-14 16,-55 0-59-16,55 0 34 16,0 0-37-16,0 0-9 0,0 0 10 15,0 0-15 1,0 0-1-16,18 0 0 0,12 0 2 16,19 0 17-16,14 0-17 15,7 0-2-15,12 0 38 16,1 0-37-16,3 0 10 15,3 6-9-15,-1-2-1 16,-3-2 12-16,-2 3-12 16,-8-2-1-16,-6 0 26 15,-2 1-21-15,-10-3 11 16,-8 1 1-16,-7-1-7 16,-8-1 11-16,-7 0-21 0,-8 0 0 15,-5 0 7-15,-7 0-4 16,-4 2-1-16,-2-2-2 15,1 0 0-15,4 3 0 16,6-1 0-16,12 2-8 16,6-1-60-16,-2-3-324 15</inkml:trace>
  <inkml:trace contextRef="#ctx0" brushRef="#br1" timeOffset="134056.56">30929 2207 30 0,'0'0'251'0,"0"0"-190"16,0 0-35-16,0 0 25 15,0 0 26-15,0 0-46 0,0 0 23 16,-27-12-19-1,27 11 2-15,0-2 50 0,-1 1-25 16,1 2-29-16,-2 0-9 16,2 0-20-16,0 0 7 15,0 0-10-15,0 0 1 16,-1 0 4-16,1 0-5 16,0 0 6-16,0 0 2 15,0 0-8-15,-2 0 11 16,2 0-4-16,0 0-7 15,0 0 2-15,0 0 0 16,0 0-2-16,0 0 6 0,0 0-6 16,0 0 2-1,0 0-1-15,0 0 5 0,0 0 8 16,0 0-15-16,0 0 2 16,0 0-2-16,0 2 2 15,0 5-2-15,6 0 7 16,4 3-7-16,1-1 3 15,5 2-3-15,2 0 0 16,6 0 5-16,5 2-5 16,0 1 2-16,6 0 9 15,1-1-9-15,4 2 2 16,3-3-4-16,1-1 0 16,1 0 5-16,0-1-3 15,1 0-1-15,-1-1 2 16,1 1-3-16,-4-2 4 0,-1 1-4 15,-1-2 0-15,0-1 0 16,2 0 3-16,4 0-6 16,1-3 3-16,3 1 0 15,-3-3 5-15,-4 2-5 16,-4-2 0-16,-5 1-1 16,-1 2 1-16,-2 0-1 15,2-1-2-15,4 2 3 16,0-3 5-16,2 1-5 15,0 0 0-15,-2 0 0 16,-3 1 0-16,-1-1 0 16,-3 0-1-16,1 0 1 0,1 0 5 15,-1-2-5-15,-1 0 0 16,1 1-4-16,-4-2 4 16,-1 2 2-16,-1-2 1 15,-4 0-3-15,-4 2 0 16,-4-2 0-16,-3 0 0 15,2 0 1-15,2 0 3 16,0 0-4-16,4 0 7 16,3 0-7-16,-4 0 0 15,1 0-1-15,-6 0-3 16,1 0 4-16,-1 0 3 16,4 0-3-16,2 0 0 15,0 0-6-15,-1 0-67 16,-6 0-136-16,-11-4-421 15</inkml:trace>
  <inkml:trace contextRef="#ctx0" brushRef="#br1" timeOffset="134982.18">30938 3179 565 0,'0'0'37'16,"0"0"-31"-16,0 0 35 15,0 0 40-15,0 0-36 16,0 0-39-16,0 0 31 16,106 30-11-16,-54-16-1 15,5 0 13-15,1 0-28 16,0-2-5-16,2 0 12 16,3-1-16-16,1 1 7 15,4-1-7-15,1-1 8 16,4-3 4-16,1-1-13 15,3-4 0-15,-4 2 3 0,-6-4-2 16,-9 2-2-16,-13 2 0 16,-2-4 1-16,-1 0 1 15,-5 1 2-15,1-1-3 16,-2 0 0-16,0 0 0 16,0 0-2-16,2 0 4 15,-4 0-1-15,-1 0 1 16,-3 0-2-16,-6-1 0 15,-2-2 0-15,-7 0 0 16,0 3-6-16,-2-3-4 0,-1 2-120 16,0-3-192-1</inkml:trace>
  <inkml:trace contextRef="#ctx0" brushRef="#br1" timeOffset="135990.75">30729 4176 415 0,'0'0'138'0,"0"0"-137"0,0 0-1 16,0 0 28-16,0 0 27 16,112 16 7-16,-64-5-5 15,7-1 9-15,4 3-25 16,7 3-18-16,-2-2 7 16,4 0-19-16,-4 0 2 15,2-2-1-15,-1 3-12 16,2-5 18-16,-1 1-18 15,-1-4 0-15,-2-4 8 16,-3 1-2-16,2-2-5 0,3 1-1 16,-3-2 0-1,4 0 1-15,-3-1-1 0,-7 0 0 16,-1 0 1-16,-1 0-1 16,-3 0-2-16,0 1 0 15,-2 1 2-15,-3-1 3 16,-1 1-3-16,0-1-1 15,-3 0-4-15,-4 1 9 16,1-2-8-16,-5 0 4 16,-2 1 0-16,-4-1 9 15,-4 0-8-15,-5 2-1 16,-1-1 1-16,-3 0 2 16,-2-1-6-16,-5 0 5 15,-1 0-2-15,-2 0 1 16,-3 0 0-16,-1 0-1 0,1 0 0 15,2 0 1-15,0 0-3 16,4 0 0-16,-1 0 1 16,-1 0-29-16,1 0-56 15,-3 0-67-15,-3 0-68 16,-1-5-232-16</inkml:trace>
  <inkml:trace contextRef="#ctx0" brushRef="#br1" timeOffset="139396.16">3598 5629 366 0,'0'0'42'0,"0"0"-22"15,0 0 64-15,0 0-3 16,0 0-33-16,0 0 4 16,0 0-15-16,0 0-7 15,0 0 10-15,2 0-4 16,-2 0-12-16,0 0 10 16,0 0-17-16,1 0 15 15,-1 0-22-15,2 0-7 16,1 0 14-16,3 0-15 0,5 0 2 15,3 0 7-15,11 0-4 16,2 0 22-16,3 1-25 16,6 3 0-16,1 2 23 15,4 1-27-15,5 0 13 16,4 0-4-16,7-1-8 16,6 2 13-16,7-2-14 15,-3-2 0-15,-1 0-1 16,-4-2 1-16,-2 0 0 15,1 0 0-15,-3 1 4 16,-3-2-4-16,-5 3 0 16,-1-2 0-16,-4 2-2 0,1-2 7 15,-4 3-5-15,1-2 0 16,-3 0 1-16,1-3-1 16,2 0 0-16,3 0 0 15,2 0 2-15,0 0 3 16,1 0-5-16,-1 0 0 15,2-3 2-15,7-1 1 16,6-2-3-16,1 0 0 16,0-2 0-16,0-2 1 15,-3 0-2-15,2 1 1 16,3 0 0-16,-2 2-1 16,4-1 3-16,-2 0-2 15,0 0 0-15,-1-4-1 0,4 0 1 16,0-2 0-1,2-4 4-15,-1-1-6 0,2-1 3 16,1 0-1-16,3 1 0 16,5-1 8-16,-2 1-11 15,3-3 3-15,-2 2 0 16,1 1-3-16,-2 2 3 16,-3 1 0-16,-6 2-1 15,-4 1 5-15,-5-1-8 16,0 2 3-16,0-3 1 15,2 3 0-15,0-3 1 16,1 3-1-16,3-1 5 0,3 1-2 16,6 0-6-1,2 1 3-15,1 1 0 0,-6 0 0 16,-2-1 0-16,-5 1 0 16,0 3-5-16,-5-1 15 15,-3 2-15-15,-4 2 5 16,0-3 0-16,-4-2-3 15,2 2 3-15,-2-2 0 16,-1 2-2-16,-3 2 11 16,2-3-12-16,-3 1 3 15,4 1 0-15,-1-3-2 16,1 2 4-16,0 0-3 16,-1-1 1-16,1 2 0 15,-4 2 1-15,-6 0-1 16,1 2 0-16,-4-2 0 0,-3 2 0 15,1 1-5-15,-1-1 5 16,1 2 0-16,5 0 4 16,-2-1-4-16,5 0 0 15,-3-4-1-15,4 1 1 16,-6-1 0-16,-1 2-2 16,-3 0 6-16,0 3-8 15,-2 0 7-15,1 0-3 16,-1-2 2-16,0 2 1 15,5-1-6-15,-5 1 3 16,3-1 0-16,1-2-2 16,-1 1 2-16,-1 1 0 0,1 1 3 15,-5 0 1 1,-1 0-8-16,-3 0 4 0,-2 0 0 16,5 0 0-16,1 0 0 15,-3 0 0-15,1-1-1 16,-3 1 6-16,0 0-9 15,-9 0 4-15,-6 0 0 16,3 0 2-16,-6 0-2 16,-3 0 0-16,0 0-2 15,-2 0 3-15,-1 0-1 16,0 0 0-16,0 0 1 16,0 0 13-16,0 0-8 15,0 0-4-15,0 0 25 0,0 0-18 16,0 0-5-1,0 0-4-15,0 0 0 0,0 0 1 16,0 0-1-16,0 0 0 16,0 0 0-16,0 0 3 15,0 0-6-15,0-5-59 16,0-1-72-16,-22 1-355 16</inkml:trace>
  <inkml:trace contextRef="#ctx0" brushRef="#br1" timeOffset="176646.8">10585 4061 428 0,'0'0'14'0,"0"0"-7"0,0 0-2 16,0 0 1-16,0 0 45 15,0 0-22-15,0 0 8 16,-9 0-14-16,9 2-15 16,0-1-8-16,2-1-72 15,6 0-464-15</inkml:trace>
  <inkml:trace contextRef="#ctx0" brushRef="#br1" timeOffset="177091.44">10603 4146 921 0,'0'0'39'0,"0"0"-22"16,0 0-12-16,0 0 33 15,0 0-11-15,0 0-26 16,-6 0-2-16,6 13-3 15,9 6 4-15,7 10 4 0,-2 6 0 16,0 5-4 0,-3-6 5-16,1-8-2 0,-5-8 16 15,-1-8-17-15,-1-6-2 16,-1-4 24-16,5 0-17 16,8-6 2-16,11-21 22 15,14-21-4-15,15-16 4 16,10-14-30-16,7-10-1 15,2-8 0-15,3 8-40 16,-7 10-83-16,-12 20-445 16</inkml:trace>
  <inkml:trace contextRef="#ctx0" brushRef="#br1" timeOffset="177802.94">10373 5868 886 0,'0'0'60'16,"0"0"-53"-16,0 0-7 15,0 0 0-15,0 0-2 16,0 0-2-16,34-9 3 15,-23 31 2-15,1 8 1 0,-3 4 24 16,0-1-16-16,1-4 6 16,-3-7-4-16,4-9-9 15,2-8 1-15,2-5-4 16,9-4 0-16,4-23 32 16,11-15-20-16,10-15 6 15,7-10-13-15,9-4-4 16,5-2-1-16,2 6-26 15,-9 13-231-15</inkml:trace>
  <inkml:trace contextRef="#ctx0" brushRef="#br1" timeOffset="178784.48">10199 7735 891 0,'0'0'90'0,"0"0"-54"16,0 0-11-16,0 0 36 15,0 0-35-15,0 0-21 16,-5-10 11-16,5 10-16 16,0 0-7-16,0 0 1 15,0 0 6-15,0 11 3 0,9 10 0 16,4 1-3-16,-1 3 10 16,-1-1-6-16,1-5-5 15,-2-3 1-15,2-4 0 16,-3-5 2-16,-1-6-2 15,-2-1-1-15,5 0 1 16,3-8-1-16,8-16 1 16,3-8 15-16,4-9-3 15,5-9 2-15,5-4-11 16,6-6 0-16,10-4 0 16,8 0-3-16,8-1-1 15,4-4-42-15,-3-1-64 16,-10 3-293-16</inkml:trace>
  <inkml:trace contextRef="#ctx0" brushRef="#br1" timeOffset="197363.62">23939 9276 168 0,'0'0'157'0,"0"0"-65"0,0 0-36 15,0 0-3 1,0 0 22-16,0 0 2 0,0 0-25 16,0 0-11-16,0 0-2 15,0 7-29-15,0-7-6 16,0 0-4-16,0 0 0 15,0 0-5-15,0 0 5 16,0 0-69-16,0 2-46 16,0 2-15-16,0 1 3 15</inkml:trace>
  <inkml:trace contextRef="#ctx0" brushRef="#br1" timeOffset="198137.25">23939 9276 524 0,'-9'85'157'0,"6"-85"-92"16,-1 0 34-16,1 0-20 16,0 0 1-16,-1-3-38 15,-1-1-4-15,1-1-6 16,-4-1-8-16,-1 0 11 16,-4-1-26-16,-1-3 4 15,-4 0 14-15,0-3-13 16,-6-3-4-16,1-8 7 15,-7-7-10-15,-3-7 4 16,-6-7-6-16,-7-8 3 16,-5-6 11-16,-10-6-19 15,-7-7 0-15,-6-4 22 0,-2-2-22 16,-3-2 10 0,-6-4-4-16,-3-1-6 0,-4-7 6 15,2 1-6-15,6 7 0 16,4 7 2-16,7 2 5 15,1 8 4-15,4-2-5 16,2 0-5-16,0-1 17 16,-1-3-18-16,-3-6 0 15,-1 0 4-15,-3-1 1 16,-2 1-5-16,-3 5 0 16,-1 1 0-16,-10 2 7 15,-2 1-7-15,1 2 0 16,0-1-9-16,7 1 19 15,6 2-10-15,8 2 0 16,6 5 0-16,7 6 9 0,5 3-6 16,4 6-3-16,2 8 7 15,6 5 0-15,4 8 1 16,6 4-8-16,8 9 1 16,7 1 3-16,9 6-3 15,6 3-1-15,0 0 0 16,0 0-11-16,0 0 9 15,0 0 0-15,0 0 2 16,0 0-1-16,0 0 3 16,0 0-2-16,0 0 0 0,-1 0 1 15,1 0 3 1,0 0-4-16,0 0 0 0,0 0 8 16,0 0-7-16,0 0 0 15,0 0 1-15,0 0 3 16,0 0-10-16,0 0 0 15,0 0 5-15,0 0-5 16,0 0 0-16,0 0 5 16,0 0-7-16,0 0-37 15,0 1-1-15,0 5-39 16,10-3-34-16,0-3-152 16</inkml:trace>
  <inkml:trace contextRef="#ctx0" brushRef="#br1" timeOffset="200551.65">20603 6818 448 0,'0'0'77'0,"0"0"-22"16,0 0-17-16,0 0 44 15,0 0 4-15,0 0-56 16,-16 4-7-16,16-4 20 15,0 0-14-15,0 0 3 16,0-19 11-16,3-10 4 16,4-11-15-16,1-13-31 15,-4-3 0-15,-4-9 13 16,0-7-8-16,2-2 2 16,1 4-8-16,4 5 5 15,2 4 8-15,5 9-11 16,2 5 14-16,-2 13 1 15,-1 9-14-15,-3 12 19 0,2 8-15 16,5 5-4 0,5 0 5-16,6 0-8 0,2 14 6 15,4 5-4-15,1 3 6 16,2 3-11-16,-1 2 7 16,-2 0-4-16,1-1 0 15,-4-3-2-15,0-3-35 16,3-4-33-16,-6-10-126 15,-3-6-273-15</inkml:trace>
  <inkml:trace contextRef="#ctx0" brushRef="#br1" timeOffset="201054.94">21320 5639 872 0,'0'0'26'16,"0"0"16"-16,0 0 33 15,0 0-61-15,0 0-9 16,0 0-4-16,19 96-1 16,-3-45 21-16,2 4-20 15,0-2 9-15,-2-2-7 16,2-10 3-16,-1-5 8 15,1-9-14-15,-3-11 0 0,4-8 0 16,0-8 7-16,4-6-8 16,8-27 2-16,8-13-1 15,3-10 18-15,-2-6-17 16,-4-2-1-16,-8 0 3 16,-7 4 0-16,-12 12-6 15,-6 11 4-15,-3 13-1 16,0 11 20-16,0 7 7 15,0 6 1-15,0 0 3 16,-1 0-24-16,-1 21-7 16,2 11 2-16,0 12-1 0,0 5 3 15,12 1-4 1,0-1 0-16,0-2 1 0,4-7 3 16,2-4-8-16,0-6 1 15,6-8-28-15,0-6-8 16,0-6-47-16,1-9-79 15,-3-1-149-15</inkml:trace>
  <inkml:trace contextRef="#ctx0" brushRef="#br1" timeOffset="201722.78">22064 5910 178 0,'0'0'310'16,"0"0"-303"-16,0 0 106 16,0 0 25-16,0 0-30 15,0 0-26-15,6-38-14 0,-6 38-33 16,0 0-13 0,0 0-17-16,0 0-5 0,3 14 0 15,1 11 0-15,1 7 7 16,1 1 7-16,0 0-12 15,3-4 3-15,-2-8-1 16,2-2-3-16,1-11-1 16,1-5 0-16,3-3 0 15,2-10 2-15,6-20 0 16,-1-8-1-16,1-6-1 16,-2 2 0-16,-10 5 3 15,-4 6 4-15,-3 9-7 16,-3 4 2-16,0 10-1 15,0 3 28-15,0 4-11 16,0 1-14-16,0 0 4 0,0 6-8 16,5 8-1-1,2 10 0-15,-1 9 2 0,-1 7 10 16,-1 6-10-16,2 9 7 16,-1 0-4-16,2 1-1 15,-1-3-6-15,-3-6 6 16,-2-4-3-16,-1-5 2 15,0-7-2-15,0-4 0 16,0-9 0-16,0-7-21 16,-3-7-35-16,-1-4-47 0,-1-1-225 15</inkml:trace>
  <inkml:trace contextRef="#ctx0" brushRef="#br1" timeOffset="202112.32">22458 5968 428 0,'0'0'108'16,"0"0"-59"-16,0 0 50 16,0 0 41-16,0 0-85 15,0 0-52-15,-9 10 5 16,22-27 35-16,4-5 10 15,2-3-14-15,-6-3-2 0,1 5-12 16,-2-2-5 0,-3 1-1-16,-2 4-11 0,0 5 18 15,-3 8-11-15,-3 3 2 16,-1 4 12-16,0 0-16 16,0 0-5-16,0 11-8 15,0 13 1-15,-1 5 10 16,-7 6-10-16,2 2-1 15,2 1 0-15,-2 4 3 16,1-5-8-16,2 1 5 16,0-5-43-16,3-6 8 15,0-5-56-15,0-7-69 0,0 0-208 16</inkml:trace>
  <inkml:trace contextRef="#ctx0" brushRef="#br1" timeOffset="202291.92">22507 6224 581 0,'0'0'262'16,"0"0"-121"-16,0 0-57 16,0 0-62-16,0 0 2 15,0 0-17-15,34-13 3 16,-1 4-9-16,2-1 1 16,-1 6-2-16,2 1-14 15,-6 2-178-15,-7 1-605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4-30T08:31:00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 15507 0,'0'27'250,"0"25"-250,0 1 15,-26 52-15,26-27 16,-26 1-16,26-26 16,0-1-16,-26 0 15,26-25-15,0-1 16,0 0-16,0 0 16,0 1-16,0-1 46,0 0-30,0 0-16,0 1 31,0-1 1,0 0 14,0 0-30,52-26 109,53 0-125,-53 0 16,53 0-16,0 0 15,-52 0-15,52 0 16,-27 0-16,1 0 16,-26 0-16,-1 0 15,0 0-15,1 0 0,26 0 16,-53 0-16,26 0 15,1 0-15,-1 0 16,1 0-16,25-26 16,-25 26-16,52 0 15,-26 0-15,-27 0 16,53 0-16,-26 0 0,-53 0 16,26 0-16,27 0 15,-53 0-15,27 0 16,-27 0-16,0 0 15,53 0-15,-27 0 16,-25 0 0,-1 0-16,0 0 0,27 0 15,-1 0-15,-26 0 16,27 0-16,52 0 16,-79 0-16,26 0 15,-25 0-15,25 0 16,27 0-16,-27 0 15,27-52-15,26 52 0,-53 0 16,1 0-16,52 0 16,-27 0-16,-51 0 15,25 0-15,27 0 16,-53 0-16,26 0 16,-25 0-16,-1 0 15,0 0-15,27 0 16,-1 0-16,1 0 15,-1-27 1,0 27-16,1 0 0,-1 0 16,-25-26-16,51 26 15,-25 0-15,-27 0 16,27-26-16,51 26 16,-77 0-16,25 0 15,-26 0-15,27 0 0,26 0 16,-53 0-16,0 0 15,0 0-15,0 0 16,53 0-16,-53 0 16,27-26-1,-1 26-15,-25 0 16,25 0-16,-26 0 16,1 0-16,25 0 0,-26 0 15,0 0 1,1 0-16,-1 0 15,0 0-15,0 0 16,1 0 0,-1 0-1,0 0-15,0 0 0,1 0 16,-1 0-16,0 0 16,0 0-1,0 0-15,1 0 16,25 0-1,-26 0 48,-26-27-16,27 1 0,-27-26-47,0 25 15,0 1 1,0 0 0,0 0-1,0 0 1,0-27-1,0 27 1,0 0 31,0-1-31,0 1-1,-27-1024 1,1 1050 31,-26 0 31,52-26-63,-27 26 32,1 0-15,0 0 14,0 0 17,0 0-16,26 26-32,0 1 1,-53-1 0,53 0-16,0 0 15,-26 1-15,26-1 16,0 0 15,0 0-31,-26-26 31,-1 0-15,1 27 0,0-1-1,0 0-15,-1-26 16,1 26-16,0-26 16,0 27-16,-184 25 0,157-26 15,1 27-15,26-53 16,-1 0-1,1 0-15,0 0 16,0 0-16,0 0 16,-237 0-1,211 0-15,26 0 0,-53 0 16,-157 0-16,78 0 16,80 26-16,-80-26 15,80 0-15,-27 0 16,52 0-16,1 0 15,-1 0-15,1 0 16,26 0 0,-1 0-1,1 0 1,-53 0 31,-78 26-47,104-26 15,27 0-15,-52 27 0,-106-1 16,79-26-16,79 0 16,-53 0-16,27 0 15,-1 0 1,27 0-16,0 0 31,-1 0 0,-156 26 1,104 0-17,-78-26-15,-27 0 16,79 0-16,0 26 16,53-26-16,-27 0 0,27 0 15,25 0 1,1 0-16,0 0 0,-27 0 15,27 0 32,-26 0-47,-1 0 16,1-26 0,-1 0-16,1 0 0,-1 26 15,27 0 1,0 0-16,0 0 15,-1 0-15,1 0 16,0 0 15,0 0 47,0 0-46,-1 0-1,-25 0-31,26 0 16,-1 0-1,1 0-15,0 0 16,0 0 15,-27 0 32,27 0-32,0 0 47,-1 0-47,1 0 0,0 0 32,26 26-47,0 0 93,0 0-78,0 1 0,0-1-31,0 0 16,0 27-16,0 288 0,52 1128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4.22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1 130 5731,'0'0'1830,"1"-19"-51,0-6-1028,1-15 134,-2-5 4424,4 55-4602,10 49-526,38 98 0,-30-97-180,21 95 1,-39-135 6,2 6 14,-2 0 1,2 40-1,-6-66-22,0 0 1,0 0-1,0 0 0,0 0 1,0 1-1,0-1 0,0 0 1,0 0-1,-1 0 0,1 0 1,0 1-1,0-1 0,0 0 1,0 0-1,0 0 0,0 0 1,0 1-1,0-1 0,1 0 1,-1 0-1,0 0 0,0 0 1,0 1-1,0-1 0,0 0 1,0 0-1,0 0 0,0 0 1,0 0-1,0 1 0,1-1 1,-1 0-1,0 0 0,0 0 1,0 0-1,0 0 0,0 0 1,0 0-1,1 0 0,-1 1 1,0-1-1,0 0 0,0 0 1,0 0-1,1 0 0,-1 0 1,0 0-1,0 0 0,8-8 37,4-14 19,-9 14-54,1 0 0,1 1 0,-1-1 0,1 1 1,1 0-1,-1 0 0,1 0 0,1 1 0,-1 0 0,10-7 0,-9 9-6,0 0-1,1 1 1,-1 0 0,1 0 0,-1 0 0,1 1 0,0 1 0,0-1 0,0 1 0,0 0 0,13 1 0,-11 0 8,0 1 0,-1 0 0,1 0 1,-1 1-1,0 0 0,1 0 1,-1 1-1,0 1 0,0-1 0,-1 2 1,1-1-1,-1 1 0,0 0 0,0 1 1,0 0-1,-1 0 0,0 0 1,0 1-1,10 14 0,-14-17 3,0 0 0,0-1 0,-1 1 0,0 0 0,0 0 0,0 0 0,0 0 0,0 1 0,-1-1 0,0 0 0,0 1 0,0-1 0,-1 1 0,1-1 0,-1 1-1,0-1 1,-1 7 0,0-6 11,-1 1-1,1-1 0,-1 0 0,-1 0 0,1 0 0,-1 0 0,1 0 0,-2 0 1,1-1-1,0 1 0,-1-1 0,-5 5 0,-6 4 22,-1-1 0,0 0-1,-1-1 1,0-1 0,-1 0-1,-27 10 1,26-12-250,0-1 0,0-1 0,-1 0 0,0-2 0,0 0-1,0-1 1,-21 0 0,35-6-2411,5-12-2850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6.05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436 72 5955,'0'0'7523,"-18"-12"-6592,-60-34-176,73 44-655,1 0-1,-1 0 0,1 0 0,-1 1 1,0-1-1,0 1 0,1 0 1,-1 1-1,0-1 0,0 1 0,0 0 1,-8 1-1,-4 0 107,7 0-162,-1 0 0,1 1 1,0-1-1,0 2 0,1 0 0,-1 0 1,0 0-1,1 1 0,0 1 0,0 0 1,0 0-1,1 1 0,-1 0 0,1 0 1,1 1-1,-1 0 0,1 0 0,0 1 1,1-1-1,-7 12 0,4-6 10,2 0 0,-1 0 0,1 1 0,1-1 0,1 2 0,0-1 0,0 0-1,2 1 1,0 0 0,0 0 0,2 0 0,-1 30 0,2-44-55,1 0 0,-1-1 0,0 1 0,0 0 0,0-1 0,1 1 0,-1 0 0,0-1 0,1 1 0,-1-1 1,0 1-1,1 0 0,-1-1 0,1 1 0,-1-1 0,1 0 0,-1 1 0,1-1 0,-1 1 0,1-1 0,0 0 0,-1 1 0,1-1 0,-1 0 0,2 1 0,24 2-57,-19-3 39,-1 0 0,1-1 0,-1 0 0,1 0 0,11-5 0,-7-1 1,0 0 1,0-1-1,-1 0 1,0-1-1,0 0 1,-1-1-1,0 0 1,12-17-1,-7 9-10,28-28 0,-41 46 27,0-1-1,0 0 0,0 1 1,1-1-1,-1 1 1,0 0-1,0-1 1,0 1-1,1 0 1,-1 0-1,0-1 0,0 1 1,0 0-1,1 0 1,-1 0-1,0 1 1,0-1-1,1 0 0,-1 0 1,0 1-1,0-1 1,0 1-1,0-1 1,2 2-1,28 17-54,-27-16 50,11 7-4,-1 0 1,2-1 0,-1-1-1,1 0 1,0-1 0,1-1-1,0 0 1,0-2 0,0 0-1,0 0 1,1-2 0,-1 0-1,22-1 1,-33-1-163,0-1 0,0 0 0,0 0 0,0-1 0,-1 1 0,1-1 0,0 0-1,-1-1 1,1 1 0,-1-1 0,0 0 0,0-1 0,0 1 0,0-1 0,6-6 0,-2 0-912,-1 0 1,1-1-1,-1 0 1,-1 0-1,0 0 1,5-14-1,11-33-5858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6.3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 69 6003,'0'0'11610,"-9"-16"-11103,-19-32-320,25 44-119,5 8 31,19 35 241,-3-2-207,-2 0 0,-1 0 0,-2 1-1,-2 1 1,8 51 0,15 205-899,-17-113-4518,-10-131-2530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6.78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1 12630,'0'0'5154,"-18"111"-4930,18-49-144,16 4 112,6-3-192,2-3 0,5-4 32,0-6 0,2-7-64,0-9-176,2-10-608,2-12-385,1-12-1648,-1 0-1937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7.14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79 1 5090,'0'0'11128,"-14"13"-10880,0 0-226,1 1-1,-14 19 0,25-30-19,1 0 0,-1-1 0,1 1 0,0 0 0,0 0 0,0 1 0,1-1 0,-1 0 0,1 0 0,-1 0 0,1 0 0,0 1 0,0-1 0,1 0 0,-1 0 0,1 0 0,-1 0 0,1 0 0,0 0 0,0 0 0,0 0 0,1 0 0,-1 0 0,1 0 0,-1 0 0,3 2 0,2 5 6,2 7 6,2 1 1,0-2 0,1 0-1,1 0 1,26 27 0,-32-37-6,1 0 1,-1-1 0,1 0-1,1 0 1,-1 0 0,1-1-1,-1-1 1,1 1 0,0-1-1,1 0 1,-1-1 0,0 0-1,1 0 1,0-1 0,14 0-1,-16-1-4,-1 0-1,0 0 0,1 0 0,-1-1 0,0 0 0,1-1 0,-1 1 1,0-1-1,0-1 0,0 1 0,5-4 0,-8 4-1,0 0-1,0-1 1,0 0-1,-1 1 0,1-1 1,-1 0-1,1 0 1,-1 0-1,0-1 1,-1 1-1,1 0 1,-1-1-1,1 1 1,-1-1-1,0 1 0,0-1 1,0 0-1,-1 0 1,1 1-1,-1-6 1,0 3 15,1 0 0,-1 0 0,-1 0 1,1-1-1,-1 1 0,0 0 0,0 0 0,-1 1 1,0-1-1,0 0 0,0 0 0,-1 1 0,-6-10 1,3 7 82,-1 0 1,0 1-1,0 0 1,-1 0-1,1 1 1,-2-1-1,-13-7 1,19 13-61,-5-5 133,-1 1 0,1 1 1,-1 0-1,-1 0 0,1 0 1,0 1-1,-14-2 0,33 6-514,1 0 0,-1 0 0,1-1 0,14-2 0,7 0-484,77 2-6592,-57 0 591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7.4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262 65 7075,'0'0'4874,"-8"-11"-3886,5 8-932,0-2 122,-1 0 0,0 0 0,-1 0 0,1 0 0,-1 1-1,-7-6 1,9 9-94,1-1-1,-1 1 1,0-1-1,0 1 1,0 0-1,0 0 1,0 0 0,-1 0-1,1 1 1,0 0-1,0-1 1,0 1-1,-1 0 1,1 0-1,0 1 1,0-1-1,0 1 1,-1-1-1,-5 3 1,1 1 9,-1 0 1,1 0-1,0 0 1,0 1 0,0 1-1,1-1 1,0 1-1,0 0 1,0 1-1,1 0 1,0 0 0,0 0-1,0 1 1,-7 14-1,8-12-47,0-1-1,1 1 0,0 0 1,1 1-1,0-1 0,1 1 1,0-1-1,0 1 0,1 0 1,1-1-1,0 1 0,2 18 1,-1-25-47,0 0 1,0 0-1,1 0 1,-1 0-1,1 0 1,0 0-1,0 0 1,1-1-1,-1 1 1,1-1-1,0 0 1,-1 0-1,2 1 1,-1-2-1,0 1 1,0 0-1,1-1 1,0 0-1,-1 1 1,1-1-1,0-1 1,0 1-1,0-1 1,0 1-1,0-1 1,7 1-1,11 2-216,1-1 0,0-1-1,38-1 1,-49-1-10,-1 0-505,0 0 0,0-1 0,-1 0 1,1-1-1,0 0 0,18-7 0,15-10-4262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7.8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46 1 11925,'0'0'4493,"-7"19"-3660,1-5-722,0-1-49,0 0-1,2 0 0,-1 1 1,2-1-1,0 1 1,1 0-1,0 0 0,0 19 1,7 31 116,25 124 1,-23-153-171,-7-35-8,2 12-518,1 1 0,0-1 0,0 0 0,1 0 1,9 17-1,-12-28 373,0 1 1,0 0-1,0 0 1,1-1 0,-1 1-1,0-1 1,1 1-1,-1-1 1,1 0 0,0 1-1,-1-1 1,1 0-1,0 0 1,0 0-1,0 0 1,0-1 0,2 2-1,-1-2 24,-1 0-1,1 0 1,-1 0-1,1-1 1,0 1-1,-1-1 1,1 1-1,-1-1 1,1 0-1,-1 0 1,0 0-1,1 0 1,-1 0-1,0 0 1,0-1-1,0 1 1,4-4-1,24-27-3909,-1-10-2324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8.16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226 0 7571,'0'0'7249,"-19"18"-6654,-61 60 141,64-62-348,1 1 0,1 0-1,0 1 1,1 0-1,1 1 1,-14 30 0,23-44-311,1 0 0,0-1 0,0 1 0,0 0 1,0 0-1,1 1 0,0-1 0,0 0 0,1 0 1,-1 1-1,1 8 0,1-11-74,0 0 0,0 0 0,0 0 0,0-1 0,0 1-1,0 0 1,1-1 0,-1 1 0,1-1 0,0 0 0,0 1 0,0-1 0,0 0-1,0 0 1,1 0 0,-1 0 0,0-1 0,1 1 0,0-1 0,-1 1 0,5 1-1,16 6-207,0 0 0,1-2-1,0 0 1,30 4-1,102 6-2651,-96-14-979,-5-3-2183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8.5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0 147 1008,'0'0'8236,"23"3"-7115,78 9-228,-92-12-741,1-1 0,-1 1 0,1-1 0,0-1-1,-1 0 1,0 0 0,0-1 0,1 0-1,-2 0 1,1-1 0,0-1 0,-1 1-1,0-1 1,0-1 0,0 1 0,10-11-1,-15 14-61,0 0 0,0 0-1,0 0 1,-1-1 0,1 1-1,-1-1 1,1 0-1,-1 0 1,0 0 0,0 0-1,0 0 1,0 0 0,-1 0-1,1-1 1,-1 1 0,0-1-1,0 1 1,0-1 0,-1 1-1,1-1 1,-1 0-1,0 1 1,0-1 0,0-5-1,-1 8-59,1 0-1,0 0 0,-1 0 0,1 0 0,-1 0 0,0 0 0,1 1 1,-1-1-1,0 0 0,1 0 0,-1 1 0,0-1 0,0 0 0,0 1 1,1-1-1,-1 1 0,0-1 0,0 1 0,0 0 0,0-1 0,0 1 1,0 0-1,0 0 0,0-1 0,0 1 0,-2 0 0,-31-1 402,26 1-317,-7 0 29,-1 1 1,1 0-1,-1 1 1,1 1-1,0 1 1,-19 6-1,27-8-103,1 1 0,-1 0 1,1 0-1,0 1 0,0 0 0,0 0 0,0 0 0,1 1 0,-1 0 0,1 0 0,0 0 0,1 1 0,0-1 0,-1 1 1,2 0-1,-4 7 0,5-9-33,0 0 0,0 0-1,1 0 1,-1 1 0,1-1 0,0 0 0,0 0 0,1 1 0,0-1 0,-1 1 0,1-1-1,1 1 1,-1-1 0,1 0 0,-1 1 0,1-1 0,3 7 0,-2-6-2,1-1 0,0 1-1,0 0 1,0-1 0,0 0 0,1 0 0,0 0 0,0 0 0,0-1-1,0 1 1,0-1 0,1 0 0,7 3 0,0 1-122,2-1-1,-1-1 1,1 0 0,-1-1 0,1 0 0,26 2-1,-6-3-528,58-3 0,-79-1 93,0 0 0,0-1 1,0-1-1,0 0 0,-1-1 0,25-10 1,-8-1-3038,44-29 1,-18 6-2539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58.9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283 425 2369,'0'0'12235,"-18"-13"-10738,-6-4-1073,-28-16 0,48 31-361,0 0 0,-1 0 0,1 1 0,0 0 0,-1 0 0,1 0 0,0 0 1,-1 0-1,1 1 0,-1 0 0,1 0 0,-1 0 0,1 1 0,-1-1 0,1 1 0,-1 0 0,1 1 0,0-1 0,0 1 0,-1-1 0,1 1 0,-5 4 0,2-2 14,1 1 0,0 0 0,0 0 0,0 1 0,0-1 0,1 1 0,0 1 0,1-1 0,-1 1 0,-4 10 0,5-9-66,1 0-1,0 0 0,1 0 1,0 1-1,1-1 0,-1 1 1,1 16-1,1-22-18,-1-1-1,1 1 1,0-1-1,0 0 0,1 1 1,-1-1-1,0 0 1,1 1-1,0-1 0,-1 0 1,1 1-1,0-1 1,0 0-1,0 0 1,0 0-1,1 0 0,-1 0 1,1 0-1,-1 0 1,1 0-1,-1-1 0,1 1 1,0-1-1,0 1 1,0-1-1,0 0 1,0 1-1,0-1 0,0 0 1,0 0-1,1-1 1,2 2-1,2-1-94,-1-1 0,1 0-1,-1 0 1,1 0 0,-1-1 0,1 0-1,-1 0 1,1-1 0,-1 1 0,1-1-1,8-5 1,-4 2-178,-1-1 0,0-1-1,-1 1 1,0-1 0,0-1-1,10-10 1,-5 2-695,0 0 0,-1-1-1,-1-1 1,0 0 0,-2-1-1,17-39 1,-20 36 529,-1 0 0,-1 0 0,0 0 0,1-35 0,-3-94 2853,-4 96 1270,2 91 2960,5 110-6181,4-41-952,-5-1 0,-9 125 0,-7-150-2523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3:40:53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22138 1871 812 0,'0'0'67'15,"0"0"-7"-15,0 0 3 16,0 0 6-16,0 0-1 16,0 0-16-16,0 0-16 15,0 0-33-15,-34-20-2 16,34 20-2-16,0 7-12 15,0 31 13-15,8 16 3 16,4 22-2-16,-4 9-2 16,-3 0-2-16,-5 5-10 15,0-5-10-15,0-10-22 16,0-11 22-16,0-16-47 16,0-17 16-16,0-16-73 0,0-15-166 15,0-6-73-15</inkml:trace>
  <inkml:trace contextRef="#ctx0" brushRef="#br0" timeOffset="419.1">22038 2077 383 0,'-7'-76'73'15,"7"2"-16"-15,2 8 27 16,17 6-19-16,8 4 14 16,6 7-15-16,4 2-31 15,6 6-7-15,2 7 7 16,-3 9-20-16,2 9-8 15,0 15 7-15,0 1-8 16,0 20 5-16,-4 17-9 0,-3 7 0 16,-9 9 8-16,-12 2-3 15,-13 0-5-15,-3 6 0 16,-11 1 0-16,-17 0 3 16,-10-3-3-16,-3-10 6 15,0-7 12-15,4-13-13 16,7-11 11-16,5-7 2 15,9-8-4-15,8-1-7 16,5-2 18-16,3 0-19 16,0 0-6-16,0 0-2 15,9 0 2-15,15 0-1 16,7 0 2-16,5 10 1 0,3 7-2 16,0 8 7-1,-2 7-6-15,-3 3 6 0,1 1-4 16,-5-1-1-16,1 0-2 15,0-8 0-15,1-4-18 16,-1-9-76-16,-3-8-289 16</inkml:trace>
  <inkml:trace contextRef="#ctx0" brushRef="#br0" timeOffset="3627.31">22883 2581 270 0,'0'0'50'0,"0"0"-42"15,0 0-4-15,0 0 19 16,0 0-1-16,0 0-4 16,0 0-4-16,-9-4 18 15,9 4 5-15,0 0-16 16,0 0-11-16,0 0 0 15,0 0 0-15,0 0 2 16,0 0 10-16,0 0-2 0,0 0 13 16,-2 0-15-16,1 0 5 15,-1 0-10-15,1 0-11 16,1 0 1-16,0 0-3 16,0 0 0-16,0 0-3 15,0 0-7-15,0 0-9 16,0 0-23-16,0 0-109 15,0 0-264-15</inkml:trace>
  <inkml:trace contextRef="#ctx0" brushRef="#br0" timeOffset="6190.73">22923 2564 398 0,'0'0'85'15,"0"0"-5"-15,0 0-20 16,0 0 53-16,0 0-35 15,0 0-10-15,-48 0-39 16,48 0-29-16,0-9 5 16,13-1-5-16,6-3 2 0,2-2 4 15,0 2-1-15,2 3-1 16,0-2 8-16,-2 3-10 16,0 1 4-16,-4 4-5 15,-5 2-1-15,-2 2 0 16,0 0-2-16,-3 0 2 15,1 0 8-15,-2 4-2 16,4 10-3-16,-2 1-1 16,-1 1 7-16,-2 2-4 15,-4 1 0-15,-1 5-3 16,0-1 20-16,-1 4-18 16,-13 0 4-16,-1 2 10 0,0 3-17 15,-2-1 15-15,0 0-7 16,-2-5-3-16,5-6 16 15,1-3-13-15,5-4 1 16,2-4 8-16,2 0-14 16,-3-2 8-16,4 0-10 15,1-2-1-15,1 1 5 16,1-6-6-16,0 1 0 16,0 2-4-16,3 1 3 15,11 1 0-15,7-1-3 16,3-2 2-16,3-2 1 15,4 0 1-15,1 0 0 0,-1-3-3 16,2-6 3-16,-2-4-9 16,1-2-29-16,-1-2-9 15,-4-3-56-15,-10 3-163 16,-9 2-136-16</inkml:trace>
  <inkml:trace contextRef="#ctx0" brushRef="#br0" timeOffset="6415.41">22966 2721 613 0,'0'0'79'16,"0"0"-26"-16,0 0-17 0,0 0 0 16,0 0-17-16,0 0 9 15,57-19 21-15,-24 11-25 16,3-4-20-16,1 0-3 15,5-6 0-15,7-1-1 16,3-1-91-16,-2-2-181 16</inkml:trace>
  <inkml:trace contextRef="#ctx0" brushRef="#br0" timeOffset="10720.71">23783 1537 208 0,'0'0'564'0,"-67"73"-488"15,35-16-13-15,4 15-11 0,6 17 17 16,6 13-32-1,15 7-6-15,1 1-8 0,12-7-20 16,15-11-2-16,4-12-1 16,4-9 2-16,2-14-4 15,1-10-4-15,0-12-27 16,-2-14 10-16,0-12-23 16,-4-9-79-16,-3-7-82 15,-7-22-73-15</inkml:trace>
  <inkml:trace contextRef="#ctx0" brushRef="#br0" timeOffset="11066.36">24063 1850 621 0,'0'0'104'16,"0"0"-44"-16,0 0-9 15,-40 94 26-15,37-53-9 16,3 9-44-16,0 2-1 16,4 0 3-16,13-3-21 15,4-4 5-15,6-2-8 16,4-3 7-16,2-8-9 16,4-6 0-16,2-6 1 15,-5-7-6-15,0-4 5 16,-2-9 0-16,-1 0-3 15,-1-6 2-15,-2-16 1 16,-3-7 7-16,-2-6-2 0,-4-11-10 16,-4-5-9-16,-3-10-42 15,-6-2-81-15,-3 4-139 16,-3 4-123-16</inkml:trace>
  <inkml:trace contextRef="#ctx0" brushRef="#br0" timeOffset="11300.26">24369 1892 403 0,'0'0'413'0,"0"0"-363"16,-27 84-34-16,27-40 41 0,0 7-12 15,7 7 0-15,13 2-16 16,5 3-23-16,2-2-6 15,1-4 5-15,-1-4-2 16,-1-7-6-16,-4-7-16 16,4-6-80-16,2-10-113 15,-1-12 87-15</inkml:trace>
  <inkml:trace contextRef="#ctx0" brushRef="#br0" timeOffset="11599.19">24657 1663 836 0,'0'0'135'15,"0"0"-121"-15,0 0-12 16,0 0-2-16,52 89 78 15,-12-27-39-15,-1 9-16 16,-5 4 3-16,-4 5-25 16,-9 1 18-16,-7 0-19 15,-8 0 1-15,-6-5-1 16,0-6 0-16,0-7-6 16,-8-10-26-16,4-15-32 0,2-14-51 15,2-15-204-15</inkml:trace>
  <inkml:trace contextRef="#ctx0" brushRef="#br0" timeOffset="11912.21">25189 2142 872 0,'0'0'125'15,"0"0"-87"-15,0 0-13 16,0 0-5-16,0 0-19 16,0 0 2-16,44 2-1 15,-14-2-2-15,0 0 10 16,-4-3-10-16,0-2-9 15,-3 1-41-15,-4 3-75 16,-8 1-165-16,-11 0-191 16</inkml:trace>
  <inkml:trace contextRef="#ctx0" brushRef="#br0" timeOffset="12081.72">25221 2300 521 0,'0'0'317'0,"0"0"-227"15,0 0-39-15,0 0 15 16,0 0-39-16,0 0-27 16,13 8 0-16,13-6 0 15,5-2-11-15,11 0 10 16,3-8-105-16,2-6-223 16</inkml:trace>
  <inkml:trace contextRef="#ctx0" brushRef="#br0" timeOffset="13091.28">26456 1019 421 0,'0'0'125'0,"0"0"-79"15,0 0 28-15,0 0 61 16,0 0-65-16,-104-2 20 16,71 5-34-16,-4 4-32 15,2 3 14-15,3-1-6 16,2 2-12-16,4-2-2 16,5-1 1-16,5-3-11 0,4 1-4 15,2 1 0-15,2-3-7 16,4 2 3-16,-1 5-7 15,2 6 7-15,0 11 0 16,3 9 0-16,0 7 0 16,0 9-4-16,0 5 4 15,3 8 1-15,2 6-1 16,1 10-1-16,-2 11-1 16,1 3 2-16,0 6 0 15,0 3 0-15,-2 2 0 16,-2 2 0-16,-1-3-1 15,0-5-1-15,0-7 2 0,0-2 0 16,0-2 1-16,0-3-1 16,0-6 0-16,0-10 5 15,0-9-2-15,0-11 0 16,0-8-2-16,5-7-1 16,0-12 18-16,1-9-18 15,2-4 0-15,1-5 2 16,0 0 3-16,8-1-5 15,1-2 0-15,7 0 0 16,6-3-3-16,5 0 1 16,9-9-9-16,10-6 2 15,9-7-51-15,12-10 2 16,11-6-136-16,7-11-217 16</inkml:trace>
  <inkml:trace contextRef="#ctx0" brushRef="#br0" timeOffset="13648.86">26799 1088 613 0,'0'0'72'0,"0"0"-72"16,0 0 0-16,0 0-7 15,0 0-11-15,0 0 14 16,24-17-2-16,-13-5 2 16,-4 1-17-16,-7 6 5 0,0 4 14 15,-6 4 4-15,-12 7 4 16,-6 0 9-16,-4 7 89 15,1 19-22-15,4 9-36 16,6 7 12-16,9 5-31 16,8 6-11-16,0-4 38 15,20-1-50-15,8-6 3 16,5-9-7-16,6-8-4 16,-1-11-1-16,1-6-9 15,0-8-14-15,1-5-36 16,-1-22-37-16,-1-13-25 15,-6-11-12-15,-3-10-104 0</inkml:trace>
  <inkml:trace contextRef="#ctx0" brushRef="#br0" timeOffset="14170.3">27099 983 443 0,'0'0'178'16,"0"0"-75"-16,0 0-33 15,0 0-20-15,0 0-3 16,-33 111 0-16,33-67-11 15,6-1-24-15,9-5 10 16,2-7-16-16,5-8-5 16,2-10-1-16,0-8-17 15,1-5 16-15,2 0 1 16,-2-17-18-16,-4-7 12 16,-7-5 2-16,-8 2 3 15,-6 3-1-15,0 2 4 0,0 6 2 16,-11 5 9-16,-4 6 0 15,5 2 20-15,4 3-19 16,4-1 6-16,2 0-6 16,0 1-14-16,9-5-4 15,17-5-3-15,7-3 7 16,1-5-1-16,-6-3-12 16,-7 5-10-16,-9 5 14 15,-9 6 0-15,-3 3 9 16,0 0 9-16,-15 2 13 0,-6 0-2 15,2 0 3 1,7 6 4-16,6 7-5 0,6 4-16 16,0 4-2-16,13 5-4 15,13 0 2-15,2-2-4 16,0 2 6-16,-2-4-3 16,-5 2 0-16,-5-1 0 15,-8-2-1-15,-5 3-5 16,-3-3 5-16,0 0 15 15,-8-4-14-15,-1-5 0 16,0-4-1-16,6-6-10 16,2-2-50-16,1 0-44 15,0-16-241-15</inkml:trace>
  <inkml:trace contextRef="#ctx0" brushRef="#br0" timeOffset="14613.07">27787 879 406 0,'0'0'328'0,"0"0"-250"16,0 0-25-16,0 0-9 15,0 0-10-15,-39 80-13 0,38-39-4 16,1 5-2-16,0 3-2 16,1-4-3-16,11-4-2 15,3-5-2-15,3-7-5 16,6-5-1-16,3-7 0 16,6-8 1-16,2-4 1 15,5-5-1-15,2 0 8 16,-1-12-2-16,-1-10 5 15,-6-4 1-15,-7-2 10 16,-7-2 1-16,-7-1-10 16,-6 2 1-16,-2-3-6 15,-5 0-1-15,0 1-7 16,0 5-1-16,0 6-1 0,0 4-7 16,0 7-17-16,0 3-13 15,0 3-21-15,-2 3-85 16,-2 0-131-16</inkml:trace>
  <inkml:trace contextRef="#ctx0" brushRef="#br0" timeOffset="14843.55">28008 1034 562 0,'0'0'224'16,"0"0"-101"-16,0 0-18 0,0 0-58 15,-54 96-15-15,48-41 5 16,6 4-20-16,0-1-7 16,0-2-7-16,12 7-6 15,-1 7-1-15,2 8-67 16,0 2-25-16,1-2-348 16</inkml:trace>
  <inkml:trace contextRef="#ctx0" brushRef="#br0" timeOffset="15782.43">27192 2517 404 0,'0'0'110'0,"0"0"-42"16,0 0 14-16,-100 4 34 16,67 7-26-16,1 5-21 15,3 3-25-15,2 1 3 16,8 0-8-16,5-3-21 16,9 0 0-16,5 3-18 15,0 1 0-15,17 4-5 16,10 1-1-16,4-3 5 15,2-6-1-15,1-2 4 16,-1-4-5-16,-3 0 3 16,-6-2 0-16,-9-7-6 15,-5 3 3-15,-8-4-3 16,-2 8 2-16,0 5 8 16,-13 5-4-16,-9 4 0 0,-5 0 0 15,4-6 5-15,4-4-5 16,8-6 0-16,6-6-4 15,5-1 4-15,0-5-46 16,16-24-130-16,12-14 110 16,5-10-155-16</inkml:trace>
  <inkml:trace contextRef="#ctx0" brushRef="#br0" timeOffset="15971.79">27278 2619 525 0,'0'0'77'15,"0"0"-56"-15,0 0 59 0,18 94 26 16,-5-63-43-16,3 4-16 16,1-1-44-16,-2-8 6 15,2-7-9-15,-8-3-3 16,-3-5-19-16,-3-4-62 16,-3-5-59-16,0-2-2 15,-6-6-294-15</inkml:trace>
  <inkml:trace contextRef="#ctx0" brushRef="#br0" timeOffset="16390.3">27284 2589 454 0,'0'0'71'15,"0"0"8"-15,0 0-30 16,0 0 17-16,0 0-29 0,0 0 20 16,48-12 0-1,-24 30-44-15,1 7-6 0,0 3 21 16,1 1-28-16,-5 4 6 15,-2-3-6-15,-1-6 2 16,-7-6 0-16,-4-5-2 16,-1-9 0-16,0-4-4 15,0 0 1-15,1-7 2 16,6-14-1-16,1-8 4 16,3-6 8-16,1 2-9 15,-1 3 0-15,1 5 6 16,0 9-7-16,-1 8 0 0,2 5-2 15,-2 3 2 1,-1 4 0-16,-2 14 12 0,-3 12 2 16,-2 0 10-16,-3 9-10 15,-1-2 9-15,0-5-20 16,-2-1 0-16,2-6-3 16,3-7-6-16,2-3-2 15,6-8-62-15,7-7-87 16,3-2-62-16,6-22-11 15</inkml:trace>
  <inkml:trace contextRef="#ctx0" brushRef="#br0" timeOffset="16690.2">28109 2399 527 0,'0'0'67'0,"0"0"79"15,0 0-17-15,-98 22-67 16,75 5-9-16,6 7-25 15,9 5 6-15,7 3-23 16,1 2-8-16,10 3 13 16,12-5-16-16,5-4 0 15,3-9-2-15,1-10 4 16,1-9-5-16,-3-6-4 16,1-4 7-16,-1 0-6 15,-3-14 6-15,-1-8 0 16,1-5 12-16,-2-4-8 15,1 0 11-15,-1 0-15 0,-4 1 2 16,-2 2-5-16,-5-2 2 16,-1 1-4-16,-4 1-10 15,-4 2-42-15,-4 3-144 16,0 6-167-16</inkml:trace>
  <inkml:trace contextRef="#ctx0" brushRef="#br0" timeOffset="16879.58">28227 2439 702 0,'0'0'158'0,"0"0"-109"15,0 0 11-15,-4 84-5 16,4-36-17-16,4 9-6 0,3 10 2 16,1 4-31-1,-3 2 0-15,-2-1 0 0,1-3-3 16,5-4-30-16,1-10-56 15,5-7-232-15</inkml:trace>
  <inkml:trace contextRef="#ctx0" brushRef="#br0" timeOffset="17591.04">29081 1171 685 0,'0'0'152'16,"0"0"-107"-16,0 0-21 16,0 0-24-16,0 0 2 15,0 0-2-15,86-19 0 16,-41 7-1-16,1-1-8 0,5 0-97 16,-3-3-57-16,-4 0-32 15</inkml:trace>
  <inkml:trace contextRef="#ctx0" brushRef="#br0" timeOffset="17936.66">29479 937 506 0,'0'0'136'0,"0"0"-11"15,0 0-47-15,0 0-31 16,-40 77-29-16,46-58-11 15,17-3-5-15,7 1-2 0,6-2 0 16,0-1 1-16,-3-1 1 16,-2 3 1-16,-6 0-1 15,-8 1-1-15,-7-3 1 16,-7 3 1-16,-3-2-3 16,0 1 9-16,-3 1-8 15,-14-1 9-15,-2-1-10 16,0-2 1-16,2-4 4 15,4-3-5-15,6-5 0 16,2-1 0-16,5 0-12 16,0-16-97-16,11-12-34 15,14-7 50-15,5-2-44 16,0 1-110-16</inkml:trace>
  <inkml:trace contextRef="#ctx0" brushRef="#br0" timeOffset="18111.81">29788 1044 186 0,'0'0'154'16,"0"0"-72"-16,0 0 8 15,0 0 39-15,0 0-1 16,0 0-45-16,27 57-26 16,-20-39-34-16,2 1-19 15,1-5 6-15,-2-1-10 16,0-1-13-16,0-6-32 16,-3-2-132-16,-4-4-59 15</inkml:trace>
  <inkml:trace contextRef="#ctx0" brushRef="#br0" timeOffset="18482.43">29785 873 623 0,'0'0'57'0,"0"0"-53"16,0 0-3-16,0 0 62 15,0 0-24-15,0 0-10 16,95 76 1-16,-72-45-16 15,-1 3 3-15,-4-2-16 16,-2-2 3-16,-5-4-4 16,-4-8 2-16,-1-8 3 15,-3-6-5-15,-2-4 0 16,-1 0-1-16,2 0-8 0,3-10-9 16,2-9 18-1,5-9 20-15,0 2-4 0,3 1-14 16,0 5 0-16,0 4 0 15,1 8 1-15,-5 5-6 16,0 3 2-16,-2 1 1 16,-3 17 11-16,1 5 5 15,-3 5 5-15,3 6-2 16,1 0-18-16,2 0 3 16,5-2-4-16,2-4-7 15,2-7-54-15,3-7-108 16,-1-9-129-16</inkml:trace>
  <inkml:trace contextRef="#ctx0" brushRef="#br0" timeOffset="21732.8">29600 2581 287 0,'0'0'145'15,"0"0"-131"-15,0 0-11 16,0 0 14-16,0 0 24 15,0 0-9-15,1 6 8 16,1-6-13-16,-2 0-3 16,1 1-6-16,1 3-17 15,-1 0 1-15,2 1-2 16,1-2 0-16,-1 0 4 0,0 0-4 16,-1-3-9-1,1 3 2-15,-3-3-5 0,0 0 12 16,0 0-2-16,0 0 2 15,0 0 7-15,0 0-4 16,0 0 11-16,0 0 1 16,0 1-8-16,0-1 2 15,0 2-5-15,0-2 0 16,0 0-3-16,0 0-1 16,0 0 0-16,0 0-1 15,3 0-6-15,3 0 5 16,3-2 4-16,-2-10 1 15,-1-1 8-15,0-1-6 16,-3-2 2-16,1 2-5 0,-3 1-1 16,-1 2 4-16,0 3-3 15,-3 3 5-15,-11 4 14 16,-3 1 10-16,-2 0 14 16,-3 7-4-16,3 11-10 15,5 7-4-15,4 6-9 16,6 4 7-16,4 5 1 15,4 4-23-15,15-2 2 16,10-8-5-16,5-4 7 16,2-13-16-16,5-11 7 15,-2-6-28-15,2-7-7 16,0-21-49-16,-2-13-67 16,-6-6 21-16,-6-5-33 0</inkml:trace>
  <inkml:trace contextRef="#ctx0" brushRef="#br0" timeOffset="22202.77">29931 2437 499 0,'0'0'168'16,"0"0"-101"-16,0 0-16 15,-57 73 0-15,50-35-17 16,4 3 7-16,3 0 6 16,0-2-23-16,0-9 1 15,9-6-20-15,8-8-5 0,5-9-2 16,4-7-5-1,3-7-13-15,-1-19 7 0,-3-10-9 16,-8-3 3-16,-5-3-12 16,-11 5-19-16,-1 6 26 15,-3 10-13-15,-13 8 37 16,-1 4 43-16,1 7-2 16,5 2 9-16,3 0-9 15,6 0-23-15,2 0-18 16,7 0-3-16,19 0 0 15,10 0 3-15,1-10-12 16,-3 0 8-16,-5 0-13 16,-10 5 17-16,-4 3-4 15,-6 2 3-15,-6 0 1 16,-3 11 0-16,0 8 4 0,0 11 33 16,0 3-8-1,0 5-4-15,0 2 6 0,0 1-18 16,0 0-6-16,0-2-4 15,2-3 1-15,-2-7-7 16,0-7 3-16,0-7 0 16,0-9 1-16,0-4-1 15,0-2-30-15,0 0-45 16,0-21-78-16,10-10-42 16,2-11 8-16</inkml:trace>
  <inkml:trace contextRef="#ctx0" brushRef="#br0" timeOffset="22827.39">30743 2402 347 0,'0'0'88'16,"0"0"-45"-16,0 0 23 15,0 0 17-15,0 0-38 16,0 0 1-16,0 0-22 15,0 0-16-15,0 0 3 16,0 0-11-16,0 0 0 16,0 0-7-16,0 0 2 15,0 0-20-15,0 2-19 16,0 4-50-16,0 0-43 0,-2-1-155 16</inkml:trace>
  <inkml:trace contextRef="#ctx0" brushRef="#br0" timeOffset="25378.75">31456 596 188 0,'0'0'454'0,"0"0"-364"15,0 0-76-15,0 0-11 16,0 0 8-16,0 0-4 16,8 10 20-16,9 5 7 15,2 3-19-15,0-1-8 16,-2 3 8-16,-2-1-15 15,0 7 10-15,-3 9 9 16,-3 9 8-16,-6 8-5 16,-3 10-6-16,0 6 4 15,-3 1-7-15,-9 3 0 16,0 1 12-16,0 5-12 0,3 0-11 16,3 12 13-1,3 3-14-15,0 5 9 0,3 3-10 16,0-1 7-16,0 0-2 15,0-2-5-15,8-4 1 16,-1-1-3-16,2-5 1 16,-1-3-1-16,-2-2 2 15,-2 0 0-15,-1 3 5 16,-3-3-1-16,0-1-1 16,3-9 2-16,-1-10-4 15,2-6 1-15,-3-7 3 16,1-1-3-16,1-6-2 15,-2-7 0-15,-1-2 3 16,0-7-1-16,0-3 2 0,0-4 4 16,-3-4 2-16,-7-3-9 15,-2-1 8-15,-4-3-7 16,-1 1 1-16,-2-1-6 16,-4-2-13-16,-2-5-40 15,-8-2-114-15,-8 0-279 16</inkml:trace>
  <inkml:trace contextRef="#ctx0" brushRef="#br0" timeOffset="48240.13">6573 6468 548 0,'0'0'48'0,"0"0"30"16,0 0 13-16,0 0-10 15,0 0-11-15,0 0-53 16,0 0-2-16,-12 4-5 15,12-4-1-15,0 0 8 16,0 0-16-16,0 0-1 16,3 0 7-16,13 5-2 15,7-3 2-15,4 3 1 16,9-3-2-16,5 0 14 16,6-2-16-16,8 0 4 15,3 0 6-15,6 0-11 16,5 0 3-16,2 0-1 0,1 0 3 15,1 0 6-15,0 0-14 16,-1 0 0-16,0 0 3 16,0 0 3-16,-1 0-10 15,2 0 4-15,4 1 0 16,1 2 7-16,1-2-7 16,-4-1 0-16,-1 0 2 15,-1 0-2-15,2-2 0 16,1-10-1-16,1 0 2 15,-3-1 5-15,-4 3-6 16,-4 0 0-16,-7 0 2 16,-1 2 2-16,-4 1 1 15,0-2-3-15,-3 0-2 0,-1-3 10 16,-1 0-9-16,1-1-1 16,0 0 3-16,-2 0 2 15,-3 3-7-15,-6 2 2 16,-8 4 0-16,-4 0 3 15,-3 0-3-15,-6 3 0 16,1 1 2-16,3-3 1 16,-2 2-3-16,1 0 0 15,-2-2 3-15,1 2-2 16,0-2 3-16,1 3-4 16,-3-1 3-16,0-1-2 15,0 2 5-15,-2-1-6 0,-2 1 0 16,4-2 8-1,-5 2-8-15,-1-1 0 0,-3 0 3 16,-3 1 0-16,-1 0 0 16,-4 0-3-16,1 0 1 15,2 0 11-15,-1 0-9 16,-2 0-1-16,2-2 9 16,0 2-9-16,2 0 7 15,1 0-8-15,1 0 0 16,-1-2 9-16,-1 2-10 15,-2 0 0-15,-2 0 1 16,1 0 5-16,-2 0-7 0,1 0 1 16,-1 0 0-16,0 0 3 15,0 0-3-15,0 0 0 16,3 0-1-16,9-9-44 16,-6-7-74-16,-3-1-391 15</inkml:trace>
  <inkml:trace contextRef="#ctx0" brushRef="#br0" timeOffset="74884">20297 4579 6 0,'0'0'525'16,"0"0"-508"-16,0 0-17 15,0 0-12-15,0 0-16 16,-53-81-53-16,47 69-154 15</inkml:trace>
  <inkml:trace contextRef="#ctx0" brushRef="#br0" timeOffset="75856.39">20235 4367 616 0,'0'0'159'15,"0"0"-136"-15,0 0 51 16,0 0-4-16,0 0-37 15,0 81-14-15,0-25-5 16,12 9 8-16,6 7-21 16,1 0-1-16,-4-3 10 15,-4-6-7-15,-3-5-5 16,-3-8 2-16,-5-11 0 16,0-9-1-16,0-12-6 15,0-12-45-15,0-6 10 0,-9-4-43 16,-6-22-138-1,-2-11 120-15,0-6 70 0,-1-9 31 16,1-4-3-16,0-5 5 16,6-2 32-16,6 0 16 15,5 0-2-15,8 2-4 16,20 4 15-16,7 6 10 16,11 3-19-16,0 13 0 15,2 8-5-15,-6 13-32 16,-6 11 0-16,-7 3-7 15,-3 2-1-15,-6 17 11 16,-3 6-8-16,-4 6 11 16,-5 5 3-16,-7 3-13 0,-1 3 6 15,-4 2-9 1,-17-3 8-16,-3 1 8 0,3-6-14 16,2-5-1-16,7-9 18 15,5-10-21-15,4-6 2 16,3-2-4-16,0 2-13 15,14 2 8-15,11 3 3 16,7 4 2-16,5 0 3 16,4 4-1-16,3 2-1 15,0 4-1-15,-2-4 0 16,-3 2 6-16,-4-4-6 16,-2-2-7-16,-2-2-22 15,-3-8-19-15,-2-4-80 0,-7-3-301 16</inkml:trace>
  <inkml:trace contextRef="#ctx0" brushRef="#br0" timeOffset="76127.83">20946 3796 811 0,'0'0'46'0,"0"0"6"16,0 0 25-16,0 0-42 15,0 0-21-15,10 96 16 0,4-45-26 16,0 2-3-16,1-5 8 16,-6 0-4-16,0-4-10 15,-2-7-2 1,-4-3-43-16,-3-5-45 0,0-8-186 15,-2-10-284-15</inkml:trace>
  <inkml:trace contextRef="#ctx0" brushRef="#br0" timeOffset="76331.3">20752 3913 701 0,'0'0'91'0,"0"0"-40"16,0 0-30-1,0 0 39-15,24-82 5 0,12 64-33 16,6 1-2-16,2 5-23 16,3 1-1-16,2 5-5 15,1 2-1-15,5 4-5 16,1 0-20-16,-2 19-177 16,-8 15-495-16</inkml:trace>
  <inkml:trace contextRef="#ctx0" brushRef="#br0" timeOffset="77889.3">21698 4385 528 0,'0'0'94'0,"-2"85"-74"16,2-32 19-16,0 0 52 16,11 5-12-16,-2-2-50 15,3-5-8-15,-3-6-19 16,-3-9 3-16,-1-8-10 15,-2-11 3-15,-2-6-48 16,-1-8-52-16,0-3-32 16,0-8 5-16,-3-12-2 15,-7-11-18-15,-1-7 149 0,-1-10-1 16,0-4 6-16,-1-5 3 16,4-1 21-16,6 0 68 15,3 4-54-15,4 6-22 16,19 5 14-16,5 8 3 15,3 9 26-15,1 9-7 16,-1 13-18-16,-3 4 2 16,-2 8-4-16,-4 17-16 15,-2 10 4-15,-8 2 13 16,-6 5-8-16,-6-1 7 16,0-2-13-16,-2-1 0 15,-13-5 11-15,-3-6-14 0,3-8 11 16,5-6-12-16,3-7-13 15,5-4 5-15,2-2-12 16,0 2-5-16,0 2-6 16,18 4 7-16,9 5-2 15,8 1 11-15,4 3-5 16,3 4 5-16,1-2-3 16,-2 1-4-16,2 1-12 15,-4-2-85-15,1-2-42 16,-1-3 0-16,-1-5-479 15</inkml:trace>
  <inkml:trace contextRef="#ctx0" brushRef="#br0" timeOffset="78093.28">22737 4574 929 0,'0'0'64'0,"0"0"-54"16,0 0 1-16,0 0-11 15,0 0 3-15,0 0-3 16,74-8 0-16,-41 8-2 16,-2 0-23-16,1 0-95 15,-11 0-202-15</inkml:trace>
  <inkml:trace contextRef="#ctx0" brushRef="#br0" timeOffset="78280.91">22767 4798 822 0,'0'0'87'0,"0"0"-69"15,0 0 37-15,0 0-16 16,0 0-32-16,0 0 5 15,97 20-11-15,-45-20-1 16,7 0 0-16,1-12-92 16,1-2-269-16</inkml:trace>
  <inkml:trace contextRef="#ctx0" brushRef="#br0" timeOffset="79204.09">24293 3857 346 0,'0'0'83'0,"0"0"53"15,0 0 7-15,0 0-45 16,0 0-32-16,0 0 4 16,-109 6-46-16,69 0 19 15,-6 1-32-15,-2 2 10 16,2 1-10-16,5-2 5 0,2 1-1 15,8-3 1-15,4 3-13 16,8-4 17-16,7-2-10 16,7 0-7-16,4-2-2 15,1 2-2-15,0 6-5 16,0 11-1-16,9 7 7 16,9 13 1-16,0 13 4 15,2 9-5-15,1 13 1 16,-3 8 1-16,0 10-2 15,-4 4-4-15,-1 5 0 16,-3 2 3-16,-5 9-4 16,-2 1 3-16,0-2 0 15,0-5 2-15,4-9 3 0,2-10 0 16,-1-5-2-16,-1-17 2 16,5-16-1-16,-1-17-2 15,2-13 0-15,2-9-3 16,7-6-2-16,5-2 5 15,4-3 2-15,7 0-2 16,4-6 2-16,4-7-2 16,5-7-8-16,7-1-41 15,8-4-112-15,3-2-177 16</inkml:trace>
  <inkml:trace contextRef="#ctx0" brushRef="#br0" timeOffset="80312.56">24688 4140 110 0,'0'0'12'16,"0"0"33"-16,0 0 57 0,-13-76 21 15,1 63-53 1,-1 3 20-16,2 4-6 0,0 3 16 15,0 3 1-15,2 0-35 16,0 12-48-16,-2 11 19 16,7 11-27-16,4 7 27 15,0 5-20-15,0 0 3 16,13-2 0-16,7-6-16 16,2-8-4-16,5-8-2 15,1-6-7-15,-1-9 4 16,1-7-15-16,1 0-28 15,-2-18-25-15,-2-10-18 16,-4-8-33-16,-6-3 22 16,-5-2-8-16,-8 3 68 15,-2 7 35-15,0 8 7 0,-6 9 15 16,-6 7 42-16,0 4 72 16,4 3 18-16,3 0-45 15,3 0-40-15,2 10-34 16,0 11-20-16,0 8 19 15,7 1-15-15,7-4-8 16,4-3-2-16,-2-5-2 16,6-6-1-16,2-8 1 15,0-4-5-15,3-2 4 16,-1-18-6-16,-7-8 5 16,-6 1-7-16,-8-3-5 15,-5 4 7-15,-2 3 7 0,-16 6 3 16,-1 6 6-16,0 4 3 15,4 3 5-15,6 2 7 16,3 2-2-16,6 0-7 16,0 0-15-16,7 0-10 15,17 0 9-15,12-1 0 16,3-8 0-16,-2-3-11 16,-4 0-10-16,-6 1-5 15,-11 2 8-15,-9 6-3 16,-5 1 22-16,-2 2 6 15,0 0 48-15,-9 0-31 16,-1 0-6-16,4 0 3 16,4 2-7-16,2 0-6 15,0 5-7-15,0 5-5 16,15 2 5-16,3 6 1 0,1 0-1 16,-1 5 8-16,-1 2-6 15,-8-1-1-15,-3 2-1 16,-5-2-5-16,-1-2 5 15,0-3-2-15,-3-4 2 16,-6-5 0-16,0-2 0 16,0-4 0-16,2-4-47 15,1-2-31-15,3 0-209 16,1-15-261-16</inkml:trace>
  <inkml:trace contextRef="#ctx0" brushRef="#br0" timeOffset="81303.33">25534 3942 472 0,'0'0'52'0,"0"0"55"0,0 0 40 15,0 0-73 1,0 0-58-16,0 0 12 0,-22 47-18 15,22-19-1-15,0 0-3 16,1-2 4-16,14 1 0 16,4-5-9-16,4-1 0 15,4-5 3-15,1-6-3 16,2-4-1-16,0-6 0 16,-2 0-1-16,-1-10 1 15,-2-7 5-15,-4-1 13 16,-4-1 3-16,-7-1-7 15,-4-2-5-15,-3-5-9 16,0-1 0-16,-2-2-12 16,1 1-62-16,-2 2-75 15,0 5-49-15,-2 6-49 0</inkml:trace>
  <inkml:trace contextRef="#ctx0" brushRef="#br0" timeOffset="81484.41">25728 3890 534 0,'0'0'102'15,"0"0"-52"-15,0 0 41 16,-18 85 9-16,18-48-35 16,0 6-17-16,9 6-19 15,7 4-21-15,4 0-6 16,1 4-2-16,-2-1-3 16,-4-1-61-16,-4-4-210 15</inkml:trace>
  <inkml:trace contextRef="#ctx0" brushRef="#br0" timeOffset="83865.7">30350 888 207 0,'0'0'157'0,"0"0"-98"15,0 0 87-15,0 0 12 16,0 0-55-16,0 0-25 16,0 1-35-16,0 6-26 15,0 7-2-15,4 7-13 16,3 5 5-16,0 2-7 16,4 4 5-16,3-1-12 15,2-3 13-15,3-3-7 0,3-6 1 16,1-6-6-16,2-5 6 15,2-5-4-15,-2-3 4 16,-1 0 0-16,0-11 0 16,-3-5 1-16,1-2 2 15,-1-5-2-15,-3 2 1 16,-3-1-2-16,-3 2-18 16,-3 2-46-16,-1 2-75 15,-3 3-69-15,-2 5-141 16</inkml:trace>
  <inkml:trace contextRef="#ctx0" brushRef="#br0" timeOffset="84076.47">30592 933 515 0,'0'0'123'0,"0"0"-5"16,0 0-26-16,0 0-23 15,-34 75-33-15,34-35-16 16,0 6-11-16,7 4-7 16,6 15 3-16,-4 6-5 15,2 7 0-15,-4 13-8 16,5-3-90-16,0 2-169 16,0-1-319-16</inkml:trace>
  <inkml:trace contextRef="#ctx0" brushRef="#br0" timeOffset="86141.56">30480 2410 333 0,'0'0'170'16,"0"0"-44"-16,0 0-10 16,0 0-8-16,0 0-36 15,0 0-33-15,-70 69-17 16,69-46-4-16,1 2-17 16,0 0 3-16,0 0-4 15,7-1 0-15,6-4 1 0,6 0 2 16,0-3-6-16,3-4 3 15,0-7-12-15,-1-2 10 16,6-4-2-16,-2 0 4 16,2-10 4-16,0-7 1 15,-2-2-3-15,0-2 3 16,-2-2-5-16,1-3-3 16,-2 2-27-16,-2 0-40 15,-1 5-51-15,-1 0-60 16,-6 5 50-16,-4 4-223 15</inkml:trace>
  <inkml:trace contextRef="#ctx0" brushRef="#br0" timeOffset="86344.06">30704 2417 547 0,'0'0'149'15,"0"0"-56"-15,0 0-12 16,-35 81 2-16,31-45-16 16,2 4-47-16,2 3-5 15,0 9 2-15,0 3-16 16,0 4-1-16,5 4 0 16,-4-2-14-16,-1-4-65 0,0 2-314 15</inkml:trace>
  <inkml:trace contextRef="#ctx0" brushRef="#br0" timeOffset="88854.82">24396 5373 688 0,'0'0'136'0,"0"0"-68"16,0 0-2-16,0 0-20 15,0 0-41-15,0 0 0 16,1 0 0-16,23 0-5 16,12 0 3-16,7-4 1 15,4-4-8-15,0 0 2 0,-2 0-40 16,1-1-68-16,-1 1-102 16,-2 0 80-16,-1-1-141 15</inkml:trace>
  <inkml:trace contextRef="#ctx0" brushRef="#br0" timeOffset="89240.57">24987 5180 453 0,'0'0'94'15,"0"0"14"-15,0 0 31 0,0 0-37 16,0 0-49-16,0 0-43 15,-67 41-10-15,68-28 0 16,15 1-5-16,4-3 5 16,4 0 0-16,1-1 0 15,-1-1 0-15,-2 2 4 16,1-1-4-16,-3 3 2 16,-3-1-2-16,-2 4 6 15,-5 0-12-15,-2 2 6 16,-2 1 0-16,-6 4 4 15,0 1 3-15,0 1 29 16,-14-3-9-16,-1-2-18 0,1-4-1 16,1-5-8-16,6-6-6 15,1-5 5 1,5 0-36-16,1-9-42 0,0-18-112 16,0-9-45-16,13-10-70 15</inkml:trace>
  <inkml:trace contextRef="#ctx0" brushRef="#br0" timeOffset="89410.78">25312 5184 149 0,'0'0'378'16,"0"0"-322"-16,0 0 14 16,0 0 29-16,0 0-17 15,0 92-45-15,0-71-26 0,9-1 3 16,3-2-14-16,-3 0 0 15,1-4-3-15,-4-2-34 16,0-5-75-16,-5-7-87 16,-1 0-6-16</inkml:trace>
  <inkml:trace contextRef="#ctx0" brushRef="#br0" timeOffset="89814.41">25299 5157 378 0,'0'0'54'15,"0"0"15"-15,0 0-14 16,0 0 24-16,0 0-34 16,0 0-16-16,25 10 51 15,-6 9-39-15,0 4-3 0,1-3-16 16,2 3-7-16,-1-1-14 16,-3-2 12-16,1-3-13 15,-5-5 0-15,-1-6 0 16,-2-4-6-16,-1-2 4 15,1 0-4-15,-2-10-2 16,0-8 8-16,-1-4 11 16,0 1-4-16,1 3-5 15,0 5 1-15,3 1 6 16,-2 5-9-16,1 4 2 16,2 1 2-16,-2 2-1 15,0 0-2-15,2 12 3 0,-4 6 11 16,1 3 16-16,-1 4-2 15,-2 4-25-15,2-1 7 16,2-1-9-16,-1-3-2 16,1-7-1-16,0-5-32 15,0-6-59-15,4-6-147 16,-2-2-35-16</inkml:trace>
  <inkml:trace contextRef="#ctx0" brushRef="#br0" timeOffset="90156.39">25959 4999 25 0,'0'0'609'15,"0"0"-483"-15,0 0-76 16,0 0 26-16,-39 74-17 16,36-42-32-16,3 5-19 15,0 1-2-15,0-1 15 16,11-2-18-16,6-1 2 15,5-3 7-15,3-5-8 16,7-4 0-16,0-5-4 16,3-10 0-16,1-6 0 15,1-1-3-15,-3-8 3 16,-3-11 3-16,-2-3 0 16,-7-3-3-16,-2-2 1 15,-5-2-1-15,-5-2 0 16,-4 0-29-16,-3-3-36 0,-3 2-58 15,0 3-90-15,0 4-153 16</inkml:trace>
  <inkml:trace contextRef="#ctx0" brushRef="#br0" timeOffset="90333.4">26164 5036 667 0,'0'0'134'16,"0"0"-62"-16,0 0-13 15,-6 73-9-15,6-34-12 16,12 7-24-16,0 11-1 16,-2 3 5-16,2 5-12 15,-1-2-1-15,-1-2-3 0,-3-4-4 16,1-8-31-16,-4-8-121 16,-1-10-326-16</inkml:trace>
  <inkml:trace contextRef="#ctx0" brushRef="#br0" timeOffset="94480.95">26977 3991 62 0,'0'0'81'16,"0"0"7"-16,0 0-4 15,0 0-1-15,0 0-26 16,0 0 7-16,0 0-21 16,10-38-11-16,-10 33 16 15,-1 2 5-15,-7 1 32 16,-4 1-46-16,-4 1-11 16,1 0 18-16,-4 0-28 15,1 9 9-15,3 3 7 0,0 1-31 16,6 3 1-1,3 2 0-15,6 0-4 0,0-4 0 16,3 3-1-16,15-9-9 16,4 3 9-16,7-5-3 15,4-3 4-15,-1-1 0 16,4 2 1-16,-5 1-2 16,-3 4 1-16,-6-2 0 15,-6 5 2-15,-5 0 0 16,-7 1-2-16,-2 2 0 15,-2 1-1-15,0 1 1 16,-5-1 8-16,-6-1 0 0,1-5-4 16,4-4 2-1,3-6-12-15,3 0-3 0,0 0-84 16,0-10-83-16,0-13-7 16,11-8 83-16,2-3-116 15</inkml:trace>
  <inkml:trace contextRef="#ctx0" brushRef="#br0" timeOffset="94682.21">27190 3971 448 0,'0'0'120'0,"0"0"-84"15,0 0 57-15,0 0 3 16,0 0-39-16,0 0-28 16,5 59-3-16,1-43-6 0,1 1-20 15,2-3 2 1,-1 0 3-16,-2-3-4 0,0-3-2 15,-2-1-13-15,0-6-54 16,-2 1-61-16,-1-2 9 16,-1 0-60-16,0-11-13 15</inkml:trace>
  <inkml:trace contextRef="#ctx0" brushRef="#br0" timeOffset="95125.45">27208 3938 532 0,'0'0'147'15,"0"0"-9"-15,0 0-27 16,0 0-30-16,0 0-62 16,0 0-10-16,-10-3-9 15,10 3-21-15,16 0-38 16,5 0-19-16,3-1-148 15,-3 1-10-15</inkml:trace>
  <inkml:trace contextRef="#ctx0" brushRef="#br0" timeOffset="95506.1">27357 3938 334 0,'0'0'142'16,"0"0"-86"-16,0 0 15 15,0 0-5-15,0 0-14 16,0 0-31-16,12 44 31 15,-4-25-42-15,-1 0-2 16,2-1-3-16,0 3-3 16,-5-7-4-16,1-3 4 15,0-3-2-15,-4-5 0 16,1-3-2-16,-2 0-9 16,0 0 8-16,1 0 0 0,5-11 3 15,1-6 10 1,4-5 0-16,2 3 9 0,1 2-15 15,1 0-2-15,1 10 10 16,0 0-9-16,-2 7 5 16,0 0-3-16,-1 0-5 15,-3 14 10-15,2 6-10 16,-5 0 3-16,0 2 10 16,0 1-13-16,2-7-8 15,0 1-69-15,3-6-95 16,1-4-27-16,1-5 71 15</inkml:trace>
  <inkml:trace contextRef="#ctx0" brushRef="#br0" timeOffset="95862.31">27845 3800 549 0,'0'0'140'16,"0"0"-66"-16,0 0-9 15,0 0 0-15,0 0-45 16,-45 78-6-16,45-53-8 16,0 4-1-16,14-4-8 15,2-1 3-15,4-7-4 16,4-1 4-16,1-4 1 16,0-6-1-16,2-4 0 15,-1-2 0-15,-1 0 0 0,-3-16 3 16,-1 0-2-1,-6-5 20-15,-4-3-12 0,-1-1-1 16,-6 2 2-16,-2-1-7 16,-2 4 2-16,0 3-5 15,0 1 3-15,0 5-8 16,0-1-36-16,0 1-60 16,3 5-88-16,-2 2-72 15</inkml:trace>
  <inkml:trace contextRef="#ctx0" brushRef="#br0" timeOffset="96033.89">28033 3786 515 0,'0'0'181'0,"0"0"-105"16,0 0-20-16,-12 81 9 15,12-38-20-15,3 6-24 16,11-1-12-16,2 2-7 15,-1 3-2-15,-2 10 0 16,-1 4-67-16,0 9 25 16,-3 3-192-16</inkml:trace>
  <inkml:trace contextRef="#ctx0" brushRef="#br0" timeOffset="96958">27169 5084 332 0,'0'0'95'0,"0"0"26"16,0 0-11-16,0 0 33 15,0 0-69-15,-89-20-6 16,74 22-28-16,0 11-7 16,5 7-4-16,5 10-17 0,3 8-10 15,2 5 12-15,3 6-13 16,17-2 4-16,5-4-4 15,5-6-2-15,2-9-2 16,5-11-22-16,-2-12-22 16,3-5-46-16,-4-7-102 15,-1-16-54-15,-9-7-126 16</inkml:trace>
  <inkml:trace contextRef="#ctx0" brushRef="#br0" timeOffset="97456.81">27336 5213 207 0,'0'0'259'15,"0"0"-107"-15,0 0-44 0,0 0 8 16,0 0-39 0,0 0-63-16,-33 10-6 0,33 9 3 15,11 3-1-15,4-2-5 16,1-1-5-16,4-6-7 16,-1-8 7-16,2-5-2 15,-4 0 2-15,-1-7-8 16,-7-11 0-16,-6-2-2 15,-3 0-1-15,0 3 9 16,-15 5 2-16,-4 2 7 16,0 7 2-16,2 0 17 15,5 3-1-15,3 0-2 16,7 0-1-16,2 0-22 16,0 0-2-16,15-4-11 15,9-2 12-15,3-4 0 0,-2-3-4 16,-5 3 1-1,-10 3 1-15,-5 3-6 0,-5 4 9 16,0 0 2-16,0 0 16 16,0 0 17-16,0 0-8 15,0 0-22-15,0 0 1 16,0 4-6-16,16 8-4 16,8 0 1-16,6 0 6 15,-2 0-2-15,-4 0-1 16,-6 1 0-16,-8 1-3 15,-7 5 3-15,-3 4-7 16,0 3 7-16,-7-3 2 0,-5-3 7 16,0-7-8-16,6-5-1 15,5-4-7-15,1-4-39 16,4-2-113-16,17-19-64 16,4-5 6-16</inkml:trace>
  <inkml:trace contextRef="#ctx0" brushRef="#br0" timeOffset="97794.38">27867 5070 267 0,'0'0'236'15,"0"0"-80"-15,0 0-46 16,0 0-18-16,0 0-36 16,0 0-17-16,-61 65-16 0,60-39-11 15,1 5-5-15,0 0 10 16,3-1-14-16,12 1-1 15,3-2-1-15,4-7-1 16,3-4-2-16,-1-10-8 16,6-3 10-16,-1-5 3 15,0 0-3-15,1-7 0 16,-3-10 7-16,-3-2-6 16,-6 3 6-16,-5-5-7 15,-2 1 2-15,-4-3 2 16,0-3-4-16,-4 1-21 15,0 0-33-15,1-1-71 0,-1-1-83 16,-3 7 2 0</inkml:trace>
  <inkml:trace contextRef="#ctx0" brushRef="#br0" timeOffset="97979.98">28035 5063 450 0,'0'0'153'16,"0"0"-39"-16,0 0-64 15,-14 85 20-15,14-47-1 16,2 8-15-16,10 6-31 16,2 2-2-16,0 4-21 15,-1 2 0-15,-4-2-1 16,0-5-15-16,2-4-21 0,-4-11-158 16,2-14-184-1</inkml:trace>
  <inkml:trace contextRef="#ctx0" brushRef="#br0" timeOffset="98769.19">28517 3704 340 0,'0'0'80'0,"0"0"21"16,0 0 3-16,0 0 21 0,0 0-15 15,0 0-33-15,-63 0-21 16,63 0-39-16,0 0-6 16,0 0-11-16,4 0-9 15,13 0 9-15,4 0 1 16,1 7 0-16,2 3 9 16,-4 3-10-16,-1 2 5 15,-3 5-5-15,-2 7 4 16,-4 5-3-16,-3 6 2 15,-4 8-3-15,-1 1 3 0,-1 7 0 16,1 3 2 0,2 7-5-16,2 7 0 0,2 10 0 15,1 9 2-15,0 2 4 16,3 3-6-16,2-5 5 16,5-8-5-16,1 0 0 15,3-4 9-15,-1 0-9 16,-1-3 0-16,0-6 2 15,-2-6-2-15,-4-5-1 16,0-10 1-16,-8-6-4 16,-5-9 9-16,-2-8-9 15,0-7 4-15,-16 1 0 16,-7-3 2-16,-8 1 0 16,-5-2-2-16,0-2 8 15,1-6-8-15,3-6-7 0,7-1 5 16,11-1-4-16,11-26-25 15,3-17-28-15,6-16-53 16,20-10-184-16</inkml:trace>
  <inkml:trace contextRef="#ctx0" brushRef="#br0" timeOffset="99707.02">29376 3867 94 0,'0'0'91'16,"0"0"61"-16,0 0-74 15,0 0 25-15,0 0-38 16,0 0-4-16,3-14-1 16,-5 10-22-16,-4 1 9 15,-5 2-26-15,-3-1 15 16,-4 2-13-16,0 0-8 15,-4 0-2-15,-3 2-4 0,-1 6 6 16,1-1-8 0,-1 3 11-16,6 2-3 0,2-2-7 15,3 4-7-15,3 1-1 16,0 5 0-16,4 6 7 16,5 5-1-16,3 5-5 15,0 3-1-15,0 5-2 16,2 5 2-16,4 1 0 15,2 4-5-15,-1 1 5 16,-1-1 4-16,1 5-2 16,-2 4-4-16,-2 5 2 15,-2 2 0-15,-1 1 2 16,0 0 5-16,3-4-7 16,-1 4 0-16,2-4-3 15,0-1 2-15,1-7 2 0,3-4 2 16,-4-6-3-16,5-4 0 15,-3-5 0-15,0-2 3 16,1-7 1-16,0-4-8 16,3-3 6-16,-3-6-2 15,-1-3 0-15,0-4-1 16,1-2 1-16,-4 0 1 16,2 0 5-16,-5-2-10 15,0-1 8-15,0-1-2 16,0-3 24-16,0 0-22 15,0-2 2-15,3 1-4 16,3 1 3-16,3 0-7 0,6 2 2 16,0-3 0-16,7-1-2 15,2 0-9-15,6 0-19 16,6-13-38-16,7 1-153 16,11-2-113-16</inkml:trace>
  <inkml:trace contextRef="#ctx0" brushRef="#br0" timeOffset="101544.78">29715 3978 382 0,'0'0'159'0,"0"0"-107"0,0 0-18 15,0 0 11 1,0 0-5-16,0 0-14 0,-18-58 17 15,10 45-26-15,-2 4 25 16,-4 3-7-16,1 3-3 16,-3 3 15-16,0 0-9 15,0 3-22-15,0 21-4 16,1 9-10-16,3 10 16 16,7 5-16-16,5-3 0 15,2-2 10-15,18-5-12 16,5-8-3-16,6-6-2 15,5-12-19-15,4-10-10 16,3-2-41-16,-1-24-55 16,0-8-40-16,-8-6-22 0,-7 0-127 15</inkml:trace>
  <inkml:trace contextRef="#ctx0" brushRef="#br0" timeOffset="102089.63">29909 3975 213 0,'0'0'200'15,"0"0"-72"-15,0 0-9 16,0 0 15-16,-81-12-51 15,72 12-17-15,3 4-26 16,3 14-20-16,2 6-19 16,1 5 7-16,0-2-7 15,1 0 11-15,13-5-12 16,3-6-4-16,3-6-1 16,-1-9 4-16,4-1-7 15,-6 0-3-15,-2-13 11 0,-7-1-2 16,-6 1 2-16,-2-1 0 15,0 0 9-15,-11 5-3 16,-3 2 3-16,0 1-6 16,4 3 5-16,6 0 9 15,4 0-16-15,0-7-1 16,15-4-3-16,12-8-2 16,7-3 4-16,1-1-25 15,-9 7-12-15,-6 6 3 16,-10 7 22-16,-8 6 13 15,-2 0 9-15,-6 0 23 16,-15 13-13-16,0 1-9 0,2 1 19 16,9-1-6-16,6-1-21 15,4 2-1-15,7-3-1 16,15-1-5-16,8-1 4 16,1-2 1-16,-1-2 1 15,-7 2 3-15,-3 3-4 16,-11-1 0-16,-5 7-2 15,-4 2 4-15,0 2-2 16,-6-1 2-16,-6-1-2 16,0-5-4-16,8-6-22 15,1-4-75-15,3-2-60 16,0-2-112-16,1 0-72 16</inkml:trace>
  <inkml:trace contextRef="#ctx0" brushRef="#br0" timeOffset="102452.62">30368 3813 508 0,'0'0'115'0,"0"0"-12"15,0 0-11-15,0 0-20 16,0 0-46-16,0 0-21 15,-39 65 7-15,29-29 0 16,4 7-3-16,1-2 12 16,4 1-10-16,1-5-7 0,0-7-1 15,8-3-3-15,12-5 0 16,9-8-1-16,6-6-2 16,6-8-1-16,3 0 4 15,-3-7 0-15,-4-13 0 16,-1-3 1-16,-11 2 3 15,-4-5-4-15,-7 2 0 16,-4 1 0-16,-6 1 0 16,-1 1 3-16,-3 1-2 15,0 2-1-15,0 2-15 16,0 0-67-16,0 1-91 16,0 1-109-16</inkml:trace>
  <inkml:trace contextRef="#ctx0" brushRef="#br0" timeOffset="102639.71">30584 3920 616 0,'0'0'167'16,"0"0"-90"-16,0 0-31 16,-32 96-1-16,32-57-14 15,0 7-18-15,0 1-13 16,0 8 6-16,3 6-6 15,-3 10-75-15,0 1-217 16,-8 5-187-16</inkml:trace>
  <inkml:trace contextRef="#ctx0" brushRef="#br0" timeOffset="103823.81">29825 5160 396 0,'0'0'69'0,"0"0"-36"16,0 0 29-16,0 0 20 15,0 0-16-15,0 0 11 16,-64-15-26-16,49 15-3 16,-1 9 3-16,4 3-26 15,2 0-3-15,9 2-22 0,1-1 4 16,0-1-8-16,11 3 4 15,8-4-3-15,2-1-2 16,4 0 6-16,2 1-2 16,-2 1 1-16,-1 2 0 15,-4 2 5-15,-4 0-5 16,-5 5 0-16,-5-4 2 16,-6 3 4-16,0 1-6 15,0 0 0-15,-12 0 0 16,-6-3 9-16,3-4-9 15,-2-6 0-15,5-3-3 0,6-5-3 16,3-2-25 0,3-22-95-16,2-9-37 0,13-8 22 15,3-2-228-15</inkml:trace>
  <inkml:trace contextRef="#ctx0" brushRef="#br0" timeOffset="104010.12">29968 5185 439 0,'0'0'101'16,"0"0"-69"-16,0 0 30 16,0 79 13-16,0-57-4 15,0 1-47-15,3-3-19 16,5-1 6-16,2-4-6 16,-2-3-5-16,-1-5-4 15,2-7-80-15,-5 0-49 0,-2-3-56 16,-2-15-106-16</inkml:trace>
  <inkml:trace contextRef="#ctx0" brushRef="#br0" timeOffset="104395.47">29995 5125 406 0,'0'0'86'16,"0"0"-66"-16,0 0-3 15,0 0 69-15,0 0-27 16,0 0-18-16,61 28-11 15,-43-8-21-15,-1 2 13 16,-1 4-3-16,-4-2-13 0,-1-2-2 16,-3-3-3-16,-3-4 4 15,-2-7-3-15,-3-6 2 16,0-2-3-16,0 0 0 16,0 0-2-16,1-14 7 15,4-5-3-15,-1-8 7 16,5-3-8-16,3 3-1 15,2 0-1-15,2 6 0 16,1 10-2-16,2 5 0 16,-2 6-1-16,-1 2 3 15,-2 15 5-15,-2 9 25 16,-4 3-2-16,0 3-17 16,-1-1-3-16,-1-1-2 0,3-3-6 15,-2-7-12 1,3-3-81-16,0-5-143 0,-1-9-67 15</inkml:trace>
  <inkml:trace contextRef="#ctx0" brushRef="#br0" timeOffset="104753.83">30511 5048 506 0,'0'0'101'0,"0"0"-52"0,0 0 19 15,0 0-28-15,0 0 1 16,12 81-9-16,-4-44-3 16,2-3-6-16,2 1-7 15,3-3 5-15,3-2-10 16,3-4 1-16,2-10-11 15,0-6 2-15,4-8 7 16,3-2-4-16,4 0 6 16,1-17 5-16,0-6 3 15,-4-2-1-15,-8-4-5 16,-2 3-14-16,-8-4 6 16,-3 1-6-16,-5-1-3 15,-5 3 3-15,0 1-17 0,0 3-35 16,-1 5-61-1,-11 5-115-15,-2 8-72 0</inkml:trace>
  <inkml:trace contextRef="#ctx0" brushRef="#br0" timeOffset="104968.72">30776 5085 446 0,'0'0'122'16,"0"0"-105"-16,0 0 33 15,0 0 108-15,8 106-76 16,-2-56-29-16,3 5-1 0,0 0-34 16,3 0-14-16,-1-2 3 15,-1 2-7-15,2-2-69 16,-5-9-65-16,4-7-153 16</inkml:trace>
  <inkml:trace contextRef="#ctx0" brushRef="#br0" timeOffset="105812.73">31308 3981 588 0,'0'0'156'0,"0"0"-83"16,0 0-30-16,0 0-29 15,0 0-11-15,0 0 4 16,31-14-7-16,-5 13 4 16,1-2-2-16,-1-1-2 15,4-2 0-15,5-5-137 16,1-3-116-16</inkml:trace>
  <inkml:trace contextRef="#ctx0" brushRef="#br0" timeOffset="106185.81">31607 3817 463 0,'0'0'152'16,"0"0"-130"-16,0 0-18 15,0 0-3-15,0 0 12 16,0 0 6-16,72 69-3 15,-49-59 1-15,1 0-2 16,-7 0-3-16,-1 0-1 16,-3 1 2-16,-7 1 8 0,-3 5 10 15,-3 3 1-15,0 0-3 16,-5-2-14-16,-8-2 1 16,0-3-3-16,2-3-1 15,1-3 0-15,4-4-5 16,3-3-5-16,3 0-1 15,0 0-1-15,0-2-34 16,0-10-118-16,6-9-19 16,10-7 12-16,2-1-212 15</inkml:trace>
  <inkml:trace contextRef="#ctx0" brushRef="#br0" timeOffset="107192.13">32363 3720 547 0,'0'0'109'16,"0"0"3"-16,0 0 4 15,0 0-41-15,0 0-38 0,0 0-7 16,-9 29-25-1,0-1 6-15,6 9-3 0,1 4 1 16,2 0-4-16,0 0-5 16,0-5 0-16,11-6 4 15,4-7-3-15,0-7-2 16,6-5-2-16,-1-10 2 16,2-1-2-16,3 0 1 15,2-16 0-15,-2-9 2 16,-1-6 1-16,-5 0 3 15,-2 0-4-15,-5 1 0 16,-4 3 0-16,-3-1 0 0,-2 7-5 16,-3 3-5-16,0 10-29 15,0 2-42-15,0 6-85 16,-5 0-122-16</inkml:trace>
  <inkml:trace contextRef="#ctx0" brushRef="#br0" timeOffset="107378.77">32512 3826 409 0,'0'0'199'0,"0"0"-84"16,0 0-42-16,0 0 6 16,-6 74-7-16,6-36-22 0,3 3-26 15,4-3-20 1,-1 4 2-16,1-3-6 0,-6 3-48 15,2 4-218-15</inkml:trace>
  <inkml:trace contextRef="#ctx0" brushRef="#br0" timeOffset="108752.96">31870 5126 465 0,'0'0'95'15,"0"0"-39"-15,0 0 42 16,0 0 18-16,0 0-74 16,0 0-40-16,0 0-2 15,-4 12-11-15,13-25 11 16,0 2 2-16,-4-2-2 16,-4 1 0-16,-1 5 1 15,0 1 4-15,-1 3 5 16,-10 3-8-16,-1 0-1 0,-1 3 8 15,2 15-5-15,5 4 6 16,6 10-2-16,0 1-3 16,5 6 7-16,11-2-9 15,6-2 1-15,1-4 6 16,0-6-1-16,-1-10-1 16,-2-5-8-16,1-8-6 15,-1-2 6-15,-1-8-3 16,2-14-2-16,-3-7 1 15,-3-3-18-15,-5-3-15 16,-7 3-18-16,-3 3-41 16,0 8 48-16,0 6 47 0,-6 5 1 15,3 7 45-15,0 3 21 16,2 0 4-16,1 0-37 16,0 3-25-16,0 15 0 15,0 6-6-15,0 1-1 16,0-6 7-16,9-2-7 15,4-6 4-15,8-7-5 16,3-4-1-16,1 0-2 16,-2-11 0-16,-4-7 3 15,-8-2 4-15,-7-3-2 16,-4 5-2-16,0 1 12 16,-10 5 4-16,-7 2 13 15,-1 5-2-15,6 2-8 0,4 3 9 16,5 0-18-1,3-1-10-15,7-2-7 0,14-2 2 16,10-4 1-16,2-1 4 16,-5 1-6-16,-4 2 5 15,-10 2-11-15,-7 3 12 16,-4 2-1-16,-3 0 5 16,0 0-4-16,0 0 4 15,0 1 9-15,0 8-1 16,0 6-12-16,0-1 0 15,12 3-6-15,7 0 9 16,1-1-5-16,2 3 2 0,-4-1 0 16,-5 1 3-16,-3-1-3 15,-8 1 0-15,-2 3 5 16,0-1-2-16,-8-2 0 16,-3-6-3-16,3-6-1 15,4-2-2-15,4-5-30 16,0 0-101-16,0-7-177 15,1-13-134-15</inkml:trace>
  <inkml:trace contextRef="#ctx0" brushRef="#br0" timeOffset="109254.8">32643 4929 362 0,'0'0'178'0,"0"0"-65"0,0 0 2 16,0 0-13 0,0 0-48-16,0 0-21 0,-36 30-18 15,32-13-9-15,-2 6 8 16,3 8-4-16,3 3 8 16,0 5 7-16,0-1-22 15,6-3 11-15,10-1 0 16,8-6-12-16,3-6-2 15,0-6 1-15,3-8 0 16,-3-6-1-16,3-2-4 16,-2 0 4-16,-1-12 0 15,-3-2-1-15,-9 1-1 16,-4-5-1-16,-5 2 3 16,-3-5 4-16,-1-3-4 15,1 2 0-15,-1-3-21 0,1-1-90 16,-3 5-5-1,0 7-143-15,0 6-128 0</inkml:trace>
  <inkml:trace contextRef="#ctx0" brushRef="#br0" timeOffset="109577.39">32781 5092 167 0,'0'0'327'16,"0"0"-213"-16,0 0 36 15,0 0-45-15,0 0-39 16,0 0-18-16,-5 6-21 15,5 21-4-15,0 11 3 16,2 8-9-16,5 2 8 16,-4 4-22-16,-2-5 2 15,1-1-5-15,1-7 0 16,0-4-18-16,-2-7-122 16,-1-7-368-16</inkml:trace>
  <inkml:trace contextRef="#ctx0" brushRef="#br0" timeOffset="110613.39">32847 3677 156 0,'0'0'187'16,"0"0"-111"-16,0 0 10 15,0 0 4-15,0 0 11 16,0 0-16-16,-23-29-28 15,21 29-9-15,2 0-35 16,0-2 3-16,0 1-10 0,2-2-5 16,13 0 7-16,10 0 2 15,6 1 6-15,8 0 12 16,3-1-25-16,1 0 8 16,-8 2 6-16,-7 1-15 15,-7-2 2-15,-11 2-4 16,-4 0 0-16,1 3 1 15,-5 16 4-15,1 7 1 16,0 12 29-16,0 5-31 16,6 6 11-16,3 7-15 15,5 4 0-15,0 4 10 16,1 0-10-16,2 3 0 16,-1-1 4-16,-3 0-1 15,1 1-6-15,-5-5 3 16,-2-1 0-16,2-4 1 0,-1 0-1 15,-2-5 0-15,1 5 0 16,-3-1 1-16,-4 0-1 16,2 3 11-16,-3 2-7 15,2-4 5-15,2 0-8 16,-2-8 2-16,5-7 11 16,2-4-14-16,4-6 2 15,-3-1-2-15,-1-3 0 16,-3 2 1-16,-2-2-1 15,-3 2-1-15,-3 0 1 16,0-4 2-16,0-1 5 16,0-7-1-16,-5-3-1 0,2-6 2 15,-1-2-7-15,-1-1 0 16,2 0 6-16,-1 0-5 16,0-1-2-16,-2 2-3 15,-6 0-21-15,-5 0-31 16,-8 1-205-16</inkml:trace>
  <inkml:trace contextRef="#ctx0" brushRef="#br0" timeOffset="111802.92">23122 6847 466 0,'0'0'317'0,"0"0"-248"16,0 0-40-16,0 0-18 15,0 0-2-15,0 0 2 16,6 8-5-16,23-8 11 16,7-7 2-16,2 0-13 15,0 0 3-15,-2-2-9 16,-3 3 0-16,-3 3-2 15,-3-2-18-15,-6 4-59 16,-4 1-94-16,-7 0-112 16</inkml:trace>
  <inkml:trace contextRef="#ctx0" brushRef="#br0" timeOffset="112003.39">23238 6996 764 0,'0'0'70'0,"0"0"-66"16,0 0 35-16,0 0 17 15,106 8-17-15,-52-8-21 16,2 0-5-16,0 0-9 16,2-8-4-16,-3-3-13 15,2-3-75-15,-7-2-183 16</inkml:trace>
  <inkml:trace contextRef="#ctx0" brushRef="#br0" timeOffset="113018.85">25004 4553 727 0,'0'0'71'16,"0"0"-19"-16,0 0 25 15,0 0-30-15,0 0-26 16,0 0-21-16,23 6 2 16,20-2 14-16,15 0-4 15,13-4 10-15,12 2-19 0,11-2 0 16,12 0 6-16,9 0-9 15,12-10-11-15,1-8-105 16,-1-9-324-16</inkml:trace>
  <inkml:trace contextRef="#ctx0" brushRef="#br0" timeOffset="113643.76">29643 4284 614 0,'0'0'60'0,"0"0"-24"16,0 0 52-16,125 33 2 15,-65-25-45-15,2-5-14 16,4-3-9-16,4 0-16 15,7 0-6-15,6-11-34 16,-1-3-217-16</inkml:trace>
  <inkml:trace contextRef="#ctx0" brushRef="#br0" timeOffset="115233.31">27480 4439 615 0,'0'0'149'16,"0"0"-135"-16,0 0-1 15,0 0 53-15,115 8-14 16,-70-8-10-16,7-2-12 16,6-8-25-16,9 2-5 15,9 0-4-15,3 6-194 0,5 2-444 16</inkml:trace>
  <inkml:trace contextRef="#ctx0" brushRef="#br0" timeOffset="115975.39">30182 5746 648 0,'0'0'157'15,"0"0"-106"-15,0 0-9 16,0 0 28-16,0 0-47 16,0 0-10-16,-3 11-4 15,25-8-7-15,9-2-4 16,7-1 2-16,8-1 0 16,9-14 0-16,8-5-18 15,1-5-76-15,-10 2-271 0</inkml:trace>
  <inkml:trace contextRef="#ctx0" brushRef="#br0" timeOffset="117281.65">24876 6294 396 0,'0'0'92'0,"0"0"-39"16,0 0 44-16,0 0-8 16,0 0 9-16,0 0-37 15,-46-5-36-15,22 5 14 16,-3 0-22-16,-7 0 6 15,-5 0 0-15,-3 8-23 16,-4 1 3-16,-2 1 11 0,2 2-10 16,4 0 3-16,6-1-2 15,8-2 9-15,7-2 5 16,9-3-16-16,2-3-2 16,7 0 19-16,2-1-18 15,1 2-2-15,0 5-1 16,0 10 1-16,0 10-3 15,4 11 3-15,9 9 0 16,1 14 1-16,4 9 3 16,1 16 2-16,2 11-6 15,6 7 0-15,3 8 1 16,1 6-1-16,5 0 0 16,-2 0-6-16,3 3 10 15,-1-8-4-15,-2-1 0 0,-1-9 3 16,-4-9-3-16,-1-8 0 15,-7-9 0-15,-2-10-7 16,-1-10 16-16,-3-12-3 16,3-16-3-16,-3-9-2 15,3-6 1-15,-2-4-2 16,7-6 0-16,3-4 8 16,9 0-6-16,7-14-2 15,5-11 0-15,10-7-10 16,6-1-25-16,8-9-84 15,5-2-77-15,-1-6-287 16</inkml:trace>
  <inkml:trace contextRef="#ctx0" brushRef="#br0" timeOffset="118156.13">25316 6478 554 0,'0'0'61'16,"0"0"-26"-16,0 0 39 15,0 0 5-15,0 0-13 16,0-85-33-16,3 64 4 15,0 0 2-15,-3 6-16 16,0 3-10-16,0 6-1 16,0 5 5-16,0 1 19 0,0 0-16 15,0 0-12-15,0 0-6 16,2 7-2-16,4 13 0 16,7 5 7-16,2 10-5 15,1 3 0-15,1 4-2 16,1 3 1-16,0-5-1 15,0 0-3-15,-2-8-22 16,-2-5-61-16,-7-1-116 16,-7-5-151-16</inkml:trace>
  <inkml:trace contextRef="#ctx0" brushRef="#br0" timeOffset="118370">25271 6836 724 0,'0'0'150'0,"0"0"-114"16,0 0-7-16,0 0-2 15,0 0 20-15,99-4-23 16,-42-1-10-16,2-4-11 16,-2-2-3-16,0-4-8 15,-3-1-125-15,-4-3-267 16</inkml:trace>
  <inkml:trace contextRef="#ctx0" brushRef="#br0" timeOffset="119296.47">25539 4407 518 0,'0'0'138'0,"0"0"-47"0,0 0 10 16,0 0-13-16,0 0-20 16,0 0-57-16,-3 0 4 15,3 0-7-15,0 0-7 16,0 0 6-16,0 0-7 15,0 0-2-15,0 0-25 16,16-8-201-16,7-5-93 16</inkml:trace>
  <inkml:trace contextRef="#ctx0" brushRef="#br0" timeOffset="123707.1">31918 3867 270 0,'0'0'130'0,"0"0"-43"16,0 0 15-16,0 0-6 15,0 0 11-15,0 0-15 16,-18-4-23-16,18 4-17 16,0 0-2-16,0 0-16 15,0 0-17-15,0 0-7 16,0 0-10-16,0 10-1 15,0 6-2-15,0 5 3 16,6 4 4-16,0-1-4 0,0-2 1 16,0 0-1-16,0-4-15 15,0-4-20-15,0-4-29 16,0-7-83-16,1-3-92 16,-2 0-133-16</inkml:trace>
  <inkml:trace contextRef="#ctx0" brushRef="#br0" timeOffset="123909.34">31889 3777 572 0,'0'0'116'0,"0"0"-20"15,0 0-62-15,0 0-34 16,0 0-8-16,0 0-64 0,36-3-27 15,-14 3-100-15,-3 8-184 16</inkml:trace>
  <inkml:trace contextRef="#ctx0" brushRef="#br0" timeOffset="124285.03">32038 3823 407 0,'0'0'68'0,"0"0"-8"16,0 0 14-16,0 0-35 15,0 0-20-15,0 0 3 0,20 53 3 16,-10-31-9 0,0 4-15-16,-3 3 5 0,-1-4-6 15,0-2 0-15,-1-6 3 16,-2-5-3-16,-1-4-2 16,0-5 2-16,-2-3 0 15,1 0 0-15,-1 0 1 16,0 0 9-16,0-7 32 15,0-9-14-15,4-1-14 16,0-3 0-16,5-2 0 16,4 2-7-16,-1 5 13 15,1 4-3-15,-2 4-3 16,-2 5-5-16,0 2 12 16,3 0 0-16,0 9 0 15,4 10 14-15,-2 8-7 0,-1 3-9 16,-4 1-2-16,-3 2-17 15,-1 1 1-15,-5-1-2 16,0 1-59-16,-2-4-123 16,-11-1-261-16</inkml:trace>
  <inkml:trace contextRef="#ctx0" brushRef="#br0" timeOffset="128750.1">27432 6275 525 0,'0'0'95'0,"0"0"9"15,0 0 8-15,0 0 4 16,-94 23-71-16,78-1-2 15,0 5-30-15,6 5 0 16,7 3 1-16,3 3-14 16,3-1 10-16,21-1-14 0,7-7 7 15,8-2-6-15,4-5 3 16,1-8 0-16,0-8 3 16,-3-4-3-16,-4-2-1 15,0-8 1-15,-5-11 3 16,-5-7 7-16,-8-7-6 15,-12-7 4-15,-7-3 8 16,0-4-10-16,-22 1-6 16,-11 5 14-16,-7 5-9 15,-5 9 5-15,-6 8-10 16,1 10 0-16,2 9-3 16,6 0-25-16,11 10-53 15,8 14-126-15,4 4-528 0</inkml:trace>
  <inkml:trace contextRef="#ctx0" brushRef="#br0" timeOffset="134018.7">25619 7724 547 0,'0'0'133'0,"0"0"-24"15,0 0-32-15,0 0 0 16,-89 58-14-16,86-30-54 16,3 8 0-16,0 1-6 0,10 2 0 15,14-1 8-15,7-5-11 16,8-2 0-16,6-8 7 16,3-2-4-16,2-11 6 15,-2-6-4-15,0-4-4 16,-6-2 6-16,-2-17-5 15,-6-4 1-15,-6-6 12 16,-8-2-8-16,-8-3 7 16,-11 1-5-16,-1 0 1 15,-14-1 11-15,-18 1-12 16,-7 4-7-16,-6 4 3 16,-5 6-5-16,2 5 0 0,3 8 0 15,9 2 0-15,7 4-3 16,11 0-15-1,9 0-11-15,9 0-30 0,0 4-100 16,7 6-315-16</inkml:trace>
  <inkml:trace contextRef="#ctx0" brushRef="#br0" timeOffset="145031.39">27585 7663 320 0,'0'0'440'0,"0"0"-382"16,0 0-34-16,0 0-5 15,0 0 18-15,-13-91 0 16,13 61-20-16,0 1 10 0,0 2-2 16,2 7-10-1,-2 1 9-15,1 3-15 0,-1 6-2 16,0 2 22-16,0 6-21 15,0 2 10-15,0 0-11 16,0 0-6-16,2 0-1 16,3 14-11-16,3 10 11 15,4 8 7-15,0 6 3 16,1 3-6-16,0 1-1 16,-2-3-3-16,0-4 4 15,0-7-4-15,2-4-22 16,-3-8-21-16,0-3-44 15,-4 1-147-15,-6-3-118 16</inkml:trace>
  <inkml:trace contextRef="#ctx0" brushRef="#br0" timeOffset="145216.81">27587 7903 648 0,'0'0'131'0,"0"0"-125"16,0 0 14-16,0 0 17 16,0 0 24-16,0 0-37 15,105-52-21-15,-59 32-6 16,5-5-24-16,4 1-224 16</inkml:trace>
  <inkml:trace contextRef="#ctx0" brushRef="#br0" timeOffset="146078.63">28269 6122 400 0,'0'0'190'16,"0"0"-159"-16,0 0 10 15,0 0 15-15,0 0-44 16,0 0 42-16,86-30-24 15,-50 24-15-15,-3 0 18 0,-5 1-12 16,-5 0-6 0,-11 4-4-16,-5 1-11 0,-5 0 12 15,-1 0 9-15,-1 0 15 16,0 0-6-16,0 13-12 16,0 8-4-16,0 11 13 15,0 9-23-15,0 3 6 16,0 9 0-16,0 10-8 15,9 7 1-15,2 13 1 16,1 6-3-16,2 1-1 16,1 2 0-16,3 1 3 15,4-5-3-15,1 1 1 16,4 1-2-16,0-1 1 16,1-1 0-16,0-3-5 0,1-1 5 15,-4-5 0-15,-5 0 4 16,-3-6 0-16,-9-3-4 15,-8-6-5-15,0-6 1 16,-14 0 4-16,-13 1 0 16,-5-2 3-16,-10-3-2 15,-1-7 1-15,-2-10-4 16,0-12-15-16,0-13-67 16,-8-12-528-16</inkml:trace>
  <inkml:trace contextRef="#ctx0" brushRef="#br0" timeOffset="147064.53">29072 6906 487 0,'0'0'191'0,"0"0"-167"16,0 0-17-16,0 0 73 0,0 0 13 15,0 0-26 1,95 5-35-16,-64-5-11 0,2 0-11 16,0-1-10-16,2-6-6 15,1-2-82-15,-7 1-91 16,-7 4-304-16</inkml:trace>
  <inkml:trace contextRef="#ctx0" brushRef="#br0" timeOffset="147259.85">29204 7114 491 0,'0'0'288'15,"0"0"-288"1,0 0-14-16,0 0 14 0,0 0 15 16,90-21-11-16,-43 6 1 15,5-2-5-15,3-3-81 16,3-3-25-16,4-3-100 15</inkml:trace>
  <inkml:trace contextRef="#ctx0" brushRef="#br0" timeOffset="147508.1">30185 6450 660 0,'0'0'220'0,"0"0"-206"15,0 0 34-15,0 0 43 0,0 0-42 16,0 0-34-16,0 9-15 16,1 17 0-16,5 11 25 15,1 2-25-15,1 3 0 16,1-1 7-16,0 1-2 16,0-3-5-16,-2-1 0 15,-1-5-9-15,-1-4-15 16,-2-5-97-16,-3-7-224 15</inkml:trace>
  <inkml:trace contextRef="#ctx0" brushRef="#br0" timeOffset="147748.84">29935 6588 708 0,'0'0'94'0,"0"0"-53"15,-26-77-5-15,26 55 9 16,0 0 0-16,19-3-24 16,11 2 4-16,9-1-25 15,8 4 0-15,7 4 4 16,3 4 4-16,-1 6-16 16,3 6 6-16,-4 0-8 15,-1 3-10-15,-1 14-54 16,-2 4-37-16,-11 4-85 0,-13 4-172 15</inkml:trace>
  <inkml:trace contextRef="#ctx0" brushRef="#br0" timeOffset="148002.76">30059 7051 804 0,'0'0'78'16,"0"0"-8"-16,0 0-8 16,0 0-46-16,0 0 7 0,0 0-14 15,19 6-6 1,20-6 21-16,6 0-18 0,10-6-3 16,8-10 4-16,13-5-5 15,9-5-4-15,5-3-12 16,-2-5-68-16,-11 3-154 15,-13 3-494-15</inkml:trace>
  <inkml:trace contextRef="#ctx0" brushRef="#br0" timeOffset="159608.96">19950 5338 738 0,'0'0'58'15,"0"0"0"1,0 0 35-16,0 0-21 0,0 0 4 16,0 0-21-16,0 0-29 15,0 0-6-15,-55 3-20 16,55-3 4-16,6 0-4 16,19 0 7-16,17 0-1 15,15 0 5-15,11-9 1 16,10 3 4-16,11-3-10 15,11-1 5-15,9 1 9 16,5-3-13-16,2-2 3 16,-1-6-7-16,-1-5-3 15,-3-4 7-15,-4-3-5 16,-10 1 2-16,-14 2 2 16,-17 8-4-16,-24 8 2 0,-19 4-4 15,-14 6 0-15,-6 3 1 16,-3 0 4-16,0 0 23 15,0 0 6-15,0 0-12 16,0 0 1-16,0 0-12 16,0 0-9-16,0 0 0 15,0 0-2-15,0 0-2 16,0 0 1-16,0 0-9 16,0 0-48-16,0 0-31 15,0 0-25-15,0 0-23 16,0 0-233-16</inkml:trace>
  <inkml:trace contextRef="#ctx0" brushRef="#br0" timeOffset="161529.75">20382 8987 913 0,'0'0'64'0,"0"0"-22"16,0 0-28-16,0 0 35 16,0 0-32-16,0 0-3 15,-17 92-9-15,30-26-2 16,0 3 10-16,1 0-13 16,-2 2 0-16,0-3-3 15,1-5-3-15,-2-5-31 16,2-13-1-16,-1-14-18 0,0-11-85 15,-2-15-187 1</inkml:trace>
  <inkml:trace contextRef="#ctx0" brushRef="#br0" timeOffset="161941.19">20453 9088 575 0,'0'0'47'16,"14"-129"73"-16,9 77-11 15,7 8-52-15,6 3 14 16,8 4-38-16,8 6-11 16,4 9-4-16,-1 9-10 15,-4 12 3-15,-8 1-8 0,-3 14 3 16,-9 20-3 0,-5 9 4-16,-5 8 1 0,-9 6 9 15,-7 0-16 1,-5-3 3-16,-1 0 10 0,-18-5-14 15,-7-5 5-15,-2-7 0 16,1-9 3-16,5-11 7 16,4-6-7-16,10-7 4 15,5-2-7-15,3-2-5 16,0 0-16-16,2 2 14 16,23 4-3-16,11 2 5 15,11 2 0-15,5-1 3 16,0 1-2-16,-1 0-1 15,1 1 0-15,-3 2 3 0,-1 2 2 16,-2 0-10-16,-3 1 2 16,-2-3-21-16,-3-6-28 15,-5-7-58-15,-6 0-184 16,-11-12-306-16</inkml:trace>
  <inkml:trace contextRef="#ctx0" brushRef="#br0" timeOffset="162461.21">21343 8224 846 0,'0'0'80'16,"0"0"-26"-16,0 0 32 15,0 0-38-15,0 0-26 16,0 0-15-16,-6 83-1 15,15-35-2-15,4 1 1 16,0-2-2-16,-3-4 1 16,0-6-4-16,-2-5-5 15,-2-6-26-15,-3-6-38 16,-3-7-67-16,0-9-233 16</inkml:trace>
  <inkml:trace contextRef="#ctx0" brushRef="#br0" timeOffset="162639.72">21093 8306 861 0,'0'0'109'15,"0"0"-67"-15,0 0 11 16,0 0-1-16,20-89-26 16,25 65-5-16,13-1-11 15,11 4-7-15,7 2-3 16,5 6 0-16,7 9-41 15,1 4-55-15,-1 15-114 0,-4 16-343 16</inkml:trace>
  <inkml:trace contextRef="#ctx0" brushRef="#br0" timeOffset="162973.87">22352 8976 765 0,'0'0'236'16,"0"0"-195"-16,0 0 18 15,0 0 26-15,0 0-37 16,0 0-48-16,-51-14-3 15,73 8 1-15,8 0 3 16,5 2-5-16,1 4 4 16,-1 0-7-16,-2 0-6 15,2 3-44-15,-2 10-26 16,-5 4-59-16,-9 3-244 16</inkml:trace>
  <inkml:trace contextRef="#ctx0" brushRef="#br0" timeOffset="163141.7">22344 9244 907 0,'0'0'110'0,"0"0"-47"16,0 0 3-16,0 0-24 16,0 0-42-16,0 0 2 15,38 0-6-15,-1 0 8 16,3 0-8-16,3 0 0 15,4 0-60-15,0 0-42 16,-3 0-262-16</inkml:trace>
  <inkml:trace contextRef="#ctx0" brushRef="#br0" timeOffset="164716.46">23264 8787 819 0,'0'0'35'0,"-25"88"-18"16,17-25 33-16,5 3-31 16,3 5-8-16,0 3-11 15,0 1-4-15,0-3-16 16,0-5-55-16,1-14-54 0,-1-11-22 16,0-12 1-16,0-17-150 15</inkml:trace>
  <inkml:trace contextRef="#ctx0" brushRef="#br0" timeOffset="165128.75">23198 8964 525 0,'0'0'116'0,"3"-88"-40"16,22 50 0-16,10 7-8 15,8 3-14-15,5 11-11 16,2 8-21-16,-2 9-10 15,-2 1 3-15,-5 20-12 0,-6 8-1 16,-5 5 7-16,-6 2-8 16,-8 3-1-16,-8 2 4 15,-8 4-1-15,0-1 0 16,-18 5 9-16,-12-2-8 16,-3-1 8-16,-1-7-10 15,3-10 6-15,7-8-5 16,9-8-1-16,7-7 2 15,7-6-4-15,1 1-4 16,9 1-7-16,21-1 1 16,13 1 9-16,8-1 1 15,2 2 4-15,0 3 3 16,-3 4-6-16,-1 3-1 0,-5 5 5 16,-4 0-4-1,-1-1 4-15,-6-1-5 0,-2-4 0 16,0-6-19-16,-1-6-110 15,-6 0-285-15</inkml:trace>
  <inkml:trace contextRef="#ctx0" brushRef="#br0" timeOffset="165467.19">23601 8430 846 0,'0'0'108'15,"0"0"-47"-15,0 0-3 16,0 0-25-16,0 0-13 15,0 0-20-15,0-22 1 16,44 15-6-16,6 0 11 16,2 1-6-16,0 0 0 15,-1 2-53-15,0 1-29 0,-8 2-144 16,-6 1-127 0</inkml:trace>
  <inkml:trace contextRef="#ctx0" brushRef="#br0" timeOffset="165789.54">24069 8349 468 0,'0'0'266'0,"0"0"-229"16,-6-96 20-16,6 60 21 15,0-1-11-15,3 1-24 0,1 5-3 16,-4 6-10-1,0 7-2-15,0 8 0 0,2 4-6 16,-2 5 10-16,1 1 1 16,-1 0-28-16,0 0-5 15,3 1-5-15,5 17-10 16,3 7 15-16,3 11 0 16,1 5 1-16,2 2 9 15,-2 0-10-15,1 0-1 16,-1-1-3-16,3-2-42 15,-5-3-5-15,-4-5-54 16,-6-5-179-16,-3-5-274 16</inkml:trace>
  <inkml:trace contextRef="#ctx0" brushRef="#br0" timeOffset="165960.78">24063 8557 830 0,'0'0'138'0,"0"0"-98"15,0 0-9-15,0 0 4 16,88-72 8-16,-34 52-39 16,5 2 4-16,0-1-8 15,0 5-6-15,4 0-34 16,0 2-128-16,-8 6-344 16</inkml:trace>
  <inkml:trace contextRef="#ctx0" brushRef="#br0" timeOffset="169598.94">25955 9775 499 0,'0'0'156'0,"0"0"-57"16,0 0 22-16,0 0-27 15,0 0-32-15,0 0-11 16,-38-20-28-16,38 21-15 15,0 23-1-15,14 14-6 16,7 13 5-16,3 1-3 16,1 2-2-16,-2-5 0 15,-6-2 2-15,-5-3-3 0,-4-5 0 16,-2-8-12 0,0-10-11-16,-3-9-29 0,-2-9-22 15,-1-3-65-15,0-14-50 16,0-14 3-16,-13-8 1 15,-4-7 22-15,-8-6 163 16,-2-6 4-16,0-6 111 16,2-5 41-16,7-2-85 15,3 0 61-15,8 5-47 16,7 3 1-16,0 4-10 16,20 7-17-16,13 7-5 15,11 8-12-15,8 6-25 16,3 12-2-16,-1 7 3 15,0 9-18-15,-2 0 0 0,-9 20 0 16,-3 8 0-16,-10 6-1 16,-12 7 0-16,-6 2 2 15,-11 2-9-15,-1-3 4 16,-4 0 4-16,-14-5 8 16,-4-6-4-16,-2-7 2 15,4-5-2-15,3-5 4 16,7-9 11-16,4 0-18 15,6-5 6-15,0 0-7 16,0 1-4-16,8 4 2 16,13 5-2-16,10 6 4 15,5 1 0-15,9 2 0 0,9-3 0 16,8-3-3-16,8-4-28 16,5-6-38-16,-3-3-154 15,-11 0-94-15</inkml:trace>
  <inkml:trace contextRef="#ctx0" brushRef="#br0" timeOffset="170197.51">27043 9440 848 0,'0'0'123'0,"0"0"-86"15,0 0 6-15,0 0 12 16,0 0-35-16,0 0-17 15,-14 64-1-15,29-10 0 0,4 7 5 16,3 7-5-16,0 2-2 16,0 2 2-16,0-2 1 15,-1-10-5-15,-1-10 2 16,-4-15-9-16,-1-14-8 16,-6-11-22-16,-4-9-10 15,-5-1-15-15,0-14 3 16,0-16 46-16,-17-10-20 15,-7-8 10-15,-3-10 7 16,-1-4 18-16,1-6 4 16,6-2 9-16,8-6 10 15,8-1 15-15,5 7-9 16,10 7-8-16,18 17 18 16,6 10-11-16,9 8-5 0,4 10-2 15,8 6-7-15,1 7 2 16,2 5-3-16,1 0-3 15,-10 6-6-15,-6 15-2 16,-13 6-1-16,-13 10 3 16,-13 7-2-16,-4 8-2 15,-10 2 3-15,-16 1-3 16,-4-5 9-16,1-1-8 16,4-8 0-16,6-8 11 15,7-11-7-15,6-5 3 16,6-1-8-16,6-1-2 15,18 1 0-15,8-1-2 0,6-3 2 16,4-5 0-16,0-5-12 16,4-2-29-16,-3 0-51 15,-4-9-168-15,-5-10-70 16</inkml:trace>
  <inkml:trace contextRef="#ctx0" brushRef="#br0" timeOffset="170489.6">27951 8963 385 0,'0'0'531'15,"0"0"-457"-15,0 0-16 0,0 0-13 16,0 0 1-16,0 0-27 15,-48 86-8-15,48-42 13 16,6 4-22-16,11-1 12 16,1-4-14-16,1-5 1 15,0-3 2-15,-5-3-3 16,1-5-3-16,-3-2 0 16,-3-7-53-16,-2-6-15 15,-4-10-99-15,-3-2-233 16</inkml:trace>
  <inkml:trace contextRef="#ctx0" brushRef="#br0" timeOffset="170657.99">27635 9057 830 0,'0'0'133'16,"0"0"-91"-16,0 0-15 15,0 0 3-15,0 0-8 16,88-91-10-16,-3 62-5 15,16-3-3-15,14 1-4 16,9 4-17-16,-5 5-132 16,-9 8-357-16</inkml:trace>
  <inkml:trace contextRef="#ctx0" brushRef="#br0" timeOffset="171173.4">28918 9385 706 0,'0'0'229'16,"0"0"-166"-16,0 0-26 0,0 0 22 16,0 0-23-1,0 0-36-15,28-9 5 0,7 5 15 16,8 0-17-16,5 3 0 15,1-1-3-15,-3 2-6 16,-1 0-26-16,-5 0-35 16,-6 10-58-16,-7 2-149 15,-12 0-139-15</inkml:trace>
  <inkml:trace contextRef="#ctx0" brushRef="#br0" timeOffset="171361.49">29023 9575 830 0,'0'0'83'16,"0"0"-37"-16,0 0 9 16,0 0-27-16,0 0-27 15,0 0 12-15,133 0-1 16,-59-1-1-16,-1-9-11 16,0 0-12-16,0 2-52 15,1-2-70-15,0-1-106 16,-6-3-330-16</inkml:trace>
  <inkml:trace contextRef="#ctx0" brushRef="#br0" timeOffset="171660.35">30447 8982 847 0,'0'0'109'0,"0"0"-59"16,0 0 34-16,0 0-16 16,0 0-27-16,0 0-20 15,-30 11-21-15,30 22 2 16,0 17 9-16,11 6-9 16,-1 3-1-16,0-1-1 15,-3-1 1-15,-3 0 2 16,1-5-3-16,-2-5-6 15,-3-13 5-15,0-9-38 0,0-10-16 16,0-9-19-16,-3-6-54 16,-17-2-150-16</inkml:trace>
  <inkml:trace contextRef="#ctx0" brushRef="#br0" timeOffset="171879.03">30049 9113 908 0,'0'0'105'0,"0"0"-84"16,-21-95-3-16,21 63 9 16,21 0-1-16,11 3-9 15,13 3-1-15,11 2-6 16,8 6-8-16,8 8 2 0,3 7-4 16,3 3-3-16,1 6-6 15,-4 15-48-15,-7 9-13 16,-5 4-38-16,-9 5-90 15,-10 0-116-15</inkml:trace>
  <inkml:trace contextRef="#ctx0" brushRef="#br0" timeOffset="172268.83">30228 9812 675 0,'0'0'155'16,"0"0"-16"-16,0 0-68 16,0 0-11-16,0 0 6 15,0 0-27-15,-27 0-4 16,27 0-14-16,0 0-8 16,15 0 4-16,24 0-13 0,21 0 28 15,23-4-13-15,19-4-15 16,12-2-8-16,16-5-1 15,4-5-1-15,-4-2-79 16,-19 2-125-16</inkml:trace>
  <inkml:trace contextRef="#ctx0" brushRef="#br0" timeOffset="86464.68">13546 9086 742 0,'0'0'54'15,"0"0"-41"-15,0 0-11 16,0 0 64-16,0 0 3 16,0 0-28-16,0 0-4 15,0 0-17-15,0 0 1 16,-43 0-7-16,43 0-4 15,0 0-4-15,0 0-5 16,12 0 2-16,10 0-5 16,13 2 7-16,13-2-1 0,11 0-3 15,7 0 4-15,11 0 12 16,1 0-14-16,4-6 10 16,3 0-3-16,1-1-1 15,-2 0-1-15,-2 1 2 16,-10-1-8-16,-14 1-1 15,-15 1 1-15,-17 2 0 16,-13 0 2-16,-5 2-2 16,-7 1 5-16,-1 0 6 15,0 0 22-15,0 0-6 16,0 0-10-16,0 0-1 16,0 0-2-16,0 0-10 15,0 0-2-15,0 0 5 16,0 0-9-16,0 0 0 15,0 0 2-15,0 0-2 0,0-2 0 16,0 2-5-16,0 0 5 16,0 0-4-16,0 0-12 15,0 0-49-15,0 0-46 16,0 0-36-16,0 4-346 16</inkml:trace>
  <inkml:trace contextRef="#ctx0" brushRef="#br0" timeOffset="87566.53">15334 9046 590 0,'0'0'98'15,"0"0"-86"-15,0 0 51 16,0 0 51-16,0 0-28 15,0 0-34-15,-38-1-11 16,38 1-12-16,0-2-13 0,0 2-1 16,0 0 2-1,3 0-17-15,23-2 6 0,16-1 0 16,22-2 14-16,19 0 20 16,10-2-14-16,2-1-4 15,-1 2-11-15,2 0-3 16,-7-1 10-16,-4 1-17 15,-12 0 4-15,-13 0 6 16,-12 4-7-16,-14 0-2 16,-13 0 1-16,-9 1-2 15,-11 1 4-15,-1 0 7 16,0 0 21-16,0 0 2 16,0 0-20-16,0 0-2 15,0 0-2-15,0 0-4 16,0 0-5-16,0 0-2 0,0 0-1 15,0 0 1-15,0 0-14 16,0 0-60-16,0 0-47 16,0 0-74-16,0 0-382 15</inkml:trace>
  <inkml:trace contextRef="#ctx0" brushRef="#br0" timeOffset="111611.58">12511 9151 600 0,'0'0'34'15,"0"0"-24"-15,0 0 35 16,0 0 60-16,0 0-45 16,-86 0-25-16,67-6-17 0,-3 2 2 15,-3 1-9-15,-3 2 9 16,-4 1-9-16,-2 0-1 15,0 0 16-15,2 10-15 16,5 0 6-16,6-1 0 16,2 1-8-16,10 0 7 15,3-2-13-15,5 5 4 16,1 1-7-16,0 8 0 16,4 3 0-16,8 4 0 15,6 3 0-15,-2 0 3 16,4 8 0-16,-4 9-3 15,2 6 4-15,-3 5-1 0,-2 6 0 16,-2-1-1 0,-4 2 1-16,1 5 3 0,-5 3-5 15,-2 2 4-15,2 1-4 16,-1 0 10-16,2 4-3 16,1-2-2-16,-1 2 2 15,1 0 0-15,-4-2-1 16,2-3 0-16,-3-4-5 15,0-8 3-15,0-10 1 16,0-12-2-16,0-6 3 16,0-16 3-16,0-4-5 15,0-7 11-15,0-3-8 16,0-3 1-16,0-3-3 0,0 2-4 16,0-3 4-1,0 0-6-15,0 0 1 0,0 0-1 16,0 0 0-16,0 0 0 15,0 0-1-15,0 0 0 16,0 0 0-16,6 6 1 16,12 1 2-16,10 2-1 15,10 0-2-15,14-3 2 16,12-6-4-16,9 0-1 16,9 0-14-16,6-10-35 15,3 2-45-15,0 2-105 16,-7 5-284-16</inkml:trace>
  <inkml:trace contextRef="#ctx0" brushRef="#br0" timeOffset="112977.4">12760 9110 406 0,'0'0'129'0,"0"0"-68"0,0 0-1 15,0 0 63 1,0 0-28-16,0 0-43 0,-12-22-18 15,12 22-14-15,0 0-9 16,0 20-11-16,0 11 1 16,0 13 15-16,2 4 0 15,2 2-10-15,4-5 6 16,-1 0-12-16,-1-9 3 16,2-5-1-16,-4-13-2 15,1-9 0-15,0-7-7 16,-2-2 4-16,2 0 1 15,5-5 1-15,7-13 1 0,1-6 4 16,4 3-3 0,0-3-1-16,1 5 1 0,1 4-1 15,-2 5-2-15,2 5 2 16,-5 5 0-16,1 0 0 16,-5 8-1-16,1 11-1 15,-7 0-2-15,-3 4 8 16,-6 2-4-16,0 1 6 15,-9 0 6-15,-13 1 4 16,-1-7 6-16,-2-3-6 16,-2-4-5-16,3-4-4 15,3-4-7-15,5-4-8 0,5-1 6 16,4 0-24 0,6 0-25-16,1-15-67 15,4-3-158-15,14-2 28 0</inkml:trace>
  <inkml:trace contextRef="#ctx0" brushRef="#br0" timeOffset="113255.04">13257 9591 624 0,'0'0'134'16,"0"0"-119"-16,0 0 4 15,0 0 6-15,0-96-3 16,4 75 0-16,-1 9 10 0,0 6-9 16,-3 4 11-16,0 2 18 15,0 0-16-15,0 0-19 16,0 15-17-16,0 11 0 16,3 10 14-16,5 3-11 15,-2 2-3-15,6-1-3 16,-8 6-86-16,-4 6-218 15,0 7-365-15</inkml:trace>
  <inkml:trace contextRef="#ctx0" brushRef="#br0" timeOffset="113830.74">12795 9918 648 0,'0'0'128'16,"0"0"-83"-16,0 0 24 16,0 0 5-16,0 0-40 15,0 0-28-15,-17 4-6 16,36 21 5-16,-2 6 13 15,-1 3-7-15,-2 0-7 0,-5-1 1 16,-2-2 9 0,-4-7-13-16,-3-7 7 0,0-6-5 15,0-9-2-15,0-2 4 16,0 0-3-16,0 0-2 16,0 0 2-16,6-6-2 15,0-9-2-15,9-6 2 16,3-2 4-16,6 6-4 15,1 4-1-15,0 6 1 16,-1 6-1-16,2 1-2 16,-4 0-1-16,0 6 6 15,-2 9-5-15,-4 3 6 16,-5 6-1-16,-7-2 0 0,-4 4 5 16,0 1-5-16,-10-4 18 15,-13-1-8-15,-2-4 0 16,-2-5 1-16,3-3-13 15,0-5-1-15,7-5 0 16,3 0-3-16,5-3-25 16,9-16-25-16,0-5-56 15,6 1-147-15,16 1-46 16</inkml:trace>
  <inkml:trace contextRef="#ctx0" brushRef="#br0" timeOffset="114117.7">13296 10167 565 0,'0'0'215'16,"0"0"-151"-16,0 0 11 15,0 0-17-15,0 0-48 16,0 0 1-16,52-30-3 16,-36 27-7-16,-2 3 4 15,-2 0-5-15,-6 6-3 16,-2 13 3-16,-4 10 12 15,0 2 21-15,0 1 2 16,-6-2-2-16,2-2-7 16,4-4-18-16,0-6-7 15,3-1-1-15,15-7-7 16,10-2 4-16,2-3-2 0,8-5-1 16,-2 0-18-16,2 0-34 15,-5 0-25-15,-5 0-76 16,-9 0-148-16</inkml:trace>
  <inkml:trace contextRef="#ctx0" brushRef="#br0" timeOffset="114712.21">12975 10586 521 0,'0'0'113'15,"0"0"-82"-15,0 0 26 16,0 0 35-16,0 0-8 16,0 0-28-16,-17-65-15 15,17 65-29-15,0 0-7 16,0 17 2-16,11 10 12 15,-2 15-1-15,1 4-5 16,-2 5 5-16,-2 1 2 16,-3-7-13-16,0-3-2 15,0-11 2-15,0-12-7 0,0-9 0 16,-3-6 0 0,0-4-6-16,1 0 1 0,5-1-4 15,3-18 9-15,9-9 11 16,6-5-9-16,0 0-2 15,9 2 1-15,-2 6-2 16,5 6 1-16,-4 8-10 16,-2 7 6-16,-4 4 1 15,-7 0 0-15,-4 11 0 16,-8 9 1-16,-5 3 2 16,-2 3 12-16,0 3-1 15,-19-4 3-15,-8 0 1 16,-3-6 1-16,0-5-5 15,2-4 0-15,5-6-6 16,4-3-5-16,5-1-7 0,6 0-10 16,5-9-28-16,3-7-22 15,0-2-25-15,14 1-86 16,12 3-85-16,4 4-79 16</inkml:trace>
  <inkml:trace contextRef="#ctx0" brushRef="#br0" timeOffset="115163.34">13397 10832 650 0,'0'0'145'0,"0"0"-68"16,0 0-8-16,0 0-6 16,0 0-38-16,0 0-23 0,-9-25 0 15,29 11-2 1,5 2 0-16,-1 2 4 0,1 7-3 15,-4 3-1-15,-3 0 1 16,-6 3 0-16,-2 13 3 16,-5 1 0-16,-5 5 6 15,0 1 12-15,0-5-8 16,0-3 5-16,0-4-10 16,0-3-3-16,0-4-6 15,0-3-1-15,0 0-6 16,9-1 3-16,12 0 1 15,4 0 3-15,3 0-1 0,-2-1 1 16,-4 1 3 0,-4 0 1-16,-7 0-2 0,-5 8-2 15,-6 10 0-15,0 6 11 16,-8 7-5-16,-13 0 5 16,-4-3-2-16,-2-1-4 15,-2-7-2-15,6-8-3 16,2-10-20-16,12-2-38 15,4-22-150-15,5-15-493 16</inkml:trace>
  <inkml:trace contextRef="#ctx0" brushRef="#br0" timeOffset="116000">13869 9178 589 0,'0'0'121'15,"0"0"-67"-15,0 0 13 16,0 0 5-16,0 0-50 0,0 0-22 16,-6-7 1-16,26 7-1 15,4 0 3-15,-1 0 0 16,5 11 3-16,-2 1-2 15,-3 2 1-15,0 3 0 16,-5 1 0-16,-4 0 4 16,-1 3 2-16,-7 1 2 15,-2 5-1-15,-2 5 5 16,-2 5-4-16,0 7-4 16,0 6-3-16,4 2 2 15,0 3-2-15,4 1-6 16,-2 0 7-16,0 6-4 15,1 1-1-15,-4 3 4 0,2 4-4 16,-2 0 4 0,1 1-4-16,4-1 13 0,2-1-5 15,4-1 4-15,0-2-9 16,1 1 5-16,2 3 9 16,-4 2-15-16,-1 2 14 15,1-1-9-15,-6-5-2 16,-1-5 5-16,-2-4-8 15,-2-4 7-15,2-7-7 16,-4-7-1-16,0-8 5 16,0-10 3-16,0-4 3 15,-3-4 10-15,-4-5-10 16,-4 2 0-16,-2-4-5 16,-5 0-9-16,-8-5-5 0,-8 0-46 15,-10-1-76-15,-11 3-188 16</inkml:trace>
  <inkml:trace contextRef="#ctx0" brushRef="#br0" timeOffset="135719.71">14910 13999 820 0,'0'0'28'16,"0"0"-1"-16,0 0 13 15,0 0 16-15,-70-80 19 16,42 69-22-16,-10 4-18 15,-11 3-19-15,-14 4-8 16,-11 17-6-16,-16 24 0 16,-14 20 2-16,-5 19-3 0,-6 15-1 15,10 12 2-15,14 6 3 16,17 6 8-16,22-6-7 16,15-10 1-16,20-16-3 15,17-22-3-15,8-18-2 16,27-20-3-16,16-11 4 15,12-16 0-15,10-4 0 16,13-29 0-16,2-16 5 16,-6-9-3-16,-10-3-3 15,-17 1 1-15,-14 9 0 16,-16 16 1-16,-13 16-1 16,-6 13-1-16,-6 6 1 15,0 0 4-15,4 2-4 0,10 21 2 16,13 17-2-1,8 13 24-15,11 4-18 0,5-3-2 16,5-2-4-16,5-10 0 16,0-6-1-16,0-13 1 15,0-12-30-15,-3-11-48 16,-6-12-44-16,-14-25-286 16</inkml:trace>
  <inkml:trace contextRef="#ctx0" brushRef="#br0" timeOffset="136079.58">13734 13837 936 0,'0'0'24'0,"0"0"-5"16,0 0-11-16,0 0 7 15,0 0 7-15,0 0-19 16,85-21 4-16,-2 15 12 16,19-1-3-16,14 1 8 15,4-1 9-15,3 6-6 16,-6 1-14-16,-6 0-11 0,-8 0 1 15,-11 0 0-15,-11 0-3 16,-17 0-1-16,-18 0-9 16,-14 1-55-16,-15-1-18 15,-15 0-140-15,-2-7-114 16</inkml:trace>
  <inkml:trace contextRef="#ctx0" brushRef="#br0" timeOffset="136280.2">14837 13460 828 0,'0'0'109'16,"0"0"-107"-16,0 0 0 16,0 0 17-16,107-8 16 0,-56 33 1 15,1 12 1-15,-4 13-7 16,-5 13-11-16,-16 14 3 16,-12 14-11-16,-15 15-6 15,-6 5-4-15,-24 4-1 16,-3-1-10-16,0-8-40 15,2-12-65-15,7-19-283 16</inkml:trace>
  <inkml:trace contextRef="#ctx0" brushRef="#br0" timeOffset="136661.52">16341 13975 1043 0,'0'0'47'16,"0"0"-44"-16,0 0 11 0,0 0 26 15,-62 77-16-15,26-22 4 16,-5 4-2-16,-4 11-9 16,-7 10 1-16,-5 6-7 15,-4-1-3-15,0-3-3 16,3-10-5-16,8-12-1 15,9-14 1-15,7-12-13 16,8-18-70-16,10-16-32 16,4-16-168-16</inkml:trace>
  <inkml:trace contextRef="#ctx0" brushRef="#br0" timeOffset="136877.61">15662 14118 907 0,'0'0'77'16,"0"0"-68"-16,0 0-9 16,0 0 9-16,0 0 51 15,54 94-21-15,-1-55-20 16,15 0-12-16,14-2-3 16,10-3 0-16,8-5-2 15,9-5-4-15,3-4 0 16,1-5-73-16,-4-5-129 15,-12-3-539-15</inkml:trace>
  <inkml:trace contextRef="#ctx0" brushRef="#br0" timeOffset="137533.13">17263 13621 979 0,'0'0'31'16,"0"0"-25"-16,0 0 0 15,0 0 0-15,0 0-1 16,0 0 6-16,7 122 18 16,2-50-15-16,-3 4-11 15,0 8 0-15,-2-3 2 16,-2-8 1-16,1-12-4 15,2-16 1-15,-1-14 0 16,2-14-2-16,0-9-1 16,4-8 0-16,5 0 1 0,9-15 0 15,8-16-1-15,5-6 0 16,3-5 1 0,2 5-1-16,3 4 0 0,4 3 1 15,1 8 0-15,0 10 3 16,-4 9-6-16,-7 3 2 15,-6 17 0-15,-6 14-1 16,-12 8 1-16,-11 10 0 16,-4 5 4-16,-19 4 0 15,-17 4 6-15,-12-5-4 16,-10-6 0-16,-6-7 3 16,-8-9-5-16,0-13-4 15,-1-15 3-15,3-7-3 16,4-19-23-16,8-27-43 0,12-14-80 15,15-12-211 1</inkml:trace>
  <inkml:trace contextRef="#ctx0" brushRef="#br0" timeOffset="137914.02">16928 13179 795 0,'0'0'114'0,"0"0"-77"15,0 0-32-15,0 0 3 16,0 0 2-16,0 0-9 16,101-32 9-16,-15 26-5 15,14 4 5-15,9 2 9 16,-2 0-7-16,-2 0 6 16,-4 0 7-16,-8 0-18 15,-9 2 2-15,-7 1-9 0,-8-1 0 16,-11-1 8-1,-11-1-8-15,-14 0-15 0,-9 0-42 16,-12-7-98-16,-12-11-121 16,0-5-258-16</inkml:trace>
  <inkml:trace contextRef="#ctx0" brushRef="#br0" timeOffset="138093.65">18003 12766 781 0,'0'0'101'0,"0"0"-99"15,84 6 8-15,-39 24 60 16,0 9-16-16,0 14-22 16,-11 12-7-16,-15 15-7 15,-19 18-6-15,-13 18-11 0,-45 18-2 16,-34 8-73-16,-29 0-492 16</inkml:trace>
  <inkml:trace contextRef="#ctx0" brushRef="#br0" timeOffset="141846.42">19265 14815 170 0,'0'0'11'0,"107"35"2"16,-65-19-7-16,-9-3-3 16,-12-1-3-16,-13-1-16 0,-8 0-120 15</inkml:trace>
  <inkml:trace contextRef="#ctx0" brushRef="#br0" timeOffset="142230.2">18886 14913 1026 0,'0'0'49'16,"0"0"-8"-16,0 0-41 15,0 0-4-15,0 0 4 16,90-2 3-16,-28-7 0 16,11 3-1-16,5 0 5 15,-2 0-7-15,-7 4-10 16,-10-3-46-16,-12 4-48 16,-11 1-84-16,-14 0-116 15</inkml:trace>
  <inkml:trace contextRef="#ctx0" brushRef="#br0" timeOffset="142432.64">18970 15155 515 0,'0'0'491'0,"0"0"-452"15,0 0-39-15,0 0-2 16,0 0 2-16,0 0 18 15,114 22-3-15,-28-22-3 16,15-9-12-16,8-18-14 0,3-10-100 16,-11 1-391-16</inkml:trace>
  <inkml:trace contextRef="#ctx0" brushRef="#br0" timeOffset="143268.41">21718 14133 613 0,'0'0'124'0,"-148"14"-50"15,76-6-15-15,2 1 0 16,3-1 13-16,6-3-23 15,10 0-14-15,14-3 10 16,12 0-15-16,12-1-8 16,6-1 4-16,7 0-18 15,-1 0-3-15,1 0-5 16,0 0 0-16,0 0-1 16,-2 0 1-16,2 6-1 15,-1 16 1-15,-2 19 0 0,-2 15 10 16,-2 16-7-16,-3 6 5 15,2 8-1-15,5 12-6 16,3 10 8-16,0 15 0 16,0 21-5-16,0 12 7 15,1 19-9-15,1 9 3 16,1 4-5-16,0-1 1 16,6-2 3-16,1-13-4 15,7-15-1-15,4-21 1 16,4-26 0-16,0-18 0 15,0-18-3-15,-3-16 2 16,-6-13 0-16,-4-12 1 0,0-13-5 16,-8-7 5-16,2-7 7 15,-3-3-7-15,3-1 4 16,11 0-4-16,12-2-8 16,21 0-3-16,24-18-11 15,23-22-32-15,18-15-40 16,9-6-30-16,3-3-222 15</inkml:trace>
  <inkml:trace contextRef="#ctx0" brushRef="#br0" timeOffset="149370.37">22356 14153 194 0,'0'0'89'15,"0"0"-60"-15,0 0 4 0,0 0 12 16,0 0 0 0,0 0 5-16,0 0-13 0,5-12 18 15,-5 10-14-15,0-4 14 16,0 2-5-16,0-4 0 16,0-2-14-16,-6 2 27 15,-7 2-42-15,-3-1 3 16,-1 4-6-16,-4 0 4 15,-8 3-9-15,-5 0 0 16,-8 15-1-16,-3 7-1 16,-2 4 11-16,2 5-15 15,2 3 11-15,7 3-4 16,6 3-1-16,3-2-6 16,11-1 3-16,5-7 0 15,6-4-10-15,5-6-1 0,0-5-2 16,7-4 3-16,6-2 0 15,5-4-9-15,0-2 9 16,3-3 0-16,0 0 1 16,-2 0-2-16,2-3 2 15,3-11-1-15,-1-6 0 16,3-8 0-16,6-4 5 16,-1-5-5-16,0 0-1 15,-1 2-2-15,-6 4 1 16,-5 6 1-16,-5 2-1 15,-5 8 1-15,-4 6 0 16,-1 7 1-16,-4 2 0 0,0 0 0 16,0 0 1-16,0 0 4 15,0 0-5-15,0 0 4 16,0 0 0-16,0 0 6 16,0 0-9-16,0 0 5 15,0 11 5-15,0 8-6 16,0 7 10-16,-2 4-6 15,2-2-3-15,0 2-3 16,0 3-3-16,0-5 0 16,9 1 2-16,3-4 2 15,3-3-4-15,2-3-1 16,5-4 1-16,5-5-2 16,7-4-44-16,2-6-34 0,-2 0-177 15,-4 0-462-15</inkml:trace>
  <inkml:trace contextRef="#ctx0" brushRef="#br0" timeOffset="150237.95">22531 14471 518 0,'0'0'88'16,"0"0"-16"-16,0 0-38 16,0 0 59-16,0 0-17 15,0 0-49-15,-23-25-18 16,39 12-9-16,7-2 7 15,1 3 6-15,0 4-7 16,-3 6 2-16,-2 2-7 16,0 0 3-16,-3 1 3 15,-3 12-6-15,-6 5 9 16,-2 5 2-16,-5 3-6 16,0 6 17-16,0 0-10 15,-11 2 11-15,-5-1-9 16,-2-4-3-16,3-4 5 0,3-2-7 15,5-7 4-15,3-5-6 16,4-2-7-16,0-3-1 16,0-1 0-16,11 0 0 15,6-3 0-15,8-2-9 16,3 0 8-16,5 0 0 16,3-16-14-16,6-5-7 15,4-4-27-15,1-5-97 16,-1 1-185-16</inkml:trace>
  <inkml:trace contextRef="#ctx0" brushRef="#br0" timeOffset="150871.34">23007 14037 680 0,'0'0'104'0,"0"0"-55"16,0 0 15-16,0 0 17 15,0 0-30-15,0 0-32 16,-6-7-12-16,6 7 6 15,0 9-8-15,-3 18-3 16,1 10 16-16,1 9-14 16,1-2 8-16,0-2-12 15,0-3 0-15,0-8 5 16,0-8-4-16,0-10-1 16,1-7 3-16,-1-4-3 15,2-2-6-15,1 0 0 16,3 0 3-16,6-2 2 15,3-6 2-15,4-6 0 16,1 1-1-16,2 3 2 0,3-1-1 16,2 6 1-16,3 2-2 15,1 3 0-15,-1 0 0 16,-3 6 0-16,-2 10 0 16,-7 7 0-16,-9 6 0 15,-7 1 0-15,-2 4 2 16,-14 0 3-16,-11-3-5 15,-7-5 13-15,0-5-6 16,0-6 8-16,2-5 3 16,5-6-9-16,6-2 0 15,5-2-7-15,5 0-1 16,2 0-2-16,4-12-5 0,3-10-31 16,0-3-19-16,16-7-47 15,10 6-194-15,3 5-214 16</inkml:trace>
  <inkml:trace contextRef="#ctx0" brushRef="#br0" timeOffset="151320.68">23520 14455 813 0,'0'0'111'0,"0"0"-100"16,0 0 13-16,0 0 23 15,0 0-28-15,0 0-16 0,30-8 3 16,-18 4-5 0,-2 4-1-16,1 0 0 0,-7 0-3 15,2 0 3-15,-3 12-2 16,-3 5 6-16,0 2 0 16,0 2 13-16,0-5-5 15,0-1-7-15,0-6-5 16,5-3 0-16,6-2-1 15,3-1 1-15,5-3 1 16,-1 0-1-16,2 0 2 16,-5 0-4-16,-4 0 1 15,-3 0 1-15,-5 0 5 16,0 3-3-16,-3 8-2 16,0 7 6-16,-1 6 17 15,-15 2-5-15,-4 1-14 0,-4 0-1 16,-3-4 2-16,1 0-2 15,1-6-5-15,4-4 2 16,6-6-7-16,5-5-23 16,9-2-14-16,1-18-73 15,10-16-193-15,12-9-135 16</inkml:trace>
  <inkml:trace contextRef="#ctx0" brushRef="#br0" timeOffset="151594.27">24014 14218 920 0,'0'0'104'16,"0"0"-80"-16,0 0 14 15,0 0 9-15,0 0-20 16,0 0-22-16,15 1-4 16,26-1 1-16,9 0 12 15,5-4-14-15,2-3 0 16,-4-2-1-16,0-1-18 16,-6 1-29-16,-6-1-69 0,-7 5-250 15</inkml:trace>
  <inkml:trace contextRef="#ctx0" brushRef="#br0" timeOffset="152752.29">25085 13822 448 0,'0'0'78'0,"0"0"-27"16,0 0-27-16,0 0 32 15,0 0 40-15,0 0-39 16,-13-12-37-16,13 11-7 16,0 1 3-16,0 0 5 0,0 0 2 15,0 0 2 1,0 0-3-16,0 0 0 16,0-1-10-16,0 1-4 0,0 0-5 15,0 0 7-15,0 0-7 16,0 0-2-16,0 0 2 15,0 0 2-15,0 0-1 16,0 0-4-16,0 0 3 16,0 0 2-16,0 0-5 15,0 0-1-15,0 0 1 16,0 0 4-16,0 0-1 16,0 0-1-16,0 0 2 15,0 0-3-15,0 0 5 16,0 0-4-16,0 0-1 15,0 0 9-15,0 0-7 0,0 0 0 16,0 0-2-16,0 0-1 16,0 0 3-16,0 0-3 15,0 0 0-15,0 0 0 16,0 0 1-16,0 0-1 16,0 0 0-16,0 0 1 15,0 0 1-15,0 0-4 16,0 0 4-16,0 0-2 15,0 0 1-15,0 0 1 16,0 0-2-16,0 0 0 16,0 0 0-16,0 0-4 15,0 0 4-15,0 0 5 16,0 0-4-16,0 0-2 16,0 0 1-16,0 0-7 0,0 0 5 15,0 0-38-15,0 0-69 16,9 0-6-16,-1 0-145 15</inkml:trace>
  <inkml:trace contextRef="#ctx0" brushRef="#br0" timeOffset="153944.38">25321 13962 521 0,'0'0'95'0,"0"0"-63"16,0 0 30-16,-112-59 44 16,73 53-12-16,0 5-50 15,-1 1 4-15,-2 0-18 16,7 9-2-16,2 10 7 16,4 5-15-16,6 12-6 15,6 7-5-15,2 4-9 16,8 4 5-16,2-4-3 15,5-3-1-15,0-2 1 16,0-9 1-16,5-8-3 0,2-6-2 16,3-11-2-16,1-4 3 15,4-4-3-15,3-8 4 16,6-23-2-16,5-12 1 16,3-8 1-16,-4 1-11 15,-4 4-16-15,-7 9 13 16,-4 12 2-16,-6 9 10 15,-4 12 3-15,-3 4-1 16,0 0 1-16,2 10 7 16,-2 15-8-16,3 11 20 15,3 6 2-15,4-2-16 16,5-2 4-16,7-4-9 16,5-6-1-16,3-6 0 15,6-6-5-15,1-8-7 0,4-6-40 16,-3-2-22-16,-5 0-81 15,-10-12-64-15,-10-2 46 16,-10 3 91-16,-3 0 82 16,-5 4 36-16,-12 1 68 15,0 1 41-15,2 2 8 16,9 0-73-16,5 2-7 16,1-4-45-16,0-2-23 15,15-4-5-15,7 3 0 16,5 2 0-16,-3 3 3 15,-8 3-3-15,-1 0-2 16,-7 3 1-16,-5 9 1 0,-3 5 20 16,0 5 10-16,0 5-4 15,-9-1 0-15,0-5-19 16,1-5 6-16,5-10-10 16,3-3-2-16,0 0-1 15,0-1-11-15,20-2 9 16,5 0 2-16,3 0-2 15,-2-3-6-15,-2 1-3 16,-5-2 7-16,-8 4 2 16,-7 0 0-16,-4 1 1 15,0 15 1-15,0 5 3 16,-12 4 10-16,-4 1-4 0,-2-2 6 16,1 0-8-16,2-4-4 15,2-3-1-15,6-7 1 16,2-3-2-16,5-6-2 15,0-1-29-15,0 0-31 16,11-22-42-16,11-16 1 16,5-15-118-16,-2-10-146 15</inkml:trace>
  <inkml:trace contextRef="#ctx0" brushRef="#br0" timeOffset="154391.13">25851 13709 855 0,'0'0'75'16,"0"0"-59"0,0 0 11-16,0 0 24 0,0 0-18 15,-2 100-9-15,-4-50-4 16,2 7-8-16,0 4 1 16,3-2-5-16,1-5-3 15,0-9-4-15,0-10 1 16,0-11 1-16,0-11-3 15,0-8-2-15,3-3 1 16,3-2-6-16,6 0 3 16,6-16 4-16,6-10 0 15,4-9 0-15,3 0 2 16,-1 4-1-16,0 4-1 16,1 10-6-16,-2 2 5 15,-1 8 0-15,-4 5 1 0,-5 2 1 16,-5 4-1-16,-5 16-4 15,-6 9 4-15,-3 9 4 16,0 1 4-16,-14 2-1 16,-7-4 7-16,-6-4 3 15,-1-5-7-15,-5-2 1 16,0-4 0-16,1-7-6 16,5-5-4-16,6-8 1 15,9-2-2-15,7 0-7 16,5-16-32-16,0-13-25 15,20-4-32-15,11-1-118 16,8 4-101-16</inkml:trace>
  <inkml:trace contextRef="#ctx0" brushRef="#br0" timeOffset="154691.87">26329 14139 498 0,'0'0'143'15,"0"0"-73"-15,0 0 30 16,0 0 13-16,0 0-36 15,0 0-48-15,20-10-29 16,-4 8 12-16,6-2-3 16,2 4 6-16,-1 0-15 15,-4 0 6-15,-1 10-6 16,-6 4 1-16,-4 4 0 16,-5 6 6-16,-3 1 18 0,0 2-4 15,0 4 0-15,0-3-3 16,0-3 2-16,0-1-15 15,11-2-1-15,9-6-4 16,11-7 0-16,17-9-1 16,10 0 1-16,12-27 0 15,5-11-28-15,-4-2-54 16,-10 4-190-16</inkml:trace>
  <inkml:trace contextRef="#ctx0" brushRef="#br0" timeOffset="157142.55">22379 15285 575 0,'0'0'135'16,"0"0"-88"-16,-82 0-33 15,52 0 40-15,-2 4 40 0,-2 6-20 16,-2 7-42 0,0 7 0-16,-1 9 12 0,6 10-13 15,7 9 2-15,5 4-24 16,9 4-8-16,3-8 14 15,7-9-13-15,0-13 0 16,0-8-2-16,9-10 0 16,5-7-4-16,8-5-1 15,5-11-6-15,6-24 9 16,2-17-7-16,1-14 8 16,0-7-6-16,-6-1-9 15,-6 8 5-15,-8 15-14 16,-5 16 25-16,-5 18 0 15,-5 11 1-15,-1 6 1 16,0 0 3-16,0 11-4 0,2 16 2 16,4 11 14-16,4 8-2 15,0-1 1-15,5 0-15 16,3-3 4-16,5-4-5 16,0-8 0-16,6-6-3 15,-1-9-14-15,5-8-34 16,-2-7 1-16,-2 0-56 15,-4-12-27-15,-4-5-4 16,-7 0 81-16,-7 4 53 16,-4 2 3-16,-2 5 62 15,1 2 58-15,1-3-44 16,1-2-21-16,4-1-17 16,5 1 12-16,-1 1-25 0,0 3-23 15,-3 4 4-15,-3 1-6 16,-1 0-8-16,-2 15 2 15,-3 10 12-15,0 7 12 16,0-1-9-16,0-5-1 16,0-6 6-16,0-5 1 15,0-8-7-15,0-3-7 16,0-3-1-16,1 1-7 16,9-2 5-16,1 0 0 15,-1 0 2-15,-1 0 1 16,-1 1 0-16,-4 0 0 15,-1 4-1-15,0 3 0 0,0 6 1 16,-3 5 6 0,0 5 2-16,0-1-8 0,0 1 5 15,-6-6-5-15,0-1 0 16,0-7 0-16,5-6-1 16,-1-4-1-16,2 0-28 15,0-10-64-15,15-22-88 16,10-14 14-16,2-14-130 15</inkml:trace>
  <inkml:trace contextRef="#ctx0" brushRef="#br0" timeOffset="157610.18">23077 15127 489 0,'0'0'79'16,"0"0"-29"-16,0 0 44 0,0 0 73 15,0 0-48-15,0 0-55 16,2-34-41-16,-2 49-10 15,0 20-2-15,0 13-2 16,7 9 12-16,0 3-16 16,-1 3 0-16,-1 2 2 15,-1-2-7-15,-1-3 0 16,3-10 24-16,-1-13-21 16,-1-13 1-16,-1-13-4 15,-1-8-9-15,1-3 3 16,-2 0 6-16,2 0 0 15,7-12-2-15,2-11 4 16,8-8-3-16,4-3 1 0,4-1 0 16,8 1-1-16,4 2 1 15,4 7 0-15,3 5-1 16,-5 12 1-16,-5 5-3 16,-5 3 3-16,-8 3-4 15,-8 15-1-15,-9 4 6 16,-5 7-1-16,-2 5 8 15,-5 3 9-15,-17-1-4 16,-6-1-6-16,-8 0 12 16,-6-7-6-16,-1-3-7 15,2-8-1-15,7-5-5 16,9-7-4-16,11-5 4 16,7 0-32-16,7-2-16 0,0-22-20 15,2-8-48 1,15-7-203-16</inkml:trace>
  <inkml:trace contextRef="#ctx0" brushRef="#br0" timeOffset="161416.7">23833 15989 555 0,'0'0'195'16,"0"0"-128"-16,0 0-63 0,0 0 4 16,0 0-3-16,0 0-5 15,45-12 8-15,-16 6-7 16,0 0 3-16,3 0-4 15,2-1-3-15,3-2-76 16,2-1-16-16,0-2-126 16</inkml:trace>
  <inkml:trace contextRef="#ctx0" brushRef="#br0" timeOffset="162052.57">23835 15719 496 0,'0'0'118'16,"0"0"-61"-16,0 0 22 15,0 0 4-15,0 0-27 16,0 0-39-16,-5-23-13 16,5 0-2-16,0-2 1 15,0 0-3-15,0-2 0 16,5-1 3-16,-1 6-3 15,-1 6 0-15,0 9 0 16,-1 2-2-16,-2 5 2 0,0 0 0 16,1 0 1-16,1 11 3 15,4 14 12-15,1 11 28 16,4 4-16-16,-1 4-16 16,0 3-5-16,1 0 4 15,-3-1-3-15,2-2-5 16,-4-6-3-16,0-4 0 15,1-8-2-15,4-7-60 16,2-13-132-16,5-6-351 16</inkml:trace>
  <inkml:trace contextRef="#ctx0" brushRef="#br0" timeOffset="162456.26">24576 15466 851 0,'0'0'76'0,"0"0"-22"16,0 0-16-16,0 0 1 16,0 0-14-16,0 0-23 15,51-5-1-15,-6-2 12 16,2-4-9-16,-3 4 9 15,-7 1-12-15,-2 0-1 16,0 3 0-16,-4-2-6 16,1 1-37-16,-1 0-90 15,-1-2-158-15,-4 1-203 0</inkml:trace>
  <inkml:trace contextRef="#ctx0" brushRef="#br0" timeOffset="164078.32">25788 15248 72 0,'0'0'32'15,"0"0"20"-15,0 0 35 16,0 0 30-16,0 0-60 15,0 0-8-15,7-11 1 16,-7 7 27-16,0-3-20 16,0-3-43-16,-9 2-5 15,-3-2 18-15,-5-2-21 16,-3 3 6-16,-5-2-11 16,-7 6 20-16,-2 2 10 15,-3 3 9-15,-3 0 6 16,-1 4-1-16,2 13-1 15,1 6 1-15,6 7-29 0,7 6 2 16,2 6-14 0,3 6-3-16,3 6 12 0,2-1-4 15,8 0-2-15,4-9 9 16,3-9-9-16,0-14-3 16,3-9-4-16,12-7-3 15,7-5 2-15,8 0-5 16,6-22 6-16,4-11 5 15,2-8-5-15,-2-5 0 16,-4 5 0-16,-3 5 4 16,-8 9-8-16,-7 12 4 15,-9 6 0-15,-4 9-2 16,-2 0-4-16,2 0 3 16,1 6 3-16,3 10 0 0,6 8 15 15,-1 2-10-15,5 2-5 16,4 0 5-16,2-3-5 15,5-2-1-15,1-5 1 16,3-4-4-16,2-4-22 16,0-5-49-16,-5-3-94 15,-5-2-122-15,-7 0-195 16</inkml:trace>
  <inkml:trace contextRef="#ctx0" brushRef="#br0" timeOffset="164359.73">26037 15601 549 0,'0'0'78'0,"0"0"-55"0,0 0-14 16,0 0 38-16,0 0-24 15,0 0 3-15,37-74-13 16,-23 48-4-16,-7 2-1 16,0 2 12-16,-4 8 1 15,-1 5-14-15,-2 6 22 16,0 3 11-16,0 0 8 15,0 0-6-15,0 0-36 16,3 15-2-16,1 9 4 16,1 7 7-16,0 3-2 15,-1 1-13-15,0 1 0 16,-1-1-4-16,2-6-4 0,1-4-40 16,1-7-30-16,8-11-88 15,-1-7-27-15,3-4-85 16</inkml:trace>
  <inkml:trace contextRef="#ctx0" brushRef="#br0" timeOffset="164882.69">26338 15029 828 0,'0'0'75'15,"0"0"-63"-15,0 0-1 0,0 0 1 16,0 0 27-16,6 104-19 16,5-60-13-16,-4 8-6 15,-2-4 11-15,-4-2-10 16,-1-8 9-16,0-12-2 16,0-8-4-16,0-11-1 15,0-4-4-15,0-3 0 16,0 0-2-16,6 0-1 15,7-13 3-15,4-10 3 16,5-4-1-16,2-5 2 16,1 1-4-16,7 1 0 15,2 3-1-15,4 5 4 0,2 6-5 16,-3 8 2 0,-4 8 0-16,-3 0-2 0,-9 12 0 15,-5 12-1-15,-5 6-2 16,-8 8 10-16,-3 2-3 15,0-1 5-15,-14 0-1 16,-13-3 22-16,-9-1-13 16,-4-5-1-16,-2-5 11 15,2-5-10-15,7-10-7 16,5-8-8-16,4-2 0 16,5 0 0-16,4-8-45 15,7-14-23-15,7-6-53 16,1-1-159-16,3-2-179 0</inkml:trace>
  <inkml:trace contextRef="#ctx0" brushRef="#br0" timeOffset="165439.94">26875 15366 126 0,'0'0'197'0,"0"0"-103"16,0 0-24-16,0 0 35 15,0 0-35-15,0 0-7 16,0 0-23-16,0 0-3 15,0 0-33-15,11-5 2 16,3-7-1-16,8 1 6 16,0 2 4-16,3 3 15 15,1 1 3-15,-2 3-17 16,0 2-5-16,-1 0-8 16,-6 0 0-16,-2 8-1 15,-9 4-1-15,-5 4 14 16,-1 3 17-16,-3 1 7 15,-12 4-17-15,0-5-11 16,3-5 9-16,5-4-2 16,3-7-10-16,4-2-1 0,0-1-7 15,0 0-13-15,13 0-5 16,10 0 18-16,5 0 6 16,3 0-6-16,2 0 0 15,-3 0 4-15,-5 4-2 16,-9 3-1-16,-8 1-1 15,-7 4 3-15,-1 7 9 16,-3 5 22-16,-17 4-23 16,-9-1 1-16,-4-2-12 15,-5-1-1-15,-7-4-71 0,-8-3-226 16</inkml:trace>
  <inkml:trace contextRef="#ctx0" brushRef="#br0" timeOffset="167703.29">22667 16501 377 0,'0'0'76'0,"0"0"-60"0,0 0 13 16,0 0 66-16,0 0-18 15,0 0 31-15,-69-33-64 16,45 33 34-16,-7 3-53 15,-5 12 29-15,-7 7-12 16,-1 7-24-16,-1 6 13 16,1 5-6-16,7 2 5 15,8-3-11-15,10-3-14 16,10-9 4-16,9-2-5 16,0-7-4-16,11-5-4 15,11-4 1-15,3-4-1 16,3-5-1-16,1 0 1 15,-1-11 4-15,-4-11 0 16,2-4-3-16,-3-5 3 16,-3-1 1-16,-4 1-1 0,-3 4 0 15,-4 10 2-15,-4 6-1 16,0 7-1-16,-4 4-3 16,1 0-5-16,6 2 3 15,4 16 5-15,6 9 2 16,2 8 0-16,2-1-1 15,2 1 2-15,1-1-3 16,1-4-1-16,4-3-12 16,1-2-51-16,3-8-85 15,2-6-134-15,-6-7-194 0</inkml:trace>
  <inkml:trace contextRef="#ctx0" brushRef="#br0" timeOffset="167982.44">22901 16913 281 0,'0'0'330'0,"0"0"-267"16,0 0-42-16,0 0 30 16,0 0-24-16,0 0-27 15,-4-28 0-15,24 8 4 16,0 3-2-16,-5-2 0 16,-2 2-2-16,-3 3 7 15,-3 7-4-15,-6 2 20 16,1 4 2-16,-2 1 22 15,0 0 5-15,0 0-12 16,0 8-6-16,0 17-30 0,0 9 19 16,0 6-12-16,0-1-8 15,0 0-3-15,4-3 0 16,8-3-12-16,-3-6-58 16,6-9-75-16,-2-12-149 15</inkml:trace>
  <inkml:trace contextRef="#ctx0" brushRef="#br0" timeOffset="168586.63">23271 16355 489 0,'0'0'253'0,"0"0"-192"16,0 0-43-16,0 0 59 15,0 0-21-15,0 0-32 16,0 26-10-16,0 12 8 16,0 11 7-16,0 3-14 15,0 5-1-15,1 2-2 16,5-3 1-16,2-6-10 15,-1-13 12-15,0-10-8 0,-2-10-9 16,0-9 2 0,-2-8-2-16,-2 0-1 0,1 0-6 15,4-2 2-15,5-19 7 16,6-8 1-16,4-8 4 16,3-1-5-16,0 5 0 15,3 3 1-15,4 5-1 16,2 5-2-16,1 5-2 15,2 7 7-15,-4 7-5 16,-3 1 2-16,-5 1-1 16,-6 14-4-16,-5 7 5 15,-6 5 0-15,-7 7 2 0,0 1 0 16,-11 6 5 0,-9-2 2-16,-8-1-2 0,-4-1 17 15,-2-7-22-15,-1-4 7 16,0-9 6-16,7-5-12 15,5-7-6-15,4-5 2 16,7 0-8-16,2 0-9 16,7-13-37-16,3-10-43 15,0-8-108-15,1-2-117 16</inkml:trace>
  <inkml:trace contextRef="#ctx0" brushRef="#br0" timeOffset="170212.39">23913 16918 135 0,'0'0'57'0,"0"0"-50"16,0 0-1-16,0 0 22 15,0 0-19-15,0 0-8 16,0 0 1-16,0-1 5 16,0 1 46-16,0 0-14 15,0 0 1-15,0 0-9 16,0 0-14-16,0 0 5 15,0 0 0-15,0 0-4 0,0 0 13 16,0 0-2-16,0 0 0 16,0 0-3-16,0 0 3 15,0 0-8-15,0 0 7 16,0 0 2-16,0 0-1 16,0 0 0-16,0 0-9 15,0 0-3-15,0 0-8 16,0 0-2-16,0 0 4 15,0 0 0-15,0 0-2 16,0 0-2-16,0-2 1 16,0 2-4-16,0-2 0 15,0 2 0-15,0-4-4 0,0-3 2 16,4-2-1 0,8-5-1-16,3 0 0 0,6 0 0 15,4-3 1-15,2 4 3 16,3 0 14-16,-2 4 2 15,-3 6-10-15,-4 3-9 16,-6 0-1-16,-6 2 3 16,-4 11-2-16,-5 7 3 15,0 4 28-15,-9 6-3 16,-9 0-20-16,0-1 11 16,0 0-4-16,3-4 13 15,5-4-12-15,5-7 6 16,4-3-15-16,1-3-8 15,6-4-8-15,19 2-2 16,14-6 10-16,10 0 6 0,11-12-6 16,11-11-16-16,11-7-58 15,5-3-76-15,2 0-274 16</inkml:trace>
  <inkml:trace contextRef="#ctx0" brushRef="#br0" timeOffset="170691.45">24940 16620 552 0,'0'0'407'16,"0"0"-342"-16,0 0-62 16,0 0 15-16,0 0 12 15,0 0-22-15,-19 9-2 16,50-7-6-16,7-2 0 15,5 0 8-15,0 0-8 16,5 0-11-16,4-10-40 16,5-1-115-16,1-1-158 15</inkml:trace>
  <inkml:trace contextRef="#ctx0" brushRef="#br0" timeOffset="172010.61">26282 16296 210 0,'0'0'130'16,"0"0"-87"-16,0 0 11 16,0 0 38-16,0 0-12 15,0 0-18-15,-51-42-8 16,22 42 6-16,-2-4-12 15,-8 4-17-15,-7 0 1 16,-3 4-3-16,-3 13-6 16,0 5 14-16,7 8 4 15,5 2-15-15,8 3 0 0,11 1-10 16,6 0-6 0,9 2-10-16,6-7-4 0,0-1 4 15,8-8 0-15,11-5-1 16,6-6 2-16,5-8-1 15,0-3 0-15,3-6-5 16,1-16 5-16,2-10 1 16,0-7 2-16,-3 1-2 15,-3 3-2-15,-10 8 0 16,-6 10 0-16,-8 11-5 16,-2 2 6-16,-2 4-4 15,-2 0 4-15,3 4-4 16,3 16-1-16,3 10 5 15,4 7 8-15,2-2-5 16,4-4 1-16,1-2 0 0,5-5-4 16,4-5-7-16,4-6 7 15,2-6-17-15,0-7-42 16,-1 0-54-16,-9 0-19 16,-4-13 4-16,-9-1 41 15,-6 2 65-15,-6 0 22 16,0 3 35-16,0 3 37 15,0-4 7-15,0 1-1 16,0-1-28-16,0-2-27 16,12-3-8-16,9 0-2 15,2 2-5-15,-1 5 11 16,-3 3-19-16,-4 5 1 0,-5 0-6 16,-7 7 6-16,-3 10-1 15,0 8 27-15,-3 1 0 16,-10 2 17-16,2-1-28 15,1-2-9-15,4-7 10 16,5-4-6-16,1-2-1 16,0-5-10-16,3 0-7 15,16-1 2-15,9-3 3 16,7-3-2-16,5 0 0 16,8-6-8-16,0-5-18 15,1-5-14-15,-2 0-84 16,-8-5-95-16,-6-1-117 15</inkml:trace>
  <inkml:trace contextRef="#ctx0" brushRef="#br0" timeOffset="172612.54">27013 16033 688 0,'0'0'194'15,"0"0"-152"-15,0 0 7 0,0 0 17 16,0 0-33-16,0 0-16 16,-6 32-16-16,6 8 20 15,0 7-7-15,0 5-5 16,0 0 2-16,0 3-8 15,0-4 4-15,1-2 1 16,-1-5-7-16,2-11 0 16,-1-10 7-16,2-10-8 15,0-7-1-15,-1-6 1 16,-2 0-7-16,0 0 6 16,0 0 0-16,3 0 1 15,5-9 2-15,6-10 2 16,7-4-3-16,4-1-1 15,1 0 0-15,4 2-2 16,5 5 6-16,1-1-6 0,-2 6 4 16,-2 6-4-16,-6 6 1 15,-3 0-2-15,-4 4 1 16,-4 10 2-16,-6 5-8 16,-3 5 8-16,-4 1 5 15,-2 4-3-15,0-2 7 16,-9 2 2-16,-14-1-5 15,-5-2 11-15,-9-1-10 16,-7-1 5-16,-5-7-5 16,-1-6-7-16,5-6-1 15,10-5-6-15,12 0-13 16,10-2-2-16,12-22-20 0,1-5-41 16,14-8-110-16,17 1-117 15</inkml:trace>
  <inkml:trace contextRef="#ctx0" brushRef="#br0" timeOffset="173062.41">27511 16501 534 0,'0'0'155'0,"0"0"-140"16,0 0 35-16,0 0 53 16,0 0-41-16,0 0-41 15,7-21-16-15,8-1 56 16,3-7-33-16,-1 1-14 15,-3 0-4-15,-4 7-9 16,-6 6 0-16,-1 9 3 16,-3 5-3-16,0 1 19 15,0 0 7-15,0 0-18 0,0 0 1 16,3 12-9 0,3 13 1-16,1 6 12 0,4 4-6 15,-1 0-2-15,4-7-4 16,-2 0 0-16,1 0-2 15,-2-1 0-15,-2 0-5 16,-1 0-40-16,-5-4-62 16,-3 2-140-16,0 3-156 15</inkml:trace>
  <inkml:trace contextRef="#ctx0" brushRef="#br0" timeOffset="173220.34">27572 16845 821 0,'0'0'125'16,"0"0"-79"-16,0 0 22 15,0 0-13-15,0 0-28 16,0 0-27-16,5 3-5 0,25-18 5 16,10-6-1-16,6-6-1 15,8-6-18-15,4-3-26 16,4-11-35-16,3-2-200 16</inkml:trace>
  <inkml:trace contextRef="#ctx0" brushRef="#br0" timeOffset="174179.21">27906 13744 664 0,'0'0'91'16,"0"0"-1"-16,0 0-39 0,0 0 3 15,0 0-37-15,0 0-17 16,29-13 0-16,17 10 4 15,3-1-3-15,5 0 5 16,-2 0-6-16,-9 2 0 16,-2 2 2-16,-7 0-1 15,-7 0 13-15,-5 12 3 16,-4 2-12-16,-4 8 10 16,-1 9 0-16,2 12 6 15,4 12 7-15,2 12-20 16,6 9 5-16,1 11-1 15,2 8-3-15,-1 11 13 16,-4 9-19-16,-4 6 1 0,-3 8 16 16,-5 0-18-16,1 7-2 15,-4 2 0-15,2-1 2 16,0 2-1-16,2-4-1 16,2-6 0-16,1-1 3 15,-1-7-1-15,-4-5-2 16,1 0 0-16,-6-4 0 15,1-4 1-15,-5-3-1 16,1-4 0-16,-2-12 0 16,-2-9 0-16,0-7-1 15,0-21 1-15,-15-8 0 16,-5-13 5-16,-7-6-5 0,-7-5 3 16,-7-3 1-16,-4-2-3 15,-6-1 13-15,-2-3-5 16,-2-1-8-16,-1-2-2 15,-1-1-38-15,4-6-35 16,2-1-86-16,-3-4-412 16</inkml:trace>
  <inkml:trace contextRef="#ctx0" brushRef="#br0" timeOffset="183595.14">29422 14733 1068 0,'0'0'20'0,"0"0"-20"16,0 0-28-16,0 0 7 15,0 0 14-15,0 0 14 16,0 0-6-16,26 81 42 16,-13-15-36-16,-1 5-3 15,-1-1-4-15,-1-1 0 0,-4-10 4 16,-2-10-4-16,1-20 0 16,-4-15 4-16,2-8-1 15,-1-6-3-15,6-1 4 16,12-36 34-16,16-27 5 15,24-23-19-15,25-24-7 16,20-14 10-16,27-13-22 16,20-22 1-16,21-11-6 15,22-12 0-15,9 3-52 16,-11 12-83-16,-32 25-381 16</inkml:trace>
  <inkml:trace contextRef="#ctx0" brushRef="#br0" timeOffset="-170947.86">17005 15777 908 0,'0'0'22'0,"0"0"-22"0,0 0-34 16,0 0 34-16,-99 6 5 15,74-1 45-15,0 1-24 16,-4 0-14-16,0 0 15 15,-3 2 0-15,1-2-3 16,4 1 5-16,3-1-11 16,5-2-1-16,5 2-13 15,2-2 5-15,6-3 3 16,2 0-6-16,4-1-2 16,0 3-4-16,0 4 1 15,0 11 5-15,0 9-6 16,9 10-1-16,2 8 1 15,-3 9 0-15,1 7 3 0,-3 9 2 16,1 13-5-16,-4 5 1 16,0 6-1-16,-1 5 0 15,-2-1 0-15,0 2 0 16,0 0 0-16,0-3 2 16,0-3-2-16,0-6 1 15,0-5-1-15,3-8 0 16,1-8 0-16,-1-5 1 15,0-10 0-15,-1-16-1 16,1-9 0-16,0-10 1 16,-2-10-1-16,1-3-1 15,-1-1 0-15,4 0 1 16,4 3-1-16,10 5 0 16,9 5 1-16,8 2-2 0,11-1 2 15,9-3-5-15,13-7 5 16,13-7 0-16,13-3-18 15,13-23-14-15,2-11-62 16,-4-12-126-16,-9-10-488 16</inkml:trace>
  <inkml:trace contextRef="#ctx0" brushRef="#br0" timeOffset="-170171.52">17187 15723 723 0,'0'0'49'15,"0"0"-43"-15,0 0 4 16,0 0 39-16,0 0-9 15,53-75-8-15,-26 75-22 0,1 4 4 16,-2 21 1 0,-4 10 0-16,-4 8 1 0,-7 4-14 15,-8 0 4-15,-3 0 3 16,0-3-7-16,-8-5 2 16,-4-9 2-16,0-10 4 15,5-11 10-15,4-5-6 16,3-4-9-16,0 0-5 15,6-20-6-15,16-15 6 16,6-11 2-16,4-8-2 16,-2-2 0-16,-6 1-8 15,-3 4 6-15,-8 12 0 0,-6 13 1 16,-7 12 1 0,0 13 2-16,-6 1 10 0,-14 17 2 15,-3 23 13-15,7 7-11 16,6 10 6-16,10 4-7 15,4-7-2-15,24-8-9 16,12-11 1-16,8-15-10 16,9-16 2-16,1-4-27 15,2-30-32-15,-7-12-145 16</inkml:trace>
  <inkml:trace contextRef="#ctx0" brushRef="#br0" timeOffset="-169144.94">17943 15985 580 0,'0'0'20'0,"0"0"-7"15,0 0-5-15,20-81 71 16,-19 77 13-16,-1 4-38 15,2 0-4-15,1 6 17 16,7 24-18-16,2 9-21 16,4 10-9-16,-2 1-13 15,-4-1 9-15,-1 1-15 16,-4-2 0-16,-2-3 0 0,-2-9-21 16,-1-9-41-16,0-17-105 15,0-10-244-15</inkml:trace>
  <inkml:trace contextRef="#ctx0" brushRef="#br0" timeOffset="-168583">17712 15174 893 0,'0'0'58'0,"0"0"-34"0,0 0-18 15,0 0 16-15,-11 80 2 16,25-45-21-16,5 5 1 16,-1 4 6-16,-1 1-8 15,-4 5-2-15,-1-5 0 16,-6-4 5-16,-2-9-5 15,-2-10 0-15,-2-11-5 16,0-7-21-16,0-4-55 16,0-11-40-16,-11-17-77 15,-5-13 84-15,3-7 97 0,-2-6 11 16,1-2 6-16,5-2 8 16,4-1-1-16,5-1 19 15,0 4-9-15,2 10-5 16,12 12 17-16,5 9-5 15,-1 13 6-15,3 6 31 16,4 6 5-16,-2 0-10 16,2 2 2-16,-1 14-16 15,-5 5-3-15,-5 7 1 16,-10 5-7-16,-4 1 7 16,-9 3-15-16,-21 0 6 15,-7-5-16-15,-4-3-7 16,0-7-1-16,5-8-6 15,8-4 1-15,7-5-2 16,9-2-39-16,8-3-28 0,4 0-124 16,0 0-512-16</inkml:trace>
  <inkml:trace contextRef="#ctx0" brushRef="#br0" timeOffset="-167384.21">17318 16606 518 0,'0'0'164'0,"0"0"-128"16,0 0-4-16,0 0 28 15,33-75-9-15,-23 74-26 16,-2 1-21-16,-1 0-1 16,1 11 21-16,-1 15-5 15,-1 8-5-15,-3 5 5 16,0-2-17-16,2-5 12 0,2-8-6 16,2-10-6-16,1-6 9 15,5-7-11-15,0-1-1 16,3-2-3-16,2-19 8 15,0-10 0-15,0-8 1 16,-5 0-3-16,-1 5 0 16,-6 9-2-16,-3 11 0 15,-4 8 0-15,-1 4 6 16,2 2-5-16,-2 0 2 16,0 0 12-16,3 19 21 15,0 7-19-15,0 13-15 16,0 2 18-16,-3 3-17 15,0 3 6-15,0 2-6 0,-8-2 2 16,-7-3-1 0,-3-6-4-16,0-8 1 0,-3-10 0 15,4-5-1-15,1-9-25 16,2-6-10-16,3-6-36 16,4-19-181-16,2-6-234 15</inkml:trace>
  <inkml:trace contextRef="#ctx0" brushRef="#br0" timeOffset="-167096.9">17723 16855 643 0,'0'0'129'16,"0"0"-129"-16,0 0 0 15,0 0 24-15,0 0 17 16,0 0-18-16,25-80-4 16,-21 74 13-16,-2 6-10 15,0 0 13-15,-2 0-9 16,5 0-4-16,0 17 5 16,2 9 9-16,1 10-15 15,-3-3-7-15,0 6-10 16,-2-5-8-16,0-4-8 0,-2-6-26 15,1-9-24 1,-2-7-103-16,0-8-161 0</inkml:trace>
  <inkml:trace contextRef="#ctx0" brushRef="#br0" timeOffset="-166805.2">17660 16423 581 0,'0'0'253'16,"0"0"-198"-16,0 0-34 0,0 0 18 16,0 0 10-16,-6 75-27 15,24-42-9-15,0 4-11 16,-1 1-2-16,-1 3 7 15,-3-5-7-15,-4-1-1 16,-3-10-6-16,1-6-23 16,-6-10-44-16,-1-9-67 15,0 0-40-15,-3-15-18 16,-13-11-109-16</inkml:trace>
  <inkml:trace contextRef="#ctx0" brushRef="#br0" timeOffset="-166587.26">17678 16617 110 0,'0'0'182'0,"-38"-80"-51"16,28 45-36-16,7 5-6 15,3 1-46-15,0 5-7 0,16 2 4 16,5 4-9 0,2 1 16-16,2 7-14 0,-1 7 10 15,-2 3-3-15,-7 0-22 16,-2 13 6-16,-7 12 24 16,-6 5-21-16,0 2-12 15,-11-1-3-15,-8-1 6 16,-1-5-5-16,-1-4-13 15,3 0 0-15,0-4-5 16,9-1-29-16,5 0-73 16,4 1-304-16</inkml:trace>
  <inkml:trace contextRef="#ctx0" brushRef="#br0" timeOffset="-165927.81">17551 17433 479 0,'0'0'260'16,"0"0"-241"-16,0 0-2 15,0 0 26-15,58-88 10 16,-28 76-9-16,1 6-33 15,-7 6 1-15,-8 3-11 16,-5 23 3-16,-9 17 27 16,-2 9-9-16,-3 7-10 15,-16 0 15-15,-4-2-2 16,2-4 2-16,4-9-2 16,7-3 0-16,6-13 0 15,4-8-22-15,0-9-1 16,0-4-3-16,11-4 2 15,6 0-2-15,7-3-3 0,-1 0 0 16,3-7 1 0,-4-9-9-16,1 0-12 0,-4-1-7 15,-4 3-59-15,-9 2-99 16,-6 8-164-16</inkml:trace>
  <inkml:trace contextRef="#ctx0" brushRef="#br0" timeOffset="-165769.07">17581 17734 479 0,'0'0'318'15,"0"0"-294"-15,0 0-23 0,0 0-1 16,0 0 7 0,95-70-7-16,-51 60-7 0,-5 6-141 15,-3 4-41-15</inkml:trace>
  <inkml:trace contextRef="#ctx0" brushRef="#br0" timeOffset="-165484.18">17937 17852 395 0,'0'0'154'0,"0"0"-103"16,0 0-29-16,24-78 59 0,-18 65 18 15,0 6-38 1,-3 3-27-16,-2 4-9 0,1 0 14 16,4 0-7-16,6 20-12 15,4 7 18-15,1 6-18 16,-2 5-4-16,-5-1-16 16,2 0-3-16,-6-3 1 15,0-5-49-15,-3-5-21 16,-2-16-126-16,1-8-155 15</inkml:trace>
  <inkml:trace contextRef="#ctx0" brushRef="#br0" timeOffset="-165207.27">18000 17267 765 0,'0'0'89'16,"0"0"-44"-16,0 0 8 16,0 0-8-16,0 0-25 15,6 96-17-15,7-60-3 16,-1 3 6-16,-3-2-5 15,-1-2-1-15,-4-1-34 0,-1-7-27 16,-3-6-55 0,0-8-105-16,0-7-87 0</inkml:trace>
  <inkml:trace contextRef="#ctx0" brushRef="#br0" timeOffset="-164959.52">18010 17183 104 0,'0'0'405'16,"0"0"-319"-16,0 0-6 15,0 0 9-15,84-24-18 0,-66 24-14 16,-4 0-13 0,-4 6-23-16,-6 10 9 0,-4 8 11 15,-1 6-16-15,-23 2-7 16,-9-1-18-16,-11 0-1 15,0-8-5-15,2-8-32 16,5-12-50-16,10-3-103 16,11-21-115-16</inkml:trace>
  <inkml:trace contextRef="#ctx0" brushRef="#br0" timeOffset="-164187.81">18286 15580 91 0,'0'0'417'0,"0"0"-321"16,0 0 8-16,0 0 51 15,0 0-62-15,0 0-56 16,-22 4-28-16,28-2-9 16,18-1 0-16,9 3 10 15,2 1-10-15,7 3 0 16,-3 0 7-16,0 3-7 15,-5-1 5-15,-2 3-5 0,-7 3 0 16,-5 2 4-16,-6 4-4 16,-5 10 0-16,-3 5 3 15,-5 6-2-15,-1 8 4 16,0 7-5-16,0 4 0 16,0 5 4-16,0 5-4 15,0 5 3-15,0 6 5 16,0 1-1-16,6 4-4 15,2-1-3-15,0 1 0 16,2-1 7-16,2 1-7 16,1 1 0-16,-1-1 0 15,3 1 3-15,0-5-6 0,0-1 5 16,1 1-2 0,-2-3 2-16,-3-6-2 0,-4-9 0 15,-6-5 1-15,-1-11 4 16,0-2-5-16,-12-13 1 15,-6-8-1-15,-2-9 25 16,-5-13-25-16,-9-5-15 16,-5-18-47-16,-9-16-272 15</inkml:trace>
  <inkml:trace contextRef="#ctx0" brushRef="#br0" timeOffset="-160933.93">14807 16531 136 0,'0'0'659'0,"0"0"-616"16,0 0-11-16,0 0 14 16,-30 93 27-16,29-54-32 15,1 7-18-15,0 4-6 16,12 9-4-16,2 4-5 15,0 4 5-15,-3 4-12 0,-1-2 0 16,-6-2 4 0,-4-7-2-16,0-8-4 0,0-14 1 15,0-12 0-15,0-16 0 16,-3-10-2-16,-4-4-13 16,-6-29-23-16,-8-20-6 15,0-24 21-15,-5-11 16 16,1-11-4-16,3-9-12 15,5 2 11-15,4 8 12 16,10 10 1-16,3 12 0 16,0 11 13-16,22 9-2 15,7 6 9-15,3 8-3 0,6 8-7 16,3 9 1 0,1 9-2-16,-3 11-5 0,3 5 6 15,-4 4-9-15,-2 24 9 16,0 12-4-16,-6 9 0 15,-5 5-3-15,-5 1 2 16,-10 2-2-16,-7 3-4 16,-3 2 6-16,-6 1-5 15,-16-2-1-15,-5-4-1 16,-1-11 1-16,4-13 3 16,4-9-1-16,10-15-1 15,6-7 1-15,4-2-2 16,0 0-5-16,4-7-9 0,18-7 14 15,11 0 3 1,10 8-3-16,2 6 2 0,4 0-2 16,5 14 0-16,0 14 3 15,12 9 2-15,2 1 3 16,-1 4 28-16,-4-3-29 16,-5-5 13-16,-8-4-11 15,-3-7-7-15,-7-8 2 16,-7-4-4-16,-7-8-1 15,-10 0-3-15,-9-3-12 16,-5 0-15-16,-2 0-15 16,0 0-28-16,0-8-199 15</inkml:trace>
  <inkml:trace contextRef="#ctx0" brushRef="#br0" timeOffset="-160151.65">13834 16933 301 0,'0'0'583'0,"0"0"-540"16,0 0-27-16,0 0 42 15,0 0-11-15,0 0-17 16,-29 0-30-16,33 0 0 16,15-3-3-16,5 0 7 15,1 0-2-15,1 3-2 16,-1 0-3-16,2 0-1 0,2 0-41 16,-3 3-66-16,-2 6-192 15</inkml:trace>
  <inkml:trace contextRef="#ctx0" brushRef="#br0" timeOffset="-159954.89">13894 17211 882 0,'0'0'40'15,"0"0"-40"-15,0 0 0 16,0 0 15-16,82 7-6 15,-36-4-1-15,0 0-8 0,-1-3-39 16,-6 0-210 0</inkml:trace>
  <inkml:trace contextRef="#ctx0" brushRef="#br0" timeOffset="-158665.64">12184 15825 228 0,'0'0'346'16,"0"0"-317"-16,0 0 28 15,0 0 95-15,-98 24-56 16,72-15-41-16,-5 1-15 16,-6-1-16-16,0 3 6 15,-4-1-14-15,1 1-2 16,-2 5 5-16,8-3-14 16,1 1-3-16,8-2 17 15,11-5-18-15,4-2 10 16,7-5-11-16,3 0 4 0,0 4-8 15,0 2 4-15,0 10 0 16,10 9-4-16,1 11 9 16,1 7-7-16,-2 14 2 15,-4 11 0-15,0 8 1 16,-1 7-1-16,1 6 0 16,2 9 0-16,-2 7 3 15,3 11-4-15,3 3 1 16,0-1 0-16,2 0-1 15,-1-2 1-15,4-6 0 16,2-8 0-16,-1-7 3 16,0-13-3-16,1-4 0 15,1-10 0-15,-3-6-1 0,0-4 1 16,-4-6 0 0,-2-5 1-16,0 0 3 0,0-7-4 15,-2-9 6-15,1-9-4 16,-4-7-1-16,-1-9-1 15,-2-5 0-15,0-2 3 16,0 2-3-16,7-2 0 16,1 0-6-16,6 0 6 15,8-2 0-15,10-23-11 16,12-12-24-16,9-12-40 16,11-8-239-16</inkml:trace>
  <inkml:trace contextRef="#ctx0" brushRef="#br0" timeOffset="-157631.61">12860 15837 586 0,'0'0'121'0,"0"0"-49"16,0 0-7-16,0 0 51 15,0 0-56-15,0 0-45 16,-24-3-10-16,24 3-1 16,11 0 2-16,14 0-6 15,8 0 3-15,3 3-2 0,1 1 2 16,-4-2-2 0,-5-2-1-16,-8 0 0 0,-8 0-1 15,-4 0 1-15,-5 2 1 16,-1 1 0-16,-1 7 15 15,1 6 7-15,2 12 5 16,-1 4-18-16,2 7-8 16,1 0 3-16,1 5-1 15,1 4-1-15,1 2-3 16,2 8 3-16,0 9-3 16,1 4 0-16,1 5 1 15,-2 4-1-15,2 2 2 16,1 3-2-16,0-6 4 15,0 0-3-15,1-8 0 0,1 0-1 16,-2-1-2-16,2-1 2 16,-4-1 1-16,1 0 0 15,1 1 1-15,-1-2-2 16,1 3 0-16,2-6 0 16,-2-8 1-16,2-3-1 15,-2 1 0-15,-1-2 1 16,-1-5-1-16,-5-2 4 15,-5-11-4-15,-2-6 0 16,0-6 1-16,-5-5 2 16,-12-4 5-16,-6 0-2 15,-4-3 8-15,-1-4-13 16,4 0 2-16,3-4 2 0,6-2-5 16,3 0-23-16,-1-9-11 15,4-16-40-15,1-8-98 16,-2-3-319-16</inkml:trace>
  <inkml:trace contextRef="#ctx0" brushRef="#br0" timeOffset="-156633.18">12190 16115 66 0,'0'0'660'0,"0"0"-602"16,0 0-29-16,0 0 5 15,0 0-3-15,0 0-31 16,-4-53 4-16,22 35 7 15,6 1-11-15,2 2 12 16,4 2-5-16,0 6 6 16,1 5-2-16,-2 2-11 15,-6 3 0-15,-3 16 12 16,-7 6-7-16,-8 5 13 16,-5 4 1-16,0 3-4 15,-16 2 4-15,-6-1-16 16,-3 1 13-16,0-6 0 0,3-3-14 15,6-11 10-15,6-9-4 16,6-7-8-16,2-3 5 16,2 0-5-16,0 0-5 15,0-6-17-15,15-14 2 16,3-6 3-16,6-9-30 16,1 0-27-16,2-5-25 15,3-1-66-15,-2 0-32 16,-4 0-140-16</inkml:trace>
  <inkml:trace contextRef="#ctx0" brushRef="#br0" timeOffset="-156436.28">12526 15952 308 0,'0'0'228'15,"0"0"-122"-15,0 0 23 0,0 0-35 16,-84 60-14 0,74-29-20-16,3 3-15 0,7 2-25 15,0 3 5-15,7 1-13 16,11-2-5-16,7-4 1 15,4-5-8-15,2-5 1 16,2-10-3-16,1-6-37 16,-4-8-94-16,-6 0-337 15</inkml:trace>
  <inkml:trace contextRef="#ctx0" brushRef="#br0" timeOffset="-155402.36">12478 15690 756 0,'0'0'99'0,"0"0"-75"15,0 0 16-15,0 0 21 16,0 0-52-16,0 0 0 15,5 62-3-15,8-23-4 16,-1 4 1-16,1 0-3 16,-4 3 0-16,0-2 4 15,-1-5-4-15,1-2-4 16,-3-7-46-16,-3-11-48 0,-2-5-60 16,-1-9-37-16,0-5-34 15</inkml:trace>
  <inkml:trace contextRef="#ctx0" brushRef="#br0" timeOffset="-155141.11">12491 15768 382 0,'0'0'86'0,"0"0"-18"16,0 0 21-16,0 0 24 16,0 0-49-16,71-70-20 15,-49 70-10-15,-1 0-8 16,0 10 4-16,-3 13 2 0,-6 9-14 15,-9 3 11-15,-3 7-16 16,0 1-3-16,-21 0 10 16,1-2-19-16,-5-4 6 15,1-7-6-15,6-6 1 16,3-3-4-16,8-8 1 16,4-1-90-16,3-4-275 15</inkml:trace>
  <inkml:trace contextRef="#ctx0" brushRef="#br0" timeOffset="-154290.93">12430 16861 641 0,'0'0'116'16,"0"0"-111"-16,0 0 35 16,0 0 20-16,0 0-20 15,0 0-24-15,8-59-15 16,-2 72 21-16,1 15 9 0,4 10-5 16,-2 5 0-16,0 6-23 15,2-4 8-15,-3-4 3 16,4-8-9-16,-3-12 12 15,-3-5 4-15,-3-14-13 16,0-2-8-16,1 0-1 16,2 0 1-16,3-18 5 15,2-9 7-15,-4-10 2 16,2-4-14-16,-2 0 1 16,1 3-1-16,-3 8 1 15,-1 10-1-15,-1 8 0 16,-3 6-1-16,2 3 1 0,-1 3-1 15,-1 0 2-15,2 0-3 16,0 0 4-16,1 3-2 16,0 17 2-16,5 8 1 15,-1 11 13-15,1 4-14 16,-1 0 4-16,-5 6 1 16,-2-3-1-16,0-2 0 15,-2 1-1-15,-13-4-2 16,-3-2-3-16,-4-3 7 15,3-9-5-15,-4-5 4 16,2-11-6-16,1-1-9 16,0-10-14-16,1-4-25 15,1-22-59-15,3-6-164 0,6-4-151 16</inkml:trace>
  <inkml:trace contextRef="#ctx0" brushRef="#br0" timeOffset="-153903.05">12695 16627 719 0,'0'0'58'0,"0"0"-35"16,0 0 43-16,-5 90 10 15,5-56-47-15,0 2 7 16,5 3-21-16,5-1 5 15,2 0-9-15,0-2-8 16,0-1 1-16,-2-6-4 16,-2-4-4-16,-1-6 1 0,-1-6-54 15,-5-10-85 1,-1-3-163-16,0 0-140 0</inkml:trace>
  <inkml:trace contextRef="#ctx0" brushRef="#br0" timeOffset="-153654.25">12645 16627 613 0,'0'0'43'15,"0"0"2"-15,0 0 50 16,0 0-21-16,0 0-17 16,91-66-30-16,-68 66-10 15,-4 10 14-15,0 13-8 16,-8 7 6-16,-8 2-11 0,-3 8 6 15,-3-5 0-15,-18 1-14 16,-4-5-3-16,-5-5 0 16,4-5-5-16,2-5-4 15,7-8-14-15,6-4-51 16,5-4-87-16,6 0-337 16</inkml:trace>
  <inkml:trace contextRef="#ctx0" brushRef="#br0" timeOffset="-153041.45">12676 17644 616 0,'0'0'245'16,"0"0"-214"-16,0 0 2 15,0 0 31-15,0 0-49 16,0 0-9-16,-5-53-6 16,23 31 3-16,-1 7 3 15,0 3-6-15,-2 8 3 16,-5 2 3-16,-1 2-5 15,-3 0 1-15,1 18 14 16,-4 13 4-16,-3 7 2 0,0 7-17 16,-1 6 4-1,-14 0-6-15,-1 2-2 16,-1-4 8-16,4-6-4 0,1-12 8 16,8-10 6-16,1-8-15 15,3-7 2-15,0-4-6 16,1 0-3-16,14-2-1 15,3 0 6-15,6 0-2 16,1-6 0-16,3-6 2 16,1-1-2-16,-4-4 0 15,1 0-20-15,-4-2-25 16,-4 1-36-16,-12 2-199 16,-6 3-336-16</inkml:trace>
  <inkml:trace contextRef="#ctx0" brushRef="#br0" timeOffset="-152848.03">12684 17864 688 0,'0'0'227'0,"0"0"-225"16,0 0 2-16,0 0 31 16,0 0-6-16,94-53-19 15,-58 41-3-15,-2 2-6 16,1 2-1-16,2 1-10 15,-6 0-118-15,-5 2-202 16</inkml:trace>
  <inkml:trace contextRef="#ctx0" brushRef="#br0" timeOffset="-152522.72">12952 17280 536 0,'0'0'318'15,"0"0"-281"-15,0 0 20 16,0 0 26-16,0 0-36 15,0 0-35-15,-16 79-9 0,24-39 1 16,6 4 15-16,0 3-17 16,-1 1-1-16,-2-7-1 15,-4-6 0-15,1-5-3 16,-1-9-34-16,-2-7-26 16,-2-9-75-16,-3-5-119 15,0 0-134-15</inkml:trace>
  <inkml:trace contextRef="#ctx0" brushRef="#br0" timeOffset="-152291.82">12847 17261 532 0,'0'0'92'0,"0"0"-13"16,0 0 29-16,0 0-20 15,0 0-36-15,86-75-26 16,-64 75 14-16,-3 0-24 15,-5 0-1-15,-3 13 30 16,-7 12-17-16,-4 3 4 16,0 7-18-16,-18-4-7 15,-10 0 1-15,-5-4-8 16,-4-7-39-16,6-10-47 16,4-10-425-16</inkml:trace>
  <inkml:trace contextRef="#ctx0" brushRef="#br0" timeOffset="-136274.51">16970 18162 592 0,'0'0'71'16,"0"0"-41"-16,0 0 45 16,0 0 31-16,0 0-32 15,0 0-37-15,0 0-19 16,0 0 6-16,0-25-12 15,-10 15-7-15,-3 3-4 16,-4-2 1-16,-10 4 3 0,-3 5-2 16,-6 0-3-16,-3 0 13 15,-2 14 8-15,1 3-1 16,1 9-4-16,3 7-2 16,7 2-1-16,4 9-11 15,5 4 6-15,3 3-7 16,8 6 0-16,5-1 4 15,4-7-4-15,0-9 0 16,3-18-1-16,13-8-1 16,7-13-2-16,6-1 1 15,6-21-13-15,6-15 2 16,-3-3-2-16,-7-1 2 0,-4 7 9 16,-5 6-2-16,-7 8 6 15,-3 8-2-15,-5 5-2 16,0 6 1-16,0 0-2 15,8 2 5-15,3 20 9 16,7 10-1-16,4 8 12 16,3 0-14-16,7-5-3 15,3-8-3-15,3-11 1 16,-1-12-2-16,-2-4-9 16,0-7-53-16,-6-23-98 15,-8-2-151-15</inkml:trace>
  <inkml:trace contextRef="#ctx0" brushRef="#br0" timeOffset="-134429.36">17143 17895 587 0,'0'0'98'0,"0"0"-94"15,0 0-4-15,0 0 65 16,0 0-15-16,0 0-43 16,0-7 10-16,0 7 36 15,0 0-12-15,0 0 1 0,0 0-3 16,0 0-17 0,0 0 0-16,2 0-8 0,-1 0-8 15,1 0 9-15,1 0-8 16,1 6-1-16,7 11 20 15,4 8-2-15,-3 3-11 16,1 2-7-16,-2-3-5 16,-4 3-1-16,-1 5-8 15,-3 2-59-15,-3 2-103 16,-7 1-658-16</inkml:trace>
  <inkml:trace contextRef="#ctx0" brushRef="#br0" timeOffset="-131611.68">13179 18537 39 0,'0'0'649'16,"0"0"-573"-16,0 0-68 0,0 0-2 16,0 0 18-16,0 0 2 15,-25-56-16-15,14 42 20 16,-2 3 17-16,-8 3 0 16,-6 0-14-16,-7 1-6 15,-12 5-5-15,-2 2-8 16,-4 0 3-16,1 19-2 15,5 5 0-15,3 6-4 16,7 2 8-16,5 4-6 16,7-3-4-16,6 1-6 15,6 0-1-15,6-2-2 16,4 5 0-16,2-2-1 0,0-2 2 16,5-2 1-16,11-5-2 15,2 1 0-15,3-9-2 16,3-4 0-16,1-4 2 15,-1-9-2-15,0-1 1 16,1 0-2-16,-2-13-4 16,-1-7 3-16,-1-5 3 15,0-5-1-15,-2-5 2 16,-2-1 0-16,0 0 3 16,-1 2-6-16,0 2 0 15,-1 4-1-15,-6 6-1 16,1 9 3-16,-5 8-4 15,-4 3 5-15,-1 2 2 0,0 0 0 16,2 7 3-16,7 19 2 16,4 8-1-16,4 12 7 15,3-7-11-15,3 1 5 16,2-11-1-16,1-3-4 16,2-10-2-16,5-5-2 15,0-5 1-15,5-6-7 16,1 0-56-16,-6 0-287 15</inkml:trace>
  <inkml:trace contextRef="#ctx0" brushRef="#br0" timeOffset="-78114.9">16032 10272 132 0,'0'0'6'0,"0"0"-3"15,0 0-5-15,0 0 4 16,0 0 0-16,0 0 28 16,0 0 8-16,0 0 19 15,31-8 2-15,-29 6-31 16,-2 2-2-16,0-2-17 15,0 2 5-15,0 0 30 16,0-2 15-16,0 2 4 0,0 0 4 16,0 0 11-1,0 0-8-15,0-1-25 0,0 1-7 16,0 0 7-16,0 0-20 16,0 0 3-16,0 0-8 15,0 0-1-15,-2 0 6 16,-14 0-18-16,-8 0-6 15,-4 0 0-15,-5 5 4 16,-4 1 1-16,-4-2-6 16,-3 2 3-16,2 0 1 15,1 0-4-15,8-2 9 16,7-1 4-16,6 0-7 16,10-3 12-16,5 1-3 15,4-1-1-15,1 0-8 16,0 0-6-16,0 0 0 0,0 0 0 15,0 0 0-15,0 0-1 16,0 0-1-16,0 0-3 16,0 0 1-16,0 11-9 15,0 9 13-15,0 8 0 16,3 11 5-16,1 1-2 16,1 0-1-16,-1 5 0 15,1 2 4-15,1 3-6 16,-2 3-1-16,-1-1-3 15,-1 3 8-15,-2-2-1 16,0 6-1-16,0 5-2 16,0 7-1-16,0 4 0 0,-5-2 1 15,-2-2 4-15,4-4-3 16,-2-3-1-16,2-1 0 16,2-7-1-16,-1-5 0 15,2-6 1-15,0-2 3 16,0-1-3-16,0-1-4 15,0-2 4-15,0-2 8 16,0-1-7-16,0-5-1 16,0-2 0-16,0-2 2 15,-1-5 2-15,-1-2-4 16,1-4 0-16,1-1 4 16,0-2 0-16,0 1-1 15,0-3-2-15,0 1-1 0,0 2 0 16,0-1 2-1,0 0-2-15,0-3 0 0,0 5 2 16,0-1-2-16,0 0-1 16,0-1 1-16,-2 2 7 15,2-2-7-15,0-1-1 16,-1-2 1-16,1 2 3 16,0-3-2-16,0 0-1 15,0-2 0-15,0-1-2 16,0 1 5-16,0-1-3 15,0 0 0-15,0 0 1 16,0-3-2-16,0-2 2 16,0-1-1-16,0 2 0 15,0-1-1-15,0 4 0 0,10 1 0 16,8-2-4-16,5-1 3 16,8-3-1-16,8 0-3 15,3-3-10-15,7-16-21 16,3-12-33-16,5-7-90 15,-5-4-209-15</inkml:trace>
  <inkml:trace contextRef="#ctx0" brushRef="#br0" timeOffset="-76994.6">16421 10338 500 0,'0'0'58'0,"0"0"-39"16,0 0 28-16,0 0 31 15,0 0-3-15,0 0-19 16,-68-57-9-16,47 52 19 15,-3 5-20-15,-5 0-16 16,0 2 0-16,-3 17-21 16,-1 3 1-16,4 6 3 15,2-1-9-15,5 5 11 16,8-3-11-16,2 2 3 16,8 3-3-16,4-2-1 15,0 2-3-15,0-1 1 16,9-4 0-16,7-6-1 0,1-5 0 15,3-11-3-15,3-7-2 16,-2 0 2-16,1-11-2 16,-3-16 2-16,-2-7 3 15,-4 1 0-15,-7-5 3 16,-3 8-3-16,-3 6 5 16,0 7-3-16,0 6-1 15,0 7 4-15,0 3-3 16,0 1-2-16,0 0-6 15,3 0 5-15,3 1-2 16,7 14 3-16,4 3 7 16,5 5-4-16,2-1-2 0,1-1 1 15,0-1-2-15,3-2-4 16,0-3 2-16,4-4-29 16,1-3-19-16,-1-8-64 15,5 0-115-15,-7 0-71 16</inkml:trace>
  <inkml:trace contextRef="#ctx0" brushRef="#br0" timeOffset="-76069.17">16636 10867 442 0,'0'0'152'15,"0"0"-90"-15,0 0 53 16,0 0 2-16,0 0-46 16,0 0-46-16,-9-43 6 15,9 12-14-15,3 0 10 16,3 3-4-16,-1 6-10 16,-5 4 6-16,0 7-12 15,0 6-6-15,0 5 22 0,1 0-16 16,-1 0 2-1,0 0-9-15,2 6-1 0,-1 17-3 16,5 13 4-16,-3 8-11 16,3 5-44-16,-3-4-75 15,-3 2-255-15</inkml:trace>
  <inkml:trace contextRef="#ctx0" brushRef="#br0" timeOffset="-75382.19">16301 11325 423 0,'0'0'73'0,"0"0"-28"15,0 0 49-15,0 0 23 16,0 0-67-16,0 0-5 15,-17-78-18-15,5 64 12 16,-1 2 4-16,-2 3-26 16,-3 4 14-16,-3 4-10 15,-1 1-3-15,-2 0 9 16,0 2-12-16,-1 13-7 16,1 7 6-16,3 5-14 15,3 5 4-15,6 5-4 16,3 0 2-16,5 3-1 15,4-3-1-15,0-5 0 16,0-7-2-16,11-11 2 16,3-4 0-16,1-9-12 0,1-1 12 15,5-4-3-15,3-19-1 16,-2-6 4-16,2-5 6 16,-2 5-2-16,-6 4-7 15,-2 8 3-15,-5 7 0 16,-3 5 2-16,-3 3-2 15,-1 2 0-15,4 0-2 16,1 2 8-16,5 10-9 16,4 4 3-16,1-1 0 15,2 1 6-15,2-3-6 16,-1-5-8-16,2-4-23 16,3-2-62-16,-2-2-98 15,1 0-74-15,-5 0-74 0</inkml:trace>
  <inkml:trace contextRef="#ctx0" brushRef="#br0" timeOffset="-75088.36">16519 11412 469 0,'0'0'75'15,"0"0"-2"-15,0 0 31 16,0 0 1-16,0 0-60 16,0 0-23-16,22-69-3 15,-3 61 2-15,-2 8-8 16,0 0-11-16,-2 9-2 15,-3 15 6-15,-4 9 0 16,-4 7 12-16,-4 3-3 0,0-1 4 16,0-6 2-16,0-5-19 15,0-10 8-15,8-7 4 16,3-6-14-16,6-5-2 16,2-3-5-16,5 0 7 15,-1-11-2-15,4-3-4 16,-2-3-29-16,0 5-61 15,-1 2-180-15,-6 4-131 16</inkml:trace>
  <inkml:trace contextRef="#ctx0" brushRef="#br0" timeOffset="-74330.16">16259 12082 422 0,'0'0'65'0,"0"0"-37"16,0 0 47-16,0 0 32 16,-8-76-10-16,-4 60-75 0,2 2 21 15,-2 4-21 1,-4 4 9-16,-2 5 15 15,-3 1-11-15,-3 0-7 0,-4 17-5 16,-4 8-14-16,5 8 8 16,1 4-14-16,6-2 8 15,7 0 2-15,5-5-8 16,8-7-1-16,0-5-4 16,0-8-4-16,11-5-1 15,7-5 1-15,4 0 4 16,-1-9 0-16,0-9 4 15,-1-3-3-15,-3-1 0 16,-4 4-1-16,-4 6 0 16,-3 5 0-16,-4 7 3 15,-2 0-3-15,0 0 2 0,5 8-6 16,2 16 8-16,2 7-2 16,1 2 4-16,3-2-3 15,1-6-1-15,4-4-4 16,0-6 3-16,4-7-3 15,3-5-21-15,4-3-58 16,-1-3-118-16,-2-13-124 16</inkml:trace>
  <inkml:trace contextRef="#ctx0" brushRef="#br0" timeOffset="-73885.34">16457 12208 618 0,'0'0'91'0,"0"0"4"16,0 0 30-16,0 0-79 15,0 0-36-15,0 0-4 16,3-30-6-16,17 11 4 16,0 5-1-16,-1 4 0 15,-5 6-2-15,-2 4-1 16,0 0 0-16,-3 6 0 15,-1 10 3-15,-4 6-2 16,-2 2 13-16,-2-1-1 16,0-1 5-16,0-4-12 0,-2-5 7 15,1-7 0-15,1-4-13 16,0-2 6-16,0 0-7 16,0 0 1-16,10 0-4 15,9 0 4-15,7-2 1 16,-6-2 0-16,-3 0-1 15,-4 4 0-15,-4 0 0 16,-3 2 3-16,-3 14 3 16,-3 7 13-16,0 2 0 15,0 2 5-15,-10 0-17 16,-6 1-6-16,4-8 1 16,2-7-2-16,6-6-28 15,4-7-47-15,0-13-164 0,0-17-500 16</inkml:trace>
  <inkml:trace contextRef="#ctx0" brushRef="#br0" timeOffset="-72847.1">16899 10264 301 0,'0'0'89'0,"0"0"-24"16,0 0 89-16,0 0-32 15,0 0-2-15,0 0-66 16,-20-13-21-16,20 13-17 16,0 0-16-16,14 0 0 0,4 0 17 15,4 0-8-15,0 0 2 16,-1 6-7-16,2 5 3 16,-1 2 3-16,-2 3-9 15,-4 0 2-15,-3 3 5 16,-2 0-8-16,-5 4 7 15,-3 6-1-15,-2 1 2 16,-1 9 4-16,0 2-4 16,0 8-6-16,0 7 7 15,0 1-6-15,0 2 0 16,0 0-1-16,0-1-1 16,0 1-1-16,0 2 2 15,2 2-1-15,-2 3-1 0,0 0 5 16,0-1-4-16,1-2-1 15,2-2 11-15,2-1-1 16,2 1-7-16,-3-1 0 16,3 3 4-16,-1 2-5 15,-2 4 4-15,2-1-3 16,1 0 1-16,-1-9 0 16,0-4-1-16,-1-4-2 15,0-4-1-15,-2-7 0 16,-1-4 0-16,-2-6 2 15,0-3-2-15,0-1 11 16,0-1 0-16,0 0 10 16,-7 0-11-16,2-6-4 15,-1-1 10-15,3-6-10 0,0-4-2 16,0-1 0-16,2-3-3 16,-1 0 3-16,-5-2-4 15,-2 2-5-15,-9-1 0 16,-9-3-22-16,-11 0-48 15,-9 0-124-15,-6-5-300 16</inkml:trace>
  <inkml:trace contextRef="#ctx0" brushRef="#br0" timeOffset="-71760.31">14616 11321 512 0,'0'0'37'15,"0"0"13"-15,0 0-15 16,0 0 41-16,0 0-15 15,-104-59-11-15,65 48-12 16,-6 9 8-16,0 2-3 16,0 0-21-16,-1 13 0 15,3 7-12-15,3 6 13 16,3 5-15-16,5 3 13 16,5 7-15-16,8-2-6 15,6 2 10-15,8-5-7 16,5-8-2-16,0-8 0 0,16-5-2 15,5-8 0 1,3-6-6-16,3-1-3 0,0-6 10 16,-3-16 1-16,-5 0 4 15,-1-1 0-15,-6 3-3 16,-3 4 2-16,-2 7-4 16,-4 7 0-16,0 2-3 15,2 0 2-15,4 2-3 16,12 15 4-16,2 7 5 15,6 5 0-15,2 1-5 16,2 1 1-16,1-3 4 16,1-3-5-16,-1-3 0 0,-1-6 0 15,-2-6-5-15,-1-6-17 16,0-4-46-16,-2-8-74 16,1-20-80-16,-7-8-111 15</inkml:trace>
  <inkml:trace contextRef="#ctx0" brushRef="#br0" timeOffset="-71553.46">14791 11292 773 0,'0'0'96'0,"0"0"-84"15,0 0 47-15,0 0-16 0,0 0-34 16,0 0-5-16,27 0 3 15,-2 0 0-15,2 4 2 16,1 0-9-16,-1-3 3 16,-1-1-3-16,0 0-15 15,-2 0-53-15,-3 0-116 16,-8 0-101-16</inkml:trace>
  <inkml:trace contextRef="#ctx0" brushRef="#br0" timeOffset="-71324.34">14946 11487 863 0,'0'0'57'0,"0"0"6"0,0 0 2 16,0 0 3-16,0 0-56 16,0 0-11-16,-18 6-1 15,27-6-1-15,13 3-4 16,8 0 5-16,4-3-11 15,2 0-34-15,3 0-52 16,-6 0-139-16,-3 0-255 16</inkml:trace>
  <inkml:trace contextRef="#ctx0" brushRef="#br0" timeOffset="44352.6">2688 11139 690 0,'0'0'201'15,"0"0"-194"-15,0 0 2 16,0 0 70-16,0 0-20 0,0 0-15 16,0 0-12-16,0-22 15 15,-6 19 0-15,-6 0-18 16,-9 3-4-16,-10 0-16 16,-11 0-6-16,-4 8-6 15,-6 13 3-15,-1 11-14 16,4 3 8-16,4 7-4 15,7 2 8-15,14 4-3 16,3 1 5-16,15-4 0 16,6-2 5-16,0-11-3 15,6-11-2-15,13-4-9 16,1-6 1-16,7-3 3 16,4-2 10-16,2-3-4 0,-2-3-1 15,2-1 3 1,-3-23-7-16,1-13 4 0,-1-13 0 15,-3-6 6-15,-3 4-6 16,-9 8 0-16,-4 14 1 16,-6 10 1-16,-2 11 0 15,-3 7-2-15,0 2 0 16,0 0-3-16,3 0 3 16,6 15-12-16,4 11 10 15,1 8 2-15,7 8 12 16,-5 2-11-16,2 1 3 15,3-5 15-15,-6-1-17 0,7-8-1 16,-3-9-1 0,1-5-5-16,2-8 0 0,2-9-37 15,6 0-47-15,1-20 0 16,-4-10-116-16,-4-2-435 16</inkml:trace>
  <inkml:trace contextRef="#ctx0" brushRef="#br0" timeOffset="44698.58">3173 11200 611 0,'0'0'154'0,"0"0"-85"16,0 0 63-16,0 0-31 15,0 0-43-15,0 0-49 16,-49 39 29-16,35-6-16 16,-2 9 1-16,1 9 0 15,-1 5-12-15,4-1 4 16,1-1-9-16,1-9 1 15,5-8-7-15,2-9 0 16,0-10 0-16,3-8-2 0,-1-6-14 16,-2-4-54-16,-3-8-10 15,-6-19-24-15,-8-11-177 16,-11-5-68-16</inkml:trace>
  <inkml:trace contextRef="#ctx0" brushRef="#br0" timeOffset="44870.87">2748 11325 687 0,'0'0'183'0,"0"0"-146"16,0 0 45-16,0 0-28 16,0 0-24-16,0 0 23 15,100 19-19-15,-51-8 0 16,3 0-7-16,5 1-23 16,-3 3 3-16,1 2-7 0,0-1-5 15,0 2-24-15,-10-3-116 16,-12-5-328-16</inkml:trace>
  <inkml:trace contextRef="#ctx0" brushRef="#br0" timeOffset="45438.47">3319 10881 844 0,'0'0'69'15,"0"0"-64"-15,0 0 91 16,0 0-35-16,78 97-16 16,-53-50-21-16,-1 8 8 15,-6 11-3-15,-5 9-18 16,-8 7-10-16,-5 2 12 0,0-3-13 15,-11-6 0-15,-14-4-5 16,-11-9-54-16,-10-2-17 16,-15-11-117-16,-11-9-383 15</inkml:trace>
  <inkml:trace contextRef="#ctx0" brushRef="#br0" timeOffset="45825.65">1864 10724 670 0,'0'0'103'15,"0"0"13"-15,-88 106 0 16,66-43-42-16,6 12-16 16,13 7-4-16,3 5-31 15,7-3 8-15,23 1-11 16,7-2-17-16,11-5 10 15,10-11-13-15,8-12-1 0,8-11-7 16,6-13 4 0,3-16-4-16,2-15-42 0,3-5-39 15,-1-30-15-15,-5-11-159 16</inkml:trace>
  <inkml:trace contextRef="#ctx0" brushRef="#br0" timeOffset="46213.63">3485 10338 816 0,'0'0'36'16,"0"0"72"-16,0 0 16 15,0 0-81-15,0 0-17 16,0 0 6-16,0 101-7 15,3-64-1-15,7 5-22 16,-1 6 6-16,0 5-8 0,0-1 4 16,-2-5-6-16,-2-6 2 15,-2-7-16-15,0-8-25 16,-3-9-39-16,0-9-37 16,-9-8-244-16</inkml:trace>
  <inkml:trace contextRef="#ctx0" brushRef="#br0" timeOffset="46431.6">3194 10479 878 0,'0'0'46'0,"0"0"-29"0,0 0 62 16,0 0-61-16,0 0 30 15,64-85-35-15,-25 65-5 16,3 3 7-16,7 9-11 15,6 5-8-15,6 3-5 16,3 0-101-16,-4 5-280 16</inkml:trace>
  <inkml:trace contextRef="#ctx0" brushRef="#br0" timeOffset="46804.49">3871 11054 842 0,'0'0'117'0,"0"0"-46"0,0 0 48 16,0 0-44-16,0 0-60 16,0 0-15-16,-24 3-9 15,29-3 8-15,11 0 2 16,5 0-2-16,3 0-13 15,6 0-46-15,-2 0-20 16,-3 11-84-16,-8 5-343 16</inkml:trace>
  <inkml:trace contextRef="#ctx0" brushRef="#br0" timeOffset="47021.08">3811 11425 784 0,'0'0'187'0,"0"0"-129"16,0 0 51-16,0 0-47 15,0 0-60-15,0 0 3 16,8 12-6-16,25-19 1 16,0-2 0-16,1 2-3 15,12-3-3-15,2 0-65 16,1-1-104-16,-4 0-411 15</inkml:trace>
  <inkml:trace contextRef="#ctx0" brushRef="#br0" timeOffset="47660.34">4329 11207 820 0,'0'0'113'0,"0"0"-56"16,0 0 81-16,0 0-71 16,0 0-34-16,0 0-33 15,-10 0 0-15,26-1-7 16,2-5 8-16,9-1-1 15,4-4 0-15,9 1-29 16,4 0-41-16,1-1-79 0,-5 6-242 16</inkml:trace>
  <inkml:trace contextRef="#ctx0" brushRef="#br0" timeOffset="48259.89">5199 10839 205 0,'0'0'423'0,"0"0"-405"16,0 0 146-16,0 0-46 16,0 0-63-16,-106 50-17 15,75-25 7-15,5 3 2 16,-2 5-5-16,1 7-8 16,6 2-14-16,8 2 10 15,3 1-28-15,8-1 11 16,2-5-13-16,0-4 1 15,6-9-8-15,9-7 6 0,-3-6 1 16,1-4-5 0,-1-8 6-16,1-1-2 0,1 0 0 15,2-17-1-15,-1-6-4 16,-1-9 6-16,-1-3 0 16,-1 2-1-16,-2 1 6 15,-2 9-6-15,-2 4 1 16,0 8 0-16,-1 7 1 15,-4 4-1-15,2 0-5 16,1 0-3-16,5 4-1 16,5 14 8-16,7 6 1 15,1 1 0-15,2 2 8 16,0-2-8-16,6-4 4 0,-2-2-10 16,2-3 6-1,-2-5-25-15,2-7-42 0,0-4 20 16,0 0-74-16,-5-15-151 15,-1-8-20-15</inkml:trace>
  <inkml:trace contextRef="#ctx0" brushRef="#br0" timeOffset="48520.16">5675 10889 685 0,'0'0'179'0,"0"0"-86"16,0 0 23-16,0 0-42 0,0 0-40 15,0 0-17-15,-12 67 13 16,9-32-7-16,3 2-14 16,0 3 2-16,0-1-4 15,0-3-7-15,0-3 5 16,0-1-5-16,0-8 1 16,0-6-8-16,0-6-24 15,0-6-42-15,0-6-35 16,-2 0-87-16,-11-9-298 15</inkml:trace>
  <inkml:trace contextRef="#ctx0" brushRef="#br0" timeOffset="48694.93">5418 11085 347 0,'0'0'555'0,"0"0"-494"0,0 0 17 15,0 0-1-15,0 0-55 16,0 0-1-16,57-1 39 15,-20 4-26-15,1 5 0 16,-1 2-12-16,0 2-19 16,-1 0 1-16,4 3-4 15,5 1-53-15,-3 0-65 16,-8 2-481-16</inkml:trace>
  <inkml:trace contextRef="#ctx0" brushRef="#br0" timeOffset="79894.25">9096 11493 532 0,'0'0'71'0,"0"0"-12"15,0 0 41-15,0 0-43 16,0 0-38-16,0 0 8 0,0 0-8 15,-48-59 23-15,32 55 6 16,-4 4-18-16,-8 0 5 16,-8 3-16-16,-1 15-7 15,-3 6 15-15,-2 4-15 16,-3 2 6-16,5 6-1 16,1 7-12-16,6 3 21 15,8 11-13-15,6 0-8 16,8 4 8-16,9-4-9 15,2-10-5-15,0-8 1 16,16-9 0-16,4-10-2 16,1-7 2-16,5-8 0 15,2-5-3-15,2 0-1 0,1-19 3 16,-2-10 1 0,-3-8 0-16,-3-3-1 0,-7 4 1 15,-1 3 0-15,-4 8 1 16,-5 7 2-16,-1 6-3 15,-3 6-2-15,-1 4 2 16,2 2 0-16,5 0-2 16,4 4 2-16,7 13 1 15,5 6 2-15,6 5-2 16,4 2 1-16,2-4 0 16,1-1 0-16,3-3-2 15,-1-8-5-15,2-3 1 0,-2-9-49 16,1-2-66-1,-3-7-339-15</inkml:trace>
  <inkml:trace contextRef="#ctx0" brushRef="#br0" timeOffset="81689.83">9621 11578 376 0,'0'0'178'0,"0"0"-104"16,0 0-6-16,0 0 71 16,0 0-56-16,-64 76-28 0,49-43-14 15,0 3 1 1,0-1-4-16,-1 4-9 0,4-5 3 16,0-1-14-16,0-1-18 15,0-2 9-15,4 0-9 16,0-3-2-16,-1-4-4 15,3-8-31-15,-3-5-25 16,3-6-3-16,1-4-120 16,-4 0-114-16,-2-14-146 15</inkml:trace>
  <inkml:trace contextRef="#ctx0" brushRef="#br0" timeOffset="81890.18">9305 11791 300 0,'0'0'135'15,"0"0"-71"-15,0 0 64 16,0 0 16-16,0 0-63 16,0 0-41-16,-2-2-10 15,17 2 21-15,6 0-21 16,6 0-16-16,3 1-5 16,6-1-9-16,7 0 3 15,2 0-3-15,4 0-13 16,-3 0-97-16,-3 0-209 15</inkml:trace>
  <inkml:trace contextRef="#ctx0" brushRef="#br0" timeOffset="82919.64">10040 11674 428 0,'0'0'52'15,"0"0"13"-15,0 0 12 0,0 0 45 16,0 0-26 0,0 0-48-16,-73 77-21 0,73-50-7 15,0 3 9-15,3-1-11 16,9 0-8-16,7 1 15 15,1-10-22-15,2-3 3 16,1-10-4-16,-1-4-1 16,-4-3 4-16,-2 0-5 15,-4-10 0-15,-4-12 0 16,-5-8 0-16,-3-7 4 16,0 0-2-16,-3-2-2 15,-11 5 0-15,-5 5-5 16,4 9 5-16,-1 4-11 15,5 9-23-15,7 4-40 0,4 2-80 16,0 1-67-16,9 0 107 16,8 0-85-16</inkml:trace>
  <inkml:trace contextRef="#ctx0" brushRef="#br0" timeOffset="83241.32">10191 11665 34 0,'0'0'229'15,"0"0"-107"-15,0 0-32 16,0 0 20-16,0 0-25 15,0 0 0-15,37 31-28 16,-22-15-34-16,5 0-2 16,-1 3-13-16,8 2 2 0,-2 1-4 15,-5 2-6 1,-1-4 4-16,-4 0-2 0,-5-3 0 16,-5-5-2-16,-2-6 0 15,-3-4 5-15,0-2 0 16,0 0 10-16,-6-10 32 15,-7-7-47-15,2-8 4 16,3-5-1-16,4-1 0 16,4-1-2-16,0 1-1 15,1 3-3-15,13 3 1 16,10 5-22-16,3 0-20 16,-2 7-71-16,1 1-146 15</inkml:trace>
  <inkml:trace contextRef="#ctx0" brushRef="#br0" timeOffset="83757.09">10976 11601 355 0,'0'0'60'16,"0"0"-36"-16,0 0 90 15,0 0 47-15,0 0-49 0,0 0-38 16,-94 17-2-16,80-1-41 16,4 3-2-16,3 2-7 15,5 4-14-15,2 7 10 16,0 4-13-16,6 0-5 15,9 2 13-15,0-5-8 16,0-6-9-16,-2-10 4 16,2-7 0-16,-4-7-1 15,2-3 5-15,-3 0-5 16,1-17 1-16,-1-8-1 16,-2-10-4-16,-2 0 6 15,0 6-1-15,-3 6 0 0,-2 12 5 16,1 5-8-1,-2 4 5-15,0 2-2 0,2 0 0 16,1 0-2-16,5 8 2 16,3 7 7-16,3 6 4 15,3 1-4-15,1-3 7 16,0-2-14-16,-2-3 6 16,3-2-6-16,-2-5-3 15,2-4 1-15,-4-3-37 16,0-6-50-16,-6-15-169 15,-7-1-255-15</inkml:trace>
  <inkml:trace contextRef="#ctx0" brushRef="#br0" timeOffset="84324.85">10694 11581 511 0,'0'0'63'0,"0"0"7"16,0 0 22-16,0 0-14 16,0 0-19-16,0 0-27 15,-39-45-5-15,39 35 5 16,3 5-18-16,12-2 5 15,3 1-11-15,7-2 4 16,2 2 4-16,7 2-14 16,2 1 3-16,3 3 2 15,4 0-6-15,-2 0 6 0,-4 0-4 16,-3 0 6-16,-4 0 6 16,-5 0-7-16,-5-4 20 15,-5-8-11-15,-2-1 1 16,-4-2 21-16,2-3-18 15,-1 1 4-15,2-1-18 16,6 0-4-16,6-3-6 16,10-2 0-16,6-1-41 15,2 6-52-15,-9 10-320 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4.60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23 119 8724,'0'0'1483,"-4"-18"486,-9-58 118,9 53 504,3 22-1720,1 4-243,3 23 39,-3-25-761,20 128 415,4 36-191,-15 125 49,-5-85-1916,-3-194 1379,-1-7-1108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4.9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0 201 12214,'0'0'4498,"135"-97"-4050,-55 71-320,9 4 112,-3 2-240,-4 6 0,-7 2 32,-6 4-32,-5 6-16,-2 2-336,-5 0-641,-6 0-1584,-15 0-3233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5.2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0 120 14359,'0'0'1200,"131"2"-832,-36-24-336,0-2 32,-4 2 0,-11 3-32,-9 1-64,-12 6-544,-19 8-2337,-22 4-5875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5.61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32 7603,'0'0'9221,"80"24"-9141,-9-18-32,8-6-48,8 0 192,-1 0-192,-6-12-160,-7-4-304,-11-2-2914,-18 2-2993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5.95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0 629 9973,'0'0'6597,"3"-5"-6455,6-7-134,0 15 7,9 33 61,-10-17-18,61 157 41,-39-94-19,-28-76-77,0 0 1,1 0-1,0 0 1,0 0-1,0-1 1,1 1-1,-1-1 1,10 9-1,-11-12-1,1 0 0,-1-1 0,0 1-1,1-1 1,-1 0 0,1 0-1,-1 0 1,1 0 0,-1 0-1,1 0 1,0-1 0,0 1-1,-1-1 1,1 0 0,0 0-1,0 0 1,-1 0 0,1 0-1,0-1 1,0 1 0,-1-1-1,1 0 1,4-1 0,-1-1-1,0 0 0,0-1-1,0 1 1,0-1 0,-1 0 0,1-1 0,-1 1 0,0-1 0,0 0 0,-1-1-1,8-10 1,4-9 23,18-38-1,-29 54-24,9-19 50,-2 0-1,0 0 1,8-37 0,-20 64 295,5 8-72,15 37-133,-9-18-61,1 0 1,1-1 0,32 46-1,-40-65-131,-1-1 1,1 1-1,0-1 0,1 0 0,-1-1 0,1 1 0,0-1 1,0 0-1,0 0 0,1-1 0,-1 0 0,1 0 0,0 0 0,0-1 1,0 0-1,0 0 0,0-1 0,0 0 0,0 0 0,13-1 1,-14-1-78,-1 0 0,1 0 0,-1-1 0,1 1 0,-1-1 0,0 0 0,0-1 1,0 1-1,0-1 0,0 0 0,-1 0 0,1-1 0,-1 1 0,0-1 0,0 0 0,0 0 1,-1-1-1,6-6 0,3-8-549,-1 0 0,-1 0 0,13-31 0,-12 19 49,-1 1-1,-2-1 1,-1-1 0,-1 1 0,1-45 0,-8-162 420,-2 207 827,-1 0 0,-10-41 0,8 49 543,-1 0 0,-1 1 0,-1 1-1,-1-1 1,-1 1 0,-23-34 0,32 59-133,3 10-1054,27 69 312,5 14 52,-21-36-172,-1-1 1,1 69 0,-6 126-57,-3-83-339,-3-154-499,1 0 0,1-1 0,1 1 0,7 25 1,6-6-4483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6.4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1 400 8932,'0'0'3106,"26"-16"-2245,89-55-445,-98 60-263,0-2 0,-1 1 0,0-2 0,-1 0 0,-1-1 0,0-1 0,-1 0 0,18-28 0,-26 36-121,-1 0 0,1 1 0,-1-2 0,-1 1 0,1 0 0,-1-1 0,-1 1 0,0-1 0,0 0 0,0 0 0,0-17 0,-2 24-2,-1 1-1,1 0 1,0-1-1,0 1 1,0-1-1,-1 1 1,1 0-1,0-1 1,-1 1 0,0 0-1,1 0 1,-1-1-1,0 1 1,1 0-1,-1 0 1,0 0-1,0 0 1,0 0-1,0 0 1,0 0-1,0 0 1,-2-1-1,0 0 47,0 1-1,-1 0 1,1-1 0,0 1-1,0 0 1,-1 1-1,1-1 1,-1 1-1,-3-1 1,-3 1 113,0 0 0,0 1 0,0 0 0,0 1 0,-17 4 0,21-3-136,0-1-1,0 1 0,0 0 0,1 1 0,-1-1 1,1 1-1,0 0 0,0 1 0,0-1 0,1 1 0,0 0 1,0 0-1,0 0 0,0 1 0,1-1 0,0 1 1,0 0-1,1 0 0,-1 0 0,1 0 0,-1 7 0,-1 2-8,1 1 0,1-1-1,1 1 1,0-1-1,1 1 1,0-1 0,5 30-1,-2-35-31,-1-1 1,1 1-1,0-1 0,1 0 1,0 0-1,1 0 0,0-1 0,0 0 1,1 0-1,0 0 0,0 0 1,1-1-1,0 0 0,0-1 0,1 1 1,15 9-1,-12-9-77,0-1-1,1 0 1,0 0 0,0-2-1,0 1 1,1-1 0,0-1-1,-1-1 1,1 1 0,0-2-1,0 0 1,19-1 0,-26-1-168,0 0-1,1 0 1,-1 0 0,0-1 0,0 0 0,0-1 0,0 1-1,0-1 1,0 0 0,-1-1 0,0 1 0,1-1 0,-1 0-1,7-8 1,-3 2-1021,0-1 0,0 0 0,-1 0 1,0-1-1,10-22 0,4-19-3618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3:36.7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43 158 272,'0'0'15244,"-8"-16"-14099,-21-45-553,24 55-356,5 11-152,4 14-14,7 3-62,1-1 1,1 0 0,28 34 0,-30-41 5,1 0 0,-2 1-1,0 0 1,-1 1 0,0 0 0,-1 0 0,-1 1 0,10 34 0,-15-31 68,0-1 0,-1 27 0,-1-39 699,0-8-711,1-1-1,-1 1 1,1-1 0,-1 1 0,0-1-1,0 0 1,0 1 0,0-1 0,0 1 0,0-1-1,0 1 1,-1-3 0,0-7 15,1-1-68,-1-4-16,1 0 0,0 0 0,1 0 0,1 1 1,1-1-1,0 0 0,1 1 0,10-27 0,-4 23-88,1 0-1,1 1 0,1 0 1,1 0-1,0 2 1,1 0-1,30-26 1,-22 25-765,0 0 1,1 2 0,28-14-1,7 2-3894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1.8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0 122 9893,'0'0'4850,"146"-4"-4466,-86 2-208,-5-2 16,1 0 176,-5 0-368,-3-2 0,-1-2 64,-1-4 64,1-4-256,1-4-560,-3-2-1617,-12 2-2337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2.1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102 1 8980,'0'0'6147,"10"0"-5960,4 1-133,0 1 1,-1 0-1,1 1 1,0 0-1,-1 1 1,0 1-1,1 0 1,-2 0-1,1 2 1,-1 0-1,0 0 1,19 16-1,-24-18-32,0 1-1,-1 0 1,0 1 0,0 0-1,-1 0 1,0 0 0,0 0-1,0 1 1,-1 0-1,0-1 1,-1 2 0,0-1-1,0 0 1,-1 1 0,0-1-1,0 1 1,-1 0-1,0 0 1,0-1 0,-1 1-1,-1 0 1,-1 14 0,-1-12-8,0 0 0,-1-1 0,0 1 0,-1-1 0,0 0 0,0 0 0,-1 0 0,-1-1 0,1 0 0,-1 0 0,-1-1 0,-10 9 0,-17 14-176,-61 43 1,66-52-179,-69 51-3688,64-48-812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3.1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 0 10261,'0'0'5786,"-3"5"-5596,0 0-122,0 1 0,1-1 0,0 0 1,0 1-1,1-1 0,-1 1 0,1-1 0,0 1 1,0 7-1,1 62 405,1-38-233,-2 54-98,5 152-70,-4-242-96,0 14-34,2 1 1,6 27 0,-8-40-197,1 0 0,0 0 0,0 0 0,0 0 0,0 0 0,0 0 0,1-1 0,-1 1 0,1-1 0,0 1 0,-1-1 0,1 1 0,1-1 0,-1 0 0,0 0 0,0 0 0,1 0 0,-1-1 0,1 1 0,-1-1 0,6 3 0,13-2-5677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3:57:52.7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16526 1424 180 0,'0'0'121'15,"0"0"-91"-15,0 0-3 0,0 0 22 16,0 0 3-16,0 0-20 16,0 0-1-16,0 0 7 15,0 0-13-15,0 0 1 16,0 0 1-16,0 0 2 16,0 1 1-16,0 3-10 15,0 2-14-15,1 4 13 16,-1 3-13-16,0 2 0 15,0 3-4-15,0 4-1 16,2-3 14-16,-1 0-9 16,-1 9 0-16,0-6 21 15,0 8-14-15,0 4 1 0,0-5-7 16,0 1 2 0,0 3-2-16,0-1-7 0,2 2 2 15,-1 6 10-15,-1-4-10 16,0 1 2-16,0 0-2 15,0-3-1-15,5 1 4 16,-1-1-5-16,2-2 0 16,0 1 2-16,-2-1 0 15,3 2 1-15,-3 1-3 16,2-1 3-16,-3 1-8 16,2-1 16-16,-3 0-15 15,4-1 4-15,2-1 0 16,-1-3-2-16,1-2 8 0,-5 1-6 15,1-1 2 1,1 1-2-16,-4-1 0 0,4 1-2 16,-5 1 2-16,0-1-2 15,1 4 2-15,-1-2 0 16,0-2 0-16,0-3 5 16,0-5-4-16,3 4-1 15,2-2-1-15,-1 4 1 16,-1-2 0-16,0 3 2 15,-2 3-2-15,2 2 1 16,7 6 17-16,-6 5-16 16,1-2-1-16,0 6-1 15,-5 1 0-15,2-1 1 16,-2 6 3-16,3-3-1 0,-3 4-3 16,0 1 0-16,3 2 2 15,0 4-2-15,1-6 0 16,-4 2 0-16,5-4 0 15,-2 2 3-15,0 6-3 16,3-2 0-16,-2 1 0 16,-1-6-2-16,0-3 2 15,5 2 0-15,-2-3-1 16,2 3 7-16,3-6-7 16,0-1 1-16,0 0 0 15,1-3-2-15,-4 1 5 16,-1-2-3-16,-1-1 1 15,-1-2 2-15,-4 2-6 0,4 0 2 16,-4-5 1-16,2 3 1 16,2-3 4-16,-1 4-7 15,-1 1 2-15,0 6-3 16,0 5 3-16,0 2 1 16,-1 6 2-16,-1-1-3 15,2 2 3-15,0 0-7 16,-1 1 4-16,2 3-1 15,0 0 1-15,2 1 0 16,0 3 1-16,3 3 1 16,2 0-2-16,-2 5-3 15,1-2 3-15,2 2 2 0,-1 6-2 16,2 1 0-16,2 4 0 16,-3-1 0-16,1 2-3 15,-4 0 3-15,-1 4-1 16,2-1 4-16,-2 1 2 15,-1-1-5-15,1-1-1 16,0 1-3-16,-2 0 5 16,2-1-1-16,1 3 0 15,1-2 0-15,1-2-1 16,-2 0 0-16,2 1 1 16,-1 1 1-16,-1-2 0 15,4 1-1-15,-3 0 0 16,1 2 1-16,-1 1-3 15,-1 1 3-15,-1 4-1 16,-2 0 4-16,-1 1-4 0,0 1 0 16,1-1 0-16,-1 3 1 15,2 0-2-15,2 1 1 16,-2-1 0-16,1 1 1 16,0 3 2-16,-1-1-3 15,-1 1 0-15,1 0-1 16,-1 2 1-16,3 0 0 15,-5 1 2-15,4 0-2 16,-3-2 1-16,1 3-1 16,1-1-2-16,-1-2 2 0,0 1-2 15,0 1 4 1,0-1-1-16,1-2-1 0,1 3 0 16,-1 0 0-16,1-6 0 15,0 2 0-15,2 3 0 16,-3 1 0-16,-2 3 0 15,1-1 0-15,-1 3 0 16,0 1 0-16,1 0 1 16,-2 1-1-16,-1 0 4 15,1 2-4-15,-3 0-4 16,1 1 1-16,-2 1 6 16,0-3 0-16,1-2-3 15,2 2 0-15,0 0 0 16,1-4 0-16,1-3 0 15,1 1 1-15,0 2-1 0,2-3 0 16,2 3-8 0,-3 2 8-16,1-4 2 0,-1 2 1 15,-1 0-3-15,-2 0 0 16,1-3 5-16,1 1-10 16,-1-3 5-16,0 0 0 15,1-2-3-15,-1-2 4 16,1-4-1-16,0 1 5 15,2-2-3-15,0-2-4 16,1-2-4-16,3-5 6 16,-3-3 6-16,1-3-6 15,2 1 0-15,-1-7-5 0,-1-1 7 16,3-6-4-16,-2-6 4 16,1-3 0-16,0-7-2 15,0-2-5-15,0-7 5 16,-5-2 1-16,1-5 0 15,-5-7-1-15,1-5 0 16,3-4 3-16,-4-6-8 16,2-5 4-16,-5-4 1 15,0-5 1-15,2-1 2 16,-2-3-5-16,0 0 2 16,0 0 0-16,0 0-1 15,0 0 1-15,-8 0-53 16,-7 0-30-16,2 0-9 15,1-3-61-15,3-7-36 16</inkml:trace>
  <inkml:trace contextRef="#ctx0" brushRef="#br0" timeOffset="3487.81">9846 1016 347 0,'0'0'73'0,"0"0"-6"16,0 0 39-16,0 0 9 16,0 0-34-16,0 0-33 15,0 0 4-15,2-4-25 16,-2 4-3-16,0 0 13 16,0 0-24-16,0 0-8 15,0 18-3-15,1 9 4 16,2 11 10-16,2 5-16 15,-1 4 1-15,1 6 5 16,4 1-3-16,-5 4-3 16,2 3 0-16,0-2 2 15,0 4-3-15,1 5 1 16,1 2-1-16,0 1-1 0,1-1 3 16,1-2-1-16,-3-4 5 15,1-1-4-15,-2 0-1 16,3-6-1-16,-5 4 1 15,2-3 1-15,0 2-1 16,-1 0 0-16,3 1-3 16,-3-5 3-16,1 2 2 15,0-3 6-15,-3 0-8 16,2 1 0-16,-4-5 2 16,2 0-4-16,-2-2 3 15,1 1-1-15,-1-2 0 16,-1 0 1-16,2-3-1 15,-1 0 0-15,4-7 2 0,-1-4-3 16,1 0 2-16,-2-2-1 16,0-3 0-16,3-1 7 15,-3-1-2-15,-2-8-2 16,1-3-3-16,-1-4 0 16,-1-5 2-16,2-4 3 15,-2-1-10-15,0-2 5 16,0 0-1-16,0 0-3 15,1-4-34-15,2-17-81 16,-3-5-230-16</inkml:trace>
  <inkml:trace contextRef="#ctx0" brushRef="#br0" timeOffset="4759.47">10031 3357 160 0,'0'0'64'15,"0"0"-62"-15,0 0 35 0,0 0 38 16,0 0-45-16,0 0 28 16,0 0 4-16,0 0-8 15,0 0-2-15,0 0-22 16,0 0 12-16,0 0-6 15,0 0-14-15,0 0 9 16,0 0-14-16,0 0-2 16,0 0 12-16,0 0-10 15,0 0 13-15,0 0-13 16,0 0 7-16,-4 2 6 16,-6 4-30-16,-4 4 3 15,-1 4 2-15,-1 1 0 16,-5 5-7-16,-3 6 2 15,-4 2 0-15,-2 7-1 16,-1 0 4-16,-4 5-3 0,-2 4 5 16,-2 4-5-16,-4 7 1 15,-2 6 1-15,0 2-2 16,-1 4 0-16,1-1-1 16,-4 2 1-16,-3 0 7 15,1 0-7-15,-3 0 3 16,1 3-3-16,-5-2 0 15,-4 0-2-15,-2 1 2 16,-3 0-17-16,4-4 13 16,4-3-6-16,1-4 10 0,1-6 0 15,6-4 0 1,2-1-2-16,7-4 5 0,2-5-3 16,6-7 15-16,5-7-14 15,8-5 0-15,6-8-1 16,8-6 1-16,4-4-7 15,3-2-14-15,0-14-115 16,15-17-31-16,12-13-53 16</inkml:trace>
  <inkml:trace contextRef="#ctx0" brushRef="#br0" timeOffset="6009.49">10094 3370 417 0,'0'0'57'16,"0"0"-50"-16,0 0 1 0,0 0 3 16,0 0 21-16,0 0-15 15,3 0-17-15,0 0 9 16,3 0-4-16,0 0 6 15,4 0 9-15,2 0-13 16,3 0 8-16,5-1 6 16,5 1 6-16,5 0-9 15,3 0 0-15,4 0-9 16,6-2 11-16,4-1-13 16,3-1 13-16,4-1-8 15,1 1-3-15,5-3 1 16,7 1 1-16,3 0 0 15,0-2 10-15,-1 4-12 0,-5 0 7 16,-1 1-1 0,-2 3-15-16,-1-1 11 0,2 1-8 15,4 0 2-15,1 0 4 16,3 0-8-16,6 0 8 16,6 0 1-16,2-2-7 15,-2 2 4-15,-5-1-4 16,-3 1 6-16,-2 0 2 15,0 0-3-15,0-2-9 16,1-1 1-16,-1 1 0 16,-2-2 4-16,4-2-4 15,1-1 0-15,2-2 5 0,-2 2-1 16,2-3-3-16,1 0-1 16,-2 3 0-16,-3 0 3 15,-4 1 0-15,-11 1-3 16,-6 2 0-16,-4-1-3 15,-3 1 1-15,-3 2 4 16,-2 0 2-16,-1-1-2 16,-5 1-2-16,0 1-3 15,-2-2 3-15,-6 2 4 16,0 0-4-16,-8 0 1 16,-3 0-1-16,-6 0 0 15,-5 0-2-15,-1 0 1 16,-1 0 1-16,-2 0 0 0,0 0 6 15,0 0-6-15,0 0-50 16,-15 7-191-16</inkml:trace>
  <inkml:trace contextRef="#ctx0" brushRef="#br0" timeOffset="6720.98">8914 5565 528 0,'0'0'33'0,"0"0"20"16,0 0 27-16,-81 2 26 15,74-2-18-15,1-6-45 16,5-5-13-16,1-8-20 0,0-3-2 16,13-6 2-1,8-2-10-15,13 4 0 0,3 5-4 16,4 9 6-16,-1 6-4 16,0 6 2-16,-4 4 0 15,-2 16-6-15,-5 4 6 16,-7 6 0-16,-7 4 4 15,-9 2-2-15,-6 7-2 16,-1 3 8-16,-21 4 3 16,-9-3 5-16,-9-1-14 15,-2-7 1-15,0-8 2 16,4-7-4-16,11-10 6 16,9-8-7-16,9-6-12 15,3-5 10-15,6-28-49 16,0-20-60-16,13-13-77 0,7 0-85 15</inkml:trace>
  <inkml:trace contextRef="#ctx0" brushRef="#br0" timeOffset="6945.35">9172 5349 479 0,'0'0'186'16,"0"0"-117"-16,0 0 62 15,0 0-39-15,0 0-52 16,0 0 6-16,-16 104-20 15,16-65-7-15,3 3-3 16,16-1-6-16,8-2 1 16,4-3-10-16,2-7-1 15,9-5 0-15,10-11 1 16,15-13-5-16,18-11 4 0,18-38-11 16,23-26-28-16,11-20-56 15,6-5-142-15</inkml:trace>
  <inkml:trace contextRef="#ctx0" brushRef="#br0" timeOffset="7883.07">13469 3479 548 0,'0'0'67'0,"0"0"-52"15,0 0-10 1,0 0 20-16,0 0 7 0,0 0-2 16,0 0-7-16,76-49-15 15,-61 67-3-15,1 10 31 16,-4 5-1-16,0 8 0 16,-3 0-17-16,0-1 1 15,-1-8 1-15,3-10-15 16,0-6-5-16,2-7 0 15,2-8-9-15,4-1 2 16,1-6 12-16,2-17-5 16,-1-11 10-16,-3-7-7 15,-2 0-1-15,-5 2 3 16,-3 7-5-16,-4 8 2 0,-4 9 0 16,0 5 0-16,0 5 15 15,0 4 20-15,0 1-3 16,0 0-17-16,0 0-10 15,0 4-7-15,3 18 0 16,9 7 5-16,6 11 5 16,0 2-4-16,1 4-2 15,3 2 0-15,-5 6-4 16,-4 1 2-16,-7 6-4 16,-6 0 5-16,0 0 5 15,-18 2 4-15,-11-2 0 16,-12-2 1-16,-6-2-11 15,-7-4 11-15,-5-10-13 0,1-11-20 16,-3-15-21-16,-2-17-63 16,-9 0-246-16</inkml:trace>
  <inkml:trace contextRef="#ctx0" brushRef="#br0" timeOffset="8775.33">10149 619 650 0,'0'0'92'0,"0"0"-47"16,0 0 21-16,0 0-26 15,-16-73-24-15,38 40-1 16,6 0-8-16,4 4 4 16,-1 5-7-16,-1 11-1 15,-6 10 1-15,-3 3-4 16,-3 1-3-16,-5 23 3 15,-1 10 8-15,-6 9 23 0,-5 7-13 16,-1 0-6-16,0 4 15 16,-7-2-13-16,-6-2-5 15,5-4 6-15,5-6-14 16,2-6 3-16,1-7-4 16,0-7-1-16,9-8-1 15,11-3-9-15,5-8 6 16,6-1 5-16,3 0 0 15,2-7 0-15,0-11 0 16,-2-7-3-16,-1-6-10 16,-5-2-39-16,-6-3-39 15,-6 1-86-15,-13 4-101 0</inkml:trace>
  <inkml:trace contextRef="#ctx0" brushRef="#br0" timeOffset="8955.84">10176 696 797 0,'0'0'6'15,"0"0"8"-15,0 0-14 16,85-18 16-16,-30 6-6 16,5 1 12-16,-2 0-18 15,0-2-4-15,-5 3-17 16,-12 4-265-16</inkml:trace>
  <inkml:trace contextRef="#ctx0" brushRef="#br0" timeOffset="11004.52">10092 3276 235 0,'0'0'103'0,"0"0"-90"16,0 0 7-16,0 0-3 16,0 0-4-16,0 0 9 15,-1 0-4-15,1-1 8 16,0 1 13-16,0 0-14 15,0 0-22-15,0 0-3 16,0 2-62-16,0 5-31 16,0 0-182-16</inkml:trace>
  <inkml:trace contextRef="#ctx0" brushRef="#br0" timeOffset="11612.04">10092 3276 342 0,'-8'84'87'0,"8"-85"-27"15,0-6-11-15,0-1-8 16,0-4-20-16,0 0-15 16,0 1 3-16,0 0-4 15,0 4-1-15,0 1 45 16,0 3-5-16,-6 2 12 15,1 1-2-15,-1 0-7 16,3 0-11-16,2 0-18 0,-1 3 2 16,2 7-14-16,0 0-2 15,0 5-3-15,3-4-1 16,5-1 0-16,-1-5-3 16,3-2 0-16,-4-1 3 15,-1-2 1-15,-2 0-1 16,-3-4 2-16,0-8 5 15,-3-6-2-15,-9 0 7 16,-4 5-10-16,-5 3 0 16,7 4 3-16,0 6-2 15,3 0 8-15,2 0-4 16,4 2-3-16,4 11-4 0,1 4 4 16,0 2-4-16,9 1 0 15,6-3-2-15,6-4 1 16,0-6-4-16,-3-5 5 15,-2-2-1-15,-2 0 1 16,-4 0 0-16,-7-4 3 16,-3-4 0-16,0-2 2 15,0-1-3-15,-13 3 2 16,-1 2 11-16,-2 2-13 16,2 4 20-16,1 0-3 15,10 0-14-15,3 0 9 16,0 0-14-16,3 0-10 15,24 0-5-15,11 0-42 0,4-8-219 16</inkml:trace>
  <inkml:trace contextRef="#ctx0" brushRef="#br0" timeOffset="12606.73">10034 3294 385 0,'0'0'91'16,"0"0"-4"-16,0 0-11 15,0 0-16-15,0 0-30 16,0 0-30-16,11-55 7 16,4 43-6-16,1 2 0 15,-1 3 13-15,0 3-14 16,0 4 0-16,0 0 2 16,-2 0 0-16,1 11-2 15,-2 4 2-15,-4 1 1 16,-3 2 5-16,-5 1-5 15,0 0 21-15,-8 0 20 0,-8-2-9 16,-3-5-5-16,4-3-11 16,-3-5-3-16,3-4-3 15,2 0-10-15,2 0 0 16,1-4 2-16,-2-12-5 16,7-3 0-16,4-5-4 15,1-2 4-15,0 2-2 16,6 6-3-16,6 4 4 15,0 4-5-15,1 6 6 16,-4 4-4-16,0 0 1 16,-3 6 0-16,0 9-6 15,-6 6 8-15,0 2 1 0,-3 4 16 16,-12-2-15 0,-3-4 17-16,5-10-2 0,-2-3-13 15,9-7-3-15,4-1-2 16,2-24-33-16,0-12-223 15</inkml:trace>
  <inkml:trace contextRef="#ctx0" brushRef="#br0" timeOffset="13321.73">10133 3249 313 0,'0'0'50'0,"0"0"-42"16,0 0 44-1,0 0 10-15,0 0 8 0,0 0-24 16,-54 10-32-16,51 0 22 16,2-2-5-16,1 7-18 15,0-1-7-15,0-1 0 16,0-2-4-16,4-3 3 16,5-2-5-16,-2-2-7 15,-2-4 7-15,3 0 2 16,-2 0 8-16,-1-10-6 15,-3-7-4-15,-2 2 14 16,0 1-14-16,-2 4 10 16,-11 4 10-16,1 3-1 15,0 3 25-15,3 0-12 0,5 0-4 16,2 9-18 0,2 3-10-16,2-4-11 0,17-3-129 15,2-5-249-15</inkml:trace>
  <inkml:trace contextRef="#ctx0" brushRef="#br0" timeOffset="23450.54">10136 3239 20 0,'0'0'206'16,"0"0"-166"-16,0 0 7 0,0 0 4 15,0 0-28-15,0 0 3 16,0 0-13-16,-3 0 20 16,3 0-3-16,0 0-6 15,0 0 2-15,0 0-24 16,0 0 2-16,-2 0 9 16,2 0-10-16,0 0 5 15,0 0 5-15,0 0-5 16,0 0 13-16,0 0-14 15,-1 0-1-15,1 0 9 16,0 0-12-16,0 0 1 16,0 0-2-16,0 0-1 15,0 0 0-15,0-1-1 0,0-3 0 16,0-3-5-16,6-1 6 16,3-2-1-16,6-1 0 15,-3-2 0-15,4-3 2 16,1-2 1-16,0-4-3 15,0 0 0-15,4-3-3 16,-4-3 3-16,0 5-11 16,2 0 2-16,2 3 5 15,-3-2-3-15,3-2 7 16,4-2-1-16,-2-1 1 16,5-5-1-16,2-6 1 15,3-5-1-15,5-6-4 0,-2 4-22 16,-1 1-66-16,-1 7 28 15,-1 1 30-15,-3 3-84 16,-2 5 56-16,-4 1 35 16,-6 5 28-16,-3-1 0 15,-3 4 5-15,-1-2 19 16,0 0 6-16,-2 2 37 16,0-1-22-16,3-1-21 15,0 1 9-15,3-1-20 16,-2 2 1-16,2 0-3 15,-1 0-11-15,-1 0 0 16,-1 1 0-16,-2-1 3 16,2 1-4-16,-1 0 1 0,-1 2 0 15,0-1-1 1,1 0 1-16,1-2-14 0,0 2-65 16,0-1-157-16</inkml:trace>
  <inkml:trace contextRef="#ctx0" brushRef="#br0" timeOffset="23617.71">11215 1851 64 0,'0'0'158'0,"0"0"-131"16,0 0 4-16,0 0 29 16,0 0-41-16,0 0-8 15,22-59-7-15,-12 38-6 16,7-1 2-16,1-4 0 0,4-2 0 15,3-4-30-15,-1 0-64 16,-3 2-34-16</inkml:trace>
  <inkml:trace contextRef="#ctx0" brushRef="#br0" timeOffset="23813.12">11586 1330 118 0,'0'0'50'15,"0"0"10"-15,0 0 26 16,0 0-37-16,0 0-37 16,28-72-2-16,-11 50-3 15,1-1-7-15,-1 1 0 0,2 2-2 16,-2 1 2 0,6-1-6-16,3-4-2 0,2 1-168 15</inkml:trace>
  <inkml:trace contextRef="#ctx0" brushRef="#br0" timeOffset="23956.56">11952 906 318 0,'0'0'74'0,"0"0"-65"16,0 0 17-16,0 0 13 16,23-73-31-16,-9 53-6 15,7-5-2-15,1 4-15 0,-4 5-122 16</inkml:trace>
  <inkml:trace contextRef="#ctx0" brushRef="#br0" timeOffset="25318.96">10373 2077 309 0,'0'0'54'15,"0"0"-38"-15,0 0 8 16,0 0-7-16,0 0-4 16,0 0 9-16,-5 65-4 15,5-49 8-15,5 2 7 16,1-2-17-16,3 3 11 16,1 2-13-16,2 0-1 15,-1 2-7-15,5-1-4 16,-4 4 16-16,3-2-7 15,-1-2-9-15,-1-2 15 16,2-2-15-16,1 0 3 16,1-5-4-16,2 1 3 0,3 2 5 15,1-6-6 1,2 3-3-16,2-3 4 0,3-2 2 16,-2-1-6-16,2 2 0 15,-2-1 0-15,1 0 4 16,-1 1-3-16,-1-3-1 15,0 0 3-15,4-4-1 16,-2-2-1-16,-1 2 7 16,-1-2-4-16,-2 0 2 15,0 0-5-15,-2 0 8 16,1-6-9-16,-5-1 3 16,2-2 12-16,-2-2-11 0,1-2 0 15,1 0 2 1,0-1 2-16,-2-4-6 0,-1 1 18 15,0-3-4-15,1 0 8 16,-1-5-5-16,0-2 2 16,0 1-2-16,-3 1-12 15,-5-3 2-15,-1 4 18 16,-2 1-10-16,-5-1 0 16,-1-1-1-16,-1 0-4 15,0 3 10-15,0-2-11 16,-1 5-3-16,-4 2-6 15,-2 6 2-15,1 4-1 16,2 2-3-16,-2 1 1 16,3 3 9-16,3 0-10 15,0 1 0-15,0 0-4 0,0 0 1 16,-2 0 3-16,-1-2-31 16,3 0-52-16,-4 2-74 15,-1-2-182-15</inkml:trace>
  <inkml:trace contextRef="#ctx0" brushRef="#br0" timeOffset="26146.91">11265 2248 342 0,'0'0'61'0,"0"0"-43"16,0 0 37-16,0 0-26 0,0 0-20 15,0 0-2-15,0 0 25 16,0 0 5-16,0 0 8 15,0-4 43-15,0-8-36 16,0-3-26-16,0-3-8 16,0 1-1-16,-1-1 3 15,-1 3-3-15,1 1-2 16,-1 0 15-16,2 4-9 16,0-5-7-16,0 1-5 15,0-2 2-15,0-4-5 16,9 4-3-16,0-1-1 15,0 3 8-15,1 3-8 16,-2 0 9-16,0 5-5 16,0 1-2-16,-2 0 8 15,2 1-12-15,-2 1 4 0,-3 0 3 16,6 2-4 0,-5-1-1-16,1 2-1 0,1 0 4 15,1 0-5-15,5 0-1 16,5 2 1-16,5 6 5 15,6 1-2-15,8 1-6 16,6 1 3-16,7-4-28 16,-4 0-148-16,-7-2-583 15</inkml:trace>
  <inkml:trace contextRef="#ctx0" brushRef="#br0" timeOffset="57565.3">10385 2141 117 0,'0'0'111'0,"0"0"-85"15,0 0 46-15,0 0-4 16,0 0-10-16,0 0-3 15,0 0-6-15,-33-43 1 16,30 40-8-16,2 0-18 0,-1 0 12 16,2 1-6-16,0-3-14 15,0-1-10 1,0-3-4-16,0-4 12 0,3 3-9 16,6-2 8-16,1 0 5 15,-2 1-10-15,4-3 8 16,1 1-8-16,-1 0 0 15,-1 1 0-15,1 3-7 16,-5 2 2-16,-1 4 6 16,-3-1-8-16,-1 3 2 15,-1 1-2-15,5-3-1 16,-3 1 4-16,3 0-4 16,0-1 1-16,0-1-4 15,4 1 9-15,-1-3-8 16,-1 3 2-16,-2 1 0 0,0 0 6 15,-3 2-6-15,-2-1 0 16,1 1-7-16,-2 0 20 16,0 0-16-16,0 0 6 15,0 0-3-15,0 0 5 16,0 0-1-16,0 0-7 16,0 0 4-16,0 0-1 15,0 0 14-15,0 0-7 16,0 0 21-16,0 0 2 15,0 0-22-15,-3 0-2 16,-9 5-6-16,0 4 0 16,-4 3-6-16,-1 6 5 15,-1 3-4-15,0 1-8 0,0 4-34 16,5-3-61-16,-2-4-135 16</inkml:trace>
  <inkml:trace contextRef="#ctx0" brushRef="#br0" timeOffset="61958.08">10092 3289 178 0,'0'0'281'0,"0"0"-225"16,0 0 10-16,0 0-10 15,0 0-20-15,0 0-23 16,-1 0-7-16,1 0 2 0,0 0 8 15,0 0 9-15,0 0 23 16,0 0-15-16,0 0 2 16,0 0-3-16,0 0-20 15,0 0 18-15,0 0-18 16,0 0 2-16,0 0 7 16,0-1-20-16,0 1 1 15,0-2 0-15,0 0 1 16,0-5 4-16,0 1-5 15,4-2 7-15,4-4 11 16,-2-1-19-16,3-2 11 16,-2-1-4-16,2 3-8 0,-1-2 15 15,4 1-14-15,-5 0 5 16,4 1 5-16,-1-2-9 16,-1 0 11-16,6 1-6 15,-2-3-4-15,-1 2 9 16,2-2-11-16,-1 3-1 15,-2-2 7-15,2 3-2 16,-2 1-3-16,-4 0-1 16,3 1 6-16,-2 0 6 15,1-3-9-15,6-3-3 16,-3-1 13-16,2-4-12 16,-3 3 9-16,5 1-11 15,-5 0 0-15,1 3 1 0,-2 1-1 16,-1 0 0-16,2 0 1 15,-4-1 3-15,3 1-4 16,3-4 0-16,-2 1 1 16,1 2 5-16,-1-2-6 15,2 1 0-15,-1-1-2 16,3-1 12-16,2-1-10 16,-1 4 0-16,2-3 1 15,4-2 5-15,2 0-3 16,0 0-3-16,-5 2 0 15,1 2 7-15,-2 1-4 16,-2 1-1-16,1 0-2 16,-1 0 1-16,-4-1 2 15,6 1-3-15,-5-3 5 16,5 0-4-16,-3-1-2 0,1 2 2 16,-5-2 4-16,4 4-5 15,-3-2 2-15,-2 4 6 16,-1-2-7-16,-1 1-1 15,-1 1 7-15,0 2-6 16,-1-2-1-16,2 1 3 16,-2-1 0-16,0 0-4 15,3 0 1-15,-2-1 0 16,1-3 3-16,1 0-3 16,1-2 1-16,4 0-2 0,2-2 1 15,0-1 0 1,2 0 1-16,0 0 3 0,0-2-3 15,0 0-1-15,-3 2 0 16,1 1-2-16,-4 5 3 16,-1 0-1-16,-1 1 0 15,1 1 6-15,-2 1-11 16,2-2 5-16,1-2 0 16,3-1 0-16,-1-3 6 15,2 0-12-15,-4 1 6 16,2 0 0-16,-3 2 1 15,-3 3-1-15,-2 3 0 16,-3 3 0-16,-3 3 8 0,3 2-10 16,-3 1 2-1,0 1 0-15,0 0 0 0,0-2 1 16,0 0-1-16,0 0 1 16,0 3 3-16,0 0-5 15,0 0 2-15,0 0 0 16,0 0 7-16,0 0-6 15,0 0 2-15,0 0 9 16,0 0-10-16,0 0 5 16,0 0-6-16,0 3 1 15,-11 4-3-15,-4 1-3 16,-4 5-3-16,1 3 2 16,0 0 8-16,0 2-4 15,2 0 0-15,0-4 0 0,2 2-4 16,-1-1 4-1,2 1 0-15,-2 1-1 0,-2-1 4 16,1 4-4-16,1 0 1 16,-1 0 0-16,2-1-1 15,-1 0 1-15,3-2 0 16,2 2 2-16,-2-1 3 16,0 0-10-16,0 3 5 15,-1-3 0-15,1 1 6 16,-3 1-6-16,3 0 0 15,-1 3-3-15,-1-1 1 16,1-1 2-16,1-1 2 16,0 0 2-16,-3 2-8 15,3-2 4-15,-1-2 0 16,2-1-1-16,2-2 2 0,0-2-2 16,3-1 2-16,0-3-1 15,2 2 2-15,-2 0 0 16,-3 1-2-16,3 1 0 15,-2-1 1-15,-1 2-4 16,1-1 4-16,0-2-1 16,-1 1 2-16,0 1-2 15,0-4 0-15,0 1-2 16,2 2 5-16,-5-4-7 16,6 2 4-16,-2 0 0 0,-1 0-2 15,-1 2 4 1,1-2 0-16,0 3-2 0,-1 1 2 15,-1 3-6-15,-1-2 4 16,0 1 0-16,0 2 0 16,3-4 1-16,-1 0-1 15,4-2 0-15,0-2 0 16,1 0-4-16,1-1 4 16,-3 0 0-16,1 2 0 15,-2 3 1-15,-1 2-1 16,-3 0 0-16,2 2 0 15,-2-2-3-15,2 0 3 16,0-2 0-16,-1 0 0 16,0 1 0-16,2-2 0 0,-1 0 0 15,-1 0 3-15,1 2-8 16,-5 1 5-16,0-1-11 16,0 1 8-16,2-1-5 15,-2 2 6-15,-2 6-1 16,0 0-2-16,0-1 3 15,-1-1-2-15,5-1 2 16,-2-3-3-16,3-1 10 16,1-1-11-16,1-1 8 15,1 1-2-15,1-3 0 16,0 2-2-16,-1-2 2 16,3-3-1-16,-2 2 1 15,1-2-1-15,1 0 0 0,1-2 1 16,1-3 0-1,2-2-2-15,-1 3 2 0,2-2 0 16,-1 0 4-16,1 1-5 16,-2-2 1-16,-1 0 0 15,2 0-3-15,1 2 1 16,-1-3 2-16,2 2 1 16,-3-2 4-16,2 2-7 15,-1 1 2-15,-1-2 0 16,3-1 1-16,0 1-1 15,0-2 0-15,0 0-9 16,0 0 9-16,0 0-2 0,0 0 1 16,0 0 0-16,0 0-5 15,0 0 6-15,0 0 0 16,0-2-5-16,0-5 11 16,3-5-7-16,5-4 1 15,5-5 0-15,2-3 2 16,3-4-1-16,1-2-1 15,-1-1 1-15,1 0 3 16,-2 3-3-16,-1 1 0 16,-1 2-1-16,1 2 2 15,0 0-1-15,1 1-1 16,3-2 0-16,1 0 0 16,1-3-2-16,2 2 4 15,-5-4-2-15,2 2 0 16,0 2-2-16,-6 3 2 0,0 0 0 15,0 2 4-15,-3-1-8 16,3 1 4-16,-3 1 0 16,-1 0 1-16,0 4-1 15,-2-1 0-15,1 3 3 16,-1 0 0-16,0-1-6 16,-1-2 2-16,7-3 1 15,-3 0 0-15,4-2 0 16,-1-1 0-16,1 3 0 15,-2-1 5-15,1 3-7 16,-3-2 2-16,1 3 0 0,-4 0 3 16,2 0-3-16,0 4 0 15,-3-3-1-15,4 4 1 16,0-4 0-16,-3 2 0 16,1-1 0-16,0 2 0 15,-2-1 4-15,1-1-8 16,-3 3 4-16,3 0 0 15,-3 0 1-15,0 3 2 16,-2-2-3-16,1 0 3 16,2-2-3-16,-1-2 1 15,2-1-1-15,-2 1 1 16,1-3-2-16,2 2-2 16,-3-1 3-16,3 2 3 15,0 1-3-15,-2 2 0 0,1-1-1 16,-1 1 3-1,-2 0-1-15,5 1-1 0,-2-2 0 16,-1 2-6-16,-1-1 13 16,4-4-7-16,-2 0 0 15,3 1 2-15,-1 0-4 16,0 3 2-16,-1-2 0 16,3-1-2-16,-3 0 6 15,2 2-5-15,0 1 1 16,0-2 0-16,1 1 0 15,0-3 0-15,-2 3 0 16,-2-1-7-16,4 3 15 0,-5 0-14 16,1 2 6-16,0-1 0 15,-2 0 0-15,2-1 3 16,-2 0-3-16,2 0 0 16,0-1 2-16,-3 3-5 15,-1 0 3-15,-1 1 0 16,-1 3 0-16,-2-1 4 15,1 1-4-15,1 2 0 16,-2 2 2-16,0 0-7 16,0-2 5-16,0 2 0 15,0-4 4-15,3 3-4 16,-3-1 0-16,0-1-3 16,0 3 3-16,0 0-1 0,3 0 1 15,-3 0 0 1,0 0 2-16,0 0 3 0,0 0-5 15,0 0 0-15,0 0 0 16,0 0-1-16,0 0 1 16,0 0 0-16,0 0 3 15,0 0-1-15,0 0-1 16,0 0-1-16,0 0-1 16,0 0-1-16,0 0 0 15,0-1-69-15,0-2-57 16,0 3-275-16</inkml:trace>
  <inkml:trace contextRef="#ctx0" brushRef="#br0" timeOffset="63247.31">10985 1720 416 0,'0'0'170'16,"0"0"-125"-16,0 0 30 16,0 0 20-16,0 0-33 15,0 0-36-15,0 0 5 16,-57 22 26-16,52-19-27 16,1 0-5-16,0-2 12 15,1 1-25-15,1-1 13 16,1 0-9-16,1-1-6 15,0 2 13-15,0-2-20 16,0 0-3-16,0 0 18 0,0 0-14 16,0 0 2-1,0 0-6-15,0 0 2 0,0 0-2 16,0 0 0-16,6 0 0 16,7-4-4-16,8-5 12 15,-2-1-7-15,2-1 5 16,1 0-1-16,-2 0 11 15,-1 0-15-15,1-1-1 16,2-1 15-16,-1-2-14 16,6-3 16-16,-2-1-8 15,-1 4-7-15,3-1 8 16,-5 3-8-16,-1 3 2 16,-3-1-2-16,-2 0-1 0,0 3 5 15,0-2-5 1,-1-2 0-16,0 2 2 0,-2-2-3 15,0 3 2-15,-2-1-2 16,3 2 5-16,-3 3-8 16,-2-2 7-16,0 1-4 15,-4 0 1-15,4 3-1 16,-3-1 0-16,0 0 7 16,-2 2-6-16,1-3-1 15,0 4 0-15,-2-4 0 16,0 4 2-16,-1-1-2 15,1-1 0-15,0 3-1 0,-1-3 9 16,-1 2-10 0,-1 1 2-16,0 0 0 0,0 0 2 15,0 0 2-15,0 0-4 16,0 0 12-16,0 0-10 16,0 0 18-16,0 0-20 15,0 0 0-15,0 0 10 16,0 0-7-16,0 0-3 15,0 0 0-15,0 0 2 16,0 0-1-16,0 0-1 16,0 0 0-16,0 0 0 15,0 0 3-15,0 0-3 16,0 0 0-16,0 0 1 16,0 0-2-16,0 0 1 15,0 0 0-15,0 3-2 0,0 4-1 16,3 4 3-1,2 3 2-15,2 5-2 0,-3 2 5 16,2 2-5-16,-1 5 0 16,-2-3 5-16,0-1-4 15,0 2-2-15,3-1-1 16,-2 0 2-16,-1 1-4 16,2-1 4-16,-2 1 0 15,-2-3 3-15,1 1 0 16,-2-2-2-16,0-5 0 15,0-2 4-15,0-4-4 16,0 1-1-16,0-2 0 0,0-1 0 16,0-4 4-1,0 1-7-15,0-5 3 0,0-1 0 16,0 1-8-16,0-1 8 16,0 0-1-16,0 0-5 15,0 0-26-15,0 0-14 16,1 0-34-16,-1-5-26 15,0-9-57-15,0-5-268 16</inkml:trace>
  <inkml:trace contextRef="#ctx0" brushRef="#br0" timeOffset="64329.32">11191 1792 172 0,'0'0'251'15,"0"0"-192"-15,0 0 27 16,0 0 1-16,0 0-27 15,0 0-30-15,-2 0 6 16,2 0-14-16,0 0 1 16,9-9 6-16,3-1-6 15,0-2 11-15,1-1-20 16,1-2 3-16,-2 2-12 16,0 1 10-16,-3 0 9 15,-1 2-8-15,0-5-7 0,1 3-4 16,0 1-3-16,0-4-2 15,-2 6 0-15,-2 1 1 16,-4 2 0-16,1 4 0 16,-2 2-1-16,0-1 3 15,0 1-2-15,0 0 3 16,0-1-2-16,0 1-2 16,0-2 7-16,0 2-6 15,1 0 7-15,-1 0 1 16,0 0-5-16,0 0 14 15,0 0-14-15,0 0 0 16,0 0 0-16,0 0-4 0,0 0 0 16,0 0 2-1,0 0 2-15,0 0-4 0,0 0 0 16,0 0 3-16,0 0-2 16,0 0-1-16,0 0 0 15,0 0 18-15,0 0-18 16,0 0 9-16,0 0-9 15,0 0 1-15,0 0 0 16,0 0-1-16,2 0 0 16,-2 0-2-16,0 0 5 15,0 0-6-15,0 0 3 16,0-3 0-16,0 3 6 16,3-2-5-16,1-1-1 15,-2 1 0-15,-1-2-2 16,1 2 0-16,-1-2 3 0,1 2-1 15,-1 2 0-15,1-2 1 16,-1-1-1-16,1 0 0 16,1-2 1-16,-2 0-3 15,2 3 2-15,-3 1 0 16,0 1 4-16,0 0-3 16,0 0 0-16,0 0 0 15,0 0-1-15,0 0 0 16,0 0 0-16,0 0 0 15,0 0 14-15,0 0-4 16,0 0 4-16,0 0-7 16,0 1 1-16,0 11-1 0,-6 5-7 15,-6 9 0-15,-3 5-1 16,-3 6 1-16,-7 8-17 16,-8 4-65-16,-11 5-180 15</inkml:trace>
  <inkml:trace contextRef="#ctx0" brushRef="#br0" timeOffset="72686.97">11850 1665 377 0,'0'0'232'16,"0"0"-154"-16,0 0 18 15,0 0 2-15,0 0-18 16,0 0-54-16,0 0-6 16,0-12 17-16,0 12-16 15,0 0 9-15,0 6-30 16,0 14 0-16,0 11 18 15,3 8-17-15,9 3 4 16,4-3-5-16,1 1 0 16,5-3 8-16,-1-6-8 15,-3-5 0-15,1-8-5 16,-2-6 5-16,-1-8-9 16,0-4 8-16,0 0 1 15,-3 0 4-15,2-15-4 16,-3-7 0-16,3-9 6 0,-5-3-5 15,-4-2 2-15,-3 2-3 16,0 6 0-16,-3 5-1 16,0 7-5-16,0 8 6 15,0 5 6-15,0 3-5 16,0 0 5-16,0 0-6 16,0 0-13-16,0 0 7 15,9 13-13-15,6 3 19 16,6 8 6-16,3-2-3 15,1 3-4-15,-1-2 2 16,3-3-1-16,-3-4 0 16,-2-6-2-16,-5-4 2 0,-1-6-1 15,-6 0 1-15,-2 0 0 16,1-11 1-16,-3-3-1 16,-3-3 26-16,-2-4-5 15,-1-4-8-15,0 0 8 16,0-2-20-16,-7-1 11 15,-5 1-11-15,4 1 0 16,1-3-2-16,-4 2 0 16,3 0-2-16,2-3 1 15,-2 2-36-15,6-1-11 16,1 5-47-16,-2 7-212 16</inkml:trace>
  <inkml:trace contextRef="#ctx0" brushRef="#br0" timeOffset="73722.72">11793 1521 623 0,'0'0'131'0,"0"0"-46"16,0 0 5-16,0 0-24 15,0 0-54-15,0 0-12 16,9-2-1-16,23-10 1 16,12-3 12-16,6-1-5 15,2 1 5-15,0-1-3 16,-3 2 3-16,-3-1 5 15,-4 4-14-15,-4 1 5 16,-5 2-4-16,-5-1-1 0,0 0-3 16,-4-3 1-1,1-1 2-15,-4-1-6 0,-1 0-2 16,-4 1-38-16,-5 1-23 16,-4-2-44-16,-4 6-93 15,-3-3-1-15,0 5-78 16</inkml:trace>
  <inkml:trace contextRef="#ctx0" brushRef="#br0" timeOffset="73927.66">12284 1236 440 0,'0'0'106'15,"0"0"-9"-15,0 0 46 16,0 0-59-16,0 0-37 16,0 0-46-16,-13-6 1 0,20 5-2 15,10-1 0 1,2 2 9-16,6 0-2 0,-2 0 3 15,4 0 27-15,-5 12 0 16,-1 5-5-16,-8 7 0 16,2 4-15-16,-9 3 7 15,-6 8-22-15,0 8-1 16,-16 8-2-16,-20 6-125 16,-12 0-460-16</inkml:trace>
  <inkml:trace contextRef="#ctx0" brushRef="#br0" timeOffset="79087.33">11804 2508 601 0,'0'0'66'16,"0"0"-36"-16,0 0 113 15,0 0-64-15,0 0-36 16,0 0-16-16,0 0-25 15,13 46 32-15,-5-6-18 16,1 14-11-16,1 11 9 16,-3 1-12-16,0 3 0 15,-3-9-2-15,-1-8 2 16,2-11 1-16,0-10-3 16,0-12-8-16,-2-10-8 0,1-6-46 15,-1-3-87 1,0-1-75-16,0-16 35 0</inkml:trace>
  <inkml:trace contextRef="#ctx0" brushRef="#br0" timeOffset="79348.94">11971 2587 409 0,'0'0'229'0,"0"0"-170"16,0 0 20-16,0 0 43 15,0 0-68-15,0 0-23 16,4-2 8-16,-2 2-18 16,4 9 0-16,0 11 11 0,6 12-6 15,-2 10 0-15,2 3-23 16,0 3 1-16,-1-2 6 16,-4-4-7-16,2-4-3 15,-5-6 0-15,-1-2-11 16,-3-5-44-16,0-6-94 15,0-7-238-15</inkml:trace>
  <inkml:trace contextRef="#ctx0" brushRef="#br0" timeOffset="80129.61">12326 2634 487 0,'0'0'114'16,"0"0"-28"-16,0 0 66 0,0 0-65 16,0 0-39-16,0 0-21 15,2 4-10-15,-2 10 10 16,0 9-18-16,1 6 2 16,5 6-3-16,1 4-3 15,2 2 2-15,2-2-7 16,5-2 0-16,-1-7 4 15,0-7-2-15,3-8-4 16,1-7-5-16,2-6 7 16,3-2 0-16,-3 0 0 15,1-9 0-15,1-7 3 16,-5-6-2-16,1-2 0 16,0-7-1-16,-5-4 0 15,-2-5 4-15,-5-2-4 16,-4 1 0-16,-3 5 0 0,0 3 8 15,0 3-8-15,-10 10 0 16,1 0 0-16,0 5 10 16,3 5-6-16,0 5-2 15,3 0-1-15,3 4 1 16,-1 1 9-16,1 0-11 16,0 0 0-16,0 0 1 15,0 0 4-15,0 0-5 16,0 0 0-16,0 0 3 15,0 6-1-15,0 11 4 16,0 11-6-16,0 7 10 16,4 2-3-16,5 1-4 0,0-7-2 15,3-3 0-15,1-4 1 16,-1-5-2-16,3-7 0 16,-3 0-6-16,0-5 6 15,3-4 0-15,-3 0 1 16,1-3 1-16,1 0-4 15,0-6-5-15,0-16-3 16,4-9-19-16,-9-4-76 16,-8-5-261-16</inkml:trace>
  <inkml:trace contextRef="#ctx0" brushRef="#br0" timeOffset="81007.5">12745 2823 375 0,'0'0'54'16,"0"0"-3"-16,0 0 32 15,0 0-51-15,0 0-18 16,0 0-5-16,0-2-5 16,0 2 12-16,0 0-10 0,0 0 9 15,0 0 37-15,0 0-22 16,0-1 8-16,0 0-20 16,2-8-12-16,4 1 26 15,0-2-3-15,1 0-4 16,-3 2-7-16,1-3 3 15,-2-3 13-15,3-3-5 16,-4-6-2-16,-1-1 8 16,-1 0-26-16,0 4 11 15,0 3-3-15,0 3 0 16,-4 3 10-16,-4 1-16 16,3-2 1-16,-2-1-5 15,0-2-7-15,1 0 0 0,0-3-1 16,1 1 3-16,-2 0-4 15,4-2-4-15,1 5-9 16,1 2-40-16,-4 2-47 16,-1 6-210-16</inkml:trace>
  <inkml:trace contextRef="#ctx0" brushRef="#br0" timeOffset="81770.21">12869 2366 608 0,'0'0'63'0,"0"0"49"15,0 0-6-15,0 0-59 16,0 0-46-16,0 0 13 16,21 82 16-16,-6-48-14 15,4 10 1-15,1 7-4 16,-4 10-13-16,-1 5 4 16,-2-1-3-16,-4-7-1 15,0-9 7-15,2-14-7 0,-5-10 0 16,0-8-2-16,-2-10-7 15,1-4-42-15,-2-3-89 16,-2-9-169-16,2-13-140 16</inkml:trace>
  <inkml:trace contextRef="#ctx0" brushRef="#br0" timeOffset="82048.52">13051 2332 311 0,'0'0'298'0,"0"0"-270"0,0 0 45 16,0 0 98-1,0 0-94-15,0 0-33 0,-9-11-13 16,9 11-22-16,0 6-3 16,0 12 3-16,0 8 20 15,7 7-1-15,3 1-14 16,2 1-3-16,1-1 2 15,0 3-13-15,1 2 0 16,-2 5 12-16,-2 6-11 16,0 2-1-16,0 0 1 15,-1-1-2-15,1-5-2 16,0-5-59-16,-4-7-81 16,-4-9-252-16</inkml:trace>
  <inkml:trace contextRef="#ctx0" brushRef="#br0" timeOffset="82962.06">12101 2469 459 0,'0'0'156'16,"0"0"-70"-16,0 0 76 16,0 0-74-16,0 0-45 15,0 0-23-15,-3-3-18 16,18-2 16-16,10-5-15 16,8-4 14-16,3-3 19 15,2-1-28-15,3-1 10 16,-1 0-9-16,2 6-6 0,-4 0 4 15,1 2-7-15,-1 3 0 16,-4-1 2-16,0 1 0 16,-5 0-4-16,-1-2 1 15,-4 0-10-15,-3-1-9 16,-6 0-20-16,-4-2 3 16,-6-2-40-16,-2-2-60 15,-3-1-109-15,0 3-293 16</inkml:trace>
  <inkml:trace contextRef="#ctx0" brushRef="#br0" timeOffset="83228.89">12554 2135 529 0,'0'0'126'0,"0"0"-60"15,0 0 64-15,0 0-49 16,0 0-35-16,0 0-22 15,-7-2-11-15,11 1 5 16,11-4-9-16,9 3 20 16,7-2-2-16,4 4-11 15,2 0 6-15,2 6-7 16,2 15-10-16,-5 2 16 16,-6 8-14-16,-8 5 12 15,-14 3-15-15,-8 11-4 0,-6 5 0 16,-31 7-9-16,-14 0-117 15,-13-3-463-15</inkml:trace>
  <inkml:trace contextRef="#ctx0" brushRef="#br0" timeOffset="85254.76">13411 2635 194 0,'0'0'242'0,"0"0"-147"16,0 0 9-16,0 0 74 15,0 0-64-15,0 0-34 16,0 0-19-16,0-7-18 16,0 6-7-16,0 1-28 15,0 0-7-15,0 0-2 16,0-3 0-16,4-4-13 15,11-8-28-15,7-5 11 16,5-3-43-16,0 2-172 16,-7 9-79-16</inkml:trace>
  <inkml:trace contextRef="#ctx0" brushRef="#br0" timeOffset="85424.65">13467 2738 709 0,'0'0'139'16,"0"0"-115"-16,0 0-21 15,0 0-3-15,0 0 0 16,0 0 0-16,82-43-23 16,-52 27-240-16</inkml:trace>
  <inkml:trace contextRef="#ctx0" brushRef="#br0" timeOffset="85913.2">13861 2554 69 0,'0'0'626'0,"0"0"-625"15,0 0-1-15,0 0 28 16,58-78 32-16,-28 34-36 16,-3-4-13-16,0-3 15 0,-9 1-14 15,-5 0 6-15,-8 1-13 16,-5 6-3-16,-6 3 6 15,-17 9-8-15,3 7 0 16,0 13 55-16,1 3-19 16,3 7 12-16,3 1-15 15,1 0-25-15,2 18 0 16,3 7-3-16,-1 9-5 16,8 18 17-16,0 8-15 15,0 8 9-15,9 0-2 16,9-6-1-16,0-12-3 15,4-13-5-15,2-11 0 0,0-10-4 16,-3-6-5-16,1-4 5 16,-1-5-34-16,-4-1-33 15,-1 0-63-15,-4 0-126 16,-6 0-110-16</inkml:trace>
  <inkml:trace contextRef="#ctx0" brushRef="#br0" timeOffset="86641.46">14131 2538 397 0,'0'0'95'16,"0"0"-91"-16,0 0 38 0,0 0 24 16,0 0-1-1,0 0-32-15,69-50-9 0,-53 27 3 16,-4-3-18-16,-4 3 0 15,-7 1-7-15,-1 2 1 16,0 6-2-16,-9 6 0 16,-10 4 0-16,-1 4 24 15,0 0 27-15,-1 0 4 16,6 5-4-16,6 5-12 16,3 0-4-16,6 5-31 15,0 3-3-15,2 3-1 16,11 1-1-16,0 0 0 15,2 2 5-15,-1-6-4 16,-3-4-2-16,1-3 1 0,1-8-9 16,-2-3 7-16,4 0-8 15,1-3 10-15,1-14 7 16,1-6-5-16,0-4 1 16,-5 0-3-16,-1 4 0 15,0 4 3-15,-4 5 2 16,-4 3-5-16,-1 4 0 15,-1 3 3-15,-1 4-5 16,1 0 2-16,1 0 0 16,1 0-7-16,3 0 3 15,2 8 4-15,2 7 0 16,1 2 4-16,0 0 2 16,1-2-6-16,-1-2 0 0,-1-6 3 15,-1-2-3-15,0-5-2 16,1 0-1-16,1-2 3 15,0-14 1-15,1-2-1 16,-1-2 0-16,-3 2 5 16,1 3-3-16,-5 5-2 15,-1 5 0-15,-2 3 0 16,-1 2 4-16,1 0-4 16,1 0 0-16,5 0-3 15,-1 7 9-15,2 3-4 16,0 0 1-16,1 0-2 15,-1-4-1-15,2 0-18 0,-1-4-32 16,-1-2-24-16,0 0-71 16,-3 0-10-16,4-6-32 15</inkml:trace>
  <inkml:trace contextRef="#ctx0" brushRef="#br0" timeOffset="89926.47">14777 2323 160 0,'0'0'69'16,"0"0"11"-16,0 0-17 15,0 0-7-15,0 0-4 16,0 0-17-16,-44-2 15 16,33 8 16-16,0 5-18 15,3 2 14-15,-1 2 8 16,3-1-29-16,3 0-15 16,0-1-21-16,3-1 6 15,0-2-7-15,0 0-2 0,0 2 13 16,0-2-15-16,1-2 11 15,4-2 6-15,-1-5-15 16,4-1-4-16,3 0-3 16,2-10 4-16,1-10 1 15,0-3 0-15,-5-6-9 16,3 4-59-16,-5 2-95 16,-5 4-59-16</inkml:trace>
  <inkml:trace contextRef="#ctx0" brushRef="#br0" timeOffset="90398.99">14873 1869 455 0,'0'0'165'16,"0"0"-60"-16,0 0 6 15,0 0-15-15,0 0-43 16,0 0-29-16,3 54-3 16,9-17-12-16,6 1 7 15,-1 3-9-15,1 2-3 16,0 4 8-16,-1 4-9 16,-3 1 5-16,-3 0 4 15,0-1-12-15,0-6 5 16,-3-5 4-16,-2-11-8 15,3-7 0-15,-5-10-1 0,-1-5-3 16,0-3-12-16,-3-4-24 16,0 0-23-16,0 0-66 15,0-15-152-15</inkml:trace>
  <inkml:trace contextRef="#ctx0" brushRef="#br0" timeOffset="91050.37">14808 2313 292 0,'0'0'178'0,"0"0"-89"16,0 0 1-16,0 0 44 15,0 0-64-15,0 0-39 16,-1 33 9-16,2-9-16 16,9 2 6-16,0 6-6 15,3 3-18-15,1 1 12 16,-1 3-12-16,-1 4 1 15,0 4 8-15,-3 4-4 16,-3-1-3-16,-3-3 0 16,-1-7-8-16,-2-6 8 15,0-5-8-15,0-6 4 16,-11-6 1-16,5-4 0 0,-4-6-3 16,2-2 9-16,1-5-9 15,-2 0 1 1,-2 0-3-16,1-19-3 0,-3-10-2 15,2-11 8-15,2-9-3 16,6-6 0-16,3 1-4 16,0 6-1-16,1 5-19 15,13 5-21-15,7 1-32 16,4 4-78-16,-2 3-104 16,1 0-288-16</inkml:trace>
  <inkml:trace contextRef="#ctx0" brushRef="#br0" timeOffset="91557.46">14828 2269 549 0,'0'0'96'0,"0"0"21"16,0 0-39-16,0 0-50 0,0 0-26 15,0 0 0-15,0 0 26 16,76-6-25-16,-51 0 9 16,2-3-11-16,-3 0 3 15,0-5-8-15,1-3-40 16,-2-3-134-16,-7-4-54 16</inkml:trace>
  <inkml:trace contextRef="#ctx0" brushRef="#br0" timeOffset="92023.26">15098 1877 459 0,'0'0'173'0,"0"0"-93"16,0 0 13-16,0 0-12 16,0 0-41-16,0 0-15 0,0 46-8 15,5-19-2-15,6 4 5 16,1 7-18-16,3 6 8 15,-1 6 2-15,0 0-12 16,0 1 11-16,-2-5-6 16,1-4-5-16,-2-6 5 15,-2-10-5-15,-2-6 0 16,-4-8 4-16,-1-6-3 16,-1-6-2-16,-1 0 0 15,2 0-6-15,1 0 5 16,3-8-9-16,5-12 11 15,0-2 8-15,1-6-5 0,3-2 3 16,0 3-6-16,7 1 2 16,-1 6 2-16,-1 7-4 15,-1 4 0-15,-4 8 13 16,0 1-13-16,-5 6 13 16,2 17 1-16,-6 7 13 15,0 9 8-15,0-2-23 16,-3-3 1-16,6-5-3 15,0-11-10-15,3-8-1 16,10-10-9-16,8-8-39 16,10-26-54-16,14-16-363 15</inkml:trace>
  <inkml:trace contextRef="#ctx0" brushRef="#br1" timeOffset="107596.43">10076 3238 219 0,'0'0'32'0,"0"0"-10"15,0 0 48-15,0 0-30 16,0 0-29-16,0 0-7 15,2 0 7-15,-2 0-7 16,0 0-1-16,0 0 31 16,0 0 10-16,0 0 15 15,0 0-16-15,0 0-9 16,0 0 20-16,0 0-23 16,0 0-2-16,0 0 0 0,0 0-21 15,0 0-2-15,0 0-1 16,0 0-4-16,0 0-2 15,0 0 0-15,0 1-1 16,0-1 2-16,0 0 0 16,0 0 0-16,0 0 2 15,0 0-1-15,0 0 4 16,0 0-4-16,0 0 2 16,0 0-3-16,0 0-64 15,0 0-127-15,0 0-249 16</inkml:trace>
  <inkml:trace contextRef="#ctx0" brushRef="#br1" timeOffset="109163.13">10081 3289 184 0,'0'0'96'0,"0"0"-51"16,0 0-1-16,0 0-9 16,0 0 0-16,0 0-24 15,-2 0-2-15,2 0 0 16,0 0-9-16,0 0 7 15,0 0 0-15,0 0 3 16,0 0 6-16,0 0 11 16,0 0 5-16,0 0-2 15,0 0-14-15,0 0-4 16,0 0-10-16,0 0-1 16,0 0 7-16,0 0-8 0,0 0 0 15,0 0 13-15,0 0-5 16,0 0 28-16,0 0-22 15,0 0-4-15,0 0 20 16,0 0-28-16,0 0 6 16,0 0-8-16,0 0 3 15,0 0 2-15,0 0-5 16,0 0 0-16,0 0 3 16,0 0-2-16,0 0-1 15,0 0 3-15,0 0-3 16,0 0 7-16,0 0-7 15,0 0 0-15,0 0 0 0,0 0 1 16,0 0-2-16,0 0 0 16,0 0-5-16,0 0-21 15,0 0-63-15,0-4-2 16,0-5-58-16</inkml:trace>
  <inkml:trace contextRef="#ctx0" brushRef="#br1" timeOffset="114254.48">10245 3476 50 0,'0'0'149'15,"0"0"-61"-15,0 0-26 16,0 0-11-16,0 0 12 16,0 0 0-16,-20 0-23 15,19 0-30-15,-1 0-10 16,1 0 26-16,1 0-5 0,0 0-3 15,-2 0 21 1,2 0-17-16,0 0-2 0,0 0-8 16,0 0-2-16,0 0 18 15,0 0-6-15,0 0-6 16,0 0-4-16,0 0-7 16,0 0 15-16,0 0-1 15,0 0-1-15,0 0 1 16,0 0-12-16,0 0 7 15,0 0-1-15,0 0-12 16,6 2 11-16,5 2-6 16,2 1 0-16,1-1 7 15,3 1-8-15,-1 1-1 16,1-1 5-16,-3 3-4 16,5-2 6-16,-1 2-11 0,0-1 0 15,0-1 9-15,0-2-9 16,4 2 1-16,-3-2-2 15,3-1 7-15,-3 1-9 16,2 3 3-16,-3-3 0 16,4 4 1-16,0 1 3 15,-2-1-4-15,4 4 0 16,-2-2 4-16,-1 3-2 16,1-2-2-16,-1-2 0 15,3 0 1-15,-3-1 3 0,3 1-6 16,0 1 2-1,-2 1 0-15,-1-2 3 0,3 2-1 16,-2-3-2-16,-2 1 6 16,1 1-6-16,-4-1 0 15,1-2 1-15,0 2 2 16,-1 0-1-16,-1-3-2 16,2 2 0-16,0 0 1 15,0 2 3-15,0-1-4 16,-1 2 0-16,0 0 0 15,1-3 0-15,-3 2-1 16,3-2 1-16,-3 0 2 16,1 2 0-16,-1-3-2 15,1 3 0-15,-2-2 1 16,4 1-3-16,-2 0 2 0,-4 0 0 16,3-1 0-16,0 2 5 15,-3-3-5-15,3 2 0 16,-2-3 0-16,2 2-2 15,-1-2 2-15,2 0 0 16,-3 0-2-16,2 0 8 16,-1-1-6-16,-1 3 0 15,2-2 1-15,3 0-4 16,-5 0 3-16,5-2 0 16,-3-1-3-16,0 0 7 15,-3 0-7-15,3 0 3 16,-2 0 0-16,1-1-1 0,-2 0 2 15,-2 1-1 1,1-2 0-16,0 3 3 0,0-1-3 16,-2-2 0-16,4 2 0 15,1 0-1-15,1-1 1 16,-2 0 0-16,2 0 0 16,-1 0 1-16,0 0-1 15,-3-1 0-15,1 1 0 16,-2-2-3-16,-2 3 3 15,-1-2 0-15,-1 1-1 16,3 1 5-16,-5-3-4 16,1 2 0-16,1-1 1 15,-3 1-1-15,-1-2 0 16,1 1 0-16,0 0 4 16,1 1 0-16,0 0 20 0,-2 1-23 15,1 0 1-15,1-1 9 16,-1 0-11-16,0-2 0 15,-1 0-1-15,-1 0-6 16,-1 0-28-16,0 0-108 16,0 0-310-16</inkml:trace>
  <inkml:trace contextRef="#ctx0" brushRef="#br1" timeOffset="115179.32">10073 3398 156 0,'0'0'105'0,"0"0"-45"0,0 0-2 16,0 0-36 0,0 0 1-16,0 0 8 0,-1-7 14 15,1 7 22-15,0 0-7 16,0 0 8-16,0 0-16 15,0 0-13-15,0-2-28 16,0 1-10-16,0-3 6 16,0 1-7-16,0-1 0 15,0 2 1-15,0 2 2 16,0 0-3-16,0 0 2 16,0 0 18-16,0 0 39 15,0 0-27-15,0 0-15 16,1 0 1-16,5 0-16 15,6 2 3-15,2 9 5 0,5 2 0 16,2 5 9-16,9 3-4 16,3 5-7-16,5 1 3 15,1 0-7-15,12-1-4 16,1 1 0-16,2-6-61 16,-4-2-256-16</inkml:trace>
  <inkml:trace contextRef="#ctx0" brushRef="#br1" timeOffset="116735.83">10076 3271 150 0,'0'0'102'0,"0"0"-49"16,0 0 12-16,0 0-19 16,0 0-19-16,0 0-4 15,0 0 7-15,-4 0-5 0,4 0 8 16,0 0 6-1,0 0 0-15,0 0 21 0,0 0-13 16,0 0-10-16,0 0-4 16,0 0-18-16,0 0-11 15,0-2 11-15,0 2-14 16,0 0 6-16,0 0-3 16,0 0-2-16,0 0 18 15,0 0-18-15,0 0-1 16,0-3 17-16,0 2-15 15,0-5-3-15,0-5 2 16,0-2 0-16,0-2 4 16,0 1-6-16,1 0 0 15,2-2 5-15,0 3 1 16,-1-6 0-16,1-2 4 0,1 4-1 16,0-5 8-1,1 1-12-15,-2 3 0 0,0-4 1 16,-1 4-3-16,-2-2 1 15,0-1 1-15,0 2 0 16,0-5 14-16,0 1-17 16,0 1 6-16,0-5-3 15,0 1-4-15,0-1 0 16,0 0-1-16,0 0 1 16,3 1 2-16,0 2-3 15,1 2 0-15,-1-2 3 16,-2 1-2-16,1-2 0 0,-1-2 1 15,-1 1-2 1,0 0 13-16,0-1-12 0,3 1 5 16,0 4 0-16,-1-1-2 15,-1 2-3-15,2 0-1 16,0 1 3-16,0-1 3 16,-1-3-4-16,1-2-2 15,1-4 1-15,-1-1 6 16,2-2-7-16,-2-1 0 15,1 1 0-15,-1 1 7 16,0 3-6-16,-1 3 12 16,-1 3-8-16,-1 2-2 15,0-2 7-15,0-4-9 16,0-2-1-16,0-5 2 16,0 1 0-16,0-4-2 0,0-1 0 15,0 0 1-15,0 3 3 16,0 0-4-16,0 7 0 15,0 5 0-15,0 3 2 16,-3 1 5-16,2 4-3 16,-2-2 1-16,1 2 6 15,-1 2-10-15,2-2 2 16,-1 1 7-16,1 0-10 16,1-2 0-16,0 2 1 15,0-4 1-15,0 6-2 16,0-3 0-16,0 5 0 15,0 4 3-15,0 0-1 0,0 5-1 16,0 1 1 0,0 0-2-16,0 0 7 0,0 0-7 15,0 0 0-15,0 0 2 16,0 0 2-16,-2 0-7 16,2 0 3-16,0 0-9 15,0 0-4-15,-3 4-42 16,-7 7-91-16,2 7-635 15</inkml:trace>
  <inkml:trace contextRef="#ctx0" brushRef="#br1" timeOffset="118065.54">10064 3314 433 0,'0'0'130'16,"0"0"-63"-16,0 0 58 15,0 0-53-15,0 0-21 16,0 0-23-16,0 0 1 15,0 0 43-15,-1 0-52 16,-8 0 8-16,0-1-5 16,-2-2 1-16,-2-1 0 15,-2 0-15-15,-6-2 3 16,0 1 3-16,-7-1-15 0,-1 2 23 16,-2 0-9-16,-3 4-5 15,-3 0 16-15,-1 0-19 16,-2 0-3-16,1 0 10 15,-1 0-12-15,0 0 12 16,-1 0-1-16,0 0-10 16,-1 0 6-16,-2 0-6 15,0 0-1-15,-1 0 2 16,-1 0 1-16,-1 0-1 16,-5 0 5-16,2 0-7 15,-3 0 4-15,3 0-5 16,2 0 0-16,3 0-1 0,2 0 3 15,-2 0-2 1,3 0 0-16,1 0 0 0,3 0-1 16,1 0 1-16,6 0 0 15,-4 0 1-15,-1-6 3 16,-2 1-5-16,1-2 1 16,-1 3 0-16,2 0 0 15,2 1 0-15,1 1 0 16,3 0 0-16,2-3 3 15,0 3-5-15,-1-3 2 16,1 2 0-16,3 1 3 16,1-1-2-16,4 3-1 15,3 0 0-15,0 0 0 0,2 0-8 16,2 0 8 0,-1 0 0-16,2 2-7 0,2 1 7 15,-2 0 0-15,3 0 0 16,3 0 1-16,3-3 0 15,1 1-1-15,2-1 0 16,0 0 0-16,0 0 0 16,0 0 0-16,0 0-3 15,0 0-4-15,0 0 4 16,0 0-48-16,0 0-12 16,2 0-4-16,10-1-34 15,6-9-284-15</inkml:trace>
  <inkml:trace contextRef="#ctx0" brushRef="#br1" timeOffset="119052.45">11767 4504 614 0,'0'0'97'0,"0"0"-40"16,0 0 37-16,0 0-36 16,0 0-32-16,0 0-16 15,-17 2-10-15,20-7 0 16,14-4 0-16,5 1 1 15,2 0 0-15,1 4-1 0,2 4 0 16,0 0-1-16,0 6 2 16,-2 12-1-16,-3 6 0 15,-7 7 0-15,-7 4 14 16,-8 7-4-16,0 6-7 16,-11 0 29-16,-14-1-16 15,-2-5 11-15,-1-8-13 16,5-10 3-16,6-10 12 15,7-7-29-15,6-6 3 16,4-1-7-16,0-1-1 16,0-20-34-16,1-9-5 15,16-8-48-15,5-4-63 16,5-2-98-16,3-1-117 16</inkml:trace>
  <inkml:trace contextRef="#ctx0" brushRef="#br1" timeOffset="119259.37">12086 4389 488 0,'0'0'194'0,"0"0"-67"15,0 0-6-15,-91 84-43 16,74-57-25-16,7 4-12 16,4 1-23-16,6 3-1 15,0-1-11-15,18-6 1 16,7 0-5-16,6-7-2 15,4-7-4-15,1-5 4 16,0-9-39-16,-2 0-39 0,1 0-113 16,-7-8-176-16</inkml:trace>
  <inkml:trace contextRef="#ctx0" brushRef="#br1" timeOffset="119534.81">12336 4791 582 0,'0'0'171'0,"0"0"-120"16,0 0-30-16,0 0 15 15,-5-74-13-15,13 39-1 16,0 6-10-16,-2 10-12 16,-3 8 23-16,0 8-11 0,-3 3 2 15,3 0 44-15,-3 0-27 16,7 21-7-16,2 14-1 15,2 12-20-15,5 3 13 16,-2 5-16-16,0-6 0 16,0 0 0-16,-2-2-49 15,-6-5-67-15,-5-5-181 16,-1-11-291-16</inkml:trace>
  <inkml:trace contextRef="#ctx0" brushRef="#br1" timeOffset="120721.07">10282 1316 421 0,'0'0'77'16,"0"0"-53"-16,0 0 48 16,0 0-7-16,0 0-35 15,0 0-11-15,-2-29 22 16,2 28-29-16,2-2 11 15,9 3-11-15,-1 0 6 0,0 0-1 16,1 0 0-16,1 0-4 16,-3 4 14-16,3 8-12 15,-1 2 7-15,0 0-10 16,7 3-8-16,-5-6 5 16,1-4-9-16,2-5 1 15,-2-2-1-15,-1 0 0 16,4-15 0-16,-3-9 2 15,0-7 2-15,-1 1-1 16,-4 0-3-16,-3 8 0 16,-1 5 3-16,-1 7 3 15,-3 7-6-15,-1 3 0 16,0 0 11-16,0 0 30 0,0 0-20 16,0 0-5-1,3 9-5-15,2 9-7 0,3 9 7 16,1 4-2-16,2 3-8 15,-2 4 17-15,-1 1-14 16,-2-1-4-16,0-2 12 16,-6-2-10-16,0-1-1 15,0-4 6-15,-18 2-6 16,-6-2-2-16,-3 2 0 16,-4-5-6-16,0-3-7 15,2-9-20-15,8-8 4 16,5-6-36-16,10-8-100 15,6-19-155-15</inkml:trace>
  <inkml:trace contextRef="#ctx0" brushRef="#br1" timeOffset="121081.42">10706 1431 417 0,'0'0'63'0,"0"0"-51"16,0 0 64-16,0 0 18 16,0 0-8-16,0 0-8 0,67-47-20 15,-63 40-20-15,-2 1-13 16,-1 2 20-16,-1 1-9 15,0 2-12-15,0 0 4 16,0 1-22-16,0 0 29 16,0 0-20-16,0 0-8 15,0 0 12-15,0 4-17 16,5 12-2-16,-2 6 4 16,7 7-4-16,-1 4 0 15,-1 2-6-15,-7 2-63 16,-1 7-160-16</inkml:trace>
  <inkml:trace contextRef="#ctx0" brushRef="#br1" timeOffset="122145.15">7823 3523 659 0,'0'0'99'16,"0"0"-36"-16,0 0 17 15,0 0-65-15,0 0-10 0,0 0-4 16,-1-38 2-16,13 23 15 16,6 2-14-16,-2 2 5 15,2 4 12-15,0 2-18 16,-2 5 6-16,1 0 3 16,-2 0-10-16,1 18 20 15,-7 8-16-15,3 5 10 16,-8 6 8-16,-4 1-17 15,0-1 5-15,-2 2 2 16,-9-1-5-16,0-1 13 16,1-6-21-16,6-6 3 15,4-7 13-15,0-7-17 16,0-4-9-16,3-3 6 0,10-4-6 16,9 0 8-1,1 0 1-15,1 0 0 0,1-10-3 16,-3-2 6-16,-2-1-6 15,-2 1-7-15,-3-1-24 16,-2 2 3-16,-4 0-41 16,3-4-69-16,-3 1-100 15,-3-1-187-15</inkml:trace>
  <inkml:trace contextRef="#ctx0" brushRef="#br1" timeOffset="123219.39">7917 3717 388 0,'0'0'73'15,"0"0"-12"-15,0 0 34 16,0 0-3-16,0 0 15 15,0 0-62-15,0 0-3 16,-40 14 0-16,40-14-27 16,0 0 0-16,0 0-15 15,12-14 4-15,10-3-4 16,7-3 1-16,2 0 1 16,2 2 2-16,1 2-4 0,-1 4 0 15,3 3-18-15,-3 3-107 16,0 5-117-16,-5 1-181 15</inkml:trace>
  <inkml:trace contextRef="#ctx0" brushRef="#br1" timeOffset="123527.22">8319 3803 641 0,'0'0'93'16,"0"0"-32"-16,0 0-20 16,0 0-25-16,-5-98 23 15,13 63-20-15,-1 7-11 16,-1 7 22-16,-3 13-17 16,-2 4 10-16,-1 4-2 15,0 0-9-15,2 5 25 16,4 19-17-16,3 9-4 15,3 13-2-15,0 4-13 16,-3 4-1-16,3 4-61 16,-8-5-185-16,-4-10-351 15</inkml:trace>
  <inkml:trace contextRef="#ctx0" brushRef="#br1" timeOffset="167665.75">9051 3088 327 0,'0'0'70'0,"0"0"-43"16,0 0 62-16,0 0 1 16,0 0-20-16,0 0 3 15,0 0-7-15,0-4 6 16,0 4-18-16,0 0-20 16,0 0 20-16,0 0-28 15,0 0-5-15,0 0 6 16,0 0-27-16,0 0 12 15,0 0-12-15,0 0 0 16,0 0 0-16,0 0 1 16,0 0-2-16,0 0 1 15,0 0 0-15,0 6 2 16,-4 5-2-16,-11 8 0 16,-3 2 6-16,-6 1 2 0,2-3-8 15,-2 1 0-15,4-1 1 16,1-1 9-16,1 2-7 15,2-6-1-15,2 1 12 16,7-7-5-16,2-1-3 16,4-4 8-16,-1 0-10 15,2-2 3-15,0-1-5 16,0 0-2-16,0 0 6 16,0 0-3-16,0 4-1 15,0 2-1-15,0 2-1 16,0 4 10-16,3-2-10 15,5 1-1-15,7-1-1 0,4 3-2 16,7-3-1-16,12-5-1 16,13-1-16-16,12 0-56 15,-4 5-98-15,-5 9-508 16</inkml:trace>
  <inkml:trace contextRef="#ctx0" brushRef="#br1" timeOffset="168691.58">11107 3673 131 0,'0'0'203'0,"0"0"-152"16,0 0 4-16,0 0 41 16,0 0-8-16,0 0-12 15,-10 0 11-15,8 0-21 16,1 0 7-16,-1 0-20 15,2 0-19-15,-1 0 15 16,1 0-22-16,-2 0 9 16,2 0-16-16,0 0-3 15,0 0 12-15,0 0-26 16,0 1-2-16,0 7-1 16,0 6-1-16,3 7 0 0,12 5-1 15,0 1 2-15,3 1-2 16,-2 1 4-16,-1 1-2 15,-3-2 2-15,-6 1 3 16,-6-4-6-16,0 3 2 16,-6 1 0-16,-22-1 4 15,-11-2 1-15,-10-5-12 16,-4-5 6-16,0-12-24 16,-1-4-31-16,6-16-57 15,-5-13-308-15</inkml:trace>
  <inkml:trace contextRef="#ctx0" brushRef="#br1" timeOffset="170273.56">10073 2070 347 0,'0'0'70'15,"0"0"-28"-15,0 0 24 16,0 0 46-16,0 0-27 15,0 0-26-15,-7 12 3 16,7-11-15-16,0-1 0 16,0 0-32-16,0 0-8 15,0 0 4-15,0 0-7 16,0 0-5-16,0 0 1 0,0 0 0 16,0 0 9-16,0 0-9 15,0-9 0-15,0-7 13 16,10-7-10-16,3-3 7 15,1 2-10-15,-5 2 4 16,0 5 4-16,-3 4-8 16,-3 4 0-16,-2 5 26 15,-1 1-20-15,0 2 15 16,0 1-16-16,0 0 1 16,0 0 11-16,0 0-16 15,2 0 0-15,1 0-1 16,3 0 8-16,1 3-8 15,7 8 1-15,-2 5 3 0,-1 4 2 16,-3 5-6-16,3 4 0 16,0 7-28-16,0-1-86 15,-2-1-222-15</inkml:trace>
  <inkml:trace contextRef="#ctx0" brushRef="#br1" timeOffset="192686.16">3992 1439 986 0,'0'0'15'16,"0"0"-14"-16,0 0-1 15,0 0 1-15,-24 116 16 16,39-33-8-16,12 18-5 15,12 20 2-15,1 11-6 16,-6 9 0-16,-7 0 5 16,-3-11 3-16,-12-17-8 0,0-23 0 15,-7-26 1-15,0-26-6 16,-5-21 5-16,0-20-33 16,0-47-12-16,-19-29-96 15,-9-30 4-15,-8-16 80 16,-6-6-56-16,-6-4 21 15,6 4 70-15,8 8 22 16,12 13 97-16,10 15 14 16,12 15-10-16,3 15-7 15,21 11-37-15,16 12-6 16,6 6-32-16,11 8-4 16,4 9 16-16,3 7-28 15,-4 12 13-15,0 0-6 0,-4 24-8 16,-6 15 15-16,-7 8-7 15,-9 11 7-15,-13 8 5 16,-17 7-21-16,-4-2 5 16,-22 3 10-16,-20-5 3 15,-8-6 14-15,-7-6-22 16,5-15 16-16,10-14 4 16,17-15-18-16,13-7 13 15,7-6-26-15,5 0-8 16,9 0 2-16,24 0-12 15,16 6 18-15,18 3 1 16,5 5 1-16,4 6-4 0,-1 5 0 16,-5 8-9-16,-2 5-23 15,-7 9-45-15,-5 2-18 16,-4 0-158-16,-3-8 20 16</inkml:trace>
  <inkml:trace contextRef="#ctx0" brushRef="#br1" timeOffset="192934.45">5132 2019 998 0,'0'0'30'0,"0"0"-20"0,0 0 51 15,0 0-48-15,0 0-13 16,0 0-1-16,106-30 1 16,-51 18 7-16,0 2-7 15,3 3-2-15,-8 3-44 16,-11 4-82-16,-11 0-220 16</inkml:trace>
  <inkml:trace contextRef="#ctx0" brushRef="#br1" timeOffset="193089.98">5260 2192 943 0,'0'0'39'0,"0"0"-18"15,0 0 41-15,0 0-41 16,0 0-19-16,0 0-2 16,85 17-9-16,-28-19-1 15,6-16-95-15,-8 2-170 16</inkml:trace>
  <inkml:trace contextRef="#ctx0" brushRef="#br1" timeOffset="193690.87">5875 1491 607 0,'0'0'370'0,"0"0"-340"15,0 0 25-15,0 0 26 16,0 0-59-16,0 0-22 16,0 28 0-16,18 12 6 15,9 11-6-15,-2 8 7 16,3 4-7-16,-1-1 0 16,-3-1 5-16,-6-2-5 15,0-9-25-15,-9-12-10 16,-5-15 21-16,-2-15-19 15,-2-8 0-15,-6-3 18 16,-21-22-51-16,-4-13 30 0,-7-12 36 16,-5-7 6-16,1-12 4 15,2-9 9-15,9-8 3 16,8 4-15-16,13 6 13 16,10 11-5-16,0 13-9 15,25 9 5-15,9 11-7 16,7 6 9-16,2 11-13 15,5 8 5-15,1 7 9 16,-3 0-14-16,0 17 5 16,-7 14-5-16,-7 5 3 15,-12 9-3-15,-12 5 0 16,-8 0 0-16,-2 5 4 16,-21-5-3-16,-3-5 10 15,0-8-2-15,4-12 2 16,6-10 17-16,9-6-10 0,2-8-17 15,5 0-1-15,6-1-8 16,19 6 3-16,16-2 4 16,9 2 2-16,10 3 7 15,1 4-8-15,0 4 0 16,-2 5-2-16,5 4-6 16,-2 2-20-16,-3 0-78 15,-2-2-383-15</inkml:trace>
  <inkml:trace contextRef="#ctx0" brushRef="#br1" timeOffset="194993.03">6758 1044 435 0,'0'0'500'0,"0"0"-471"16,-64 72-1-16,55-31 25 0,6 10-3 16,3 8-44-16,12 4-5 15,15 5 6-15,4 3-2 16,7 1-4-16,2 0-1 16,-3-8 2-16,5-7-4 15,-2-15 2-15,-3-16-17 16,-1-15-29-16,-3-11-39 15,-3-17-88-15,-6-24-116 16</inkml:trace>
  <inkml:trace contextRef="#ctx0" brushRef="#br1" timeOffset="195221.2">7164 1119 631 0,'0'0'179'0,"0"0"-130"0,0 0 59 15,0 0-47-15,0 0-44 16,0 88-10-16,4-31 5 16,11 5-3-16,6 3 0 15,3 2 7-15,3-5-9 16,0-5 7-16,3-8-11 16,0-12-3-16,-2-11-7 15,0-10 6-15,-4-11-17 16,-2-5-45-16,-8-4-61 15,-8-14-198-15</inkml:trace>
  <inkml:trace contextRef="#ctx0" brushRef="#br1" timeOffset="195426.34">7060 1442 879 0,'0'0'69'0,"0"0"-49"15,0 0 1-15,0 0-8 16,0 0-10-16,101-43 4 16,-59 28-7-16,-5-2 7 15,2 0-16-15,-5 0 6 16,-4-1-112-16,-6 4-155 16,-8-1-254-16</inkml:trace>
  <inkml:trace contextRef="#ctx0" brushRef="#br1" timeOffset="195659.16">7446 884 775 0,'0'0'75'0,"0"0"-53"16,0 0 62-16,0 0-36 15,0 0-5-15,85 98 8 16,-46-54-21-16,1 6 6 15,2 8-2-15,-1 13-18 16,-5 15-6-16,-7 18-10 0,-14 22-13 16,-14 22-98-1,-1 18-829-15</inkml:trace>
  <inkml:trace contextRef="#ctx0" brushRef="#br1" timeOffset="201424.68">4374 3446 699 0,'0'0'79'0,"0"0"-60"15,0 0 78-15,0 0 18 16,0 0-59-16,0 0-17 16,0 0-9-16,-55-39-8 15,55 39 3-15,-2 6-25 16,1 22 6-16,1 19-6 16,0 13 3-16,3 9 0 15,19-4-2-15,2-12 2 0,3-11-5 16,1-10 2-1,-2-15 0-15,-1-9 0 0,-1-8-7 16,-2-8 5-16,1-22 2 16,-7-14 5-16,-2-4-2 15,-13-4-3-15,-1 13 0 16,0 10 1-16,0 12-1 16,0 12 0-16,0 5-4 15,0 0 4-15,0 0-2 16,19 11-20-16,13 5 22 15,7 6 3-15,7-6-3 16,0-1 0-16,2-5 0 16,-5-5 6-16,-3-5-6 15,-7 0 0-15,-9 0 0 16,-8-5-1-16,-8-9 2 0,-5-8-1 16,-3-7 10-1,0-6-5-15,-11-4 32 0,-6-1-35 16,0 5 6-16,4 0 2 15,2 3-3-15,7 2-12 16,4-1 5-16,0-3-11 16,12-1-8-16,18 3-58 15,4 2-45-15,3 9-255 16</inkml:trace>
  <inkml:trace contextRef="#ctx0" brushRef="#br1" timeOffset="201614.91">5235 3206 872 0,'0'0'97'0,"0"0"-76"16,0 0 75-16,0 0-46 16,0 0-46-16,0 0-4 15,12-18-2-15,15 6 2 16,4-1-4-16,2 3 4 15,1 3-50-15,-4 5-82 16,-9 2-235-16</inkml:trace>
  <inkml:trace contextRef="#ctx0" brushRef="#br1" timeOffset="201800.36">5327 3381 821 0,'0'0'153'16,"0"0"-144"-16,0 0 58 15,0 0-39-15,0 0-26 16,0 0-3-16,79-26 1 16,-40 9-5-16,0 0-22 15,-3 5-186-15,-6 1-473 16</inkml:trace>
  <inkml:trace contextRef="#ctx0" brushRef="#br1" timeOffset="202453.81">5851 2788 848 0,'0'0'69'16,"0"0"-1"-16,0 0 42 0,0 0-57 16,0 0-46-16,0 0-7 15,-16 38 0-15,35 9 1 16,9 7-1-16,5 2 0 15,3-4 8-15,0-7-8 16,1-8 0-16,-3-13 0 16,-4-13 2-16,-2-11-6 15,-5 0-2-15,-2-25 6 16,-5-13 6-16,-7-9-6 16,-7-4 5-16,-2 2-5 15,0 6 4-15,-8 10-4 16,1 11 0-16,1 10 0 0,3 9 5 15,1 3-5-15,2 0-1 16,0 15-16-16,18 11 10 16,12 6 2-16,9-1 5 15,4-6 0-15,3-7 4 16,1-9-4-16,-4-6 0 16,-3-3-2-16,-10-5 5 15,-3-11-2-15,-14-6 4 16,-4-4-5-16,-9-11 20 15,0-3 15-15,-19-1 8 16,-8-3-25-16,2 6-3 16,1 6-6-16,4 6-9 15,4 9-1-15,7 5-2 16,9 1-26-16,0 0-58 0,11 2-61 16,12 2-226-16</inkml:trace>
  <inkml:trace contextRef="#ctx0" brushRef="#br1" timeOffset="202723.68">6748 2202 879 0,'0'0'117'0,"0"0"-108"15,0 0 53-15,-27 98-20 0,30-50-32 16,24 4 16-16,4 6-25 16,5 4 8-16,4 1 20 15,-1-1-28-15,-3-4 13 16,0-7-14-16,-5-10 0 16,3-11-5-16,-2-13 5 15,-4-11-8-15,6-6-28 16,0-15-56-16,-4-20 0 15,-3-7-201-15</inkml:trace>
  <inkml:trace contextRef="#ctx0" brushRef="#br1" timeOffset="202981.37">7152 2245 780 0,'0'0'160'0,"0"0"-93"16,0 0 48-16,0 0-60 15,0 0-45-15,0 0 5 16,5 112-6-16,21-67-4 16,7 4 11-16,2-6-9 15,0-8 0-15,-2-1-7 16,-2-10 0-16,-4-4-7 16,-4-8 7-16,-4-4-13 15,-4-3-45-15,-3-5-21 16,-8 0-86-16,-4 0-254 0</inkml:trace>
  <inkml:trace contextRef="#ctx0" brushRef="#br1" timeOffset="203159.15">7131 2535 844 0,'0'0'113'0,"0"0"2"15,0 0-17-15,0 0-76 16,0 0-22-16,0 0 0 15,57-40 0-15,-14 20 0 16,2-2 0-16,-2 1 0 16,-3-4-3-16,-4 1-29 15,-9-2-74-15,-6 0-199 0,-15 1-350 16</inkml:trace>
  <inkml:trace contextRef="#ctx0" brushRef="#br1" timeOffset="203355.1">7370 2073 679 0,'0'0'183'16,"0"0"-128"-16,0 0 55 16,0 0-65-16,0 0-38 15,0 0 13-15,82 42 26 16,-39-9-21-16,5 10-3 16,2 12-14-16,0 16-6 15,-6 18 1-15,-5 12-3 16,-12 11-73-16,-15-2-553 15</inkml:trace>
  <inkml:trace contextRef="#ctx0" brushRef="#br1" timeOffset="-175253.99">1936 7074 855 0,'0'0'61'0,"0"0"-52"16,0 0 1-16,0 0 18 16,-16 75 0-16,16-18-16 15,7 9 9-15,7 6-4 16,-2 6-2-16,-4 0-11 0,-3 1 0 16,-2 3 2-1,-3-7-11-15,0-7 18 16,0-15-26-16,-6-13 3 0,3-17-35 15,-4-15-46-15,-1-8-120 16,-4-25-27-16</inkml:trace>
  <inkml:trace contextRef="#ctx0" brushRef="#br1" timeOffset="-174829.08">1833 7268 428 0,'0'0'101'15,"0"-130"-27"-15,17 83 32 16,5 7-22-16,6 9-31 15,5 5-1-15,3 10-39 16,6 5 2-16,7 9-1 16,6 2-11-16,3 7 3 15,-5 15-3-15,-1 8-3 16,-7 5 5-16,-8 5-2 0,-13 5-4 16,-11 4 1-16,-13 0 0 15,0 3-8-15,-24-2 26 16,-13-2-18-16,-9-5 0 15,1-9 13-15,-1-9-2 16,7-9 4-16,11-7-1 16,11-6 9-16,10-3-23 15,7 0 2-15,0 0-14 16,27 0 14-16,13-3-6 16,6 1 8-16,6 2-3 15,-1 2 0-15,1 21-1 0,-1 11 2 16,0 8-9-16,-5 8 7 15,-6 2 0-15,-1 0 8 16,-2 0-6-16,1-1-2 16,-1-2 0-16,9-7-58 15,-1-9-165-15,1-10-421 16</inkml:trace>
  <inkml:trace contextRef="#ctx0" brushRef="#br1" timeOffset="-173303.62">3100 7142 736 0,'0'0'59'0,"0"0"-51"15,0 0 87-15,0 0-34 16,0 0-33-16,-73 100-7 15,62-29 0-15,8 15-2 0,3 5-12 16,0 1 9-16,14-2-8 16,10-9-8-16,1-12-1 15,3-16-2-15,2-12-6 16,1-15-6-16,2-18-44 16,2-8-55-16,-4-28-119 15,0-20-169-15</inkml:trace>
  <inkml:trace contextRef="#ctx0" brushRef="#br1" timeOffset="-173083.65">3413 7252 727 0,'0'0'83'16,"0"0"-46"-16,0 0-13 16,0 102 41-16,6-49-12 15,5 1-27-15,2 6-16 16,2 1 5-16,1 2-1 15,1-5-13-15,1-6 0 16,-2-13-2-16,-1-7 2 16,-1-14-6-16,-3-11-53 15,-6-7-127-15,-5-4-199 16</inkml:trace>
  <inkml:trace contextRef="#ctx0" brushRef="#br1" timeOffset="-172913.59">3291 7553 817 0,'0'0'99'0,"0"0"-84"16,0 0-11-16,0 0 6 15,0 0 7-15,0 0-12 16,122-31 6-16,-80 25-11 16,4-2 1-16,-1 3-1 15,-2-4-109-15,-6 1-146 16,-5-4-184-16</inkml:trace>
  <inkml:trace contextRef="#ctx0" brushRef="#br1" timeOffset="-172680.83">3758 7175 775 0,'0'0'41'0,"0"0"-17"15,0 0 17-15,64 75 41 16,-36-30-44-16,1 9-7 15,-4 4-12-15,0 13-8 16,-7 4 8-16,-6 3-19 16,-1-1 0-16,-7-2-8 15,-4-8-41-15,0-8-79 16,0-14-185-16,0-13-154 16</inkml:trace>
  <inkml:trace contextRef="#ctx0" brushRef="#br1" timeOffset="-172403.13">4446 7561 870 0,'0'0'49'0,"0"0"-48"15,0 0 31-15,0 0-24 0,0 0 4 16,85-19 1-16,-51 15-13 16,2 2-1-16,-3 2-4 15,-6 0-124-15,-11 0-232 16</inkml:trace>
  <inkml:trace contextRef="#ctx0" brushRef="#br1" timeOffset="-172254.11">4416 7797 16 0,'0'0'897'0,"0"0"-868"15,0 0-3-15,0 0 19 0,0 0-45 16,0 0 0-16,98-9 4 15,-35-1-4-15,-1 1-102 16,-2 1-258-16</inkml:trace>
  <inkml:trace contextRef="#ctx0" brushRef="#br1" timeOffset="-171285.72">5694 6985 809 0,'0'0'28'16,"0"0"9"-16,0 0 48 15,0 0-46-15,0 0-25 16,0 0-9-16,17 82 22 15,2-25-10-15,-1 10-7 16,-6 8-5-16,3 1 3 16,-5-1-8-16,-2-6 0 15,-2-2-2-15,1-10-12 0,-4-11-14 16,-3-10-31-16,0-15-2 16,0-12-14-16,-3-9-20 15,-12-12 7-15,0-23-61 16,-7-15 56-16,3-10 64 15,-1-9 20-15,4-6 5 16,-2-3 4-16,6-2 22 16,3 3 7-16,7 5 33 15,2 11 51-15,11 7-18 16,16 8-10-16,6 7-12 16,6 5-32-16,5 9-13 15,6 5 15-15,5 7-34 0,3 9 10 16,-3 4-15-16,-4 7-3 15,-8 21 9-15,-6 11-4 16,-10 8-5-16,-13 10-1 16,-13 7 9-16,-1 4-8 15,-16 1-1-15,-14-2 0 16,-8-3 12-16,-3-11-6 16,2-12-3-16,6-14 5 15,9-15 2-15,12-9 19 16,9-3-27-16,3 0-1 15,0 0 3-15,20-3-4 16,18-2-2-16,10 2 1 16,9 3 1-16,0 0-1 15,-1 17 4-15,-3 5-3 0,-3 5 0 16,-2 7-50-16,0 1-68 16,1 5-144-16,-1 1 142 15</inkml:trace>
  <inkml:trace contextRef="#ctx0" brushRef="#br1" timeOffset="-170698.75">6597 7592 515 0,'0'0'53'0,"0"0"-27"16,0 0 55-16,36-75-11 16,1 64-15-16,0 5-37 15,7 6 7-15,-3 0-9 16,-3 7-15-16,-9 15 3 15,-6 8-3-15,-10 8 5 16,-11 6 6-16,-2 3-9 16,-11 3 5-16,-11-3 8 15,0-4 13-15,-2-8 18 16,9-7-18-16,2-4 4 16,5-9-9-16,5-3-13 15,3-4-6-15,0-1-5 16,5-1 2-16,12-3-5 0,3-3-1 15,7 0 3 1,1 0-1-16,0-2 1 0,-1-6-8 16,0-2-24-16,-6 0-61 15,-9 0-119-15,-9 0-160 16</inkml:trace>
  <inkml:trace contextRef="#ctx0" brushRef="#br1" timeOffset="-170526.2">6734 7816 776 0,'0'0'88'0,"0"0"-87"0,0 0 34 15,0 0 2 1,0 0-15-16,0 0 12 0,91-35-32 16,-49 26 4-16,7-2-6 15,4-1-28-15,-3-2-187 16</inkml:trace>
  <inkml:trace contextRef="#ctx0" brushRef="#br1" timeOffset="-169990.72">7240 6838 559 0,'0'0'79'0,"0"0"-29"16,0 0 63-16,0 0-16 16,-52 81-42-16,43-26-11 15,6 9-8-15,3 11-8 16,0 11 14-16,7 4-14 16,14-1-9-16,9-7-6 15,6-9-10-15,7-10-6 0,8-14 0 16,7-15-41-16,3-17-30 15,-3-16-111 1,-4-1-289-16</inkml:trace>
  <inkml:trace contextRef="#ctx0" brushRef="#br1" timeOffset="-169321.55">7689 7030 534 0,'0'0'91'0,"0"0"-80"15,0 0 16-15,0 0 58 16,-9 84-40-16,9-49-34 15,2 5 16-15,14 1-12 16,6 1 2-16,5-6-14 0,10-6 8 16,4-5-10-1,1-10-1-15,2-8 0 0,-5-7-1 16,-1 0 5-16,-10-17-1 16,0-5 19-16,-7-8 11 15,-4-4 19-15,-4-6-19 16,-6-3-14-16,1 0 18 15,-5 3-28-15,-3 6 3 16,0 6-12-16,0 4 3 16,0 7-3-16,0 6 0 15,0 5-31-15,0 4 3 16,0 2-81-16,0 0-139 16,-5 6-398-16</inkml:trace>
  <inkml:trace contextRef="#ctx0" brushRef="#br1" timeOffset="-169103.16">7932 7084 773 0,'0'0'81'16,"0"0"-51"-16,0 0 54 15,-13 75-50-15,32-28-2 16,6 10-6-16,1 5-15 15,1 3 0-15,-3-3-10 16,-2-1-1-16,-2-2-3 16,-1-9-64-16,-3-11-140 0,-4-9-218 15</inkml:trace>
  <inkml:trace contextRef="#ctx0" brushRef="#br1" timeOffset="-168690.14">8441 6929 482 0,'0'0'141'0,"0"0"-74"16,0 0 63-16,0 0-35 16,-43 80-49-16,43-40-6 15,0 4-12-15,6 5 4 16,9 6-4-16,1-5-12 15,6-5-1-15,-1-8-10 16,2-9-5-16,0-10-2 16,0-7-6-16,-4-9-29 15,4-2-21-15,-1-10-103 16,-2-14-75-16,-4-8-207 0</inkml:trace>
  <inkml:trace contextRef="#ctx0" brushRef="#br1" timeOffset="-168427.81">8723 7004 325 0,'0'0'378'0,"0"0"-279"15,0 0 15-15,0 0-51 16,0 0-20-16,0 0-18 16,-6 85-11-16,6-54-4 15,9 3-6-15,3 1 7 16,-3 2-11-16,0 0 2 0,1-3-1 15,-2-6 1-15,1-7 2 16,-2-7-2-16,3-6-2 16,-2-6-1-16,4-2-11 15,3-4-40-15,-5-13-48 16,-2-3-173-16,-4 2-225 16</inkml:trace>
  <inkml:trace contextRef="#ctx0" brushRef="#br1" timeOffset="-168255.4">8634 7130 280 0,'0'0'593'0,"0"0"-533"16,0 0 11-16,0 0-10 0,0 0-55 16,0 0-2-16,44-2 0 15,-11 2-2-15,4 0-2 16,-1 0 0-16,-1-2-25 15,-7-2-65-15,-3-1-187 16,-9 1-253-16</inkml:trace>
  <inkml:trace contextRef="#ctx0" brushRef="#br1" timeOffset="-168007.57">8975 6911 585 0,'0'0'46'16,"0"0"50"-16,0 0 33 16,0 0-48-16,90 105-26 15,-71-58-25-15,-7 6 6 16,-3 8-21-16,-6 4-1 16,-3 2 1-16,0-2-12 15,0-4-6-15,0-6-12 16,-10-6-69-16,-1-2-405 15</inkml:trace>
  <inkml:trace contextRef="#ctx0" brushRef="#br1" timeOffset="-164352.27">9326 6688 643 0,'0'0'137'0,"0"0"-103"16,0 0-3-16,0 0 45 15,0 0-24-15,0 0-32 16,0 0-12-16,0 0 10 0,7-2-10 16,14 20 19-16,4 7 8 15,4 12-11-15,8 10 10 16,-3 7-16-16,-1 8-2 16,-3 6 8-16,-6 9-24 15,-9 8 14-15,-9 9-14 16,-6 3 2-16,0 0-1 15,-3-5-1-15,-9-9 0 16,0-13-1-16,0-12-42 16,1-14-12-16,0-16-67 15,-1-18-405-15</inkml:trace>
  <inkml:trace contextRef="#ctx0" brushRef="#br1" timeOffset="-161652.87">10114 7179 356 0,'0'0'25'0,"0"0"-14"15,0 0 0-15,0 0-8 16,0 0 5-16,0 0-6 16,0 0-4-16,-5-49 2 0,5 41-25 15,0 0-145 1</inkml:trace>
  <inkml:trace contextRef="#ctx0" brushRef="#br1" timeOffset="-161021.79">10078 6832 715 0,'0'0'89'0,"0"0"-79"0,0 0 62 16,0 0 16 0,0 0-49-16,-20 75-35 0,20-21 1 15,8 9 13-15,7 5-17 16,1 6 0-16,1 0-1 16,-3-5 1-16,-2-8-4 15,-3-14 3-15,0-15 0 16,-4-14-19-16,-4-11-48 15,-1-7-17-15,0-8 22 16,-4-23-76-16,-11-18 50 16,0-12 53-16,-3-12 13 15,0-4 6-15,0-1 16 16,8 5 11-16,4 4 25 16,6 8 18-16,0 8-5 15,15 9 8-15,7 8 15 0,6 10-21 16,4 6-18-16,2 8 1 15,2 7-14-15,0 5-9 16,1 2 3-16,2 19-9 16,-7 7-2-16,-3 7 1 15,-11 3 2-15,-6 3-6 16,-12 0 6-16,0-3-6 16,-12 1-1-16,-19-6 0 15,-8-5 1-15,-3-3 8 16,0-7-5-16,9-4 0 15,10-4 19-15,9-6-11 16,8-1 15-16,6 0-21 0,0 2-5 16,20 2-5-16,18 8 1 15,12 2 4-15,6 6 3 16,1 4 0-16,-2 6 6 16,-7 0-6-16,-2-1-1 15,-7 0-2-15,-3-5-3 16,0-5-15-16,-8-7-164 15,0-5-636-15</inkml:trace>
  <inkml:trace contextRef="#ctx0" brushRef="#br1" timeOffset="-159265.93">10895 7441 313 0,'0'0'129'15,"0"0"-80"-15,0 0 43 16,0 0 20-16,0 0-43 16,0 0-28-16,-6-12-28 15,6 10-1-15,0 2-7 16,0 0 6-16,0 0 12 15,0 0-21-15,0 5 7 16,8 10 8-16,2 2-7 0,3 1 7 16,-2 3-15-1,7-5-2-15,-3 0 7 0,4-6-7 16,-1-5-1-16,3-5-5 16,4 0 6-16,-2-9 4 15,2-11-3-15,-4-7 3 16,-2-4 1-16,-4 0-3 15,-7 2 7-15,-1 6-8 16,-5 9 16-16,-2 5 16 16,0 6-2-16,0 2 6 15,0 1-4-15,0 0-14 16,0 0-19-16,0 8-2 16,1 13 2-16,10 10 15 15,6 5-14-15,5 3-1 16,0 2 4-16,0 4 3 0,-4-1-4 15,-2-1 4-15,-6 2 0 16,-7-6 4-16,-3-1-9 16,-3-1 3-16,-21-3 17 15,-8-2-12-15,-6-2 0 16,-4-8-10-16,-3-7-10 16,0-11 9-16,2-4-28 15,7-17-27-15,6-23-8 16,11-14-80-16,7-11-221 15</inkml:trace>
  <inkml:trace contextRef="#ctx0" brushRef="#br1" timeOffset="-158757.64">11453 6705 449 0,'0'0'131'0,"0"0"-54"16,0 0 82-16,0 0-63 0,0 0-42 16,-50 99-3-16,50-40-31 15,0 9-1-15,0 7 7 16,16 3-12-16,5-2 1 16,10 0-12-16,3-7-3 15,5-11 1-15,5-14-1 16,0-15-11-16,-5-11-42 15,0-12-51-15,-9-6-165 16,-5-8-237-16</inkml:trace>
  <inkml:trace contextRef="#ctx0" brushRef="#br1" timeOffset="-158239.23">11935 6818 600 0,'0'0'53'0,"0"0"32"16,0 0 38-16,-46 72-83 16,41-38-4-16,5 5-7 15,0 5-17-15,2 6 1 16,10-1 4-16,9 2-11 15,-1-3 7-15,3-4-7 16,1-8 0-16,-2-10 5 16,0-6-10-16,-2-13 1 0,2-4-2 15,1-3-6-15,-2-16 5 16,1-10 0-16,-3-12 1 16,-4-4 10-16,-1-3-9 15,-10-3 4-15,-4-1-5 16,0-4 0-16,-13 3-1 15,-5 1-15-15,-9 10-3 16,-3 9 15-16,-3 13 3 16,-1 10 1-16,1 7 0 15,5 3 6-15,4 15 16 16,10 2-5-16,7 4-3 16,7 4-3-16,3 4-10 15,23-3 5-15,5-2-1 0,9-5-1 16,2-7-4-16,0-6-3 15,-1-7 3-15,-2-2-3 16,-3 0-51-16,-3-12-89 16,-6-3-226-16</inkml:trace>
  <inkml:trace contextRef="#ctx0" brushRef="#br1" timeOffset="-157961.17">12463 6780 622 0,'0'0'115'0,"0"0"8"15,0 0-9-15,-40 79-54 16,40-46-26-16,0 4-29 16,13 3 15-16,7 1-18 15,4-1 3-15,1-2 1 16,-1-2-3-16,-2-4-1 15,-1-2-2-15,0-1 0 16,-2-4-5-16,-1-7-2 16,2-8-21-16,-2-6-19 15,-2-4-84-15,1-18-96 16,-4-14-5-16</inkml:trace>
  <inkml:trace contextRef="#ctx0" brushRef="#br1" timeOffset="-157721.2">12736 6847 716 0,'0'0'108'0,"0"0"-75"15,0 0 46-15,-18 77 1 16,18-42-53-16,0 5 3 16,11 1-9-16,7 0 1 15,-2-3 1-15,5-4-22 16,0-3 1-16,-3-6-2 15,0-5 1-15,-6-7-2 0,-1-5-6 16,-6-5-23 0,1-3-25-16,-1-4-56 0,-5-16-65 15,-2-10-126-15</inkml:trace>
  <inkml:trace contextRef="#ctx0" brushRef="#br1" timeOffset="-157519.41">12692 7031 879 0,'0'0'45'16,"0"0"-30"-16,0 0 48 15,0 0-41-15,0 0-13 16,0 0 12-16,62 0-13 0,-38 0 1 16,4 0-8-1,-1 0 0-15,0-3-2 0,-1-3-14 16,-1-3-68-16,-4-5-98 15,-6-1-116-15</inkml:trace>
  <inkml:trace contextRef="#ctx0" brushRef="#br1" timeOffset="-157277.02">12960 6792 653 0,'0'0'139'0,"0"0"-107"16,0 0 43-16,0 0-12 15,0 0-40-15,0 0 22 16,72 67-13-16,-41-29-10 0,0 7 22 16,-2 4-22-16,-7 1 2 15,-2-3-5-15,-6-4-17 16,-3 0 2-16,-2-6-4 16,-3-2-4-16,-6-9-26 15,0-4-63-15,0-7-284 16</inkml:trace>
  <inkml:trace contextRef="#ctx0" brushRef="#br1" timeOffset="-156260.17">13202 6535 148 0,'0'0'358'0,"0"0"-272"15,0 0-39 1,0 0 17-16,0 0-12 0,0 0 20 15,46 26-29 1,-10-6 16-16,10 8-17 0,2 6 2 16,4 13-9-16,-4 5-7 15,-6 10 1-15,-5 7-5 16,-7 3-9-16,-8 1 13 16,-7 1-18-16,-6 0-2 15,-8-2-6-15,-1 1-2 16,0-6 0-16,-10-7-32 15,-5-8-50-15,-1-11-143 16,-1-13-592-16</inkml:trace>
  <inkml:trace contextRef="#ctx0" brushRef="#br1" timeOffset="-155064.86">13988 6717 618 0,'0'0'98'15,"0"0"-33"-15,0 0 45 16,0 0-6-16,0 0-48 16,0 0-16-16,-27-17-38 15,27 32 1-15,0 17 12 16,15 13-14-16,3 8 14 15,3 4-15-15,1 0 1 16,-1 4 6-16,0-2-7 0,-2-4 0 16,-2-5-2-1,-1-10-37-15,-2-12-13 0,-4-13-70 16,-4-15-105-16,-6 0-36 16</inkml:trace>
  <inkml:trace contextRef="#ctx0" brushRef="#br1" timeOffset="-154691.77">13976 6749 445 0,'0'0'58'0,"-6"-81"20"15,6 49 12-15,9 5 7 16,15 2-22-16,4 7-19 16,8 5-18-16,1 8-14 15,2 5 2-15,1 5-17 0,-5 20 0 16,-7 6 0-16,-4 7-9 15,-6 3 8-15,-9 3-6 16,-8-3 1-16,-1-1 4 16,-1-8-4-16,-13-4 2 15,-3-9 3-15,1-4-8 16,3-6 5-16,4-7-5 16,3-1 0-16,5-1 3 15,1 0-2-15,0 0-2 16,0 3-4-16,7 0 5 15,17 4-3-15,7 8 7 16,5 3-2-16,3 5 1 16,0 3 2-16,-1 1 3 0,-2-1-2 15,0 0-4-15,-3-2-2 16,0-5 0-16,-2-4-51 16,-5-5-262-16</inkml:trace>
  <inkml:trace contextRef="#ctx0" brushRef="#br1" timeOffset="-153283.83">14770 7128 252 0,'0'0'130'16,"0"0"-84"-16,0 0 47 16,0 0 4-16,0 0-4 15,0 0 17-15,-23 3-45 16,22-3-21-16,1 0-4 16,0 0-32-16,0 0-6 15,1-3 0-15,13-6-2 16,7 3 0-16,-1 3 4 15,3 3-3-15,-1 0-2 16,-1 18 2-16,-4 7 1 0,-6 8 11 16,-6 7-13-16,-5 3 8 15,0 1-6-15,-12-1-1 16,-7-7 10-16,-4-4-11 16,3-9 8-16,5-10 18 15,5-7-25-15,5-5 10 16,3-1-11-16,2 0-6 15,0-18-12-15,0-6 15 16,13-7 0-16,1-5-10 16,4-1-13-16,0-5-2 15,3 1 17-15,-4 2-8 16,0 0 19-16,-2 7-4 16,-6 4 2-16,-2 9-4 15,-5 5-10-15,1 8 16 16,-3 5 3-16,0 1 7 0,0 0 41 15,-5 9-15-15,-1 13-18 16,3 4 7-16,3 7-13 16,0 2-2-16,8 2 16 15,11-3-18-15,5-4 5 16,2-7-13-16,4-10 4 16,5-10-8-16,-1-3-18 15,2-19-58-15,-6-12-256 16</inkml:trace>
  <inkml:trace contextRef="#ctx0" brushRef="#br1" timeOffset="-152367.53">15158 6481 315 0,'0'0'100'0,"0"0"-35"15,0 0 32-15,0 0 3 0,0 0 15 16,0 0-35 0,-60 41-32-16,51-17 7 0,0 8-16 15,3 11-11-15,5 10 17 16,1 11-31-16,0 5 4 16,16 3 8-16,3-4-14 15,4-6-3-15,2-10-3 16,5-7-6-16,1-10-1 15,5-9-9-15,6-14-35 16,3-12-27-16,1-1-84 16,-6-20-237-16</inkml:trace>
  <inkml:trace contextRef="#ctx0" brushRef="#br1" timeOffset="-151495.06">15493 6609 478 0,'0'0'96'0,"0"0"0"16,0 0 20-16,0 0-24 15,0 0-31-15,-85 85-29 16,79-52 9-16,6 4-24 15,0 5-11-15,10 0 10 0,10-2-16 16,7 0 7-16,4-5 0 16,5-6-7-16,2-8 2 15,-4-10-2-15,1-7-3 16,-3-4 0-16,1-3 6 16,-4-16-2-16,-2-8 1 15,-6-5-1-15,-4-4 5 16,-8 0 2-16,-6-1-1 15,-3 2-1-15,-2-1 1 16,-20 4-3-16,-8 4 12 16,-4 5-10-16,-2 5 2 15,0 5 8-15,5 7-11 16,2 1 8-16,7 5-6 0,7 0-3 16,10 0 3-1,4 0-7-15,1 0-11 0,0 0-34 16,9 0-23-16,12 0 21 15,1-6-161-15,2-1-122 16</inkml:trace>
  <inkml:trace contextRef="#ctx0" brushRef="#br1" timeOffset="-151257.02">15593 6481 482 0,'0'0'119'16,"0"0"13"-16,0 0-20 0,0 0-45 16,-13 80-22-16,22-34 2 15,7 4-12-15,2 10-18 16,-2 9 2-16,0 4-1 16,-3 0-8-16,0-1 6 15,2-5-15-15,-1-8 0 16,3-10-1-16,-1-9-20 15,0-12-49-15,-1-12-74 16,-3-12-232-16</inkml:trace>
  <inkml:trace contextRef="#ctx0" brushRef="#br1" timeOffset="-150797.92">15987 6585 232 0,'0'0'297'0,"0"0"-203"0,0 0-8 15,0 0 56-15,0 0-61 16,0 0-23-16,-31 30-20 16,23 2-12-16,2 7-4 15,6 9 2-15,0 2 1 16,0 1-8-16,5-2-5 15,7-5-11-15,4-5 2 16,-1-7-3-16,3-7 0 16,-1-13-1-16,2-3-6 15,0-7-13-15,-1-2-21 16,1-7-19-16,-2-17-31 16,-1-6-121-16,-4-5-59 15</inkml:trace>
  <inkml:trace contextRef="#ctx0" brushRef="#br1" timeOffset="-150522.77">16175 6704 493 0,'0'0'155'15,"0"0"-17"-15,0 0-12 16,0 0-25-16,0 0-62 16,0 0-12-16,-19 38-15 15,19-14 1-15,3 0 4 16,6 3-5-16,1-1-1 15,0-2-1-15,0 1-9 16,-1-4 2-16,-3-2 0 0,1 0-2 16,-1-3 1-16,-2-4-2 15,1-3-2-15,-2-4-6 16,-2-4-33-16,-1-1-26 16,0 0-33-16,0 0-93 15,-1-9-61-15,-14-4-136 16</inkml:trace>
  <inkml:trace contextRef="#ctx0" brushRef="#br1" timeOffset="-150351.25">16114 6878 387 0,'0'0'140'15,"0"0"-31"-15,0 0 47 16,0 0-55-16,0 0-52 16,0 0-21-16,-17-44-9 0,34 35 16 15,4 2-32 1,0 2 1-16,1 3 5 0,-1 1-9 15,3 0-10-15,-4-4-72 16,-4 1-145-16,-1 0-150 16</inkml:trace>
  <inkml:trace contextRef="#ctx0" brushRef="#br1" timeOffset="-150087.91">16347 6572 320 0,'0'0'323'0,"0"0"-173"16,0 0-12-16,0 0-47 15,0 0-54-15,0 0-18 16,3 25 3-16,15 0 13 16,1 7-14-16,2 4-6 15,-5 5 3-15,-1 2 0 16,-6 2-14-16,-4 1 2 15,-5-4-6-15,0-5 0 16,0-6-2-16,0-9-31 16,-2-6-14-16,-1-7-1 15,0-9-54-15,2 0-171 16,-1-13-285-16</inkml:trace>
  <inkml:trace contextRef="#ctx0" brushRef="#br1" timeOffset="-149745.59">16469 6428 620 0,'0'0'165'16,"0"0"-58"-16,0 0-13 15,0 0-34-15,0 0-27 16,0 0-15-16,28 35 30 0,1-5-2 16,0 9-4-1,4 7-1-15,-3 4-1 0,-3 8-10 16,-1 9-6-16,-9 11-5 16,-3 8-9-16,-7 3 18 15,-5 5-28-15,-2 1 4 16,-2 2-4-16,-16 2-71 15,-10 1-100-15,-12-5-590 16</inkml:trace>
  <inkml:trace contextRef="#ctx0" brushRef="#br1" timeOffset="-133243.95">12596 1626 717 0,'0'0'100'16,"0"0"-100"-16,0 0 0 15,0 0 19-15,83 0-1 16,-45-16 6-16,5-5 1 16,6-5 7-16,5-2 1 15,0-3-7-15,4-2-5 0,5-3-6 16,-2-5-7 0,2-1-6-16,-5-3 0 0,-8 1-2 15,-8 4 0-15,-10 6-3 16,-10 9-24-16,-10 9-48 15,-3 8-85-15,-9 8-169 16</inkml:trace>
  <inkml:trace contextRef="#ctx0" brushRef="#br1" timeOffset="-132719.02">12588 1511 538 0,'0'0'163'16,"0"0"-145"-16,0 0 76 15,0 0-16-15,0 0-21 16,0 0-10-16,-37 46-32 16,30-26 13-16,4 5 3 15,3 0-6-15,0-1-1 16,0 0-14-16,13-9-5 15,13-3-3-15,12-12-2 0,10 0 0 16,13-17 0 0,7-19-21-16,3-5-52 0,-5-4-294 15</inkml:trace>
  <inkml:trace contextRef="#ctx0" brushRef="#br1" timeOffset="-132097.39">13736 1086 603 0,'0'0'274'0,"0"0"-242"15,0 0 1-15,0 0 17 16,0 0-32-16,1-72-11 16,12 23 17-16,0-2-20 15,-3 0 20-15,-2 2 4 16,3-2-10-16,-1 5-3 15,0 6-11-15,3 11 4 16,-1 10-7-16,-1 9 1 16,-2 6-2-16,1 4 0 15,6 0-2-15,1 21 2 16,5 10 12-16,1 7 6 0,-5 6 1 16,0 3-9-1,-3 2-6-15,1-2-1 0,-4-6-2 16,0-3-1-16,-5-7-22 15,-4-5-30-15,0-9-23 16,-3-7-124-16,0-8-377 16</inkml:trace>
  <inkml:trace contextRef="#ctx0" brushRef="#br1" timeOffset="-131957.23">13879 883 636 0,'0'0'85'15,"0"0"-73"-15,0 0 46 16,0 0-37-16,0 0-6 0,0 0-8 16,79-68-7-16,-43 61-1 15,3 1-88-15,3 0-82 16,-2 2-128-16</inkml:trace>
  <inkml:trace contextRef="#ctx0" brushRef="#br1" timeOffset="-128519.45">14167 823 519 0,'0'0'210'16,"0"0"-131"-16,0 0 60 16,0 0-53-16,0 0-44 15,0 0-2-15,-6-9-35 16,6 9 6-16,0 0-3 0,0 0-8 16,3 0 0-16,12 13 0 15,4 9 4-15,4 0 6 16,-5 3-10-16,1 2 0 15,-4-5 3-15,-2 2-2 16,-5-8-1-16,-2-5 0 16,-3-5 5-16,-3-2-5 15,3-4-10-15,-2 0 9 16,-1 0 1-16,0-17 0 16,0-9-1-16,0-10 1 15,0-3 1-15,2-1-1 16,5 6-2-16,4 10 2 15,0 10 2-15,-3 5-1 0,6 8-2 16,-1 1-1-16,2 0 2 16,4 11-6-16,-1 10 6 15,3 8 0-15,-2 2 10 16,-1 1-5-16,0 1 0 16,-1-4-5-16,-1-5-23 15,-1-4-31-15,3-4-97 16,-6-7-189-16,0-3-105 15</inkml:trace>
  <inkml:trace contextRef="#ctx0" brushRef="#br1" timeOffset="-127914.67">14750 769 436 0,'0'0'112'16,"0"0"-61"-16,0 0 79 15,0 0-5-15,0 0-52 16,0 0-19-16,-80-40-10 16,66 40-15-16,0 13-3 15,0 3-3-15,3 8-21 16,4 1 4-16,4 1-6 16,3 0 0-16,0-3 2 15,5-5-2-15,8-4-9 16,-1-7 8-16,1-5-4 15,-2-2-4-15,-4 0-6 0,2-13 14 16,-4-3-6 0,-4-4 7-16,1 4 0 0,-1 2 7 15,-1 3-7-15,0 3 8 16,0 7-5-16,0 0-1 16,2 1-2-16,2 0-2 15,7 4 2-15,7 17 3 16,2 10 3-16,0 10 2 15,1 8-8-15,-2 3 0 16,-2 2 4-16,-3 3-3 16,-5-2 2-16,-3 2-3 15,-4-3 0-15,-2-3 7 16,0-8-7-16,-3-9 0 0,-9-9 4 16,-3-10 3-16,1-8-3 15,-3-7-4-15,-1 0 1 16,-2-10 1-16,1-17-2 15,1-11 0-15,2-8-1 16,4-5 3-16,6-4-4 16,6 5 0-16,0 2-11 15,1 5 0-15,14 2-18 16,4 3-5-16,-2 4-44 16,2 1-160-16,-3 5-114 15</inkml:trace>
  <inkml:trace contextRef="#ctx0" brushRef="#br1" timeOffset="-127487.33">14895 714 328 0,'0'0'437'16,"0"0"-354"-16,0 0 38 16,0 0-49-16,0 0-39 15,0 0-21-15,-18 11-11 16,29 13 8-16,2 5-6 15,4 4 2-15,0-3-3 16,1-1-2-16,-1-3 0 16,0-3 0-16,-1-6-2 15,-2-8 2-15,-2-5 0 16,-3-4-2-16,2 0 0 0,-4-7 0 16,1-16 1-1,-2-8 1-15,-2-2 8 0,0 3-2 16,-2 7-6-16,-2 9 1 15,0 3 1-15,0 8 18 16,0 2-10-16,0 1-2 16,0 0 9-16,0 0-17 15,6 11 0-15,5 10 1 16,3 9 2-16,1-1 8 16,3 1-11-16,0 0 0 15,5-6 1-15,0-2-1 16,3-9-2-16,-4-6-38 0,1-7-13 15,-4 0-24-15,-3-13-88 16,-4-15-66 0,-4-10 34-16,-7-6-130 0</inkml:trace>
  <inkml:trace contextRef="#ctx0" brushRef="#br1" timeOffset="-127256.1">15301 558 282 0,'0'0'165'0,"-24"-88"24"15,15 62-1-15,3 13-18 16,0 8-71-16,6 3-38 15,0 2-15-15,0 0-31 16,0 0-8-16,0 10 2 16,10 12-1-16,6 14 1 15,4 10 3-15,1-1-6 16,-3 7 1-16,3-1-3 16,-1-5-4-16,0 0 2 0,1-3 1 15,0-5-6-15,-1-5-39 16,0-9-17-16,-1-7-7 15,1-9-57-15,1-8-127 16,-3 0-62-16</inkml:trace>
  <inkml:trace contextRef="#ctx0" brushRef="#br1" timeOffset="-126801.83">15707 699 520 0,'0'0'158'0,"0"0"1"16,0 0-30-1,0 0-64-15,0 0-17 16,-85-15 0-16,64 15-29 0,1 0 12 16,1 5-4-16,4 11-16 15,0 3 13-15,9 3-23 16,5 5-1-16,1 2 0 16,0 0 4-16,13 1-14 15,2-8 10-15,4-3 0 16,-2-2-4-16,-1-9 3 15,-1-4 1-15,1-4-2 16,-3 0-1-16,0-8-7 16,-4-13 5-16,-3-5 4 15,-2-4-4-15,-1 4 9 16,-1 4-8-16,-2 8 4 0,0 8 0 16,0 4 8-1,0 2-3-15,0 0-5 0,0 0 0 16,2 0-6-16,6 8 0 15,3 12 1-15,5 3 5 16,-1 2 3-16,4-1-3 16,1-4 0-16,1-2-6 15,-1-5 6-15,-1-4-32 16,0-9-14-16,-4 0-51 16,-3-13-99-16,-5-14-136 15</inkml:trace>
  <inkml:trace contextRef="#ctx0" brushRef="#br1" timeOffset="-126461.53">15824 627 453 0,'0'0'240'0,"0"0"-129"15,0 0 39-15,0 0-53 16,0 0-49-16,0 0-41 16,-20-2-6-16,37 17-1 15,9 9 0-15,0 4 5 16,2 7-5-16,-3 0 4 15,-1-1-4-15,-3 1 2 16,-5-3 3-16,-3-12-3 16,-7-7-2-16,-3-5 2 15,-1-8 0-15,-2 0 8 16,0 0 21-16,0-8 14 16,-8-12-27-16,-5-7-16 0,1-5 1 15,3-3-1-15,2-2-4 16,7 1 1-16,0 3 1 15,1-1-5-15,17 5 3 16,6 3-39-16,6-1-25 16,6 7-39-16,0 7-246 15</inkml:trace>
  <inkml:trace contextRef="#ctx0" brushRef="#br1" timeOffset="-125837.3">16542 626 730 0,'0'0'89'0,"0"0"-45"16,0 0 49-16,0 0-59 0,0 0-19 15,0 0-15-15,27 43 5 16,-5-17 6-16,5 0-10 16,-3-1-1-16,2-2 2 15,-4-4 2-15,-3-6-5 16,-4-3 1-16,-4-7 0 16,-1-3-1-16,-1-1-4 15,-1-18 5-15,0-11 11 16,0-3 5-16,-2-6 6 15,0 2-16-15,2-3-4 16,-1 1 8-16,2 2-10 16,-2 6-1-16,6 6-12 15,1 12-49-15,2 12-111 16,1 1-146-16</inkml:trace>
  <inkml:trace contextRef="#ctx0" brushRef="#br1" timeOffset="-125454.48">16955 766 419 0,'0'0'169'16,"0"0"-142"-16,0 0 38 16,0 0 2-16,0 0-19 15,0 0-19-15,61-49-7 16,-44 27 0-16,-5 0-15 15,-2-2 14-15,-8 2-7 0,-2 3-5 16,0 2 7-16,-6 4 7 16,-10 5 8-16,-5 4-15 15,3 4 7-15,-2 0-10 16,5 5 18-16,4 11-8 16,6 3-7-16,5 2-10 15,0 2-5-15,5 0 6 16,14 0-7-16,3-2 0 15,3-6-3-15,3-3 7 16,0-7-8-16,2-5-15 16,3 0-47-16,2-8-83 15,-1-12-240-15,1 0 318 16</inkml:trace>
  <inkml:trace contextRef="#ctx0" brushRef="#br1" timeOffset="-125066.04">17248 247 529 0,'0'0'189'0,"0"0"-107"16,0 0 50-16,0 0-50 16,0 0-53-16,0 0-2 15,1 81-9-15,17-32-3 16,-1 2-7-16,2 6-1 15,2 2 5-15,-3-9-11 16,1-5-2-16,-2-8 0 16,1-8 1-16,-2-7-15 15,-1-3-35-15,2-7-12 16,-1-7-21-16,-1-5-137 16,0 0 36-16,-2-18-132 0</inkml:trace>
  <inkml:trace contextRef="#ctx0" brushRef="#br1" timeOffset="-124713.58">17548 496 475 0,'0'0'173'0,"0"0"-16"15,0 0-44-15,0 0-40 16,0 0-33-16,0 0-30 16,-55 99 7-16,55-65-16 15,10 3 5-15,8-4-5 16,1-1 2-16,2-5 8 15,2-7-11-15,-1-4 0 0,-2-6 0 16,2-6 1-16,-2-4-6 16,-3 0 4-16,1-16 1 15,-5-9 9-15,-1-3-9 16,-7-3 7-16,-5 0-2 16,0 3 6-16,-12-1 8 15,-9 4 1-15,-1 4 7 16,-4-1-2-16,4 9 1 15,2-2-12-15,6 4-6 16,6 7-8-16,7-3 0 16,1 1-32-16,4-2-45 15,21-3-17-15,5 5-165 16,3 2-444-16</inkml:trace>
  <inkml:trace contextRef="#ctx0" brushRef="#br1" timeOffset="-124308.68">17927 491 534 0,'0'0'132'16,"0"0"-114"-16,0 0 51 15,0 0 11-15,0 0-52 16,0 0-26-16,-2 0 5 0,4-10 12 15,1 2 9-15,-3-1 9 16,0 1-2-16,0 6 3 16,-6 2 9-16,-8 0-14 15,1 0 7-15,-1 16-32 16,3 8 8-16,6 6-2 16,2 8-12-16,3-1 1 15,0-1 2-15,15-2-5 16,4-7 0-16,4-4-3 15,-1-7 3-15,-1-7-1 16,0-7-5-16,0-2-26 16,-3 0 1-16,0-7-29 15,-3-13-34-15,-1-5-95 16,-2-2-82-16,0-1-156 16</inkml:trace>
  <inkml:trace contextRef="#ctx0" brushRef="#br1" timeOffset="-124028.81">18129 523 24 0,'0'0'406'0,"0"0"-361"15,0 0 2-15,0 0 48 16,0 0-23-16,0 0-1 16,0 0 3-16,0 0-14 15,0 0-12-15,0 0 1 16,0 0-21-16,0 0 4 0,0 8-15 15,2 10-5-15,4 6 11 16,2 4-13-16,3 2-5 16,-2 3 10-16,0-1-13 15,-2 1-2-15,-3-7 8 16,2-5-7-16,-2-9-2 16,-1-6-10-16,2-6-54 15,-1-6-116-15,1-18-190 16</inkml:trace>
  <inkml:trace contextRef="#ctx0" brushRef="#br1" timeOffset="-123865.6">18058 369 922 0,'0'0'41'0,"0"0"49"16,0 0-22-16,0 0-59 15,0 0-9-15,0 0-11 16,39-31 10-16,-7 13-60 16,1 3-196-16</inkml:trace>
  <inkml:trace contextRef="#ctx0" brushRef="#br1" timeOffset="-123146.03">18376 200 544 0,'0'0'100'0,"0"0"8"16,0 0 42-16,0 0-50 15,0 0-45-15,0 0-13 16,-3 33 1-16,3 3-20 16,9 11-2-16,3 6-3 15,4 8-18-15,2 3 0 16,1 0 4-16,1-3 0 0,-4-10-6 16,0-8 2-16,0-12-4 15,-5-9-18-15,0-8-46 16,-5-10-46-16,-5-4-194 15,-1 0-351-15</inkml:trace>
  <inkml:trace contextRef="#ctx0" brushRef="#br1" timeOffset="-122944.95">18418 544 511 0,'0'0'151'0,"0"0"-148"0,0 0 48 15,0 0 34-15,0 0-66 16,0 0-10-16,104-24-4 16,-72 17-5-16,-1-1-88 15,-1 4-117-15,-3 4-56 16</inkml:trace>
  <inkml:trace contextRef="#ctx0" brushRef="#br1" timeOffset="-122552.89">18726 501 488 0,'0'0'93'0,"0"0"-15"16,0 0 60-16,0 0-63 16,0 0-41-16,0 0-13 15,20 45 1-15,-11-25-14 16,3-3 5-16,1-1-13 16,1-6 0-16,0-2 2 0,3-8-2 15,1 0 0-15,0-14 0 16,1-11 1-16,-1-7 0 15,-5-5-1-15,-2 3 0 16,-2 7 7-16,-3 10-7 16,-5 6 4-16,-1 8-3 15,0 0 32-15,0 3 9 16,0 0-20-16,0 0-1 16,0 0-9-16,6 9-12 15,3 10 0-15,6 8 10 16,2 6-2-16,2 4 7 15,3 1 3-15,-4 2-4 0,-1-1 15 16,-8 1 1-16,-5 2-1 16,-4-2-2-16,0 2-1 15,-18 1 9-15,-12 0-28 16,-6-3-7-16,-8-1 0 16,-4-8-22-16,-3-6-85 15,-5-9-139-15</inkml:trace>
  <inkml:trace contextRef="#ctx0" brushRef="#br1" timeOffset="-94852.08">19544 678 843 0,'0'0'96'16,"0"0"-58"-16,0 0 12 15,0 0 36-15,0 0-33 16,0 0-34-16,0 0-5 0,0 0-3 16,-27 0-8-16,27 0 1 15,0 0-4-15,0 0-2 16,12 4-1-16,10 0 6 15,7-1-2-15,8 0 0 16,2-3-2-16,5 0-26 16,0 0-57-16,-5 0-69 15,-9 0-292-15</inkml:trace>
  <inkml:trace contextRef="#ctx0" brushRef="#br1" timeOffset="-94615.75">19578 896 980 0,'0'0'30'16,"0"0"-25"-16,0 0 22 16,0 0-9-16,0 0-14 15,0 0-4-15,99 14 0 16,-54-10-7-16,4 1-5 15,-4-1-133-15,-4 0-325 16</inkml:trace>
  <inkml:trace contextRef="#ctx0" brushRef="#br1" timeOffset="-92548.89">20305 917 732 0,'0'0'46'0,"0"0"-38"16,0 0 40-16,0 0 11 15,-3-73-54-15,8 19-5 16,6-11 24-16,0-8 1 16,-1-9 8-16,-1-1-8 0,0 2-9 15,-1 14 1 1,2 22-15-16,-3 14-2 0,-1 16 14 16,-3 11-10-16,1 4-5 15,3 8 2-15,8 21-1 16,5 17 36-16,5 12-33 15,0 11 4-15,-1 3 12 16,-2-3-16-16,-4-4-3 16,0-8 0-16,-4-8 0 15,0-5 1-15,-3-8-1 16,2-6-20-16,-4-12-31 16,-3-8-87-16,-6-10-224 15</inkml:trace>
  <inkml:trace contextRef="#ctx0" brushRef="#br1" timeOffset="-92382.63">20409 642 670 0,'0'0'134'0,"0"0"-126"16,0 0 37-16,0 0-24 15,0 0-20-15,0 0 1 16,97-12 1-16,-55 12-6 15,-3 0-4-15,-5 0-150 16,-4 0-172-16</inkml:trace>
  <inkml:trace contextRef="#ctx0" brushRef="#br1" timeOffset="-91931.69">20736 615 632 0,'0'0'113'16,"0"0"-80"-16,0 0 15 15,0 0-12-15,0 0-34 16,0 0 3-16,45 67 17 16,-26-34-21-16,2 4 1 15,-2-1 10-15,-5-1-12 16,-1-7 0-16,-4-10 0 15,-3-8 3-15,0-6 0 0,-1-4-3 16,0 0 0-16,2-16 3 16,0-12-3-16,1-3 13 15,0 0-11-15,1 5 5 16,0 4 5-16,1 7-10 16,-2 5 8-16,1 4 3 15,2 4-10-15,1 2-2 16,0 0 2-16,1 0 1 15,0 13 3-15,1 5-6 16,-2 6 0-16,0 1 8 16,-1 0-9-16,-1-2-26 15,2-6-12-15,-1-7-53 16,5-10-39-16,3 0-57 16,-1-14 39-16,3-10-235 15</inkml:trace>
  <inkml:trace contextRef="#ctx0" brushRef="#br1" timeOffset="-91436.58">21255 692 186 0,'0'0'179'15,"0"0"-114"-15,0 0 34 16,20-73 36-16,-20 67 38 16,-2 6-51-16,-11 0-64 15,-1 0-33-15,-2 17-8 16,1 5-14-16,2 6 0 16,2 1 5-16,5 4-7 0,3-4 3 15,3-5-4 1,0-5-2-16,5-9 1 0,7-9-2 15,4-1-3-15,1-4 1 16,0-16 0-16,-3-4 5 16,-1-1 0-16,-2 2 4 15,-1 5-4-15,-4 3 0 16,1 7 0-16,-2 4-2 16,-2 3 3-16,2 1-3 15,2 0 1-15,2 12-2 16,1 10 3-16,2 5 0 15,-3 6 2-15,-3 9 2 16,-1 2-4-16,-4 3-1 16,-1 1-2-16,0 2 3 15,0-4-1-15,-10-2 2 16,-3-6 2-16,0-9-3 16,3-9-1-16,0-7 1 0,2-8 16 15,0-5-5-15,1 0 5 16,1 0-16-16,-3-14 4 15,5-6-4-15,1-11 1 16,3-4-5-16,0-5 4 16,0-6-13-16,16 0 5 15,5 3-29-15,6 3-52 16,1 5-111-16,5 6-117 16</inkml:trace>
  <inkml:trace contextRef="#ctx0" brushRef="#br1" timeOffset="-90802.6">21646 630 580 0,'0'0'150'0,"0"0"-63"16,0 0 32-16,0 0-25 16,0 0-56-16,0 0-36 15,-30 10 4-15,33 12-6 16,9 4 7-16,5 3-7 15,-2-2 1-15,1-2-1 16,-1-2-2-16,-2-7 2 16,-1-3 5-16,-3-7-5 15,-1-6-2-15,-1 0-3 16,4-7 5-16,2-17 0 0,1-3 0 16,0-6 0-16,-3 2 3 15,-1 3 0-15,-1 6-3 16,-4 6 0-16,-2 8 0 15,-2 7 2-15,-1 1-2 16,2 0 0-16,2 3-3 16,1 12 6-16,3 4-3 15,1 2 0-15,1 2 3 16,3-2 6-16,2-2-9 16,3-3-5-16,0-3 4 15,1-7-18-15,-2-6-13 16,-1 0-36-16,-3-20-44 0,2-10 27 15,-4-10-51-15,0-7 14 16,-3-11 41-16,-4-12 36 16,-2 0 45-16,-2 6 8 15,0 11 31-15,0 21 45 16,0 15 51-16,0 8 55 16,0 6-71-16,0 3-49 15,0 0-35-15,0 8-20 16,0 19-9-16,6 13 20 15,6 10-15-15,-2 6 4 16,-1 3-9-16,1 2-4 16,-3-2-4-16,-3-6-16 15,1-4-15-15,-1-7-16 16,4-9-56-16,2-10-146 0,1-12-33 16</inkml:trace>
  <inkml:trace contextRef="#ctx0" brushRef="#br1" timeOffset="-90093.19">22349 620 511 0,'0'0'132'0,"0"0"-11"16,0 0 35-16,0 0-80 16,0 0-30-16,0 0 3 15,-82-3-33-15,70 21 7 16,2 3-7-16,5 7-16 15,3 1 3-15,2 0-1 0,0-1-2 16,5-4 1-16,10-1 0 16,-2-7-1-16,4-8-2 15,-1-3 1-15,0-5-3 16,0 0-2-16,-3-9 0 16,-4-9 5-16,-3-5-4 15,-2 4-1-15,-2 5 6 16,-2 4 0-16,0 5 3 15,0 3-1-15,0 2 7 16,0 0-6-16,1 0-3 16,5 5-12-16,2 10 8 15,2 5 4-15,5 1 5 16,-1-1-5-16,2-5 0 0,2-4-2 16,0-6-18-16,0-5-22 15,1 0 0-15,-3-17-71 16,-1-10-27-16,-4-3 3 15,-2-2 27-15,-6 1 37 16,-3 2 70-16,0 3 3 16,0 6 82-16,0 3 17 15,-5 7 10-15,-1 4 11 16,5 6-19-16,1 0-26 16,0 0-55-16,0 0-20 15,0 0 0-15,9 14-5 16,4 8 5-16,3-1 0 0,0 5 3 15,0 5-3 1,-3 0 1-16,-2 1-1 0,-1-3 4 16,-4-6-1-16,-3-7-3 15,-3-11 0-15,0-4 1 16,0-1 8-16,0 0 6 16,0 0 18-16,0-9-5 15,0-11-9-15,0-7-17 16,0-7-2-16,9-4 0 15,9-4 0-15,4-3-12 16,4-3-16-16,4-3-27 16,4 7-85-16,-1 8-297 15</inkml:trace>
  <inkml:trace contextRef="#ctx0" brushRef="#br1" timeOffset="-89195.28">23171 560 407 0,'0'0'281'16,"0"0"-252"-16,0 0 42 15,0 0 42-15,0 0-60 16,0 0-28-16,0-20-14 16,2 20-11-16,6 12 0 15,4 9 3-15,5 5-3 16,1 5 15-16,1 3-15 15,-2 0 1-15,-1-1 7 16,-3-6-8-16,-1-5 0 16,-4-7-1-16,-4-6 3 0,-2-6-1 15,-2-3 7 1,0 0-5-16,0 0 18 0,0-13 11 16,-3-4-24-16,-5-4-3 15,4-2-4-15,0 1 7 16,4-1-8-16,0 1-2 15,4-2 2-15,11 1 0 16,8 3-1-16,4 4 0 16,5 4-16-16,0 5-3 15,1 5-14-15,0 2-54 16,-2 0-82-16,-2 5-93 16,-7 9-137-16</inkml:trace>
  <inkml:trace contextRef="#ctx0" brushRef="#br1" timeOffset="-88502">23700 613 398 0,'0'0'117'0,"0"0"-52"16,0 0 30-16,0 0-3 16,0 0 10-16,0 0-47 15,-75-49 14-15,55 54-40 16,2 9-21-16,2 8 9 15,7 2-17-15,4 3 5 16,5 1-4-16,0-3 1 16,0-2-2-16,11-4 1 15,2-4-4-15,-1-5 3 16,0-6-8-16,3-4-2 0,-1 0-3 16,2-13-2-16,-3-6 2 15,-1 0-23-15,-4 1 21 16,-4 3 8-16,-2 7 7 15,-1 4 1-15,-1 3 1 16,0 1-1-16,2 0 12 16,1 0-13-16,5 3-8 15,1 7 8-15,5 2 4 16,2-5-4-16,3-3-2 16,0-4-3-16,1 0-27 15,-1 0-38-15,-2-14-56 16,-2-5 32-16,-1-9-8 15,-4-5 47-15,0-11 27 16,-1-13 10-16,-1-9 18 0,0-7 6 16,3 0 59-16,0 9 50 15,-4 14-21-15,-2 16 23 16,-3 18-22-16,-2 7-10 16,0 9-4-16,0 0-24 15,0 0-14-15,0 0-15 16,0 16-24-16,0 15-1 15,2 14 2-15,9 13 7 16,2 4-8-16,2 1-3 16,-3 0 0-16,-2-2-1 15,-4-7 0-15,-1-4 4 0,-1-4-4 16,-2-9-1 0,-1-6-4-16,-1-5-15 0,0-8-19 15,0-7-24-15,0-8-12 16,0-3-87-16,-3-3-195 15</inkml:trace>
  <inkml:trace contextRef="#ctx0" brushRef="#br1" timeOffset="-88343.73">23871 603 597 0,'0'0'128'16,"0"0"-2"-16,0 0-6 15,0 0-71-15,0 0-40 16,0 0-9-16,44-63 0 15,-5 43 0-15,2 5-2 0,-1 4-4 16,4 0-85-16,0 8-90 16,-1 0 32-16,-4 3-239 15</inkml:trace>
  <inkml:trace contextRef="#ctx0" brushRef="#br1" timeOffset="-87943.59">24121 674 381 0,'0'0'46'0,"0"0"-21"16,0 0 45-16,0 0 5 16,0 0-47-16,0 0 4 15,14 14 35-15,-7-14-18 16,1 0 7-16,1-5-21 15,-1-8 22-15,0-1-20 16,-2-4-17-16,-1-1 4 16,-2-2-5-16,-3 0-16 15,0 0-2-15,0 3 5 16,0 6 5-16,-3 6 4 16,0 6 7-16,-2 0 14 15,-3 1-18-15,-1 22-18 16,-2 4 0-16,0 8 21 0,1 7-11 15,5-6 3-15,5 1 2 16,0-5-7-16,9-7 2 16,12-7-10-16,9-6-7 15,7-12 7-15,8-3 0 16,4-24-39-16,-7-7-61 16,-9-3-321-16</inkml:trace>
  <inkml:trace contextRef="#ctx0" brushRef="#br1" timeOffset="-84660.65">17305 1631 660 0,'0'0'107'0,"0"0"-90"16,0 0-4-16,0 0 59 0,0 0 18 15,0 0-46 1,0 0-15-16,-20 7-9 0,8 35-17 16,-1 12 10-16,5 0 14 15,4-8-25-15,4-6 10 16,0-11-7-16,6-8-1 16,12-7-3-16,4-12-1 15,1-2-7-15,2-2 7 16,0-20 0-16,-1 0 9 15,-6-2-9-15,-3 5 0 16,-6 9 1-16,-6 3 4 16,-2 7-7-16,-1 0 2 0,7 4 0 15,3 16-2-15,5 9 2 16,7 1 0-16,2-3 3 16,3-8-2-16,2-6-2 15,4-9 1-15,-1-4 0 16,-3-3 0-16,-6-17 0 15,-4-4 0-15,-6-6 1 16,-5-4 4-16,-3-3 3 16,-4-1 0-16,-1 3-1 15,0 8 0-15,0 1-7 16,-4 8-1-16,1 1 0 16,3 3-3-16,0 6-25 15,7 4-74-15,11 4-177 16</inkml:trace>
  <inkml:trace contextRef="#ctx0" brushRef="#br1" timeOffset="-84394.84">18010 1769 865 0,'0'0'121'0,"0"0"-86"15,0 0 23-15,0 0-11 16,0 0-47-16,0 0 3 0,36-6-3 16,-3 2 0-16,0 2 2 15,1-2-2-15,-3 3-28 16,-1 1-48-16,-6 0-205 15,-10 0-297-15</inkml:trace>
  <inkml:trace contextRef="#ctx0" brushRef="#br1" timeOffset="-84244.94">18106 1896 394 0,'0'0'470'15,"0"0"-451"-15,0 0 50 16,0 0-13-16,0 0-54 0,0 0 1 15,46 2-6 1,-9-5-28-16,-1-5-100 0,-2 1-241 16</inkml:trace>
  <inkml:trace contextRef="#ctx0" brushRef="#br1" timeOffset="-83572.71">18825 1289 408 0,'0'0'64'15,"0"0"12"-15,0 0 29 16,0 0 23-16,0 0-30 15,0 0-44-15,6-12 7 16,-6 12-14-16,0 0-6 16,-6 0 4-16,-11 6-42 15,-6 3 4-15,-4 1 16 16,-2 1-21-16,0-1-2 16,0 3 6-16,3-3-3 15,1 2 10-15,6-1-6 0,5-6 12 16,4-1 1-1,6 0-9-15,2-3-8 0,2-1 7 16,0 4-10-16,0 4-7 16,0 4 2-16,3 6 5 15,6 5 1-15,0 2-1 16,-1 7 0-16,-1 7 0 16,-2 8 4-16,-1 10-3 15,2 3-1-15,-3 3 0 16,4 1-2-16,-1 6 2 15,1 1 0-15,1 2 1 16,0 3 3-16,1-3-8 0,1-2 4 16,-1-3 0-1,0-3 6-15,-1-4-6 0,-1-4 0 16,-1-6-5-16,0-9 12 16,0-4-10-16,-1-4 3 15,0-6 0-15,-2-9 3 16,2-9-3-16,2-6-2 15,7-4-4-15,7 0-4 16,7-10 3-16,9-17-12 16,8-7-26-16,3-1-36 15,7-1-188-15,2 3-87 16</inkml:trace>
  <inkml:trace contextRef="#ctx0" brushRef="#br1" timeOffset="-83105.37">19099 1441 534 0,'0'0'148'0,"0"0"0"16,0 0-11-16,0 0-53 15,0 0-46-15,0 0-14 16,-16-8-15-16,16 17-9 16,4 15 0-16,8 10 21 15,5 3-18-15,-2 2-3 16,3 2 0-16,-3-1 1 15,-1-3-2-15,-2-10-6 0,-4-6-33 16,-1-8-20-16,-4-13-99 16,-3 0-98-16,0-10-175 15</inkml:trace>
  <inkml:trace contextRef="#ctx0" brushRef="#br1" timeOffset="-82850.62">19096 1458 446 0,'0'0'141'0,"0"0"-58"15,0 0 78-15,0 0-75 16,-9-80-52-16,28 68-13 16,6 3 0-16,3 4-6 15,2 5 4-15,0 0-5 0,-5 8-4 16,-4 9 3-16,-9 2 10 16,-9 1-6-16,-3 5-1 15,0 0 6-15,-15-1 0 16,-9-3 2-16,-4-5-24 15,4-5 4-15,5-5-6 16,10-5 2-16,4-1-22 16,5 0-41-16,5 0-92 15,15 0-268-15</inkml:trace>
  <inkml:trace contextRef="#ctx0" brushRef="#br1" timeOffset="-82146.22">19343 1985 119 0,'0'0'353'16,"0"0"-297"-16,0 0 61 16,0 0 42-16,-91-22-66 15,61 22-38-15,2 7 0 16,2 8-16-16,8 3-7 15,5 6-22-15,5 3 2 0,7-1-12 16,1-1 0-16,0-5-3 16,7-3 3-16,10-7-3 15,1-2-2-15,1-5 5 16,2-3-1-16,-3 0 1 16,1-17 0-16,0-4 5 15,-4-3 0-15,-4 0-5 16,-1 4 1-16,-4 7-1 15,-3 5 5-15,-1 5 0 16,-2 3 7-16,0 0 16 16,0 0-20-16,0 0-1 15,1 17-7-15,5 10 0 16,3 9 20-16,2 2-20 0,-1-1 0 16,3-4-4-16,-1 3-22 15,-1-7-132-15,-4-2-575 16</inkml:trace>
  <inkml:trace contextRef="#ctx0" brushRef="#br1" timeOffset="-81448.82">19262 2479 624 0,'0'0'153'16,"0"0"-24"-16,0 0-25 15,0 0-66-15,0 0-27 16,0 0-11-16,-3-2 1 16,16 5-1-16,3 11 0 15,0 0 1-15,-1 6 16 0,0 4-13 16,-3 3-2-1,-1 4 3-15,-5 0-5 0,-1-2 8 16,-4-5-8-16,2-8 0 16,-1-7 0-16,-2-5 7 15,0-4-5-15,0 0-2 16,0 0 1-16,0 0 32 16,0 0-16-16,0-7 3 15,0-7-3-15,0-6-16 16,0-2 1-16,0-4-2 15,8-1 0-15,5 2 0 16,2-3-4-16,6 0 2 16,2-2-37-16,3-1-28 15,-4-1-93-15,1 1-291 16</inkml:trace>
  <inkml:trace contextRef="#ctx0" brushRef="#br1" timeOffset="-80541.97">19581 1303 536 0,'0'0'87'15,"0"0"23"-15,0 0 45 16,0 0-101-16,0 0-34 16,0 0-19-16,17-7 5 15,-5 6-4-15,3 0 11 0,1 1-4 16,1 0 3-1,2 0-1-15,-3 0 2 0,2 0-3 16,-4 5-5-16,-1-1-2 16,-6 1-2-16,0 2 1 15,-2-1 0-15,0 6 8 16,-2 1 9-16,0 5-5 16,-2 4 4-16,2 3-10 15,2 6-1-15,-1 3 5 16,1 4-12-16,2 5 6 15,-1 2-3-15,2 5-2 16,-4 0-1-16,2 0-1 16,1 0 1-16,-2-1 1 15,-1 2-1-15,3 3 0 16,-1 3 0-16,1 0 2 0,0 2 2 16,-1 0-3-16,0-1 2 15,-1 2 2-15,0-3-1 16,-2 3-1-16,1-8-1 15,0-3-2-15,2-6 13 16,-1-8-12-16,-1-5 7 16,0-8-2-16,-2-5-3 15,1-5 11-15,-3-1-1 16,0-7 5-16,0 0-2 16,-2 3-7-16,-20 1-9 15,-15 7-18-15,-26 3-99 16,-25 2-647-16</inkml:trace>
  <inkml:trace contextRef="#ctx0" brushRef="#br1" timeOffset="-57613.29">21058 1633 718 0,'0'0'63'0,"0"0"-30"16,0 0 62-16,0 0-13 16,-102 5-30-16,76 15-22 0,-1 4-12 15,3 6 9 1,7 0-11-16,4 4 3 0,9 2-6 16,4-4-11-16,0-2 1 15,18-2 1-15,9-6-7 16,3-5 3-16,4-8-5 15,3-9 5-15,-1 0 3 16,-3-4-2-16,-5-12-2 16,-10-2 1-16,-5 1 0 15,-11-1 10-15,-2-1 3 16,-8-1 4-16,-15-2-1 16,-7 2-16-16,0 6 10 0,2 3-4 15,5 3-1 1,11 6-1-16,6 0-3 0,5 2-2 15,1-2-15-15,10-7-53 16,20-1-16-16,6-2-55 16,1 5-322-16</inkml:trace>
  <inkml:trace contextRef="#ctx0" brushRef="#br1" timeOffset="-56113.91">22291 1425 491 0,'0'0'79'0,"0"0"-22"15,0 0 57-15,0 0-18 16,0 0-62-16,0 0-19 16,0 0-2-16,0 13 8 15,0 5 10-15,0 4 20 16,0 7-28-16,1 8 2 16,1 5-13-16,1 3-5 15,3 1-1-15,0-4 0 16,-1-8-3-16,1-8-3 15,-3-9 4-15,-1-8-8 16,-1-6 4-16,-1-3 0 16,0 0 2-16,0 0-1 15,0 0 11-15,0-14 3 16,2-7-6-16,3-6-9 0,2 1 0 16,5 2 0-16,3-1-1 15,4 7 0-15,3 3 1 16,3 4 0-16,1 8 1 15,0 3-4-15,0 0 3 16,-3 11-2-16,-4 9-1 16,-4 4 2-16,-7 3 2 15,-8 2 0-15,0 5 2 16,-16-4 10-16,-9-3-4 16,-5-3-1-16,-1-7 10 0,3-4-17 15,4-6-1 1,6-6-3-16,8-1-6 0,5-1-15 15,5-19-23-15,2-9-35 16,20-3-74-16,8-1-134 16,6 4-85-16</inkml:trace>
  <inkml:trace contextRef="#ctx0" brushRef="#br1" timeOffset="-55228.74">23165 1610 376 0,'0'0'93'16,"0"0"21"-16,0 0 61 0,0 0-31 15,0 0-78-15,0 0-2 16,-57 3-39-16,33 14-7 16,-1 5-3-16,1 3 11 15,2 5-17-15,8 0-6 16,8 2-3-16,6-6 6 15,0-4-6-15,3-4 0 16,14-7-7-16,5-6-1 16,3-5 2-16,2-1-31 15,1-22 5-15,-2-6-7 16,-2-11-42-16,-2-5-4 16,-8-5-14-16,-4-3 17 0,-7 0 39 15,-3 3 43 1,0 7 13-16,0 10 25 0,-6 7 69 15,-3 10-11-15,3 7-1 16,2 5-19-16,2 4-4 16,2 0-32-16,0 0-12 15,0 0-23-15,0 0-5 16,6 12 0-16,12 15 7 16,3 11 15-16,-2 16-16 15,-5 10 12-15,-2 9-4 16,-8 3-10-16,1-2-4 15,1-4-4-15,4-4-35 16,-1-7-85-16,-4-9-323 0</inkml:trace>
  <inkml:trace contextRef="#ctx0" brushRef="#br1" timeOffset="-53329.07">23390 1627 582 0,'0'0'46'0,"0"0"10"16,0 0 98-16,0 0-77 16,0 0-57-16,0 0-17 15,-1 8-1-15,11 10 27 0,-1 4-12 16,-1-1 6-16,2 0-14 16,-4-3 5-16,2-7-13 15,-1 1 12-15,2-5-3 16,1-3-9-16,4-2-1 15,4-2 1-15,-1-5 1 16,2-13-1-16,-2-6 2 16,0-4-1-16,-4 3 3 15,-4 3-4-15,-4 8 0 16,-4 9 6-16,-1 2 11 16,0 3 14-16,0 0-12 15,0 0-3-15,0 0-2 0,2 0-15 16,2 18-5-16,6 7 5 15,3 12 7-15,3 5 1 16,0 1-8-16,1 5-3 16,-4 4 3-16,-4 2 3 15,-3 9-1-15,-6-2-2 16,0 0 16-16,-9-4 4 16,-12-6-5-16,-9-4 6 15,-7-6 4-15,-3-2-20 16,-7-6 4-16,0-6-5 15,3-11-4-15,10-7-5 16,12-9-15-16,13-12-27 16,9-25-18-16,3-21-19 15,21-13-71-15,10-3-370 0</inkml:trace>
  <inkml:trace contextRef="#ctx0" brushRef="#br1" timeOffset="-52581.28">24261 1596 827 0,'0'0'52'16,"0"0"-48"-16,0 0-4 15,0 0 20-15,0 0 13 16,83-83 15-16,-43 37-23 16,-6 0 1-16,-6 1-7 15,-8 2-11-15,-5 5 1 16,-9 6 0-16,-5 10-7 15,-1 11 10-15,0 5 17 16,0 5 8-16,0 1-8 16,0 0-1-16,0 0-16 15,0 11-12-15,0 21 2 16,0 13-2-16,14 13 3 16,4 6-2-16,1 8 0 15,-4 9-1-15,0 3 2 0,-8 1-1 16,-4-2-2-16,-3-5-1 15,0-6 1-15,-10-4-3 16,-9-11 4-16,-2-14-1 16,0-10 5-16,1-11 3 15,2-9-6-15,4-8-1 16,3-5-7-16,-2 0 7 16,4-8-1-16,0-14-6 15,0-10-9-15,6-9 15 16,3-5 0-16,0-2-12 15,4 1 2-15,14 2 7 16,6 4-3-16,4 3-16 0,5 0-15 16,3 4-21-16,0 2-94 15,-2 5-67-15,-4 4 1 16,-5 5-94-16</inkml:trace>
  <inkml:trace contextRef="#ctx0" brushRef="#br1" timeOffset="-52228.68">24702 1651 263 0,'0'0'253'16,"0"0"-114"-16,0 0 39 15,0 0-66-15,0 0-38 16,0 0-46-16,0-12-13 16,0 12-9-16,6 0-6 15,10 0 0-15,2 13 2 16,3 2 0-16,0 7 9 16,-3 6-11-16,1 4 0 0,-4 1 3 15,-2-3 1-15,-4-2-5 16,-7-7 1-16,-1-7 0 15,-1-6 8-15,0-6-1 16,0-2 8-16,0 0 4 16,0 0-8-16,0-11 5 15,-1-9-10-15,-2-6-5 16,3-3-1-16,0-1-2 16,0-1 2-16,9 1-2 15,10 5-8-15,3 2-3 16,7 5-23-16,2 3-12 15,5 9-66-15,1 5-127 16,-1 1 1-16,0 0-147 16</inkml:trace>
  <inkml:trace contextRef="#ctx0" brushRef="#br1" timeOffset="-51338.19">25303 1602 57 0,'0'0'264'0,"0"0"-232"16,0 0 64-16,0 0 52 15,0 0-14-15,-93-45-27 16,63 45-24-16,5 7-2 16,3 9-39-16,7 6-10 15,3 11-8-15,4 8-10 16,5 7-13-16,3 1 9 0,0 1-4 16,0-8-6-1,13-5 4-15,3-7-3 0,-3-10-1 16,4-6-1-16,-2-9-3 15,-2-5-6-15,2 0 4 16,1-23-3-16,-1-12 7 16,3-7-4-16,-4-5 5 15,-1 5-9-15,-6 1 3 16,0 5-3-16,-4 7 10 16,-2 10 0-16,1 7-1 15,-2 9 3-15,0 3 0 16,1 0-2-16,2 0-3 15,4 13 3-15,4 7 3 16,1 5 6-16,1-2-3 16,-1 0-3-16,3 0-1 0,-1-7-1 15,-1-3-1 1,0-5 0-16,-2-4-4 0,-2-2 4 16,0-2-3-16,-2 0 0 15,2-11 0-15,1-11 1 16,0-8 2-16,0 0 0 15,2-1 5-15,-2 3-5 16,2 9 1-16,-6 5 1 16,-3 7-2-16,0 6-2 15,2 1 1-15,1 0 1 16,5 8-1-16,2 13 2 16,0 6 8-16,0 4-5 0,1 0-4 15,1-3 9-15,-5-2-9 16,5-5-1-16,-6-7-2 15,-3-6 5-15,0-4-2 16,-4-4 0-16,-1 0-6 16,5 0 5-16,-2-17-6 15,5-6 7-15,0-6 12 16,3-3-12-16,-4 7 2 16,-1 5-4-16,1 5 4 15,-3 9-5-15,-2 6 3 16,2 0-2-16,0 0 0 15,-1 14 1-15,1 6 1 16,-1-2 1-16,0 0 0 16,-1-4 2-16,0-8-1 15,0-4-2-15,2-2-4 0,1 0 0 16,3-2 2-16,-2-14-1 16,4 1 3-16,-4-2 6 15,2 3-3-15,-3 7 3 16,-3 4-6-16,-1 3 1 15,-1 0 5-15,1 0-6 16,1 5 0-16,3 6 2 16,2 4 1-16,4-2-3 15,6-5-24-15,0-4-151 16,0-4-630-16</inkml:trace>
  <inkml:trace contextRef="#ctx0" brushRef="#br1" timeOffset="-50646.14">25965 1739 419 0,'0'0'77'0,"0"0"-68"16,0 0 65-16,0 0-5 15,0 0-10-15,97-54-10 16,-73 28 12-16,-5 0-24 16,-3 4-7-16,-7 5-7 15,-5 6-18-15,-4 5 14 16,0 5 37-16,-10 1-14 15,-10 0-16-15,-4 20-10 16,2 10 9-16,4 4-10 0,6 8-7 16,8-3 19-16,4-5-19 15,3-3 0-15,19-7 2 16,9-8-10-16,10-8-2 16,9-8-3-16,8-6-37 15,5-18-42-15,0-5-415 16</inkml:trace>
  <inkml:trace contextRef="#ctx0" brushRef="#br1" timeOffset="-50008.81">26911 1264 532 0,'0'0'183'16,"0"0"-85"-16,-83 43-32 15,53-4 22-15,2 10-11 16,6 11 2-16,9 6-41 16,10 4-26-16,3-1-1 15,6-9-6-15,20-11-5 16,5-10-5-16,6-14-43 15,5-13-33-15,0-12-100 16,0-1-162-16</inkml:trace>
  <inkml:trace contextRef="#ctx0" brushRef="#br1" timeOffset="-49680.17">27263 1639 404 0,'0'0'255'0,"0"0"-232"15,0 0-2-15,0 0 82 16,43-98-31-16,-27 59-19 0,0 4-25 16,-4 3 7-1,-5 6-17-15,-2 9 3 0,-2 8-11 16,-3 4 7-16,0 5 26 15,0 0-2-15,0 0-11 16,0 4 6-16,0 15-26 16,0 6-5-16,3 7-4 15,4-2 1-15,2-3-4 16,0-1-25-16,3-4-42 16,-4-1-16-16,-5-4-184 15,-3-1-300-15</inkml:trace>
  <inkml:trace contextRef="#ctx0" brushRef="#br1" timeOffset="-49482.79">27325 1712 667 0,'0'0'225'0,"0"0"-208"16,0 0 59-16,0 0-7 16,0 0-56-16,0 0-5 15,44 0-2-15,-16 0-4 16,4-4 0-16,-1-8-2 15,0-1-20-15,1-5-61 16,-2-1-156-16,-6 0-112 16</inkml:trace>
  <inkml:trace contextRef="#ctx0" brushRef="#br1" timeOffset="-39946.1">17600 3364 553 0,'0'0'97'16,"0"0"22"-16,0 0-40 15,0 0 20-15,0 0-72 16,0 0-23-16,-31 97 7 16,31-49-9-16,0-1 11 15,0-7-8-15,10-4 0 16,2-11 6-16,4-4-8 15,1-7-2-15,4-4-2 16,-1-5 4-16,-1-5-6 16,1 0 6-16,1-15-2 0,2-10 8 15,1-8 2-15,-4-7-4 16,-1-2-2-16,-5 3-2 16,-6 8-2-16,-2 10 0 15,-3 10-1-15,-3 7 2 16,0 4 0-16,0 0 1 15,0 0 0-15,0 22-3 16,0 6 1-16,1 10 0 16,9-2-1-16,7-4 0 15,7-5-2-15,4-4 2 16,2-9 0-16,0-4 0 16,-2-8-5-16,-3-2 5 15,-3-2-2-15,-2-17 4 0,-6-4 2 16,-4-2 13-16,-4-6 11 15,-3-1 3-15,-3-1-15 16,0-1-10-16,0 3-6 16,0 3 0-16,0 4-4 15,0 1 0-15,6 5-39 16,12 7-39-16,0 7-184 16,6 4-337-16</inkml:trace>
  <inkml:trace contextRef="#ctx0" brushRef="#br1" timeOffset="-39666.78">18470 3456 68 0,'0'0'841'0,"0"0"-770"16,0 0-21-16,0 0 2 16,0 0-46-16,0 0 0 15,22-10-5-15,10 7 0 16,0 1 3-16,-3 1-4 16,1 1-1-16,-3 0-27 0,-2 0-77 15,-8 0-189 1,-9 4-190-16</inkml:trace>
  <inkml:trace contextRef="#ctx0" brushRef="#br1" timeOffset="-39509.97">18516 3615 870 0,'0'0'79'16,"0"0"-14"-16,0 0-21 15,0 0-38-15,0 0-3 16,0 0-1-16,82 1-4 15,-42-1-8-15,-1-1-122 16,0-5-324-16</inkml:trace>
  <inkml:trace contextRef="#ctx0" brushRef="#br1" timeOffset="-38587.47">19429 3089 283 0,'0'0'345'0,"0"0"-301"16,0 0 36-16,0 0 23 15,0 0-50-15,0 0-14 16,-61-7-16-16,40 7-3 16,-6 0 3-16,-1 0 5 0,-3 1-10 15,1 4-3 1,4-2 10-16,7 0 8 0,5-1-19 15,7-2 11-15,6 0-11 16,1 2-10-16,0-2-3 16,0 0-1-16,0 0-2 15,0 8 2-15,0 9-11 16,0 13 11-16,0 15 3 16,-3 6 0-16,-3 12-3 15,-5 6 1-15,-2 10-1 16,-2 6 0-16,0 4 0 15,1 8 0-15,0 1-2 16,0 5 3-16,1-7-2 16,2-6-4-16,2-5 5 0,3-10 0 15,1-7-3-15,0-11 3 16,5-12 4-16,0-9-4 16,0-11 3-16,0-7-3 15,2-4 0-15,9-7 0 16,6-2 0-16,5-5 0 15,8 0 1-15,6 0 1 16,4-6-3-16,5-12 1 16,4 0-30-16,5-5-23 15,5-4 14-15,6-5-83 16,-3-11-252-16</inkml:trace>
  <inkml:trace contextRef="#ctx0" brushRef="#br1" timeOffset="-37839.98">19639 3157 488 0,'0'0'80'0,"0"0"-4"15,0 0 29-15,0 0 27 16,0 0-78-16,0 0 8 16,0-20-19-16,0 20-21 15,-1 14-3-15,-2 8-17 16,-1 7 0-16,2 4-2 16,2-3 4-16,0-3 1 0,0-7-5 15,7-8-5 1,7-2 3-16,2-10 1 0,2 0-1 15,3-8-7-15,-3-14 7 16,0-1 2-16,-4-1 0 16,-6 1 2-16,-5 8-2 15,-1 3 0-15,-2 7 4 16,0 3 3-16,0 2-4 16,0 0 2-16,1 0-5 15,5 2-4-15,7 12-3 16,4 2 7-16,4 3-1 15,0-4 2-15,3 0-1 16,-3-4 0-16,-2-5 0 16,-6-3-3-16,-2-3 1 0,-2 0-7 15,-6-7 8-15,0-14 1 16,-2-1 0-16,-1-3 14 16,0 1-7-16,0 6 13 15,0 0-15-15,0 4-3 16,6 0-4-16,5 3 1 15,4 4-15-15,3 1-20 16,4 6-56-16,2 0-72 16,-4 3-54-16,-3 13-121 15</inkml:trace>
  <inkml:trace contextRef="#ctx0" brushRef="#br1" timeOffset="-37435.32">20119 3273 601 0,'0'0'70'0,"0"0"-31"16,0 0 47-16,0 0-55 16,0 0-16-16,0 0-9 15,53-32-6-15,-42 45 0 16,-1 8 5-16,-7 2 4 16,-3 3-5-16,0 1 0 15,0-5-1-15,-3-4 2 16,-3-7 6-16,5-6 9 15,-1-5 2-15,2 0-8 16,0 0-1-16,0 0-13 0,16-18 4 16,7-8 8-1,2-3-4-15,-1-4-5 0,-3 3-3 16,-7 7-1-16,-7 7 0 16,-6 8 2-16,-1 7 2 15,-1 1 41-15,-16 1-14 16,1 16-9-16,1 7-10 15,6 6-7-15,4-1 6 16,5-2-3-16,0-3-7 16,13-7 0-16,12-6-3 15,15-7-11-15,14-4-97 16,4 0-255-16,3 0-125 16</inkml:trace>
  <inkml:trace contextRef="#ctx0" brushRef="#br1" timeOffset="-36629.4">19672 3619 624 0,'0'0'41'15,"0"0"31"-15,0 0 71 16,0 0-72-16,0 0-39 16,0 0-6-16,-3 13-23 15,3 9 5-15,0 6-7 16,2-1 0-16,5-2 3 16,5-2-4-16,3-4 0 15,0-4-1-15,3-5 2 16,1-5-1-16,1-5 0 15,2-3-1-15,-1-16-2 16,-1-5 3-16,-6 2 0 0,-6 1 5 16,-4 5 0-16,-4 5-5 15,0 5 7-15,0 4 2 16,0 2 26-16,0 0-31 16,0 0-2-16,0 9-1 15,0 7 3-15,6 4-4 16,6-1 0-16,3-3 2 15,4-4-10-15,1-6 8 16,-1-4 0-16,0-2-2 16,-3 0 1-16,-3-11 0 15,-4-7-3-15,-2-3 4 16,-2-4 20-16,0 0-17 16,-4 3 0-16,3 3 3 0,-1 3-6 15,0 5-3-15,6 6-38 16,2 5-68-16,2 0-147 15,1 4-212-15</inkml:trace>
  <inkml:trace contextRef="#ctx0" brushRef="#br1" timeOffset="-36239.77">20184 3801 565 0,'0'0'184'15,"0"0"-102"-15,0 0 2 0,0 0-25 16,0 0-42 0,0 0-5-16,6-27-12 0,3 27 0 15,0 0 7-15,3 12-4 16,-3 2 0-16,0 3-1 16,-2-3 1-16,4-4-4 15,1-5 3-15,1-5 1 16,0 0-3-16,5-8-1 15,0-13 1-15,0-2 2 16,-3-1-1-16,0 2 0 16,-6 6 6-16,-3 5 2 15,-4 7 3-15,-2 4 2 16,0 0 5-16,0 0 1 16,0 0-3-16,0 4 3 15,0 23-12-15,0 11-1 0,0 13 4 16,-7-2-9-16,-2 2 1 15,-1 1-3-15,3-3-8 16,-4 2-48-16,-2 2-29 16,-4 0-357-16</inkml:trace>
  <inkml:trace contextRef="#ctx0" brushRef="#br1" timeOffset="-35519.76">19693 4141 625 0,'0'0'94'15,"0"0"43"-15,0 0-40 16,0 0-29-16,0 0-45 16,-31 82-19-16,31-45 12 15,0 1 4-15,4-2-13 16,8-7 3-16,6-6-10 16,-3-6 0-16,1-11 0 15,-2-4-1-15,-2-2 0 16,0-2-8-16,-2-15 15 15,-1-5-6-15,0-2 1 0,-3 1-1 16,-1 5 6-16,-4 6-6 16,1 5 0-16,-1 6-1 15,1 1 2-15,4 0-2 16,4 8 1-16,2 10 0 16,1 6 0-16,1-3-2 15,2-1 2-15,-2-5-5 16,2-5 0-16,-3-4 3 15,-2-4 2-15,-1-2 0 16,-2 0 2-16,-1-18-2 16,-1-3 11-16,1-4 15 15,0-1-21-15,-3 0 9 16,2 6-12-16,0 1-1 16,3 7-1-16,1 2-3 15,4 6-25-15,5 4-19 0,7 0-79 16,0 2-3-16,-1 14-166 15,-3 8-44-15</inkml:trace>
  <inkml:trace contextRef="#ctx0" brushRef="#br1" timeOffset="-35202.27">20197 4389 398 0,'0'0'218'0,"0"0"-53"16,0 0-21-16,0 0-55 15,0 0-42-15,0 0-29 16,11-16-12-16,2 3-6 15,1 5 2-15,-1 4 5 16,-2 4-7-16,-5 0 0 0,-3 6-5 16,-3 18 10-16,0 3-6 15,-6 6 3-15,-8-3-1 16,4-1 1-16,2-5 2 16,4-7-5-16,4-4 1 15,0-3 0-15,0-2-4 16,9-5 7-16,7-2-3 15,4-1 0-15,3 0-2 16,3-1 2-16,2-7-23 16,0 1 16-16,-2-1-41 15,-5-2-103-15,-7 2-196 16</inkml:trace>
  <inkml:trace contextRef="#ctx0" brushRef="#br1" timeOffset="-35069.1">20208 4528 859 0,'0'0'108'16,"0"0"-78"-16,0 0 23 16,0 0-19-16,0 0-32 15,83-40 3-15,-28 16-5 16,1-1-10-16,2-3-109 16,0-1-393-16</inkml:trace>
  <inkml:trace contextRef="#ctx0" brushRef="#br1" timeOffset="-34274.76">20647 3149 527 0,'0'0'140'0,"0"0"-16"15,0 0 10-15,0 0-31 16,0 0-60-16,0 0-24 15,-11-5-19-15,17 5-3 16,10 0 3-16,4 0 0 0,2 2 1 16,1 4 0-16,-3 1-2 15,0 3 2-15,-2-2-2 16,-6 4 0-16,-3 1 1 16,-4 2 1-16,-1 3 7 15,-4 6 14-15,0 2-7 16,0 8-2-16,0 4 6 15,-5 7-12-15,-1 4 4 16,6 7-6-16,0 5-5 16,0 7 5-16,6 9-4 15,3 8 2-15,2 7-2 16,0 4 0-16,3 3-1 16,-2-2-2-16,3-1 2 15,-2-1 3-15,1-5-1 0,-5-6-1 16,-3-5 1-16,-3-7-2 15,-3-9 0-15,0-6-1 16,-15-5 1-16,-8-11 2 16,-6-8 0-16,-4-11-1 15,0-12 2-15,0-10-1 16,3-12-2-16,5-26-9 16,7-15-15-16,8-11-24 15,10-13-65-15,0-8-330 16</inkml:trace>
  <inkml:trace contextRef="#ctx0" brushRef="#br1" timeOffset="-33585.85">21809 3587 541 0,'0'0'162'0,"0"0"-40"16,0 0 0-16,0 0-30 15,-99 18-63-15,77 6 9 16,4 9-22-16,5 3-3 15,10 4-3-15,3-2-7 16,13-4-3-16,13-5-2 16,10-9 2-16,5-9-1 15,-1-11-4-15,3 0 4 16,-7-15 0-16,-9-8 0 16,-10-2-2-16,-10-2 6 0,-7-1 0 15,0 1 19-15,-7 3-18 16,-10 5 11-16,-4 3 3 15,4 6-3-15,4 5-14 16,6 2 3-16,7 3-8 16,0 0-9-16,9 0-69 15,18 0-16-15,4 0-148 16,2 0-382-16</inkml:trace>
  <inkml:trace contextRef="#ctx0" brushRef="#br1" timeOffset="-33192.21">22140 3645 604 0,'0'0'148'16,"0"0"-48"-16,0 0 4 15,0 0-32-15,0 0-44 16,0 0-22-16,-30-28-6 16,39 28 0-16,9 8 2 15,3 9 2-15,1 8-1 16,-1 4-2-16,-3 4 1 15,0-2 2-15,-3-3-3 16,-5-5 0-16,-2-8 0 16,-4-9-1-16,-2-4-1 15,-2-2 1-15,1 0 1 16,5-17 0-16,2-9 6 16,2-5 7-16,5 0-1 15,0 6-10-15,3 6-3 0,-2 8 2 16,2 7-1-1,-3 4-1-15,3 3 7 0,-3 15-6 16,0 8-1-16,0 9-4 16,1 4-32-16,6 4 12 15,3-2-123-15,1-3-307 16</inkml:trace>
  <inkml:trace contextRef="#ctx0" brushRef="#br1" timeOffset="-29056.33">23517 3542 442 0,'0'0'65'16,"0"0"-63"-16,0 0 59 0,0 0 12 16,84-69 3-1,-56 36-2-15,2-3-25 0,-2-3-17 16,1-5 2-16,-3-2-26 15,-3-1 3-15,-7 7-11 16,-7 9 2-16,-6 9 0 16,-3 10-1-16,0 6-1 15,-6 5 46-15,-4 1-6 16,-2 0-4-16,1 19-30 16,2 15 4-16,3 10-10 15,3 12-2-15,3 10 2 16,0 11 7-16,0 4-7 15,0 4 0-15,-1-1 5 16,-1-4-5-16,-3-2 2 0,-3-6-2 16,-1-9 0-16,-4-9 0 15,-2-12 3-15,-2-14-3 16,4-9 0-16,2-14 0 16,3-5 4-16,2 0-4 15,1-18-5-15,3-14 4 16,2-14-2-16,0-8-4 15,4-3 3-15,9-1-1 16,2 6 2-16,4 5-6 16,4 9 9-16,2 3-2 15,3 5 7-15,4 8-9 16,-4 6 4-16,-1 9 0 16,-6 5 0-16,-6 2-3 15,-5 5 3-15,-1 15-1 16,-3 5 6-16,-1 4 5 0,-2 4-1 15,-2 3 1-15,-1-3-2 16,2-3-6-16,-2-7 2 16,0-5-1-16,1-8-3 15,-1-4 0-15,0-6-4 16,2 0-32-16,-1-11-31 16,5-14-106-16,-3-12-31 15,-3-2-360-15</inkml:trace>
  <inkml:trace contextRef="#ctx0" brushRef="#br1" timeOffset="-28911.92">23904 3477 814 0,'0'0'132'15,"0"0"-95"-15,0 0 6 16,0 0 20-16,0 0-46 16,0 0-17-16,-7-7-2 15,28 7-18-15,7 0-33 16,0 0-224-16</inkml:trace>
  <inkml:trace contextRef="#ctx0" brushRef="#br1" timeOffset="-28401.76">24030 3534 788 0,'0'0'134'0,"0"0"-111"16,0 0 13-16,0 0-24 15,0 0-7-15,0 0 1 16,42-4-1-16,-19 19-2 16,-1 7-3-16,-4 6 5 15,-5 3 0-15,-5 2 0 16,-7-2-2-16,-1-1 8 15,0-5-11-15,-3-6 5 16,-4-6 2-16,1-6-5 0,3-5 11 16,3-2-13-16,0 0 2 15,0-6-2-15,15-15-11 16,10-11 11-16,6-7 0 16,-2-1 0-16,-6-1-1 15,-6 7-12-15,-7 11 13 16,-5 11-6-16,-4 9 13 15,-1 3 0-15,0 0 33 16,-7 17 3-16,-6 9-34 16,0 7-8-16,6 2 11 15,4 1 7-15,3-4-12 16,0-3 5-16,21-5-12 16,7-5-4-16,7-11 4 0,4-6-35 15,8-2-61 1,5-2-251-16</inkml:trace>
  <inkml:trace contextRef="#ctx0" brushRef="#br1" timeOffset="-26986.23">24432 3692 420 0,'0'0'133'15,"0"0"-79"-15,0 0 17 16,0 0 39-16,0 0-55 16,0 0-14-16,-2 0-17 15,4 0-8-15,14 0 21 16,6-4-12-16,5-13-13 15,3-6-2-15,-1-4-8 16,-6 0-2-16,-6 3-17 16,-8 6-13-16,-9 5 15 15,0 8 3-15,-3 1 12 16,-17 4 9-16,-2 0 3 0,-1 8-2 16,3 6 8-1,6 5 2-15,7 4-3 0,7 2-13 16,0 2 4-16,18-2 2 15,10 0-2-15,9-4-2 16,2-3-6-16,3-8 3 16,-2-6-3-16,-2-4-10 15,-1 0-21-15,1-14-32 16,-3-6-31-16,1-3-38 16,-2-1 26-16,-1-2 43 15,-6 1 61-15,-7 3 2 16,-9 6 0-16,-11 4 2 15,0 7 29-15,-9 2 47 16,-13 3 27-16,-7 0-2 0,1 4-31 16,1 9-14-1,5 2-14-15,2 3-4 0,10 2-10 16,3 3-14-16,7-2-6 16,0 0-7-16,8-2-3 15,12-9-7-15,5-6 5 16,5-4-21-16,3-6-24 15,1-17-20-15,-1-12-79 16,-6-7-83-16,-6-6 1 16</inkml:trace>
  <inkml:trace contextRef="#ctx0" brushRef="#br1" timeOffset="-26835.85">25070 3282 390 0,'0'0'177'0,"0"0"3"0,0 0 8 15,0 0-67 1,0 0-52-16,0 0-50 0,-33 30-9 15,33 23 6-15,0 11 8 16,0 2-11-16,6-1-13 16,2-4-5-16,4-6 3 15,0-10-42-15,1-3-64 16,4-2-333-16</inkml:trace>
  <inkml:trace contextRef="#ctx0" brushRef="#br1" timeOffset="-24989.46">25473 3513 596 0,'0'0'71'0,"0"0"-71"15,45-83-3-15,-16 40 3 0,0-10 13 16,-2 0 2-16,-3 0-7 15,-10 5-4-15,-8 10 15 16,-6 7 53-16,0 11 16 16,0 8-17-16,0 7-3 15,-4 5-11-15,2 0-14 16,2 0-8-16,0 27-34 16,0 16 4-16,0 17-3 15,6 12 0-15,7 0 3 16,0 0-5-16,0-1 0 15,-2-3-2-15,-2-2 2 16,-2-6 0-16,-4-4 1 0,-1-5 0 16,-2-6 2-1,0-11-3-15,-3-9-7 0,-6-11 6 16,-5-10-6-16,1-4 1 16,-3-1 6-16,-1-22-15 15,2-10 2-15,5-7 6 16,4-8 0-16,4 0 7 15,2 0-13-15,0 4 0 16,5 2 12-16,11 1-13 16,7 8 3-16,2 4-1 15,3 5-20-15,2 4-10 16,1 1-4-16,2 2 4 16,-2 4 18-16,-4-1 5 15,-5 7 19-15,-8 4-1 16,-6 1 3-16,-5 2 1 0,-3 0 38 15,0 0-4-15,1 6-1 16,1 14-16-16,1 5 3 16,5 3-6-16,2 1-17 15,2 5 14-15,2-2-14 16,1-3 0-16,-1-2 5 16,-5-5 0-16,-3-5-4 15,-3-9-1-15,-2-5 4 16,-1-3-3-16,0 0 2 15,0 0 25-15,0-4 16 16,0-14-24-16,-6-6-18 0,3-7-2 16,3-1 0-16,0-3-1 15,0 2-1-15,13 5-8 16,6 1 10-16,4 8-22 16,7 2-2-16,3 10-1 15,4 4-27-15,-1 3-28 16,1 0 1-16,-2 4 22 15,-3 7 44-15,-2-1 8 16,-3-1 5-16,-3-3 1 16,-3-4 0-16,-6-2-1 15,-8 0 0-15,-5 0 0 16,-2 0 34-16,0-8 60 16,-12-2-53-16,-8 1-12 15,-3 4 9-15,-3 3-1 0,0 2-8 16,3 0-8-16,2 4 1 15,5 13-8-15,4 6-10 16,6 4-4-16,3 4 2 16,3 1 1-16,0-2-3 15,9-5 0-15,7-4-2 16,1-5 3-16,0-6-2 16,-1-7 1-16,-2-3-9 15,-2 0 4-15,-1-20-16 16,-1-7 6-16,-1-5 7 15,-4-1 2-15,-5 4 6 16,0 8 0-16,0 8 1 0,0 4 4 16,0 6 3-16,0 3 19 15,0 0-5-15,0 0-18 16,0 11 8-16,0 7-12 16,7 4 0-16,5 1-4 15,2-3 4-15,0-1 0 16,0-5 4-16,1-2-4 15,0-5-6-15,-1-4-1 16,2-3-21-16,1-2 17 16,0-16-18-16,-1-8 15 15,-1-2 14-15,0-1-15 16,-3 4 12-16,-3 1 1 16,0 7 2-16,-8 6 0 0,1 6 5 15,-2 2-5 1,0 3 19-16,0 0-10 0,1 0 5 15,2 0-14-15,3 7 4 16,0 10 4-16,6 5-8 16,-3 1 0-16,2 4 7 15,3-4-4-15,-1-3-6 16,3-2 5-16,-3-7-2 16,1-4 0-16,-4-4-2 15,-2-3 2-15,1 0-6 16,2-10 3-16,0-11 3 15,-2-1 0-15,-2 0 0 0,-4 7 4 16,-1 5-4-16,-2 5 0 16,1 5 5-16,-1 0-1 15,0 0-8-15,3 0 4 16,5 9 0-16,1 5 4 16,3 3-4-16,1-3 0 15,2-4-4-15,0-5 11 16,1-3-10-16,-2-2 3 15,-2 0-4-15,0-13-2 16,-2-5 2-16,-1-1 4 16,0 3-1-16,-3 2 3 15,-3 8-2-15,0 3 0 16,-1 3 0-16,-2 0 1 16,0 0-1-16,4 0 0 15,0 0 3-15,2 8 2 0,2 5-10 16,-1-1 5-16,4 0 0 15,-1-1 0-15,6-3 0 16,3-2-52-16,1-6-107 16,-1 2-172-16</inkml:trace>
  <inkml:trace contextRef="#ctx0" brushRef="#br1" timeOffset="-24658.48">27150 3539 377 0,'0'0'189'15,"0"0"-137"-15,0 0-42 16,0 0 12-16,0 0 6 0,0 0 39 16,64-26-12-16,-40 5-33 15,0-1 1-15,-5-5 5 16,-4 1-21-16,-6 4-1 16,-6 4 5-16,-3 4-8 15,0 5 30-15,-2 3 4 16,-9 6 10-16,-3 0 2 15,-1 4-3-15,0 19-19 16,1 9-6-16,0 9-15 16,6 3 22-16,8 0-1 15,0-6-13-15,10-7 6 16,16-9-20-16,10-8 0 16,8-14-4-16,9-5-16 0,5-22-57 15,-1-9-130-15</inkml:trace>
  <inkml:trace contextRef="#ctx0" brushRef="#br1" timeOffset="-23851.14">28079 2984 443 0,'0'0'194'16,"0"0"-78"-16,0 0 27 16,0 0-78-16,0 0-13 15,-64 90-6-15,51-33-17 16,5 10 8-16,8 0-15 16,0-2-18-16,11-1 11 0,13-12-15 15,6-2 0-15,4-8-3 16,7-14 1-16,6-12-22 15,6-11-40-15,4-5-41 16,-1-14-167-16,-6-13-415 16</inkml:trace>
  <inkml:trace contextRef="#ctx0" brushRef="#br1" timeOffset="-23185.93">28455 3249 9 0,'0'0'794'0,"0"0"-784"0,0 0 2 15,0 0-12-15,0 0 14 16,41-73 11-16,-25 67 12 16,-2 5-28-16,-4-2-9 15,-4 3 16-15,-3 0-16 16,-3 0 16-16,0 0 17 15,0 0-4-15,0 4 12 16,0 3-25-16,-5 2-4 16,2-3 14-16,-1-4-25 15,4-1 5-15,0-1-6 16,0 0 3-16,0 0 0 16,0 0-2-16,0 0-1 15,0 0 2-15,0 0 0 0,0 0-4 16,0 0 1-16,0 0 1 15,0 0 4-15,0 0-4 16,0 0 0-16,0 0 1 16,0 0 2-16,-1 3-5 15,-4 3 2-15,-1 6 0 16,-2 1 3-16,1 4-3 16,-2-2 0-16,6 1 2 15,0 2-2-15,2-1-2 16,1 3 0-16,0-2 2 15,3-3 0-15,11 1 0 16,6-5 0-16,1-2-4 0,4-3 6 16,3-6-6-16,-1 0 3 15,-1 0 1-15,-1-12 3 16,-4-8-3-16,-4-5 0 16,-4-6-2-16,-9-4 7 15,-4-1-10-15,0 0 7 16,-7 3-2-16,-17 6 13 15,-7 7-10-15,-2 9 3 16,2 9 26-16,5 2-5 16,13 0 1-16,10 0-28 15,3 4-1-15,12 8-43 16,21 1-20-16,5-6-120 16</inkml:trace>
  <inkml:trace contextRef="#ctx0" brushRef="#br1" timeOffset="-22807.82">28987 2876 545 0,'0'0'271'0,"0"0"-214"16,0 0-21-16,0 0 50 15,16 75 13-15,4-25-65 16,3 8 10-16,1 10-16 16,-3 7-6-16,-8 2 2 15,-5 5-20-15,-8 0 3 16,-3-4-6-16,-22-1-1 16,-8-9-56-16,-5-11-43 15,-8-11-157-15</inkml:trace>
  <inkml:trace contextRef="#ctx0" brushRef="#br1" timeOffset="-22041.51">27757 1192 660 0,'0'0'179'0,"0"0"-86"16,0 0 9-16,0 0-50 15,0 0-29-15,0 0-2 16,-4 19-19-16,17 9 4 16,5 13 43-16,7 5-38 15,1 5 6-15,0 7-12 16,4 7-4-16,-7 8 6 16,-5 9-7-16,-14 1-6 15,-4 7-47-15,-20 3-70 0,-22 3-432 16</inkml:trace>
  <inkml:trace contextRef="#ctx0" brushRef="#br1" timeOffset="-2035.62">17772 1455 374 0,'0'0'60'0,"0"0"32"0,0 0 12 16,0 0-15-16,0 0-12 15,0 0-12-15,-8-9 0 16,8 9-12-16,0 0-20 16,0 0-13-16,0 0-13 15,0-1-3-15,0 1 4 16,0 0-8-16,0 0 0 15,0 0 0-15,5 0 0 16,5 0 3-16,2 0-2 16,0 0 0-16,3 0 5 0,-3 4-4 15,-2 5 1-15,2 2-3 16,-4 2 0-16,-2 1 1 16,-2 4 2-16,-2 1-6 15,-2 1 3-15,0 0-54 16,-2-2-303-16</inkml:trace>
  <inkml:trace contextRef="#ctx0" brushRef="#br1" timeOffset="18007.87">22814 1669 149 0,'0'0'12'15,"0"0"-9"-15,0 0 0 16,0 0-4-16,0 0 1 16,0 0 0-16,-30-24 48 15,27 23 45-15,0 1-25 16,-1-2-49-16,0 2-16 16,1 0 9-16,1-1-7 15,1 1 10-15,-1-2 38 0,1 1-1 16,-1 0-5-1,1 1 13-15,-1-4-16 0,1 4-10 16,-2-2-13-16,-2-2-4 16,3 1 11-16,-2 2-12 15,1-1 22-15,-3 2 0 16,0 0-13-16,-4 0 11 16,0 0-31-16,-1 5 9 15,2 2 4-15,2-1-16 16,1 0 5-16,0 2-1 15,1 2-2-15,1 0 7 16,0 2-11-16,0-1 0 16,3 1 5-16,1 0 0 15,-2-2-3-15,2-1-1 16,0 3 0-16,0-2 11 0,0 0-10 16,0 0-2-16,0-3 4 15,0 0 1-15,0-1-8 16,0-2 5-16,2-1-2 15,3 2 5-15,2-2-5 16,-1 1 0-16,1-1 0 16,2 0 0-16,-2-1 0 15,1 2 0-15,0-4 0 16,-2 1 1-16,2-1 0 16,-2 0-1-16,2 0 5 15,-1 0-5-15,-1 0-1 16,0 0-1-16,0 0 2 15,0 0 5-15,0-5 0 0,3 0-5 16,-2-2 4-16,1-1-4 16,-2-1 9-16,3-1-4 15,-3-2 2-15,1 0 9 16,-1-1-16-16,-1 2 3 16,1 3 5-16,-5 1-6 15,1 0 3-15,-2 1-4 16,1 0 6-16,-1 1 14 15,0-1-13-15,0-2 5 16,0-1 4-16,0-1-14 16,0-2 4-16,-3 0-4 15,0 0-2-15,-3 2 13 16,3 1-13-16,0 1 6 16,0-2 0-16,0 5-5 0,2-2-2 15,-2 2 0-15,-2 0 0 16,2 0 4-16,-2 2-4 15,0-1 0-15,1 1 0 16,-6 3-26-16,-7 0-112 16,-9 3-568-16</inkml:trace>
  <inkml:trace contextRef="#ctx0" brushRef="#br1" timeOffset="21330.13">21276 1630 94 0,'0'0'489'0,"0"0"-409"0,0 0 92 16,0 0-80-1,0 0-18-15,0 0-36 0,-12-9-32 16,12 9 1-16,0 0-7 15,4 14-2-15,7 6 2 16,1 4 0-16,1 2 1 16,1 1 0-16,-1 0 0 15,-1 2-1-15,-1-3 0 16,-1-2 2-16,-1-5 0 16,-3-5-2-16,-3-4 2 15,-1-4-2-15,-1-4 0 16,-1-2-3-16,2 0 3 0,-2 0 1 15,0 0 4 1,0 0-1-16,0 0-1 0,0-12-3 16,1-1-5-16,3-7 3 15,2-5 2-15,-1 1 0 16,3 0 0-16,-2 2 4 16,-1 7-2-16,0 2-2 15,-1 4 0-15,1-1-2 16,-1-2 0-16,5 1 4 15,5-5-6-15,-1 4 8 16,3-2-1-16,1 3-3 16,-2 2-1-16,-3 3 1 15,-2 3-1-15,-4 3 1 16,-3 0 0-16,0 0-2 16,2 0 4-16,-1 0-5 0,6 6 7 15,-1 7-3-15,2 4 1 16,2 2 0-16,-2-2 3 15,1 3-2-15,0 0-2 16,-3-1 1-16,-2 1 2 16,-1 0-6-16,0-1 2 15,-2 0 0-15,1-1 0 16,1-2 0-16,2-3-2 16,6-7-39-16,1-6-185 15</inkml:trace>
  <inkml:trace contextRef="#ctx0" brushRef="#br1" timeOffset="89978.01">1535 9171 942 0,'0'0'110'0,"0"0"-110"16,0 0 37-16,0 0 60 15,0 0-68-15,0 0-14 16,0 0-13-16,0 55-1 0,0-6 10 16,0 7-5-16,6 6-5 15,0 5 3-15,-3 4 0 16,-3-1-1-16,0-5-3 16,0-12 0-16,0-10-5 15,0-15 5-15,0-11-62 16,0-10-5-16,-6-7-75 15,-15-8-126-15</inkml:trace>
  <inkml:trace contextRef="#ctx0" brushRef="#br1" timeOffset="90223.55">1162 9336 767 0,'0'0'95'15,"0"0"-95"-15,-27-75 67 16,27 49 6-16,0-1-16 15,0 1-25-15,15-2-11 16,10 0 15-16,7 3-27 16,9 3-3-16,9 3 20 15,6 4-18-15,7 2-5 16,6 7 0-16,5 4-1 16,2 2-4-16,0 0-16 15,-7 14-61-15,-5 10-11 16,-10 7-102-16,-17 7-47 15,-10 9-216-15</inkml:trace>
  <inkml:trace contextRef="#ctx0" brushRef="#br1" timeOffset="90508.92">1342 9838 971 0,'0'0'70'0,"0"0"-50"16,0 0 44-16,0 0-9 15,0 0-35-15,0 0-20 16,17 8 0-16,30 0 8 0,13-3-7 16,16-2-1-1,12-3 6-15,9 0-5 0,2-8-2 16,2-12-17-16,-7 0-77 15,-7-1-65-15,-4 3-315 16</inkml:trace>
  <inkml:trace contextRef="#ctx0" brushRef="#br1" timeOffset="91006">2455 9118 254 0,'0'0'558'15,"0"0"-524"-15,0 0 51 16,0 0-8-16,0 0-40 16,0 0-12-16,14 95-1 15,5-36 2-15,5 3-11 16,0 3-6-16,0 0 0 16,0-1-5-16,-2-5-4 15,-4-13 0-15,-2-10-32 16,-2-17-24-16,-5-14-36 15,-2-5-124-15,-4-27-121 0</inkml:trace>
  <inkml:trace contextRef="#ctx0" brushRef="#br1" timeOffset="91378.58">2536 9224 611 0,'0'0'98'16,"0"0"-2"-16,0 0 36 15,0 0-54-15,0 0-55 16,0 0-17-16,12 7 2 15,22 19 14-15,2-1-17 16,1-7-1-16,2-6-4 16,1-10-1-16,-1-2-3 15,-3-4 2-15,-3-17 2 16,-8-5-3-16,-7-2 6 16,-6 0-3-16,-6 2 6 15,-3 0-2-15,-1 6 11 0,-2 6 4 16,0 6-3-16,0 7 9 15,0 1-25-15,1 0 4 16,8 6-4-16,3 17 7 16,4 17-7-16,7 9 5 15,-1 8-1-15,2 5 2 16,-2-1-4-16,4 3-2 16,-1-3 0-16,3-8 2 15,-1-6-12-15,0-13 7 16,3-9-42-16,-5-13-36 15,-2-12-158-15,-7 0-364 16</inkml:trace>
  <inkml:trace contextRef="#ctx0" brushRef="#br1" timeOffset="91807.72">3421 9025 870 0,'0'0'63'16,"0"0"-13"-16,0 0 26 15,0 0-20-15,0 0-56 16,-11 79 2-16,17-38 14 16,13 6-11-16,1 2-4 0,8 3 4 15,2 4 2-15,3 1-3 16,3 2-4-16,2-3 0 15,4-7 2-15,2-12 3 16,3-11-5-16,0-10 1 16,-1-9 6-16,-6-7 8 15,-2 0-12-15,-7-17-1 16,-3-11 27-16,-4-13-20 16,-3-13 20-16,-6-9-4 15,-5-5-6-15,-4-3 14 16,-6 0-31-16,0 0 9 15,-6 2 13-15,-10 7-23 16,1 7-1-16,-3 10 0 16,4 9 2-16,1 9-4 0,4 7-7 15,0 4-40-15,9 0-18 16,0 2-58-16,0 6-70 16,0 5-560-16</inkml:trace>
  <inkml:trace contextRef="#ctx0" brushRef="#br1" timeOffset="92723.26">4686 9010 595 0,'0'0'206'0,"0"0"-181"16,0 0 40-16,0 0 8 0,0 0-57 16,0 0-10-1,0-3-3-15,3 3-6 0,3 0-20 16,1 0-88-16,-2 1-181 15</inkml:trace>
  <inkml:trace contextRef="#ctx0" brushRef="#br1" timeOffset="92901.84">4774 9269 873 0,'0'0'51'15,"0"0"12"-15,0 0 17 16,0 0-27-16,0 0-53 0,0 0-8 16,0 0-9-16,0-6-96 15,0 3-230-15</inkml:trace>
  <inkml:trace contextRef="#ctx0" brushRef="#br1" timeOffset="94528.55">6394 8597 469 0,'0'0'94'15,"0"0"-30"-15,0 0 64 16,0 0-24-16,-85-3-31 0,58 15-36 16,-3 6 7-1,2 4-17-15,-2 11 0 0,5 12 2 16,4 7-25-16,6 13 10 15,9 4-13-15,6 5-1 16,0-2 6-16,18-3-5 16,6-8 2-16,10-12-3 15,9-10-6-15,4-14 5 16,3-12 0-16,1-11 1 16,0-2-3-16,-2-10 1 15,-6-11 2-15,-7-5 2 16,-10-5 2-16,-13 1-4 15,-13-3 12-15,0-2-11 16,-18 1 13-16,-4 3-4 0,-8 6 6 16,6 6 3-16,-3 6-18 15,6 3 16-15,2 4 1 16,10 3-12-16,1 2 3 16,8 1-9-16,0 0 0 15,0 0-4-15,5 0-11 16,19 0-12-16,13 0 26 15,9 0-18-15,5 0 9 16,3 0-12-16,-4 0-19 16,-2-6-34-16,-9 0-222 15</inkml:trace>
  <inkml:trace contextRef="#ctx0" brushRef="#br1" timeOffset="95239.08">6825 9031 777 0,'0'0'42'16,"0"0"-22"-16,0 0 43 15,0 0-41-15,0 0-10 16,0 0 0-16,42 32 4 15,-18-2-1-15,-3 3 8 16,6 2-5-16,-2-5-16 16,3-7 9-16,-2-6-7 15,-1-8 1-15,-4-8-5 16,0-1 0-16,-2-4 2 0,-1-20 0 16,-2-7 7-1,-5-6-9-15,-8 2 16 0,-3 0 3 16,0 6 2-16,-3 5-7 15,-8 8 0-15,1 7 24 16,3 5-12-16,4 3 4 16,1 1-4-16,2 0-23 15,0 16-2-15,3 15-1 16,16 15 0-16,8 7 0 16,3 6 0-16,6 1 0 15,-2 4 6-15,-1 2-6 16,-6-2 0-16,-5 1 0 15,-8-5 0-15,-8-3 2 16,-6-8 6-16,0-6-8 0,-6-8 2 16,-13-7-2-1,-3-6 1-15,-1-7-1 0,-1-6-8 16,-1-9 1-16,2 0-44 16,-1-22-15-16,2-14 7 15,4-16-19-15,6-15-61 16,6-9-119-16,6-6-102 15</inkml:trace>
  <inkml:trace contextRef="#ctx0" brushRef="#br1" timeOffset="95659.14">7294 8974 631 0,'0'0'161'0,"0"0"-134"16,0 0 85-16,0 0-45 0,0 0-32 15,0 0-28-15,13-33-3 16,0 31 9-16,6 2-11 16,3 4-2-16,3 16 9 15,0 9-6-15,0 3 8 16,-2 4-11-16,0 0 0 16,-4-3 2-16,-7-5-2 15,0-3 0-15,-5-10 0 16,-4-6 7-16,-3-5-9 15,0-4 2-15,0 0 0 16,0-4 18-16,-1-16 3 0,-11-11-18 16,0-6-2-16,4-7-1 15,-2-2 0-15,6 4 1 16,-1 5-1-16,5 6 7 16,0 7-7-16,0 6-2 15,2 8 1-15,10 4-4 16,7 4-18-16,9 2-25 15,4 0-30-15,8 4-66 16,8 5-71-16,4 1 187 16,2 0-142-16,1-1-97 15</inkml:trace>
  <inkml:trace contextRef="#ctx0" brushRef="#br1" timeOffset="96000.7">8040 8880 220 0,'0'0'144'0,"0"0"-28"0,0 0 86 16,0 0-80-16,0 0-40 15,-87-39 9-15,48 40-54 16,0 14-6-16,5 6 8 16,7 6-19-16,5 5 7 15,11 5-14-15,11 2-12 16,0 4 2-16,17-2 1 16,14-4-4-16,8-6 4 15,6-10-3-15,-2-10 6 16,2-11-7-16,-5 0 0 15,-5-11-4-15,-7-12 9 16,-9-1-5-16,-10-1 3 0,-6-4 10 16,-3-3 11-16,-3-3-8 15,-16-1-7-15,-2-2-5 16,-3 7-2-16,3 2-2 16,0 5 0-16,8 2 3 15,5 8-8-15,7-3-38 16,1 5-26-16,10 4-22 15,14 5-192-15,3 3-286 16</inkml:trace>
  <inkml:trace contextRef="#ctx0" brushRef="#br1" timeOffset="96357.37">8378 8801 833 0,'0'0'66'16,"0"0"5"-16,-89 31 18 15,72-17-15-15,9 0-47 16,8 2-14-16,0 5-2 16,19 1-9-16,14 2-4 15,7 2 1-15,6-1 1 16,1 0 3-16,-4-1-3 15,-9 2 0-15,-6 1 2 0,-13-4 3 16,-10 3-5 0,-5 0 5-16,-3-3 2 0,-24 4 36 15,-10-3-19-15,-5-6-9 16,-4-6-4-16,5-9-9 16,7-3-4-16,10-11-30 15,11-21-37-15,11-12 0 16,2-9-90-16,17 3-381 15</inkml:trace>
  <inkml:trace contextRef="#ctx0" brushRef="#br1" timeOffset="97590.08">8960 8821 123 0,'0'0'196'0,"0"0"-120"16,0 0 42-16,0 0 4 16,0 0 29-16,0 0-45 15,-55-39-21-15,33 39-35 16,2 7-17-16,-1 9 11 15,5 5-13-15,1 9-8 16,4 7-4-16,8 8-13 16,3 1 2-16,0 3-5 15,16-3-1-15,4-7-4 16,7-6-1-16,1-8-2 16,5-13-15-16,5-12-46 0,4 0 1 15,7-22-52 1,-3-12-134-16,-3-5-83 0</inkml:trace>
  <inkml:trace contextRef="#ctx0" brushRef="#br1" timeOffset="97941.88">9164 8876 394 0,'0'0'196'16,"0"0"-105"-16,-95 0 54 16,70 12-36-16,7 4-42 15,7 4-25-15,7 6-27 16,4 8 2-16,7 4-13 15,20 3 3-15,9-3-3 0,6-4 1 16,5-8-5-16,0-11 0 16,-1-10 0-16,-4-5-3 15,-5-10 4-15,-7-14-1 16,-9-4 5-16,-12 1-2 16,-9-3 7-16,0 0 5 15,-14-1 1-15,-14 4 7 16,-5 0-7-16,-1 9 10 15,1 4 7-15,5 6-23 16,10 2-1-16,7 4-9 16,8 0-1-16,3 2 0 15,6-3-55-15,20 0-12 16,8 0 14-16,3 2-65 16,2 1-81-16,-2 0-27 15,-2 0-6-15</inkml:trace>
  <inkml:trace contextRef="#ctx0" brushRef="#br1" timeOffset="98167.51">9536 8857 454 0,'0'0'78'0,"0"0"77"16,0 0 3-16,0 0-44 15,0 0-38-15,0 0-18 16,-3 28-46-16,3 6-10 16,0 11 19-16,3 12-20 15,12 10 8-15,3 7 1 16,-2 1-9-16,1 1 7 15,-1-7-8-15,2-8 0 16,0-8-9-16,3-13-3 0,-2-12-18 16,-4-12-20-16,-2-15-40 15,-5-1-68-15,-5-24-121 16,-3-15-17-16</inkml:trace>
  <inkml:trace contextRef="#ctx0" brushRef="#br1" timeOffset="98444.03">9494 8910 480 0,'0'0'73'0,"-29"-95"-6"16,29 56 24-16,0 7-7 15,17 6-17-15,12 7-45 16,5 7 0-16,2 8 24 16,3 4-17-16,-1 18-6 15,-5 13-7-15,-9 6 6 16,-6 7-2-16,-13 1-4 0,-5 2-5 15,-8-2 18-15,-14-5-20 16,-7-5 8-16,-2-9-9 16,0-7 1-16,4-7-3 15,7-9-6-15,6-3-11 16,6-6-17-16,8-20-38 16,3-6-3-16,21-2-68 15,7 4-192-15</inkml:trace>
  <inkml:trace contextRef="#ctx0" brushRef="#br1" timeOffset="98858.33">9936 8979 538 0,'0'0'24'0,"0"0"91"15,0 0 39-15,0 0-96 16,0 0-22-16,0 0-24 15,34 15 11-15,-13-39-1 16,3-5-6-16,0-8 0 16,-2-3-1-16,-5 0-14 15,-6 1 4-15,-6 8 2 16,-5 5-4-16,0 7 5 16,-12 6-3-16,-6 6 13 15,-7 7 4-15,-5 0-3 0,3 22 10 16,0 10-23-16,6 7-3 15,8 8 6-15,10 6-8 16,3 6 8-16,0-3 15 16,19-4-14-16,4-8 12 15,12-11-6-15,1-12-12 16,3-11-6-16,2-10 2 16,0-8 0-16,6-27-1 15,2-11-34-15,2-9-37 16,-4 1-81-16,-8 5-655 15</inkml:trace>
  <inkml:trace contextRef="#ctx0" brushRef="#br1" timeOffset="99135.87">10603 8807 975 0,'0'0'43'16,"0"0"52"-16,0 0-14 0,0 0-63 15,0 0-18 1,0 0-1-16,15-2-33 0,-2 2-58 15,2 7-56-15,-6 13-322 16</inkml:trace>
  <inkml:trace contextRef="#ctx0" brushRef="#br1" timeOffset="99273.67">10647 9135 424 0,'0'0'518'0,"0"0"-481"16,0 0 63-16,0 0-41 15,0 0-59-15,0 0-56 0,-1-61-67 16,18 24-492 0</inkml:trace>
  <inkml:trace contextRef="#ctx0" brushRef="#br1" timeOffset="112369.69">6519 9938 585 0,'0'0'85'16,"0"0"55"-16,0 0-29 15,0 0-27-15,0 0-9 16,0 0-27-16,0 0 7 15,0 0-33-15,-37-28-12 16,37 28-6-16,0 0-4 16,0 20-2-16,9 15-5 15,8 13 7-15,0 8 12 16,-3 7-12-16,4 0 0 16,-5-1 7-16,2-4-4 15,2-10-6-15,-1-5-13 0,-4-14-19 16,-2-7-4-1,-4-9-44-15,-6-7-52 0,0-6-172 16,-13 0-263-16</inkml:trace>
  <inkml:trace contextRef="#ctx0" brushRef="#br1" timeOffset="112669.34">6395 10331 156 0,'0'0'502'16,"0"0"-431"-16,0 0-19 15,0 0 58-15,0 0-56 16,0 0-52-16,-16 66-2 0,32-20 0 16,4 5 0-1,4 10 3-15,3 2-2 0,1 2-1 16,5-11 19-16,0-13-18 16,-2-15 18-16,5-14-12 15,-2-10 11-15,2-2 13 16,1-22-16-16,5-17 18 15,-3-14 0-15,2-8-25 16,-3-7-4-16,-5 0-4 16,-2 6-4-16,-4 3-33 15,-12 11-102-15,-12 17-381 16</inkml:trace>
  <inkml:trace contextRef="#ctx0" brushRef="#br1" timeOffset="113585.99">5581 11387 682 0,'0'0'115'0,"0"0"-67"0,0 0 14 15,0 0 4-15,0 0-27 16,0 0-5-16,-34-56-34 16,34 56 0-16,0 0 0 15,19 10 4-15,6 20-4 16,4 13 1-16,3 7 2 16,-4 6 7-16,-3 0-10 15,-1-4 0-15,-4-11 15 16,-6-9-15-16,1-12 4 15,-8-13-4-15,-1-4 0 16,-1-3-4-16,1-10 4 16,1-18 0-16,4-8 8 15,-2-3-7-15,-1 4 0 0,-3 5-1 16,-2 11 2-16,3 6-2 16,-3 6 0-16,5 7 0 15,3 0-9-15,1 2 9 16,6 16 0-16,0 7-1 15,3 5 2-15,-3-4-3 16,-2-5 2-16,-1-6 0 16,-6-4 1-16,0-11-1 15,-1 0 0-15,2-8-1 16,-1-20 5-16,5-8-1 16,-1-1-3-16,-3-2 0 15,-2 4 1-15,2 7 0 16,-4 10-1-16,-3 7 0 0,-1 9 4 15,1 2-8-15,1 0 4 16,5 2 0-16,3 13 4 16,4 7-4-16,1 6 5 15,4 3-5-15,-2-1 5 16,2-2-9-16,1-1 4 16,-5-4-28-16,5-2-19 15,-6-6-141-15,-2-2-92 16,-5-1-95-16</inkml:trace>
  <inkml:trace contextRef="#ctx0" brushRef="#br1" timeOffset="114319.76">6342 11714 109 0,'0'0'396'16,"0"0"-336"-16,0 0-21 16,0 0 32-16,0 0-29 15,0 0-1-15,43-23 13 16,-22 0-2-16,3-2-9 15,-3-2-22-15,0 0-13 16,-7 0 9-16,-9 4-17 16,-2-2 1-16,-3 5 8 15,0 7-8-15,-3 1 5 16,-13 8 16-16,-4 4-11 16,1 0 7-16,-2 6-9 15,3 10 4-15,3 7 5 16,5 3-12-16,7 0 3 0,3 1-7 15,0 0-2-15,3-1 0 16,12-4 4-16,4-3-5 16,0-6 1-16,4-4-9 15,2-9-3-15,5 0-33 16,3-4-22-16,3-18-37 16,2-6-78-16,0-3 26 15,2-6 37-15,-1-2 32 16,-4-2 62-16,-5 2 48 15,-9 5-23-15,-9 8 55 16,-6 9-33-16,-6 8-1 16,-3 9 59-16,-18 0 69 15,-7 4-34-15,-2 14-15 0,0 7-39 16,5 3 17-16,4 6-36 16,5 0-19-16,11 2 2 15,5 0-20-15,0-4 0 16,9-4-5-16,12-7-3 15,1-10 0-15,5-9-1 16,0-2 4-16,0-18-3 16,-2-9 2-16,-2-7-2 15,-7-1 0-15,-4 5 3 16,-9 6-5-16,-3 6 10 16,0 10-5-16,0 5 11 15,0 3 2-15,0 0 6 16,0 0-19-16,0 0-5 0,6 11 1 15,3 8 4-15,6 1 7 16,0-2-7-16,6-1 2 16,-1-3-2-16,0-7-27 15,4-6-14-15,-3-1-26 16,-2 0-47-16,-1-10-51 16,-3-6 13-16,-5-2 17 15,-2 1-209-15</inkml:trace>
  <inkml:trace contextRef="#ctx0" brushRef="#br1" timeOffset="114671.11">7195 11289 394 0,'0'0'98'0,"0"0"46"16,0 0 49-16,0 0-105 15,0 0-4-15,-83 48-31 16,60-24-10-16,10-2-7 15,3 1-9-15,8-4-24 16,2 0 1-16,6-1-8 16,15-1 2-16,7-3 2 15,2-4-5-15,3-3 6 16,-5 1-1-16,-4-4 0 16,-7 2 4-16,-7 2-4 15,-6 0 0-15,-4 5 0 0,0 2 0 16,0 3 4-16,-13 0 0 15,-2-4-2-15,6-3-2 16,2-5 0-16,5-5-16 16,2-1-40-16,0-8-65 15,10-14-187-15,6-3-113 16</inkml:trace>
  <inkml:trace contextRef="#ctx0" brushRef="#br1" timeOffset="115107.87">7411 11375 525 0,'0'0'177'16,"0"0"-7"-16,0 0-48 16,0 0-46-16,0 0-14 15,0 0-33-15,-7-18-23 0,7 29-6 16,0 11 0-16,2 9-2 16,11 6 4-16,4-1-2 15,2 3 5-15,2-4-5 16,0-4 0-16,4-8-1 15,-1-9 1-15,0-6-4 16,-1-8-1-16,-3 0 5 16,-1-12 0-16,-5-14 0 15,2-7 0-15,-5-4 1 16,-4-6 0-16,2-3-2 16,-3 3-2-16,0 5 1 15,-1 7 1-15,-4 14-2 16,1 11 3-16,-2 6 3 0,0 0-3 15,0 3 0-15,0 21-4 16,0 12 4-16,4 7 16 16,5 3-3-16,-2-4-4 15,7-5 5-15,1-8-13 16,1-6-2-16,2-6-1 16,7-9-6-16,-1-6-26 15,6-2-44-15,-4-10-31 16,-6-13-119-16,-5-1-95 15</inkml:trace>
  <inkml:trace contextRef="#ctx0" brushRef="#br1" timeOffset="115445.87">7916 11318 599 0,'0'0'100'16,"0"0"76"-16,0 0-62 15,0 0-46-15,0 0-43 16,0 0-23-16,-12 31 7 15,31-4-7-15,4 5 1 16,0 0-3-16,1 1 3 16,-3 0-3-16,-1-2 0 15,-7-4 1-15,-3-4-3 16,-5-9 2-16,-5-5 0 16,0-5 11-16,0-4-8 15,0 0 1-15,0 0 20 16,-3-9-13-16,-10-7-4 0,4-8-5 15,-2-2 0-15,1-5-1 16,5-1 1-16,5 1-2 16,0 0 0-16,11 4-3 15,13 1 1-15,4 4-4 16,5 1-35-16,4 6-2 16,2 2-91-16,-5 9-162 15,-7 4-326-15</inkml:trace>
  <inkml:trace contextRef="#ctx0" brushRef="#br1" timeOffset="115805.91">8268 11568 603 0,'0'0'78'0,"0"0"4"16,0 0-14-16,0 0-62 15,0 0 4-15,0 0 36 16,64-78-22-16,-40 41-2 15,-5-2 9-15,-1 0-20 16,-4 3 2-16,-8 4-4 16,-5 7-9-16,-1 7 5 15,0 5-1-15,-13 9 19 16,-8 4 8-16,-3 0-21 0,0 12 10 16,0 11 16-1,6 4-12-15,5 9-2 0,7 2-5 16,3 3 9-16,3-3-12 15,0-3-12-15,18-8-1 16,6-7-1-16,4-7-8 16,5-11 4-16,3-2-8 15,6-2 0-15,4-24-26 16,2-9-37-16,1-6-121 16,6 0-580-16</inkml:trace>
  <inkml:trace contextRef="#ctx0" brushRef="#br1" timeOffset="116832.55">9545 11056 556 0,'0'0'101'16,"0"0"-61"-16,0 0 61 16,0 0 34-16,-88-28-54 15,74 34-27-15,6 18-28 16,3 12-17-16,5 7 10 16,0 10 4-16,18 2-8 15,9-2-7-15,7-2-7 0,5-8 1 16,3-9-4-16,1-9 1 15,3-14 0-15,2-11 2 16,-5-7-1-16,-3-24 4 16,-8-10-4-16,-10-5 3 15,-8-5-3-15,-8-2-1 16,-6 7 1-16,0 6 1 16,0 10 2-16,-9 10 3 15,0 8-4-15,3 8 1 16,4 4-1-16,2 0-1 15,0 9-1-15,8 19-15 16,19 11 15-16,6 10 7 16,10-4-1-16,3 2-10 0,5-4 8 15,2-8-1-15,3-8 2 16,2-12-1-16,2-13-2 16,-4-2 0-16,-7-12-1 15,-10-13 7-15,-12-9 3 16,-10-9 2-16,-7-7 8 15,-7-8-10-15,-3-3 4 16,0-3-2-16,-15-2-10 16,-3 6 5-16,-4 6-8 15,-1 7 1-15,5 7-3 16,2 10 2-16,4 7-6 16,7 8-9-16,5 3-38 0,3 2-37 15,22 0-58 1,12 3-286-16</inkml:trace>
  <inkml:trace contextRef="#ctx0" brushRef="#br1" timeOffset="117153.84">10673 10376 458 0,'0'0'369'15,"0"0"-306"-15,0 0 33 16,0 0-25-16,0 0-19 15,0 0 5-15,73 70-48 16,-49-34-4-16,-3 15-5 16,-5 15-17-16,-16 18-257 15</inkml:trace>
  <inkml:trace contextRef="#ctx0" brushRef="#br1" timeOffset="142775.08">6552 9955 187 0,'0'0'120'0,"0"0"-106"16,0 0 5-16,0 0 20 16,0 0-11-16,0 0 5 0,0 0-6 15,0 7 6-15,0-7 1 16,0 0-14-16,0 1-4 16,0 1 0-16,0 0-7 15,0 0-5-15,0 0-3 16,0-1 0-16,0 1-2 15,-3-2-4-15,3 1 5 16,0-1 1-16,0 0 0 16,0 0-1-16,0 0 2 15,0 0 0-15,0 0-1 16,0 0-1-16,0 0-17 16,0 0-3-16,0 0-34 0,0 0-9 15,0 0 36-15,0 0 13 16,0 0 13-16,-3 0-15 15,3 0-18-15,0 1-70 16,0 2-20-16,0-1 50 16</inkml:trace>
  <inkml:trace contextRef="#ctx0" brushRef="#br1" timeOffset="142895.37">6552 9955 339 0</inkml:trace>
  <inkml:trace contextRef="#ctx0" brushRef="#br1" timeOffset="143569.78">6552 9955 339 0,'-43'55'40'0,"42"-55"41"0,1 0 3 0,-2 0-8 0,2 0-16 15,0 0-28-15,0 0-10 16,0 0-11-16,0 0-9 15,0 0 9-15,0 0-6 16,0 0-3-16,0 0 21 16,0 0-22-16,0 0 14 15,0 0 9-15,0 0 0 16,0-1 12-16,0 1-22 0,0 0-7 16,0 0 17-16,0-2-15 15,0 1 5-15,0-4-6 16,-3 1 1-16,-3-4 8 15,3-2-17-15,0 0 0 16,1-2 6-16,-1 2-1 16,-1 0-3-16,3-1 0 15,-2 3 0-15,0-2 8 16,0 1-9-16,0-2 1 16,0 4 7-16,0-3-5 15,1 1 15-15,-1 1-17 16,0-2 2-16,-1 1 2 15,4-2-4-15,-3 1-2 0,0 0 1 16,1-1 2 0,-1 3 1-16,0-1-4 0,0 2 0 15,-1 1 10-15,1-1-9 16,0 1 1-16,-3-1 12 16,2 1-14-16,-1-2 2 15,-1 0-4-15,1-1 5 16,1 3-5-16,1 0 3 15,0 3-1-15,2 2 1 16,1-1 0-16,-2 1-1 16,2 1 0-16,0 0 8 15,0-2-9-15,0 2 1 0,0 0 0 16,0 0-6-16,0 0 12 16,0 0-6-16,0 0 0 15,0 0 5-15,0 0-6 16,0 0 1-16,0 0 0 15,0 0 9-15,0 0-9 16,0 0 7-16,0 3-3 16,0 9-2-16,7 7-4 15,4 7-1-15,3 10 3 16,2 1 0-16,-1 1-26 16,3-1-34-16,1-1-87 15,-4 0-329-15</inkml:trace>
  <inkml:trace contextRef="#ctx0" brushRef="#br1" timeOffset="-124984.8">7544 6552 699 0,'0'0'46'16,"0"0"-10"-16,0 0 44 15,0 0-21-15,0 0-18 16,0 0-4-16,0 0-18 16,0 0-9-16,-31 22-9 15,31-22 2-15,8-2 3 16,6-11-4-16,6-8-2 15,4-6 2-15,1-6 5 16,0-3-5-16,-2 1-2 0,1-1 0 16,-5-1 6-1,2 1-6-15,-9 9 0 0,-5 6-1 16,-5 9 3-16,-2 6-2 16,0 5 0-16,0 1 0 15,-5 0 10-15,-10 3-6 16,-4 14-4-16,4 4 13 15,3 4-13-15,3 1 7 16,6-2 0-16,3-4-6 16,0-2-2-16,9-6 2 15,10-5-1-15,4-5 0 16,5-2-1-16,5 0 1 0,2-15 0 16,0-5 1-16,-2 0 0 15,-6 3-1-15,-9 5 0 16,-5 4 0-16,-7 5-3 15,-4 3 1-15,-2 0 2 16,0 6 0-16,0 13-4 16,0 8 11-16,-3 3-7 15,-6 1 7-15,9 1-1 16,0-7-6-16,0-3-4 16,0-8 4-16,12-3 0 15,3-5-1-15,4-4 1 16,5-2-5-16,0 0 5 15,4-14-1-15,4-5-13 0,-1 0-33 16,6-2-17-16,0 5-150 16,-1 1-145-16</inkml:trace>
  <inkml:trace contextRef="#ctx0" brushRef="#br1" timeOffset="-124273.23">8559 6197 334 0,'0'0'96'16,"0"0"2"-16,0 0 13 0,-99 6-6 16,63 13-41-16,-4 6-12 15,0 1 12-15,4 5-27 16,2 5 3-16,5-1-13 16,9 3-9-16,6 1-3 15,11-6-15-15,3-5 0 16,0-5-2-16,18-11-2 15,3-3 3-15,3-7-5 16,-2-2 4-16,4-7-3 16,-4-20-21-16,3-12 2 15,-5-8-7-15,1-10-23 16,-2-7-15-16,-7-6 5 0,0-3-8 16,-5 2 22-1,-2 9 40-15,-4 14 10 0,-1 14 15 16,0 15 40-16,0 9 18 15,0 6 2-15,0 4-2 16,0 0-8-16,0 0-15 16,0 0-11-16,0 16-12 15,0 11-10-15,2 13 11 16,4 9-18-16,1 9-9 16,2 7 3-16,2 1-4 15,-1 2-3-15,3-3-33 16,1-4-58-16,1 0-175 15,-6-1-399-15</inkml:trace>
  <inkml:trace contextRef="#ctx0" brushRef="#br1" timeOffset="-121752.56">9881 11811 589 0,'0'0'104'0,"0"0"-90"16,0 0-2-16,0 0 57 16,0 0-12-16,0 0-23 15,0-3-16-15,0 3-3 16,0 0-3-16,7 0-11 15,8 0-1-15,9 0 6 0,9-5-5 16,7-3-1-16,2 2 0 16,4-3 5-16,2 0 9 15,4 2-12-15,11-4 3 16,4 0-1-16,5-3-2 16,0-2 9-16,-3-1-11 15,-2 0 4-15,-1 1 0 16,0 2-4-16,-5 3 0 15,-7 2 4-15,-14 3-1 16,-6 2-3-16,-13 2 2 16,-8 0-2-16,-5 2 0 15,-7 0 6-15,-1 0-2 0,0 0 16 16,0 0 0 0,0 0 3-16,0-2-18 0,0 2-1 15,0 0 2-15,0 0-6 16,0 0-9-16,0 0-31 15,0-2-61-15,0 0-206 16,0-1-316-16</inkml:trace>
  <inkml:trace contextRef="#ctx0" brushRef="#br1" timeOffset="-119675.38">11865 11232 765 0,'0'0'36'0,"0"0"-18"0,0 0 27 16,0 0-15-16,0 0-14 15,0 0-15-15,-45 58-1 16,53-59 0-16,14-19 0 16,8-10 7-16,4-9-5 15,4-12-2-15,-1-4 7 16,-1 0-7-16,-6 1 0 15,-5 11 1-15,-6 8-1 16,-8 17 0-16,-5 5 5 16,-2 9-5-16,-4 4 2 0,0 0 9 15,0 9 4 1,-4 15 6-16,-5 11-19 0,1 3 6 16,5 1 7-16,3-9-7 15,0-3-7-15,11-7 2 16,8-9-3-16,8-7-2 15,6-4-1-15,4-12 3 16,8-20 4-16,-1-5-4 16,-3-2-1-16,-8 7-1 15,-8 11-1-15,-10 11 3 16,-6 8-6-16,-8 2 8 16,-1 13-4-16,0 22-2 15,-13 14 4-15,-2 4 10 16,-3 2-8-16,5-6 3 15,4-4 4-15,3-9-5 0,6-11 11 16,0-8-9-16,13-6-5 16,7-9-2-16,5-2 0 15,5-6 0-15,6-18-4 16,1-9-7-16,2 0-19 16,-2-1-83-16,-4 4-151 15,-3 8-121-15</inkml:trace>
  <inkml:trace contextRef="#ctx0" brushRef="#br1" timeOffset="-119300.81">12997 10958 328 0,'0'0'19'16,"0"0"-9"-16,0 0 3 16,0 0 17-16,-89-30 5 15,53 30 57-15,-6 12-22 16,-2 10 19-16,5 7-11 16,1 6-11-16,8 3-6 15,8 1-4-15,10-3-29 16,5-3-1-16,7-5-24 15,0-7-1-15,12-3-2 16,7-8 0-16,7-8-1 0,2-2-3 16,3-2-9-16,5-21 2 15,4-10-36-15,-1-13 4 16,1-4-36-16,-7-7-22 16,-4 1-40-16,-10 2-15 15,-9-1-106-15</inkml:trace>
  <inkml:trace contextRef="#ctx0" brushRef="#br1" timeOffset="-119097.37">12997 10576 198 0,'0'0'160'16,"0"0"-88"-16,0 0 19 15,0 0-2-15,0 0 16 16,0 0-28-16,-13-58-19 0,13 58-7 16,0 25-4-16,3 14-14 15,1 17 5-15,-1 12-24 16,-3 9-3-16,0 7-7 15,0 5 2-15,0-3-8 16,0-6 2-16,0-9-28 16,3-14-61-16,6-13-106 15,5-14-142-15</inkml:trace>
  <inkml:trace contextRef="#ctx0" brushRef="#br1" timeOffset="-118526.21">13654 10612 220 0,'0'0'436'0,"0"0"-354"16,0 0-14-16,0 0-1 15,0 0 14-15,-73 87-50 16,47-45-4-16,-2 10 0 0,-5 8-6 15,-3 11 1 1,-4 6-1-16,-3 9-3 0,-2-1 9 16,-1-4-24-16,4-9 1 15,6-13-4-15,11-15-4 16,11-14-5-16,9-15-36 16,5-5-26-16,0-10-45 15,11 0-164-15,6-8 39 16</inkml:trace>
  <inkml:trace contextRef="#ctx0" brushRef="#br1" timeOffset="-117070.73">13469 11418 566 0,'0'0'114'0,"0"0"-29"16,0 0-26-16,0 0-46 15,0 0-13-15,0 0-8 16,-6 4 8-16,28-20 0 16,8-12 22-16,6-7-4 15,1-11-14-15,2-4 6 16,-5 3-9-16,-7 4 7 16,-6 9-6-16,-8 12-2 0,-7 10 0 15,-4 5 3-15,-1 6 1 16,-1 1 6-16,0 0 45 15,0 0-28-15,0 0-18 16,3 13-3-16,5 5 2 16,8 4 1-16,5 4-9 15,5 1 0-15,0 3 1 16,1 2 0-16,-5 3 4 16,-5 2-5-16,-5-1 0 15,-8 1 2-15,-4-1-1 16,0-2-1-16,-19-2 7 0,-8-6-3 15,-3-4 3 1,-2-10 2-16,0-10-9 0,4-2-10 16,7-18-16-16,6-23-32 15,12-13-106-15,3-1-208 16</inkml:trace>
  <inkml:trace contextRef="#ctx0" brushRef="#br1" timeOffset="-115874.02">11932 10599 409 0,'0'0'52'16,"0"0"0"-16,0 0-2 16,0 0 35-16,0 0-12 15,-94 0-25-15,79 0 3 16,-1 0-16-16,4 0 13 0,0 0-18 16,0 0-6-16,3 0-10 15,1 0 7-15,4 0-18 16,0 0 3-16,4 5-3 15,0 9-3-15,0 7 0 16,0 14 4-16,0 11 3 16,0 8-7-16,0 8-1 15,0 12-4-15,5 10 5 16,-2 3 0-16,-1 4-2 16,1-6-10-16,0-1 3 15,-3-3 9-15,5-6 1 16,1-5 1-16,4-11 1 15,3-10-2-15,5-5 0 16,-1-7-1-16,0-6 1 0,-1-9-1 16,3-5 0-16,-1-4 0 15,7-1-2-15,1 1 1 16,-1-1 1-16,3-1 5 16,2-1-1-16,3-1-4 15,7-8-5-15,12-1 1 16,11-7-38-16,16-17-94 15,16-8 8-15,12-5-145 16</inkml:trace>
  <inkml:trace contextRef="#ctx0" brushRef="#br1" timeOffset="-114958.02">13991 10474 317 0,'0'0'196'15,"0"0"-177"-15,0 0-11 16,0 0 26-16,0 0-18 16,0 0-7-16,36-17 19 15,-11 10-17-15,-1 2-3 16,-3 3-4-16,-5-1 6 15,-2 3 8-15,-5 0 14 0,-3 0 18 16,-2 11-9-16,-1 3 2 16,0 3-9-16,-2-2 3 15,-1 3-14-15,0 0-4 16,2 6-10-16,1 5-9 16,-2 6 6-16,1 7 0 15,4 3-1-15,-1 4-2 16,1-3-3-16,4 2 3 15,-1 0-5-15,1 2 4 16,4 2-2-16,-2 0 2 16,2 2 2-16,-1-5-4 15,-3 1 0-15,-1-1 6 0,-3-3 1 16,-5-1 10 0,-1-2 10-16,0-6-15 0,0-2-4 15,-4-4 4-15,-11-5 8 16,0-5-8-16,-4-7-10 15,-3 0-2-15,-4-6-4 16,-6-7-5-16,-6-1-7 16,-9-5-46-16,-6-13-145 15</inkml:trace>
  <inkml:trace contextRef="#ctx0" brushRef="#br1" timeOffset="-113332.61">7477 5968 262 0,'0'0'76'16,"0"0"-19"-16,0 0-12 15,0 0 24-15,0 0 9 16,0 0-33-16,-79 22 7 16,73-21-3-16,0-1-15 15,0 1 21-15,-1 3-16 16,2-2-27-16,-1 3 27 15,2-1-34-15,-2 0-5 16,1 2 7-16,0 6-7 16,0 4 0-16,-1 5 4 15,3 5-4-15,0 0 0 0,0 3 0 16,3-1 1-16,0-1-1 16,0 1 0-16,0 1 0 15,0 4 0-15,3 3 0 16,3 3-1-16,2 0 1 15,-4 3-7-15,3-1 4 16,-2 1 3-16,-1-7 0 16,1-4 0-16,-1-5 3 15,-2-2-4-15,-2-4 2 16,0-1-1-16,0-4 3 16,0-1-3-16,0-1 0 15,0-3 4-15,0-1 1 0,0-3-10 16,10 1-1-1,4 0-1-15,6-1 3 16,12-1-1-16,7-4 2 0,8-1-35 16,4 0-171-16,4-10-206 15</inkml:trace>
  <inkml:trace contextRef="#ctx0" brushRef="#br1" timeOffset="-112418.32">8654 5836 440 0,'0'0'78'0,"0"0"-35"0,0 0 13 15,0 0-23-15,0 0-32 16,0 0 4-16,11 0-5 15,7 0 4-15,1 0-2 16,-4-1-1-16,3 0 6 16,-2-1-7-16,-4 2 0 15,2 0-3-15,-7 0 3 16,-1 0 3-16,-4 0 0 16,0 0-3-16,-2 0 5 15,0 0 5-15,0 3 47 0,0 9-15 16,0 2-16-1,-5 3 0-15,2-1-18 0,3 1-5 16,0 1 4-16,0 2-7 16,0 3-2-16,6 1 1 15,1 2 1-15,-1 1 6 16,3 3-6-16,-1 2 0 16,0 4 0-16,-2 1 3 15,0 1-2-15,-1 1-1 16,-5 2 2-16,3-3-5 15,-3-1 3-15,0 0 0 16,0-1 6-16,0-1-5 16,-6-4 8-16,-3-6 2 15,0-7-3-15,-3-5 4 16,-2-7-3-16,-3-3-9 0,-3-3-14 16,-2-3-111-16,-5-15-223 15</inkml:trace>
  <inkml:trace contextRef="#ctx0" brushRef="#br1" timeOffset="-100373.75">2078 13439 483 0,'0'0'104'16,"0"0"-59"-16,0 0 72 16,0 0 6-16,0 0-39 15,0 0-20-15,0 0-30 16,-12-27-6-16,12 27-13 16,0 0-14-16,0 0 2 15,0 3-3-15,0 21 0 16,0 12 10-16,0 13-4 15,0 7 0-15,0 3 4 0,6-5-9 16,10-6 9-16,4-9-10 16,7-7-4-16,7-10-1 15,6-7 7-15,5-5-4 16,4-7 1-16,2-3 1 16,0 0-1-16,-4-7 1 15,-6-7 0-15,-7-5-4 16,-9-1 8-16,-8-4-5 15,-7-5 1-15,-4-1 0 16,-6-3 7-16,0 2-7 16,0 1 0-16,-6 3 11 15,-4 2-10-15,4 1 12 16,1 3-13-16,2 1 0 0,3 3 0 16,0 2 0-16,0 5-8 15,0 0-8-15,6 1-44 16,6 5-11-16,0 4-95 15,-3 0-116-15,-6 6-112 16</inkml:trace>
  <inkml:trace contextRef="#ctx0" brushRef="#br1" timeOffset="-100114.47">2370 13518 653 0,'0'0'139'0,"0"0"-107"16,0 0 52-16,0 0 16 16,0 0-77-16,0 0-7 15,-22-2-5-15,22 32-10 16,3 18 25-16,6 22-13 16,-3 10 0-16,-2 15-2 15,1 3-6-15,-4-2-2 16,4-7 0-16,2-15-6 15,-1-23 1-15,8-15-30 16,3-23-20-16,0-13-117 16,4-22-283-16</inkml:trace>
  <inkml:trace contextRef="#ctx0" brushRef="#br1" timeOffset="-99429.82">2290 13116 565 0,'0'0'90'0,"0"0"-85"16,0 0 13-16,0 0 4 15,0 0-5-15,0 0 4 16,10-61-19-16,-1 58 15 16,0 3-9-16,1 0-4 0,-2 0 8 15,-2 1-8 1,-3 11 15-16,0 2 5 0,-3 2-4 16,0-2 10-16,0-4-5 15,0-4-11-15,0-3 2 16,-6-3-6-16,0 0 3 15,1 0-11-15,-3-8 0 16,3-2-1-16,4-4 0 16,1-1 3-16,0 2-4 15,3 0-8-15,10 5 7 16,-1 2 0-16,6 6-7 16,-3 0 8-16,1 0-5 15,-4 7 3-15,-3 4 1 16,-3 2-3-16,-5-2 4 0,-1-4 7 15,0-1-3-15,-5-3 9 16,-6-3-6-16,-4 0-6 16,2 0-2-16,2 0 1 15,4-4-10-15,5-2-42 16,2 2-116-16,0 0-148 16</inkml:trace>
  <inkml:trace contextRef="#ctx0" brushRef="#br1" timeOffset="-98399.3">2894 13390 472 0,'0'0'105'0,"0"0"-81"16,0 0 68-16,0 0-46 16,0 0-20-16,-18 79 1 15,18-46-1-15,0 6-9 16,10 7 10-16,4 2 8 15,4 0-17-15,0-5-12 16,6-5 1-16,-2-9-5 16,2-6 3-16,-3-5-5 15,0-5 0-15,-1-8-5 16,0-3 5-16,2-2-25 16,-1-2-41-16,0-18-57 15,-3-7 2-15,-3-5-76 0</inkml:trace>
  <inkml:trace contextRef="#ctx0" brushRef="#br1" timeOffset="-98165.85">3192 13465 559 0,'0'0'49'16,"0"0"-18"-16,0 0 79 15,0 0-66-15,0 0-31 16,0 0 36-16,8 46-2 15,-1-18-10-15,1 1-16 16,-1 3-7-16,4 2 15 16,-2 1-29-16,1-2 1 0,-1-4-8 15,0-5 12 1,4-6-10-16,-1-6-18 0,-4-8-74 16,2-4-106-16,-7 0-152 15</inkml:trace>
  <inkml:trace contextRef="#ctx0" brushRef="#br1" timeOffset="-97984.21">3118 13653 636 0,'0'0'110'16,"0"0"-99"-16,0 0-8 15,0 0 9-15,0 0 12 16,58-77-11-16,-30 63 5 0,-1 3-15 15,0 4-2-15,1 2-2 16,-5 2-103-16,1 3-114 16,-5 0-239-16</inkml:trace>
  <inkml:trace contextRef="#ctx0" brushRef="#br1" timeOffset="-97738.9">3437 13414 426 0,'0'0'54'15,"0"0"13"-15,0 0 55 0,0 0-3 16,0 0-37-16,0 0-21 16,67 91-10-16,-61-51-18 15,-4 4-15-15,-2 4-10 16,0 2-4-16,0 2-4 15,-8 0 0-15,-2 3-39 16,2-5-43-16,4-2-53 16,1-7-202-16</inkml:trace>
  <inkml:trace contextRef="#ctx0" brushRef="#br1" timeOffset="-97112.01">4383 13664 572 0,'0'0'167'0,"0"0"-145"15,0 0 54-15,0 0-7 16,0 0-35-16,0 0-16 16,5 62 6-16,-5-31-14 15,-2 7-6-15,-13 6 9 16,-1 6-13-16,-7 1-35 15,-2 0-77-15,-2-2-165 16</inkml:trace>
  <inkml:trace contextRef="#ctx0" brushRef="#br1" timeOffset="-96080.86">4918 13414 535 0,'0'0'97'0,"0"0"-55"16,0 0 38-16,0 0 10 16,0 0-27-16,-77 75-58 15,74-60 31-15,3 3-22 16,0 5 2-16,0 4 2 16,6 4-17-16,6 5 10 15,3-2-6-15,4 2-3 16,2-5 4-16,3-7-3 15,-2-9 2-15,2-5-4 16,-1-6 0-16,-1-4-2 16,-1 0-3-16,-3 0 4 15,-2-4 4-15,-2-13 1 16,-1-7 1-16,1-8 5 0,-4-10-5 16,-7-2 2-16,-3-4-3 15,0 1-3-15,-2 3 1 16,-17 6-1-16,0 3-2 15,-7 7 0-15,-1 7 0 16,-1 5-2-16,0 7 1 16,1 8 2-16,0 1-2 15,5 3 1-15,-1 15 0 16,5 4-4-16,6 0 4 16,9 3 0-16,3-2 11 15,0-2-11-15,17-1 0 16,7-5-1-16,1-5 1 15,8-4-2-15,-5-5 2 0,5-1 0 16,-3 0 0-16,-5-4-3 16,1-12 3-16,-4-4-20 15,-1-5-91-15,-6-3-162 16,-5 1-268-16</inkml:trace>
  <inkml:trace contextRef="#ctx0" brushRef="#br1" timeOffset="-95673.6">4905 13128 566 0,'0'0'58'16,"0"0"-45"-16,0 0 53 15,0 0-21-15,0 0-2 16,0 0-15-16,15-43-8 16,-6 41-11-16,0 2-3 15,3 0 2-15,-3 0-8 16,-3 2 0-16,-3 6 8 16,0 2-4-16,-3 2 20 15,0-5-9-15,0-1-4 16,0-4 4-16,0-2 12 0,0 0-21 15,0 0 7-15,0 0-11 16,-3-4 7-16,0-4-9 16,1-1 0-16,2 0-11 15,0 2-31-15,2 3-73 16,11 4-91-16,5 0-152 16</inkml:trace>
  <inkml:trace contextRef="#ctx0" brushRef="#br1" timeOffset="-95331.96">5384 13248 616 0,'0'0'215'0,"0"0"-209"15,-30 92 48-15,30-41 14 16,0 7-36-16,14 4 2 16,5 2-32-16,3-6 6 15,-2-8 7-15,5-11-12 0,-1-9-6 16,3-10 3-1,-6-9-7-15,3-5-16 0,-2-6-37 16,3-3-49-16,-2-19-76 16,2-11-38-16,-4-5-217 15</inkml:trace>
  <inkml:trace contextRef="#ctx0" brushRef="#br1" timeOffset="-95128.18">5687 13439 536 0,'0'0'142'0,"0"0"-14"16,0 0-24-16,0 0-16 16,0 0-62-16,0 0-16 15,-10 36-4-15,26-13 9 16,-1 4-8-16,9 0-5 0,-2 3-2 16,0-4 7-16,-2-1-7 15,-2-5 0-15,-3-4-1 16,-5-5 1-16,-4-4 0 15,0-4-38-15,-6-3-64 16,0 0-226-16</inkml:trace>
  <inkml:trace contextRef="#ctx0" brushRef="#br1" timeOffset="-94929.63">5669 13573 339 0,'0'0'449'15,"0"0"-428"-15,0 0-11 16,0 0 16-16,0 0-10 16,0 0-12-16,80-69-1 15,-50 58-3-15,3 0-6 16,-3-1-124-16,-6 2-163 16</inkml:trace>
  <inkml:trace contextRef="#ctx0" brushRef="#br1" timeOffset="-94713.78">5948 13287 642 0,'0'0'160'0,"0"0"-151"16,0 0 44-16,0 0 30 0,0 0-8 15,0 0-41-15,82 94 1 16,-61-52-19-16,-3 7-5 15,-9 3 0-15,-2 2-11 16,-7 2-7-16,0 0-30 16,0-2-86-16,-12-7-216 15</inkml:trace>
  <inkml:trace contextRef="#ctx0" brushRef="#br1" timeOffset="-93988.61">6615 13587 581 0,'0'0'133'0,"0"0"-122"0,0 0 45 16,0 0-10-16,0 0-29 16,0 0 17-16,0 21 16 15,0 11-10-15,-6 11-5 16,-15 7-8-16,-3 2-16 15,-4 0-4-15,0 0-7 16,2-2-32-16,7-6-138 16,1-12-216-16</inkml:trace>
  <inkml:trace contextRef="#ctx0" brushRef="#br1" timeOffset="-91894.72">7309 13287 606 0,'0'0'124'16,"0"0"-33"-16,0 0 13 0,-72 100-63 16,64-65-23-16,8 3-7 15,0 6-1-15,8 3-6 16,16-2-4-16,1-1 0 15,5-10 0-15,3-5 0 16,-2-10-2-16,5-7 0 16,0-9 2-16,0-3-4 15,3 0 4-15,-4-15 5 16,-1-7-5-16,-5-7 8 16,-8-7-6-16,0-3 7 0,-9-2 4 15,-5 0-9 1,-7-1 10-16,0 0-6 0,-10 1-1 15,-14 2 8 1,-5 7-8-16,-6 7 14 0,-3 3 0 16,1 9-6-16,1 5-2 15,3 4-11-15,8 4 6 16,7 0 2-16,9 0-10 16,5 0 0-16,4 0-5 15,0 0-24-15,0 0-38 16,12 6-47-16,7 2-118 15,-1 2-425-15</inkml:trace>
  <inkml:trace contextRef="#ctx0" brushRef="#br1" timeOffset="-91144.94">7340 13058 635 0,'0'0'72'15,"0"0"65"-15,0 0-35 16,0 0-44-16,0 0-40 0,-9 89 4 15,17-39-18-15,6 13 20 16,1 14-21-16,3 11 9 16,-1 6 23-16,-1 7-22 15,2-7 7-15,0-11-11 16,-2-14-9-16,4-14 0 16,-4-15-2-16,-2-11-4 15,-1-14-6-15,-3-15-62 16,1-2-88-16,-4-27-101 15,2-12 10-15</inkml:trace>
  <inkml:trace contextRef="#ctx0" brushRef="#br1" timeOffset="-90339.43">7358 12821 364 0,'0'0'98'0,"0"0"-21"16,0 0 43-16,0 0-33 15,0 0 2-15,0 0-40 16,-30-2-28-16,27 4-9 15,3 6-4-15,0 2 3 16,0-2-11-16,0 2 1 16,6-5 1-16,3-1-1 15,1-2-2-15,1-2-5 16,-2 0 6-16,-2-3-3 16,-4-7 3-16,-3-4 0 15,0 4 11-15,0 1-10 16,0 1 6-16,-10 3-3 0,1 4 0 15,0 1 17-15,-1 0-7 16,2 0-9-16,2 6 6 16,6 4-11-16,0 0 0 15,0-3-1-15,0 1 1 16,0-5-2-16,6 0-2 16,0-1 0-16,-3-2 2 15,1 0-4-15,-4 0 6 16,0 0 0-16,0-2 5 15,0-4 7-15,-5 2-12 16,0 0-1-16,-1 2-40 16,6 2-122-16,0 0-173 15</inkml:trace>
  <inkml:trace contextRef="#ctx0" brushRef="#br1" timeOffset="-87211.27">10566 13252 526 0,'0'0'146'0,"0"0"-49"16,0 0 15-16,0 0-68 15,-33 71-21-15,33-30-4 16,0 3 11-16,0 3-3 16,10 0-4-16,5-4 4 15,5-6-15-15,3-9 1 16,3-10-13-16,2-9 0 0,5-9-2 15,-2-3 1-15,1-21 1 16,-4-8 3-16,-7-2-3 16,-6-1 0-16,-8 8 3 15,-3 7 0-15,-2 5 1 16,-2 9-2-16,1 5 3 16,1 1-2-16,1 0-3 15,6 10-10-15,6 15 5 16,9 8 10-16,10-2-1 15,9-6-4-15,4-9-1 16,2-9 0-16,3-7-3 16,-4 0 4-16,-2-18 5 15,-9-7-5-15,-8-8 6 0,-11-2 8 16,-11-8 10 0,-7-3 16-16,0-5-4 0,-12 2-16 15,-6 3 8-15,-1 12-7 16,1 4-7-16,6 8-10 15,3 6-3-15,6 3-1 16,3 2-37-16,1-2-55 16,21 2-24-16,4 9-257 15</inkml:trace>
  <inkml:trace contextRef="#ctx0" brushRef="#br1" timeOffset="-86840.87">11489 12612 836 0,'0'0'109'0,"0"0"-91"16,0 0 52-16,0 0-17 15,0 0-17-15,91 90-16 16,-61-34-12-16,-2 15-8 16,-14 14-23-16,-13 7-320 15</inkml:trace>
  <inkml:trace contextRef="#ctx0" brushRef="#br1" timeOffset="-75295.48">9488 13233 506 0,'0'0'125'0,"0"0"-38"16,0 0 58-16,0 0-44 15,0 0-47-15,0 0-24 16,0 0-14-16,-16 0-2 16,16 0-4-16,0 0-9 15,7-1 3-15,10 1-3 16,2 0 1-16,6 0 5 15,5 0-5-15,2 0 6 16,5 7 0-16,5 6-8 16,1 1 0-16,-1 4 6 0,-3 0-4 15,-2 3 1 1,-6 0-3-16,-7 4 1 0,-3 3 2 16,-6 3-2-16,-9 7-1 15,-6 7 10-15,0 3-9 16,-16 4 7-16,-11 2 2 15,-8 1 1-15,-5-4 12 16,1-6-14-16,-4-7 6 16,7-8-11-16,5-12 1 15,9-8-10-15,5-8 4 16,5-2-27-16,5-12-29 16,5-12-53-16,2-5-234 15</inkml:trace>
  <inkml:trace contextRef="#ctx0" brushRef="#br1" timeOffset="-62742.27">7846 13195 505 0,'0'0'122'15,"0"0"-48"-15,0 0 31 16,0 0-13-16,0 0-29 15,0 0-30-15,-38 33 1 16,31-9-4-16,4 9-12 16,3 11-3-16,0 4-5 15,0 5 4-15,16 0-7 0,1-5-7 16,5-4-1 0,5-5 0-16,4-3 1 0,2-6-4 15,0 0-5-15,-2-7-11 16,-2-7-25-16,-6-7-67 15,-7-9-130-15,-3 0-67 16</inkml:trace>
  <inkml:trace contextRef="#ctx0" brushRef="#br1" timeOffset="-62461.3">8040 13248 293 0,'0'0'309'0,"0"0"-284"16,0 0 73-16,0 0 41 16,0 0-103-16,0 0-9 15,4 75-14-15,2-39 8 16,3 5 5-16,-3 0-3 16,0 2-1-16,5-5 0 15,-1-7-11-15,-1-7-3 16,0-5-8-16,1-10-1 15,-1 0-1-15,-1-9-13 16,2 0-30-16,-6 0-63 16,1-11-112-16,-5-5-21 0</inkml:trace>
  <inkml:trace contextRef="#ctx0" brushRef="#br1" timeOffset="-62242.86">8013 13462 544 0,'0'0'217'16,"0"0"-207"-16,0 0 23 16,0 0 20-16,0 0-29 15,0 0-4-15,18-26 11 16,0 19-7-16,1 0-8 16,6 3-14-16,-5 0 2 15,4 1-3-15,-5 1-1 16,1 1-52-16,-3-2-65 15,-2-1-130-15,-6-3-177 0</inkml:trace>
  <inkml:trace contextRef="#ctx0" brushRef="#br1" timeOffset="-62033.33">8220 13158 616 0,'0'0'77'15,"0"0"-28"-15,0 0 40 16,0 0-21-16,0 0-15 16,0 0-16-16,102 82-4 15,-74-47-7-15,-3 8-9 0,-2 5 1 16,-10 5-16 0,-4 5-1-16,-5 0-2 0,-2-2-8 15,-2-4-42-15,0-8-75 16,0-7-174-16</inkml:trace>
  <inkml:trace contextRef="#ctx0" brushRef="#br1" timeOffset="-60774.33">8948 13569 769 0,'0'0'110'16,"0"0"-59"-16,0 0 22 15,0 0-30-15,0 0-28 0,0 0-12 16,5 0-2-16,14 0-1 16,7-5 8-16,3-1 2 15,3 1 0-15,2 3 8 16,2 0 0-16,7 2-10 15,-1 0 9-15,2 0-11 16,-2 0 4-16,-3 0-3 16,-4 0-7-16,-4 0 1 15,0 0 1-15,-1 0 2 16,-2 0 15-16,1 0-14 16,-4-2-2-16,0 1 7 15,-1 0-9-15,-3-3 2 16,0 4-3-16,0-2 1 15,-3-1 3-15,-2 1-4 0,-1-1 0 16,0 0-1-16,-3 0 4 16,-3 2-5-16,1 1 5 15,-4-2-3-15,0 2 2 16,-1 0 1-16,-2 0-3 16,1 0 3-16,-1 0-3 15,0 0 3-15,0 0-1 16,0 0 0-16,0 0 0 15,2 0 0-15,1 0-2 16,2 0 0-16,0 0 0 16,0-1 0-16,-1 1 2 0,0 0 0 15,-1 0-2 1,-1 0-2-16,-2 0 2 0,0 0 3 16,-2 0-2-16,1 0-1 15,-1 0-2-15,-1 0 2 16,0 0 2-16,0 0-1 15,0 0-1-15,0 0 5 16,0 0-5-16,0 0 0 16,0 0-2-16,0 0 1 15,0 0-21-15,0 0-32 16,0 0-14-16,0-2-12 16,0-2-57-16,0 0-26 15,0 1-81-15,0 0-111 16</inkml:trace>
  <inkml:trace contextRef="#ctx0" brushRef="#br1" timeOffset="-59534.14">9879 13483 377 0,'0'0'81'0,"0"0"-48"16,0 0 48-16,0 0-22 15,0 0-10-15,0 0 12 16,0 0 29-16,0 0-14 16,-3 0-25-16,-4 7-7 15,1 0-22-15,0 4 1 0,0-3-10 16,1 4-4 0,4-1 4-16,-1-4-4 0,2 0-4 15,0-1 0-15,0 0-5 16,0-2 0-16,5-1 1 15,1-2-1-15,1-1 0 16,1 0-3-16,-2 0 0 16,0-8 1-16,-5-2-1 15,-1-4 2-15,0 4 1 16,0-2 0-16,0 2 8 16,-7 3-6-16,-5 3 10 15,0 3 2-15,-1 1-1 0,-1 0-6 16,2 0 7-1,0 5-2-15,5 5 2 0,1 0-8 16,4 2 2-16,2-1-3 16,0 3-4-16,0-1 0 15,11-1-1-15,1 0 0 16,4-4-3-16,-2-1 2 16,-1-4-3-16,-1-3 2 15,-2 0 0-15,-2 0 0 16,-1-14-5-16,-4 0 6 15,-1-3-1-15,-2-1 2 16,0 0 0-16,0 1 1 16,-9 3 1-16,-6 6-2 15,4 3 3-15,-2 2-2 16,-2 3 13-16,1 0-5 0,1 1 2 16,3 9 2-16,2 2-10 15,5 1 2-15,3 1-5 16,0 1 0-16,0 0 0 15,11-1 0-15,4-1 0 16,1-3-2-16,5-3 1 16,-3-3-2-16,0-4-3 15,-5 0 6-15,0-4-1 16,-5-9-4-16,-2-2-2 16,-4-3-1-16,-2-2 7 15,0 0 0-15,-3 1 2 16,-8 4 0-16,-4 3 2 0,0 6-1 15,-3 2 1-15,3 4 1 16,-2 0 1-16,3 0 0 16,2 4-2-16,5 4 2 15,2 1-2-15,4 0-3 16,1 1 0-16,0 0 0 16,1 0 0-16,10-2-1 15,5 0-1-15,-1-5 2 16,3-1-1-16,-3-2-2 15,0 0 0-15,-3-2-2 16,-2-6 3-16,-6-6-1 16,-1 3 3-16,-3-3-3 15,0 1 2-15,0-2-1 16,-11 3 2-16,-3 1 6 16,-5 3-6-16,4 3 4 0,-3 2-3 15,1 3 3-15,3 0 5 16,0 0-9-16,5 3 5 15,0 4 1-15,3 2-5 16,5-1 3-16,1 4-4 16,0-1 0-16,0 0-1 15,7 0-1-15,7-1 1 16,-2-4 1-16,0-3-7 16,-2-3 6-16,1 0-3 15,-5 0 1-15,1 0 1 0,-6-8-4 16,-1 0 3-1,0-3 3-15,0 4 0 0,-1-1 0 16,-11 3 1-16,0 4 3 16,0 1 5-16,0 0-6 15,0 0 6-15,2 8-9 16,2 4 0-16,5 0 2 16,2 1-2-16,1 0-3 15,0-3-39-15,12-7-65 16,6 2-236-16</inkml:trace>
  <inkml:trace contextRef="#ctx0" brushRef="#br1" timeOffset="125182.31">18043 4528 606 0,'0'0'45'0,"0"0"12"16,0 0 40-16,0 0-25 15,0 0-1-15,0 0-27 16,0 0-9-16,-44-3-9 16,44 3 1-16,0 0 12 15,0 0-20-15,-3 0 6 16,1 0 5-16,0 0-16 0,1 0 12 15,1 13-23 1,0 10 0-16,0 13 1 0,0 10 3 16,15 6-7-16,4 1 0 15,8 8 2-15,4 5-7 16,8 5 10-16,7 3-5 16,8 0 1-16,6-5 1 15,4 2-3-15,3 1 1 16,2 0 0-16,0 1 0 15,-1-2 2-15,-4-4-3 16,-3-2 1-16,-4-3 0 16,-2-4 0-16,-3-6 4 15,-3-4-5-15,-4-7 2 16,-1-4-2-16,-4-3 2 16,-3-3-2-16,-4-1 2 0,-5-2 0 15,-2-9-1 1,-8-2 1-16,-3-5-1 0,0-4-5 15,-5-1 2-15,-3-6-8 16,-1-1-2-16,-3 0-11 16,4 0-13-16,-3 0 0 15,0-7-12-15,-1-3-16 16,-1-5-50-16,-2 0-184 16,0-1-267-16</inkml:trace>
  <inkml:trace contextRef="#ctx0" brushRef="#br1" timeOffset="125515.59">19284 5693 699 0,'0'0'104'15,"0"0"-83"-15,0 0 34 16,0 0 8-16,17 79-25 15,2-35 7-15,5 1-30 16,0 5 12-16,-2 0-9 16,-5 3 2-16,-7 3 6 15,-7 2-17-15,-3-2 5 16,-7-6-1-16,-16-7-8 16,-4-9 5-16,-6-7-8 0,-6-8 2 15,-5-9-3-15,-6-10-1 16,-2 0-35-16,0-7-39 15,6-13-39-15,11-3-275 16</inkml:trace>
  <inkml:trace contextRef="#ctx0" brushRef="#br1" timeOffset="126353.35">21418 5614 811 0,'0'0'59'15,"0"0"-29"-15,0 0 32 16,0 0 10-16,0 0-22 15,-92 71-29-15,81-14 0 16,8 16-9-16,3 10-1 16,0 11 0-16,5 8-9 15,4 4 4-15,-1 1-4 16,1-3-2-16,-3 2 6 16,-3-1-5-16,-3-2 0 15,0-3 4-15,0-8-3 0,-12-6 3 16,-4-7-5-16,-4-10 0 15,-3-5 0-15,-6-11 6 16,-4-12-6-16,-4-12 0 16,-2-10 1-16,-5-12 4 15,-1-7-5-15,-3-7 0 16,2-25-2-16,1-16-7 16,9-12-5-16,13-4-7 15,13-4-4-15,10-1-10 16,16 1-28-16,24-2-20 15,11 2-208-15</inkml:trace>
  <inkml:trace contextRef="#ctx0" brushRef="#br1" timeOffset="127548.55">22225 5709 162 0,'0'0'503'0,"0"0"-465"16,0 0 36-16,0 0-17 16,0 0 0-16,-39 72-32 15,39-36-13-15,0 6 2 16,14 0-11-16,1-4 1 15,1-7 9-15,1-5-13 16,2-8 2-16,0-7 1 16,-2-8-3-16,-1-3 1 15,-1-11 2-15,-2-14-3 16,-2-4 9-16,-4-2-8 16,-4 4 3-16,-3 4-3 0,0 9-1 15,0 7 5-15,0 7-3 16,2 0-4-16,5 7 0 15,5 17-1-15,6 6 3 16,5 1 1-16,3 0 3 16,6-6-1-16,4-6-3 15,0-9 0-15,-3-9 1 16,-1-1 0-16,-8-1 10 16,-3-15-4-16,-8-5 16 15,-4-2 8-15,-6-3-9 16,-2 1-3-16,-1-1-7 15,0 3-10-15,0 1-2 0,0 2-5 16,0 5-14-16,0 3-43 16,5 7-112-16,3 5-260 15</inkml:trace>
  <inkml:trace contextRef="#ctx0" brushRef="#br1" timeOffset="128010.96">22807 5943 485 0,'0'0'92'0,"0"0"-86"16,0 0 29-16,0 0 32 16,0 0-25-16,0 0-16 15,92-43-21-15,-77 53 8 16,-4 9-7-16,-6 6-2 16,-3 5 10-16,-2-4-5 15,0-4 4-15,0-5 3 16,0-7 5-16,3-8-5 15,5-2-16-15,5-2 0 0,6-21 7 16,5-7 0-16,-4-6 7 16,-2 5-13-16,-9 9 2 15,-5 9 6-15,-4 7 22 16,0 6 29-16,0 0 3 16,-1 7-25-16,-5 16-38 15,4 5 18-15,2 4-4 16,3 0-10-16,18-5-4 15,6-5-2-15,7-6-4 16,4-9-39-16,-1-1-91 16,0 0-377-16</inkml:trace>
  <inkml:trace contextRef="#ctx0" brushRef="#br1" timeOffset="129130.09">22334 6521 536 0,'0'0'84'0,"0"0"43"16,0 0 10-16,0 0-58 16,0 0-12-16,0 0-29 15,-3-12-22-15,1 34-10 16,2 8 3-16,0 12 1 16,0-1-4-16,0 1-5 0,11-3-1 15,5-8 0-15,-2-7-1 16,2-8 0-16,-2-8 1 15,0-8-7-15,0 0 4 16,1-10 5-16,-2-10-2 16,0-1 0-16,-2-4 7 15,-2 6-2-15,-3 4-5 16,-2 7 0-16,-1 6 0 16,2 2-3-16,4 0-6 15,4 11 5-15,5 9 4 16,3 3 0-16,4-2 0 15,1-4 0-15,2-7 0 0,1-6-1 16,-4-4 1-16,-3 0 0 16,-4-6 2-16,-1-12 2 15,-5-4-2-15,-1-1 16 16,-2-4 4-16,-4 1-11 16,0 0-7-16,-2 3-4 15,-2 5-1-15,3 2 1 16,2 5-44-16,6 5-38 15,3 5-95-15,2 1-217 16</inkml:trace>
  <inkml:trace contextRef="#ctx0" brushRef="#br1" timeOffset="129728.46">22985 6719 483 0,'0'0'146'0,"0"0"-86"16,0 0 39-16,0 0-28 15,0 0-59-15,0 0-12 16,10 67 13-16,3-44-13 15,2-3 13-15,-3-1-13 16,0-4 9-16,0-6 0 16,-1-3-7-16,-1-6-1 15,3 0 1-15,2-12 7 16,2-12-1-16,-1-5-2 16,-1 0-3-16,-4 4 5 0,-5 5-8 15,-1 9 12-15,-3 4 14 16,-1 3-2-16,-1 4 22 15,0 0-15-15,0 0-7 16,2 4-4-16,1 16-9 16,1 9 2-16,-1 12-1 15,-3 4-2-15,0 5 10 16,0-1-12-16,-3-4-2 16,-6-5-2-16,-1-6-3 15,-2-5-2-15,-4-1-8 16,-4-3-54-16,-5-4-48 15,-5-1-337-15</inkml:trace>
  <inkml:trace contextRef="#ctx0" brushRef="#br1" timeOffset="130685.16">22368 7329 682 0,'0'0'49'15,"0"0"6"-15,0 0 34 16,0 0-32-16,0 0-25 15,-21 112-12-15,21-67 2 16,0 7-2-16,0-4-3 16,9-2-8-16,3-7-1 15,5-13 7-15,-2-7-14 16,2-10-1-16,0-9 0 16,2 0-3-16,1-11 2 15,-2-15 1-15,1-6 0 16,-4 0 10-16,-2 4-6 15,-5 7-3-15,-4 6 5 0,-2 10-6 16,-1 5 0-16,2 0-5 16,5 8 5-16,4 15 1 15,5 5-1-15,6 2 10 16,4-5-10-16,0-6 0 16,1-3 0-16,-1-9 0 15,-5-4 0-15,-4-3 3 16,-3 0-3-16,-6-1 13 15,-1-13 2-15,-5-4 1 16,0-6 6-16,-2 1-22 16,3-1 5-16,1 0-5 15,4-1-35-15,7 6-31 16,2 5-120-16,1 8-338 0</inkml:trace>
  <inkml:trace contextRef="#ctx0" brushRef="#br1" timeOffset="131311.08">23023 7761 313 0,'0'0'179'15,"0"0"-137"-15,0 0 21 0,0 0 79 16,0 0-59 0,0 0-42-16,-13-14-31 0,16 5 6 15,12-1 8-15,1 0-19 16,2 0 1-16,0 5 12 15,0 4-17-15,-2 1 4 16,-2 0-2-16,-4 5-2 16,-5 12 19-16,-5 6-15 15,0 4 3-15,0 2 5 16,-8 0-3-16,-5 0 4 16,1-2-10-16,3-5 9 15,1-4 7-15,4-8-8 16,4-1 1-16,0-4-8 15,0-3-5-15,13 0-2 0,7-2-2 16,5 0 4 0,-1 0 3-16,3-9-2 0,-3 0-2 15,-2 1-4-15,-4-2-18 16,-5 1-37-16,-7 1-68 16,-6 0-207-16</inkml:trace>
  <inkml:trace contextRef="#ctx0" brushRef="#br1" timeOffset="131491.62">23007 7882 724 0,'0'0'177'0,"0"0"-175"16,0 0 24-16,0 0 63 0,85 0-39 16,-48 0-33-1,2-5-14-15,1-11-2 0,-3-4-1 16,-4-3-80-16,-7-2-237 15</inkml:trace>
  <inkml:trace contextRef="#ctx0" brushRef="#br1" timeOffset="132636.04">22053 5624 452 0,'0'0'62'0,"0"0"34"15,0 0 26-15,0 0-27 16,0 0-22-16,0 0-27 16,-34-8-6-16,22 6-9 15,-3 1 7-15,-1-1-12 16,-2 1-4-16,-4 1 0 0,0 0-1 16,0 0-6-16,2 0 4 15,3 9-18-15,1 0 9 16,5 2-10-16,2 6 3 15,5 2-5-15,2 9 4 16,2 8-2-16,0 7 0 16,14 6-1-16,1 2 0 15,2 6-1-15,-3 5 4 16,-1 7-4-16,-5 8 1 16,-4 1 1-16,-2 6-4 15,-2 4-8-15,0 3 7 16,-5 3 2-16,-7 4 1 15,-4-2 1-15,4-3 1 16,2-1 0-16,2-4 0 0,4-1-2 16,1 1 2-16,0-6 1 15,1-6 3-15,-1-8-6 16,3-5 2-16,0-10 0 16,0-3 1-16,0-5-1 15,0-4-1-15,0-5-4 16,0-3 10-16,0-4 1 15,3-5-2-15,2-5-4 16,-1-5 11-16,-1-4-10 16,0-5 2-16,2 1 6 15,-1 1-6-15,2 1 9 16,1 4-7-16,1-1 6 16,1 2-7-16,0-2-1 0,3-1 0 15,1-3-3 1,2-4-5-16,7-3 4 0,10-7-44 15,8-17-46-15,11-6-125 16</inkml:trace>
  <inkml:trace contextRef="#ctx0" brushRef="#br1" timeOffset="134002.22">23574 5699 298 0,'0'0'176'16,"0"0"-58"-16,0 0-9 16,0 0 12-16,0 0-33 15,0 0-38-15,-5-1-23 16,5 1-19-16,7 0-1 16,9 5 3-16,4 3-7 15,3 0-1-15,2 1 5 16,-1-2-6-16,-2 0 1 15,-5 1-1-15,-1-1-1 0,-5 2 3 16,-4-1-2-16,2 2-1 16,-4 3 6-16,-2 5-5 15,0 5 5-15,-2 3 1 16,-1 8 7-16,0 2 3 16,2 3-14-16,1 4 8 15,1 2-10-15,5 5 0 16,0 2 6-16,0 5-7 15,1-2 6-15,-2 4-4 16,-4 4 1-16,-1 0-3 16,-3 2 0-16,0 1 0 15,0-4 5-15,0 0-2 16,0-1 1-16,0-1 0 0,0 2-3 16,0-1 5-1,-1 0-2-15,-2 0 0 0,0-6 1 16,-3 4-4-16,3-4 0 15,-1-2 1-15,1-6-2 16,0 0 1-16,1-5-1 16,-3 1 0-16,2 2 0 15,-1-2-2-15,1 1 2 16,0-3 2-16,-1-3-2 16,4-3 0-16,0-2 3 15,0-2-3-15,0-1 0 16,-2 2-1-16,-1 2 1 0,-1-2 4 15,-1 2-3 1,1-6-1-16,-1-3 2 0,-2 0 2 16,-1-4-1-16,-1-6-3 15,2-2 0-15,-5-6 6 16,5-4-3-16,-4-3-6 16,-2 0 1-16,-1-7-13 15,-5-11 3-15,2-7-23 16,0-7-20-16,6-3 0 15,8-4-118-15,3-1-111 16</inkml:trace>
  <inkml:trace contextRef="#ctx0" brushRef="#br1" timeOffset="134453.15">24573 6784 622 0,'0'0'74'0,"0"0"11"16,0 0 20-16,-88-15-23 15,66 15-38-15,1 0-3 16,-1 0-13-16,-1 9 0 16,1 9 3-16,2 4-19 15,3 9-12-15,3 5 11 16,5 1-9-16,3 2-2 15,6-6 0-15,0-3 0 16,3-5-2-16,15-11 0 16,4-6-8-16,4-8 5 15,7-4-23-15,1-23-24 16,5-14-10-16,1-13-67 0,-4-9-103 16,0-8-21-1</inkml:trace>
  <inkml:trace contextRef="#ctx0" brushRef="#br1" timeOffset="134655.1">24685 6429 20 0,'0'0'446'0,"2"-79"-292"16,-2 60-21-16,0 11 10 16,0 7-36-16,0 1-35 15,0 0-15-15,0 0-37 16,0 24-2-16,9 12 8 16,4 16-10-16,0 6-6 15,-3 10 0-15,-4 7-6 16,-5 3-2-16,-1-1 2 15,0-7-4-15,0-11-3 16,0-11-2-16,3-15-30 0,6-13-34 16,6-16-31-16,6-4-68 15,4-20-150-15</inkml:trace>
  <inkml:trace contextRef="#ctx0" brushRef="#br1" timeOffset="135013.86">25058 6366 56 0,'0'0'558'0,"0"0"-482"16,0 0 47-16,0 0 18 15,0 0-56-15,0 0-35 16,5-9-34-16,-10 52-8 16,4 10-7-16,1 5 8 0,0 3-9 15,0 1 6-15,0 1 3 16,0-4-9-16,0-4 15 15,0-5-12-15,6-4 9 16,1-8-12-16,4-8 3 16,3-9-8-16,2-7 5 15,1-7 0-15,-2 0-6 16,2-7 7-16,-7 0-2 16,3 0-3-16,0 0 1 15,-3-10-3-15,2-2-8 16,-2-4 0-16,-2-3-7 15,1-1-25-15,-8-3-61 0,-1 1-183 16,0-1-171 0</inkml:trace>
  <inkml:trace contextRef="#ctx0" brushRef="#br1" timeOffset="135198.99">24946 6744 689 0,'0'0'161'16,"0"0"-79"-16,0 0 20 15,0 0-38-15,0 0-42 16,0 0-17-16,0 0 7 16,94-12-11-16,-40 7-1 15,1-5 0-15,-2 2-52 16,-6-1-122-16,-8 3-478 16</inkml:trace>
  <inkml:trace contextRef="#ctx0" brushRef="#br1" timeOffset="136026.33">26213 6695 752 0,'0'0'191'0,"0"0"-140"16,0 0-16-1,0 0 25-15,0 0-36 0,0 0-22 16,34 0 9-16,-4 0-11 15,2 0 1-15,-3 0-1 16,3 3-6-16,-2-1-24 16,-2-2-63-16,-6 0-155 15,-10 4-188-15</inkml:trace>
  <inkml:trace contextRef="#ctx0" brushRef="#br1" timeOffset="136215.42">26229 6873 853 0,'0'0'82'16,"0"0"-51"-16,0 0 18 15,0 0-13-15,0 0-8 16,103 30-27-16,-51-30 5 16,-1 0-6-16,0 0-1 15,-2 0-46-15,-2-3-94 16,-4-5-308-16</inkml:trace>
  <inkml:trace contextRef="#ctx0" brushRef="#br1" timeOffset="137506.54">27800 5561 582 0,'0'0'64'0,"0"0"-6"0,-82 0 52 15,50 0-22 1,-1 0-26-16,-3 4-28 0,0 1-6 16,-1-4-10-16,3 0 7 15,1 0 0-15,6 1-14 16,6 0 2-16,6-1 2 16,4 0-5-16,7-1 14 15,2 2-19-15,2-2-3 16,0 1-2-16,0 3-3 15,0 10 2-15,0 9-4 16,0 10 5-16,0 9 6 16,-1 6-1-16,-3 7-5 15,-2 3 2-15,0 3 0 16,1 3-2-16,-1 7 2 16,3 3 2-16,-1 6-3 0,1 2-1 15,-3 4 0-15,-2 3 1 16,-1 2-1-16,-4 2 0 15,4-1 0-15,0-6 1 16,0-3-1-16,5-8-1 16,-2-2 1-16,0-4 0 15,1-4 3-15,-4 3-3 16,2-4-1-16,1-5 1 16,-2-7 2-16,4-4-2 15,-2-3 0-15,2-4 0 16,-1-1 0-16,2-1 2 15,0-5 1-15,0-1-2 0,3-4 7 16,-2 0-8 0,2-6 1-16,0 2 6 0,0-3-6 15,0 0 3-15,0-3-3 16,0-1 0-16,0-5-1 16,0-1-1-16,0-5 1 15,0-2 4-15,0-1-1 16,0-1-6-16,0-1 3 15,2 1 0-15,2-1 6 16,1 2-4-16,1-1 3 16,3 0-5-16,1 1 3 15,4-3 1-15,4 2 2 16,2-3-2-16,2 0 3 0,3 0-5 16,2 0 0-1,4-4-2-15,3-8-3 0,10 0-12 16,9 4-47-16,9 4-5 15,5 4 10-15,1-2-185 16</inkml:trace>
  <inkml:trace contextRef="#ctx0" brushRef="#br1" timeOffset="139012.63">28384 5545 492 0,'0'0'118'16,"0"0"-18"-16,0 0 34 16,-90 27-37-16,69-6-40 15,2 9-18-15,-1 7-16 16,1 6 1-16,6 4-8 16,3 1-1-16,6 1-7 15,4-2 0-15,0-5-8 0,9-5 0 16,9-6 0-1,5-4 0-15,2-5-2 0,5-5 2 16,2-2-1 0,1-8 1-16,2-5-6 0,-2-2 6 15,-1-2 3-15,0-17-1 16,-1-7 7-16,-3-1-7 16,-2-5-1-16,-7-2 9 15,-4 3-10-15,-10-2 1 16,-5-3 5-16,0 3-6 15,-16-3 0-15,-6 5-1 16,-6 5 2-16,-2 5-4 16,0 9 4-16,2 8-1 15,3 4 0-15,5 0 8 16,2 8-8-16,6 10 0 16,5 7 1-16,4 3-1 0,3 1 2 15,0 1 1-15,16-2-3 16,9-5-4-16,11-5 2 15,5-7-3-15,8-9-1 16,0-2-49-16,0 0-59 16,-5 0-222-16</inkml:trace>
  <inkml:trace contextRef="#ctx0" brushRef="#br1" timeOffset="139806.94">28833 5984 606 0,'0'0'73'0,"0"0"-33"16,0 0 49-16,0 0-40 15,0 0-22-15,0 0-22 0,33-30 8 16,-19 30-8-16,0 10 5 16,-2 6 6-16,-5 2-13 15,-2 4 10-15,-5 1-6 16,0 1-7-16,0-1 10 16,0 0-7-16,-3-5-3 15,-3-2 6-15,1-4-3 16,3-8-1-16,2 0 1 15,0-2-3-15,0-2-1 16,0 0-4-16,14-6 5 16,9-18-4-16,1-6 9 15,4-6-10-15,-4 4-8 16,-8 7 1-16,-5 9 11 0,-8 7 1 16,-3 8 2-1,0 1 54-15,0 0-1 0,-12 7-12 16,0 13-4-16,3 8-27 15,3 5 10-15,6 0 0 16,0-3 1-16,0-4-9 16,7-7-14-16,11-5-6 15,5-7 5-15,5-7-21 16,5 0-39-16,1-15-43 16,0-1-488-16</inkml:trace>
  <inkml:trace contextRef="#ctx0" brushRef="#br1" timeOffset="141190.38">28300 6594 401 0,'0'0'92'16,"0"0"-40"-16,0 0 24 16,0 0 5-16,0 0-8 0,0 0-26 15,0 0 11-15,-97 84 4 16,79-51-8-16,3 3-7 15,2 1-23-15,7 1-10 16,6-1-9-16,0-4-2 16,9 0-3-16,12-4 9 15,1-6-8-15,6-6 2 16,2-5-2-16,5-7 2 16,1-5-2-16,2 0 3 15,0-19-4-15,0-10 8 16,-5-6-7-16,-8-3-1 15,-9-3-1-15,-13 1 1 0,-3-2 8 16,-5 0-7-16,-17 3-1 16,-5 5 5-16,-4 9-5 15,-2 7 0-15,-3 13 2 16,0 5-2-16,3 1 13 16,5 16-11-16,7 8 5 15,11 6 6-15,10 2-10 16,0 6-3-16,4-1 0 15,18-4 0-15,10-8 1 16,4-7-1-16,6-7-4 16,2-9 2-16,-1-3-12 15,0 0-25-15,-2-4-36 16,-4-4-112-16,-5 5-163 0</inkml:trace>
  <inkml:trace contextRef="#ctx0" brushRef="#br1" timeOffset="141577.28">28712 6866 403 0,'0'0'242'16,"0"0"-141"-16,0 0 19 16,0 0-27-16,0 0-51 15,0 0-39-15,12 0 7 16,-8 0-4-16,2 0 0 16,-1 14-5-16,-1 12 9 15,0 4-4-15,-3 5-1 16,3-4-3-16,-1-5-2 15,3-5 0-15,2-7 0 16,1-8 3-16,6-6-5 0,1 0 5 16,5-8-3-16,1-15 0 15,2-5 1-15,-6 0 2 16,-2 1 3-16,-7 7-6 16,-6 7 7-16,-3 8-4 15,0 2 23-15,0 3 11 16,0 0-2-16,-1 0-9 15,-7 2-3-15,1 17-15 16,0 9-7-16,1 8 2 16,1 5-3-16,2 1 0 15,0 2 1-15,0 4-1 16,0 0 0-16,1 2-4 16,2 4-51-16,0-2-20 0,-1 1-28 15,-6-4-426-15</inkml:trace>
  <inkml:trace contextRef="#ctx0" brushRef="#br1" timeOffset="142476.24">28296 7533 369 0,'0'0'58'15,"0"0"34"-15,0 0 12 16,0 0 10-16,-85 23-23 0,61-5-25 15,3 4 2-15,0 4-28 16,3 1-16-16,6 5-11 16,5 1-2-16,7 4-5 15,0 0-3-15,0-1-2 16,15 0 4-16,4-3-2 16,2-2-6-16,3-9 6 15,0-4 3-15,1-8 3 16,3-8-5-16,2-2 7 15,0 0-2-15,1-10-1 16,-4-9 2-16,-4-2-9 16,-5-5 5-16,-5 0-6 15,-3-4 1-15,-8-4-1 16,-2-4 0-16,0-6-10 16,-18-1 6-16,-4-2 3 0,-2 7-5 15,-3 9 1-15,-3 11 3 16,2 10 2-16,1 8 4 15,2 2 0-15,6 8-2 16,5 11 11-16,6 9-5 16,4 8-6-16,4 5-1 15,0 2 4-15,10 0 3 16,11-5-8-16,4-7 1 16,7-7-2-16,5-11 1 15,2-7-2-15,4-6-12 16,2 0-34-16,-5-13-88 15,-4 1-295-15</inkml:trace>
  <inkml:trace contextRef="#ctx0" brushRef="#br1" timeOffset="143572.66">28747 7942 449 0,'0'0'138'16,"0"0"-97"-16,0 0 43 15,0 0 31-15,0 0-65 0,0 0-18 16,0 0-15-16,11-42 3 16,3 37-6-16,3-1-6 15,0 2 6-15,1 1-3 16,-3 2-9-16,0 1 4 16,-5 0-3-16,0 0 5 15,-5 1-7-15,-2 12 7 16,-3 3 13-16,0 5-12 15,0 5-3-15,-9 1 3 16,-6-1 9-16,2 1-6 16,-2-1-10-16,1 0 0 15,3-5 3-15,3-3 2 16,2-3-3-16,3-3 3 16,3-2-4-16,0 0 5 15,0-2-8-15,0-1 2 0,8 2-2 16,2-3 8-16,3-1-8 15,2-3-5-15,2 2 5 16,-1-4 5-16,2 0-5 16,1 0 0-16,-1-1-6 15,-1-8 5-15,-2-1-18 16,-5-1-20-16,0 1 1 16,-2-2-50-16,-5 1-60 15,-3-1-137-15</inkml:trace>
  <inkml:trace contextRef="#ctx0" brushRef="#br1" timeOffset="143776.28">28773 8060 561 0,'0'0'232'16,"0"0"-131"-16,0 0 3 15,0 0-29-15,0 0-28 16,0 0-38-16,6-4-6 15,24 4 1-15,2 0 0 16,6-5-2-16,1-3-2 16,4-4-37-16,3-4-87 15,-2 0-365-15</inkml:trace>
  <inkml:trace contextRef="#ctx0" brushRef="#br1" timeOffset="145240.34">29374 5545 413 0,'0'0'157'0,"0"0"-31"15,0 0 9-15,0 0-24 16,0 0-39-16,0 0-14 16,-44-7-24-16,44 7-11 15,0 0-2-15,0 0-21 16,0 0-8-16,16 2 8 0,8 8 1 16,3 0 1-16,1 0-2 15,2 2 2-15,0 1 2 16,0-2-4-16,-6 2 0 15,-2-3 2-15,-5 0 1 16,-3-1-3-16,-3 3 0 16,-1 1 0-16,-4 3 1 15,-3 6-1-15,0 3 0 16,-1 6 8-16,-2 3-3 16,0 4 0-16,0 3 1 15,0 4-5-15,0 6 3 16,0 8-4-16,0 4 0 15,0 6-1-15,-5 5 3 0,-1-1-2 16,-3 2 0-16,0-1 0 16,0-3 0-16,2-2 1 15,-1-4 1-15,1-4-2 16,1 0-1-16,-2 2 0 16,-2 3 1-16,0 3 0 15,0 6 1-15,-1 0 2 16,3 4 0-16,2 3-1 15,3-7-1-15,2-2 1 16,1-4 1-16,0 0-3 16,0-3 0-16,-2-3 1 15,1-2-2-15,-3-5-2 0,1-2-4 16,-4-3 7 0,1-2 1-16,-1-3 4 15,-2-5-5-15,3-6-1 0,0-1 1 16,0-7 1-16,1 1 0 15,1-5-1-15,-2 1 0 16,2 1 0-16,-1-6 6 16,1 1-4-16,1-2 2 15,0-5 0-15,0 0-4 16,1-2 3-16,1 1-1 16,-2 0 1-16,3-1 3 15,-1 0 2-15,1-1-4 16,0-4-3-16,0 1 1 0,-2-3 0 15,2-1-2 1,-2-2 0-16,2-1 4 0,-1 0-4 16,-1 4 0-16,1 0 3 15,-2-2-1-15,0 0 11 16,0-2-8-16,-2 0-1 16,-2 0-3-16,-5 0-1 15,-5 0-12-15,-5-2-26 16,-6-12-74-16,-7-5-264 15</inkml:trace>
  <inkml:trace contextRef="#ctx0" brushRef="#br1" timeOffset="211479.11">21795 9515 585 0,'0'0'0'16,"0"0"-4"-16,0 0 4 15,0 0 20-15,0 0-12 16,0 0-6-16,-27-72 1 16,27 65-2-16,2-1-1 15,2-2-15-15,1-2-157 16</inkml:trace>
  <inkml:trace contextRef="#ctx0" brushRef="#br1" timeOffset="212047.84">21958 9162 413 0,'0'0'67'0,"0"0"-7"15,0 0 35-15,0 0 51 16,0 0-49-16,0 0-42 16,-14-43-1-16,14 43-15 15,0 0-9-15,0 0 3 16,0 0-9-16,-2 0-7 16,0 6-2-16,-1 12-9 15,-1 8 15-15,-2 8 5 16,0 7-9-16,-5 8-2 0,-2 7-10 15,-1 10 1-15,-2 7-5 16,-2 7 4-16,3 1 4 16,-1 2-8-16,1 2 2 15,-1-3-2-15,3-5-1 16,0-4 1-16,0-6-1 16,-1-2 2-16,-1 0-2 15,0-4 0-15,-1-2 1 16,-1-4-3-16,-2-2 2 15,-2-5 0-15,-3 2-9 16,-4-3 19-16,-5-1-10 16,-2-8 0-16,-1-5 3 15,-3-8 3-15,0-7-6 0,-3-4-1 16,2-7-1-16,1-3 0 16,0-4-1-16,4 0-7 15,5-4-5-15,6-13 12 16,3-1-10-16,6-3-9 15,2-2-5-15,5 2-6 16,5-1-5-16,3 1-23 16,0-1 7-16,0 2-75 15,5-1-103-15,4 5-6 16</inkml:trace>
  <inkml:trace contextRef="#ctx0" brushRef="#br1" timeOffset="213436.14">22362 9710 372 0,'0'0'426'0,"0"0"-362"16,0 0 13-16,-98 39 1 15,72 5-12-15,4 19-14 16,6 16-25-16,2 12 4 15,8 8 1-15,3 1-19 16,3-1 0-16,0-2-11 16,0-5-1-16,-3-9-1 15,2-12-21-15,-1-18-22 0,2-17-19 16,0-18-18 0,0-17-48-16,0-1-213 0</inkml:trace>
  <inkml:trace contextRef="#ctx0" brushRef="#br1" timeOffset="213781.36">22510 9851 733 0,'0'0'121'15,"0"0"-27"-15,0 0-47 16,0 0-2-16,-37 73-17 16,32-23-14-16,-2 16 9 15,1 14-12-15,-2 12 12 16,-2 3-12-16,-3 2-9 15,0-2 1-15,0-7-3 16,3-3-34-16,2-10-30 16,3-15-110-16,3-14-267 0</inkml:trace>
  <inkml:trace contextRef="#ctx0" brushRef="#br1" timeOffset="214561.18">22878 10078 519 0,'0'0'80'0,"0"0"-5"16,0 0 52-16,0 0-45 15,-86-37 3-15,72 37-41 0,1 16-15 16,3 10-10-16,5 11-13 16,2 10 3-16,3 5 14 15,0 1-9-15,14 0 0 16,9-10-12-16,7-7-2 15,5-14 2-15,4-8-2 16,-1-11-3-16,2-3 1 16,-5-18 2-16,-2-16-5 15,-7-6 5-15,-7-4 2 16,-6-1 1-16,-9 7-2 16,-4 3-1-16,0 10 8 15,0 5-7-15,-10 8 2 0,1 6 4 16,5 5-2-1,1 1 10-15,3 5-15 0,0 22-4 16,3 15-1-16,14 5 10 16,4 2-8-16,6-1 3 15,3-4 0-15,3-9 4 16,1-8-4-16,5-11 0 16,0-9-6-16,-5-7 5 15,0-4 0-15,-7-21-1 16,-5-7 2-16,-8-5 22 15,-8-3-12-15,-6 3 4 16,0 2 18-16,-6 4-18 16,-6 5 1-16,-1 8-12 15,7 3-3-15,3 2 0 16,3 1-17-16,3-1-56 0,19 3-32 16,2 1-181-16</inkml:trace>
  <inkml:trace contextRef="#ctx0" brushRef="#br1" timeOffset="-214487.92">23712 10019 777 0,'0'0'105'0,"0"0"-25"16,0 0-15-16,0 0-10 15,-25 103-19-15,25-54-15 16,0 5 13-16,9 6-12 16,-2 1-5-16,-2 0 10 15,-5-3-19-15,0-4 2 0,0-2-5 16,0-9-5-16,0-6 1 16,0-13-1-16,0-11-2 15,0-5-30-15,0-8-27 16,4 0-22-16,9-27-16 15,3-13-84-15,-1-8-221 16</inkml:trace>
  <inkml:trace contextRef="#ctx0" brushRef="#br1" timeOffset="-214226.12">23930 9961 463 0,'0'0'300'15,"0"0"-190"-15,0 0 8 0,0 0-33 16,0 0-38-16,0 0-25 16,-12 98-2-16,12-31 15 15,0 8-8-15,0 8 1 16,0 1 3-16,0-2-8 16,0-3-9-16,0 0 0 15,0-5-12-15,0-7-2 16,0-13 0-16,0-13-23 15,0-11-34-15,0-11-62 16,0-11-27-16,0-8-287 16</inkml:trace>
  <inkml:trace contextRef="#ctx0" brushRef="#br1" timeOffset="-213450.44">22803 9756 516 0,'0'0'323'16,"0"0"-250"-16,0 0 12 15,0 0-17-15,0 0-44 16,0 0-18-16,28 6-1 15,22 0 20-15,7 0-11 16,3 0 14-16,-4 1-13 16,-5 2 2-16,-3 1-2 15,-5-2-3-15,-1 0-4 16,-5-2-8-16,1-2 4 16,1 1-1-16,2-5-3 15,1 0 1-15,-2 0-1 0,2-6-23 16,-8-6-19-1,-7-3-21-15,-9-2 2 0,-10-1-35 16,-8-4-96-16,0 1 8 16,-12 2 92-16,-8 2 92 15,4 3 4-15,1 7 84 16,8 1 38-16,3 3 13 16,4 3-54-16,0 0-59 15,18 4-19-15,6 12 30 16,3 5-11-16,0 2 9 15,-6 3 3-15,-8 6-3 16,-7 4-15-16,-6 5 8 16,-3 4-2-16,-21 2-16 15,-11 1-10-15,-4-3-8 16,0-6-85-16,2-7-137 0</inkml:trace>
  <inkml:trace contextRef="#ctx0" brushRef="#br1" timeOffset="-212675.14">21952 9207 407 0,'0'0'86'16,"0"0"-11"-16,0 0 26 15,0 0-7-15,0 0-26 16,0 0-29-16,-5-53 0 16,13 42-2-16,0 0-5 15,2 1-8-15,2 2 3 16,0 1-10-16,3 0 11 15,0 4-11-15,2 0-5 16,-1 2 0-16,0 1-8 16,0 0 5-16,2 0-8 0,1 0 0 15,0 3-1 1,0 4-18-16,-1-2-60 0,3 3-168 16,-1-3-535-16</inkml:trace>
  <inkml:trace contextRef="#ctx0" brushRef="#br1" timeOffset="-211858.11">24845 10125 440 0,'0'0'139'0,"0"0"4"15,-129-38-3-15,74 30-41 16,0 8-22-16,5 0-20 15,8 3-16-15,6 14-1 16,6 9-17-16,6 7 6 16,6 8-24-16,8 3 3 0,7-2-5 15,3-2 1 1,0-7-8-16,16-5 2 0,2-10-7 16,3-5 6-16,1-9-21 15,4-4-10-15,7-14-10 16,8-23-12-16,6-16-13 15,5-15-115-15,-3-10-160 16</inkml:trace>
  <inkml:trace contextRef="#ctx0" brushRef="#br1" timeOffset="-211657.98">24876 9731 595 0,'0'0'168'0,"0"0"-80"16,0 0 38-16,0 0-19 15,0 0-46-15,0 0-32 16,11-37-12-16,-8 76-8 0,0 20 33 15,-2 14-20-15,-1 13-11 16,0 9-8-16,0 5-1 16,0 1 0-16,-1-2-1 15,-2-6-2-15,1-7-3 16,2-14-26-16,0-18-1 16,18-21-9-16,10-29-35 15,8-10-5-15,8-41-96 16,2-17-167-16</inkml:trace>
  <inkml:trace contextRef="#ctx0" brushRef="#br1" timeOffset="-211380.11">25367 9782 765 0,'0'0'108'16,"0"0"-17"-16,12-72-24 16,-12 72 18-16,0 0-36 15,0 12-38-15,0 23-7 16,2 18 6-16,1 15 2 15,-2 5-5-15,2 8-4 16,-3 6 11-16,0-1-4 16,0-3 0-16,0-9 5 15,3-14-12-15,10-14 2 16,7-15-5-16,2-13-5 16,5-9 0-16,-2-9 2 15,1 0-9-15,-5-8-17 0,-3-13-14 16,-5-2-8-1,-6-6-28-15,-7-3-103 0,0-3-184 16</inkml:trace>
  <inkml:trace contextRef="#ctx0" brushRef="#br1" timeOffset="-211190.49">25264 10178 31 0,'0'0'866'0,"0"0"-788"15,0 0 4-15,0 0-4 16,0 0-58-16,0 0-17 15,29-29 2-15,33 27 3 16,11-1-1-16,2 3-7 16,-2-1-4-16,0 0-76 0,-7 1-130 15,-1-2-489 1</inkml:trace>
  <inkml:trace contextRef="#ctx0" brushRef="#br1" timeOffset="-210981.73">26264 10203 1058 0,'0'0'53'0,"0"0"29"15,0 0-17-15,0 0-55 16,0 0-9-16,0 0-1 0,117 0 3 15,-73 0-3-15,-4 0-58 16,-3 0-31-16,-8 3-50 16,-8 10-265-16</inkml:trace>
  <inkml:trace contextRef="#ctx0" brushRef="#br1" timeOffset="-210809.11">26225 10479 670 0,'0'0'309'16,"0"0"-261"-16,0 0 69 16,0 0-51-16,0 0-56 15,0 0-10-15,94 17 7 0,-30-17-7 16,3-10-46-16,0-2-73 16,-4 6-320-16</inkml:trace>
  <inkml:trace contextRef="#ctx0" brushRef="#br1" timeOffset="-209939.99">27374 9984 470 0,'0'0'117'16,"0"0"5"-16,0 0 21 16,0 0-34-16,-93-16-58 0,57 26-9 15,-5 13 1 1,-3 10 5-16,0 8-11 15,5 9-11-15,6 7 12 0,9 8-24 16,9 6-3-16,9-2 2 16,6 0-9-16,6-3 2 15,19-6-6-15,10-5-1 16,5-11-1-16,8-13 0 16,3-13 2-16,1-11 2 15,1-7-2-15,-3-9 1 16,-3-16 9-16,-6-11-10 15,-4-10 9-15,-7-6 0 16,-6-8-1-16,-6-3-7 16,-14-7 3-16,-4 3-2 15,-10 2-1-15,-24 9 1 0,-10 15-1 16,-5 13 1 0,0 15-1-16,1 13-1 0,12 0 4 15,11 16-3-15,13 16 0 16,12 7-1-16,0 6 0 15,24 2 0-15,13-7 0 16,15-8-1-16,9-9-6 16,8-15 2-16,6-8 4 15,-1-8-39-15,-1-18-46 16,-2-4-36-16,-10-1-93 16,-11 0-151-16</inkml:trace>
  <inkml:trace contextRef="#ctx0" brushRef="#br1" timeOffset="-205519.47">10395 2180 162 0,'0'0'75'16,"0"0"-5"-16,0 0 7 16,0 0-21-16,0 0-16 15,0 0-8-15,0 0-2 16,0 0-3-16,0 0-4 16,2 0-4-16,-2 0 1 15,0 0 11-15,0 0-8 16,0 0 3-16,0 0-6 15,0 0-4-15,0 0 1 16,0 0 10-16,0 2-10 16,0-2 3-16,0 0-17 15,0 0 3-15,0 0-4 0,0 0-2 16,0 2-5-16,0 2-10 16,0 0-19-16,0 3-10 15,0-1-42-15,0 2-110 16</inkml:trace>
  <inkml:trace contextRef="#ctx0" brushRef="#br1" timeOffset="-204299.57">10355 2221 222 0,'0'0'159'0,"0"0"-142"16,0 0 61-16,0 0 7 15,0 0-61-15,0 0-7 16,0-2 4-16,0 2 23 16,0 0 7-16,0 0 3 15,0 0 9-15,0-4-19 0,0 3-13 16,0 1-6-16,0-1-25 15,0 1 23-15,0 0 0 16,0 0-11-16,-1 1 8 16,-1 9-17-16,2 1-3 15,0-2 5-15,0-2-5 16,8-4-1-16,2 0-3 16,-4-3 4-16,5 0 0 15,-1 0-4-15,-6-11 4 16,-2-3 1-16,-2 1-1 15,0-1 5-15,-10 5-2 16,-4 4 2-16,5 5 2 16,-3 0-5-16,5 0-2 0,1 7 4 15,4 6-4 1,2 3 0-16,0-1-1 0,8-3 3 16,5-3-4-16,2-2-4 15,-3-7 6-15,3 0-4 16,-5 0 3-16,-5-6 0 15,-5-5 1-15,0-3 0 16,0 2 11-16,-12 2-4 16,0 4-3-16,2 4 36 15,2 2-15-15,5 0 0 16,3 0-25-16,0 4-3 16,12 7-9-16,18-2-63 15,10 0-167-15</inkml:trace>
  <inkml:trace contextRef="#ctx0" brushRef="#br1" timeOffset="-203129.21">11241 2423 387 0,'0'0'231'0,"0"0"-203"0,0 0 117 15,0 0-46 1,0 0-83-16,0 0-2 0,0 0-10 16,0 0 17-16,0 0 13 15,0 0 0-15,0 0 0 16,0 0 8-16,0 0-9 15,0 0 9-15,0 0-18 16,0 0 1-16,0 0 2 16,0 0-17-16,0 0-8 15,0 0 2-15,0 0-3 16,0 0-2-16,0 0-2 16,0 0-4-16,3 0 5 0,2 0-13 15,-2-4 15 1,0 2-3-16,-3 1 9 0,0 1-3 15,0 0 5-15,0 0-5 16,0 0 11-16,0 0-12 16,0 0 4-16,0 1-12 15,0 8 14-15,0 2-11 16,0-3 3-16,0-2 0 16,0-4 2-16,4-2-2 15,-4 0 0-15,0 0-6 16,0 0 6-16,0 0-3 15,0-4 0-15,0-6 3 16,0 3 5-16,0-1-3 16,0 5-1-16,0 3 1 15,0 0 0-15,0 0-4 0,0 0 2 16,0 0-10-16,0 11 6 16,0 3 4-16,2-1 1 15,2-3-1-15,1-6-2 16,-2-1 0-16,-2-3-3 15,1 0 1-15,-1 0 3 16,1-13-8-16,-1-2 9 16,1-1 6-16,-2 4-4 15,0 5 9-15,0 4-5 16,0 3 9-16,0 0 0 16,-2 0-10-16,-4 2-5 15,2 9 0-15,1 1-4 0,3 2-1 16,0-4-60-1,0 0-32-15,0-8-73 0,4 2-484 16</inkml:trace>
  <inkml:trace contextRef="#ctx0" brushRef="#br1" timeOffset="-201518.37">10403 2244 276 0,'0'0'83'0,"0"0"-50"15,0 0 83-15,0 0-18 16,0 0-35-16,0 0 21 16,0 0-20-16,0 0-11 15,0 0-21-15,0 0-7 16,0 0-1-16,0 0-2 15,0 1-8-15,1 5 14 16,4 1-16-16,1 2 3 16,0-2-3-16,6 2-7 0,-3-1 3 15,0 2-8-15,1 0 1 16,-1 2 3-16,3-2 2 16,0 2-4-16,0 0 1 15,-3 1-1-15,4-3 6 16,-2 0-7-16,-1-1 5 15,-1-1 10-15,0 1-16 16,-1-2 1-16,-1 2-3 16,2-2 9-16,0 3-8 15,0 0 1-15,3 0 0 16,-2-2 4-16,2 1 4 16,0 0-11-16,0-4 3 15,0 2 0-15,-2-2 4 16,1 0-4-16,4 1 0 0,-2-1 3 15,2-1 0-15,0 2-6 16,1-2 6-16,-2 0-1 16,4-1-2-16,-3-1 3 15,1-1-3-15,-1 2 1 16,0-1 2-16,-3-1-6 16,4 0 6-16,-2 1-3 15,3 0 0-15,0-2 2 16,1 1-2-16,1-1 5 15,-1 0-4-15,1 0 0 16,-2 0 3-16,-1 0-3 16,1 0-1-16,-2 0-2 15,0 0 2-15,-1 0 1 0,2 0 0 16,-2-5 0-16,0-2-1 16,2 0 0-16,-4 0 0 15,3 1 0-15,-1-2 0 16,-4 1 1-16,2 2 5 15,-5 0-5-15,-1 2-1 16,-1-1 0-16,2 2 0 16,-4-1-4-16,3-3 4 15,0 2 1-15,0-2 1 16,4-2-2-16,-2 2 0 16,0 2 2-16,-4 1-1 15,-2 0-1-15,-1 3 0 0,-1-2 1 16,0 1 5-1,0 1-6-15,0 0 0 0,0 0 8 16,0 0-1-16,0 0-5 16,0 0 0-16,0 0-2 15,0 0-3-15,0 0 0 16,0 0-13-16,0-4-9 16,0-2-23-16,0-1-16 15,-4-1-27-15,-4-2-58 16,2 0-51-16,-4-1 22 15,1-1-79-15</inkml:trace>
  <inkml:trace contextRef="#ctx0" brushRef="#br1" timeOffset="-201200.83">11229 2359 207 0,'0'0'193'0,"0"0"-85"0,0 0 20 16,0 0-7-16,0 0-30 16,0 0-29-16,-61-2 2 15,58 2-14-15,3 0-14 16,0 0-8-16,0 0-19 15,0 0-7-15,2 2 0 16,10 2-2-16,3-3 4 16,1 1-2-16,2-1 4 15,-3-1 7-15,3 2-6 16,-3 2 0-16,-2 0 10 16,-4 5-9-16,0 1 12 15,-4 2-2-15,-4 4-2 0,-1 2 18 16,0 3-20-16,0 1 4 15,-4 0 9-15,-7-1-23 16,-2 0 2-16,2 1-6 16,-2-1-4-16,-2 0-12 15,0 4-64-15,-3-5-77 16,4 4-392-16</inkml:trace>
  <inkml:trace contextRef="#ctx0" brushRef="#br1" timeOffset="-200300.87">10880 2717 309 0,'0'0'328'0,"0"0"-256"16,0 0 80-16,0 0-46 15,0 0-64-15,0 0-14 16,-70 57 0-16,64-32-22 15,2 3 16-15,2 5-2 16,-1 2-6-16,3 1 14 16,0 2-19-16,0-3 3 0,12 0 3 15,2-5-14-15,2-5 11 16,5-5-11-16,-3-5 1 16,1-2 12-16,1-6-14 15,-1-1 9-15,2-3 1 16,-3-3-7-16,1 0 14 15,0 0-17-15,1-6 4 16,1-8 7-16,1-3-8 16,-1-3 0-16,-3-1 2 15,-4 1 0-15,-3-1 0 16,-5 3-1-16,-1-3-3 16,-5-1 3-16,0 0 0 15,0-3-4-15,-3-1 1 16,-9-2 1-16,-6 3 3 0,2 0-5 15,-1 5 1-15,-2 2 1 16,-1 5 0-16,-5 3-2 16,0 6 0-16,-4 2-2 15,1 2-2-15,0 0-10 16,4 3 8-16,9 5 3 16,4 3 0-16,4 2 3 15,4 0 0-15,3 2-3 16,0 2 1-16,0 1 2 15,16 1 0-15,8-1 14 16,2 0-14-16,5-5 11 16,-1-3-9-16,1-4 2 0,-1-6-7 15,-2 0 3-15,2-3-39 16,-3-15-63-16,-8 5-233 16</inkml:trace>
  <inkml:trace contextRef="#ctx0" brushRef="#br1" timeOffset="-191786.93">30384 6774 544 0,'0'0'388'0,"0"0"-347"15,0 0-12-15,0 0 22 16,0 0 5-16,0 0-18 16,0 0-36-16,0 0-1 15,-14-17-2-15,14 42-1 16,3 10 2-16,7 11 0 16,0 1 1-16,1 0 3 15,4-8-4-15,-2-7 0 16,2-11 1-16,-3-11 0 0,-4-8-2 15,2-2-2 1,5-7 3-16,16-23 25 0,14-20 28 16,10-20-10-16,12-12-27 15,3-15-9-15,20-17-7 16,28-18-1-16,28-16-10 16,21-17-89-16,-7 5-191 15</inkml:trace>
  <inkml:trace contextRef="#ctx0" brushRef="#br1" timeOffset="88986.72">2736 9453 147 0,'0'0'135'0,"0"0"-87"16,0 0-28-16,-97 25-20 15,67-25-73-15,-6-20-49 16</inkml:trace>
  <inkml:trace contextRef="#ctx0" brushRef="#br1" timeOffset="93988.67">1431 12735 260 0,'0'0'276'15,"0"0"-245"-15,0 0 5 16,0 0-2-16,0 0 18 16,0 0 1-16,0 0-20 15,-11-27 6-15,11 27 1 16,0-1-19-16,0 1 4 16,0 0-14-16,0 0-5 15,0 0-1-15,0 0 1 0,0 0-5 16,0 0 5-1,0 0 2-15,0 0 20 0,-3 4-7 16,3 18-6-16,0 14 4 16,-6 10-19-16,1 4 2 15,-3 3 0-15,0 4 1 16,-1 5-4-16,3 7 3 16,-1 4-2-16,-2 3 3 15,1 5-1-15,1 1-2 16,-2 2 7-16,3 3-3 15,0 1 6-15,0-3-10 16,3-4 1-16,-3-3-2 16,3-5 3-16,2-3-2 15,-2-5 0-15,3-7 5 16,0-6-5-16,0-7 2 0,0-1 4 16,0 0 5-16,0-2-9 15,0-4-2-15,6-3 1 16,1-4 5-16,2-2-11 15,3-4 5-15,6 0 0 16,1 0-2-16,2-1 2 16,3 0 0-16,7-3-1 15,4 0 1-15,9-1-3 16,4 2 3-16,6-4 0 16,2 6-1-16,1-4 1 15,9 3 0-15,1-2 0 16,9 2 2-16,5-4-2 15,2 1 0-15,5-1 3 16,6-1-2-16,3 0 0 0,8-2 0 16,8-1-1-16,14-4 4 15,4 1-3-15,9-4-1 16,-1 0 0-16,4-4-1 16,6-3 1-16,2 1 0 15,7-2-1-15,8 0 2 16,7-2 10-16,7-9-11 15,7-1 1-15,-2-2-3 16,3 1 3-16,6-5-1 16,6 2 1-16,3 0 3 15,3 0-3-15,-1 1 2 16,-3-2-5-16,2 1 3 16,1 0-1-16,7 2 6 0,-2 0-5 15,5 3 1-15,-9 1 3 16,-3 2-5-16,1 2 1 15,3 1 1-15,1-3 1 16,1-2 0-16,-8-5-3 16,-7-2 5-16,2 0-4 15,-4-2 4-15,-3 0-1 16,-1 1 0-16,-7-3-3 16,-11 1 6-16,-3 1-7 15,-4-3 6-15,-2 2 2 16,-3-4-8-16,-3 1 0 15,-7-1-2-15,-11-1 1 0,-7-1 2 16,-9-1 3-16,-9 1-4 16,-8 1 3-16,-2-1-6 15,-5 3 5-15,-5-2-2 16,-10 4 0-16,-6 3 0 16,-16 1 0-16,-8 4 3 15,-10 2-3-15,-5 2-7 16,-10 1 7-16,-2 2 2 15,-2-5 0-15,-7 3-4 16,1-5 0-16,-3 1 2 16,1-6-1-16,5-3-1 15,-2-2 2-15,4-7 0 16,3 0 5-16,2-3-4 0,3-2 2 16,0-3-3-16,4-1-3 15,0 0 3-15,2-4 1 16,0-1-1-16,-3 1 0 15,-3 1 1-15,-2 6-1 16,-7 2 0-16,-3 4 0 16,-6 5-1-16,-5 3-1 15,-4 0-2-15,-1 2 4 16,-2-1 0-16,0-2 2 16,0 3-2-16,-8-6 2 15,-4 2-1-15,1-3 2 16,0-2-2-16,-1-2-2 15,0-1 2-15,0 1-1 16,0 1 0-16,0 2 1 0,-1 3 1 16,1-1-2-16,0-1 1 15,-3 0-1-15,2 0 0 16,-4-1 4-16,2 2-3 16,-1-2-1-16,2 1 0 15,0 1 0-15,0 1 0 16,-2-3 1-16,1 1 0 15,-1 2 0-15,-1 3-1 16,1 2 0-16,1 1-1 16,-5 2 1-16,1 0 2 15,1-2 4-15,-4 0-6 0,4-5-4 16,-3 3 4 0,-1-1 6-16,2 3-5 0,-2 2 0 15,-1 2 15-15,0-3-7 16,0 2-7-16,-4 1-1 15,2 1-1-15,-5-1 1 16,2 5-1-16,-4-1 3 16,-2 1 5-16,-5 4-1 15,-5-3-7-15,-3 3 0 16,-8-1 2-16,-2-3 5 16,-4 2-7-16,-3 2 0 15,0 0 8-15,-6 5-1 16,-5 0-6-16,-4 1 6 15,-6 0-6-15,0 0 2 0,-4 0-3 16,-5-2 0-16,-5 0 1 16,-3 2 1-16,-8 0 3 15,-6 0-2-15,-3 0-1 16,-4 0-2-16,5 0 1 16,-1 6-1-16,-4-2 0 15,-2 4 5-15,-4-3-4 16,-4 2 2-16,-6 1-3 15,-4-3 8-15,-3 1-8 16,-2 0-5-16,1-1 3 16,-3 3 1-16,-5 1 1 15,-5 1 3-15,-7 1-2 16,0-1 4-16,-2-1-5 0,5-2 0 16,3 1-2-16,0-1 4 15,1 0-2-15,-2 2 0 16,-7-1 2-16,-1 0 5 15,6 2-7-15,0 0-2 16,6 0-2-16,1 2 4 16,2-4 0-16,-2 1 4 15,-1-1-4-15,4-3 0 16,4 0 0-16,2-3 0 16,14 2 4-16,-5-3-4 15,5-1 0-15,1 1 0 16,-4 1 7-16,-2 0-6 15,2 0-1-15,4 2 0 16,4 0 0-16,7 2 2 0,3-2-2 16,-5 2 3-16,5-1 2 15,-2 1-9-15,0-2 4 16,3 2 0-16,-1-3 5 16,8 0-5-16,4 0 0 15,4-2-2-15,6 3 3 16,0 0-5-16,4 4 4 15,1-2 0-15,1 3 3 16,6-2-3-16,0 1 0 16,6 1-1-16,-2-2 10 15,5 0-8-15,0-2-1 16,9 0 0-16,6 1-5 0,9 0 5 16,5 0 0-16,4 0-3 15,7 1 8-15,2-1-1 16,7-4-3-16,6 2 0 15,5-1-1-15,5-2 2 16,4 1-2-16,4-1 0 16,0-1 4-16,3 0-8 15,0 0 4-15,0 0 0 16,0 0-3-16,0 2 3 16,0-2-1-16,0 0-2 15,0 0-5-15,0 1-25 0,-3 5-120 16,-14 5-358-1</inkml:trace>
  <inkml:trace contextRef="#ctx0" brushRef="#br1" timeOffset="213126.35">19114 12914 154 0,'0'0'774'0,"0"0"-711"16,0 0-51-16,0 0 6 15,0 0 33-15,0 0-7 16,0 0-11-16,0 0-30 16,-22-18 2-16,22 18-5 15,4 24 3-15,16 21 0 16,1 22 22-16,1 19-21 15,-6 14 17-15,-7 9-19 16,-7 10 5-16,-2 4-7 16,0-1 0-16,0-1 5 0,0-9-5 15,0-12 0-15,0-12-2 16,0-17-6-16,0-20-10 16,0-19-44-16,0-16-19 15,0-16-21-15,-8-8-49 16,-5-31-118-16,-2-22-109 15</inkml:trace>
  <inkml:trace contextRef="#ctx0" brushRef="#br1" timeOffset="213688.35">19020 13174 79 0,'0'-96'374'0,"20"2"-242"15,10 6-81-15,9 4 46 0,13 11-49 16,7 14 4-1,10 12-10-15,7 10-12 0,3 12 3 16,3 18-7-16,0 7-8 16,-3 12-17-16,-4 20-1 15,-7 12 12-15,-6 6-10 16,-12 6 9-16,-11 7-11 16,-9 3 10-16,-13 5 4 15,-13-1-12-15,-4 2 7 16,-15 2 10-16,-19-4-8 15,-14-3-3-15,-9-6-7 16,-5-11 8-16,-7-8-4 16,-1-12-3-16,3-9-2 15,4-9 0-15,12-12 4 0,15 0-8 16,16-3 2-16,12-13-3 16,8-5 3-16,12-2 4 15,27-2-6-15,15 0 4 16,12 8 0-16,11 10-1 15,2 7 2-15,-2 4 7 16,1 21 3-16,-6 12-6 16,-4 9 4-16,-3 7 6 15,-6 7-1-15,-4 4 1 16,-4 1 3-16,-3-1-5 16,-4-1 7-16,1-2-4 15,-3-2 8-15,0-4-6 16,-6-5-1-16,-5-10-6 0,-4-7-3 15,-5-9-8 1,-5-6 4-16,-4-5-3 0,-4-4-2 16,-3-3-1-16,0-4-6 15,3-2-31-15,1 0-36 16,4-13-30-16,1-13-96 16,-5-12-311-16</inkml:trace>
  <inkml:trace contextRef="#ctx0" brushRef="#br1" timeOffset="-214103.59">19545 11650 811 0,'0'0'27'16,"0"0"-26"-16,0 0 6 16,0 0 3-16,0 0-7 15,0 0 1-15,72-44-4 16,-54 44-1-16,-6 0-2 16,-5 0-2-16,-3 14-2 15,-4 8 6-15,0 3 2 0,-5 3 7 16,-12-4 1-1,1-4 2-15,4-9 12 0,3-7-18 16,6-4 21-16,2 0-3 16,-2-6-13-16,0-11-1 15,3-6 1-15,0-4-7 16,0 0-1-16,4 1 3 16,9 6-5-16,3 2 2 15,1 4-1-15,3 5-1 16,-1 3-2-16,0 6 1 15,0 0-4-15,-5 0 3 16,-5 7 1-16,-4 8-14 16,-5 1 7-16,0 4 7 15,-9 1 2-15,-9-5 5 0,0-4-3 16,-1-8 11-16,4-4-3 16,-2 0-9-16,4-1-2 15,0-13 0-15,5-6 5 16,5-2-1-16,3-4-3 15,0 2 1-15,9 3-2 16,7 5 2-16,-1 6-2 16,3 1 0-16,2 4-7 15,-1 5 6-15,2 0 1 16,-3 0-6-16,1 10 5 16,-4 7-2-16,-1 2 1 15,-8 2 2-15,-6 3-8 16,0 0 5-16,0-1 3 0,-17-3 0 15,1-7 5 1,-3-4 0-16,0-6 1 0,2-3 1 16,0 0-7-16,1-9-12 15,4-7 8-15,2-3 8 16,5-5-4-16,5 0 0 16,0-2 0-16,3 4-3 15,13 1 7-15,4 7-8 16,4 2 1-16,1 6 0 15,0 4 1-15,-3 2-2 16,-3 0 3-16,-5 5 0 16,-6 12-8-16,-7 5 7 0,-1 1-6 15,-13 1 8 1,-13-1 13-16,-6-1-9 0,-4-6 22 16,5-6-3-16,7-8-6 15,7-2-6-15,8 0-11 16,9-14-18-16,0-10-7 15,23-9-123-15,4 4-206 16</inkml:trace>
  <inkml:trace contextRef="#ctx0" brushRef="#br1" timeOffset="-211467.01">21603 13312 641 0,'0'0'103'16,"0"0"-55"-16,0 0 35 16,0 0 19-16,0 0-51 15,0 0-15-15,-24 0-6 16,24 0-18-16,0 0 11 16,0 0-19-16,0 0-2 15,0 0-4-15,9 0 8 16,18-1-6-16,12-5 22 15,10 2-13-15,7-2 6 16,7 0-4-16,3-2-5 0,2-2 5 16,1 0-11-1,-2 2 2-15,-7 1-2 0,-9 2 0 16,-14 4 1-16,-13 1 2 16,-11 0-2-16,-6 0-2 15,-3 0 4-15,-3 0-8 16,1 0 4-16,-2 0 1 15,0 0 1-15,0 0-1 16,0 0-39-16,0 0-22 16,1 0-36-16,-1 4-132 15,0 5-143-15</inkml:trace>
  <inkml:trace contextRef="#ctx0" brushRef="#br1" timeOffset="-211122.92">21664 13547 918 0,'0'0'56'16,"0"0"-44"-16,0 0 35 15,0 0 20-15,0 0-40 16,0 0-26-16,9-6-1 15,28-2 23-15,12-4 21 16,8 2-8-16,3 1-30 16,1 4 17-16,0-1-6 0,2 4-13 15,-3 0 7-15,-5 2-11 16,-8 0 0-16,-9 0 4 16,-7 0-2-16,-9 0-2 15,-3 0-1-15,-3 0-4 16,-1 0-37-16,4 0-32 15,2 0-19-15,3 0-59 16,-3-7-343-16</inkml:trace>
  <inkml:trace contextRef="#ctx0" brushRef="#br1" timeOffset="-209544.21">23678 13203 649 0,'0'0'144'15,"0"0"-134"-15,115-95-4 16,-54 21 4-16,3-15 34 16,2-12-8-16,-3-4-28 15,-8-5-8-15,-7 4 0 16,-11 5 6-16,-13 6-1 16,-15 15 1-16,-9 17-2 15,-11 16 3-15,-17 16 12 16,-6 12 13-16,-4 15 3 0,1 4 3 15,-3 19-15 1,4 20-2-16,0 22-8 0,8 18-11 16,7 19 7-16,11 18-6 15,8 17 0-15,2 14 0 16,0 5 0-16,5 10 2 16,1-1-3-16,1-2 1 15,-4 0-2-15,-3-11 5 16,0-2-5-16,0-11 2 15,0-10-3-15,-2-8 0 16,-14-19 0-16,-8-13 1 16,-6-16-1-16,-5-19-1 0,-3-19-4 15,1-18 5 1,-5-13-3-16,0-16-12 0,2-29-8 16,0-18 5-16,9-15 18 15,11-9 1-15,10-10 3 16,10-1 4-16,5-4-3 15,28 2 13-15,12 6-7 16,15 3 3-16,12 10-6 16,6 4-5-16,6 12-2 15,1 9-2-15,3 8-16 16,6 4-44-16,4 4-56 16,-4 3-172-16,-7 3-181 15</inkml:trace>
  <inkml:trace contextRef="#ctx0" brushRef="#br1" timeOffset="-209249.23">25119 12264 686 0,'0'0'105'15,"-143"41"-35"-15,68 6 10 16,3 15 9-16,6 15-25 15,11 18-23-15,14 22-3 16,18 15-9-16,16 11-19 16,7 1 4-16,24-8-12 15,18-7 0-15,12-14-2 0,11-14-2 16,9-20-4-16,6-14 0 16,2-21-18-16,0-16-16 15,0-20-14-15,-3-10-35 16,-7-18-135-16,-9-24-336 15</inkml:trace>
  <inkml:trace contextRef="#ctx0" brushRef="#br1" timeOffset="-208690.6">25704 12772 718 0,'0'0'0'16,"-80"-11"12"-16,41 11-12 0,-1 25 97 15,7 17-22-15,10 16-30 16,10 11-7-16,13 8-11 16,0 3 3-16,19-1 6 15,13-5-16-15,7-6-9 16,7-15 7-16,5-16-1 16,5-14-7-16,5-17-10 15,5-6 3-15,0-22 0 16,-4-17-3-16,-6-11-3 15,-12-4 2-15,-8-3 2 16,-8 2 7-16,-10 8-6 16,-4 9 0-16,-7 14 2 0,-5 10-4 15,-1 8 0-15,1 6-2 16,1 0 4-16,7 12-4 16,8 16 1-16,10 14 1 15,10 7 12-15,5-1-12 16,6-5 3-16,2-8-3 15,4-8 1-15,-2-14-1 16,-3-13 2-16,-1 0-2 16,-4-22 1-16,-3-16 7 15,-4-12 20-15,-3-9-15 16,-4-9 2-16,-3-6 10 16,-2 0-10-16,-10 2-6 15,-6 11-2-15,-3 14-5 0,-4 10-2 16,-2 14 0-16,2 8 0 15,-1 8-1-15,2 1-10 16,7 2-13-16,8 1-23 16,8 0-9-16,4 1-14 15,7-2-54-15,-3-6-273 16</inkml:trace>
  <inkml:trace contextRef="#ctx0" brushRef="#br1" timeOffset="-208411.54">27469 12039 847 0,'0'0'116'16,"0"0"-108"-16,0 0 1 16,108 75 55-16,-61-23 5 15,1 12-15-15,-2 11-13 16,-5 11-2-16,-8 12 4 15,-8 14-18-15,-10 22 7 16,-9 13-2-16,-6 15 0 16,-9 10-19-16,-23-1-10 15,-5-3-2-15,-2-14-2 16,4-16-33-16,5-20-51 0,1-22-33 16,6-27-232-1</inkml:trace>
  <inkml:trace contextRef="#ctx0" brushRef="#br1" timeOffset="-200257.27">23317 14872 916 0,'0'0'11'16,"146"-50"-2"-16,-46 18-8 16,8-2 11-16,2 0 20 15,3 1-4-15,2-1-5 0,0 6-9 16,-6 5-8-1,-12 5 0-15,-21 11-6 0,-25 1 0 16,-23 6 1-16,-16 0-1 16,-12 0 5-16,-7 12 3 15,-38 12 21-15,-26 8-26 16,-23 7 9-16,-16-1 10 16,-9 4 2-16,-5 0-14 15,-1 0-4-15,3-2 4 16,13-6 12-16,24-9 1 15,25-9 6-15,27-7-6 16,20-9-7-16,13 0-16 16,21 0-4-16,32-7 4 15,28-16 3-15,26-11-2 0,14-4 2 16,7-1-3-16,-4 3 1 16,-16 11 0-16,-22 13-1 15,-29 10 1-15,-27 2 3 16,-30 4-8-16,-16 24-1 15,-37 13 5-15,-23 6 8 16,-12 4-8-16,-1-3 0 16,3-5 2-16,9-3-2 15,19-11 21-15,24-12-3 16,18-7-4-16,16-10-13 16,6 0-1-16,36-6-5 15,24-19 3-15,24-7 2 16,4 3-3-16,-9 5-1 0,-17 14 4 15,-23 10 0-15,-23 3-4 16,-16 29 4-16,-9 17 0 16,-34 17 2-16,-14 6 10 15,-10-3-2-15,1-7 1 16,7-12 12-16,11-15-17 16,15-13-4-16,14-11-4 15,13-11-20-15,0-11-56 16,31-28-94-16,17-17-323 15</inkml:trace>
  <inkml:trace contextRef="#ctx0" brushRef="#br1" timeOffset="-199198.5">28614 11784 509 0,'0'0'0'15,"0"0"-20"-15,95-78 20 16,-62 66 42-16,-2 11-1 15,-2 1-12-15,-7 6-9 16,-12 20 2-16,-10 7 4 16,-1 4 1-16,-27 0-19 0,-8-3-3 15,-9-7 2-15,-3-9 16 16,-1-8 80-16,1-8-28 16,6-2-9-16,5-9-28 15,12-16-1-15,8-15-21 16,17-15-2-16,5-14-11 15,39-8 0-15,24 1-3 16,17 8-5-16,13 11 5 16,8 11 2-16,3 14 4 15,-6 12-4-15,-4 15 11 16,-7 5 10-16,-7 17-6 16,-9 15-1-16,-13 14-13 15,-17 7 13-15,-13 14-5 16,-14 16 15-16,-17 11-11 15,-2 10 14-15,-20 9-22 0,-14 3 4 16,-6 4-8-16,-5 3-3 16,5-2 0-16,5-1-58 15,6-1-51-15,3-10-73 16,6-15-433-16</inkml:trace>
  <inkml:trace contextRef="#ctx0" brushRef="#br1" timeOffset="-199056.36">29389 13201 1248 0,'0'0'85'0,"0"0"-81"16,0 0 39-1,0 0 48-15,0 0-71 0,117-111-20 16,-55 62-1-16,4-1-92 16,-9 4-142-16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3.47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11925,'0'0'5379,"4"93"-5091,5-33-192,-3 6-32,1 6 80,-2-3-144,-3-3 0,4-6-32,3-8-496,2-11-657,3-15-2560,1-12-2434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3.8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 0 10485,'0'0'7102,"-1"4"-6769,-2 33-13,1 0-1,2 0 0,1 0 1,7 43-1,-2-23-251,15 102 107,1 13-4072,-21-128-2266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5.0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646 89 6467,'0'0'4162,"-22"-14"-2332,-73-43-597,90 54-1146,-1 1 1,1-1 0,-1 1 0,0 0 0,0 1-1,0-1 1,0 1 0,0 1 0,-1-1 0,1 1 0,0 0-1,0 0 1,0 1 0,-11 2 0,5-2 81,-4 3-13,1 0 1,-1 1 0,1 0-1,0 1 1,1 1 0,-1 0 0,1 1-1,0 1 1,-13 10 0,1 3 7,0 0 1,1 1-1,-27 34 1,38-39-129,0 1-1,1 1 1,0 0 0,2 0 0,1 1 0,0 0 0,2 1 0,0 0 0,2 1 0,0 0 0,2 0 0,0 0 0,1 0 0,1 38 0,2-54-28,0-1 0,0 1 0,1 0 0,-1 0 1,1 0-1,1 0 0,0 0 0,0-1 1,0 1-1,0-1 0,1 1 0,0-1 0,1 0 1,-1 0-1,1 0 0,0-1 0,1 1 1,-1-1-1,1 0 0,0-1 0,1 1 1,-1-1-1,12 8 0,-4-5-8,1 0 1,0 0-1,0-2 0,1 1 1,-1-2-1,1 0 0,0-1 1,0 0-1,0-1 0,21 0 1,-24-2 13,0 0 0,0-1 0,0 0 1,-1-1-1,1 0 0,0-1 0,-1 0 0,1-1 1,-1-1-1,0 1 0,-1-2 0,1 1 1,17-14-1,-15 8 28,0-1 1,-1-1-1,-1 0 1,0 0 0,-1-1-1,-1 0 1,0-1-1,0 0 1,-2-1-1,0 0 1,-1 0-1,6-22 1,-4 6-8,-3 0 1,0 0-1,-2-1 1,-2 1-1,-3-51 0,2 76-22,0 3-7,-1-1 0,1 0 1,-1 1-1,0-1 0,-1 1 0,1-1 0,-1 1 1,1 0-1,-4-5 0,4 7-62,96 3-4213,-63 2 73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5.41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11909,'0'0'5763,"89"129"-5523,-32-77-112,5 6 320,0 0-367,-2-2-33,2-5-48,-7-3 80,-4-6-241,-7-2-463,-4-8-1505,-11-4-5522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6.07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0 11109,'0'0'3834,"-1"20"-3669,0-3-124,0 1-10,0-1 1,1 0-1,1 1 1,1-1-1,6 29 1,-3-28 11,0 0 1,2 0-1,0-1 1,1 0-1,16 27 0,-21-39-33,0-1 0,0 1 0,0-1 0,0 0 0,1 0 0,0 0 0,0 0 0,0-1 0,0 0 0,1 0 0,-1 0 0,1 0 0,0 0 0,0-1 0,0 0 0,0 0 0,0-1 0,0 1 0,0-1-1,1 0 1,-1 0 0,0-1 0,1 0 0,6 0 0,-8-1 7,0 0 0,-1 0 0,0-1-1,1 1 1,-1-1 0,0 1 0,1-1-1,-1 0 1,0 0 0,-1-1 0,1 1-1,0-1 1,-1 1 0,1-1 0,-1 0-1,0 0 1,3-4 0,5-9 125,-2 0 0,9-22 0,-10 24-101,3-9 22,0 0 0,-2 0 1,-1-1-1,0 0 0,-2 0 1,-1 0-1,2-46 1,-6 68 963,1 17-934,0 1 1,1-1 0,0 0-1,2-1 1,-1 1 0,2 0-1,0-1 1,1 0 0,0 0-1,1-1 1,1 0 0,12 17-1,-11-18-487,0-1 0,1 0 0,0-1 0,1 0 0,0 0 0,1-1 0,23 13 0,-11-9-3767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6.7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355 35 5587,'0'0'3671,"-21"-5"-1545,-66-18 16,80 21-2017,-1 1-1,1-1 1,0 1-1,0 1 1,-1-1-1,1 1 1,0 1-1,0-1 1,-1 1-1,1 1 1,0-1-1,0 1 1,0 0-1,0 1 1,0 0-1,1 0 1,-1 0-1,1 1 1,0 0-1,0 0 1,0 0-1,1 1 1,-1 0-1,1 0 1,0 1-1,0-1 1,1 1-1,0 0 1,-7 12-1,3 0-35,0 0-1,1 1 1,1 0 0,1 0-1,1 1 1,0-1-1,1 1 1,2 0-1,0 22 1,0-23-48,0-13-20,1 1 0,0-1 0,0 0 0,0 1 0,1-1 0,1 7 1,-1-12-21,-1 0 0,1 0 0,-1 0 0,1 0 0,-1 0 0,1 0 0,0 0 0,-1 0 1,1 0-1,0 0 0,0-1 0,0 1 0,0 0 0,-1 0 0,1-1 0,0 1 1,0-1-1,0 1 0,1-1 0,-1 1 0,0-1 0,0 1 0,0-1 0,0 0 0,0 0 1,0 0-1,0 0 0,1 0 0,-1 0 0,0 0 0,0 0 0,0 0 0,0 0 1,1 0-1,-1-1 0,0 1 0,0-1 0,2 0 0,0 0 1,0-1-1,1 0 1,-1 0 0,0 0 0,0 0-1,0 0 1,0-1 0,-1 1-1,1-1 1,-1 0 0,1 0-1,-1 0 1,0 0 0,0 0-1,2-5 1,24-56 2,-24 53-3,3-8 8,-3 7-22,1-1 1,0 1-1,0 0 1,15-21 0,-19 32 8,-1 1-1,1-1 1,0 1 0,-1-1 0,1 1 0,0-1 0,-1 1 0,1 0-1,0-1 1,0 1 0,-1 0 0,1 0 0,0-1 0,0 1-1,0 0 1,-1 0 0,1 0 0,0 0 0,0 0 0,0 0 0,-1 0-1,1 1 1,0-1 0,0 0 0,0 0 0,-1 1 0,1-1-1,0 0 1,0 1 0,-1-1 0,1 0 0,1 2 0,21 16 6,-20-15 18,40 37 236,-17-15-77,55 42 0,-72-61-201,1 0-1,0 0 0,-1-1 1,2-1-1,-1 0 1,0 0-1,1-1 0,0 0 1,0-1-1,18 2 1,43-4-3244,-40-5-2761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7.5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7 9845,'0'0'7368,"0"-5"-6619,0 3-717,0 4 76,3 50 263,15 80 0,-2-27-73,18 290 142,-30-225-5837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7.91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1 180 9861,'0'0'5794,"139"-96"-4993,-59 75-641,4-1 64,0 4-224,-2 6 0,-9 4 0,-6 6-1985,-14 2-3218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8.24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1 310 10565,'0'0'4146,"23"-3"-3687,-3 0-400,-10 3-31,1-1 0,-1-1 1,1 0-1,-1 0 0,0-1 0,0 0 1,0-1-1,-1 0 0,1-1 1,-1 0-1,0 0 0,12-9 0,-10 4-41,-1 1 0,0-1 0,0 0-1,-1-1 1,-1 0 0,9-14 0,-13 18-130,0-1 0,-1 0 0,1 0 0,-2 0 0,1 0 0,-1-1 0,0 1 0,-1-1 0,0 1 0,0-1 0,-1-9 0,0 16 91,0 0 1,0 0 0,-1 0-1,1-1 1,-1 1 0,0 0-1,1 0 1,-1 0 0,0 0-1,0 0 1,0 0-1,0 0 1,-1 1 0,1-1-1,-1 0 1,1 1 0,-1-1-1,-2-1 1,1 0 66,-1 1 0,0-1 0,0 1-1,0 1 1,0-1 0,0 0 0,0 1 0,0 0 0,-6-1 0,4 1 144,-1 0 1,0 1-1,1-1 0,-1 1 1,0 1-1,1-1 1,-1 1-1,1 0 1,-1 1-1,1 0 1,-1 0-1,-11 5 1,13-3-64,1-1 0,-1 1 0,1 0 0,0 0 0,0 0 0,0 0 0,1 1 0,0-1 0,-1 1 0,2 0 0,-1 0 0,0 0 0,1 1 0,0-1 0,0 1 0,1-1 0,-2 10 0,0 7 31,1-1 1,1 1-1,2 27 0,-1-49-123,2 14 45,0-1 1,0 1-1,2 0 1,-1-1-1,2 0 1,0 0-1,0 0 1,1-1-1,1 0 0,0 0 1,0 0-1,13 13 1,-14-17-52,1 0-1,0 0 1,0-1 0,1 0 0,-1-1-1,2 1 1,-1-2 0,1 1 0,0-1-1,0 0 1,0-1 0,1 0 0,0-1 0,-1 0-1,1 0 1,0-1 0,13 1 0,-19-3-38,0 0 0,0 0 1,0-1-1,0 0 1,0 0-1,0 0 0,-1 0 1,1 0-1,0-1 1,-1 0-1,1 1 1,-1-1-1,0-1 0,0 1 1,1 0-1,-2-1 1,1 1-1,0-1 1,0 0-1,-1 0 0,4-5 1,1-4-679,0 0 1,-1 0-1,0-1 1,7-24-1,2-16-3993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08.5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78 10597,'0'0'6512,"3"-1"-6354,-1 2-143,1-1 0,-1 0 1,1 1-1,-1-1 0,1 1 1,-1 0-1,0 0 0,1 0 0,-1 0 1,0 0-1,0 0 0,0 1 1,0-1-1,0 1 0,0 0 1,0-1-1,0 1 0,1 2 1,34 41 188,-35-42-203,11 16 58,0 0 0,-1 1-1,-1 0 1,-1 1 0,-1 0 0,-1 1 0,-1-1 0,-1 2 0,-1-1 0,0 1 0,-2-1 0,1 36-1,-4-57 465,-1-5-450,0 0 0,0-1-1,1 1 1,0 0 0,0-1-1,0 1 1,0 0-1,1-7 1,1-7-33,-2 2-121,2-1 1,0 1-1,0-1 0,2 1 1,0 0-1,1 0 0,0 0 1,1 1-1,1 0 0,1 0 1,0 1-1,1 0 0,0 0 1,1 1-1,0 0 0,1 1 1,1 0-1,0 0 0,1 2 1,0-1-1,0 2 0,1 0 0,0 0 1,17-6-1,34-14-1938,7 3-2485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4:24:4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577 125 0,'0'0'285'15,"0"0"-223"-15,0 0 17 16,0 0-17-16,0 0-25 15,0 0-1-15,0-4-27 16,0 4 4-16,0 0 8 16,0 0-21-16,2 0 4 15,2 5 0-15,-1 9 6 16,1 2 22-16,1 3-27 0,0 0 2 16,-1-1 0-16,-1 1-3 15,0-1-4-15,3 2 1 16,-5 5-1-16,1 2 9 15,-2 1-7-15,0 2 0 16,0 2-2-16,0-1 0 16,0-2 23-16,0 0-20 15,0 1 5-15,0-2-4 16,0 1-3-16,0 1 1 16,0-4 0-16,0 0-1 15,0 1 3-15,4 2-4 16,1 1 0-16,-2-1 0 0,1 1 0 15,0-1 0-15,-1 1 9 16,-1 0-7-16,0-1 3 16,-2 2-2-16,0 2 0 15,1 1 0-15,-1 1-3 16,2 3 2-16,-1-2-3 16,1 0 8-16,-1 2-10 15,2-4 3-15,-1 0 0 16,-2-1 2-16,0 3-2 15,1 0 0-15,-1 3-5 16,2 3 8-16,-1 0-5 16,2 4 4-16,-1-1 2 15,-2 4-4-15,0 2 2 16,0-1-2-16,0 1-2 16,0 3 2-16,0-1 4 0,0 0-3 15,0-1-1-15,-2 2 3 16,1-2 2-16,1 5-10 15,0 4 5-15,-2-1 0 16,2-1 5-16,0-4-5 16,0-3 0-16,0 0 1 15,0 0 2-15,0-2-3 16,0 2-5-16,-3-2 5 16,-1 0 2-16,-1 0-2 15,-3-2 0-15,0 2 0 16,2-2 4-16,-2 1-3 15,2-5-1-15,1 3 0 0,-1-2 0 16,1 1-1-16,-1 1 0 16,0 3 1-16,-3 3 2 15,3 0-1-15,0 0-1 16,-1-4-1-16,1-1-1 16,0-1 2-16,1-2 0 15,1 4 2-15,-1 2-2 16,1 2 0-16,-2-1-2 15,-1 3 2-15,-1 1 3 16,2-2-3-16,0 0 0 16,1 3-5-16,0 1 7 15,3-2-2-15,-1 0 0 16,3 2 1-16,-3 3-2 0,2 4 5 16,-2 0-5-16,-2 2 1 15,1-4 0-15,-1-1-1 16,0 2 2-16,0-2 0 15,0 2-1-15,1-4 2 16,-1 0-5-16,2-1 3 16,0-4-1-16,-1 2 1 15,1-4 0-15,0 0 2 16,3 0-2-16,-1-4 0 16,1-1-1-16,0 2 1 15,0 0-1-15,-2 3 3 16,2-3-1-16,0 0-1 0,-1-3 0 15,1 0-5 1,-3 0 5-16,3 0 2 0,-3-1 1 16,3 2-3-16,0 0 0 15,0 0 0-15,0 2-1 16,0-3-2-16,0 3 3 16,0 0 2-16,0 2-1 15,0 1-2-15,0 2-1 16,0-2 2-16,0 4 5 15,0 1-5-15,0 0 0 16,0 6-1-16,0 0 1 16,0 1 0-16,0-2-3 15,0 2 3-15,0 2 4 16,0 1-4-16,-4 5 0 0,1-3 0 16,0 1 3-16,-1-2-6 15,3 2 3-15,-2 1 0 16,0-4-2-16,1 3 7 15,-1 1-5-15,2 5 0 16,-1 2 0-16,-1-1-4 16,0 0 4-16,-3-3 0 15,1 2 0-15,-3 1 1 16,0-2-3-16,2-1 4 16,-1 0 1-16,3-2-3 15,-1 1 0-15,2-4 0 0,0 1 1 16,0-2-1-1,0 3-1-15,0 1-2 0,0-2 6 16,-1-2-6-16,1-1 4 16,1 0-1-16,1-4 0 15,-1 4 5-15,1-3-5 16,-2-3 0-16,1 1 0 16,1-1-2-16,-1 1-2 15,2-1 4-15,-1-3 5 16,1-1-5-16,0 1 0 15,0 0-2-15,0 4 5 16,0 0-5-16,0-4 2 16,0-2 0-16,0-4-4 15,4-2 9-15,1 2-6 16,1-2 1-16,-1 2 0 0,0-2-5 16,-2-1 7-16,2 1-2 15,-2-2 0-15,1 0 5 16,-1-2-10-16,0 2 9 15,0-2-4-15,1 0 0 16,-1 0 0-16,0 0-2 16,0 0 2-16,0 4 0 15,2 0 0-15,-2 2 3 16,0-2-2-16,0 0-1 16,0 0-1-16,0-2 1 15,-2 3-1-15,1 2 2 16,-1 0-1-16,1 1 2 0,-1-2-2 15,1 2 0-15,-2-1-7 16,0 0 7-16,0 1 4 16,0 1-2-16,0 0-2 15,0 0-1-15,0 0 1 16,1-1 0-16,-1 4-1 16,2 1 1-16,-2-2 0 15,1-1 2-15,1-2-4 16,-2-1 2-16,1 0 0 15,-1 2 0-15,0 0 1 16,0 0-1-16,2-2 0 16,-2 0 2-16,0 0-4 15,0-4 2-15,0 3 0 16,0-3 0-16,0 0 4 16,1-1-7-16,-1-2 3 0,2-1 0 15,-1 3 2-15,-1-1-2 16,0 2 0-16,0 0-1 15,0 0 3-15,0-3-2 16,0-3 0-16,0-1 0 16,0 0-1-16,0 1 2 15,0-1-1-15,0 0 0 16,0 0 1-16,0 2-3 16,-1-1 2-16,-4-3 0 15,1 1 0-15,2 0-2 0,1-3 2 16,1-1 0-1,0 0 4-15,0 3-3 0,0-4-1 16,0 2-1-16,0 0 0 16,0-3 1-16,1 4 0 15,1-1 0-15,1 2 0 16,-2 4 0-16,2 2-1 16,-1 0 6-16,-1 3-11 15,1-1 6-15,-2-2 0 16,0-1 0-16,1 3 6 15,2-2-10-15,-2 2 4 16,2 0 0-16,-1 0-3 16,1 0 3-16,-1-1 0 15,-2 2 3-15,0 0 1 16,0 2-8-16,0 0 3 0,0 0 1 16,0-2 0-16,0 2 2 15,0-3-2-15,0 0 0 16,0 6 1-16,0-4-5 15,0 4 7-15,0-4-3 16,0 0 0-16,0-2 1 16,0 0-1-16,1 0 0 15,2 0 0-15,2 1-1 16,-1-1 2-16,-1 2-2 16,3-4 1-16,-2 3-1 15,2 0 1-15,-1-1 0 16,-1 1 1-16,3-1-2 0,-2 0 5 15,1-2-4-15,0 3 0 16,0 0-3-16,-1 0 3 16,0 5-3-16,0 1 6 15,-2-4-6-15,3 2 3 16,-1-4 0-16,2 2 2 16,0 1-2-16,1 0 0 15,1 1-1-15,3 0 2 16,0-1-2-16,0 4 0 15,-1-1-6-15,-1 5-8 16,-4 4-79-16,-6 2-89 16,0 5-269-16</inkml:trace>
  <inkml:trace contextRef="#ctx0" brushRef="#br0" timeOffset="11673.61">1389 767 49 0,'0'0'247'0,"0"0"-243"15,0 0-3-15,0 0 10 16,0 0-11-16,0 0-76 16,0 0-16-16</inkml:trace>
  <inkml:trace contextRef="#ctx0" brushRef="#br0" timeOffset="12333.83">1381 788 441 0,'0'0'111'16,"0"0"-47"-16,0 0 85 16,0 0-4-16,0 0-78 15,0 0-15-15,0-4-26 16,0 4 5-16,0 0-13 0,0 0-9 16,0 17 5-16,-3 9-12 15,0 11-2-15,-4 7 17 16,1 5-16-16,-2 2 10 15,-1 0-5-15,-4-2-1 16,4-3 2-16,0-4-5 16,0-8-2-16,3-6 3 15,0-5 1-15,-3-8-8 16,6-4-3-16,-1-5-17 16,4-6-12-16,0 0-27 15,-3 0-36-15,-2-14-88 16,1-9-66-16,-1-7 133 0</inkml:trace>
  <inkml:trace contextRef="#ctx0" brushRef="#br0" timeOffset="12844.4">1246 784 408 0,'0'0'221'0,"0"0"-204"16,0 0 21-16,0 0 78 15,0 0-64-15,0 0 8 16,61-48-19-16,-36 45-25 16,5 3 21-16,4 0-19 15,-1 0 2-15,-3 8-2 0,0 6-15 16,-5 5 15 0,-1 1-17-16,-5 3-1 0,-2-2 11 15,-7 2-11-15,-3-1 8 16,-5 2-6-16,-2 2 6 15,-6 0 4-15,-18 1-9 16,-3-1-1-16,-4-4 3 16,-2-2-2-16,5-5 4 15,1-3-4-15,5-4 0 16,5-3 12-16,4-4-11 16,8-1 13-16,5 0-7 15,0 0-10-15,0 0 6 16,0 0-6-16,0 0-6 15,8 4 6-15,11 3 0 16,5 3 1-16,3 6 1 0,1 3 5 16,3 5 14-16,4 4-11 15,-4 3 13-15,5 2-13 16,0-2-2-16,-5-2-1 16,-4-4-7-16,0-3 1 15,-12-7-4-15,-2-5-3 16,2-5-59-16,-5-5-75 15,-4-8-378-15</inkml:trace>
  <inkml:trace contextRef="#ctx0" brushRef="#br0" timeOffset="16026.41">2060 876 88 0,'0'0'425'16,"0"0"-330"-16,0 0 8 15,0 0 32-15,0 0-60 16,0 0-3-16,0-2-38 15,0 2 3-15,0 0-13 16,0 0-13-16,3 18 9 16,3 7-14-16,2 9 5 15,-1 5-4-15,-1 1-5 16,0 1 3-16,-3-1-5 0,0-1 2 16,0-4-3-16,-3-4 6 15,3-6-5-15,-3-6 1 16,4-8-1-16,-4-5-4 15,0-5-36-15,0-1-23 16,0-4-48-16,0-14-90 16,0-8-39-16,-4-3-28 15</inkml:trace>
  <inkml:trace contextRef="#ctx0" brushRef="#br0" timeOffset="16467.99">2057 999 236 0,'0'0'136'0,"0"0"-59"16,-2-85 8-16,2 63 20 0,0 0-6 15,0 3-6 1,8 1-28-16,4 2-20 0,1 3-7 16,1 3-4-16,-1 4-18 15,5 2 0-15,3 4-10 16,3 0 2-16,1 0 6 16,6 0-8-16,-2 6 2 15,1 5 4-15,-2 5-11 16,-4 0 5-16,-3 6-6 15,-8 0 0-15,-1 3 14 16,-6 3-12-16,-6-1 7 16,0 1-7-16,0-3 3 15,-13-1 9-15,-4-3-14 16,-8-5 0-16,3-2 13 0,-5-4-9 16,7-3 10-16,1-3-6 15,5-2-2-15,6-2 17 16,3 0-17-16,5 3 0 15,0-3-6-15,0 2-11 16,9 4 4-16,9 1 2 16,10 3 5-16,2 2 5 15,0 4-5-15,0 1 0 16,-2 0 0-16,-3-1 2 16,-3 0-2-16,0-2-2 15,-3-1 1-15,2-4 0 16,0-5-89-16,1-4-123 15,-1 0-294-15</inkml:trace>
  <inkml:trace contextRef="#ctx0" brushRef="#br0" timeOffset="17283.61">2688 613 109 0,'0'0'294'0,"0"0"-244"15,0 0 48-15,0 0 16 16,0 0-23-16,0 0-41 16,0 0-8-16,0 0 6 15,0 0-17-15,0-2 27 0,0 2-23 16,0 0-14 0,0 0 12-16,0 0-23 0,0 0 7 15,0 0-7-15,0 0-9 16,0 0 3-16,0 0 0 15,0 0-4-15,0 0 12 16,0 0-8-16,0 0 12 16,0 0-12-16,0 2 3 15,0 11 3-15,0 9-7 16,0 4 11-16,0 4-1 16,2 2-9-16,-1 2 6 15,1 4-8-15,-1-2 5 16,3-3 1-16,-2-6-8 15,1-4 0-15,0-6 0 16,0-6 0-16,-3-3 0 0,3-6-5 16,-3-2-28-16,0 0-18 15,0-8-50-15,0-11-194 16,-3-8-240-16</inkml:trace>
  <inkml:trace contextRef="#ctx0" brushRef="#br0" timeOffset="17643.31">2482 573 426 0,'0'0'132'15,"0"0"-68"-15,0 0 105 16,0 0-43-16,0 0-62 16,0 0-14-16,-7-7-20 15,7 7 6-15,0 0-6 16,0 0-13-16,0 0 0 16,13-4-15-16,12-4 10 15,5 0 20-15,3 2-14 16,0-3 3-16,-2 4-1 0,-1 0-16 15,1 1 1 1,1 4-5-16,-1 0 6 16,5 0-15-16,6 0-34 0,2 0-70 15,-3 3-270-15</inkml:trace>
  <inkml:trace contextRef="#ctx0" brushRef="#br0" timeOffset="19032.66">3173 1013 822 0,'0'0'66'0,"0"0"-4"15,0 0 35-15,0 0-58 16,0 0-25-16,0 0-11 16,-3-3 5-16,20 1 3 15,5 0 13-15,5 2 3 16,1-1-18-16,5 1 3 0,1 0 5 16,-1 0-14-16,0 0 8 15,-2 0-10-15,-4 0 1 16,0 3 1-16,-5 1-3 15,-1 0-2-15,0-1-28 16,-5-1-40-16,-5 3-35 16,-7-1-207-16,-4 3-334 15</inkml:trace>
  <inkml:trace contextRef="#ctx0" brushRef="#br0" timeOffset="19249.16">3228 1145 763 0,'0'0'153'16,"0"0"-96"-16,0 0 51 15,0 0-49-15,0 0-36 16,0 0-23-16,-3 9 4 16,24-5 13-16,3 2-17 15,9 0 0-15,3-5 1 16,4 2 3-16,2-3-8 15,4 0-20-15,-1 0-44 16,1 0-24-16,-3-7-156 16,-4 0-111-16</inkml:trace>
  <inkml:trace contextRef="#ctx0" brushRef="#br0" timeOffset="19701.08">4162 853 302 0,'0'0'362'0,"0"0"-289"16,0 0 82-16,0 0-18 15,0 0-90-15,0 0-3 16,0-2 1-16,0 2-27 16,0 0 2-16,0 0-6 15,0 2-12-15,0 12 8 16,0 8-6-16,0 5 3 15,2 2 7-15,1 3-14 16,-3 1 0-16,1-2 0 16,-1-3 4-16,0-2 0 15,0-5-4-15,0-4-3 16,0-6 1-16,0-4-40 0,0-4-21 16,0-3-38-16,0 0-189 15</inkml:trace>
  <inkml:trace contextRef="#ctx0" brushRef="#br0" timeOffset="19953.58">3907 778 837 0,'0'0'75'0,"0"0"0"0,0 0 19 15,0 0-50-15,0 0-44 16,0 0 6-16,31-22 8 16,4 17 4-16,2 2-6 15,9 0 11-15,2 0-16 16,4 2 1-16,2-1-7 16,-2 2-2-16,-1 0-4 15,-5 0-69-15,-6 3-50 16,-7 13-222-16</inkml:trace>
  <inkml:trace contextRef="#ctx0" brushRef="#br0" timeOffset="20506.84">3904 1207 645 0,'0'0'139'0,"0"0"-8"16,0 0-5-16,0 0-60 15,0 0-21-15,0 0-22 16,-6 0 11-16,6 0-31 15,1 0 4-15,13 0 9 16,11 0 3-16,7 4 6 16,5-1 1-16,5 2-10 15,4 0 19-15,3-2-23 16,-1 2-3-16,-9-1 28 0,-2-1-37 16,-11-1 10-1,-4 1-7-15,-6-3 2 0,-2 0-4 16,-4 0-1-16,5 0-4 15,2 0-18-15,3-12-76 16,-2 0-40-16,-3 1-277 16</inkml:trace>
  <inkml:trace contextRef="#ctx0" brushRef="#br0" timeOffset="23936.24">5038 848 483 0,'0'0'38'0,"0"0"-21"15,0 0-15-15,0 0 85 16,0 0-24-16,110-27-3 15,-67 13-1-15,-1 1-2 16,2-4-20-16,0 3-14 16,0 2 0-16,-5 0-21 15,-8 2 7-15,-3 2-9 16,-10 6-14-16,-4-3-34 16,-7 4-97-16,-7 1-72 15,0 0-122-15</inkml:trace>
  <inkml:trace contextRef="#ctx0" brushRef="#br0" timeOffset="24235.19">5072 724 458 0,'0'0'66'0,"0"0"-17"16,0 0 26-16,0 0 39 15,0 0-51-15,-91 59-14 16,72-34 20-16,5 0-27 0,4 0-8 16,9-1-5-16,1-2-27 15,8 0-2-15,22-6-2 16,15-6 1-16,19-9-6 15,12-1-29-15,0-8-164 16,-1-11-215-16</inkml:trace>
  <inkml:trace contextRef="#ctx0" brushRef="#br0" timeOffset="24685.72">6169 619 524 0,'0'0'57'0,"0"0"-3"16,0 0 119-16,0 0-68 0,0 0-67 15,0 0-15-15,-48-21 10 16,30 38-5-16,3 6-8 15,2 3-8-15,7 4-3 16,3 0-9-16,3-1 0 16,1 0 0-16,17-4-8 15,5-5 10-15,-1-5-4 16,5-9-19-16,1-6-40 16,2 0-32-16,1-21-107 15,-4-4-69-15</inkml:trace>
  <inkml:trace contextRef="#ctx0" brushRef="#br0" timeOffset="25350.98">6357 683 31 0,'0'0'487'0,"0"0"-399"15,0 0 33-15,0 0 6 16,0 0-72-16,0 0-29 16,-45 70-18-16,45-47 5 15,14-4-6-15,2-3-3 16,-1-6 1-16,3-4-5 15,1-6-3-15,-1 0 3 16,1 0 0-16,-5-10 2 16,-4-7 0-16,-4 0 5 15,-6 0-6-15,0 0 11 16,0 3-2-16,-10 0-6 0,-2 6 11 16,3-3 17-16,-1 7-10 15,5 0-11-15,4 2-1 16,1 2-10-16,0-4-10 15,1 0 8-15,15 0-26 16,1-2 1-16,4 3-19 16,-1 1 18-16,-1-1 15 15,-3 0 7-15,-4 0 6 16,-6 1 0-16,1 2 0 16,-2 0 2-16,-2 0-1 15,1 0 0-15,4 0 5 16,2 6-5-16,2 8 5 0,4 4-6 15,-1 5 7 1,-1-1-12-16,2-1 10 0,-4-5-5 16,-3-4 0-16,-3-6-3 15,-3-4 3-15,3-2 0 16,3 0 0-16,4-6 0 16,1-10 15-16,1 1 4 15,0-1-5-15,-1 3-11 16,2 2 5-16,0 7 10 15,-3 0-15-15,-1 4 11 16,0 0-9-16,-3 0-3 16,1 0 11-16,-2 2-10 15,4 7-2-15,1 2 4 16,1 0-1-16,-1 1-3 16,-1 0-1-16,-1 0-15 0,3-6-51 15,-3 0-61-15,7-6-81 16,-2 0 16-16,4-10-111 15</inkml:trace>
  <inkml:trace contextRef="#ctx0" brushRef="#br0" timeOffset="25638.94">7188 583 75 0,'0'0'446'0,"0"0"-311"16,0 0 42-16,0 0-47 15,0 0-66-15,0 0-35 16,-70 30 0-16,58-7-15 15,7 1 3-15,5-4-17 0,0-2 2 16,9-2-6-16,12-6 3 16,2-2 1-16,0-2-1 15,0-2 4-15,-5 2-6 16,-5-2 3-16,-1 2 0 16,-7 5 2-16,-5 3 7 15,0 3-9-15,-2 3 3 16,-13-1-2-16,-1-1 4 15,1-8-5-15,3-4 0 16,7-5-1-16,2-1-30 16,3-11-64-16,0-13-268 15,8-10-279-15</inkml:trace>
  <inkml:trace contextRef="#ctx0" brushRef="#br0" timeOffset="25880.08">7377 388 869 0,'0'0'48'16,"0"0"-23"-16,0 0 76 16,0 0-66-16,0 0-19 15,0 0 26-15,31 86-14 16,-23-49-10-16,1 2 20 16,-3 0-29-16,0-2 3 15,0 0-2-15,-5-5-7 16,2-2 4-16,-3-3-7 0,0-5 0 15,0-2-1 1,0-9-27-16,0-6-38 0,-7-5-43 16,-3 0-279-16</inkml:trace>
  <inkml:trace contextRef="#ctx0" brushRef="#br0" timeOffset="26065.81">7291 598 62 0,'0'0'775'0,"0"0"-755"16,0 0-6-16,0 0 31 16,0 0-20-16,0 0 1 15,92-18-16-15,-53 14-9 16,6 4-2-16,4-3-1 0,-3 1-94 16,2 2-97-16,-9 0-13 15,-1 0-169-15</inkml:trace>
  <inkml:trace contextRef="#ctx0" brushRef="#br0" timeOffset="27068.69">7774 546 551 0,'0'0'186'0,"0"0"-76"16,0 0 14-16,-84 12-30 16,68 0-61-16,3 1 5 15,1 3-13-15,7 6-22 0,4 5 10 16,1 1-9-1,0-3 2-15,3 1 5 0,10-4-11 16,-2-4 0-16,2-3 0 16,-1-7 1-16,-6-4-2 15,2-4-4-15,-1 0 4 16,-3-4-2-16,5-15 3 16,2-4 0-16,5-4 4 15,-2-2 1-15,2 6 1 16,-1 3-6-16,-3 6 1 15,-5 6-2-15,-2 4 1 16,-2 4-2-16,0 0-3 16,7 2 3-16,-2 11 1 15,2 4 2-15,3-1-1 16,-2 1 7-16,4-3-5 0,1-2-2 16,-2-5 0-16,1-3-6 15,0-4 6-15,1 0-8 16,3-4 7-16,-1-12-4 15,2-5 3-15,-2 1 2 16,-2 2 1-16,-5 2-1 16,-1 7 3-16,-6 7-2 15,-2 0 1-15,-2 2-2 16,1 0-4-16,1 0 1 16,2 6 2-16,2 7 1 15,2 1 4-15,1-1-4 16,0-2 0-16,0-1 0 0,2-6 0 15,0 0 0-15,5-4-1 16,-1 0-1-16,3-4-3 16,5-10 5-16,-4 2 0 15,3-1 3-15,-5 3-3 16,-2 6 0-16,-5 2-2 16,-1 2 6-16,1 0-5 15,1 6 1-15,0 5 0 16,0 5 0-16,0 1 5 15,2-2-7-15,-1 1 4 16,0-3-2-16,3 2 1 16,-3-2-1-16,1-4-3 15,-1-2-15-15,2-7-43 0,2 0 1 16,2-13-44-16,0-14-45 16,3-9-22-16,1-4 9 15,-2-10 97-15,-1-5 2 16,-4 0 63-16,0 4 52 15,-5 5 35-15,-2 9 71 16,-5 12 50-16,1 5-84 16,1 6-36-16,-4 10-21 15,-1 1-16-15,2 3-2 16,-2 0-18-16,1 0-20 16,4 10-11-16,1 11 2 15,1 12-2-15,3 9 14 16,-2 2-9-16,3 2 3 15,-3-1-1-15,0-4-2 0,-4-5-2 16,2-5 1-16,-1-5-4 16,-1-4 0-16,-4-5 2 15,0-5-7-15,0-4-6 16,0-6-39-16,0-2-17 16,-13 0-36-16,-11-10-287 15</inkml:trace>
  <inkml:trace contextRef="#ctx0" brushRef="#br0" timeOffset="27224.01">8598 556 825 0,'0'0'125'0,"0"0"-123"16,0 0 68-16,0 0-26 0,0 0-32 16,116-45-3-16,-67 28-6 15,5-4-3-15,-3 3-132 16</inkml:trace>
  <inkml:trace contextRef="#ctx0" brushRef="#br0" timeOffset="27335.17">9451 517 292 0,'0'0'0'0</inkml:trace>
  <inkml:trace contextRef="#ctx0" brushRef="#br0" timeOffset="30455.63">232 2583 660 0,'0'0'272'0,"0"0"-237"15,0 0 38-15,0 0 8 16,0 0-40-16,0 0-34 15,0 0-5-15,-19 0-2 16,28 0 1-16,10 0-2 16,1 0 1-16,7 0 0 15,-2 2 4-15,5 1 1 0,3 1-4 16,1 2-1-16,-1-3-6 16,-3-1-5-16,-5-2-46 15,2 0-38-15,-8-4-160 16,-8-7-282-16</inkml:trace>
  <inkml:trace contextRef="#ctx0" brushRef="#br0" timeOffset="30694.96">258 2482 627 0,'0'0'191'0,"0"0"-161"0,0 0 73 16,0 0-16-16,0 0-71 15,0 0-12-15,-8-3-2 16,23 3-2-16,6 0 0 16,3 0 11-16,4 0-9 15,4 0-4-15,-4 0-5 16,3 0-78-16,-4-2-80 16,-10 0-123-16,-6-2-95 15</inkml:trace>
  <inkml:trace contextRef="#ctx0" brushRef="#br0" timeOffset="30939.16">465 2394 328 0,'0'0'424'15,"0"0"-390"-15,0 0 39 16,0 0 26-16,0 0-90 16,0 0-3-16,33 0 27 15,-12 12-9-15,-3 8 10 16,0 5-11-16,-2 6 5 15,-7 7 7-15,-6 1-34 16,-3 1 17-16,0 1-9 16,-3 0 0-16,-6-3-6 15,-4-8-3-15,-1-5-1 16,4-8-27-16,1-10-53 16,3-7-154-16,3 0-599 15</inkml:trace>
  <inkml:trace contextRef="#ctx0" brushRef="#br0" timeOffset="31776.26">1190 2480 758 0,'0'0'138'0,"0"0"-65"16,0 0 22-16,0 0-33 16,0 0-55-16,0 0-4 15,-22 79 10-15,22-36-7 16,1 5-4-16,7 3-2 0,2 0 1 16,-1-4 2-1,-3-6-3-15,2-10-7 0,-4-8 3 16,2-10-44-16,-5-9-2 15,-1-4-67-15,0-6-66 16,0-20-43-16,-1-7 79 16,-12-10-102-16,-1-6 197 15,1-2 52-15,2 0 119 16,5 6 101-16,3 9-113 16,3 7 22-16,0 10-13 15,0 3-23-15,11 3-24 16,8-1-47-16,2 3 23 15,6 0-14-15,4 1-15 16,4 4 7-16,-4 3-16 16,2 3 1-16,-6 0-2 0,-5 9 5 15,-4 9-15-15,-6 5 4 16,-8 4 0-16,-2 1 1 16,-2 2 8-16,-2-2-9 15,-13-2 16-15,-4-2-11 16,0-3 12-16,-1-6-6 15,4-5 5-15,1-4 6 16,6-3-9-16,6-1-3 16,3-2-10-16,0 0-4 15,0 4-4-15,16 2-5 16,5 4 13-16,2 5 8 16,-1 7-8-16,3 6 0 0,-5 1 14 15,4 0-12 1,-5 1 9-16,3-3-11 0,-2-1 0 15,7-3-1-15,1-7 1 16,5-7-13-16,1-9-49 16,-1-6-70-16,-3-20-204 15</inkml:trace>
  <inkml:trace contextRef="#ctx0" brushRef="#br0" timeOffset="32256.71">1326 2156 24 0,'0'0'703'0,"0"0"-619"16,0 0 36-16,0 0-21 16,0 0-82-16,0 0-14 15,-3-35 7-15,12 33-9 0,3-1-1 16,-3 2 6-16,0 1-3 15,1 0-3-15,-1 0 0 16,-1 10 0-16,-4 0-2 16,-1 0 1-16,-3-3 1 15,0 1 0-15,0-4 5 16,0-2 8-16,-4-2-4 16,-4 0-7-16,-1 0 11 15,2-4-11-15,4-3 2 16,3 1-4-16,0-1-3 15,0 3-13-15,10 2-49 16,11 2-75-16,0 0-213 16</inkml:trace>
  <inkml:trace contextRef="#ctx0" brushRef="#br0" timeOffset="33425.76">1909 2466 752 0,'0'0'75'16,"0"0"38"-16,0 0 0 16,0 0-66-16,0 0-47 15,0 0-5-15,-10 24 5 16,13 6 4-16,4 5 9 16,1 6-13-16,-2 7 0 15,1 0-3-15,-4 0 3 16,2-5 5-16,-1-7-5 15,-1-16-9-15,0-7-12 16,-1-7-42-16,-2-6-66 16,0-2 12-16,0-22-146 0,-6-9 107 15,-8-9-55 1,4-5 211-16,-2-2 8 0,1-2 217 16,1 6-150-16,7 4 12 15,3 7-16-15,0 7 11 16,0 6-12-16,9 5 7 15,6 2-11-15,4 2-19 16,1 4-14-16,2 2 12 16,3 6-29-16,2 0-1 15,-3 3-6-15,0 14-5 16,-2 4 0-16,-5 5-4 16,-2 4 0-16,-9 1-1 0,-6 0 6 15,0 1-6-15,-11-2 2 16,-13-3 4-16,-1-4 8 15,5-10-12-15,1-6-1 16,7-5 5-16,3-2 1 16,5 0-10-16,4 0 4 15,0 0-6-15,0 0 1 16,13-2-6-16,10-1 11 16,-1 3-9-16,5 0 10 15,-5 0-2-15,4 17 1 16,-4 6 0-16,2 9 9 15,-2 0-3-15,-2-1 0 16,-1-5 7-16,-1-7-10 0,-2-4-3 16,-2-6 0-1,-1-5-1-15,-1-4 0 0,1 0-37 16,1-22-39-16,1-6-88 16,-5-12-169-16</inkml:trace>
  <inkml:trace contextRef="#ctx0" brushRef="#br0" timeOffset="33704.72">2433 2185 836 0,'0'0'85'0,"0"0"21"0,0 0-5 16,0 0-63-16,0 0-29 15,0 0 5-15,0 14-10 16,3 12 7-16,3 9 5 16,1 3-8-16,-1 2 14 15,-1-1-20-15,-1-2-2 16,-1-5 0-16,2-3-4 16,-2-6-4-16,0-8-57 15,-3-5-21-15,0-9-96 16,0-1-185-16</inkml:trace>
  <inkml:trace contextRef="#ctx0" brushRef="#br0" timeOffset="33898.14">2281 2157 650 0,'0'0'175'0,"0"0"-79"15,0 0 42-15,0 0-86 16,0 0-35-16,0 0-10 15,86-25 11-15,-36 18-1 16,5 3-17-16,6-1-5 16,3 5-51-16,-4 0-211 15</inkml:trace>
  <inkml:trace contextRef="#ctx0" brushRef="#br0" timeOffset="34467.35">2740 2660 529 0,'0'0'148'0,"0"0"18"16,0 0 1-16,0 0-99 15,0 0-25-15,0 0-7 16,-13-2-28-16,13 2-6 16,1 0-2-16,11 0 0 15,12 0 1-15,6 0 4 16,4 0-5-16,-1 0 0 16,-3 2 0-16,1-1 4 15,-4 2-4-15,-2-2-43 16,0-1-21-16,-3 0-122 15,-6 0-173-15</inkml:trace>
  <inkml:trace contextRef="#ctx0" brushRef="#br0" timeOffset="34700.48">2888 2510 646 0,'0'0'198'0,"0"0"-195"16,0 0 58-16,0 0-29 16,0 0 9-16,-2 91 6 15,2-48-42-15,2 2 6 16,-2 5-11-16,3 2-11 16,-3-3-84-16,0-5-365 0</inkml:trace>
  <inkml:trace contextRef="#ctx0" brushRef="#br0" timeOffset="35041.43">3325 2559 611 0,'0'0'234'0,"0"0"-217"0,0 0 90 16,0 0-44-16,0 0-50 16,0 0-2-16,2 85-2 15,2-50-8-15,2 3 1 16,1-3-1-16,-2 0 2 15,-2-6-5-15,0-3 4 16,0-8-2-16,0-7 0 16,3-6-43-16,1-5-58 15,1-6-142-15,-2-16-19 16</inkml:trace>
  <inkml:trace contextRef="#ctx0" brushRef="#br0" timeOffset="35405.07">3369 2492 506 0,'0'0'130'15,"0"0"-18"-15,0 0 45 16,0 0-83-16,4-75-36 16,11 64 3-16,7 1-33 15,3 4 10-15,1 2 0 16,-1 4-2-16,-1 0-2 16,-5 0-14-16,-2 14 1 15,-4 6-1-15,-4 5 0 16,-6 6 0-16,-3 1 6 15,0 1-3-15,-6-3 4 16,-10 1-5-16,1-6 2 16,-1-6 8-16,2-4-12 0,4-7 2 15,4-6 12-15,6-2-10 16,0 0-1-16,0 0-3 16,0 0-1-16,0 3 0 15,0 5-7-15,10 5 8 16,4 5-3-16,3 2 4 15,3-1-2-15,5 2 0 16,2-3 1-16,0-4-2 16,4-3 2-16,-4-2-21 15,3-2-43-15,-6 1-148 16,-5 1-574-16</inkml:trace>
  <inkml:trace contextRef="#ctx0" brushRef="#br0" timeOffset="36044.62">3928 2480 749 0,'0'0'106'15,"0"0"8"-15,0 0-22 16,0 0-38-16,0 0-46 16,0 0-8-16,-9 19 2 15,9 8 2-15,9 8 2 16,1 5-6-16,-1 3 0 15,-1 1 2-15,-1 0-1 16,1-3-2-16,-5-7 1 16,1-11-38-16,-2-7-20 0,1-8-55 15,-3-8-155-15,0 0 30 16</inkml:trace>
  <inkml:trace contextRef="#ctx0" brushRef="#br0" timeOffset="36490.25">3910 2459 486 0,'0'0'116'0,"0"0"-45"16,0 0 65-16,-3-76-61 15,12 63-39-15,10 0-10 16,1 2 1-16,5 4 15 16,-1 5-19-16,6 2-5 0,-3 0 8 15,-1 0-23-15,1 12 3 16,-4 3-6-16,-2 4 7 15,-5 2-12-15,-7 2 5 16,-3-1 0-16,-6 0 5 16,0-3 0-16,-8-5-5 15,-9 1 11-15,-3-7-10 16,4-3 7-16,1 1-2 16,3-6-5-16,6 0-2 15,3 0 1-15,3 0 0 16,0 1-2-16,0 4-2 15,0 2 2-15,9 6-2 16,12 6 4-16,-3 5 8 16,7 4-5-16,-1 4-3 15,-2-1 8-15,1-2-5 0,-1-4 7 16,-1-4-10-16,0-9 0 16,-5-6-6-16,-1-5 1 15,0-1-32-15,-4-5-34 16,-3-15-113-16,-3-3-234 15</inkml:trace>
  <inkml:trace contextRef="#ctx0" brushRef="#br0" timeOffset="36966.19">4053 2123 394 0,'0'0'293'0,"0"0"-254"16,0 0 81-16,0 0-46 0,0 0-47 15,0 0-17 1,0-31 8-16,11 30 16 0,-4-1-28 16,5 2 14-16,-3 0-16 15,0 0-4-15,7 0 0 16,-7 0 0-16,-1 6 0 15,-2-2 0-15,-6-1 0 16,0-2 0-16,0 1 4 16,0-2 8-16,0 0 6 15,-11 0-17-15,1-2 7 16,1-3-1-16,3-4-6 16,3 3-2-16,3-1-3 0,0 0-25 15,3 1-33-15,21 1-53 16,3 4-83-16,1 1-17 15</inkml:trace>
  <inkml:trace contextRef="#ctx0" brushRef="#br0" timeOffset="37281.15">4459 2044 657 0,'0'0'132'15,"0"0"18"-15,0 0-29 16,0 0-66-16,0 0-28 16,0 0 14-16,0-5-34 15,0 5-4-15,0 0-3 0,0 13 0 16,0 9 5-16,0 6-5 16,3 3 0-16,-3 2 6 15,0-1-2-15,0-1-5 16,0-3 1-16,0-7 0 15,0-3-2-15,0-4-32 16,0-5-32-16,0-8-61 16,0-1-179-16,0-3-247 15</inkml:trace>
  <inkml:trace contextRef="#ctx0" brushRef="#br0" timeOffset="37467.36">4319 2016 575 0,'0'0'261'16,"0"0"-155"-16,0 0 21 15,0 0-62-15,0 0-30 16,0 0-34-16,16-39-1 16,14 32 21-16,3 0-21 15,6 0 4-15,4 2-4 16,6 2-23-16,0 3-65 15,-10 0-374-15</inkml:trace>
  <inkml:trace contextRef="#ctx0" brushRef="#br0" timeOffset="38188.17">4935 2496 826 0,'0'0'72'0,"0"0"43"0,0 0-29 16,0 0-41-16,0 0-39 15,0 0-6-15,-3-2-4 16,19 2 4-16,2 0 16 16,5 0-10-16,0 0 1 15,4 0-7-15,-1 0 0 16,5 4-6-16,-1 0-21 16,-3-2-59-16,-5 2-145 15,-6 1-342-15</inkml:trace>
  <inkml:trace contextRef="#ctx0" brushRef="#br0" timeOffset="38422.83">4929 2638 883 0,'0'0'85'15,"0"0"-2"-15,0 0-17 16,0 0-65-16,0 0-1 15,0 0-1-15,85 14 1 16,-40-8 11-16,1 0-11 16,0 1 0-16,2-1-67 15,-3-1-117-15,1 0-231 16</inkml:trace>
  <inkml:trace contextRef="#ctx0" brushRef="#br0" timeOffset="38870.64">6127 2432 437 0,'0'0'160'16,"0"0"-82"-16,0 0 99 16,0 0-83-16,-88-6-30 15,71 18-9-15,3 7-35 0,0 3 6 16,4 5-22-16,4 5 6 16,6 1 0-16,0 6-9 15,1-3 1-15,17 0-2 16,5-5 0-16,7-11 0 15,5-4 2-15,4-13 3 16,6-3 16-16,-1-6-2 16,-3-16 1-16,-8-3 18 15,-8-3-9-15,-6-3 2 16,-7-2 7-16,-9 1-6 16,-3-2 7-16,0 3-19 0,-20-2-11 15,-6 4-6-15,-8 1-3 16,0 4-25-16,-1 10-59 15,1 6-48-15,-5 8-78 16</inkml:trace>
  <inkml:trace contextRef="#ctx0" brushRef="#br0" timeOffset="51905.19">1026 3674 519 0,'0'0'97'0,"0"0"-43"16,0 0 67-16,0 0-11 15,0 0-65-15,0 0-23 16,0 0 2-16,0-7-10 15,0 7 9-15,0 4-13 16,0 13-9-16,-4 8 29 16,-4 5-24-16,-1 6 2 15,-1 5-4-15,-1 4 3 16,1 2-2-16,-2-2-5 16,0 0 0-16,6-5 0 15,-1-3 3-15,5-2-3 0,2-3 0 16,0 1 12-16,0-3-16 15,2-5 4-15,8-5 0 16,2-4-9-16,1-4 9 16,2-3-1-16,0-4-2 15,3-2 6-15,3-1-1 16,0-2-2-16,3 0 0 16,0-5-3-16,1-9 7 15,0-5-6-15,-2-5 2 16,-1-6 0-16,-1-3-1 15,-6-3 0-15,-3 0-16 16,-8 5 8-16,-4 8-12 0,0 5 16 16,0 10 4-16,0 5 2 15,-13 3-3 1,-2 0 1-16,-3 17 1 0,3 4 3 16,2 4 6-16,7 0 0 15,6 4-1-15,0 0-7 16,0 3 15-16,13-2-16 15,5-3 2-15,3-6-8 16,4-5 8-16,2-2-2 16,0-10 0-16,3-4-7 15,4 0-14-15,0-20-93 16,-5-3-176-16</inkml:trace>
  <inkml:trace contextRef="#ctx0" brushRef="#br0" timeOffset="52249.09">1690 3814 545 0,'0'0'178'0,"0"0"-164"15,0 0 137-15,0 0-17 16,0 0-84-16,0 0-17 15,0-10 1-15,0 10-25 16,0 0-8-16,0 12-1 16,0 10 0-16,0 11 22 15,0 12-15-15,0 4 8 0,0 0 1 16,0 2-14-16,0-2 4 16,-6 0-4-16,-3-5 0 15,0-1 4-15,-3-5-6 16,2-5-6-16,1-6 5 15,6-11-36-15,3-6-15 16,0-10-49-16,0 0-215 16,-2-11-262-16</inkml:trace>
  <inkml:trace contextRef="#ctx0" brushRef="#br0" timeOffset="52472.86">1462 4130 972 0,'0'0'29'16,"0"0"-16"-16,0 0 56 16,0 0-69-16,0 0 0 15,0 0-1-15,91-23 10 16,-45 19-6-16,2-1-3 16,7 2-3-16,-1 1-29 15,-4 1-168-15,-8 1-218 16</inkml:trace>
  <inkml:trace contextRef="#ctx0" brushRef="#br0" timeOffset="53568.99">3625 4032 722 0,'0'0'149'0,"0"0"-30"16,0 0-20-16,0 0-31 16,0 0-47-16,0 0 9 0,-16 0-30 15,16 0 3-15,0 0-3 16,0 0-3-16,9 0-5 15,7 2 8-15,2 4 0 16,1-1-4-16,-1 0 15 16,6 0-12-16,-6 0 1 15,4-2-12-15,-1-1-22 16,-4 0-39-16,-1 1-53 16,-7-2-136-16,-3 5-84 15</inkml:trace>
  <inkml:trace contextRef="#ctx0" brushRef="#br0" timeOffset="53877.5">3640 4163 641 0,'0'0'154'0,"0"0"-44"16,0 0 33-16,0 0-88 15,0 0-24-15,0 0-13 16,-31 4 3-16,31-4-21 15,0 4 1-15,0 1-1 16,0 0 0-16,0 0 6 16,1 1-6-16,2 0 1 15,2 1 1-15,-1-2-2 16,-1 1 0-16,3-1 0 16,-3-2 3-16,3 2-7 15,4 0 4-15,-1-3-1 0,2 4-4 16,2-2 5-16,4-2 0 15,2 0-3-15,5-2-3 16,3 0-23-16,1 0-99 16,-4-8-400-16</inkml:trace>
  <inkml:trace contextRef="#ctx0" brushRef="#br0" timeOffset="57619.28">4392 3926 251 0,'0'0'134'0,"0"0"-89"16,0 0 37 0,0 0 15-16,0 0-43 0,0 0-6 15,0 0 12-15,0-2 2 16,0 2 1-16,0 0-21 16,0 0-2-16,0 0 8 15,0 0-30-15,0 0 4 16,0 0-3-16,0 5-19 15,0 11 9-15,0 6-5 16,0 3-3-16,0 4 6 16,1 3-6-16,-1 2-1 15,0 0 6-15,0 2-6 16,0-1-2-16,0-6 2 0,0-8 0 16,-1-4 2-1,-1-10-2-15,2-5-6 0,-2-2-17 16,0 0-37-16,-1-12-74 15,-3-10-212-15,-3-9-17 16</inkml:trace>
  <inkml:trace contextRef="#ctx0" brushRef="#br0" timeOffset="58052.83">4335 3869 338 0,'0'0'147'0,"0"0"-118"16,0 0 57-16,0 0 7 0,0 0-14 15,106-66-12 1,-76 63-8-16,1 3-20 0,-1 0-9 16,-3 0-8-16,0 10-3 15,-8 3 0 1,1 6-16-16,-4 2 4 0,-7 2-2 16,-3 0-4-16,-6 2 3 15,0 0 0-15,-3-5 5 16,-12 2 9-16,-7-5-15 15,-2-1 0-15,-3-2 14 16,9-3-16-16,0-3 11 16,6-4-6-16,5-2-5 15,7 0 12-15,0-2-13 16,0 4-13-16,4 1 10 16,14 3-3-16,6 1 6 0,6 0 0 15,-2 4 2 1,-1 2 12-16,0 7-14 0,-3 2 4 15,-2 2 12-15,-3 0-13 16,-2-3 7-16,-4-4-8 16,-1-4-1-16,-1-5-2 15,4-6-8-15,0-4-59 16,1-8-87-16,-1-13-303 16</inkml:trace>
  <inkml:trace contextRef="#ctx0" brushRef="#br0" timeOffset="58660.68">4568 3576 358 0,'0'0'273'16,"0"0"-222"-16,0 0 88 15,0 0-35-15,0 0-54 16,0 0-29-16,-21-24-21 16,21 24 0-16,0 0-1 15,6 0 8-15,3 0-7 16,3 0 0-16,-3 0 1 15,-2 5-2-15,1 2 1 16,-5 0 0-16,1 0-1 0,-4-1-2 16,0-2 3-16,0-1 0 15,0-2 7 1,-7-1 17-16,-2 0-23 0,-2 0-1 16,3 0 7-16,0-3-3 15,2-1-3-15,3 1 4 16,3 0 0-16,0 0-1 15,0 0-4-15,0-2-9 16,12 1 7-16,3 3-13 16,1 1-22-16,8 0-38 15,0 0-81-15,3 7-170 16</inkml:trace>
  <inkml:trace contextRef="#ctx0" brushRef="#br0" timeOffset="59255.55">5103 3967 521 0,'0'0'154'16,"0"0"-41"-16,0 0 38 15,0 0-64-15,0 0-42 16,0 0-34-16,-17-6-9 16,17 11 5-16,0 14-4 15,0 6-1-15,0 7 3 16,1 3-5-16,4 1 11 16,-1 4-11-16,0-4 0 15,-2-4 10-15,1-3-10 16,-3-8-2-16,3-8-5 15,0-6-39-15,-3-7-29 16,0 0-91-16,0-14-50 0,0-10 41 16,0-6-155-16</inkml:trace>
  <inkml:trace contextRef="#ctx0" brushRef="#br0" timeOffset="59675.68">5077 3986 390 0,'0'0'64'15,"0"0"72"-15,-12-73-7 16,12 56 5-16,0 6-76 15,10-3-19-15,8 2-25 16,3 2 7-16,9 2 3 16,-2 4-5-16,-1 4-1 15,4 0-9-15,-7 0 1 16,0 6 0-16,-6 8-10 16,-4 2 0-16,-3 0 14 0,-6 2-6 15,-4 1 6-15,-1 0-9 16,0 1-2-16,-1-1 13 15,-8-5-12-15,-6-2 4 16,6-5 13-16,1-1-18 16,1-3 8-16,4-3-11 15,3 0 0-15,0 0 0 16,0 0-1-16,0 2-2 16,0 5-2-16,5 3 5 15,11 5-4-15,2 2 8 16,3 1-4-16,4 1 1 15,2 4 1-15,1-1-3 0,-1-4 1 16,-3-2-1 0,-3-2-2-16,-3-4 3 0,-2 1-6 15,1-5-17-15,2 0-38 16,2-4 13-16,3-2-167 16,-2-3-103-16</inkml:trace>
  <inkml:trace contextRef="#ctx0" brushRef="#br0" timeOffset="60054.68">5760 3641 607 0,'0'0'139'15,"0"0"-15"-15,0 0 25 16,0 0-95-16,0 0-28 16,0 0 14-16,0 21-30 15,0-1 11-15,0 3 12 16,0 4-25-16,0 0 19 15,0-2-20-15,0 1-6 16,0-4 7-16,0 1-8 0,0-5 0 16,0-2-1-16,0-7-43 15,0-1-26-15,0-7-44 16,0-1-202-16,-6-4-204 16</inkml:trace>
  <inkml:trace contextRef="#ctx0" brushRef="#br0" timeOffset="60288.19">5578 3592 798 0,'0'0'80'0,"0"0"56"16,0 0-64-16,0 0-49 0,0 0-5 15,0 0-18 1,25-19 18-16,-1 13 12 0,3 3-18 15,3 2 5-15,4 1-17 16,5 0 0-16,6 0-6 16,4 0-4-16,3 0-55 15,-7 0-87-15,-2 1-312 16</inkml:trace>
  <inkml:trace contextRef="#ctx0" brushRef="#br0" timeOffset="62981.63">6671 4203 260 0,'0'0'570'16,"0"0"-563"-16,0 0-7 15,-38 74 27-15,20-48 5 16,-9-1-18-16,-1-1 0 16,-4-2-6-16,1-2 14 15,3-5 9-15,4-3-18 16,13-8-8-16,5-4-5 15,6 0-28-15,5-21-145 16,17-10-122-16</inkml:trace>
  <inkml:trace contextRef="#ctx0" brushRef="#br0" timeOffset="63263.87">7165 3879 649 0,'0'0'220'0,"0"0"-158"16,0 0 20-16,0 0 1 15,0 0-48-15,0 0-29 16,-16 47 14-16,13-18-15 16,3 7 0-16,-3 1-3 0,3 2 0 15,0 3 1-15,0-5-3 16,0-1 0-16,0-8 0 15,0-4-38-15,0-12-28 16,0-6-144-16,0-6-227 16</inkml:trace>
  <inkml:trace contextRef="#ctx0" brushRef="#br0" timeOffset="63860.08">7016 4021 645 0,'0'0'209'0,"0"0"-199"0,0 0 74 16,0 0-46-16,0 0-20 16,0 0 0-16,66 17-6 15,-35-11 1-15,2-2-12 16,0-1 8-16,0-3-9 16,-5 0-15-16,-1 0-12 15,-8-6-37-15,-1-7 13 16,-2-7 35-16,-2-1 4 15,-2 1 9-15,-3 2 2 16,-5 4 2-16,1 7 31 16,-4 3 7-16,1 4 4 15,-2 0 4-15,1 0-39 16,4 0-5-16,2 11-2 16,2 9 12-16,0 6 5 15,-1 2-16-15,-1 3 7 0,-1 2-9 16,-3-1 6-16,5-3-6 15,-4-1 3-15,3-6-1 16,-1-5-2-16,-1-7 1 16,-1-5-2-16,1-5 1 15,-2 0-6-15,4 0 2 16,2-5 8-16,0-12 1 16,4-3 7-16,1 2-9 15,1-1 0-15,-2 6-3 16,5 1 2-16,-1 5 0 15,0 2-1-15,-3 5 3 16,1 0-4-16,-3 0 5 0,-3 12-5 16,7 4 5-16,-4 2 2 15,4 3 5-15,0 1-11 16,0-2 2-16,0-1 3 16,1-5-6-16,-2 0 0 15,-1-4-4-15,2-3 3 16,0-6 0-16,-1-1-53 15,4 0-32-15,-5-11-114 16,-3-3-121-16</inkml:trace>
  <inkml:trace contextRef="#ctx0" brushRef="#br0" timeOffset="64565.99">7855 4226 440 0,'0'0'104'0,"0"0"-93"15,0 0 76-15,0 0-8 16,0 0-38-16,0 0 1 15,34 2-1-15,-10-2-13 16,1-11 10-16,-1-3-12 16,-3-5-1-16,0-2 18 15,-3-4-42-15,-5 3 0 16,-4 1 6-16,-6 4 3 16,-3 6-10-16,0 4 4 15,-3 4 14-15,-10 3 19 16,-4 0-22-16,-1 0 4 15,-1 13-2-15,8 5-15 0,1 4 13 16,7 2-14-16,3 1 1 16,0-5 2-16,6 0-4 15,6-4 0-15,3-3-2 16,1-2 1-16,-2-4 0 16,4-3-4-16,-2-2-5 15,2-2-22-15,3 0-20 16,-2-16-21-16,2-3-36 15,-2-3-46-15,-5-2 54 16,0 3 37-16,-7 1 64 16,-3 4 20-16,-2 3 76 15,-2 3 55-15,0 3-11 16,0 1-63-16,0 5-24 16,0 1-18-16,0 0-15 15,0 0-12-15,0 0-8 0,3 0-7 16,3 11 7-16,0 4 0 15,1 6 5-15,2 1-3 16,-1 3-2-16,-1-3 5 16,2-4-5-16,-3-5 0 15,3-3-1-15,-4-8 5 16,2-2-8-16,-4 0 4 16,3 0 0-16,4-8 0 15,8-11 5-15,3-1-3 16,5 2-2-16,-3 3 2 15,-3 5-3-15,-7 6 1 16,0 4 0-16,-5 0-1 0,-2 0 3 16,3 12 1-16,-3 7 0 15,3 0 1-15,-2 4 10 16,-1-2-13-16,2 3 1 16,4-2-2-16,0-1-80 15,2 1-331-15</inkml:trace>
  <inkml:trace contextRef="#ctx0" brushRef="#br0" timeOffset="65809.53">9600 3663 768 0,'0'0'139'0,"0"0"-52"15,0 0 23-15,0 0-49 16,0 0-21-16,0 0-39 15,0 11-1-15,0 13 8 16,0 9-2-16,3 0-4 16,2 4-2-16,-2 0 0 15,-2-4 3-15,2-2-3 16,0-6-16-16,0-6-35 16,-1-4-41-16,-2-9-158 15,0-6-425-15</inkml:trace>
  <inkml:trace contextRef="#ctx0" brushRef="#br0" timeOffset="66020.62">9417 3646 979 0,'0'0'73'16,"0"0"-9"-16,0 0 3 15,0 0-57-15,0 0-10 16,0 0 1-16,109-20 0 15,-56 17 10-15,4 1-7 16,1 2-8-16,2 0-16 0,-2 0-70 16,-4 0-229-16</inkml:trace>
  <inkml:trace contextRef="#ctx0" brushRef="#br0" timeOffset="66699.33">9967 4134 672 0,'0'0'168'0,"0"0"-65"0,0 0 25 15,0 0-74-15,0 0-40 16,0 0-7-16,5 0 2 15,18 0-9-15,6-2 29 16,5-2-28-16,-1-1 11 16,-3 2-12-16,-2 1 0 15,-1 1-3-15,-4 1 1 16,-4 0-40-16,-7 4-37 16,-6 9-86-16,-3-1-203 15</inkml:trace>
  <inkml:trace contextRef="#ctx0" brushRef="#br0" timeOffset="66906.27">9964 4276 775 0,'0'0'114'0,"0"0"-94"15,0 0 83-15,0 0-55 16,0 0-10-16,0 0-13 15,70 40 8-15,-40-35-23 16,1-5 2-16,2 0-9 16,3 0-6-16,2 0-6 15,3 0-69-15,-2 0-133 16,-5 0-381-16</inkml:trace>
  <inkml:trace contextRef="#ctx0" brushRef="#br0" timeOffset="108325.54">10700 3796 356 0,'0'0'165'0,"0"0"-49"0,0 0-5 16,0 0 46-16,0 0-84 15,0 0-5-15,-48-2-31 16,35 24-30-16,-2 8 10 15,-3 13 20-15,0 7-24 16,0 13 8-16,1 6-10 16,6 8 0-16,5-1 4 15,6-4-15-15,0-9-1 16,22-13-6-16,8-12-2 16,4-13-27-16,5-13-26 15,0-10-14-15,1-2-139 16,-7-10-174-16</inkml:trace>
  <inkml:trace contextRef="#ctx0" brushRef="#br0" timeOffset="109036.86">10909 4020 621 0,'0'0'170'0,"0"0"-99"16,0 0-12-16,0 0-1 15,0 0-31-15,-24 84-21 16,24-50-2-16,0 4 9 16,4-3-12-16,2 2 2 15,-3-6 1-15,-1-5-3 16,-1-8 1-16,-1-5-2 16,0-7 0-16,0-2 8 15,-4-4-8-15,-8 0 3 0,4-5-3 16,-1-15 0-16,0-8 1 15,4-5-1-15,3-7 0 16,2-2 3-16,0 0 3 16,13-1-7-16,7 5 1 15,7 3 0-15,4 6-2 16,2 4 2-16,4 8 0 16,-4 7 4-16,-3 8 3 15,-6 2-9-15,-3 0 2 16,-4 16 0-16,-6 4 5 15,-5 5-4-15,-6 5 0 16,0-3 7-16,-5 2-7 16,-14-3 15-16,-2 0-6 15,-4-8 6-15,1-1 17 16,3-6-15-16,6-4 4 0,7-3 8 16,4-1-16-1,4 4-9-15,0-1-5 0,3 8-2 16,14 5-1-16,3 0 3 15,4 2 0-15,-1-4 2 16,1-3 0-16,-2-4-4 16,0-4 0-16,1-6-34 15,-1 0-55-15,-3-3-188 16</inkml:trace>
  <inkml:trace contextRef="#ctx0" brushRef="#br0" timeOffset="109421.2">11092 3634 629 0,'0'0'167'15,"0"0"-132"-15,0 0 47 16,0 0 6-16,0 0-63 16,0 0-25-16,-3-15-1 15,18 15 1-15,0 2 5 0,0 6-5 16,-3 2 4 0,0 2 2-16,-3-1-6 0,-6-6 0 15,-2-2 6-15,-1 0-4 16,-1 0 32-16,-14-1 9 15,-3-2-19-15,0 0-4 16,4 0-2-16,6 0-11 16,3 0-6-16,5 0-1 15,0 0-8-15,0 0-21 16,21 0-68-16,7 0-23 16,4 2-358-16</inkml:trace>
  <inkml:trace contextRef="#ctx0" brushRef="#br0" timeOffset="110388.29">11501 4016 722 0,'0'0'152'0,"0"0"-70"15,0 0 21-15,0 0-65 16,0 0-36-16,0 0 10 16,0 68-9-16,0-39-3 15,0 4 0-15,0 0 0 16,0-1 4-16,0-1-1 15,0-5-3-15,0-8 0 16,0-5-6-16,0-5-9 16,0-6-27-16,0-2-18 15,0-6 11-15,-3-13-57 0,-1-9 41 16,1-5 56-16,-2-2 9 16,0 0 0-16,1-1 25 15,1 4 25-15,3 4 15 16,0 3-34-16,4 0 15 15,13 4-19-15,10 1-9 16,4 5-7-16,4 6 4 16,-1 6-2-16,-3 3 0 15,-4 0-13-15,-6 9 0 16,-6 8 1-16,-5 6 4 16,-7 1 1-16,-3-1-6 15,0 2 0-15,0-4 12 0,-13-4-8 16,-2-1-2-1,-1-2 10-15,2-1 0 0,6-3 3 16,1 0-14-16,4-4 0 16,3 0 8-16,0 2-9 15,3-3 0-15,17 5-1 16,3-1 1-16,6-1 3 16,0 2-3-16,-2-1 0 15,-4-1 0-15,-1-2 3 16,-4 1-6-16,-4-1-14 15,-4-4-27-15,-1-2-15 16,-2 0-132-16,1-5-205 16</inkml:trace>
  <inkml:trace contextRef="#ctx0" brushRef="#br0" timeOffset="110629.26">12062 3717 844 0,'0'0'113'0,"0"0"-49"16,0 0 4-16,0 0-35 16,0 0-30-16,0 0 8 15,-26 86-5-15,36-58 1 16,-1-2-7-16,1-3 1 0,-3-1-1 15,-1-6-2-15,-3-2-39 16,-1-5-27-16,-2-8-161 16,0-1-351-16</inkml:trace>
  <inkml:trace contextRef="#ctx0" brushRef="#br0" timeOffset="110814.95">11919 3688 836 0,'0'0'122'0,"0"0"-68"16,0 0 27-16,0 0-49 15,0 0-30-15,0 0 5 0,85-36-7 16,-42 36-1 0,3 0 1-16,4 0-48 0,-3 14-104 15,-6 2-412-15</inkml:trace>
  <inkml:trace contextRef="#ctx0" brushRef="#br0" timeOffset="111296.49">12395 3702 706 0,'0'0'151'16,"0"0"-45"-16,0 0-7 16,0 0-46-16,0 0-16 15,0 0-28-15,-3 7 1 16,16 13 16-16,4 11 9 0,0 12 4 16,4 7-15-16,-3 9-10 15,-3 0 8-15,-6 5-13 16,-7 3 23-16,-2 1-17 15,-7 2 1-15,-15-5 0 16,-2-6-16-16,-1-9 0 16,2-11-19-16,6-10-80 15,2-15-46-15,1-12-198 16</inkml:trace>
  <inkml:trace contextRef="#ctx0" brushRef="#br0" timeOffset="111783.31">12738 3419 734 0,'0'0'154'0,"0"0"-33"16,0 0-29-16,0 0-35 16,0 0-11-16,0 0-11 15,0-6-4-15,0 6-3 16,0 0-19-16,0 8-6 16,0 14-2-16,0 6 1 15,0 8 3-15,0-1-2 0,0 2-3 16,0-1 1-16,0-5 2 15,0-4-3-15,0-4 0 16,0-5-5-16,0-5-24 16,0-6-35-16,0-4-24 15,0-3-34-15,0-3-183 16,0-14-279-16</inkml:trace>
  <inkml:trace contextRef="#ctx0" brushRef="#br0" timeOffset="111973.14">12590 3371 806 0,'0'0'146'15,"0"0"-102"-15,0 0 14 16,0 0-17-16,0 0-3 0,105-70-13 16,-71 67 30-16,-1 3-43 15,-2 0-11-15,8 0-1 16,9 3 0-16,4 0-101 15,1 5-394-15</inkml:trace>
  <inkml:trace contextRef="#ctx0" brushRef="#br0" timeOffset="112782.22">12977 4007 754 0,'0'0'154'16,"0"0"-76"-16,0 0 21 0,0 0-30 16,0 0-42-16,0 0 16 15,-14 0-41-15,14 0-1 16,0 0-2-16,3 0 2 15,11 0-8-15,5 0 6 16,5 0 1-16,2 2 6 16,7-1-6-16,3 1-48 15,2-2-45-15,-4 1-126 16,-3 0-375-16</inkml:trace>
  <inkml:trace contextRef="#ctx0" brushRef="#br0" timeOffset="113059.15">12963 4166 795 0,'0'0'153'15,"0"0"-110"-15,0 0 41 16,0 0-36-16,0 0-33 15,0 0-10-15,-3 1 4 16,15 2 29-16,4 0-14 16,-1 0-17-16,3-1 13 15,6-2-17-15,0 0-6 0,3 0 2 16,6 0-18 0,5-8-58-16,1-2-124 0,0 0-632 15</inkml:trace>
  <inkml:trace contextRef="#ctx0" brushRef="#br0" timeOffset="118563.03">13667 3849 397 0,'0'0'202'0,"0"0"-151"16,0 0 113-16,0 0-27 16,0 0-55-16,0 0-28 15,0 0-6-15,-10-12-15 16,10 12-13-16,-3 4-13 0,1 18-6 15,-1 11 3-15,0 10 11 16,2 0-14-16,1 3 7 16,0-4-6-16,0 0-2 15,0-4-4-15,0-6-11 16,0-5-32-16,1-10-17 16,2-9-36-16,-1-8-156 15,-2 0-56-15</inkml:trace>
  <inkml:trace contextRef="#ctx0" brushRef="#br0" timeOffset="118963.3">13614 3902 666 0,'0'0'63'0,"0"0"-35"0,0 0 45 16,40-74-3-16,-10 59-14 15,3 5-18-15,-5 1-4 16,2 9 0-16,-5 0-22 15,-4 0-10-15,-3 19 5 16,-2 3-3-16,-4 3 5 16,-3 4-6-16,-6-1-3 15,-3-2 3-15,0 0 0 16,-12-4 9-16,-7-6-9 16,-5 0 10-16,-3-5 10 15,2-3-14-15,3-2 4 16,5-3 5-16,6 0 0 0,6-3-3 15,3 0-14-15,2 3-1 16,6 4-3-16,18 2-17 16,10 7 20-16,8-1 6 15,3 4-4-15,-2 0 4 16,-3 3-6-16,-2-2 0 16,-4-1 0-16,-3-7-57 15,-4-4-65-15,-8-7-361 16</inkml:trace>
  <inkml:trace contextRef="#ctx0" brushRef="#br0" timeOffset="122316.8">14310 3888 742 0,'0'0'112'16,"0"0"-36"-16,0 0 19 16,0 0-29-16,0 0-46 15,0 0-3-15,-10 12-14 16,10 8-1-16,0 9 29 0,0 4-31 15,0-1 0-15,3 5 13 16,3-3-13-16,-2-1 1 16,1 0-1-16,-1-5-9 15,-1-6 6-15,2-7-38 16,-2-7-20-16,-2-4-26 16,2-4-51-16,-3-7-41 15,0-15 46-15,0-6 28 16,0-5 19-16,-3-2 86 15,-4-1 15-15,-1-1 67 16,1 3-29-16,1 1 86 16,0 7-39-16,6 6 2 15,0 3-16-15,0 5-51 0,9 0 1 16,6 2-17 0,7 1-2-16,8 5 5 0,1 2-13 15,4 2-2-15,-4 0 10 16,2 2-16-16,-5 12 10 15,-3 4-10-15,-5 3 0 16,-7 1-2-16,-5 1 2 16,-8-3 7-16,0 1-3 15,-5-3 7-15,-11-2 4 16,-1-2 1-16,-2-3-9 16,5-2 13-16,1-4-19 15,7-3 13-15,3 1 5 0,3-3-17 16,0 1-3-1,0 6-3-15,2 4 3 0,12 7-2 16,6 3 4-16,4 1-2 16,1 1 24-16,2-1-24 15,-3-4 2-15,1-3-2 16,-1-7-8-16,-2-5-35 16,-5-3-88-16,-8-3-478 15</inkml:trace>
  <inkml:trace contextRef="#ctx0" brushRef="#br0" timeOffset="123032.11">14465 3627 562 0,'0'0'168'16,"0"0"-115"-16,0 0 23 15,0 0-18-15,0 0-49 16,0 0 2-16,3-20-8 15,5 20 5-15,1 0-8 16,1 0 0-16,1 0 4 16,-2 2-3-16,-2 3-1 15,-3-2 0-15,-4 1-2 0,0 0 5 16,0 0 3 0,-13-1 0-16,0-3-3 0,-2 2 5 15,4-2-6-15,4 0 3 16,2 0 19-16,5 0-5 15,0-8-18-15,0 3-1 16,0-2 0-16,3 2-2 16,8 5 2-16,-4 0-8 15,4 0 5-15,-4 0-2 16,-4 0 5-16,-1 6 3 16,-2-2-1-16,0 2 7 15,-2-4-8-15,-5 0 2 0,-2-2 20 16,3 0-23-1,3 0 0-15,0-3-4 0,1-2-26 16,2-1-23-16,0 0-85 16,3 2-126-16,11 3-250 15</inkml:trace>
  <inkml:trace contextRef="#ctx0" brushRef="#br0" timeOffset="123466">14937 3594 662 0,'0'0'198'15,"0"0"-102"-15,0 0 10 16,0 0-48-16,0 0-25 16,0 0-29-16,0-3-3 15,0 6 14-15,0 12-12 16,0 5 18-16,0 3-8 0,0 5 1 15,0 1 5-15,0-1-18 16,0 1 1-16,1-1-2 16,4-2 6-16,-2-5-11 15,-3-5 5-15,3-7-19 16,-3-4-12-16,0-3-30 16,0-2-1-16,0-3-53 15,0-14-195-15,-3-4-210 16</inkml:trace>
  <inkml:trace contextRef="#ctx0" brushRef="#br0" timeOffset="123686">14810 3542 531 0,'0'0'222'0,"0"0"-113"16,0 0 37-16,0 0-70 15,0 0-29-15,0 0-13 16,-9-25-19-16,23 21-8 16,11 0 23-16,6-2-4 15,7 1-7-15,6-1-3 16,3 2-14-16,6 3-4 16,4 1-47-16,-5 0-101 15,-1 0-389-15</inkml:trace>
  <inkml:trace contextRef="#ctx0" brushRef="#br0" timeOffset="127095.75">7113 2291 288 0,'0'0'191'16,"0"0"-117"-16,0 0 46 15,0 0 57-15,0 0-65 16,0 0-36-16,0 0-11 0,2-1-7 15,-2 1-4 1,0 0-43-16,-3 6 1 0,-8 18 7 16,-2 9-19-16,2 10 2 15,5 2-2-15,5 3 0 16,1-2 3-16,0-4-3 16,13-3-8-16,11-9 4 15,9-6-51-15,7-17-12 16,5-7-53-16,0 0-171 15,-5-13-416-15</inkml:trace>
  <inkml:trace contextRef="#ctx0" brushRef="#br0" timeOffset="127469.76">7576 2432 755 0,'0'0'75'0,"0"0"-51"15,0 0 57-15,0 0-23 16,25-91-27-16,-13 73-5 16,-2 2 6-16,-4 5-3 15,-3 5 7-15,-3 2-9 16,0 4-1-16,0 0 9 15,0 0-20-15,0 0-8 0,0 0-7 16,0 10 0 0,0 10 0-16,3 6 1 0,0 6 3 15,3 1-2-15,-1-1 1 16,2-5-6-16,2 1-16 16,-3-9-44-16,-1 0-24 15,-4-5-125-15,-1-2-217 16</inkml:trace>
  <inkml:trace contextRef="#ctx0" brushRef="#br0" timeOffset="127671.57">7550 2610 881 0,'0'0'109'16,"0"0"2"-16,0 0-25 0,0 0-76 15,0 0-9-15,0 0-2 16,33-7-3-16,-3 7 4 15,1 0 1-15,-2 0 4 16,-4 0-10-16,3-2-23 16,-1-7-49-16,-3 0-42 15,-3-3-193-15,-2 2-271 16</inkml:trace>
  <inkml:trace contextRef="#ctx0" brushRef="#br0" timeOffset="127911.37">7889 2202 602 0,'0'0'194'15,"0"0"-94"-15,0 0 35 16,0 0-71-16,0 0-46 16,0 0-12-16,30 13 13 15,-9 10 28-15,4 2-19 16,-4 3-2-16,0 4 0 15,-9-1-11-15,0 5 9 16,-11 1-24-16,-1-1 0 16,0 3 8-16,-13-2-5 15,-8 1-6-15,-6 4-41 16,0-4-76-16,0-3-157 0</inkml:trace>
  <inkml:trace contextRef="#ctx0" brushRef="#br0" timeOffset="131189.01">752 5397 853 0,'0'0'58'0,"0"0"-37"0,0 0 69 15,0 0-50-15,0 0-14 16,0 0-26-16,-2-18 12 16,14 4 10-16,0-3-22 15,1 1 5-15,-5 7-4 16,-4 2 3-16,-1 4 2 16,-1 1-4-16,-2 2-2 15,0 0 5-15,0 0-4 16,0 0-2-16,0 0-5 15,3 7 2-15,0 9 4 0,4 9 0 16,-1 2 2 0,-3 4 4-16,2 1-3 0,-2 1-5 15,-2-4 6-15,1-2-4 16,-1-5 0-16,-1-5-50 16,2-8-40-16,-2-2-126 15,0-1-168-15</inkml:trace>
  <inkml:trace contextRef="#ctx0" brushRef="#br0" timeOffset="131409.01">735 5611 446 0,'0'0'400'0,"0"0"-309"0,0 0 44 16,0 0-67 0,0 0-44-16,0 0-24 0,0 0-8 15,25 0 8-15,7 6 5 16,-1-1 1-16,2-3-1 15,3 2-3-15,-2-3-4 16,-1-1-25-16,3 0-56 16,-6 0-89-16,-8-9-220 15</inkml:trace>
  <inkml:trace contextRef="#ctx0" brushRef="#br0" timeOffset="131658.5">1180 5260 889 0,'0'0'63'0,"0"0"-33"15,0 0 48-15,0 0-67 16,0 0 3-16,0 0 21 16,46 75-18-16,-37-40 16 15,2 6-20-15,-4 3 0 16,-6 1-1-16,-1-1-6 15,0 0-7-15,-4-2 1 16,-14-2-11-16,-4-1-13 16,-8-6-59-16,0-1-53 15,-1-9-152-15,-4-9-179 16</inkml:trace>
  <inkml:trace contextRef="#ctx0" brushRef="#br0" timeOffset="131968.03">663 5151 355 0,'0'0'546'16,"0"0"-491"-16,0 0 29 15,0 0-9-15,0 0-41 0,-80 96-10 16,80-43-14 0,0 10-2-16,0 8 32 0,0 1-30 15,17-3 2-15,5-8-11 16,8-8 0-16,7-8-1 16,12-15-17-16,5-10-35 15,8-13-33-15,-2-7-161 16</inkml:trace>
  <inkml:trace contextRef="#ctx0" brushRef="#br0" timeOffset="132779.14">1961 5273 545 0,'0'0'143'0,"0"0"-34"15,0 0 31-15,0 0-34 16,0 0-59-16,0 0-12 16,-14-10-15-16,14 10-18 0,0 11-2 15,0 16 0-15,0 11 0 16,0 8 16-16,1 3-12 15,4-1-3-15,-1-2-1 16,-1-7 3-16,0-7-1 16,-3-11-2-16,0-7 0 15,0-7 0-15,0-7 0 16,3 0-2-16,-3 0 0 16,0-7 2-16,6-11 1 15,3-7 0-15,4-2-1 16,2 5 0-16,3 8 0 15,-3 2-4-15,0 7 3 0,3 5 1 16,-2 0-3 0,-2 0-6-16,5 12 9 0,-5 1-2 15,-1 6 1-15,-7 1-3 16,0 4 4-16,-6 3 0 16,0 1 0-16,-3 2 5 15,-14-5 5-15,-3-4 2 16,-1-4-4-16,1-5 0 15,1-5-7-15,1-6 4 16,0-1-5-16,2 0-11 16,7-4-20-16,4-14-16 15,5-8-35-15,0-5-105 16,11-1-159-16</inkml:trace>
  <inkml:trace contextRef="#ctx0" brushRef="#br0" timeOffset="133281.57">2287 5620 448 0,'0'0'159'0,"0"0"-122"16,0 0 73-16,0 0-28 15,0 0-79-15,0 0 1 16,21 11 39-16,-2-11-14 16,-1 0-8-16,6 0 1 15,-2 0-6-15,1-11 11 16,-4-2-22-16,2-5-5 15,-5-4 10-15,-4-1-8 16,-1-3-1-16,-7 3-1 16,-4 1 0-16,0 5-4 0,0 8 8 15,-12 3-4 1,-4 6 13-16,-1 0 0 16,-5 7 18-16,4 14 2 0,3 6-19 15,6 8 15-15,5 1-17 16,4 4 8-16,0-1-1 15,10-6-14-15,10-5-5 16,8-7 0-16,2-10-4 16,10-8 3-16,2-3-25 15,3-8-46-15,-4-11-139 16,-2-1-683-16</inkml:trace>
  <inkml:trace contextRef="#ctx0" brushRef="#br0" timeOffset="134126.65">2806 5570 428 0,'0'0'155'0,"0"0"-115"16,0 0 85-16,0 0-56 16,0 0-48-16,0 0-4 0,0-25 9 15,0 8-2-15,0 2-13 16,0 2-2-16,-9 2 16 15,-3 4 2-15,-1 3 15 16,-1 4-6-16,-4 0-18 16,1 0 16-16,0 10-18 15,5 6-1-15,5 5 7 16,4 4-22-16,3-2 0 16,0 1-3-16,16-5 8 15,5-1-10-15,3-5 4 16,1-4-2-16,0-4 0 0,7-5-38 15,-1 0-2 1,2-1-4-16,1-17-78 0,-5-2-8 16,-4-7-61-16,-7 2 79 15,-5 0-60-15,-10 5-45 16,-3 6 220-16,0 6 195 16,-13 3-6-16,-5 2-21 15,0 3-16-15,0 0-17 16,0 0-51-16,5 9-32 15,-5 7-25-15,9 4-2 16,4 4-21-16,5 3-3 16,0-1-1-16,3-2 0 15,11-2 0-15,7-3 5 16,1-4-8-16,1-6 3 16,-1-2 0-16,6-7 3 0,-4 0 1 15,3 0-4 1,-6-13 3-16,0-3 5 0,-9-4-8 15,-2-3 7-15,-4-1-6 16,-6-1 15-16,0 0-3 16,-3 0-10-16,-10 6 24 15,-2 2-18-15,-3 3 3 16,-2 6 0-16,3 0-9 16,3 4 28-16,4 3-30 15,7 1-1-15,1 0 0 16,2-2-8-16,0 2-34 15,15 0-41-15,9 0-7 0,3 0-139 16,1 0-156-16</inkml:trace>
  <inkml:trace contextRef="#ctx0" brushRef="#br0" timeOffset="134783.73">3337 5489 637 0,'0'0'179'0,"0"0"-74"15,0 0 20-15,0 0-45 16,0 0-36-16,0 0-16 16,-46-34 11-16,46 34-38 15,0 0 0-15,0 0-1 0,0 0-6 16,6 12 4-16,6 9 2 16,1 5 0-1,1 4 4-15,-1 3 2 0,-1-3-7 16,0 2 2-16,-3-5-1 15,-3-5 2-15,-2-7 0 16,-1-7-2-16,-1-3 0 16,-2-5 1-16,0 0-5 15,0 0 3-15,3-7-6 16,1-11 6-16,5-6 1 16,2-4 2-16,2 0-2 15,-1 3 2-15,2 4-2 16,-1 7 1-16,-4 4-1 15,-3 5 0-15,-3 4-3 16,1 1 0-16,2 0 1 0,-1 15 2 16,-1 2 5-16,2 5-5 15,-1-2 0-15,0 0 0 16,0-3 2-16,1-4-2 16,0-6 0-16,0-3 2 15,1-4-6-15,-1 0-1 16,2-4 2-16,1-15-4 15,4-6 12-15,2-5-8 16,1 3 3-16,-2 4 0 16,-2 9 0-16,-6 4 3 15,-2 8-3-15,-2 2 3 16,-1 0-3-16,4 0 0 16,-2 7 0-16,3 10 2 0,1 4 6 15,2 3-8-15,0 0 0 16,3 1 4-16,3-2-4 15,3-5-1-15,0-2-1 16,6-4-35-16,-2-9-51 16,0-3-154-16,-7 0-385 15</inkml:trace>
  <inkml:trace contextRef="#ctx0" brushRef="#br0" timeOffset="135186.29">3864 5641 819 0,'0'0'47'16,"0"0"-5"-16,0 0 62 15,0 0-85-15,0 0-8 16,0 0-10-16,18 34 7 16,-1-32 0-16,3-2-6 15,1 0 12-15,-2-11-14 16,2-9 7-16,0-3 0 15,-4-1-3-15,-4-2-2 16,-6 1 1-16,-4 2-2 16,-3 4 2-16,0 5-3 15,-4 6 1-15,-13 3 9 0,-5 5 10 16,1 0-2 0,3 5 14-16,0 13-22 15,2 5 7-15,4 9-17 0,3 2 1 16,3 1 8-16,3-2-5 15,3-6-2-15,0-4-2 16,9-6-5-16,9-7 3 16,4-6 0-16,8-4-19 15,3-1-6-15,6-18-39 16,4-4-60-16,-1-1-243 16</inkml:trace>
  <inkml:trace contextRef="#ctx0" brushRef="#br0" timeOffset="135487.59">4355 5435 722 0,'0'0'147'15,"0"0"-58"-15,0 0 25 16,0 0-44-16,-89 26-25 16,82-14-8-16,4 1-29 15,3-1-6-15,0 3 3 16,0 0-5-16,8 1 0 15,5 1-1-15,2 0 5 16,4-2-6-16,2 2 2 16,-3 1 0-16,0-5-2 15,-6 3 2-15,1-3 0 16,-7-1 13-16,-4 4 2 16,-2-3 18-16,-2 5-6 0,-17-1-7 15,1-3-10-15,-1-4-10 16,5-5-10-16,2-3-42 15,6-2-47-15,6 0-43 16,0-13-424-16</inkml:trace>
  <inkml:trace contextRef="#ctx0" brushRef="#br0" timeOffset="139198.38">8446 5588 570 0,'0'0'294'15,"0"0"-231"-15,0 0 36 16,0 0-5-16,0 0-31 15,0 0-62-15,-11-3 3 16,33 3 2-16,8 0 0 16,1 0 6-16,1 0-12 15,1 0 0-15,-1 1 2 16,3 4-2-16,-1-3-4 0,-1 2-51 16,-6-2-53-16,-8 2-279 15</inkml:trace>
  <inkml:trace contextRef="#ctx0" brushRef="#br0" timeOffset="139430.12">8365 5772 883 0,'0'0'25'0,"0"0"-23"15,0 0 42-15,0 0 12 0,87 20-31 16,-44-11-13-16,2-1-6 16,5-6 1-16,4 2-7 15,0-4-5-15,2 0-30 16,3 0-111-16,0-6-135 16</inkml:trace>
  <inkml:trace contextRef="#ctx0" brushRef="#br0" timeOffset="139813.74">9418 5542 653 0,'0'0'104'16,"0"0"31"-16,-88 2-25 15,66 9-68-15,5 7-7 16,7 7-25-16,1 5 4 16,3 3-6-16,6 5 2 15,0-1 19-15,11-3-29 16,9-5 0-16,9-3 12 16,2-6-12-16,8-8 11 15,3-6-11-15,1-6 5 16,-1 0 17-16,-1-4-18 0,-2-13 23 15,-6-6 5 1,-8-4-23-16,-10-6 7 0,-10-4-1 16,-5-4 3-16,0 0-1 15,-15 4-14-15,-15 1 0 16,-1 11-3-16,-4 5-16 16,-1 7-40-16,-2 7-41 15,1 6-94-15</inkml:trace>
  <inkml:trace contextRef="#ctx0" brushRef="#br0" timeOffset="142093.54">10313 5825 779 0,'0'0'73'0,"0"0"-69"15,0 0-1-15,0 0 7 16,-31 82-9-16,23-57 0 16,-5 3 3-16,-5 0-4 15,-6 1-3-15,-1-1-8 16,3-6-40-16,2-7-99 15,5-8-145-15</inkml:trace>
  <inkml:trace contextRef="#ctx0" brushRef="#br0" timeOffset="142671">10858 5589 105 0,'0'0'585'15,"0"0"-503"-15,0 0 34 16,-93-8-11-16,68 8-53 16,3 17-25-16,1 5 0 15,7 6-13-15,4 6 6 16,6 0-14-16,4 3-5 15,0-2 5-15,17-2-3 16,6-7-5-16,5-5 4 16,2-7-1-16,4-6 1 15,0-7-1-15,2-1-2 16,-3-5 2-16,-6-13 0 16,-8-5 5-16,-8-6-3 0,-11-1 8 15,0 0 5-15,-9 2-8 16,-12 3 6-16,-4 4-2 15,1 6 3-15,7 4-6 16,4 5-7-16,9 3-1 16,4 2-1-16,0 1-16 15,11-2-39-15,12 2 17 16,11 0-54-16,2 0-125 16,-5 3-148-16</inkml:trace>
  <inkml:trace contextRef="#ctx0" brushRef="#br0" timeOffset="143061.44">11098 5651 744 0,'0'0'122'16,"0"0"-8"-16,0 0-18 16,0 0-40-16,0 0-24 15,0 0-27-15,-31-10-5 16,31 29-6-16,13 6 6 15,1 5 6-15,0 3-6 16,0 1-2-16,-1-1 2 16,-4-3 4-16,0-3-3 15,-4-4-1-15,-5-4 0 16,0-4 2-16,0-5-2 0,0-6 0 16,0-4 11-16,0 0-5 15,0 0 19-15,-3-8-7 16,1-10-15-16,2-7-6 15,0-4 3-15,0-3 0 16,5 0 1-16,7 3 5 16,1 4-10-16,3 5 4 15,4 1 0-15,7 5 0 16,3 1-4-16,6 5-18 16,5 4-37-16,-2 3-72 15,1 1-431-15</inkml:trace>
  <inkml:trace contextRef="#ctx0" brushRef="#br0" timeOffset="147606.74">5791 6794 511 0,'0'0'364'15,"0"0"-267"-15,0 0 5 16,0 0-45-16,0 0-48 16,0 0-7-16,2-4 5 15,23 4-2-15,5 0 12 16,1 0-16-16,2 0-1 16,0 0 1-16,1 0-1 15,-1 0-24-15,-3 0-59 16,-3 0-120-16,-11 0-204 15</inkml:trace>
  <inkml:trace contextRef="#ctx0" brushRef="#br0" timeOffset="147830.96">5820 6988 765 0,'0'0'157'15,"0"0"-82"-15,0 0 6 16,0 0-27-16,0 0-39 16,0 0-10-16,25 16 7 15,-4-9 4-15,3-2-8 16,1-1 6-16,2 0-13 16,1-4-1-16,4 0 0 0,2 0-30 15,5-2-34-15,-5-7-77 16,-2 2-348-16</inkml:trace>
  <inkml:trace contextRef="#ctx0" brushRef="#br0" timeOffset="148564.51">6748 6892 696 0,'0'0'172'0,"0"0"-133"15,0 0 79-15,0 0-70 16,0 0-30-16,0 0-4 15,22-2 10-15,2 4 8 16,3 2-20-16,7-2 3 0,5 0 0 16,6-2-15-1,4 0-1-15,4 0 1 0,0 0-40 16,-1-3-47 0,-3-2-199-16</inkml:trace>
  <inkml:trace contextRef="#ctx0" brushRef="#br0" timeOffset="168609.41">2394 4209 810 0,'0'0'111'0,"0"0"-25"16,0 0-5-16,0 0-8 16,0 0-59-16,0 0 0 0,-21 6-6 15,21-6-2-15,0 4-3 16,3 5-1-1,12 5-2-15,6 3 23 0,3 2-13 16,6 1-4-16,0-2-6 16,1-2 3-16,3-3-2 15,-1-6-1-15,5-3 0 16,-3-4-6-16,4 0 7 16,-2-10-2-16,-7-4-2 15,-3-3 3-15,-12-3-2 16,-5-4 2-16,-7-5-5 15,-3-6 0-15,0 1 5 16,-13-2 0-16,-2 3 10 16,-3 6-7-16,5 1-3 0,-2 3 8 15,6-1-8-15,4 4 1 16,5-3 0-16,0 0 1 16,0 1 0-16,3-5-1 15,8 5 0-15,8 3-1 16,0 2 0-16,4 3 2 15,4 0-1-15,1 3 2 16,2 3-3-16,-2 1 1 16,2 4 2-16,-3 3-3 15,-3 0 0-15,-3 0-2 16,-2 3 6-16,-1 6-6 16,-3 3 2-16,0 4 0 15,-3 1 6-15,-3 0-6 16,1 2 0-16,-1 4 4 0,-6 1 0 15,-3 3 1-15,0 3-5 16,-1 5 0-16,-14 0 6 16,-2 2-2-16,1-3-3 15,1-2-1-15,6-5 1 16,0-3-2-16,2-4 2 16,4-3-1-16,1-3 17 15,2 0-16-15,0-1-1 16,0 0 0-16,0-1 2 15,9-1-2-15,3 1 0 16,0-1 0-16,3-1 1 16,4-1 6-16,2-3-6 0,0 0 0 15,3-3 1 1,-2-2 2-16,-1-1-4 0,-1 0 0 16,-1 0 7-16,-4 0-4 15,0 0 0-15,-3 0-3 16,1 0-3-16,-1 0-2 15,6 0-80-15,0 3-36 16,4 9-184-16</inkml:trace>
  <inkml:trace contextRef="#ctx0" brushRef="#br0" timeOffset="171100.85">8893 4331 623 0,'0'0'96'15,"0"0"42"-15,0 0-33 16,0 0-47-16,0 0-41 16,0 0-4-16,-6 0-2 15,6 7-7-15,1 7 11 0,10 5-1 16,7 1-9-16,1 0 10 16,7 1-11-16,5-5-2 15,3-1 9-15,1-5-8 16,-2-7-5-16,-2-1 2 15,-3-2-2-15,-4-4-5 16,1-10 5-16,-5-5 2 16,-2-3 0-16,-6-3 4 15,-2-1-4-15,-7 0 2 16,-3 0 0-16,0 1 3 16,0-2-5-16,0 2 3 15,-6-1 0-15,-6 2 2 0,3 1-2 16,2-1-1-16,-5 6-1 15,7 4-1-15,1 2-1 16,-1 3 1-16,4-1 6 16,1 1-5-16,0-1 3 15,0-2-4-15,4-2 2 16,10 0 4-16,2 0-6 16,6 0 2-16,-2 6 9 15,1-3-9-15,0 4 5 16,-2 2-6-16,-1 3-1 15,3 0 6-15,-3 2-4 16,1 0-2-16,-2 0 2 16,2 0 0-16,0 2 0 0,-4 2-1 15,3 4-1-15,-4 3 0 16,0 2 3-16,-3 1-1 16,-2 3 0-16,-3-1-1 15,0 5 8-15,-6-2-6 16,0 2 1-16,0 4 0 15,-10 3-3-15,-4 2 4 16,-2 3 2-16,4-2-7 16,1-4 3-16,4-3-1 15,5-4 1-15,1-5-3 16,1 0-3-16,0-2 3 16,3 1-2-16,10-1 7 15,2 1-9-15,3-2 4 0,7-4 0 16,-2-1 11-1,5-5-9-15,1-2 6 0,-1 0 3 16,-3 0-6-16,-3 0 13 16,-2-6-7-16,-4-1 0 15,-4 5-1-15,0 0-6 16,-4 2-4-16,-1 0 0 16,1 0 1-16,0 0-2 15,0 0-31-15,0 0-44 16,-2 0-79-16,1 0-718 15</inkml:trace>
  <inkml:trace contextRef="#ctx0" brushRef="#br0" timeOffset="174147.47">5606 5799 45 0,'0'0'733'15,"0"0"-632"-15,0 0 11 16,0 0-28-16,0 0-28 0,0 0-50 15,-9 4 1-15,20 10-1 16,8 5-3-16,11 2-3 16,3 0 2-16,3-5 1 15,1-1 1-15,2-7-4 16,1-3 0-16,-6-4 0 16,-4-1 0-16,-5 0 0 15,-5-6-1-15,-2-8 1 16,-6-7 4-16,-2-5 0 15,-2-5-4-15,-5-3 16 16,-3-3-14-16,0 0 7 16,0-1-9-16,-5 3 4 15,2 4 3-15,0 3-1 0,3 4-6 16,0-2 23-16,8 4-22 16,5 1 6-16,8-2-5 15,1 3 3-15,1 3 1 16,7 2-2-16,1 2-2 15,-1 6 1-15,3 2 1 16,-2 5-1-16,-1 0-2 16,-3 4-1-16,-2 9 7 15,-4 2-4-15,-5 2-3 16,-4 3 0-16,-1 4 1 16,-5 4 3-16,-6 3-3 15,0 6 1-15,-2 1 1 0,-13 3 0 16,-1-2-1-1,1 2-1-15,-3-3-1 0,7-2 0 16,0-5 2-16,5-8-1 16,3-6 7-16,3-1-5 15,0-6-2-15,0 2-1 16,3-1 5-16,7-2-6 16,2 0 1-16,3-2 0 15,3-2-3-15,1-3 5 16,7-2-4-16,4 0 2 15,4 0 0-15,6 0-3 16,8-2 1-16,10-3-69 16,3-2-55-16,-1 0-374 15</inkml:trace>
  <inkml:trace contextRef="#ctx0" brushRef="#br0" timeOffset="174514.65">6886 5725 844 0,'0'0'134'16,"0"0"-38"-16,0 0 21 15,0 0-42-15,0 0-56 16,0 0-19-16,-4 4 0 16,38-4 4-16,8 0 1 15,3 0 8-15,-2 0-2 16,-3 0-7-16,-4 0-4 15,-6 0 3-15,-3 0-7 16,-5 0 0-16,-4 0-52 16,-3-6-27-16,-4-2-34 0,-10-2-199 15</inkml:trace>
  <inkml:trace contextRef="#ctx0" brushRef="#br0" timeOffset="174737.88">7063 5486 813 0,'0'0'77'16,"0"0"-8"-16,0 0 7 16,0 75-31-16,1-33 5 15,1 3-23-15,-1 4-8 16,-1-4-9-16,0-3-4 15,4-4-12-15,1-6-18 0,1-2-128 16,-3-5-526-16</inkml:trace>
  <inkml:trace contextRef="#ctx0" brushRef="#br0" timeOffset="175579.37">7362 5716 611 0,'0'0'111'15,"0"0"-50"-15,0 0 80 16,0 0-76-16,0 0-45 0,29 83-7 15,-7-71 4-15,2-2-12 16,3-5 7-16,0-2 0 16,-5-3-11-16,0 0 12 15,-5 0-13-15,-4-8 1 16,-1-7 13-16,-4-5-12 16,-4-2 6-16,-2-6 4 15,-2-3 1-15,0-3 10 16,0-1-22-16,-2 5 15 15,-2 2 8-15,2 4-10 16,-1 1 14-16,3 3-13 16,0 0-2-16,0 0-6 0,8 3-5 15,8-1 0-15,8 6 3 16,0 1-4-16,7 4 5 16,3 4-2-16,-4 3 3 15,3 0 0-15,-3 0-7 16,-6 3 0-16,6 5 8 15,-8 2-6-15,0 4 2 16,-8 2-2-16,-1 3 2 16,-5 6 2-16,-4 2-6 15,-2 7 0-15,-2-1 11 16,0 3-11-16,0-1 6 16,-9 1-3-16,-3 1-2 15,3-3 7-15,1-1-7 0,4-2-1 16,-1-8 0-1,5-2 1-15,0-8-1 0,0-3 0 16,6-1 0-16,6-4-8 16,6 0 8-16,0-4-1 15,6-1-5-15,4 0 3 16,1-4-2-16,-1-10 0 16,2-5-33-16,-2-5-27 15,-1-2-49-15,-4-4-115 16,-6-2-523-16</inkml:trace>
  <inkml:trace contextRef="#ctx0" brushRef="#br0" timeOffset="175983.05">8117 5072 648 0,'0'0'107'0,"0"0"54"16,0 0-35-16,0 0-79 0,0 0-8 15,0 0-6-15,0-9 2 16,0 9-14-16,0 10-1 16,0 9-7-16,0 8 0 15,0 5 11-15,0 1-19 16,5-2-5-16,1 1 10 16,1-6-8-16,-2-2-3 15,3-4 1-15,-3-5-5 16,-2-5-10-16,3-4-59 15,-3-5-26-15,-3-1-76 16,0 0-237-16</inkml:trace>
  <inkml:trace contextRef="#ctx0" brushRef="#br0" timeOffset="176202.33">7920 5052 699 0,'0'0'182'15,"0"0"-44"-15,0 0-20 16,0 0-58-16,0 0-60 16,0 0 9-16,54-36 36 15,-12 26-7-15,4 2-7 16,2-1-3-16,1 2-20 16,3-2-7-16,2 2-1 15,1-3-35-15,-7 0-111 16,-2-2-304-16</inkml:trace>
  <inkml:trace contextRef="#ctx0" brushRef="#br0" timeOffset="178557.72">4438 6981 319 0,'0'0'404'0,"0"0"-276"16,0 0-1-16,0 0-35 16,0 0-45-16,0 0-27 0,-15 41-2 15,15-19-7 1,8 1-10-16,10 2 19 0,4-1-18 15,5-4-2-15,3-2 0 16,1-5-1-16,5-6 0 16,1-7 1-16,3 0 0 15,-2-17-3-15,-4-6 2 16,-3-7 1-16,-7 1-2 16,-7-2 6-16,-4-3-6 15,-4-1 4-15,-6-2 3 16,3 2 0-16,-3-1-2 15,1 3-2-15,-1-3 27 16,2 2-24-16,1 1 7 16,6 0-11-16,3 3 3 0,4 5 7 15,-1 4-6-15,6 4-2 16,-2 4 15-16,2 5-17 16,0 2 6-16,4 3-6 15,1 3 0-15,-1 0 4 16,2 0 2-16,1 9-6 15,-1 1 0-15,0 5 1 16,-5-1-4-16,-5 6 7 16,-4 7-4-16,-10 6 7 15,-6 5-5-15,0 5 11 16,-6 4-3-16,-9 1-1 16,8-3 2-16,2-2-8 15,5-6-2-15,0-1 13 16,0-5-12-16,18-5-2 0,0-3 1 15,7-3 1-15,2-4-4 16,-3-3-1-16,-1-5 1 16,-1-3-2-16,0-5-8 15,-1 0-32-15,5-13-43 16,-1-14-54-16,-4-4-327 16</inkml:trace>
  <inkml:trace contextRef="#ctx0" brushRef="#br0" timeOffset="178927.19">5572 6259 723 0,'0'0'136'15,"0"0"23"-15,0 0-66 16,0 0-24-16,0 0-24 16,0 0-27-16,-21-2 13 0,21 20-28 15,0 9 6 1,0 7-4-16,5 5 0 0,0 0 8 15,0 0-13-15,1-4 0 16,-3-6-3-16,3-4 0 16,-4-7-6-16,-1-4-66 15,-1-9-41-15,0-3-171 16</inkml:trace>
  <inkml:trace contextRef="#ctx0" brushRef="#br0" timeOffset="179111.22">5307 6326 527 0,'0'0'515'0,"0"0"-506"15,0 0 70-15,0 0-27 16,0 0-6-16,108-88 5 16,-64 66-16-16,-3 4 8 15,3 5-42-15,3 0-1 16,4 6 0-16,7 1-11 15,2 6-62-15,0 0-56 16,-10 0-403-16</inkml:trace>
  <inkml:trace contextRef="#ctx0" brushRef="#br0" timeOffset="180737.52">7613 6974 678 0,'0'0'155'0,"0"0"-59"15,0 0 42-15,0 0-85 16,0 0-44-16,0 0-9 16,10 4 0-16,16 4 3 15,7 2 1-15,7 0 7 16,0 1-10-16,4 0 1 16,2-5 3-16,-3-2 3 15,3-4-9-15,-7 0 1 16,-3-3 0-16,-2-10-2 15,-7-6 2-15,-3-2 0 0,-5-7-2 16,-8-4-2-16,-5-8 4 16,-6-6 4-16,0-2 0 15,-5 1 3-15,-10 3-1 16,2 10-6-16,2 10 9 16,5 8 13-16,1 4 12 15,5 2-16-15,0-2-9 16,1 1-9-16,18-3 1 15,10 2-1-15,2 1 12 16,8 2-10-16,2 3 6 16,0 3-4-16,-2 3 0 0,-3 0 4 15,-5 0-8-15,-3 8 0 16,-4 3 5-16,-5 4-4 16,-5 3 4-16,-5 6-4 15,-2 5 2-15,-4 3 1 16,-3 3-3-16,0 2 4 15,0 0-2-15,-1-2 2 16,-8 0 0-16,6-2-2 16,1-1 0-16,2-1 7 15,0-3-8-15,0-3-3 16,5-3 1-16,7-4 0 16,3-5-2-16,1 0 0 15,8-4 2-15,0-5-2 0,3-4 3 16,3 0-6-1,1-7 4-15,9-13-7 0,3-4-86 16,-1-4-97-16</inkml:trace>
  <inkml:trace contextRef="#ctx0" brushRef="#br0" timeOffset="186358.13">10285 6769 333 0,'0'0'257'16,"0"0"-205"-16,0 0 47 16,-88 17 54-16,73-3-91 15,2-3-21-15,5 0-4 16,2-1-15-16,3-1 0 15,3-1-15-15,0 2-6 16,0-2 8-16,3 3-8 0,11-1 4 16,3-1 7-1,2 3-3-15,3-3 3 0,2 2-2 16,2-1-7-16,3 2 7 16,2-2-9-16,0 3 3 15,1-1 3-15,-4-1-7 16,-7 1 0-16,-5-4 0 15,-11 0 4-15,-5 1-6 16,0 1 6-16,-6 1-1 16,-21-1 16-16,-10-1-19 15,-3-4 0-15,2-3 2 16,9-2-1-16,6 0-2 16,10-7-1-16,8-12-12 0,5-6-34 15,11-6-55 1,16-3-189-16,8 4-405 0</inkml:trace>
  <inkml:trace contextRef="#ctx0" brushRef="#br0" timeOffset="186838.22">10727 6786 123 0,'0'0'713'16,"0"0"-641"-16,0 0 62 16,0 0-61-16,0 0-51 15,0 0-10-15,-5 48-5 0,5-19 4 16,0 4-9-1,2 3 0-15,2 4 7 0,2-2-7 16,-2-1-2-16,1-6 0 16,4-3-4-16,-1-6 4 15,2-9-9-15,-3-5-28 16,2-7-24-16,3-1-50 16,0-10-51-16,6-13-6 15,-3-8-19-15,1-4-161 16</inkml:trace>
  <inkml:trace contextRef="#ctx0" brushRef="#br0" timeOffset="187083.24">10934 6813 385 0,'0'0'97'15,"0"0"13"-15,0 0 40 0,0 0-31 16,0 0-79-16,0 0-21 16,0 37 2-16,-6-18 2 15,0-3 2-15,-3 1 7 16,0-3 6-16,0-1-8 15,-1-1-5-15,5-4 0 16,2 0 3-16,3-4-11 16,0 2-15-16,0 2 3 15,14-1-2-15,5 2 1 16,5-1-3-16,4 0-1 16,1 1 0-16,-1-1-1 15,5-2-11-15,0-2-38 16,-2-2-78-16,2 0-342 0</inkml:trace>
  <inkml:trace contextRef="#ctx0" brushRef="#br0" timeOffset="187577.36">11134 7022 589 0,'0'0'64'0,"0"0"27"16,0 0 29-16,0 0-68 16,0 0-26-16,0 0-7 15,73 41 0-15,-51-41-2 16,-4 0 1-16,0-3 5 15,0-12-4-15,-3-2 7 16,-1-4-13-16,-3 0-5 16,-6-4-8-16,-5 5 8 15,0 3-5-15,-5 4-2 16,-12 5 11-16,-7 5-10 16,-3 3 2-16,4 0 17 15,-2 6-9-15,9 10 7 0,4 3 0 16,6 5-14-1,3 4 11-15,3 1-10 0,0-1 4 16,10-4-9-16,11-5 6 16,3-3-6-16,3-5-1 15,4-7-1-15,2-4-2 16,1 0-3-16,-3-2-18 16,1-13-17-16,-8-3-1 15,3-6-40-15,-8-1-113 16,-2-4-141-16</inkml:trace>
  <inkml:trace contextRef="#ctx0" brushRef="#br0" timeOffset="188051.61">11522 6885 217 0,'0'0'404'0,"0"0"-257"0,0 0 35 16,0 0-63-16,0 0-46 16,0 0-26-16,-25-20-14 15,25 20-33-15,0 11 2 16,0 13-2-16,4 5 3 15,8 3-3-15,1-5 3 16,2 2-3-16,2-8 0 16,-1-4 2-16,-2-5-5 15,3-7 3-15,-3-5-12 16,-1 0 11-16,1-5-4 16,-5-11 5-16,1-1 3 15,-7-3-2-15,0 3 4 16,-3 5 3-16,0 4-5 0,0 3-3 15,0 5 3-15,3 0-6 16,3 0 2-16,4 13-9 16,2 4 10-16,6 1 4 15,-1 0-3-15,2-2-1 16,6-3 0-16,-2-2 0 16,1-7-5-16,-2-4 9 15,-5 0-7-15,-1-4 6 16,-3-11 3-16,-1-6 19 15,-1 1 7-15,-4-6-14 16,-2-1 7-16,2-4-15 16,-1 2-4-16,2-1-6 0,4 1-5 15,1 7-10 1,2 5-51-16,9 4-32 0,-2 9-70 16,3 4-385-16</inkml:trace>
  <inkml:trace contextRef="#ctx0" brushRef="#br0" timeOffset="188297.87">12210 6961 953 0,'0'0'74'0,"0"0"25"15,0 0 11-15,0 0-74 16,0 0-24-16,0 0-10 16,38 20 6-16,-12-19 1 15,-2-1-9-15,3 0-5 16,2 0-19-16,-2-8-78 16,-5 1-128-16</inkml:trace>
  <inkml:trace contextRef="#ctx0" brushRef="#br0" timeOffset="189137.21">12880 6703 555 0,'0'0'63'0,"0"0"66"16,0 0 21-16,-102 1-64 16,80 8-24-16,5 5-27 15,5-3-1-15,8 1-27 0,4 2 3 16,1 1-10-1,19 0 2-15,6 1-1 0,3 1-1 16,5 1 0-16,-1 3 3 16,-3 1-3-16,-2 4 2 15,-7-2-1-15,-9-1 1 16,-11 1 0-16,-1-5-1 16,-17 1 0-16,-10-6 1 15,-4-2 2-15,1-5 0 16,6-5-4-16,4-2 2 15,8 0-2-15,5-14-6 16,7-6-21-16,0-6-31 16,12-2-72-16,9-1-185 0,7 4-263 15</inkml:trace>
  <inkml:trace contextRef="#ctx0" brushRef="#br0" timeOffset="189627.08">13108 6816 563 0,'0'0'226'0,"0"0"-121"16,0 0 28-16,0 0-79 16,0 0-23-16,0 0-21 15,-9 15-9-15,9 3-1 16,0 3 4-16,0 1 0 16,6-3-4-16,1-1 2 0,4-2-2 15,2-4 0 1,2-6 0-16,1-2-2 0,1-4 1 15,4 0-1-15,-2-14 1 16,1-5 1-16,-3-1 0 16,-3 0 3-16,-5 2-3 15,0 2 4-15,-8 6 9 16,-1 3 5-16,0 3 12 16,0 4 6-16,0 0-9 15,0 0-2-15,0 0-20 16,0 3-5-16,5 14 0 15,-1 8 0-15,2 7 7 0,2 5-7 16,-3 4 4 0,-2 3-4-16,-3 2 0 0,0-2 2 15,-7 0 1-15,-11 0-2 16,-6-3 6-16,-2-6-5 16,-3-6 6-16,1-12-5 15,5-6-2-15,1-10-1 16,4-1-19-16,9-12-55 15,9-13-63-15,0-10-353 16</inkml:trace>
  <inkml:trace contextRef="#ctx0" brushRef="#br0" timeOffset="190400.86">13546 6823 554 0,'0'0'136'15,"0"0"43"-15,0 0-31 0,0 0-72 16,0 0-13-16,0 0-27 16,-17-17-12-16,17 17-14 15,0 0-10-15,0 0-7 16,0 4 7-16,0 14 5 15,1 7-3-15,5 6 2 16,-2 2-2-16,2 3 3 16,-1-3-5-16,1-5 0 15,0-7 1-15,1-7-1 16,-4-8-2-16,0-4-1 16,0-2 1-16,0 0 0 15,3-16-10-15,2-8 12 16,2-5 7-16,-2-2-3 0,1 2-1 15,-1 3-2-15,1 6 0 16,-1 5-1-16,-4 8 2 16,-2 6-5-16,4 1-4 15,-2 4 6-15,1 17 1 16,-1 5 1-16,1 3 3 16,-1 1-4-16,1-5 3 15,3-3-5-15,-3-8 3 16,4-8-1-16,-1-4 0 15,0-2-5-15,3-2 0 16,-2-16 3-16,6-7 2 16,-3-3 5-16,-1 1-5 0,0 3 0 15,-2 7 1 1,-3 8-1-16,-3 5 0 0,1 4-4 16,-2 0 4-16,2 6-1 15,1 14 1-15,-1 6 0 16,1 3 8-16,-2-1-8 15,3-3 0-15,1-2-4 16,2-5 4-16,3-8-36 16,3-5-39-16,0-4-154 15</inkml:trace>
  <inkml:trace contextRef="#ctx0" brushRef="#br0" timeOffset="191632.03">13958 6764 556 0,'0'0'153'0,"0"0"-44"16,0 0 37-16,0 0-65 16,0 0-55-16,0 0-21 15,8 2-1-15,2 18-4 16,-1 7 19-16,0 8-19 16,0 1 2-16,-2 2 3 15,2-5 1-15,-1-3-9 16,-2-9 3-16,0-9 0 15,-5-6 2-15,2-5-2 16,2-1-4-16,1-1 4 16,4-19 0-16,-1-6 0 0,2-4 4 15,-1 1-4-15,0 6 2 16,-4 5-1-16,-1 7-1 16,-2 9 0-16,-3 2 3 15,0 0-3-15,0 7-5 16,0 13 5-16,0 5 1 15,0 0-1-15,0-2 0 16,0-4 1-16,7-10 0 16,2-3 0-16,2-6-1 15,5 0-2-15,1-8 1 16,2-16 0-16,-1 1 2 16,-2-3 7-16,-1 5 1 15,-3 4-3-15,-4 7 8 16,-5 6 0-16,-2 4 6 15,-1 0-11-15,0 0 0 0,3 1-9 16,0 14 2-16,4 3 0 16,-1 4 2-16,2-2-2 15,4-1-1-15,-5-1-1 16,2-4-24-16,0-1-20 16,0-3-7-16,-1-1-42 15,-4 0-61-15,1-3-22 16,-1-2 39-16,2-3 79 15,0 1 55-15,1-2 3 16,2 0 21-16,3-3 44 16,2-10 7-16,5-4-29 0,-2-3-6 15,0-3 2-15,-3-3 7 16,-2 3 3-16,-8 3-6 16,-4 4-15-16,0 5 23 15,0 3 6-15,-16 7-12 16,2 1-3-16,-3 0-22 15,3 14 4-15,1 10-19 16,2 6 6-16,7 3-2 16,1-3-7-16,3 1 18 15,0-6-20-15,12-4-3 16,7-6 0-16,2-7 3 16,0-5 0-16,3-3-15 15,1 0-9-15,2-16-14 16,0-8-15-16,-3-6-51 0,-2-4-95 15,-4-5-63-15,-9-2-108 16</inkml:trace>
  <inkml:trace contextRef="#ctx0" brushRef="#br0" timeOffset="191865.97">14670 6681 563 0,'0'0'111'0,"0"0"61"16,0 0-25-16,0 0-72 15,0 0-24-15,0 0-17 16,0-29 0-16,0 30-26 15,7 18-6-15,-1 9 21 16,0 7-5-16,2 6-6 16,-1 2 7-16,2 4-11 0,-3-2-3 15,-1-2 1-15,-2-5-6 16,-2-5 4-16,-1-4-4 16,0-4 0-16,0-5-1 15,0-6-5-15,0-3-21 16,0-7-32-16,0-4-23 15,-3 0-54-15,-6-12-298 16</inkml:trace>
  <inkml:trace contextRef="#ctx0" brushRef="#br0" timeOffset="192467.29">14627 6890 649 0,'0'0'161'0,"0"0"-1"15,0 0-48-15,0 0-66 0,0 0-35 16,0 0-6-16,40-27 9 15,-9 27-4-15,1 0-6 16,-1 0-2-16,-3 4-2 16,-2 4-16-16,-6-3-29 15,-3 0 2-15,-2-4 7 16,-6 1 28-16,-3-2 6 16,-3 0 0-16,-3 0 4 15,0 0 5-15,0 0 16 16,0 0-1-16,0 0 3 15,0 0-15-15,1 4-9 16,2 7-1-16,3 3 0 16,0 5 1-16,2 4-1 15,-2 0 0-15,2-1 4 0,1-1-3 16,-3-1-2-16,2-2 2 16,-3-7-1-16,-1-3 1 15,-3-5 0-15,-1-3-1 16,0 0 1-16,0 0 6 15,0-10 18-15,0-8-16 16,0-4 0-16,0 0-2 16,0-3-3-16,0-2 0 15,5 4 5-15,7-1-5 16,4 6-4-16,-1 6 0 16,1 3-1-16,-4 7 0 15,3 2 1-15,-3 0-20 16,2 5 6-16,-1 5-7 0,1 4 4 15,-1-3-10-15,-3 1-18 16,1-1-12-16,1-2-3 16,-5 1-34-16,-2-2-14 15,-2 0 51-15,-3-1 25 16,0-1 24-16,0-4 8 16,0 0 1-16,0-2 0 15,0 0 3-15,0 0-4 16,0 0-5-16,0 0-146 15,0 0-285-15</inkml:trace>
  <inkml:trace contextRef="#ctx0" brushRef="#br0" timeOffset="193234.02">15162 6934 617 0,'0'0'94'0,"0"0"81"0,0 0-54 16,0 0-64-16,0 0 5 15,0 0-17-15,0 58-22 16,0-40-6-16,2 0-16 16,1 1 4-16,1 1-5 15,-1-5 0-15,-2 0 0 16,1-6-12-16,-1-4-40 15,-1-3-28-15,0-2-167 16,0 0-386-16</inkml:trace>
  <inkml:trace contextRef="#ctx0" brushRef="#br0" timeOffset="193439.37">15177 6797 834 0,'0'0'184'16,"0"0"-99"-16,0 0 32 16,0 0-49-16,0 0-59 15,0 0-9-15,-19-17-5 16,44 17-6-16,8 0-59 16,1 4-55-16,-4 0-372 15</inkml:trace>
  <inkml:trace contextRef="#ctx0" brushRef="#br0" timeOffset="194110.89">15407 6842 375 0,'0'0'416'16,"0"0"-297"-16,0 0-4 15,0 0-46-15,0 0-41 16,0 0-10-16,16-39-7 16,9 38 5-16,4 1 6 15,-3 0-11-15,-3 8 0 16,-2 10-6-16,-7 7-2 16,-6 4 8-16,-6 3-10 0,-2 1 1 15,-4 1 5 1,-16-4-1-16,-1-1-2 0,-4-2-2 15,2-8 2 1,6-2 0-16,4-9-3 0,8-3-1 16,5-5 0-16,0 0-2 15,0 0 0-15,11-6-19 16,16-11 21-16,6-7-6 16,5-5-2-16,-1-2-3 15,-4-3-2-15,-3 0 1 16,-7 4 11-16,-5 4-14 15,-10 2 15-15,-5 10 0 16,-3 2 2-16,0 6 3 16,-6 5 15-16,-8 1 14 0,1 1-6 15,1 18-17-15,5 11-11 16,2 5 20-16,5 3-4 16,0-1 5-16,3-7 22 15,18-4-23-15,9-7-3 16,4-8-17-16,9-11-3 15,14-7 0-15,9-20-98 16,-7-9-80-16</inkml:trace>
  <inkml:trace contextRef="#ctx0" brushRef="#br0" timeOffset="207612.09">2886 4689 693 0,'0'0'44'0,"0"0"-40"16,0 0 91-16,0 0 1 16,0 0-44-16,0 0-22 15,0 0-15-15,0 0 4 16,33 0 12-16,2 0-1 15,15 0-1-15,14 0-10 0,17 1 6 16,13 1 9 0,13 1-16-16,10 0 3 15,5 2-17-15,6-1-3 0,2 5 9 16,8 3-8-16,2 1-2 16,-3 5 7-16,2 2-4 15,-11-1-6-15,-7 0 3 16,-11-1 0-16,-10-5-1 15,-12-2 4-15,-10-6-3 16,-8-4 2-16,-10-1-1 16,-11 0 9-16,-12 0-10 15,-11-1 0-15,-16-2 6 16,-7 3 4-16,-3-1-8 16,0 1-1-16,3 0-1 15,-3 0 0-15,1-1 0 0,7-5-67 16,1 1-83-16,9-2-412 15</inkml:trace>
  <inkml:trace contextRef="#ctx0" brushRef="#br0" timeOffset="213035.04">3941 8122 672 0,'0'0'5'0,"0"0"14"16,0 0 128-16,0 0-53 15,0 0-10-15,0 0-39 16,-89-68 3-16,62 68-1 16,-3 0-30-16,2 7 5 15,4 12-6-15,-3 5-12 16,6 4 5-16,2 4-9 0,7 3 1 16,3-3-1-1,6-4 2-15,3-5-2 0,0-8 0 16,0-8-4-16,4-4 3 15,4-3-9-15,1 0 2 16,4-13 7-16,1-9-7 16,0-3 8-16,-3 0-1 15,-2 7-3-15,-4 7 0 16,0 4 4-16,-3 5 0 16,-2 2-8-16,3 0 8 15,3 0-3-15,6 10 0 16,4 7 3-16,2 1 5 15,3 0-5-15,3 0 0 16,-2-3-7-16,4-3-8 16,-1-7-17-16,3-5-20 0,4 0-30 15,-1-15-49-15,5-12-96 16,-3-9 12-16</inkml:trace>
  <inkml:trace contextRef="#ctx0" brushRef="#br0" timeOffset="213236.8">4178 7915 606 0,'0'0'151'0,"0"0"10"16,0 0-29-16,0 0-52 16,0 0-19-16,0 0-25 15,0-32-23-15,0 52-9 16,0 12-4-16,0 8 16 16,0 9-10-16,2-1-3 0,1-2-3 15,3 0 4-15,3-3-8 16,3-1-1-16,3-5-59 15,4-5-2-15,3-7-115 16,-2-9-309-16</inkml:trace>
  <inkml:trace contextRef="#ctx0" brushRef="#br0" timeOffset="213859.55">4507 8090 511 0,'0'0'31'0,"0"0"62"15,0 0 100-15,0 0-82 16,0 0-40-16,0 0 9 16,-48-39-51-16,36 39 0 15,2 9-7-15,2 6-18 16,5 3 2-16,3 0-6 16,0 0 0-16,5 0-7 15,11-1 9-15,8 1-4 16,3-1 1-16,1-3 1 15,-1 1 1-15,-6-2-1 16,-8-3 0-16,-7 2 2 16,-4-1-1-16,-2-3-1 0,-3 7 4 15,-18 1 2-15,-6-4 2 16,-3 1-8-16,3-2 0 16,5-7 5-16,8-1-1 15,7-3-8-15,4 0-5 16,3 0-35-16,3-15-30 15,21-10-67-15,10-4-86 16,5 4-103-16</inkml:trace>
  <inkml:trace contextRef="#ctx0" brushRef="#br0" timeOffset="214189.49">4777 8111 712 0,'0'0'113'0,"0"0"-23"15,0 0 9-15,0 0-44 16,0 0-50-16,0 0 9 16,-70 90-12-16,92-63 2 15,8 1 5-15,4-4-1 16,5-3 2-16,3-6 4 16,-2-9-12-16,-6-4 7 15,-7-2 2-15,-10 0-5 16,-10-6 16-16,-7-8-9 15,0-4 36-15,-4-6-15 16,-16-3-27-16,-5 2 3 0,-2-1-8 16,3 6-1-16,2 5-1 15,10 4-2-15,3 4-14 16,3 5-14-16,6 2-23 16,0 0-27-16,16 0-154 15,10 0-164-15</inkml:trace>
  <inkml:trace contextRef="#ctx0" brushRef="#br0" timeOffset="-213904.87">5454 7893 702 0,'0'0'108'16,"0"0"-38"-16,0 0 41 15,0 0-51-15,0 0-55 16,0 0-3-16,-12 86 13 16,12-47-13-16,0 3 3 15,0 2-3-15,6-1 3 16,-3-4 1-16,0-6-2 15,-1-7-4-15,-1-8 9 16,1-9-6-16,-2-5 2 16,1-4-5-16,1 0 0 15,5 0 0-15,5-17 1 16,6-5 12-16,1-4-4 16,7 1-7-16,-1 5-4 0,0 4 2 15,-2 7 0 1,1 4-2-16,-5 5 2 0,-7 0 0 15,1 8 1-15,-4 11 0 16,-1 6 9-16,-2 4 4 16,1-1-1-16,2 1-3 15,-1-3-9-15,1-2 2 16,1-5-1-16,-1-6-2 16,3-4-2-16,4-8 1 15,5-1-44-15,5-5-12 16,8-13-102-16,3-3-161 15,2 2-152-15</inkml:trace>
  <inkml:trace contextRef="#ctx0" brushRef="#br0" timeOffset="-213223.32">6163 8151 445 0,'0'0'103'16,"0"0"79"-16,0 0-20 15,-96-8-71-15,59 8-22 16,1 10-21-16,6 9-15 15,3 5-5-15,7 6 3 16,6 3-16-16,11 0-7 16,3-3 6-16,0-3-14 15,20-7-4-15,5-8-1 16,9-12 5-16,2 0 0 0,-1-18-7 16,-4-8-2-1,-6-4 8-15,-7-1-7 0,-9 6 8 16,-4 6 1-16,-5 5 1 15,0 6 4-15,0 4 0 16,0 4 13-16,0 0-2 16,0 0-17-16,4 5-11 15,6 12 11-15,4 2 0 16,2 0 2-16,1-3-2 16,2 1-28-16,0-4-10 15,-2-3-37-15,2-4-49 16,1-5-83-16,-1-1-7 15,3-5 210-15,-5-15-77 16,-4-5-28-16,-2-3-11 0,-7 1 120 16,-1 3 97-16,-3 4 25 15,0 8 39-15,0 4 39 16,0 4-59-16,0 4-48 16,0 0-49-16,0 0-20 15,2 1-16-15,5 16-7 16,2 2 4-16,0 5 0 15,6 2-3-15,0 0 0 16,1 1-2-16,1-1 2 16,0-1-1-16,3-9 1 15,-1-3-1-15,-1-8 2 16,0-5-3-16,1-2 0 16,3-20 16-16,3-3-1 0,-4-6 7 15,1-2 1-15,-4-2-16 16,-2 5 2-16,-1 1-9 15,-3 4-10-15,0 7-7 16,0 5-45-16,3 6-31 16,2 7-162-16,-4 0-127 15</inkml:trace>
  <inkml:trace contextRef="#ctx0" brushRef="#br0" timeOffset="-212898.87">6833 8317 622 0,'0'0'20'0,"0"0"10"0,0 0 82 15,0 0-44-15,0 0-32 16,91-80-11-16,-76 59-22 16,-5-1 8-16,-4 2-10 15,-6 2 2-15,0 4 2 16,0 5-5-16,-19 7 3 15,-1 2 40-15,-4 0-6 16,2 7-1-16,5 11-10 16,4 4 2-16,7 10-4 15,6 1-5-15,0 0 7 16,17 3 7-16,10-5-32 16,7-5 15-16,6-9-16 15,5-9 2-15,2-8-8 0,3-6-16 16,5-16-50-16,2-6-69 15,-8-2-169-15</inkml:trace>
  <inkml:trace contextRef="#ctx0" brushRef="#br0" timeOffset="-210851.45">1144 8276 792 0,'0'0'164'0,"0"0"-151"15,0 0-3 1,0 0 46-16,0 0-4 0,0 0-51 16,-25-29 0-16,25 29 15 15,0 0-10-15,0 0-6 16,0 6-4-16,0 15 4 16,3 6 11-16,7 4-11 15,2 2 0-15,3-2 3 16,0-5 8-16,1-7-11 15,2-9 0-15,0-4 0 16,2-6-7-16,3-3 5 16,3-23 2-16,-1-6 7 15,2-7-2-15,-6 4-8 16,-5 9 3-16,-4 6 0 16,-2 9 0-16,-5 5 0 0,-2 4-3 15,-3 2 3-15,3 0-12 16,3 5 6-16,6 12-3 15,-2 3 9-15,7 3 5 16,4 0-3-16,1-2-2 16,5-2 0-16,-6-10 2 15,3-4-8-15,-2-5 8 16,3-3-2-16,2-21 10 16,4-10-5-16,-2-4 10 15,-8-2 3-15,-5 5-6 16,-5 6 7-16,-4 3-19 15,2 5 5-15,-3 3-9 0,6-2 4 16,4 3-7-16,1 1-34 16,8 4-51-16,-4 6-130 15,0 6-203-15</inkml:trace>
  <inkml:trace contextRef="#ctx0" brushRef="#br0" timeOffset="-210447.49">1860 8339 552 0,'0'0'126'0,"0"0"-116"16,0 0 46-16,0 0 59 15,0 0-48-15,0 0-16 16,97-63-12-16,-73 36-22 16,1-1-2-16,-7 3-12 15,-7 3 0-15,-8 6-3 16,-3 5 6-16,0 5 29 16,-14 3 0-16,-7 3-10 15,-1 0 16-15,-1 9-27 16,1 12-12-16,3 4 20 0,5 6-19 15,10 1-1 1,4-1-2-16,1-1 0 0,22-4-4 16,11-6-1-16,8-7 1 15,4-10 0-15,6-3-26 16,-1-13-13-16,0-10-75 16,-5-2-304-16</inkml:trace>
  <inkml:trace contextRef="#ctx0" brushRef="#br0" timeOffset="-209333.85">2582 8166 614 0,'0'0'175'0,"0"0"-167"15,0 0 39-15,0 0-8 16,0 0 6-16,0 0-34 16,33-59-1-16,-30 52 14 15,-3 2 10-15,0 3 18 16,0 0-28-16,-11 2 12 16,-8 0 6-16,-3 4-30 15,2 11 10-15,1 1 2 16,4 5-17-16,5 0 8 15,5 2-15-15,5 3 0 0,0-2-1 16,12-3-3 0,12-4-4-16,4-4-3 0,5-9-35 15,0-4 23-15,3 0-37 16,2-10-13-16,0-10-35 16,-1-5-23-16,-4 1 19 15,-5-2 72-15,-10 3 40 16,-6 5 19-16,-9 1 33 15,-3 3 69-15,0 2-4 16,-9 4-38-16,-7 3-17 16,2 2-13-16,-5 3-12 15,1 0-7-15,-1 4-16 16,-2 12-7-16,6 6 14 16,0 3-17-16,3 1-3 0,6-3-1 15,3-1 1-15,3-4-5 16,0-3 2-16,3-5 2 15,9-6-10-15,3 0 8 16,0-4-1-16,1 0-3 16,2-10 6-16,3-9-2 15,-3 0 3-15,-3 0-1 16,-3 0 4-16,-2 6 2 16,-4 8-5-16,-3 3-1 15,-3 2 0-15,0 0 0 16,2 0-4-16,-1 0 3 15,7 7 0-15,0 8 1 16,3 0 4-16,1-2-1 0,3-2-3 16,-3-3 0-16,1-4-25 15,-2-2 1-15,-2-2 5 16,-1 0-9-16,0-10 17 16,-2-7 1-16,2-1 10 15,-1-4-4-15,-1 4 6 16,-2 1-2-16,1 6 1 15,-2 1 4-15,-2 6-1 16,1 1 2-16,-2 2-5 16,3 1 10-16,0 0-11 15,4 0 0-15,1 0-1 16,-1 4 7-16,-1 6-5 16,4 5-1-16,-5 1 0 0,1 2 11 15,3 0-8-15,-2-4-3 16,-1-5 0-16,-1-3 4 15,-2-3-4-15,1-3 0 16,1 0 0-16,5-3 12 16,4-9-7-16,-1-5 14 15,2-1-12-15,4 1-3 16,1 2 9-16,2 1-13 16,-1 4 0-16,-3 3 25 15,-2 2-15-15,-4 5 2 16,0 0-6-16,-6 0-4 15,3 6 0-15,-1 8-2 0,-1 4 0 16,-4 9-3 0,-3 6 3-16,0 5-45 0,0-1-39 15,0-4-108-15,1-1-308 16</inkml:trace>
  <inkml:trace contextRef="#ctx0" brushRef="#br0" timeOffset="-208278.95">8326 8068 526 0,'0'0'467'0,"0"0"-443"16,0 0 20-16,0 0-2 16,0 0-13-16,0 0-14 15,0 96 3-15,13-56 4 16,1 3-20-16,1-2-2 16,-2 2 0-16,4-8 3 15,-4-5-3-15,-4-8-62 16,-2-15-40-16,-7-6-214 0,0-1-216 15</inkml:trace>
  <inkml:trace contextRef="#ctx0" brushRef="#br0" timeOffset="-207965.24">8322 8101 664 0,'0'0'83'0,"0"0"-63"15,89-86 41-15,-44 66 10 16,1 7-18-16,3 6-2 15,1 7-2-15,-4 0-18 16,-6 9-8-16,-10 14-10 16,-6 8-10-16,-11 5 1 15,-11 3 1-15,-2 1 1 16,-12 1 5-16,-18-3 2 16,-4-2 6-16,-4-3-4 0,5-5 7 15,8-6 3-15,9-7-10 16,13-6-3-16,3 1-12 15,9-2 0-15,21 5-3 16,10-1 2-16,5-2 2 16,4-1-2-16,-3-2-3 15,0-7-51-15,-4 0-36 16,-9 0-191-16</inkml:trace>
  <inkml:trace contextRef="#ctx0" brushRef="#br0" timeOffset="-207357.27">8659 7606 48 0,'0'0'542'0,"0"0"-535"15,0 0 24-15,0 0 65 16,0 0-34-16,0 0-30 15,69-9-6-15,-55 16-17 16,-3 5 3-16,-8 0-5 0,-3 4-1 16,0-3 13-16,-11 2 10 15,-9-1-1-15,-3-4 5 16,-2-4 2-16,2-5 4 16,7-1-10-16,7 0-6 15,6 0 9-15,3-10-32 16,0-2-1-16,12 0-7 15,10 6-23-15,5 6-34 16,0 0-151-16,-3 8-337 16</inkml:trace>
  <inkml:trace contextRef="#ctx0" brushRef="#br0" timeOffset="-206412.75">8325 8213 458 0,'0'0'169'0,"0"0"-121"16,0 0 112-16,0 0-90 15,0 0-47-15,0 0 0 16,3-6-5-16,-3 6 9 16,1 0 10-16,-1 0-14 15,0 0 3-15,0 0 4 16,0 0-10-16,0 0-4 15,3 0-14-15,1 9 2 16,1 4 19-16,4 5-17 16,-1 7 2-16,2 3 6 15,-3 7-12-15,-1 4 0 16,-1-1-1-16,-2-1 6 16,1-1 3-16,-4-5-8 0,5-3 0 15,-2-5 4-15,0-5-3 16,0-4 3-16,-2-4 1 15,-1-5 7-15,0-1-2 16,0-3-9-16,0-1 5 16,0 0-1-16,0 0-1 15,0 0-6-15,0 0 0 16,0 0-3-16,0 0-5 16,3 0-48-16,2 0-22 15,3 0-16-15,-3 0-284 16</inkml:trace>
  <inkml:trace contextRef="#ctx0" brushRef="#br0" timeOffset="-205622.99">9385 8154 903 0,'0'0'89'0,"0"0"-10"0,0 0 7 15,0 0-22-15,0 0-16 16,0 0-23-16,-16-5-8 15,16 5-8-15,0-2-4 16,0 2-5-16,0 0-6 16,15 0 6-16,3 0 3 15,10 0-2-15,4 0 9 16,5 0-10-16,6 0 0 16,5 0-3-16,6 0 1 15,-5 0-34-15,-4 0-30 16,-8 0-9-16,-4 6-32 15,-14 1-197-15,-13 1-327 16</inkml:trace>
  <inkml:trace contextRef="#ctx0" brushRef="#br0" timeOffset="-205391.53">9527 8322 618 0,'0'0'328'15,"0"0"-261"-15,0 0 27 16,0 0-44-16,0 0-36 16,0 0-8-16,30 7 15 15,0-5 14-15,-2-1-27 16,-4 0-7-16,3 1 4 0,-3 0-4 16,1-2-1-1,8 0-31-15,1 0-33 0,0 0-73 16,-2-6-398-16</inkml:trace>
  <inkml:trace contextRef="#ctx0" brushRef="#br0" timeOffset="-198040.98">10334 8296 845 0,'0'0'83'15,"0"0"-5"-15,0 0 12 16,0 0-37-16,0 0-27 16,0 0-3-16,0 0-4 15,-9 0-6-15,9 7-10 16,0 8 1-16,0 4 12 16,11-1-15-16,4 2 3 15,7-3-4-15,5-3 2 0,4-2-1 16,5-2-1-16,0-6 0 15,-2-2-3-15,-1-2 6 16,-6 0-4-16,-3-6 1 16,-6-9-1-16,-5-5-3 15,-2-7 6-15,-7-2-2 16,-2-4 6-16,-2-3-5 16,0-1 0-16,-6 3 3 15,-8 3 2-15,-1 6 1 16,5 3-7-16,4 4 9 15,3 2 6-15,3-1-8 16,0 0-3-16,10-2-4 0,12 5 0 16,1-1-1-16,2 6 1 15,1 3-1-15,-1 3-5 16,3 3 12-16,-1 0-6 16,0 0 2-16,-1 0 2 15,0 8 9-15,-2 0-11 16,0 4-1-16,-3 3 3 15,-3 0-1-15,-2 3-3 16,-4 2 3-16,-4 0-3 16,-4 0 7-16,-4 2-6 15,0-1 5-15,0 1-5 16,-7-2 2-16,-4-1 12 16,-2-1 1-16,7-4-2 0,0-1-5 15,3-1-1 1,3-4-6-16,0 2-2 0,0 0 0 15,0-1 0-15,3 3-5 16,9 0 4-16,7-4-5 16,5-2 6-16,3-1 3 15,4-2-3-15,5 0 1 16,0 0 4-16,0 0 9 16,-5-2-4-16,-7 0-2 15,-9-1 0-15,-6 2-6 16,-6-1 1-16,-3 1-2 15,0-2 1-15,0 0 4 0,0 0-4 16,0 0 1 0,0 0 2-16,0 0-9 0,0 0 4 15,0 0-31-15,0 0-20 16,0 0-27-16,0 0-35 16,0 0-32-16,0 0-453 15</inkml:trace>
  <inkml:trace contextRef="#ctx0" brushRef="#br0" timeOffset="-197207.05">11569 8019 608 0,'0'0'153'0,"0"0"-53"15,0 0 49-15,0 0-78 0,0 0-27 16,0 0-12-16,0-4 1 16,0 5-10-16,0 15-4 15,0 6-3-15,0 8 6 16,0 3-10-16,0 1-5 16,0 5-7-16,0 0 9 15,0 0-9-15,8-3 0 16,4-2-1-16,-2-6 0 15,-1-6-9-15,-1-9-33 16,-2-7-17-16,4-6-3 16,-4 0-37-16,0-13-93 15,-3-13-75-15,-3-9-192 16</inkml:trace>
  <inkml:trace contextRef="#ctx0" brushRef="#br0" timeOffset="-196661.41">11566 8013 568 0,'0'0'120'16,"0"0"-62"-16,0 0 64 16,0 0-45-16,30-81-33 15,-4 67-2-15,7 1-11 16,1 5 4-16,-1 4 0 16,-4 2-7-16,-1 2-2 15,-3 0-7-15,-3 6-10 16,2 10 7-16,-4 3-6 0,-1 2 5 15,-3 2-7 1,-7 2-5-16,-4 2-3 0,-5-4 9 16,0 1-9-16,0-2 2 15,-11-6 11-15,-7 0-13 16,-1-3 3-16,1-4-3 16,-1 0 0-16,7-3 9 15,4-4-9-15,1 0 1 16,7-2 1-16,0 0-2 15,0 0-1-15,0 4-14 16,13 0 14-16,7 4-4 16,4 3 10-16,5-1-5 15,1 7 0-15,3 2 2 16,3 1 2-16,1 5-2 16,-1 3 6-16,-3-1-5 0,-5-1 5 15,-1-2-7-15,-6 1 11 16,1-6 12-16,-3-1 0 15,-2-2-3-15,-4-4-4 16,-5-3 8-16,-1-4-8 16,-4-2-10-16,-1-3 10 15,-2 0-15-15,0 0 1 16,0 0 1-16,0 0-6 16,1 0 2-16,-1 0-86 15,0 0-58-15,0 0-211 16</inkml:trace>
  <inkml:trace contextRef="#ctx0" brushRef="#br0" timeOffset="-192701.01">13182 7979 465 0,'0'0'163'16,"0"0"-118"-16,0 0 104 15,0 0 4-15,0 0-63 0,0 0-17 16,0 0 5-16,5-4-20 16,-11 5-7-16,-13 16-16 15,-4 6-27-15,-4 8 1 16,2 6-4-16,6 5-5 15,5 2 3-15,12-3-2 16,2-2-2-16,8-3-6 16,20-6-1-16,8-8-20 15,10-9-23-15,5-11-28 16,6-2-16-16,-2 0-112 16,-6-10-253-16</inkml:trace>
  <inkml:trace contextRef="#ctx0" brushRef="#br0" timeOffset="-191479.81">14263 7875 838 0,'0'0'90'0,"0"0"22"15,0 0-22-15,0 0-48 16,0 0-9-16,0 0-18 16,19 20 12-16,-1 7 21 0,4 7-21 15,-4 5 7-15,-6 7-8 16,-6 3-1-16,-3 0-8 15,-3 2 1-15,0 2-15 16,-6-2-3-16,-15 2 0 16,-4-3-77-16,-12-4-104 15,-7-6-897-15</inkml:trace>
  <inkml:trace contextRef="#ctx0" brushRef="#br0" timeOffset="-187429.04">13594 8105 466 0,'0'0'173'0,"0"0"-28"15,0 0 18-15,0 0-48 16,0 0-63-16,0 0 1 16,-34-4-17-16,34 4-8 15,0-1-28-15,0 1-2 16,13 0 1-16,12 0 1 15,10 0 0-15,2 0 5 16,1 5 2-16,-1 3 6 16,-3 0-12-16,-1 0-1 15,-3-2 1-15,-3 0-1 16,-2-5-10-16,2-1-30 16,-3 0-22-16,-5 0-29 15,-4-7-117-15,-9-3-166 0</inkml:trace>
  <inkml:trace contextRef="#ctx0" brushRef="#br0" timeOffset="-187130.51">13789 7907 649 0,'0'0'118'15,"0"0"-11"-15,0 0 32 16,0 0-73-16,0 0-30 16,0 0-14-16,-28 47 3 0,24-10 3 15,1 10 6-15,-3 3-17 16,1 3-3-16,2-1-2 16,2-4-11-16,-2-3-1 15,3-6 0-15,0-5-7 16,0-12-38-16,0-11-43 15,6-9-86-15,6-2-226 16</inkml:trace>
  <inkml:trace contextRef="#ctx0" brushRef="#br0" timeOffset="-186851.29">13906 8054 646 0,'0'0'172'0,"0"0"-40"16,0 0-38-16,0 0-19 15,0 0-42-15,0 0-8 16,-4-5 7-16,-2 5-17 16,-7 7 1-16,-6 9-14 15,-6 7-1-15,-2 1 12 16,0 1-10-16,0 1 12 15,3-5-6-15,5-2-9 16,9-7-1-16,3-5-1 16,4-4-28-16,3-2-54 15,0-1-85-15,0 0-312 0</inkml:trace>
  <inkml:trace contextRef="#ctx0" brushRef="#br0" timeOffset="-186543.55">13642 7975 733 0,'0'0'94'0,"0"0"10"16,0 0 18-16,0 0-72 15,0 0-13-15,0 0-12 16,18 10-8-16,-5 10 36 16,8 3-14-16,3 2-15 15,6 0-1-15,5 1-12 16,3-2-8-16,1-2-2 16,-5 0-2-16,-6 0-13 15,-5 2-73-15,-14 3-76 16,-9 4-784-16</inkml:trace>
  <inkml:trace contextRef="#ctx0" brushRef="#br0" timeOffset="-182978.61">110 1108 779 0,'0'0'121'0,"0"0"-54"15,0 0 51-15,0 0-34 16,0 0-37-16,0 0-24 16,-27 0 0-16,27 0-1 15,0 0-16-15,0 0 16 16,0 0-17-16,0 0-4 16,6 0 23-16,9 5-23 15,6-1 36-15,7 0-16 16,5 1-15-16,6-1 21 15,10 0-27-15,6-2 2 16,-5 0 4-16,-3-2 0 0,-14 0-5 16,-6 0 4-1,-12 0-4-15,-6 0 11 0,-6 0-9 16,-3 0 1-16,0 0 25 16,0 0-21-16,0 0 5 15,0 0-7-15,0 0-5 16,0 0-2-16,0 0-5 15,3 0-52-15,3 0-74 16,0 2-70-16,-3 4-416 16</inkml:trace>
  <inkml:trace contextRef="#ctx0" brushRef="#br0" timeOffset="-181653.01">498 9967 826 0,'0'0'156'16,"0"0"-99"-16,0 0 20 15,0 0-3-15,0 0 1 16,0 0-47-16,-17 0 9 15,17 0-12-15,0 0-18 16,0 0 22-16,0-2-29 16,2-1 0-16,13-2 10 15,12-2-4-15,6 0 23 16,7-1-21-16,6 5-2 16,5 1 6-16,0 2-12 0,-2 0 0 15,-7 0 0 1,-8 0 3-16,-10 0-4 0,-12 0 2 15,-8 0 0-15,-1 0 10 16,-3 0-10-16,0 0 3 16,0 0 18-16,0 0-13 15,0 0 9-15,0-2-18 16,0 2 0-16,0 0-1 16,0 0-6-16,0 0-29 15,0 0-28-15,0 0-32 16,0 0-14-16,3 0-29 15,0 6-242-15</inkml:trace>
  <inkml:trace contextRef="#ctx0" brushRef="#br0" timeOffset="-179548.34">884 9756 343 0,'0'0'139'16,"0"0"-93"-16,0 0 41 15,0 0-1-15,0 0 24 16,0 0-24-16,-1-6-27 0,-8 6 6 15,3 0-22 1,-3 3-20-16,1 6 8 0,-2 3-19 16,0 1 10-16,-1 4 4 15,-1 3-22-15,-1 2 13 16,-5 7-7-16,1-1 1 16,-3 3 10-16,-4 2-18 15,4-3-2-15,-2-1-1 16,7-5 8-16,2-6-6 15,2-5-2-15,1-5 0 16,4-2 0-16,0-2 2 16,3-3-3-16,0 0 1 15,1-1-26-15,2 0-12 16,-1 0-33-16,1 0-6 16,0-8-129-16,0-9-152 0</inkml:trace>
  <inkml:trace contextRef="#ctx0" brushRef="#br0" timeOffset="-179247.18">595 9808 716 0,'0'0'223'0,"0"0"-158"15,0 0 19-15,0 0-11 16,0 0-51-16,0 0-1 16,-3 0-14-16,3 6-5 15,15 8 13-15,3 7 7 0,6 1-12 16,1 0 18-16,5 3-17 16,-5-2 6-16,-1 1-3 15,-3-2-14-15,0-2 6 16,-3-1-6-16,1-4-13 15,0-3 13-15,-2-6-70 16,2 0-30-16,-5-4-105 16,-1-2-302-16</inkml:trace>
  <inkml:trace contextRef="#ctx0" brushRef="#br0" timeOffset="-177948.98">387 931 882 0,'0'0'65'0,"0"0"-29"16,0 0 60 0,-74 71-56-16,53-41-21 0,0 1 5 15,0 2-4-15,-1 3 7 16,7-1-11-16,-1-6-2 15,5-2 7-15,2-6-20 16,3-5-1-16,2-3 1 16,1-8 1-16,3-3-4 15,0-2-41-15,0 0-28 16,0 0-61-16,-3-10-220 16,0-8-251-16</inkml:trace>
  <inkml:trace contextRef="#ctx0" brushRef="#br0" timeOffset="-177679.16">191 988 575 0,'0'0'256'0,"0"0"-156"16,0 0 24-16,0 0-44 16,0 0-43-16,0 0 0 15,0-2 7-15,0 2-30 16,1 0 8-16,4 0-2 15,3 4-19-15,6 11 14 16,8 4 12-16,8 2-16 16,6 0 9-16,6 2-20 15,1 0 0-15,-3-1 8 16,-7 4-8-16,-3-3 0 16,0 3-2-16,0 3-36 15,-5-1-56-15,0 1-123 0</inkml:trace>
  <inkml:trace contextRef="#ctx0" brushRef="#br0" timeOffset="-176261.07">2041 9896 850 0,'0'0'147'0,"0"0"-135"16,0 0 61-16,0 0-6 15,0 0-42-15,0 0-3 16,-9-14-18-16,9 22 4 16,0 17 0-16,4 14 5 0,4 7-4 15,-1 1 3-15,-1 1-6 16,0-5-2-16,0 0-4 16,0-5 0-16,0-7-8 15,-3-9 8-15,0-9-28 16,-2-7-22-16,-1-6-9 15,0 0 25-15,0-11-18 16,-16-16-77-16,-1-8 89 16,-3-7 17-16,-1-5 23 15,4-4 0-15,1-3 10 16,10 2 33-16,6 4-25 16,0 6 24-16,6 5-15 0,16 4 12 15,8 7-5-15,3 3-12 16,1 6 1-16,1 6 7 15,-1 7-24-15,0 4 6 16,-3 0-10-16,-3 14 5 16,0 7-2-16,-4 7-2 15,-7 4-2-15,-3 4 9 16,-8 3-10-16,-6 0 1 16,0-4 8-16,-12-1-8 15,-12-5 7-15,-4-5-8 16,-2-4 3-16,5-7 20 15,5-5-14-15,11-4 11 0,2-4 3 16,7 0-16 0,0 0-7-16,10 3-12 0,18 5 12 15,8 0-6-15,5 3 9 16,1 3-3-16,-1 3 0 16,1 3 2-16,-6 3 2 15,0-2-4-15,-8 1 0 16,-1-2-5-16,-3-4-16 15,-2-7-66-15,-4-8-97 16,3-1-344-16</inkml:trace>
  <inkml:trace contextRef="#ctx0" brushRef="#br0" timeOffset="-175960.87">2734 9593 1043 0,'0'0'57'16,"0"0"-7"-16,0 0 41 16,0 0-46-16,0 0-45 15,0 0 4-15,2 36 7 16,2-9-10-16,-1 4 9 15,0 0-9-15,2 1-1 16,-2 0 2-16,1 0-2 0,-1-3-16 16,-3-6-19-16,3-6-35 15,-3-6-6-15,0-5-100 16,0-6-292-16</inkml:trace>
  <inkml:trace contextRef="#ctx0" brushRef="#br0" timeOffset="-175750.45">2460 9578 1055 0,'0'0'46'0,"0"0"-13"16,0 0 18-16,0 0-25 16,0 0-7-16,116-49 6 0,-60 35 1 15,9 3-23-15,2 3-1 16,5 6-2-16,-2 2-72 15,-10 7-54-15,-10 16-455 16</inkml:trace>
  <inkml:trace contextRef="#ctx0" brushRef="#br0" timeOffset="-175077.97">3113 9879 859 0,'0'0'94'16,"0"0"-8"-16,0 0 22 15,0 0-69-15,0 0-21 16,0 0-18-16,-9 52 1 16,15-15 4-16,5 4-5 15,-1 1 0-15,-2-3 0 16,-4-3 2-16,-2-4-3 16,-2-7 1-16,0-7-16 15,0-7 2-15,0-5-18 0,-5-6 2 16,-4 0-5-16,-4-17-34 15,5-12 25-15,-1-7 24 16,1-7 8-16,0-6 12 16,2-2 0-16,6 5 0 15,0 6 13-15,0 8 5 16,0 6 38-16,12 5-32 16,9 5-3-16,4 0 13 15,5 5-14-15,6 2-1 16,0 8-5-16,-2 1-10 15,-1 0 11-15,-5 0-15 16,-7 10 0-16,-3 5 3 0,-11 4 0 16,-5 7-3-16,-2 1 3 15,-6 2 1-15,-18 1 12 16,-4-4-13-16,-1 0 2 16,4-5 20-16,5-4 4 15,7-1-2-15,7-4-12 16,6-2-7-16,0 3 0 15,14-2-8-15,14 1 0 16,5-4-7-16,7-1 14 16,-1-1-10-16,-2-2 3 15,-4 0-6-15,0-3-8 16,-3 0-50-16,-5-1-45 16,-4 4-199-16</inkml:trace>
  <inkml:trace contextRef="#ctx0" brushRef="#br0" timeOffset="-174451.76">3949 9866 813 0,'0'0'159'16,"0"0"-121"-16,0 0 28 15,0 0 1-15,0 0-67 16,0 0 9-16,33-23 17 0,-2 15-8 15,5 2 0 1,4 2-16-16,2 1-2 0,-2 3 0 16,2 0-31-16,-3 0-31 15,-5 0-97 1,-6 12-317-16</inkml:trace>
  <inkml:trace contextRef="#ctx0" brushRef="#br0" timeOffset="-174259.56">3940 10047 1047 0,'0'0'49'0,"0"0"-31"16,0 0 15-16,0 0-25 0,113-6-3 15,-52 2 6-15,3-1-11 16,-4 5-4-16,-3 0-11 15,0 0-78-15,-7 0-139 16,-5 6-333-16</inkml:trace>
  <inkml:trace contextRef="#ctx0" brushRef="#br0" timeOffset="-173924.25">5120 9779 573 0,'0'0'282'0,"0"0"-219"15,0 0-4-15,0 0-11 16,0 0-18-16,0 0-19 15,-9 78 16-15,12-47-8 16,0 2 4-16,-3 1-4 16,0-2-19-16,0-3 6 15,0-5-6-15,0-7-11 16,0-3-20-16,0-7-50 16,0-6-145-16,-6-1-300 0</inkml:trace>
  <inkml:trace contextRef="#ctx0" brushRef="#br0" timeOffset="-173718.82">4926 9747 956 0,'0'0'63'16,"0"0"3"-16,0 0 0 15,0 0-51-15,0 0 4 16,85-54-6-16,-43 42 26 0,1 5-35 15,0 2-3 1,-4 5 10-16,2 0-11 0,-3 0-31 16,-5 12-38-16,-3 6-29 15,-12 1-139-15,-8 3-152 16</inkml:trace>
  <inkml:trace contextRef="#ctx0" brushRef="#br0" timeOffset="-173449.37">4923 10154 854 0,'0'0'141'0,"0"0"-82"0,0 0 40 15,0 0-47-15,0 0-24 16,0 0-23-16,-3 11 0 15,28-7 31-15,5-2-21 16,9-2 13-16,4 0-20 16,8 0 1-16,1-6 2 15,4-2-11-15,0 1-1 16,-2 6-56-16,-8 1-72 16,-9 0-194-16</inkml:trace>
  <inkml:trace contextRef="#ctx0" brushRef="#br0" timeOffset="-170672.66">1244 11071 750 0,'0'0'156'0,"0"0"-123"16,0 0 35-16,-87 5 34 16,74-5-50-16,7 2-7 15,0-2-13-15,6 0-5 16,0 0 7-16,0 0-24 16,0 0-1-16,0 0-6 15,0 0 5-15,0 0-16 16,0 0 6-16,15 0 2 15,9 2-4-15,9 2 10 16,4-1-6-16,9 0 0 0,5-2 0 16,6-1 2-16,1 0-2 15,0 0-3-15,5 0-19 16,-8-9-55-16,-10 3-13 16,-14 1-114-16,-19 5-268 15</inkml:trace>
  <inkml:trace contextRef="#ctx0" brushRef="#br0" timeOffset="-170418.02">1187 10971 896 0,'0'0'77'0,"0"0"-37"15,0 0 34-15,0 0-48 16,0 0-25-16,0 0 31 16,111-29-18-16,-61 19 2 15,1 6 7-15,3 1-16 16,-2-2-1-16,3 4-6 16,-4 1-10-16,-5 0-26 15,-10 0-58-15,-8 0-104 16,-14 0-183-16</inkml:trace>
  <inkml:trace contextRef="#ctx0" brushRef="#br0" timeOffset="-170166.15">1574 10824 788 0,'0'0'109'0,"0"0"-75"15,0 0 40-15,0 0-36 16,0 0 14-16,88 2 3 15,-54 11-34-15,-1 4 1 16,-5 6 23-16,-4 8-26 16,-6 10 8-16,-8 7-2 15,-10 6-3-15,0 5 6 16,-16 1-25-16,-11-4 0 16,-7-2-3-16,-2-2-12 15,-6-5-31-15,-1-8-50 0,4-6-45 16,5-14-396-16</inkml:trace>
  <inkml:trace contextRef="#ctx0" brushRef="#br0" timeOffset="-169130.37">2430 11101 703 0,'0'0'125'0,"0"0"-34"16,0 0 37-16,0 0-69 15,0 0-30-15,0 0-11 0,0 18-18 16,6 7 0 0,7 7 11-16,-5 1-9 0,1 3 2 15,-5-1-3-15,-2-1 4 16,-2-3-5-16,0-5 0 16,0-5-5-16,0-7 0 15,0-6-25-15,-2-8-5 16,-2 0 3-16,-4-6-66 15,1-15 6-15,-2-5 9 16,0-7 36-16,3-1 2 16,4-4 25-16,1 1 18 15,1 0 2-15,0 5 10 16,0 4 65-16,12 1 2 16,6 3-20-16,0 0 2 15,4 3-5-15,2 2-12 0,-3 6-19 16,3 4-6-16,1 2 7 15,-1 7-21-15,4 0 9 16,-1 0 1-16,-4 11-13 16,-1 7 8-16,-4 6-2 15,-8 2-1-15,-5 4 12 16,-5 0-17-16,0-3 5 16,-8-1 3-16,-11-4-3 15,-2-6 4-15,-3-2-6 16,0-1 5-16,2-5 18 15,5-1-16-15,6-2 15 0,5-1-7 16,4-3-12-16,2 3 3 16,0 1-9-16,18 4-4 15,9 3-8-15,7 2 23 16,5 3-11-16,3-1 2 16,-1 2-1-16,-3-1 2 15,-5-2-3-15,-5 1-1 16,-1-1-12-16,-2-2-60 15,-2-1 5-15,-4-4-194 16</inkml:trace>
  <inkml:trace contextRef="#ctx0" brushRef="#br0" timeOffset="-168558.28">2590 10794 180 0,'0'0'549'0,"0"0"-520"16,0 0 10-16,0 0 14 15,0 0-5-15,0 0-37 16,34-41-1-16,-15 41 12 0,-5 0-21 16,-1 0 16-1,-4 3-4-15,-4 6-1 0,-5 2 18 16,0 0-17-16,0-2 1 15,-2-4 3-15,-13 0-6 16,-1-5 0-16,-1 0-1 16,-2 0-4-16,7-2 4 15,0-3-10-15,6-1 0 16,5 2-7-16,1 2 5 16,4-3-48-16,18 5-66 15,5 0-200-15</inkml:trace>
  <inkml:trace contextRef="#ctx0" brushRef="#br0" timeOffset="-168108.98">3154 10761 45 0,'0'0'716'16,"0"0"-669"-16,0 0 80 15,0 0-5-15,0 0-85 16,0 0 2-16,0 10-34 16,0 9 3-16,0 7 16 15,0 2-14-15,1 4 2 16,-1 4-4-16,0 1-2 15,0-2 5-15,0-2-11 0,0-8-9 16,0-5-2 0,0-7-60-16,-3-7-91 0,-4-6-288 15</inkml:trace>
  <inkml:trace contextRef="#ctx0" brushRef="#br0" timeOffset="-167892.43">2949 10816 555 0,'0'0'458'16,"0"0"-429"-16,0 0 17 15,0 0 15-15,0 0-18 16,0 0-15-16,97-67 3 0,-52 55-10 16,9 1-20-1,5 3 6-15,7 3-7 0,1 2-35 16,-4 3-58-16,-5 0-160 15</inkml:trace>
  <inkml:trace contextRef="#ctx0" brushRef="#br0" timeOffset="-166887.14">3606 11123 714 0,'0'0'176'16,"0"0"-133"-16,0 0 71 0,0 0-31 15,0 0-42-15,0 0-21 16,-11 8-3-16,11 15-14 16,0 10-3-16,0 3 0 15,0 1 13-15,5 0-15 16,-1-3 2-16,1-3-8 15,-2-6 2-15,0-4-29 16,-3-11-3-16,1-7-21 16,-1-3-39-16,0-3-47 15,0-19-49-15,0-6 58 16,-1-6 92-16,-7-4 30 0,2-2 14 16,0 1 23-1,0 2 77-15,6 6 22 0,0 1 5 16,0 5-45-16,3-1-2 15,15 1-16-15,0 1-23 16,7 4-2-16,-2 5-18 16,2 5 2-16,-1 5-23 15,0 5 0-15,-6 0 4 16,1 9 2-16,-5 12 0 16,-4 5-6-16,-7 5 2 15,-3 2 3-15,0-3-5 16,-3 0 0-16,-13-7 9 15,-4-1-4-15,2-5 0 16,-4-5 1-16,7-3 8 0,5-4 12 16,4-3-24-16,4-1 16 15,2 2-14-15,0 0 0 16,0 4-8-16,16 5 2 16,10 1 2-16,1 3 2 15,8-1-2-15,1 0 0 16,5-2 0-16,-1-4-10 15,3 0-42-15,7-2-54 16,6-1-284-16</inkml:trace>
  <inkml:trace contextRef="#ctx0" brushRef="#br0" timeOffset="-166586.3">4325 11296 696 0,'0'0'298'16,"0"0"-278"-16,0 0 36 16,0 0-17-16,0 0-37 15,0 0 29-15,95-21-1 16,-61 16-14-16,-2 1 3 15,-8 4-19-15,1 0 0 0,-4 0 4 16,-2 0 4 0,-2 0-13-16,-1 0 5 0,1 0-19 15,0 0-30-15,-3 0-104 16,-2-6-304-16</inkml:trace>
  <inkml:trace contextRef="#ctx0" brushRef="#br0" timeOffset="-166342.43">4525 11089 888 0,'0'0'117'0,"0"0"-57"16,0 0 19-1,0 0-62-15,0 0 3 0,-21 93 15 16,21-56-18-16,0 3-5 15,0 2-6-15,0 1-6 16,0 0-5-16,0 0-68 16,3-5-113-16,0-6-631 15</inkml:trace>
  <inkml:trace contextRef="#ctx0" brushRef="#br0" timeOffset="-165674.97">5117 11044 863 0,'0'0'94'16,"0"0"-10"-16,0 0 1 16,0 0-45-16,0 0-34 15,0 0 5-15,0 31-9 16,6-6 0-16,1 1 18 15,-1 5-17-15,0 2-4 16,0 0 1-16,-1 0 0 16,2-2-1-16,-4-4-40 15,0-4-21-15,-3-9-13 16,0-9-87-16,0-5-50 16,0 0-5-16,-6-12-222 15</inkml:trace>
  <inkml:trace contextRef="#ctx0" brushRef="#br0" timeOffset="-165319.45">5125 11178 216 0,'0'0'193'0,"-2"-75"-99"16,2 40 39-16,0 1-38 16,13 7-12-16,2-1-6 15,3 7 2-15,3 3-34 16,-3 4-4-16,7 6-12 16,-1 2-9-16,0 4 11 15,3 2-27-15,-2 0 1 16,-2 12 7-16,-4 8-11 0,-7 2 12 15,-6 5-9 1,-3 1-2-16,-3 0 8 0,0-2-9 16,-14-2 3-16,-6-6 2 15,-6-2-1-15,4-4 2 16,-2-8-3-16,8 0 9 16,5-4 4-16,5 0-15 15,6 0 10-15,0 0-12 16,5 3-12-16,18 2 7 15,12 5 3-15,4 3 2 16,-2 5 11-16,2 4-10 16,-4 1 1-16,-3 1-2 15,-4-1 1-15,-4-6 0 16,0 0-1-16,3-4-51 16,3-6-59-16,-2-7-147 0</inkml:trace>
  <inkml:trace contextRef="#ctx0" brushRef="#br0" timeOffset="-164216.68">5793 10743 830 0,'0'0'47'0,"0"0"0"15,0 0 48-15,0 0-60 16,0 0-18-16,0 0-12 16,4 4-3-16,-2 11 21 15,1 5-3-15,-3 4-7 16,0 0 13-16,0-1-21 15,0 2-3-15,0-2 1 16,0-4-3-16,-5-2 3 16,2-4-3-16,2-4-26 15,-1 0-25-15,2-9-86 16,0 0-222-16</inkml:trace>
  <inkml:trace contextRef="#ctx0" brushRef="#br0" timeOffset="-164007.83">5572 10732 826 0,'0'0'113'0,"0"0"-105"16,0 0 20-16,0 0 23 16,0 0-8-16,0 0-23 15,116-58 6-15,-69 49-4 16,5 3-20-16,6 6 4 0,5 0-6 15,-1 0-26 1,4 12-71-16,-8 4-262 0</inkml:trace>
  <inkml:trace contextRef="#ctx0" brushRef="#br0" timeOffset="-163273.81">6172 10989 666 0,'0'0'258'0,"0"0"-224"15,0 0 77-15,0 0-38 16,0 0-54-16,0 0-17 16,-8 48 0-16,8-12 4 15,0 5-6-15,0 2 1 16,2 0 3-16,-2-4-3 16,0-6-2-16,0-4 1 15,0-11-2-15,0-6-4 16,0-6-15-16,0-6-6 15,0 0 21-15,0-11-33 0,0-12-1 16,0-10 8-16,0-4 25 16,0-3 4-16,-2-4 0 15,2 0 3-15,0 3-6 16,0 1 12-16,0 5-1 16,3 10 17-16,9 7 0 15,0 4 4-15,4 6-19 16,1 3 4-16,8 5-1 15,-1 0-5-15,6 0 4 16,-2 9-9-16,-2 5 8 16,-4 3-6-16,-6 3 0 15,-8 8-1-15,-5-1 0 16,-3 3 1-16,-6 0 8 16,-12-5-8-16,-3-1 0 15,-3-5 30-15,2-7-15 0,8-4 6 16,4-3-1-16,6-3-9 15,4-2-3-15,0 1-10 16,3 3 0-16,14 5-3 16,9-1 7-16,2 3-2 15,5 0-2-15,0 1 3 16,-2-1 1-16,-3-1-3 16,-2-4-2-16,-2 0-10 15,-2-6-49-15,-3 0-19 16,-5 0-68-16,-3-3-219 0</inkml:trace>
  <inkml:trace contextRef="#ctx0" brushRef="#br0" timeOffset="-162854.14">6443 10776 355 0,'0'0'322'16,"0"0"-277"-16,0 0 102 0,0 0-37 15,0 0-65 1,0 0-35-16,-19-46 2 0,23 42-7 15,7 4 3-15,-2 0-3 16,4 0-3-16,-2 0 4 16,-1 11-3-16,-3-1 2 15,-2 0 2-15,-5-2-5 16,0-1 4-16,0-3 2 16,0-2 2-16,-6-2 4 15,-4 0-14-15,1 0 0 16,3-3-6-16,3-3 5 15,3 1-14-15,0-2-32 0,6 3-110 16,14 4-205 0</inkml:trace>
  <inkml:trace contextRef="#ctx0" brushRef="#br0" timeOffset="-162258.61">6909 11037 939 0,'0'0'73'16,"0"0"-27"-16,0 0 49 15,0 0-61-15,0 0-19 16,0 0-13-16,15-6-1 16,7 3 18-16,2 1-12 0,4 1-1 15,-1 1-5-15,0 0-1 16,4 0-4-16,-4 3-38 15,-2 6-31-15,-6 2-90 16,-8 3-288-16</inkml:trace>
  <inkml:trace contextRef="#ctx0" brushRef="#br0" timeOffset="-162024.1">6928 11222 915 0,'0'0'151'0,"0"0"-104"0,0 0 26 16,0 0-22-16,0 0-36 15,0 0-8-15,18 0 8 16,5 0 3-16,6-1-18 16,3 1 2-16,4 0-3 15,4 0 1-15,0 0-48 16,-1 0-65-16,-5 0-199 15</inkml:trace>
  <inkml:trace contextRef="#ctx0" brushRef="#br0" timeOffset="-158321.35">8034 10879 663 0,'0'0'108'0,"0"0"-35"16,-97 14 25-16,67 0-16 0,3 5-34 15,2 2-13-15,4 3-8 16,9 4-7-16,7-1-4 15,5 3-8-15,0-1-8 16,17 1 0-16,10 1 5 16,4-1-4-16,5 0 4 15,4-5 0-15,-1-6-3 16,3-9 13-16,4-6-14 16,-1-4 3-16,4-9 9 15,-3-14-12-15,-6-8 6 16,-7-4-6-16,-13-3 5 15,-10-5 11-15,-10 0-15 0,0-2 5 16,-21 4 1-16,-9 3-4 16,-1 5 5-16,0 6-8 15,2 3-2-15,6 6-19 16,4 3-62-16,3 13-89 16,6 2-428-16</inkml:trace>
  <inkml:trace contextRef="#ctx0" brushRef="#br0" timeOffset="-154541.39">1862 12118 746 0,'0'0'186'16,"0"0"-179"-16,0 0 26 15,0 0 32-15,0 0-35 16,0 0-21-16,-23 44-9 15,17-7 8-15,-1 5-3 16,2 6 3-16,-2 3 10 16,-2 2-15-16,-3 0 14 15,3-2-6-15,4-5-5 16,2-5 11-16,3-10-17 16,0-9 0-16,3-6-2 0,11-5 2 15,5-6 0-15,2-5 0 16,10 0 2-16,4-10-1 15,4-20-1-15,1-6 0 16,0-9 0-16,-6 4-1 16,-11 4-3-16,-8 6-10 15,-11 8-1-15,-4 8 14 16,-1 5-5-16,-20 10 6 16,3 0 4-16,-4 0 8 15,1 14 16-15,7 3-13 16,7 2-1-16,7 4 1 15,0 0-15-15,12-1 0 0,13 0 5 16,8-5-3-16,1 1-2 16,4-6 0-16,-4-1 0 15,3-6-9-15,0-5-21 16,-1 0-28-16,0-7 13 16,0-14-106-16,-3-8-58 15,-5-5-1-15,-4-7 49 16,-2-5-187-16</inkml:trace>
  <inkml:trace contextRef="#ctx0" brushRef="#br0" timeOffset="-154297.35">2513 12210 344 0,'0'0'158'16,"0"0"17"-16,8-79-1 15,-8 70-47-15,0 7-45 16,0 2-19-16,0 0 1 0,0 0-23 16,0 0-8-1,0 17-25-15,0 10-5 0,3 8 6 16,3 6-6-16,0 8-2 15,1 3 0-15,-1 4 4 16,-1-1-4-16,1-10-1 16,0-8-2-16,-3-7 2 15,1-8-40-15,-4-7-15 16,0-7-4-16,0-8-49 16,-4 0-136-16,-8-6-97 15</inkml:trace>
  <inkml:trace contextRef="#ctx0" brushRef="#br0" timeOffset="-154144.45">2422 12341 827 0,'0'0'176'0,"0"0"-118"15,0 0-3-15,0 0-34 16,0 0-20-16,0 0 27 16,111-25-28-16,-65 24 0 15,-1 1-6-15,1 0-73 16,-4 0-175-16,4 0-512 15</inkml:trace>
  <inkml:trace contextRef="#ctx0" brushRef="#br0" timeOffset="-153027.04">3415 12490 660 0,'0'0'240'0,"0"0"-184"16,0 0 22-16,0 0-7 0,0 0-71 16,0 0 7-16,3 25-6 15,22-12 2-15,9 0-3 16,4-1 0-16,1-4 4 16,2-3 2-16,1-3-6 15,-3-2 0-15,-5 0 5 16,-1-7 0-16,-9-6-6 15,-6-3 3-15,-8-4-2 16,-4-3 11-16,-2-4-9 16,-4-2 4-16,0 1 3 15,0 1-3-15,0 2 17 16,0 2-7-16,0 1-2 16,0-3 7-16,11 0-18 0,13 0 4 15,4 1-4-15,11 4 0 16,1 6 5-16,2 5-6 15,0 7 6-15,-3 2-6 16,-2 0-1-16,-4 11-1 16,-3 4 3-16,-8 5 1 15,-3 0-2-15,-7 3-2 16,-7 5 0-16,-5 3 16 16,0 4-10-16,-12 3 1 15,-12 2-1-15,-3 0-3 16,2 0 15-16,4-6-12 15,3-7-3-15,15-3 22 0,3-7-25 16,0-3-2 0,22-2-3-16,8-2 5 0,6-3-4 15,3 1 7-15,-2-2-3 16,-1-4 3-16,-2 1-1 16,-1-2-4-16,3-1 0 15,3 0-24-15,4 0-33 16,2-14-52-16,1-3-72 15,-3-4-488-15</inkml:trace>
  <inkml:trace contextRef="#ctx0" brushRef="#br0" timeOffset="-152277.64">4484 11951 374 0,'0'0'125'0,"0"0"-9"15,0 0 10-15,0 0-6 0,0 0-31 16,0 0-27-16,-16-6-15 16,16 6-8-16,0 0 5 15,0 0 0-15,0 1-22 16,0 13-4-16,9 6 20 16,4 6-32-16,-1 2 3 15,0 6-6-15,-1 6-2 16,-5 2-2-16,-6 4-65 15,0-2-111-15</inkml:trace>
  <inkml:trace contextRef="#ctx0" brushRef="#br0" timeOffset="-147807.37">5153 12515 916 0,'0'0'75'15,"0"0"-38"-15,0 0 11 0,0 0-21 16,0 0-17 0,0 0-7-16,58-35-3 0,-31 32 4 15,4 1-2-15,-1 1-2 16,4 1 0-16,-2 0-5 16,-1 0-33-16,-6 0-66 15,-7 9-198-15</inkml:trace>
  <inkml:trace contextRef="#ctx0" brushRef="#br0" timeOffset="-147604.78">5133 12697 857 0,'0'0'148'0,"0"0"-137"0,0 0 13 16,0 0-16-16,0 0 14 15,88-3 10-15,-44-1-30 16,5 1 5-16,2 3-7 16,5-1-10-16,-2 1-48 15,-3 0-295-15</inkml:trace>
  <inkml:trace contextRef="#ctx0" brushRef="#br0" timeOffset="-146711.27">6020 12353 789 0,'0'0'158'16,"0"0"-124"-16,0 0 35 15,0 0-18-15,0 0-36 16,0 0 1-16,7 72-13 16,2-41 0-16,2 4 7 15,-3 2-5-15,-3 1-4 16,1-1-1-16,-3-4 0 15,0-5-3-15,-2-12-48 0,1-6-1 16,-2-10-36 0,0 0-44-16,0-8-18 0,-6-16 4 15,-6-9 97-15,-3-6 47 16,3-6-1-16,4 1 3 16,1 0 73-16,7 3 41 15,0 1-4-15,2 4-20 16,17 0-4-16,11 1 3 15,6 3-58-15,4 2-11 16,5 6 20-16,0 9-24 16,-4 10-6-16,-5 5-10 15,-3 2 3-15,-11 18 0 16,-10 8 0-16,-6 7-3 16,-6 4 11-16,0 0-8 15,-10-2 4-15,-13-3-6 0,-2-5 9 16,2-7 5-16,-2-5-3 15,4-7-6-15,6-6 6 16,2-2-10-16,7-2 16 16,3 0-8-16,3 0 5 15,0 0-14-15,0 0-1 16,22 0-3-16,4 0 2 16,12 6 1-16,0 2 0 15,-1 6 0-15,-1 4 0 16,-3 3 0-16,1 3 3 15,-4-1-4-15,-3 0 1 16,-2-4 0-16,-1-3-3 0,3-1-27 16,1-5-39-16,3-6 26 15,1-4-81-15,-4 0-214 16,-4-12-208-16</inkml:trace>
  <inkml:trace contextRef="#ctx0" brushRef="#br0" timeOffset="-146374.12">6776 11972 850 0,'0'0'157'15,"0"0"-113"-15,0 0 47 16,0 0-28-16,0 0-41 16,0 0-5-16,-8 4-15 15,10 16 12-15,10 6 0 16,-2 7-4-16,-1-1-5 16,2 2-5-16,-5-2 0 15,4-4-7-15,-2-5-7 16,-4-5-41-16,1-4-40 15,-5-7-125-15,0-7-246 0</inkml:trace>
  <inkml:trace contextRef="#ctx0" brushRef="#br0" timeOffset="-146190.02">6572 11953 856 0,'0'0'138'16,"0"0"-92"-16,0 0 36 15,0 0-23-15,0 0-47 16,41-72 12-16,0 61-9 16,8 3-10-16,9 5 1 15,2 3-6-15,11 0-27 16,-2 5-57-16,-2 11-327 16</inkml:trace>
  <inkml:trace contextRef="#ctx0" brushRef="#br0" timeOffset="-145339.48">7279 12271 742 0,'0'0'187'0,"0"0"-137"16,0 0 36-16,0 0-44 16,0 0-32-16,0 0 10 0,10 93-17 15,-1-51 3-15,0 2 5 16,3 0-8-16,-3-2-2 15,2-7-1-15,-3-6 0 16,-3-7 0-16,-2-9-31 16,-3-5-23-16,0-8-37 15,0 0-67-15,0-10 1 16,-2-20-12-16,-5-5 114 16,-5-6 13-16,0-5-18 15,-3-1 60-15,3 4 43 16,3 5 33-16,2 5 86 15,7 8-3-15,0 3-23 0,0 6-47 16,15 2-41-16,10 2 2 16,6 2-11-16,7 5-20 15,2 5-2-15,3 0-5 16,-1 0 0-16,-3 18-4 16,-6 5-5-16,-11 5 4 15,-8 6-2-15,-10 1-5 16,-4 2 0-16,-18-2-3 15,-9-3 2-15,-6-5 0 16,-4-7 2-16,4-4 0 16,3-6 0-16,5-5 3 15,11-4 30-15,7 1-11 16,7-1-11-16,0 2-12 16,15 2-9-16,16 5 7 0,11-2 3 15,6 3-1-15,0 1 4 16,-1-1-3-16,-5 1-1 15,-4 1 0-15,-7-3-6 16,-4-2-37-16,-5-2-36 16,-4-3-70-16,-9-3-396 15</inkml:trace>
  <inkml:trace contextRef="#ctx0" brushRef="#br0" timeOffset="-144874.31">7524 11949 565 0,'0'0'109'16,"0"0"-90"-16,0 0 101 0,0 0-63 15,0 0-19-15,0 0-11 16,34-27-11-16,-19 27-7 15,-6 1 4-15,-2 9-9 16,-1 0 5-16,-6 2-5 16,0-2-1-16,0-3 6 15,-6 1-2-15,-6-5 21 16,-3-3 2-16,2 0 2 16,1 0-11-16,2-3 7 15,4-2-15-15,6-1-9 16,0 2-4-16,7 1-30 15,18 3-37-15,5 0-189 0</inkml:trace>
  <inkml:trace contextRef="#ctx0" brushRef="#br0" timeOffset="-143697.77">8447 12641 558 0,'0'0'117'15,"0"0"-58"-15,0 0 117 16,0 0-60-16,0 0-67 15,0 0-5-15,3-1-6 16,-3 1 2-16,0 6-20 0,0 12-1 16,0 8-16-16,0 6-2 15,-9 4-1-15,-3-1-19 16,0 0-49-16,-3-2-58 16,-1-10-326-16</inkml:trace>
  <inkml:trace contextRef="#ctx0" brushRef="#br0" timeOffset="-129463.93">8935 12140 672 0,'0'0'193'16,"0"0"-148"-16,0 0-12 16,0 0 38-16,-27 82-27 15,24-40-27-15,0 9 10 16,3 3-3-16,0 5-3 0,0-2-3 15,0-2-16 1,0-5-2-16,3-11 6 0,0-8-5 16,0-8-2-16,-1-10-10 15,-1-7-55-15,-1-6-124 16,0 0-286-16</inkml:trace>
  <inkml:trace contextRef="#ctx0" brushRef="#br0" timeOffset="-128334.33">8699 12444 863 0,'0'0'168'16,"0"0"-149"-16,0 0-7 15,0 0 20-15,0 0 4 16,95-72-33-16,-48 59 0 0,0 6-2 16,0 5 2-16,-1 2-6 15,-4 0-15-15,-3 0-19 16,-2 4-23-16,-3-2-46 15,-3-2-64-15,-9 0-32 16,-8-12 54-16,-9-5-114 16,-5-1 262-16,0-1 83 15,-13 4 155-15,-4 4-30 16,2 3-17-16,6 3-29 16,3 4-95-16,6 1-6 15,0 0-43-15,0 0-17 16,0 6 2-16,8 15-3 15,6 7 1-15,0 8 0 0,-1 8 2 16,-2 5-1-16,-2 6 0 16,-3-1 1-16,3-4 2 15,-5-7-4-15,2-10-2 16,-1-13-2-16,-4-11 3 16,2-5-3-16,2-4 6 15,3-2-3-15,5-15 3 16,1-7-3-16,1-4 6 15,5-2-6-15,-4 1 0 16,2 5-3-16,2 8 7 16,-3 5-4-16,-3 4 0 15,2 7-1-15,-5 0-2 0,0 4 0 16,-3 12 6 0,1 6 0-16,-3 2-3 0,3-1 2 15,0 1-1-15,-2-6 0 16,7-4 4-16,-2-7-5 15,4-1 0-15,4-6-5 16,2 0 5-16,3-16 0 16,0-7 1-16,-2-7 3 15,-2-3-8-15,-3 0 4 16,-8 7-12-16,-5 2 8 16,-5 7-10-16,0 7 14 15,-5 6 0-15,-14 4 5 16,2 0 8-16,-3 8-6 15,-1 11 9-15,6 5 6 0,4 3-17 16,8 3 2-16,3 0 1 16,0-3 2-16,14-5-8 15,6-6 0-15,3-5-1 16,1-5-1-16,0-5-3 16,-2-1 1-16,-4 0 1 15,1-5-5-15,-2-11 4 16,-1-4-3-16,-4-2 3 15,1-3 0-15,-2 0 0 16,0 1-4-16,-3 7 4 16,-2 5 4-16,-3 3 0 15,0 7-2-15,-3 2 0 16,0 0 0-16,3 0-5 0,2 0-1 16,2 14 4-16,2 4 2 15,0 8 5-15,0-3-3 16,3 3-1-16,-3-4 0 15,0-5 1-15,1-3 8 16,-2-8-10-16,1-3-4 16,1-3 4-16,2-3 2 15,2-18 1-15,2-8 16 16,3 0-17-16,-1 0 3 16,0 7-4-16,-4 9-1 15,-4 6 9-15,-4 6-8 16,0 1 7-16,0 0-6 15,2 13 10-15,-1 5 7 0,0 2-11 16,1 5-8 0,-2 0-15-16,7 0-74 0,-1 0-77 15,-1 2-347-15</inkml:trace>
  <inkml:trace contextRef="#ctx0" brushRef="#br0" timeOffset="-126387.96">10848 12583 776 0,'0'0'135'16,"0"0"-69"-16,0 0 36 15,0 0-29-15,0 0-27 16,0 0 6-16,-48-6-32 15,46 6 2-15,2 0-3 0,0 0-15 16,0 0-2 0,0 0-1-16,0 0-1 0,0 13 0 15,0 3 0-15,11 1-1 16,4-1 1-16,6-1 0 16,4-3-3-16,2-4 6 15,2-4-3-15,3-2 1 16,-2-2-1-16,-1 0 0 15,-2-8 2-15,-1-6 1 16,-2-8-4-16,-5-3 1 16,-5-3 0-16,-6-1 5 15,-6 0-5-15,-2 1 0 0,0 2 5 16,-6 1-2-16,-1 1-6 16,-1-1 3-16,5 6 0 15,3 0 0-15,0 4-2 16,0 3 2-16,12-4 0 15,9 6 3-15,3-1-7 16,5 1 5-16,1 4-1 16,3 2 9-16,-2 4-8 15,-1 0 9-15,-3 0-7 16,-4 4 3-16,-1 8 1 16,0 6-5-16,-5 1-2 15,-1 5 6-15,-7 2-6 16,-4 5 2-16,-5 1 0 15,0 7 2-15,-11-1 7 0,-11 2 0 16,0-1 2-16,2-3 14 16,5-5-18-16,8-5 3 15,7-4-9-15,0-5-2 16,1-3-2-16,17-4-1 16,3-4 2-16,6-6-3 15,6 0 6-15,0 0-6 16,7-6-18-16,5-6-40 15,5-2 1-15,0-1-61 16,-6 0-232-16</inkml:trace>
  <inkml:trace contextRef="#ctx0" brushRef="#br0" timeOffset="-125905.96">11740 12103 655 0,'0'0'233'0,"0"0"-140"16,0 0 9-16,0 0-29 15,0 0-41-15,0 0-21 0,-8 22 3 16,8 0 0-16,2 0-13 16,1 3 3-16,0 1-4 15,-2 4-3-15,1-1-60 16,-2 1-140-16,0-5-581 15</inkml:trace>
  <inkml:trace contextRef="#ctx0" brushRef="#br0" timeOffset="-125378.92">11947 11912 379 0,'0'0'531'0,"0"0"-433"15,0 0-7-15,0 0-15 16,0 0-44-16,0 0-10 16,-12 17-21-16,12 4 15 15,4 4-12-15,1 3 12 16,-2 3 3-16,2 3-19 16,-2 1 2-16,-3-3 7 15,1-3-9-15,-1-6 0 16,0-4-38-16,0-7-31 15,0-3-39-15,0-8-244 0</inkml:trace>
  <inkml:trace contextRef="#ctx0" brushRef="#br0" timeOffset="-125160.28">11640 11833 906 0,'0'0'161'0,"0"0"-99"16,0 0 9-16,0 0-13 16,0 0-42-16,0 0-7 15,101-38 33-15,-38 27-18 0,7-2-6 16,6 0-12-16,4-1-6 16,6 2-9-16,3 5-88 15,-7 7-119-15,-10 0-741 16</inkml:trace>
  <inkml:trace contextRef="#ctx0" brushRef="#br0" timeOffset="-124618.34">12140 12440 863 0,'0'0'177'0,"0"0"-142"15,0 0 47-15,0 0-36 16,0 0-28-16,0 0 15 16,83-25-26-16,-56 25 1 15,-2 0-8-15,-1 0 0 16,0 0 0-16,-2 0-9 15,-1 7-38-15,-4-1-32 0,-10 5-143 16,-7 0-476-16</inkml:trace>
  <inkml:trace contextRef="#ctx0" brushRef="#br0" timeOffset="-124417.02">12083 12590 1095 0,'0'0'77'0,"0"0"-8"16,0 0 18-16,0 0-59 16,0 0-26-16,80 0 33 15,-25 0-27-15,4 0-7 0,0 0-2 16,-2 0-10 0,1 0-62-16,-5 0-57 0,-13 0-248 15</inkml:trace>
  <inkml:trace contextRef="#ctx0" brushRef="#br0" timeOffset="-114904.66">13066 12281 970 0,'0'0'67'0,"0"0"-28"15,0 0 29-15,0 0-32 16,0 0-25-16,0 0-2 16,-7 108-7-16,20-64 2 15,3 3-4-15,1-2 1 16,-4-2-1-16,-1-3 0 16,-2-7 0-16,0-5-17 15,-6-10-26-15,1-7-22 16,-5-7-58-16,0-4-152 15,0-8-64-15</inkml:trace>
  <inkml:trace contextRef="#ctx0" brushRef="#br0" timeOffset="-114506">13078 12315 555 0,'0'0'208'0,"0"0"-137"15,0 0 8-15,13-78-3 16,11 62-27-16,6 4-19 15,3 3-19-15,0 8 9 16,0 1 8-16,-1 4-26 16,-2 15 8-16,-3 6-9 15,-5 3 5-15,-8 3 3 16,-8 0-9-16,-6 0 1 16,0-3 9-16,-5-2-9 15,-15-4 10-15,-2-4-5 0,0-3 3 16,3-5 10-16,5-6-16 15,5-1 6-15,5-2 5 16,4-1-9-16,0 5-5 16,0 2-10-16,18 5 10 15,12 5 0-15,4 3 0 16,6 1 0-16,0 2 0 16,1-4 2-16,-4-2 0 15,0-4-2-15,-2-3 0 16,-4-3-5-16,-1-3-61 15,-2-4-4-15,-5 0-217 16</inkml:trace>
  <inkml:trace contextRef="#ctx0" brushRef="#br0" timeOffset="-113963.49">13264 11908 599 0,'0'0'170'0,"0"0"-64"15,0 0-27-15,0 0-20 16,0 0-41-16,0 0-8 15,14-34-1-15,-2 32 5 0,0 1-7 16,-2 1 2 0,0 0 0-16,-2 0-3 0,-2 0-6 15,-4 3 2-15,-2 4-2 16,0 2 10-16,0-2 2 16,-11-3 11-16,-5 1 1 15,1-5-7-15,0 0 5 16,3 0-10-16,6 0 3 15,3 0-5-15,3-3-10 16,0-3 0-16,3-1-3 16,18 1-26-16,10 2-26 15,8 4-50-15,-3 0-301 16</inkml:trace>
  <inkml:trace contextRef="#ctx0" brushRef="#br0" timeOffset="-110687.58">13861 11767 622 0,'0'0'218'0,"0"0"-108"16,0 0-7-16,0 0-12 15,0 0-18-15,0 0-23 16,-25-19-11-16,25 19-20 16,0 0-8-16,0 0-9 15,0 0-2-15,0 19 0 16,0 9 3-16,0 11 5 0,0 3-5 15,0-3-3 1,-3 2 0-16,-2-3 0 0,4-6 1 16,-1-5-2-16,2-8-28 15,0-7-32-15,0-5-21 16,0-7-41-16,0 0-227 16</inkml:trace>
  <inkml:trace contextRef="#ctx0" brushRef="#br0" timeOffset="-110452.21">13645 11756 886 0,'0'0'157'0,"0"0"-119"0,0 0 30 15,0 0-8 1,0 0-42-16,0 0 26 0,105-73-20 15,-59 59 3-15,-3 4-9 16,6 4-14-16,0 1-4 16,1 5 0-16,3 0-63 15,-1 3-88-15,-10 13-481 16</inkml:trace>
  <inkml:trace contextRef="#ctx0" brushRef="#br0" timeOffset="-108746.83">14222 12326 732 0,'0'0'177'0,"0"0"-84"16,0 0 6 0,0 0-26-16,0 0-21 0,0 0-43 15,-13 15 2-15,11 13-3 16,2 9-8-16,0 3 0 16,0 4 2-16,0-1 1 15,0 1-3-15,-3-2 2 16,-1-5-2-16,-1-4 0 15,1-7-35-15,1-6-22 16,3-8-12-16,0-7-81 16,0-5-226-16</inkml:trace>
  <inkml:trace contextRef="#ctx0" brushRef="#br0" timeOffset="-108262.09">14159 12372 589 0,'0'0'200'0,"0"0"-134"16,0 0 18-16,2-85 17 16,20 66-56-16,7-2-14 15,5 5 7-15,2 3-14 16,0 4 1-16,0 2-1 16,-2 5-12-16,-3 2 10 15,-2 0-14-15,-3 6 1 16,-2 8-4-16,-3 5 0 15,-3 1-4-15,-6 4-1 0,-5 1 1 16,-7 1 4-16,0-1-3 16,-13-1 1-16,-8-2 6 15,-3-5-8-15,-3-3-1 16,2-4 2-16,3-4-1 16,4-2 5-16,6-2-6 15,6-2 0-15,3 0 2 16,1 0-2-16,2 3-8 15,0 2-1-15,20 4 6 16,2 3 2-16,7 2 2 16,2 0 0-16,6 5 19 15,3 7-17-15,2 1 12 16,0 2 1-16,-3-2-2 16,-5-1 10-16,-3-4-22 0,-1-4-1 15,-3 1-2 1,1-4-2-16,1 3-56 0,-4-1-101 15,-5 3-342-15</inkml:trace>
  <inkml:trace contextRef="#ctx0" brushRef="#br0" timeOffset="-105721.27">9330 10779 462 0,'0'0'230'15,"0"0"-126"-15,0 0 35 0,0 0-45 16,0 0-30-16,0 0-8 16,-22-4-43-16,5 10 22 15,-5 14-6-15,-2 7-13 16,-1 10 11-16,7 1-15 16,5 2 0-16,7 1-5 15,6-1-6-15,0-6-1 16,11-2-4-16,15-7 3 15,4-7-5-15,8-8-45 16,4-7-15-16,0-3-29 16,1 0-113-16,-4-6-162 15</inkml:trace>
  <inkml:trace contextRef="#ctx0" brushRef="#br0" timeOffset="-105336.64">9575 10926 413 0,'0'0'395'0,"0"0"-322"16,0 0 23-16,0 0-20 16,0 0-61-16,0 0-9 15,34-41 17-15,-13 39-11 16,-1 2 9-16,-1 0-3 15,-4 0-16-15,1 13-1 16,-4 1 8-16,-2 4-8 0,-7 1 6 16,-3 2-7-16,0 2 2 15,-13 0 12-15,-5-4-9 16,-3-1 0-16,5-4 15 16,4-4-5-16,6-1 2 15,6-2-10-15,0 0-7 16,0 0 0-16,15-1-12 15,10-3 8-15,7-3-4 16,5 0 7-16,2 0-18 16,-2-9-32-16,0-1-17 15,-4-1-112-15,-4-2-250 16</inkml:trace>
  <inkml:trace contextRef="#ctx0" brushRef="#br0" timeOffset="-105116.89">9987 10830 890 0,'0'0'53'0,"0"0"-34"16,0 0 79-16,0 0-41 16,0 0-7-16,88 42-21 15,-75-11 12-15,-4 8-18 16,-6 6-17-16,-3 5 7 15,-3 4-13-15,-18-1-19 0,-7 1-68 16,-6-3-223-16</inkml:trace>
  <inkml:trace contextRef="#ctx0" brushRef="#br0" timeOffset="-103833.78">1044 13605 882 0,'0'0'88'16,"0"0"-61"-16,0 0 38 15,0 0-4-15,0 0-48 16,0 0-12-16,42-43 24 16,-17 34-23-16,-4 5-1 15,0 4 11-15,-3 0-4 16,-6 0-7-16,1 4 3 0,-5 12-2 15,-7 5 9 1,-1 4-8-16,0 3-3 0,-15-2 2 16,-1-1 9-16,-1-3-15 15,1-5 10-15,7-3-6 16,0-4 17-16,6-3-17 16,0-3 7-16,3 0-5 15,0 2 5-15,0 1-11 16,5-1 4-16,8 2-2 15,9-2 0-15,4-5-2 16,8-1 2-16,0 0-11 16,2 0-42-16,0-7-34 15,-3-7-116-15,-3-3-174 16</inkml:trace>
  <inkml:trace contextRef="#ctx0" brushRef="#br0" timeOffset="-103617.81">1466 13549 902 0,'0'0'114'16,"0"0"-70"-16,0 0 35 15,0 0-45-15,0 0-9 16,0 0-15-16,36 7 16 16,-24 8-7-16,0 4-15 15,-2 5 23-15,-4 1-25 0,-4 4-2 16,-2-1 7-1,0 2-7-15,-15 1-7 0,-9 1-35 16,-9-6-39-16,-6-2-77 16,-5-8-380-16</inkml:trace>
  <inkml:trace contextRef="#ctx0" brushRef="#br0" timeOffset="-103323.2">945 13477 440 0,'0'0'467'16,"0"0"-422"-16,-80 39 63 0,61-14-20 15,8 5-40-15,8 4 1 16,3 6-34-16,5 4 6 15,17-2-14-15,9 0-5 16,4-3 0-16,2-4-2 16,6-4 0-16,2-3-1 15,-3-2-19-15,4-5-27 16,-7-6-63-16,-2-3-292 16</inkml:trace>
  <inkml:trace contextRef="#ctx0" brushRef="#br0" timeOffset="-101015.35">2194 13445 649 0,'0'0'123'0,"0"0"-51"15,0 0 59-15,0 0-48 0,0 0-45 16,0 0-38-16,-7 8 8 16,5 16 8-16,2 8-4 15,-1 4 5-15,-1 2-14 16,2 1 0-16,-1 1 3 16,1-2-4-16,-2-1 2 15,1-9-4-15,1-4 3 16,-2-11-3-16,2-7 6 15,0-5-6-15,0-1 0 16,0 0 4-16,0 0-10 16,0 0 5-16,5-12 1 15,10 0 1-15,4-2-1 16,3 1 0-16,3 2 0 16,0 3 2-16,3 0-5 15,-4 5 3-15,0 3 0 0,-6 0-3 16,-2 2 5-16,-7 9-7 15,-4 6 4-15,-5 5 1 16,0 6 4-16,-11 1-2 16,-13 0 0-16,-4 0 12 15,-3-3-8-15,1-3 7 16,0-6-10-16,9-3 1 16,3-5 2-16,6-3-6 15,2-5-7-15,8-1-2 16,2 0-37-16,0-11-33 0,2-9-62 15,14-6-140 1,2 7-241-16</inkml:trace>
  <inkml:trace contextRef="#ctx0" brushRef="#br0" timeOffset="-100637.22">2433 13915 544 0,'0'0'21'16,"0"0"56"-16,0 0 43 16,0 0-19-16,88-26-85 15,-60 8 11-15,-4 1-21 0,-3 0 0 16,-8 2 2 0,-8 5-8-16,-5 0-2 0,0 3 0 15,-9 5 4-15,-15 2 9 16,0 0 11-16,-1 3 6 15,1 10 33-15,6 0-20 16,2 5 1-16,10 1-7 16,3 3-18-16,3 0 0 15,0 2-15-15,12-3 0 16,12-1 1-16,4-4-3 16,3-9 0-16,5-7-1 15,2 0-21-15,0-7-38 16,1-12-90-16,0 1-243 15</inkml:trace>
  <inkml:trace contextRef="#ctx0" brushRef="#br0" timeOffset="-100206.72">2946 13815 12 0,'0'0'428'16,"0"0"-425"-16,0 0 23 15,0 0 71-15,0 0-57 0,0 0-26 16,39-51 8-16,-39 42-6 15,0 2 43-15,-16 5 16 16,-4 2-20-16,-4 0 15 16,-4 3-24-16,4 10 0 15,3 3 19-15,5 1-23 16,5 4-2-16,11 0-26 16,0 0-3-16,2 0 3 15,16-3-14-15,7 0 0 16,5-7-4-16,1-4 7 0,2-6-9 15,0-1-13 1,-3-1-19-16,6-16 0 0,-2-3-65 16,-7-4-35-16,-2-2-70 15,-7 0 16-15,-6 1-101 16</inkml:trace>
  <inkml:trace contextRef="#ctx0" brushRef="#br0" timeOffset="-99851.53">3185 13746 143 0,'0'0'259'15,"0"0"-115"-15,0 0 21 16,0 0-1-16,-82 2-62 15,64 12-45-15,9 4-31 16,4 2-2-16,5 2-17 16,0-1 5-16,0 0-1 15,8-1-11-15,10-2 6 16,0-2 2-16,4-4 1 16,2-5-3-16,0-5-4 0,1-2 0 15,-1 0 3-15,-2 0-3 16,-2-12 10-16,-4 1-10 15,-7-3 0-15,-4 1 15 16,-5-4-16-16,0-1 10 16,0 1-7-16,-12 0 1 15,-6 2-2-15,0 0-3 16,3 4 0-16,3 3 20 16,3 2-18-16,2 3 10 15,7 2-12-15,0 1-10 16,0-2 10-16,10 1-36 15,10 1-3-15,2-1-19 0,5-1-73 16,-5 2-83-16,1 0-80 16</inkml:trace>
  <inkml:trace contextRef="#ctx0" brushRef="#br0" timeOffset="-99275.39">3415 13746 491 0,'0'0'137'0,"0"0"64"16,0 0-47-16,0 0-94 15,0 0-25-15,0 0-22 16,0-20-5-16,0 20-8 16,1 0 0-16,8 0 3 15,1 7-1-15,-2 8 9 0,1 3 13 16,-3 2-14 0,4 0 4-16,-4-2-13 15,2-1 1-15,1-1-2 0,-2-5 0 16,4-2 0-16,-4-3 0 15,-1-5 2-15,1-1-4 16,-2 0-1-16,1-1 3 16,6-14-1-16,1-6 4 15,2-2-3-15,5 1 0 16,0 0 3-16,-3 7-3 16,1 3 1-16,-6 6-1 15,-6 3 0-15,-3 3-3 16,0 0 3-16,1 0 1 0,-1 11 0 15,0 3 9 1,0 3-8-16,0 0 5 0,3-1-5 16,2-2-2-16,0-4 0 15,-3-1 0-15,1-7 3 16,0-1-6-16,3-1 1 16,1 0 2-16,1-3-2 15,5-12 2-15,4 0 0 16,2-4-1-16,2 1 7 15,-2 2-10-15,-1 4 4 16,-3 3 0-16,-1 4-2 16,-4 3 11-16,-3 2-9 15,-2 0 11-15,-1 7-3 16,-1 10 30-16,-1 3-22 0,1 3-5 16,1 1 7-16,3-2-17 15,1-2-2-15,5-3-4 16,4-3-23-16,8-5-43 15,-1-4-207-15</inkml:trace>
  <inkml:trace contextRef="#ctx0" brushRef="#br0" timeOffset="-98663.08">4067 13943 649 0,'0'0'52'0,"0"0"-45"16,0 0 107-16,0 0-40 15,0 0-43-15,108-17 1 16,-76 5-8-16,-1-7 9 15,0-1-21-15,-6-1-7 16,-5 0 8-16,-5 2-7 16,-9 0-5-16,-6 2 3 15,0 3 3-15,-10 3-1 16,-8 6 12-16,-6 4 7 16,-3 1 8-16,-1 0-9 15,3 8-1-15,3 6 3 16,5 3-12-16,6 3-1 0,11 1-6 15,0 4-4 1,6 1-6-16,16-2 2 0,5-2 1 16,3-6-8-16,4-4 7 15,1-9-21-15,-1-3-29 16,-1 0-32-16,1-3-32 16,-2-13-153-16,2-4-48 15</inkml:trace>
  <inkml:trace contextRef="#ctx0" brushRef="#br0" timeOffset="-98405.78">4639 13736 677 0,'0'0'179'15,"0"0"-51"-15,0 0-18 16,-91 26-52-16,72-10-8 0,7-1-13 16,5 1-8-16,7-1-6 15,0 1-19-15,7-2-3 16,13-2 0-16,2 1-1 15,3-3 0-15,-1 0-6 16,-3 0 6-16,-3-1 4 16,-6-1 3-16,-3 2-5 15,-8 1-2-15,-1 3 6 16,-4 5 24-16,-14 0-20 16,-9 1-8-16,-1-3-1 15,-2-4-1-15,8-4-25 16,4-7-48-16,6-2-59 15,6 0-270-15</inkml:trace>
  <inkml:trace contextRef="#ctx0" brushRef="#br0" timeOffset="-84169.63">5591 14066 792 0,'0'0'94'15,"0"0"-27"-15,0 0 53 0,0 0-32 16,0 0-57 0,0 0 1-16,0 0-4 0,0 0-18 15,-16-7-10-15,16 17 0 16,12 11 0-16,9 5 5 15,4 1-1-15,2-1-4 16,7-4 0-16,4-4 3 16,-1-5-8-16,3-6 5 15,-1-5 0-15,-2-2 2 16,-5-4-2-16,-4-14-1 16,-4-4-5-16,-9-6 6 15,0-6-3-15,-11-4 7 16,-4-3-4-16,0 0 4 15,0 1-1-15,0 5-6 16,-1 4 3-16,-1 1 0 0,2 5 11 16,0 1-11-16,12 0-3 15,12 3 3-15,3 3 0 16,4 0-3-16,5 0 3 16,0 5 3-16,0 1-1 15,-3 5 4-15,-2 4-6 16,0 3 15-16,-2 0-10 15,-1 1 8-15,-1 12-9 16,-2 1 0-16,-1 3 2 16,-6 1-6-16,0 5 0 15,-8 2 3-15,-4 5 0 16,-3 4-3-16,-3 6 0 0,-3 0 0 16,-13 3 3-16,-5-3-3 15,0-3 1-15,3-5 5 16,6-7-3-16,3-7 7 15,8-2-3-15,1-2 0 16,0-2-7-16,7 4 0 16,11 1-1-16,6-1 1 15,3-2 0-15,2-4 3 16,1-5-3-16,0-3 0 16,6-2-11-16,4 0-51 15,2-19-33-15,3-6 1 16,-9-7-319-16</inkml:trace>
  <inkml:trace contextRef="#ctx0" brushRef="#br0" timeOffset="-83750.08">6804 13658 276 0,'0'0'285'0,"0"0"-151"15,0 0 92-15,0 0-109 16,0 0-52-16,0 0-16 16,0-23 1-16,0 23 2 15,0 0-37-15,0 0 2 16,0 0 0-16,0 0-13 16,0 0 9-16,0 8-11 15,0 6-2-15,0 6 8 16,0 6-8-16,0 1-8 15,-3 2-2-15,-4 1-47 16,-2 1-32-16,0-5-113 0,1-4-394 16</inkml:trace>
  <inkml:trace contextRef="#ctx0" brushRef="#br0" timeOffset="-83154.1">7165 13455 750 0,'0'0'163'0,"0"0"-85"16,0 0 64-16,0 0-91 15,0 0-23-15,0 0-12 16,0 0 1-16,2 22 6 15,-1 1-8-15,1 4-2 16,-1 2 0-16,2 4-10 16,-1 2 8-16,-2-1-11 15,0-3 2-15,0-4-1 0,0-3-1 16,0-7-11-16,0-6-12 16,0-6-38-16,0-3-28 15,-8-2-86-15,-6-2-556 16</inkml:trace>
  <inkml:trace contextRef="#ctx0" brushRef="#br0" timeOffset="-82946.84">6916 13364 931 0,'0'0'163'16,"0"0"-121"-16,0 0 51 0,0 0-28 15,0 0-55-15,0 0-4 16,75-21 22-16,-22 12-2 16,7 2-5-16,3-1-16 15,1 5-5-15,0 3-3 16,0 0-79-16,-7 2-90 16,-6 10-795-16</inkml:trace>
  <inkml:trace contextRef="#ctx0" brushRef="#br0" timeOffset="-82041.62">7693 14093 164 0,'0'0'807'16,"0"0"-769"-16,0 0 26 15,0 0 33-15,0 0-61 16,0 0-20-16,2 0-11 15,13 0-5-15,9-3 11 16,4-3 5-16,8 2 1 16,0-2-14-16,7 2 0 0,-3 0 12 15,-1 2-14 1,-4 2-2-16,-7 0-30 0,-1 0-58 16,-11 6-85-16,-4 4-383 15</inkml:trace>
  <inkml:trace contextRef="#ctx0" brushRef="#br0" timeOffset="-81806.99">7865 13911 962 0,'0'0'72'16,"0"0"-62"0,0 0 57-16,0 0-30 0,0 0-34 15,-19 86 3-15,14-47-3 16,1 6-2-16,-2 1-2 16,0 5-16-16,-3 4-85 15,1-1-305-15</inkml:trace>
  <inkml:trace contextRef="#ctx0" brushRef="#br0" timeOffset="-80323.53">8590 14194 514 0,'0'0'209'16,"0"0"-141"-16,0 0 65 16,0 0-63-16,0 0-62 15,0 0-8-15,8 8 0 16,9 2 26-16,3 0-26 15,1-1 10-15,1-1 20 16,-1-1-28-16,3-2 11 0,0-4-12 16,0-1 0-16,-1 0 13 15,0-7-13-15,-2-5 0 16,-6-3 3-16,-3-1-2 16,-6-4 3-16,-3-3-5 15,-3-6 16-15,0 0 1 16,0-6-17-16,-3 1 3 15,-2-3 1-15,4 2 1 16,1 3 6-16,0 9-6 16,0 2 15-16,4 6-2 15,8 3-2-15,9 1-3 16,3 1 12-16,6 1-20 0,4 2 3 16,0 3-6-16,2 2 2 15,2 2 1-15,-3 0-5 16,-2 0 0-16,-3 2-1 15,-6 6 8-15,-2 4-12 16,-6 0 5-16,-5 4 0 16,-2 3 4-16,-6 3-1 15,-3 3-3-15,0 5 1 16,-7 1 4-16,-10 2-5 16,-2 1 2-16,-2-2 2 15,4-1 1-15,4-5-2 16,7-1 1-16,3-7-4 15,3-1-1-15,3-5-3 0,13 0 4 16,4-4 0 0,7-2-4-16,1-6 7 0,3 0-3 15,2 0 0-15,3-1-10 16,4-12-50-16,-1-4-18 16,-2-1-221-16</inkml:trace>
  <inkml:trace contextRef="#ctx0" brushRef="#br0" timeOffset="-77881.87">9487 13566 781 0,'0'0'38'15,"0"0"-3"-15,0 0 54 0,0 0-49 16,0 0-31 0,0 0 0-16,58 71 11 0,-46-51-16 15,-3 3 8-15,-3 6-5 16,-6-1-1-16,0 4-6 15,0-2 0-15,0-3-128 16,0-6-402-16</inkml:trace>
  <inkml:trace contextRef="#ctx0" brushRef="#br0" timeOffset="-77132.28">10364 13984 694 0,'0'0'235'16,"0"0"-182"-16,0 0 39 16,0 0 15-16,0 0-72 15,0 0-16-15,-16-16-19 0,26 13 0 16,11-1 8 0,10 1-5-16,5 3 1 0,7-3-3 15,1 3 1-15,1 0 0 16,2 0-2-16,-2 0-33 15,-2 0-64-15,-7 0-239 16</inkml:trace>
  <inkml:trace contextRef="#ctx0" brushRef="#br0" timeOffset="-76886.18">10352 14165 824 0,'0'0'255'16,"0"0"-234"-16,0 0-15 15,0 0 19-15,0 0 11 16,81 11-22-16,-33-3-7 16,5 4 4-16,4-3-7 15,-1 2-8-15,6-2 4 16,2-6-44-16,0-3-139 15</inkml:trace>
  <inkml:trace contextRef="#ctx0" brushRef="#br0" timeOffset="-76018.73">11666 13846 443 0,'0'0'206'0,"0"0"-78"15,0 0 15-15,-86 6-43 16,71 8-44-16,2 4-34 0,4 3-1 15,4 6-4 1,5 2-14-16,0 1-3 0,0 2 4 16,11-1 5-16,5-2 4 15,4-4-9-15,2-4 9 16,5-4 1-16,1-4-12 16,2-6 2-16,1-7 20 15,0 0-15-15,2 0 6 16,-1-7-10-16,-4-12 6 15,-4 0 14-15,-6-3-21 16,-9-1 3-16,-2-6 20 16,-7 0-18-16,0-5 15 15,-15 4-14-15,-5 2-4 16,-3 5 14-16,-4 6-18 0,2 3-2 16,0 4 0-16,1 5-26 15,4 2-5-15,1 3-59 16,-3 0-64-16,0 1-536 15</inkml:trace>
  <inkml:trace contextRef="#ctx0" brushRef="#br0" timeOffset="-73789.47">5333 15611 707 0,'0'0'203'0,"0"0"-165"15,0 0 66-15,0 0-18 16,0 0-55-16,0 0-29 15,0 0 17-15,-28-3-16 16,28 25-3-16,0 8 0 16,9 1 2-16,7 2-4 15,8-3 2-15,3-4 0 0,4-2-4 16,2-8 10 0,0-6-7-16,-2-6 1 0,-4-4 0 15,-6 0-2-15,-6-13 7 16,-1-6-5-16,-4-6 10 15,-4-3-9-15,0-3 13 16,-2-3-14-16,1 2 9 16,2-2 1-16,5 0-7 15,4 0-1-15,1 0-2 16,8 3 2-16,2 6 1 16,4 1-2-16,4 6 5 15,4 5 8-15,0 1-9 16,-1 6 4-16,-2 2-4 0,-3 2-3 15,-2 2 6 1,-4 0-8-16,0 3 0 0,-9 8 11 16,0 3-9-16,-8 1 1 15,-4 5-3-15,-3 2 8 16,-3 3 0-16,0 0-8 16,0 3 3-16,-12-1 14 15,-3 0-17-15,0 2 2 16,3-1 0-16,1-2-1 15,3 2 5-15,2-1-6 16,6-2 0-16,0-5-7 16,3-1 11-16,12-5-8 15,3-4 0-15,6-3 4 16,2-3 4-16,6-4-4 0,1 0-5 16,4-2-3-16,5-15-58 15,4-3-24-15,2-5-40 16,-8-5-647-16</inkml:trace>
  <inkml:trace contextRef="#ctx0" brushRef="#br0" timeOffset="-73077.37">6221 15154 893 0,'0'0'124'0,"0"0"-102"15,0 0 70-15,0 0-50 16,0 0-30-16,0 0-11 15,19 75 3-15,-8-50-1 16,-2 1-2-16,-3 4-2 16,-2-2-9-16,-4-1-59 0,0-5-104 15,0-7-314 1</inkml:trace>
  <inkml:trace contextRef="#ctx0" brushRef="#br0" timeOffset="-72794.61">6561 15033 350 0,'0'0'566'16,"0"0"-529"-16,0 0 69 15,0 0-13-15,0 0-74 0,0 0-12 16,-12 33-7-16,17-13 0 16,2 4 3-16,1 3-2 15,-1-2-2-15,-3-3 1 16,1-2-50-16,-5-8-44 16,0-2-167-16,0-7-343 15</inkml:trace>
  <inkml:trace contextRef="#ctx0" brushRef="#br0" timeOffset="-72610.77">6387 14994 901 0,'0'0'164'0,"0"0"-156"16,0 0 35-16,0 0 27 15,0 0-50-15,104-72-10 16,-56 62 16-16,4 5-25 15,3 3-1-15,3 2-6 16,-1 0-79-16,-5 8-122 16</inkml:trace>
  <inkml:trace contextRef="#ctx0" brushRef="#br0" timeOffset="-71983.23">7652 15544 883 0,'0'0'112'16,"0"0"-35"-16,0 0 18 16,0 0-42-16,0 0-53 15,0 0 5-15,28-5 7 16,-2-1-12-16,-1 0 0 15,0 6 10-15,2-3-9 16,3 3-2-16,-2 0-37 16,2 0-43-16,-9 0-96 15,-8 9-383-15</inkml:trace>
  <inkml:trace contextRef="#ctx0" brushRef="#br0" timeOffset="-71779.45">7613 15729 925 0,'0'0'181'0,"0"0"-160"15,0 0 24-15,0 0 21 16,0 0-62-16,0 0 17 16,93 0-15-16,-52 0 2 15,1 0-8-15,6 0-3 16,4 5-54-16,2 2-46 0,-4 0-254 15</inkml:trace>
  <inkml:trace contextRef="#ctx0" brushRef="#br0" timeOffset="-71258.46">8634 15643 167 0,'0'0'794'16,"0"0"-733"-16,0 0 6 16,0 0 26-16,0 0-40 15,0 0-45-15,-3 0-3 16,26 0 6-16,7 0 11 16,3 0-7-16,6 0-6 15,7 0-7-15,2 0 1 16,10 0-3-16,3 0-67 15,2 0-70-15,7 0-445 16</inkml:trace>
  <inkml:trace contextRef="#ctx0" brushRef="#br0" timeOffset="-70484.09">9382 15686 853 0,'0'0'108'16,"0"0"-102"-16,0 0 41 15,0 0-35-15,0 0-11 16,0 0 9-16,72 32 0 15,-36-25-5-15,0-1 11 16,5-6-8-16,1 0 1 16,0 0 9-16,-3-7-6 15,-8-11-5-15,-7-1 5 16,-6-6-7-16,-6-1 17 0,-2-8-14 16,-5-2-1-16,-2-6 13 15,0-2-19-15,-2-3-1 16,2 1 0-16,0 3 1 15,2 4 6-15,3 5-4 16,0 6 5-16,3 5 17 16,5 7 4-16,2-1-3 15,9 4-12-15,10 1 9 16,5 4-12-16,6 1-9 16,4 5 1-16,1 2 4 15,1 0-3-15,-8 13-2 16,-4 6-2-16,-8 0 0 15,-8 3-2-15,-8 3 2 0,-9 3 0 16,-9 3 11-16,0 5-1 16,-11 5 6-16,-11 3-8 15,-5 3-6-15,3-1 7 16,2-2-3-16,4-8-5 16,7-7 14-16,10-9-13 15,1-5-4-15,3-5-2 16,19-4 4-16,9-5 3 15,7-1-3-15,7 0-11 16,4-15-6-16,6-2-46 16,-4-3-30-16,1-3-21 15,-13-2-249-15</inkml:trace>
  <inkml:trace contextRef="#ctx0" brushRef="#br0" timeOffset="-70018.4">10683 14939 417 0,'0'0'272'16,"0"0"-196"-16,0 0 109 15,0 0-59-15,0 0-42 16,0 0-7-16,2-10-31 16,-2 10 1-16,0 0-9 15,0 0-32-15,0 2-1 16,0 13-4-16,0 10-1 0,0 2 7 16,0 9-7-16,0 1-13 15,0 0-19-15,0 4-62 16,-6-3-31-16,-4-3-335 15</inkml:trace>
  <inkml:trace contextRef="#ctx0" brushRef="#br0" timeOffset="-68809.54">11713 15361 601 0,'0'0'79'0,"0"0"-43"16,0 0 103-16,0 0-41 16,0 0-64-16,0 0-14 15,0 0 7-15,24-43 0 16,-24 41-5-16,0-2 11 16,-17 2-17-16,-11 2 6 15,-8 0-13-15,-3 8-5 16,-1 7 11-16,9 0-6 15,7-1 11-15,10-1 16 16,10-1-33-16,4-2-3 16,0 2-9-16,21 0 9 15,9-1-5-15,9-3 5 0,4 0 0 16,-1-2 3 0,-5 0-1-16,-7-2-4 0,-9 3 5 15,-9 2-3-15,-7 2 4 16,-5 3 1-16,0 4-5 15,-11 0 8-15,-11 2-4 16,-7-2 4-16,-4-4-8 16,-3-2 3-16,5-4-3 15,8-3-5-15,6-2-9 16,7-3-15-16,9 0-30 16,1-10-46-16,6-8-215 15,13-1-290-15</inkml:trace>
  <inkml:trace contextRef="#ctx0" brushRef="#br0" timeOffset="-68044.79">11944 15312 847 0,'0'0'91'0,"0"0"-20"15,0 0 5-15,0 0-41 16,0 0-27-16,0 0-8 15,0 50 0-15,9-21 12 16,-3 4-12-16,1 3 20 16,-1-1-19-16,-3 0 4 15,0-4-5-15,-3-4 6 16,0-4-12-16,0-7-9 16,0-7-38-16,0-6-40 15,2-3-82-15,1-4-102 16,3-16-183-16</inkml:trace>
  <inkml:trace contextRef="#ctx0" brushRef="#br0" timeOffset="-67760.31">12187 15352 328 0,'0'0'346'0,"0"0"-291"16,0 0 36-16,0 0-3 15,0 0-24-15,0 0-34 16,-60 70 7-16,47-54-4 15,4 0-6-15,2-8 2 16,5 0 1-16,1-4-11 16,1 1-10-16,0 0 2 15,0 1-9-15,9-1 5 16,8 1-7-16,6-2 0 0,2 0 1 16,2 0-1-16,0 1-8 15,0 1-19-15,-3 3-55 16,-5-1-92-16,-4 0-223 15</inkml:trace>
  <inkml:trace contextRef="#ctx0" brushRef="#br0" timeOffset="-66950.18">12223 15579 597 0,'0'0'122'16,"0"0"-43"-16,0 0 28 15,0 0-65-15,0 0-20 0,0 0 6 16,61-13-6 0,-36 1-3-16,-2-5-9 0,-2-1 3 15,-2 0-6-15,-8-2-5 16,-4 0 2-16,-4 3-4 16,-3 2 0-16,0 4 10 15,-4 8-8-15,-10 3 10 16,-4 0-1-16,2 0 11 15,0 15 8-15,3 5-13 16,6 4 4-16,1 1-4 16,6 0-6-16,0 1 4 15,0-3-9-15,12-3 4 16,3-4-10-16,3-4-2 0,0-4 1 16,1-7 1-16,-1-1-11 15,-3 0-1-15,1-3-16 16,-2-12-4-16,-2-4-5 15,0-1 6-15,-5-7 8 16,-1 0 3-16,-4-1-6 16,-1 1 24-16,-1 6 4 15,0 5 19-15,0 4 17 16,0 6 4-16,0 2-8 16,0 4 4-16,0 0-20 15,0 0-1-15,0 0-17 16,0 7 1-16,0 10-1 15,6 6 1-15,3 0 4 16,3 1-5-16,1 0 0 0,1-7 0 16,-1-1 0-16,1-6-2 15,-2-5-4-15,-1-3 6 16,-1-2 0-16,-1 0-3 16,1-5 3-16,-3-4 25 15,-1-1-16-15,0 1-1 16,-4 6-2-16,1 2-4 15,-3 1-4-15,4 0-3 16,1 0 4-16,1 4 0 16,4 8 2-16,2-2 1 15,3 1 0-15,1-3-2 16,2-2 0-16,0-6-1 0,-1 0 1 16,-1 0 0-16,-2-11-1 15,-1-6 1-15,-6-2 21 16,1 2-5-16,1-5 2 15,-3 1-18-15,3-1 2 16,0 0-5-16,4 1 3 16,1-3-38-16,3 1-23 15,6 3-84-15,1-1-466 16</inkml:trace>
  <inkml:trace contextRef="#ctx0" brushRef="#br0" timeOffset="-66416.76">13102 15509 902 0,'0'0'138'15,"0"0"-111"-15,0 0 25 16,0 0-23-16,0 0-25 16,0 0-4-16,88-12-1 15,-52 12-39-15,-1 0-100 16,-3 0-371-16</inkml:trace>
  <inkml:trace contextRef="#ctx0" brushRef="#br0" timeOffset="-65944.84">13560 15309 337 0,'0'0'125'16,"0"0"-27"-16,0 0 43 16,0 0 20-16,0 0-71 15,0 0-39-15,-76-7 6 16,53 21-12-16,7 2 1 15,3-4-2-15,5 2-11 0,8-1-20 16,0 0-12 0,5 0-1-16,15 1 0 0,6-4 0 15,5 1-3-15,0-2 3 16,2 2 0-16,-3 1 1 16,-6 1 1-16,-6 0-1 15,-8-1-2-15,-8 4 3 16,-2 2-2-16,-3 2 10 15,-17 1-8-15,-7-5 0 16,-1 0 13-16,0-4-15 16,6-6 8-16,6-4-8 15,8-2-2-15,6 0 1 16,2 0-63-16,0-14-35 0,15-2-127 16,6-2-257-16</inkml:trace>
  <inkml:trace contextRef="#ctx0" brushRef="#br0" timeOffset="-65075.5">13805 15413 587 0,'0'0'249'15,"0"0"-222"-15,0 0 70 16,0 0-37-16,0 0-28 16,0 0-6-16,26 10-8 15,-18 4 12-15,4 4-14 16,-6 4 0-16,0-2-5 0,-2 1-10 15,-1-5 11-15,0-1-10 16,0-5-2 0,-2-7 1-16,2 1-1 0,2-4-3 15,1 0-2-15,5-2 5 16,2-14 3-16,0-5-1 16,5-4 4-16,-3 0-6 15,0 2 1-15,-3 2-1 16,-4 6 3-16,-4 6-3 15,-3 7 17-15,-1 0-7 16,0 2 4-16,0 0 9 16,0 0-14-16,3 0 1 15,0 13-7-15,3 7 5 0,2 6 8 16,1 7-15 0,-2 3-1-16,-2 1 14 0,-2 6-12 15,-3 3-2-15,0-1 6 16,-3-1-6-16,-15-6 7 15,-3-3-4-15,-6-8-3 16,5-6 8-16,1-9-5 16,4-6-3-16,7-6 0 15,1 0-21-15,8-10-36 16,1-18-48-16,3-7-64 16,13-5-343-16</inkml:trace>
  <inkml:trace contextRef="#ctx0" brushRef="#br0" timeOffset="-64372.09">14203 15337 495 0,'0'0'307'15,"0"0"-243"-15,0 0 83 16,0 0-60-16,0 0-45 16,0 0-33-16,-2-3-8 15,2 21 14-15,0 4 0 16,0 5-1-16,3 2-5 0,5 1-9 16,-1 1 8-16,1-3-8 15,-1-6 0-15,-1-5 1 16,0-7 5-16,-3-5-12 15,-2-5 5-15,-1 0 1 16,2 0-4-16,1-7 9 16,6-15-5-16,3-6 7 15,1-1-3-15,1 3-4 16,-1 5 0-16,-1 4 0 16,-2 9 1-16,-4 5-1 15,1 3-6-15,-3 0 5 16,-1 4 1-16,0 13 3 15,-1 5-1-15,-1 3 1 0,3-3-1 16,-1-1-2-16,0-10 0 16,2-4-3-16,1-4 3 15,1-3-1-15,4-3-7 16,-1-15 8-16,4-7-2 16,-1-2 4-16,-1 0-2 15,0 6 2-15,-3 5 4 16,-2 6-9-16,-2 4 3 15,-2 4 0-15,0 2-6 16,0 0 7-16,1 4-1 16,1 11 4-16,1 1-4 15,-2 8 6-15,2-6-5 0,0 1-2 16,0-2-2 0,2-4-28-16,1-4 4 0,4 0 9 15,0-5-7-15,4-4-24 16,-1 0-33-16,4-3-20 15,-1-8-77-15,-4-3-79 16</inkml:trace>
  <inkml:trace contextRef="#ctx0" brushRef="#br0" timeOffset="-63717.45">14655 15391 553 0,'0'0'131'16,"0"0"38"-16,0 0-9 15,0 0-102-15,0 0-14 16,0 0-25-16,0-12-3 16,0 24 2-16,4 6 3 0,4 5-11 15,1 3-1 1,0 1-8-16,-3 1 10 0,0 0-11 16,-2-5 1-16,-1-3-1 15,3-7-4-15,-3-5 4 16,0-7-2-16,0-1 2 15,0 0-2-15,5-15-2 16,3-10 4-16,1-7 7 16,3 2-7-16,-3-1 0 15,-3 4-1-15,-3 7 5 16,0 7-7-16,-5 9 7 16,-1 3-2-16,0 1 1 15,0 0 0-15,0 8-6 16,0 13 0-16,0 4 3 15,0 0 4-15,2-1-1 0,2-8-3 16,4-3 0-16,1-7-2 16,3-6-1-16,1 0-7 15,4-13 10-15,-4-7-1 16,0-2 7-16,0 2-4 16,-7 7-2-16,0 3 3 15,-5 5 7-15,2 5 12 16,-3 0-1-16,0 0-11 15,0 11-7-15,0 5-2 16,0 7 12-16,0 0-12 16,4 1-1-16,5-3-13 15,5 1-73-15,2-3-51 0,-1-3-807 16</inkml:trace>
  <inkml:trace contextRef="#ctx0" brushRef="#br0" timeOffset="-62606.93">15067 15591 634 0,'0'0'211'16,"0"0"-137"-16,0 0 28 16,0 0-38-16,0 0-48 15,0 0-10-15,0 0-1 16,43-10 10-16,-17-1-5 16,2-3-8-16,-3-5 3 15,-3 0-1-15,-5-4-2 16,-5-1 0-16,-9 1-2 0,-3 4-2 15,0 2 0-15,-9 4 0 16,-11 11 2-16,-5 2 3 16,1 0-3-16,2 16 7 15,2 9 2-15,8 8-8 16,8 5 14-16,4 2-11 16,0-2 4-16,13-6 14 15,10-3-16-15,-1-9 3 16,4-7-9-16,-3-7 0 15,1-6-3-15,1 0 3 16,-2-8-14-16,2-16-15 16,-2-8-35-16,-4-7-54 15,-4-6-106-15,-3-1-8 0,-2-4 88 16,-4-2-146 0,-3 2 231-16,-3 4 59 0,0 8 310 15,0 11-77-15,0 13 16 16,0 8-86-16,0 5-80 15,0 1-41-15,5 0-18 16,4 13-8-16,7 6 24 16,-1 8-8-16,0 7-18 15,0 1 0-15,-2 5 2 16,-2 1-16-16,-1 5 0 16,-4-1 6-16,-1-2-1 15,-5-5-4-15,0-7-1 16,0-7 0-16,-8-9-1 0,-4-7-15 15,-3-6-12-15,-2-2 8 16,-2-5-26-16,2-17 19 16,3-6 4-16,2-4 21 15,8-3 0-15,2-2 4 16,2 1 2-16,0 4 1 16,18 2-3-16,5 4 9 15,4 7-10-15,1 3 2 16,0 7 2-16,-4 4-5 15,-2 5-1-15,-4 0-38 16,0 0-84-16,-6 11-235 16</inkml:trace>
  <inkml:trace contextRef="#ctx0" brushRef="#br0" timeOffset="-61857.38">15632 15454 890 0,'0'0'57'0,"0"0"-42"15,0 0 57-15,0 0-55 0,0 0 5 16,0 0 8 0,27 44-10-16,-20-18-3 0,-1 4 11 15,-1-5-28-15,-1 0 2 16,-1-2-2-16,-1-7 0 15,0-4 7-15,-2-5-7 16,0-7 0-16,0 0-3 16,0 0 9-16,0-7-6 15,0-12 3-15,-2-6-3 16,2-2 4-16,0-3-4 16,0 0 0-16,9 7-2 15,4 2 2-15,3 5-2 0,4 6 2 16,1 4-9-16,3 4-37 15,-2 2-35-15,2 0-97 16,-3 9-49-16,-6 4 51 16,-5 3 113-16,-4-3 63 15,-4-2 50-15,-2 0 53 16,0-1 33-16,0 0 38 16,0-1-55-16,-2-1-43 15,1-2-19-15,-2 2-17 16,3-1-20-16,0 0-6 15,0 0-14-15,0 0 0 16,0-1-1-16,0-2-27 16,0-3-40-16,0-1-163 0,0 0-432 15</inkml:trace>
  <inkml:trace contextRef="#ctx0" brushRef="#br0" timeOffset="-61696.84">15838 15418 838 0,'0'0'186'16,"0"0"-136"-16,0 0 12 16,0 0-58-16,0 0 3 15,0 0-7-15,91-11-26 16,-67 11-101-16,-2 0-421 16</inkml:trace>
  <inkml:trace contextRef="#ctx0" brushRef="#br0" timeOffset="-61483.18">16114 15404 755 0,'0'0'135'16,"0"0"5"-16,0 0-30 16,0 0-44-16,0 0-33 15,-95 29 10-15,74 4-6 16,9 8-9-16,10 1 20 15,2-1-22-15,22-4-16 16,14-8-10-16,8-8-5 16,6-12-4-16,1-9-85 15,0 0-163-15</inkml:trace>
  <inkml:trace contextRef="#ctx0" brushRef="#br0" timeOffset="-56388.33">1281 16504 805 0,'0'0'185'0,"0"0"-127"16,0 0 22-16,0 0 2 16,0 0-48-16,0 0-7 15,0 0-25-15,-4-8 2 16,4 22-1-16,13 7 2 15,2 9-4-15,3 2-1 16,1 5 4-16,1 0-1 16,-1-2-3-16,5-6 0 15,-6-4-1-15,3-5 1 0,-3-5 0 16,-3-7 0 0,-3-5-2-16,-1-3-3 0,-3 0 4 15,1-10 1-15,3-9 13 16,-5-11-11-16,1 3 6 15,-5-2-4-15,3 9 2 16,-2 5-7-16,-4 9 1 16,3 3 0-16,-3 3-1 15,0 0 1-15,3 0-2 16,6 5-9-16,7 9 11 16,4 5-5-16,7 4 5 15,-2-5 0-15,2-3 2 16,1-4 0-16,-5-4-4 15,-1-4 0-15,-9-3 2 16,-5 0-3-16,-5 0 3 0,0-3 0 16,0-9 20-16,0-5-3 15,-3-3 6-15,3-5-12 16,2 2-8-16,0-1-3 16,3 0 0-16,4 2-9 15,4 5-34-15,8-3-41 16,0 10-48-16,1 3-311 15</inkml:trace>
  <inkml:trace contextRef="#ctx0" brushRef="#br0" timeOffset="-55719.38">2077 16761 984 0,'0'0'54'0,"0"0"-36"16,0 0 33-1,0 0-21-15,0 0-30 0,0 0 0 16,65-27 7-16,-28 3-3 15,2-7 1-15,-3-2-5 16,-6-1 0-16,-8 3 0 16,-10 11-14-16,-10 1 1 15,-2 11 5-15,-11 5 3 16,-16 3 5-16,-7 10 3 16,-2 16 6-16,8 5 5 15,4 1 8-15,12 1 1 16,12 0 17-16,0-6-35 15,18-2 0-15,19-6-5 0,8-7 0 16,10-12-5-16,5 0-11 16,2-6-48-16,-2-11-113 15</inkml:trace>
  <inkml:trace contextRef="#ctx0" brushRef="#br0" timeOffset="-55323.21">3109 16583 437 0,'0'0'30'0,"0"0"-17"16,0 0 56-16,0 0 64 15,0 0-20-15,22-79-51 16,-35 73 42-16,-7 2-13 16,-7 4-43-16,-7 0-6 15,-4 17-9-15,-1 7-6 16,3 3 14-16,6 1-34 15,15 2 1-15,11-3-7 0,4-1-1 16,3-6 0-16,19-4-12 16,14-7-31-16,5-4 6 15,6-5-42-15,2-3-39 16,-1-15-67-16,1-7-79 16,0-1-125-16</inkml:trace>
  <inkml:trace contextRef="#ctx0" brushRef="#br0" timeOffset="-54618.8">3264 16511 775 0,'0'0'108'15,"0"0"-22"-15,-100 50 36 0,75-30-63 16,4 5-44-16,9 6 9 16,7-3-19-16,5 3 1 15,0-4 4-15,6-3-10 16,8-8 0-16,4-3-4 15,-3-8 8-15,1-5-8 16,5 0 1-16,-5-8-2 16,5-14 4-16,-4-7-7 15,2-7 3-15,-4 1-1 16,0 2 2-16,-3 5 4 16,-5 9-9-16,-1 6 9 15,-6 6 1-15,0 7-1 16,0 0 0-16,0 0 7 0,3 4-6 15,2 14 2 1,-1 7 1-16,4 4-4 0,0-1 3 16,0-4 0-16,4-5-5 15,0-5 2-15,-2-8 0 16,1-1-4-16,2-5 4 16,1 0 0-16,0-17-6 15,0-8 3-15,2-2 2 16,-2-1 1-16,-1 3 0 15,-4 5 1-15,-1 10 2 16,-4 1 0-16,-2 8 5 16,-1 1-8-16,2 0-1 15,4 0-1-15,1 16 2 16,1 7 14-16,1 4-12 0,-1 1 4 16,-1-4-1-16,1-3-3 15,1-9-2-15,-1-4 0 16,2-6-1-16,2-2-2 15,4 0-2-15,3-16 5 16,4-9 8-16,6-1-8 16,4 1-1-16,2 1 0 15,0 5 1-15,-5 9 7 16,-5 6 3-16,-6 4-3 16,-9 0 16-16,0 6-21 15,-6 13 24-15,-2 4-5 16,-1 7-3-16,1 0-13 15,4 5-5-15,4-3-44 0,10-1-70 16,-1-1-385-16</inkml:trace>
  <inkml:trace contextRef="#ctx0" brushRef="#br0" timeOffset="-53587.36">4538 16604 541 0,'0'0'35'0,"0"0"-5"16,0 0 82-16,0 0-14 15,0 0-69-15,0 0 29 16,13-52 17-16,-24 49-10 16,-6 3 7-16,-8 0-38 15,-5 0-1-15,-1 16-18 0,-2 5-5 16,3 1 22-16,8 4-28 16,8-1 6-16,5 1-4 15,9-2-2-15,0-3-8 16,0-5 3-16,15-4 1 15,3-3-8-15,-3-3 4 16,7-6 4-16,-1 0-2 16,2-6 5-16,-4-12-5 15,2-2 2-15,-5-3 0 16,-5 6-3-16,-4 5-1 16,1 6 4-16,-7 4-2 15,1 2 7-15,1 0-10 16,1 0 5-16,8 2 0 15,-3 8 1-15,6 5-1 0,3-2 0 16,-2-2 1 0,4-2-1-16,-1-7-8 0,1-2-45 15,0 0-21-15,-2-11-14 16,-1-10-81-16,-3-7 1 16,-3-6 63-16,-2-5 41 15,0-3 34-15,-3 0 24 16,0 1 6-16,-3 3 33 15,0 4 91-15,-2 9 19 16,1 8 4-16,-2 7-49 16,3 7-25-16,-3 3-25 15,0 0-6-15,4 0-13 0,2 13-28 16,0 11 21 0,2 8 1-16,-1 5-15 0,0 7 8 15,-2 2-13-15,-2 4 0 16,-3-1-3-16,0-5-1 15,0-5-20-15,3-5-29 16,0-11-18-16,8-6-9 16,3-11-115-16,0-6-225 15</inkml:trace>
  <inkml:trace contextRef="#ctx0" brushRef="#br0" timeOffset="-53296.92">5050 16542 650 0,'0'0'144'16,"0"0"-16"-16,0 0 8 15,0 0-88-15,-82 58-16 16,79-37-3-16,3-1-15 16,0-2-2-16,10-1-11 15,11-1-1-15,3-2 3 16,1-4 2-16,-5 1-9 15,1-2 6-15,-8 2-2 16,-7-2 7-16,-6 3-4 16,0 1 1-16,0 4 20 0,-10-3-12 15,-5 1-6 1,0-5-5-16,4-3-2 0,5-6-9 16,5-1-46-16,1 0-30 15,6-14-144-15,10-8-144 16</inkml:trace>
  <inkml:trace contextRef="#ctx0" brushRef="#br0" timeOffset="-52983.44">5299 16606 868 0,'0'0'121'0,"0"0"-32"16,0 0-9-16,0 0-41 15,0 0-4-15,-76 77-32 16,76-51-1-16,0-1-2 15,1-3 0-15,14 1 1 0,3-4 2 16,2-5 0-16,2-5 11 16,0-8-14-16,2-1 15 15,-3-1-8-15,-3-14 1 16,-1-2 13-16,-7-3-20 16,-7-2 11-16,-3-1 0 15,0 1-4-15,-3 3 10 16,-12 4-17-16,0 3 6 15,-3 5-7-15,0 4 0 16,3 3-20-16,2 0-29 16,1 0-26-16,6 6-62 15,3 5-383-15</inkml:trace>
  <inkml:trace contextRef="#ctx0" brushRef="#br0" timeOffset="-51745.08">6102 16531 628 0,'0'0'111'15,"0"0"-48"-15,0 0 54 16,25-70-27-16,-22 68-35 16,-3 2-20-16,0 0 4 15,0 3 0-15,0 16-2 16,0 11-23-16,3 10 0 15,0 1 1-15,0 4-15 16,4-2 4-16,-1-1-4 0,-1-6 0 16,-1-7 3-16,1-7-3 15,-4-9 0-15,1-8-2 16,-2-5 3-16,0 0-2 16,3 0-3-16,1-5 4 15,4-13 11-15,5-7-11 16,5-2 0-16,7 2 3 15,1 4 3-15,5 5-12 16,-1 7 6-16,-3 7 0 16,0 2 0-16,-5 0 1 15,-1 17-1-15,-6-1 0 16,-3 9 5-16,-3 3-3 0,-6 0 1 16,-2 0-2-16,1-4-1 15,-2-4-2-15,3-4-15 16,1-6-21-16,4-4-18 15,5-6-20-15,9 0-90 16,8-13-60-16,7-10-44 16,5-1-15-16</inkml:trace>
  <inkml:trace contextRef="#ctx0" brushRef="#br0" timeOffset="-51123.39">6812 16696 642 0,'0'0'141'16,"0"0"17"-16,-108 0-49 15,68 10-41-15,6 4-28 0,7 6-21 16,7 2 10 0,9 5-20-16,6 0 3 0,5 0-11 15,0-5-1-15,18-3 2 16,4-5-2-16,1-7-3 16,4-7-8-16,1 0 8 15,-1-4-3-15,-5-12-6 16,-4 0 5-16,-6 5 0 15,-6 4 6-15,-6 4 1 16,0 3 19-16,0 0-3 16,3 0 7-16,0 0-22 15,6 0 1-15,6 8-4 0,3 5 3 16,3-3-2 0,1-4-3-16,2-4-32 0,-3-2-3 15,0 0-25-15,-5-12-14 16,-4-7-28-16,0-4 7 15,-4-5-17-15,-1-2 18 16,-3 2 27-16,-1 3 67 16,0 3 4-16,-3 7 76 15,2 6 74-15,-2 6 12 16,1 3-78-16,2 0-19 16,2 0-38-16,2 12-12 15,4 9 4-15,1 0-6 16,4 4 4-16,-2-1-17 15,2 1 3-15,-1-4 0 16,1-1 1-16,-2-8-5 0,2-2 1 16,1-6 0-16,0-4-1 15,1 0 6-15,-1-17-5 16,2-8 11-16,-1-5 8 16,0-3 0-16,-3 1-5 15,4 1 2-15,-1 2-10 16,-3 5-1-16,1 6-10 15,-4 5-15-15,-1 8-47 16,-1 5-27-16,-5 1-198 16,-2 20-128-16</inkml:trace>
  <inkml:trace contextRef="#ctx0" brushRef="#br0" timeOffset="-50796.4">7391 16831 383 0,'0'0'161'16,"0"0"-28"-16,0 0 43 15,0 0-79-15,80-29-44 16,-56 6-17-16,3-5-10 16,-2-1 27-16,-1-1-22 15,-7-1-9-15,-6 1-16 16,-9 5-2-16,-2 3 4 16,-3 9-7-16,-21 5 0 15,-6 8 17-15,-1 0-5 0,3 20 0 16,4 8-7-1,10 7 5-15,8 5 9 0,6 4-18 16,0-1 7 0,9-7 12-16,12-8-16 0,5-7-3 15,2-5-2-15,2-9 0 16,6-7-1-16,4 0-35 16,0-12-63-16,-2-6-278 15</inkml:trace>
  <inkml:trace contextRef="#ctx0" brushRef="#br0" timeOffset="-42167.48">8706 16562 840 0,'0'0'169'15,"0"0"-120"-15,0 0 33 16,0 0 2-16,0 0-53 15,0 0-14-15,0 0 1 0,0 90-12 16,0-36 12-16,0-2-6 16,8 5-10-16,-5-3 1 15,0-1 1-15,-1-5-3 16,-2-9-1-16,0-8-13 16,1-9-29-16,-1-10-23 15,3-10-22-15,-3-2-86 16,0-14-221-16</inkml:trace>
  <inkml:trace contextRef="#ctx0" brushRef="#br0" timeOffset="-41763.74">8695 16562 617 0,'0'0'104'15,"0"0"-28"-15,86-41 47 16,-45 32-34-16,2 5-30 15,-1 4-34-15,-1 0-1 16,-8 0-12-16,-7 10-7 16,-7 9 5-16,-7 6-4 15,-12 7 5-15,0 4 3 16,-3 3-1-16,-18-2-5 16,-8 0-7-16,0-4 1 15,-3-5 6-15,2-8-7 16,5-6 7-16,3-7-5 15,11-1-1-15,4-6 10 0,4 1-7 16,3 1 1 0,0 2-6-16,1 5-10 0,17 3 10 15,8 7 1-15,2 3 10 16,9 2 2-16,-1 3 11 16,3 0-11-16,-2-1 1 15,-4 0-14-15,0-3 0 16,1-3-3-16,1-1-12 15,5-8-19-15,6-8-89 16,-4-3-346-16</inkml:trace>
  <inkml:trace contextRef="#ctx0" brushRef="#br0" timeOffset="-41185.2">8907 16185 532 0,'0'0'150'0,"0"0"-146"15,0 0 75-15,0 0 16 16,0 0-57-16,0 0-20 0,65-21-13 16,-55 27 21-16,-5 8-10 15,-2 1 1-15,-3 4 13 16,0-1-20-16,-6-3 10 15,-12-2 4-15,0-3-7 16,0-7 2-16,2-3 0 16,4 0-10-16,6-10 5 15,6-3-14-15,0-1 0 16,3-2-5-16,19 7-1 16,8 3-32-16,3 6-105 15,-2 2-315-15</inkml:trace>
  <inkml:trace contextRef="#ctx0" brushRef="#br0" timeOffset="-40523.52">9576 16789 730 0,'0'0'195'16,"0"0"-136"-16,0 0 69 15,0 0-56-15,0 0-53 16,0 0-3-16,-1-2-16 16,8 2 5-16,13 0-2 15,1 0-2-15,6 2 10 0,1 2-11 16,2-1 0-16,0-1-3 16,-1-1-34-16,-3 1-53 15,-7-1-135-15,-10 2-240 16</inkml:trace>
  <inkml:trace contextRef="#ctx0" brushRef="#br0" timeOffset="-40323.4">9523 16954 814 0,'0'0'198'0,"0"0"-162"15,0 0 30-15,0 0 5 0,0 0-59 16,0 0 39 0,76 6-28-16,-42-5-10 0,5 0-6 15,-2 4-7-15,-1-4-3 16,-2 4-44-16,-3-1-76 16,-6-1-281-16</inkml:trace>
  <inkml:trace contextRef="#ctx0" brushRef="#br0" timeOffset="-38685.14">10550 16673 700 0,'0'0'231'0,"0"0"-211"15,0 0 66-15,0 0 6 16,0 0-61-16,0 0-18 16,-14 4-9-16,14 18 3 15,0 6 16-15,0 6-21 16,3 1-1-16,-3 2 24 15,0 1-21-15,0-1 4 16,0-2-8-16,0-4 0 16,0-4-2-16,0-5-11 15,0-8-51-15,4-5-20 0,3-7-144 16,-4-2-159 0</inkml:trace>
  <inkml:trace contextRef="#ctx0" brushRef="#br0" timeOffset="-38143.64">10467 16729 771 0,'0'0'53'0,"0"0"-29"16,0 0 73-16,33-92-37 16,-3 73-32-16,6 5-4 15,1 2-3-15,4 3 6 16,-3 5 2-16,1 4-9 0,-5 0 2 15,-1 4-14 1,1 11-3-16,-5 1-2 0,-3 4 0 16,-5 1 0-16,-9 3-1 15,-2 1 0-15,-8 1 5 16,-2 0-3-16,-6 1-4 16,-16-1 23-16,-8-4-22 15,-5-5 8-15,-6-3-3 16,2-3-2-16,0-5 25 15,5-1-27-15,7-5 6 16,6 0 10-16,12 0-4 16,5 0 14-16,4 0-24 0,0 3-1 15,0 5-6 1,9 5-14-16,11 3 17 0,6 6 0 16,4-1 0-16,1 2 4 15,5 0-3-15,0 1-1 16,1 1 8-16,-3 0-8 15,-1-6 0-15,-4-2 9 16,-4-4-8-16,-3-4 2 16,-5-5 0-16,-6-1-3 15,-3-3 0-15,-5 0 0 16,-3 0 0-16,3 0 1 16,-3 0-1-16,0 0-2 15,0 0-30-15,3 0-35 16,2 0-48-16,-2 0-314 15</inkml:trace>
  <inkml:trace contextRef="#ctx0" brushRef="#br0" timeOffset="-36699.28">11374 17023 821 0,'0'0'44'0,"0"0"10"16,0 0 47-16,0 0-61 15,0 0-35-15,0 0 2 16,0 0 16-16,46 79-14 16,-16-72-2-16,1-1 11 15,2-4-9-15,-1-2 1 16,-4 0-8-16,0 0-1 16,-5-12 5-16,-4-5-6 15,-7-3 0-15,-5-4-3 16,-7-2 10-16,0-2-8 0,-4-2 1 15,-9-1 0 1,-2 4 2-16,1 0 0 0,7 3-3 16,2 0 1-16,5 5 0 15,0 2-2-15,5 1 6 16,14 4-1-16,5 4 6 16,9 2-6-16,4 3 11 15,2 0-3-15,-2 3 5 16,-2 0 10-16,-4 0-20 15,-1 0 5-15,-3 8-4 16,-5 4-7-16,0 4 0 16,-4 3 2-16,-4 1-1 0,-7 4 2 15,-5 2-3 1,-2 4 0-16,-2 5 7 0,-20 0-3 16,-2 3 10-16,0-4 4 15,0-1-10-15,5-7 20 16,8 0-18-16,8-6-2 15,3-5 5-15,2-2-6 16,16-6-14-16,13-3 5 16,8-4 2-16,4 0 0 15,6-10-1-15,5-6-58 16,4 0-49-16,-2-3-91 16,-6 4-715-16</inkml:trace>
  <inkml:trace contextRef="#ctx0" brushRef="#br0" timeOffset="-36187.71">12290 16431 853 0,'0'0'138'0,"0"0"-62"15,0 0 35 1,0 0-44-16,0 0-37 0,0 0-15 16,-1 37 13-16,5-3-12 15,4 7-10-15,2 6-12 16,-7 4-40-16,-3-2-144 16</inkml:trace>
  <inkml:trace contextRef="#ctx0" brushRef="#br0" timeOffset="-31201.13">13290 16718 831 0,'0'0'122'0,"0"0"-58"16,0 0 2-16,0 0 5 16,0 0-21-16,-84 31-33 15,59 5 4-15,-5 13 10 16,-3 10-8-16,2 8 10 15,4 0-16-15,12-4 4 16,11-10-6-16,4-8-13 16,13-4-4-16,21-16-1 15,10-7-8-15,12-13-9 16,10-5-48-16,5-12-41 16,-3-12-202-16</inkml:trace>
  <inkml:trace contextRef="#ctx0" brushRef="#br0" timeOffset="-30031.45">13648 16964 813 0,'0'0'191'15,"0"0"-143"-15,0 0 23 16,0 0 10-16,0 0-46 15,0 0-35-15,6 0 6 16,24 0-6-16,1 3 21 16,4 1-8-16,0-1-5 15,-1 2-2-15,-2-3-5 16,-3 1 0-16,-2 0 0 16,-6-3-1-16,0 3-14 15,-4-2-34-15,-4-1-16 0,-2 0-22 16,-3 0-107-1,-3 0-140-15</inkml:trace>
  <inkml:trace contextRef="#ctx0" brushRef="#br0" timeOffset="-29743.17">13935 16848 615 0,'0'0'321'0,"0"0"-293"0,0 0 29 16,0 0 26-16,0 0-47 15,-87 88-13-15,69-57-8 16,-1 3 6-16,0-2-10 16,0 1-11-16,3-7-1 15,-2-1-1-15,1-7-15 16,3-4-31-16,3-4-36 15,2-10-120-15,8 0-188 16</inkml:trace>
  <inkml:trace contextRef="#ctx0" brushRef="#br0" timeOffset="-29542.43">13703 16909 827 0,'0'0'158'16,"0"0"-123"-16,0 0 33 16,0 0 0-16,0 0-21 15,0 0-19-15,83 84-9 16,-50-66-10-16,0-3-8 16,-3 1-2-16,-5 2-5 15,-5 2-50-15,-8 2-59 16,-9 1-326-16</inkml:trace>
  <inkml:trace contextRef="#ctx0" brushRef="#br0" timeOffset="-28754.17">14282 17006 791 0,'0'0'126'15,"0"0"-123"-15,0 0 56 16,0 0 3-16,0 0-8 16,91-19-22-16,-55 15-8 15,-3 0 18-15,-1 2-24 16,-2-1-4-16,-3 3 1 16,-3 0-14-16,-3-1-2 15,-2-1 1-15,-5-1-7 16,-3 2-32-16,-4 1-53 15,-6 0-82-15,-1-3-167 16</inkml:trace>
  <inkml:trace contextRef="#ctx0" brushRef="#br0" timeOffset="-28505.62">14540 16844 374 0,'0'0'472'16,"0"0"-416"-16,0 0 11 16,0 0 38-16,0 0-37 15,-73 87-55-15,60-58-1 16,-1 1 12-16,-2-1-21 16,2 0 6-16,1-5-8 0,2-4-1 15,2-3 0-15,3-7-10 16,3-4-28-1,-2-6-52-15,0 0-170 0,-4 0-342 16</inkml:trace>
  <inkml:trace contextRef="#ctx0" brushRef="#br0" timeOffset="-28305.41">14312 16930 251 0,'0'0'701'15,"0"0"-660"-15,0 0-14 16,0 0 43-16,0 0-8 16,0 0-17-16,64 63-15 15,-33-47-11-15,0-1-13 0,-1 1 2 16,-3-2-16-16,-4-1 2 16,-2-3-60-16,-4-1-41 15,-8-3-297-15</inkml:trace>
  <inkml:trace contextRef="#ctx0" brushRef="#br0" timeOffset="-28014.06">14680 16762 878 0,'0'0'89'0,"0"0"-55"16,0 0 61-16,0 0-47 15,0 0-2-15,0 0 24 16,0 0-30-16,84 99 2 16,-71-67 6-16,-7 9-36 15,-6 6 6-15,0 3-14 16,-22 6 2-16,-2-4-6 15,-6-3-71-15,-4-6-43 16,1-4-86-16</inkml:trace>
  <inkml:trace contextRef="#ctx0" brushRef="#br0" timeOffset="-24678.56">18471 1287 631 0,'0'0'127'0,"0"0"-76"15,0 0 37-15,0 0 8 16,0 0-59-16,0 0 4 16,-89 29-22-16,69-16 12 15,5 2-2-15,-1-2-13 0,6 3 10 16,3-2-12-16,3 3-8 15,4 0 2-15,0-2-4 16,0 4-2-16,14-3-2 16,3 1 0-16,3 0 2 15,2 2-2-15,2 2 0 16,-3 3 7-16,1 3-4 16,-2 3-2-16,-4 1-1 15,-4 0 3-15,-6 1-1 16,-4 1-2-16,-2 2 0 15,0 0 9-15,-10-3-7 16,-6 1-1-16,1-4-1 16,-1-6 1-16,2-6 2 0,4-5-1 15,4-7-2-15,3-2 2 16,3-3 2-16,0 0-6 16,0 0 4-16,0 0-2 15,0 0 0-15,0 0 0 16,0 5-1-16,5 8 1 15,8 5 1-15,5 5 3 16,0 3-2-16,1 4 3 16,1 4 1-16,-3 7-3 15,-3 3-3-15,-2 5 16 16,-3 1-10-16,-5-1 0 16,1 4-4-16,-5-2 2 15,0 0 10-15,0-1 9 16,0-2-16-16,-12-5 5 0,-5 1-10 15,2-5 12-15,-1-10-6 16,5-5-1-16,3-10 4 16,3-6-10-16,4-6-2 15,-1-2 1-15,2 0-15 16,0 0-30-16,0-8-40 16,0-11-57-16,0-2-208 15</inkml:trace>
  <inkml:trace contextRef="#ctx0" brushRef="#br0" timeOffset="-23347.91">19074 1216 833 0,'0'0'138'16,"0"0"-48"-16,0 0-11 0,0 0-13 15,0 0-34-15,0 0-29 16,-15 25 2-16,33-8-3 16,6 1 2-16,3-2 3 15,3 1-7-15,1-1 3 16,0-2 0-16,-2-1-2 15,-1-3-2-15,-1-3-18 16,-2-3-42-16,-1-4-19 16,-2 0-143-16,-2-9-261 15</inkml:trace>
  <inkml:trace contextRef="#ctx0" brushRef="#br0" timeOffset="-23138.98">19377 1148 811 0,'0'0'120'15,"0"0"-65"-15,0 0 27 16,0 0-33-16,-88 91-27 16,67-60-14-16,-3 4-8 15,-3-1 0-15,2 1-1 16,5-4 1-16,3-5-2 15,7-5-36-15,3-9-82 16,4-7-267-16</inkml:trace>
  <inkml:trace contextRef="#ctx0" brushRef="#br0" timeOffset="-22854.03">19183 1170 857 0,'0'0'129'0,"0"0"-93"15,0 0 33-15,0 0-15 0,0 0-6 16,24 84-11-16,-9-50-22 15,6-1-7-15,1-2-8 16,2-1-1-16,3-4-27 16,0-7-58-16,-1 0-162 15,-3-7-603-15</inkml:trace>
  <inkml:trace contextRef="#ctx0" brushRef="#br0" timeOffset="-22529.15">19626 1099 898 0,'0'0'119'16,"0"0"-64"-16,0 0 0 16,0 0 9-16,2 75-27 15,11-46-13-15,0 9-7 16,2 2-9-16,-4 2-4 16,-7 4-4-16,-4-2 0 15,0-1-12-15,-16 1-53 0,-10-6-19 16,-6-6-78-16,-7-3-304 15</inkml:trace>
  <inkml:trace contextRef="#ctx0" brushRef="#br0" timeOffset="-22231.58">19002 1086 749 0,'0'0'103'16,"0"0"5"-16,-86 101-1 15,65-49-37-15,8 5-16 16,10 5-18-16,3 5-11 15,16-1-19-15,15 1-6 16,13-5 1-16,8-7-1 16,7-7-64-16,4-12-72 15,0-3-431-15</inkml:trace>
  <inkml:trace contextRef="#ctx0" brushRef="#br0" timeOffset="-21556.92">19156 2377 672 0,'0'0'214'16,"0"0"-104"-16,-88 62-21 15,66-30-11-15,7 1-10 16,9 8-39-16,6 3-15 0,0 2-3 16,18 1-9-1,10-3-4-15,8-4-3 0,10-11-2 16,2-5-25-16,3-10-45 16,-1-7-27-16,-8-5-180 15,-6-2-305-15</inkml:trace>
  <inkml:trace contextRef="#ctx0" brushRef="#br0" timeOffset="-15773.26">19407 2532 573 0,'0'0'135'16,"0"0"-47"-16,0 0 15 0,0 0-30 15,0 0-35-15,0 0-9 16,-35 22-6-16,35-22 0 16,0 0 4-16,0 1-6 15,0 3 11-15,0 2-19 16,0-2 18-16,11 2-5 15,7-2-21-15,5 2 2 16,9 0 4-16,5-2-7 16,7 2 21-16,2-3-23 15,-1 0 3-15,-1-3 0 0,-2 0-3 16,-4 0-2 0,-6 0 0-16,-3-5-16 0,-4-3-33 15,-6 1-23-15,-5-1-28 16,-7 4-133-16,-3 0-93 15,-4 0-178-15</inkml:trace>
  <inkml:trace contextRef="#ctx0" brushRef="#br0" timeOffset="-15455.74">19853 2390 383 0,'0'0'180'0,"0"0"-62"0,0 0 72 16,0 0-75-1,0 0-45-15,0 0-40 0,-49 29-7 16,31-11-2-16,-2 8 0 16,-4 1 2-16,-1 6-6 15,0 5 11-15,2 0-7 16,1 1-15-16,1-4 0 15,5-7-6-15,2-2-1 16,5-7-8-16,3-5-31 16,2-5-9-16,1-8-30 15,-1-1-93-15,2-1-148 16</inkml:trace>
  <inkml:trace contextRef="#ctx0" brushRef="#br0" timeOffset="-15206.69">19568 2463 879 0,'0'0'114'0,"0"0"-52"16,0 0-16-16,0 0 11 16,0 0-25-16,0 0 17 15,94 69-20-15,-63-46-2 16,3 3-3-16,-2 0-21 15,-3 1 1-15,-1-3-4 0,-3-3 1 16,0-5-1 0,-1-4-50-16,1-6-33 0,-3-5-82 15,3 1-436-15</inkml:trace>
  <inkml:trace contextRef="#ctx0" brushRef="#br0" timeOffset="-14701.33">20148 2582 688 0,'0'0'129'16,"0"0"-56"-1,0 0 31-15,0 0-43 0,0 0-40 16,0 0-3-16,18 0 7 16,0 5 10-16,9-4-1 15,1-1-19-15,4 0-1 16,1 0-7-16,-1 0-2 15,0 0-4-15,-5 0-1 16,-5 0 0-16,-6 0 0 16,1 0-6-16,-1 0-21 15,-1 0-22-15,1 0-15 16,-1-11-57-16,0 3-178 0,-7-4-187 16</inkml:trace>
  <inkml:trace contextRef="#ctx0" brushRef="#br0" timeOffset="-14418.29">20502 2435 663 0,'0'0'124'0,"0"0"-22"15,0 0-1-15,0 0-38 16,0 0-33-16,-87 55 3 15,71-35-21-15,1 2-4 16,-4 7 16-16,-3 2-4 16,2 3-9-16,-3 0-10 0,4 0 0 15,1-5-1-15,3-6-1 16,6-11-24-16,3-8-28 16,3-4-103-16,2-8-317 15</inkml:trace>
  <inkml:trace contextRef="#ctx0" brushRef="#br0" timeOffset="-14170.54">20241 2469 394 0,'0'0'471'0,"0"0"-398"15,0 0 3-15,0 0 8 16,0 0-26-16,31 70-21 15,-15-44-3-15,3 1-8 16,3-3 0-16,2-2-26 16,1 1 2-16,-2-3 0 15,0 1-2-15,1-4-30 16,0-2-26-16,1-3-41 16,-2-6-160-16,-2-6-437 15</inkml:trace>
  <inkml:trace contextRef="#ctx0" brushRef="#br0" timeOffset="-13754.34">20705 2227 834 0,'0'0'135'0,"0"0"-9"16,0 0-52-16,0 0-44 15,0 0-12-15,0 0-16 16,10 47 27-16,5-14 2 16,1 4-16-16,1 5 6 15,-1 4-8-15,-2 4 3 16,-4 0 0-16,-2 0-11 16,-5 1 1-16,-3-2-6 15,0-5-2-15,0-7 2 16,-8-5-41-16,-4-8-51 15,-3-3-62-15,-1-5-449 0</inkml:trace>
  <inkml:trace contextRef="#ctx0" brushRef="#br0" timeOffset="-11553.57">21261 1309 674 0,'0'0'233'0,"0"0"-101"0,0 0-60 16,0 0 16-1,0 0-29-15,0 0-49 0,-6-4-10 16,6 28 1-16,5 11-1 15,7 9 8-15,1 6-8 16,2 0 0-16,-2 0-3 16,2-4 3-16,-1-6-5 15,-4-11-25-15,0-8-24 16,-5-13-17-16,-3-8-79 16,-2 0-118-16,0-22 40 15</inkml:trace>
  <inkml:trace contextRef="#ctx0" brushRef="#br0" timeOffset="-11213.7">21312 1414 410 0,'0'0'141'0,"-5"-84"10"16,5 53 7-16,5 8-67 0,14 3-40 15,4 8-13-15,4 0-4 16,3 6-10-16,-2 4-4 16,0 2-1-16,-3 0-7 15,-2 6 0-15,-5 8-9 16,-2 5 2-16,-4 4 4 15,-4 0-4-15,-7 3 5 16,-1-3-3-16,-1 1 5 16,-14-4 0-16,-3-3-10 15,1-7 6-15,0-1 12 16,4-3-14-16,7-4-1 16,2 0 5-16,4 1-10 0,0 2 0 15,9 3-9-15,11 5 9 16,6 1-4-16,6 3 7 15,1 2-3-15,1 2 0 16,3-5 0-16,-3 2-2 16,-1-6 2-16,0-4-56 15,0-2-26-15,-6-6-119 16,-5-9-409-16</inkml:trace>
  <inkml:trace contextRef="#ctx0" brushRef="#br0" timeOffset="-10766.83">21522 931 686 0,'0'0'127'16,"0"0"-2"-16,0 0 3 16,0 0-75-16,0 0-25 15,0 0-28-15,-13-12 4 16,20 12-4-16,5 0 0 0,2 0 14 16,1 0-12-1,-2 4 1-15,-1 4-3 0,-3 0 0 16,-3 1 0-16,-4-2 1 15,-2-3 0-15,0 0 5 16,0-4-3-16,0 0 6 16,0 0-5-16,-11 0-2 15,0 0-2-15,1-2-5 16,4-2 1-16,2-1 0 16,4 2-5-16,0 0-4 15,6 1-23-15,17 0-10 16,7 2-122-16,0 0-271 15</inkml:trace>
  <inkml:trace contextRef="#ctx0" brushRef="#br0" timeOffset="-10307.11">22219 1311 655 0,'0'0'287'15,"0"0"-192"-15,0 0-12 16,0 0-15-16,0 0-37 15,0 0-17-15,0 0-13 16,0-2 3-16,13 2-1 0,4 0 4 16,1 2-2-1,1 2-5-15,1 1 1 0,2-4-3 16,3 1-6-16,2-2-40 16,-3 0-25-16,-3 0-111 15,-6 3-309-15</inkml:trace>
  <inkml:trace contextRef="#ctx0" brushRef="#br0" timeOffset="-10073.89">22210 1471 749 0,'0'0'243'0,"0"0"-171"0,0 0-8 16,0 0-21-16,0 0-27 15,0 0-12-15,24 5 12 16,-5 1 10-16,1 0-21 16,2-2-5-16,5 4 3 15,1-1-7-15,4-3-13 16,2 0-55-16,-1-4-108 16,-3 0-406-16</inkml:trace>
  <inkml:trace contextRef="#ctx0" brushRef="#br0" timeOffset="-5559.92">22884 1513 742 0,'0'0'206'0,"0"0"-182"0,0 0 28 15,0 0-30-15,0 0-22 16,0 0 2-16,36 48 5 15,-9-36-4-15,6 3 11 16,6-4-4-16,1-4 1 16,-4-6-8-16,0-1-3 15,-7 0 2-15,-3-11 1 16,-8-1-3-16,-3-2 0 16,-8-3 0-16,-5-5 0 15,-2-2 11-15,0-6-5 16,0 1 1-16,-3 0 3 15,-2-1-7-15,4 5 8 16,1 1-7-16,0 3-4 0,4 3 10 16,12 3-6-1,6-2-1-15,3 0 5 0,5 4-3 16,1-2 5-16,-3 5-6 16,-1 5 3-16,-6 3-3 15,-4 2-1-15,-4 0-4 16,-1 0 1-16,0 5 0 15,1 4 3-15,1 3-1 16,-1 1 2-16,-3 1-4 16,0 3 2-16,-4 1 2 15,-2 2-4-15,-4 3 3 16,0 2 6-16,-9-1-3 16,-6 3 4-16,-4-3 3 15,5-4-6-15,2-7 3 0,9-2 0 16,3-5-10-16,0 2 0 15,2 1-5-15,14 1 2 16,8 0 0-16,2 0 5 16,5 0-2-16,3 0 0 15,0-3 3-15,5-3-10 16,6-1 7-16,7-3-39 16,6 0-37-16,-1 0-156 15,-4-10-529-15</inkml:trace>
  <inkml:trace contextRef="#ctx0" brushRef="#br0" timeOffset="-5198.41">24103 1232 561 0,'0'0'274'0,"0"0"-163"15,0 0 10-15,0 0-70 16,0 0-37-16,0 0 3 16,-34 81-1-16,31-48-4 0,3 5-6 15,0 3 0-15,0 0 5 16,0-2-9-16,4-2-1 15,4-6-1-15,0-5-13 16,-4-9-8-16,2-9-33 16,-4-6-49-16,0-2-131 15,-2-12-51-15,0-12-101 16</inkml:trace>
  <inkml:trace contextRef="#ctx0" brushRef="#br0" timeOffset="-4710.22">24069 1287 442 0,'0'0'109'0,"0"0"22"16,0 0 47-16,1-78-86 0,13 65-42 16,7 2-9-1,3 1-18-15,4 2 0 0,1 4-1 16,-1 2-13-16,-1 2 16 16,-2 0-9-16,-3 4-7 15,-2 8 14-15,-5 3-12 16,-6 4-1-16,-3-1-3 15,-3 3-2-15,-3 2 9 16,0-1-14-16,0 0 1 16,-17 0 4-16,-7-4-1 15,-1-2-8-15,-5-5 1 16,5-4 3-16,7-3 8 16,6-3-8-16,9-1 0 15,3 0 0-15,0 0-1 0,0 0-4 16,0 2-13-16,6-1 15 15,12 5 3-15,6 4 2 16,7 2-2-16,3 7 4 16,4-1 0-16,-1 2 5 15,0 3-2-15,-4-3 2 16,-5-1-4-16,-5-3 4 16,-1-4-5-16,-4-2 12 15,-4-3-3-15,-1-2-5 16,-7-1-4-16,-2-2-4 15,-1 0 3-15,-1 0-2 16,1-1-1-16,-2 0 0 16,4-1-3-16,-1 2-15 0,5-2-42 15,-1 3-32-15,-1 0-137 16,-1 0-671-16</inkml:trace>
  <inkml:trace contextRef="#ctx0" brushRef="#br0" timeOffset="-3699.59">21475 2519 739 0,'0'0'177'15,"0"0"-73"-15,0 0-7 16,0 0-11-16,0 0-55 16,0 0-14-16,-5 45-13 0,4-11 0 15,1 6 2-15,0 3-1 16,0 5-7-16,0-3 2 15,1-4-1-15,5-7 0 16,-3-9-23-16,4-10-24 16,-4-3-12-16,2-9-52 15,-2-3-178-15,-3-3-8 16</inkml:trace>
  <inkml:trace contextRef="#ctx0" brushRef="#br0" timeOffset="-3284.79">21439 2564 455 0,'0'0'159'16,"0"0"-80"-16,1-99 42 0,14 75-26 16,3 4-42-16,6 5-13 15,-2 3 5-15,1 7-24 16,1 4 0-16,-1 1-7 16,3 0 3-16,1 14 1 15,-1 4-10-15,-1 4 1 16,-2 5-3-16,-2-1-5 15,-7 2 7-15,-6 1 0 16,-8 1 4-16,0 0 0 16,-11-2-10-16,-13-3 5 15,-2-2-5-15,-5-7-2 16,4-4 0-16,5-7 0 0,6-2 1 16,8-3 4-1,5 0-2-15,3 2-3 0,0-2 0 16,0 6-1-16,5 4-1 15,14 5 2-15,12 7 12 16,5 2 4-16,10 3-7 16,0-3-4-16,-4 0 2 15,0-1-5-15,-8-3-4 16,-2 4 1-16,-4-5 1 16,-4-3-4-16,-2-6-44 15,-2-9-85-15,-7-1-408 16</inkml:trace>
  <inkml:trace contextRef="#ctx0" brushRef="#br0" timeOffset="-2812.73">21658 2177 813 0,'0'0'95'0,"0"0"4"16,0 0-38-16,0 0-33 15,0 0-28-15,0 0 6 16,40-32-6-16,-23 32 3 16,1 0-4-16,-2 0 3 15,-1 1 5-15,-6 5-7 16,0 4 2-16,-6-5-3 15,-3-1 2-15,0-2 0 16,0-1 1-16,-4 1 7 16,-6-2-3-16,-2 0-1 0,2 0-5 15,4 0 0-15,5 0-8 16,1 0-18-16,10 0-105 16,19 0-95-16,3 0-229 15</inkml:trace>
  <inkml:trace contextRef="#ctx0" brushRef="#br0" timeOffset="-2371.95">22270 2645 719 0,'0'0'290'0,"0"0"-242"16,0 0 11-16,0 0 13 0,0 0-48 15,0 0-23-15,24 3 3 16,-1-1 1-16,2-2 3 16,0 0-2-16,0 1-4 15,-1-1-1-15,1 0-1 16,-4 0-15-16,3 0-35 15,-5 0-68-15,-8 0-327 16</inkml:trace>
  <inkml:trace contextRef="#ctx0" brushRef="#br0" timeOffset="-2183.57">22284 2823 50 0,'0'0'1014'16,"0"0"-994"-16,0 0-1 16,0 0 7-16,0 0 30 15,0 0-28-15,110 0-19 16,-76 0-9-16,3 0 0 16,5 0-16-16,0 0-57 15,-2 0-230-15</inkml:trace>
  <inkml:trace contextRef="#ctx0" brushRef="#br0" timeOffset="-1304.72">23255 2459 476 0,'0'0'496'0,"0"0"-415"16,0 0-19-16,0 0 5 15,0 0-44-15,0 0-22 16,-13 65 3-16,12-30-2 15,1 5 2-15,0 2 8 16,-2 0-11-16,2-5 0 0,0-1-1 16,0-9-1-16,0-5-29 15,3-6-12-15,3-7-42 16,-1-6-107-16,0-3-175 16</inkml:trace>
  <inkml:trace contextRef="#ctx0" brushRef="#br0" timeOffset="-871.46">23225 2516 527 0,'0'0'144'0,"0"0"-69"16,0 0 45-16,19-78-33 0,2 60-28 16,4 0-13-1,5 2-24-15,3 3-5 0,0 4 5 16,-3 8-3-16,-2 1-5 15,-3 0-8-15,-4 8 0 16,-3 10 0-16,-2 3-2 16,-5 2 9-16,-3 3-5 15,-4 0-5-15,-4-1 2 16,0 3 1-16,-12-3-1 16,-8-1-4-16,-6-1 1 15,-1-3-2-15,-2-5 5 16,3-5-3-16,5-7-2 15,6-3 0-15,3 0 0 16,8 0-4-16,1 0 4 16,3 0 0-16,0 0 2 0,0 0 0 15,0 0-4-15,6 7-4 16,13 7 6-16,6 5 19 16,6 2-10-16,2 2 8 15,5-2-6-15,-4-1-4 16,-1-2-3-16,0-4-4 15,-2-4-1-15,0-2-39 16,1-1-47-16,-4 1-200 16,2 0-350-16</inkml:trace>
  <inkml:trace contextRef="#ctx0" brushRef="#br0" timeOffset="247.93">23996 2709 424 0,'0'0'400'0,"0"0"-382"15,0 0-18-15,0 0 67 16,0 0-13-16,0 0-23 15,52 47 6-15,-35-40-15 16,4-3-5-16,1-4-1 16,2 0 3-16,-5 0-4 0,2-9-13 15,-6-3 12-15,-3-2-6 16,-3-4-5-16,-6 0-2 16,-3-5 15-16,0 0-6 15,0 0-2-15,0-3-5 16,0 2 1-16,0-1-2 15,0 5-2-15,0 2 4 16,4 4 6-16,10 3-8 16,4-1 5-16,2 4-2 15,4-3 1-15,2 4 10 16,1 1-11-16,0 2 5 16,-1 0-1-16,0 2 3 0,-6 2-2 15,-3 0-10 1,-5 0 0-16,-3 0 3 0,-2 0-2 15,-2 4-1-15,2 1 1 16,-4-1 0-16,0 0 2 16,0-1-3-16,-1-1 1 15,-1 2 0-15,1 0-1 16,1 2 2-16,0 6-2 16,-2-1 0-16,2 1 2 15,-3 2 0-15,0 4-2 16,0-1 7-16,0 5-7 15,-6 0 4-15,-3 0 0 16,0 1-2-16,0-6 3 0,6-1-5 16,2-1 0-1,1 0-4-15,0-1 7 0,0-1-8 16,7-1 4-16,7 0 1 16,1-3-1-16,2-2-1 15,7-4 2-15,11-3-5 16,10-4-11-16,11-15-69 15,2-5-25-15,-6 1-596 16</inkml:trace>
  <inkml:trace contextRef="#ctx0" brushRef="#br0" timeOffset="650.3">24835 2162 883 0,'0'0'87'0,"0"0"7"16,0 0-24-16,0 0-48 15,0 0-22-15,0 0 17 16,37 92-12-16,-28-50-5 16,-5 4-20-16,-4 4-226 15</inkml:trace>
  <inkml:trace contextRef="#ctx0" brushRef="#br0" timeOffset="3417.93">25486 1404 492 0,'0'0'266'0,"0"0"-154"16,0 0-9-16,0 0-11 15,0 0-52-15,0 0-9 16,-4 1-15-16,4 7-8 15,0 4-4-15,10 9 2 16,8 13 4-16,8 7 3 16,-1 14-7-16,2 11 0 15,-2 5 16-15,-4 2-21 16,-1 1 1-16,-8 0-2 16,-4 1 0-16,-8-1 7 15,0 1-7-15,-13-4 0 0,-7-4 7 16,-8-4-6-16,3-9-1 15,3-14 2-15,1-8-2 16,7-13 1-16,7-11-1 16,2-6-15-16,5-2-46 15,0-6-117-15,18-14-327 16</inkml:trace>
  <inkml:trace contextRef="#ctx0" brushRef="#br0" timeOffset="3831.62">25900 2088 857 0,'0'0'135'0,"0"0"-68"16,0 0-11-16,0 0-18 15,0 0-22-15,0 0-16 16,31 1 0-16,2 1 3 16,4-1 10-16,5 2-5 15,-2 0-7-15,1 0 3 16,0-2 2-16,-5-1-1 16,-2 0-5-16,-4 0 0 15,-3 0-60-15,-6-6-65 16,-8-3-254-16</inkml:trace>
  <inkml:trace contextRef="#ctx0" brushRef="#br0" timeOffset="4082.92">25939 1971 924 0,'0'0'68'0,"0"0"-67"15,0 0 14-15,0 0 35 16,113-14-35-16,-74 13-12 16,0 1 16-16,-1 0-18 15,-2 0 12-15,-5 0-8 16,-4 0-4-16,-3 0-2 0,-6 0-16 16,-2 0-95-1,-10 0-206-15</inkml:trace>
  <inkml:trace contextRef="#ctx0" brushRef="#br0" timeOffset="4329.68">26289 1808 701 0,'0'0'161'0,"0"0"-158"16,0 0 78-16,0 0-12 15,0 0-19-15,101 34-14 16,-75-2 10-16,-5 7-10 15,-2 6 10-15,-10 4-15 0,-6 0-1 16,-3-2-3 0,-4 2-13-16,-16-5-1 0,-7-2-6 15,0-6-6-15,2-3-1 16,3-8-1-16,4-4-37 16,3-7-60-16,5-7-115 15</inkml:trace>
  <inkml:trace contextRef="#ctx0" brushRef="#br0" timeOffset="7136.47">27397 1961 727 0,'0'0'205'0,"0"0"-134"16,0 0 1-16,0 0 13 15,0 0-26-15,0 0-32 16,0 0-11-16,-25 5-16 16,25 2-3-16,5 5 2 15,8 4 1-15,5 0 7 0,4 2-3 16,5-4-4 0,0-5 1-16,5-3-1 0,2-4 0 15,-3-2-2-15,-1 0 6 16,-5-8-9-16,-2-8 1 15,-4-6 4-15,-7-3 0 16,-4-1 1-16,-3-5 0 16,-5 0-1-16,0 1 1 15,0 1 2-15,0 4-1 16,-8 1-2-16,3 2 1 16,4 3-1-16,1 3 0 15,0 1 2-15,4 0 1 16,11-1-6-16,4 3 1 15,2 1 2-15,3 4 1 16,3 3-1-16,0 2 0 0,1 0 7 16,6 2-1-1,-2 1 8-15,2 0-14 0,-6 0 3 16,-3 4 4-16,-6 6-7 16,-3 5 0-16,-6 5 0 15,-2 3 6-15,-2 5-2 16,-6 2 1-16,0-1 5 15,0 1 5-15,-12 0-15 16,-9 2 11-16,0-6-5 16,2 0-2-16,1-3 4 15,6-4-6-15,6-2 1 16,4-1-3-16,2-3 2 0,0-1-5 16,3 3 1-1,13-4 2-15,10-2-3 0,10-2-1 16,7-4 2-16,5-3 0 15,9 0-43-15,4 0-42 16,5-7-31-16,0-3-585 16</inkml:trace>
  <inkml:trace contextRef="#ctx0" brushRef="#br0" timeOffset="7629.69">28527 1696 848 0,'0'0'132'0,"0"0"-61"16,0 0 1-16,0 0-19 15,0 0-35-15,0 0 2 16,3 90 1-16,-1-49 2 16,-1 3 0-16,2 5-23 15,-2-5 1-15,-1-5 2 16,0-4-3-16,0-7-4 15,0-7-46-15,0-6-29 16,0-6-64-16,0-9-296 0</inkml:trace>
  <inkml:trace contextRef="#ctx0" brushRef="#br0" timeOffset="8187.56">28526 1695 732 0,'0'0'54'16,"0"0"34"-16,0 0 21 16,0 0-49-16,68-78-29 15,-42 67 0-15,0 9-17 16,3 2 4-16,-2 0 1 0,-2 4-7 16,-4 14 4-1,0 1-10-15,-4 5 7 0,-1-1-4 16,-6-2-9-16,-6 0 1 15,-4-3 3-15,0 1-1 16,-7 1 4-16,-13-3-7 16,-6 1 4-16,-6-3-4 15,1-1-1-15,3-2 1 16,4-5 0-16,9-1 1 16,6-5 2-16,6 0-2 15,3-1 0-15,0 3-2 16,0 3-8-16,10 4 8 15,7 2-2-15,2 3 6 16,1 1 2-16,4 4-2 16,2 1 0-16,1 1 18 0,0-2-21 15,-2-1 6-15,-2-3 15 16,-1-2-12-16,-1-1 11 16,-4-1-15-16,0-2 24 15,0-2-7-15,-2-4-21 16,-6 0 4-16,-3-2-3 15,-5 0 1-15,2-2-6 16,-3 0 2-16,0 0 1 16,0 0 0-16,0 0-32 15,0 0-29-15,6 0-52 16,3 0-100-16,12 0-594 16</inkml:trace>
  <inkml:trace contextRef="#ctx0" brushRef="#br0" timeOffset="8669.99">29386 1820 601 0,'0'0'362'16,"0"0"-317"-1,0 0 11-15,0 0-16 0,0 0-27 16,0 0 23-16,0 0-18 15,87 0-9-15,-60 0-8 16,-1 0 3-16,0 0-4 16,-2 0-20-16,-2 0-56 15,-1 0-123-15,-6 0-281 16</inkml:trace>
  <inkml:trace contextRef="#ctx0" brushRef="#br0" timeOffset="8966.8">29425 1996 353 0,'0'0'609'0,"0"0"-552"15,0 0 33-15,0 0 6 16,0 0-49-16,0 0-26 15,-7 2-7-15,7-2-8 16,0 1 7-16,10 3-10 16,7 0 25-16,3 2-9 15,9-6-17-15,2 0 2 16,2 0-1-16,3 0-3 16,1 0-2-16,-3 0-30 0,-1 0-46 15,-6-3-56 1,-6 3-400-16</inkml:trace>
  <inkml:trace contextRef="#ctx0" brushRef="#br0" timeOffset="11801.94">30325 1699 119 0,'0'0'672'0,"0"0"-520"16,0 0-21-16,0 0-24 16,0 0-11-16,0 0-43 15,0 0-9-15,0-3-18 16,0 15-18-16,0 10-7 15,0 11 0-15,0 3 5 16,0 5-6-16,0 4-4 16,0-3-1-16,1 1-10 0,4-6-31 15,-1-6-13 1,-1-9-11-16,2-8-25 0,-4-10-88 16,-1-4-201-16</inkml:trace>
  <inkml:trace contextRef="#ctx0" brushRef="#br0" timeOffset="12253.44">30335 1726 416 0,'0'0'348'0,"0"0"-251"16,0 0 5-16,0 0-6 16,6-77-60-16,14 66-12 0,5 0 3 15,6 3-22-15,3 0 19 16,5 5-17-16,2 3-3 15,0 3 8-15,-2 13-12 16,-7 3 4-16,-6 4 0 16,-3 0-3-16,-7 4 1 15,-1 2-2-15,-7-1 0 16,-8 4 6-16,0-2-2 16,-14-1-3-16,-10-1 7 15,-4-6-7-15,-8-1-1 16,-2-11 1-16,3-2 4 15,1-6 1-15,12-2-3 16,5 2 5-16,7-2 26 0,8 0-11 16,2 0 3-16,0 0-23 15,0 1-3-15,0 9 0 16,12 4-15-16,5 4 15 16,3 0 5-16,6 5-3 15,3-4 1-15,3 0-3 16,4-6 1-16,-4 0-2 15,3-5-6-15,-2-3-27 16,1 1-47-16,3-1-99 16,2 1-670-16</inkml:trace>
  <inkml:trace contextRef="#ctx0" brushRef="#br0" timeOffset="13105.75">31153 1982 791 0,'0'0'84'0,"0"0"-34"16,0 0-23-16,0 0-13 16,0 0-2-16,0 0-6 0,48 70-6 15,-23-58 3-15,-1-5 0 16,0-5-3-16,-2-2 0 15,0 0 3-15,-5-10-10 16,-2-9 6-16,-6-5 1 16,-5-4 21-16,-4-1-18 15,0-2 12-15,0 0-4 16,-7 0-5-16,-1 1 24 16,4 0-21-16,4-1-1 15,0 4 16-15,0 1-13 16,3 2 4-16,9 5 1 15,7-1-7-15,3 3 6 16,6 4-11-16,1 4 1 0,3 5 7 16,-1 4-4-16,-1 0 2 15,0 6-2-15,-3 7 1 16,-2 3 7-16,-3 4-14 16,-5 1 4-16,-4 4 6 15,-6 2-4-15,-5 2 6 16,-2 6-3-16,-5-1-1 15,-11 3 4-15,-2 0-13 16,0-1 2-16,8-5 8 16,2-5-10-16,5-7 3 15,3-5-4-15,0 0 0 16,15-7-1-16,9-3-5 16,4-4 2-16,5 0-6 0,5 0-2 15,-3-11-70-15,3-3-71 16,-1 0-781-16</inkml:trace>
  <inkml:trace contextRef="#ctx0" brushRef="#br0" timeOffset="13521.35">32008 1363 752 0,'0'0'194'0,"0"0"-83"15,0 0-6-15,0 0-24 16,0 0-51-16,0 0-7 15,0 35-13-15,0-1-7 16,0 4 5-16,3 5-8 16,2 2-31-16,-3-1-121 15,-2 3-982-15</inkml:trace>
  <inkml:trace contextRef="#ctx0" brushRef="#br0" timeOffset="26538.8">25925 3562 830 0,'0'0'113'0,"0"0"-1"15,0 0-41-15,0 0-13 16,0 0-25-16,0 0-16 16,-41 36-9-16,41-7-8 15,0 0 2-15,11 3 5 16,9-3-7-16,7-3-1 0,4-7-2 15,6-10 1-15,2-7 1 16,1-2 2-16,1-11-1 16,-4-12 0-16,-6-3 0 15,-10-3 5-15,-6 1 1 16,-11-3 6-16,-4-3 6 16,-1 0-12-16,-20-2 0 15,-6 7 0-15,-6 5-3 16,1 8 13-16,-1 8 12 15,4 4-4-15,11 4-12 16,7 0-2-16,9 0-10 16,2 0-5-16,5 12-30 0,18 9 8 15,12-5-56-15,8 0-26 16,-1-4-202-16</inkml:trace>
  <inkml:trace contextRef="#ctx0" brushRef="#br0" timeOffset="27034.54">26604 3492 711 0,'0'0'169'16,"0"0"-27"-16,0 0-29 16,0 0-20-16,0 0-41 15,0 0-15-15,-22-19-15 16,22 19-14-16,0 0-8 16,0 0-6-16,0 16-4 15,4 8 10-15,8 5 1 16,-2 7 4-16,1 3-2 15,1 3 1-15,-2-3-4 16,2 0-2-16,-2-7 0 0,-2-11-2 16,0-7-12-1,-5-9 2-15,0-5 6 0,-3 0 8 16,0-8 8-16,-8-13-8 16,-7-8 0-16,-1-5 1 15,2-5 3-15,7 2 1 16,2 0-4-16,5 3 0 15,0 6 0-15,17 3-1 16,14 6-1-16,14 5 0 16,13 3 2-16,8 5-2 15,4 5-28-15,-8 1-67 16,-11 0-132-16</inkml:trace>
  <inkml:trace contextRef="#ctx0" brushRef="#br0" timeOffset="28198.21">27709 3629 882 0,'0'0'82'15,"0"0"-4"-15,0 0-19 16,0 0-29-16,0 0-28 16,0 0 8-16,27 47 5 15,0-29 0-15,9-2 10 16,4-5-15-16,5-3-5 16,3-5 10-16,1-3-13 0,-9 0 2 15,-2-5-4 1,-10-9 0-16,-9-7 0 0,-8-3 0 15,-7-3 13-15,-4-5 10 16,0-4-13-16,0-3-7 16,-7 1 0-16,1 3-3 15,-1 4 9-15,7 5-9 16,0 9 1-16,0 1 6 16,7 5-7-16,9 2 0 15,8 3 1-15,6 2-1 16,4 3 2-16,5 1-2 15,3 0 0-15,0 0 1 16,-2 4 1-16,-2 9-1 16,-5 1-1-16,-6 3 0 0,-9 2-1 15,-7 1 3-15,-9 4-2 16,-2 3 4-16,-4 2 4 16,-17 4 12-16,-3-3-11 15,-2-2 1-15,5-5-2 16,6-2-6-16,7-4-2 15,7 1 0-15,1-4-2 16,0-1-1-16,15 0 0 16,7-3 2-16,2 1 0 15,6-4-3-15,7-1-10 16,9-4-56-16,10 2-24 16,5-4-21-16,-2 0-753 15</inkml:trace>
  <inkml:trace contextRef="#ctx0" brushRef="#br0" timeOffset="28539.05">29075 3550 850 0,'0'0'190'0,"0"0"-92"16,0 0 26-16,0 0-42 16,0 0-35-16,0 0-31 15,-29-8-16-15,31 8-9 16,15 0-5-16,10 0 14 15,5 0 3-15,0 0-3 16,4 0-5-16,2 0-24 16,-1 0-32-16,-1 0-18 15,-8 0-36-15,-11 0-272 16</inkml:trace>
  <inkml:trace contextRef="#ctx0" brushRef="#br0" timeOffset="28848.65">29037 3702 932 0,'0'0'119'0,"0"0"-54"15,0 0 31-15,0 0-49 16,0 0-22-16,0 0-4 15,0 0-11-15,-6 2 2 16,11 1 3-16,4 0 21 16,4 1-6-16,2-1-12 0,6 1 8 15,2-4-9-15,3 6-14 16,3-6 0-16,0 0-1 16,1 4-1-16,3-4-2 15,0 0-3-15,7 0-50 16,2 0-36-16,-3 0-53 15,-3-6-275-15</inkml:trace>
  <inkml:trace contextRef="#ctx0" brushRef="#br0" timeOffset="32673.04">30016 3456 631 0,'0'0'255'0,"0"0"-158"15,0 0 15-15,0 0-14 0,0 0-34 16,0 0-28 0,0 0-6-16,-2-2-30 0,2 24 4 15,0 9 7-15,0 8-6 16,0 3 2-16,0 2-7 15,0 1 2-15,0-1-3 16,0 1 1-16,0-4-24 16,0-6-33-16,0-10-35 15,0-6-44-15,0-13-297 16</inkml:trace>
  <inkml:trace contextRef="#ctx0" brushRef="#br0" timeOffset="33222.91">30031 3507 601 0,'0'0'186'0,"0"0"-125"16,0-83 55-16,9 62-26 16,7 3-49-16,6 2-10 15,1 4-15-15,4 3 6 16,1 5-9-16,1 4-1 15,-1 0 2-15,0 0 3 16,-3 4-10-16,-3 12 1 16,-5 2-6-16,-3 3 4 15,-4 2 4-15,-5 2-4 16,-5 1 0-16,0-2-4 0,0-2 5 16,-18 0-6-16,-5-5 4 15,-2-5-1-15,-5-2-1 16,3-5 1-16,2 0-4 15,7-3 3-15,6-2-3 16,8 0 1-16,2 0 4 16,2 0-5-16,0 2-11 15,5 4 4-15,11 3 5 16,7-1 2-16,2 9 2 16,0-3-2-16,2 7 0 15,0 4 1-15,-2-2 1 16,-2 7-2-16,1-2 3 0,1-3 0 15,2 2 1-15,-1-3-4 16,3-4 25-16,-6-3-13 16,-6-7-4-16,-6-3 5 15,-7-3-3-15,-4-4-7 16,0 1 4-16,0-1 11 16,0 0-3-16,0 0-13 15,0 0-2-15,0 0-5 16,0 0-66-16,2-4-92 15,5-3-571-15</inkml:trace>
  <inkml:trace contextRef="#ctx0" brushRef="#br0" timeOffset="34131.42">30756 3688 462 0,'0'0'456'15,"0"0"-408"-15,0 0 0 16,0 0 4-16,0 0-34 15,0 0-4-15,10 69 3 16,7-47-13-16,2-5 3 16,2-2 1-16,1-3-7 0,-1-6 6 15,0-6-4 1,0 0-2-16,-4-2 4 0,-4-15 1 16,-3-5 6-16,-5-6 11 15,-4-5-6-15,-1-2-2 16,0 0-14-16,0-3 1 15,-3 1 5-15,-6-3-4 16,2 3 6-16,3 3 13 16,2 4-1-16,2 6 3 15,0 8-14-15,0 2 5 16,2 2-13-16,11 1 4 16,2 1-6-16,6 2-5 15,4 3 5-15,2 4 1 16,1 1 1-16,1 0 0 0,1 0-2 15,1 5-5-15,-3 9 5 16,-1-2 1-16,-2 4 3 16,-1 0-4-16,-6 1 1 15,-3-1-1-15,-6-2 0 16,-3 0 0-16,-6 0 0 16,0 0 11-16,0 3-7 15,-9 3 11-15,-6 1-8 16,-3 0-1-16,3 0-1 15,2 1-5-15,4-2 3 16,3-2-6-16,0 1 4 16,6 1-2-16,0-1 2 15,0-2 0-15,13 2-1 0,4-2-6 16,4-1 6 0,1-4 3-16,0-2-2 0,-1-4-2 15,2-4-2-15,-3-2 2 16,5-2-2-16,5-15-27 15,1-6-82-15,4-5-124 16</inkml:trace>
  <inkml:trace contextRef="#ctx0" brushRef="#br0" timeOffset="34564.25">31527 3041 678 0,'0'0'258'0,"0"0"-128"15,0 0-16-15,0 0-30 16,0 0-44-16,0 0-18 16,0 8-21-16,0 13 5 15,6 10 5-15,2 3-11 16,-1 4 2-16,2 3-4 16,-3 4-51-16,-3-6-102 15,-3-2-476-15</inkml:trace>
  <inkml:trace contextRef="#ctx0" brushRef="#br0" timeOffset="35466.9">31925 3402 830 0,'0'0'133'15,"0"0"-28"1,0 0-11-16,0 0-37 0,0 0-28 15,0 0-22-15,0 50 16 16,0-15-12-16,0 5 0 16,5 1 0-16,1 2-11 15,-1-2 0-15,1-2-4 16,1-5 4-16,-3-5-27 16,2-9-45-16,-1-6-20 15,-2-11-116-15,-3-3-242 16</inkml:trace>
  <inkml:trace contextRef="#ctx0" brushRef="#br0" timeOffset="36011.23">31944 3403 669 0,'0'0'148'15,"0"0"-35"-15,0 0-12 16,0 0-45-16,0 0-41 15,41-80 1-15,-21 70-9 16,7 1 6-16,2 3 2 16,1 3-10-16,0 2 6 15,-2 1 7-15,-2 0-16 16,-1 0 16-16,-5 12-10 16,-1 2 3-16,-5 4-1 15,-3 4-6-15,-2-1 0 0,-4 1 2 16,-5 2-5-1,0-1 2-15,0-2 1 0,-15-1-4 16,-8-4 5-16,-5-3-3 16,-2-1 6-16,0-4-8 15,1-2 1-15,5-4 2 16,7 2-2-16,4-4 0 16,8 2 0-16,4-2 3 15,1 2-8-15,0 4-3 16,6 3-11-16,13 4 15 15,5 1 1-15,3 3 2 16,3 2 3-16,1 4-2 16,2 2 3-16,0 4-3 15,0 1 10-15,-1 0 8 16,1 0 3-16,0-2 1 0,-2-8 4 16,-4-4-13-16,-5-5-12 15,-6-5-2-15,-7-4 0 16,-6-1-1-16,-2-1-10 15,3-3-21-15,1-14-50 16,-2-7-30-16,-2-6-405 16</inkml:trace>
  <inkml:trace contextRef="#ctx0" brushRef="#br0" timeOffset="36409.21">32636 3064 909 0,'0'0'117'0,"0"0"-15"16,0 0-26-16,0 0-34 16,0 0-31-16,0 0 14 15,0 71 11-15,3-40-17 16,1 1-9-16,2 2-1 15,-3-3-8-15,-1-3 0 16,-2-3-1-16,0-7-4 16,0-4-17-16,0-7-54 15,-5-5-35-15,-1-2-118 16,-3-5-554-16</inkml:trace>
  <inkml:trace contextRef="#ctx0" brushRef="#br0" timeOffset="36647.92">32449 2964 833 0,'0'0'172'16,"0"0"-79"-16,0 0-41 16,0 0-5-16,0 0 10 15,90-25-19-15,-48 25-1 16,6-1-2-16,5 1-1 15,1 0-11-15,-1 0-17 16,-5 0-6-16,1 0-3 16,-5 0-107-16,0 4-199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10.88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34 15 6435,'0'0'9842,"-6"-4"-9445,5 2-376,0 1 0,-1 0 0,1 0 0,-1 0 1,1 1-1,-1-1 0,1 0 0,-1 0 0,1 1 0,-1-1 0,0 1 0,-2-1 0,3 1-16,1 0 1,0 1 0,0-1-1,-1 0 1,1 0 0,0 0-1,0 0 1,-1 1 0,1-1-1,0 0 1,0 0-1,0 1 1,-1-1 0,1 0-1,0 0 1,0 1 0,0-1-1,0 0 1,-1 0-1,1 1 1,0-1 0,0 0-1,0 1 1,0-1 0,0 0-1,0 1 1,0-1-1,0 0 1,0 1 0,0-1-1,5 25 76,13 19-37,1-1 0,41 66 0,-23-44-27,-29-48-15,-2-5 5,1 1 0,-1-1 0,2 0 0,0-1 0,0 0-1,1 0 1,0-1 0,14 12 0,-21-21-9,-1 0 0,0 0 0,1 0 0,-1-1 0,1 1 0,-1 0 0,1-1 1,-1 1-1,1-1 0,-1 1 0,1-1 0,0 0 0,-1 1 0,1-1 0,-1 0 0,1 0 0,0 0 0,-1-1 0,1 1 0,0 0 0,-1-1 0,1 1 1,-1 0-1,1-1 0,-1 0 0,1 1 0,-1-1 0,1 0 0,-1 0 0,0 0 0,3-2 0,1-2-11,0-1 1,0 0-1,-1-1 0,1 1 0,4-11 0,-3 6 11,24-42 35,-3 4-36,47-64 1,-64 100 5,0 0-1,2 1 1,-1 0-1,1 1 1,1 0-1,0 1 1,0 0-1,1 1 0,20-9 1,-29 15 3,0 1 0,0 0 1,0 0-1,0 1 0,0-1 0,1 1 1,-1 0-1,0 1 0,1-1 0,-1 1 0,0 0 1,1 0-1,-1 1 0,0 0 0,8 2 1,-8-1 10,0 0 1,-1 0-1,1 1 1,-1 0 0,0 0-1,1 0 1,-1 1 0,-1-1-1,1 1 1,0 0-1,-1 0 1,0 0 0,0 0-1,0 1 1,3 6-1,9 22 213,-1 0 0,17 63-1,-22-63-780,2-1-1,1 0 0,22 43 0,-21-54-3425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11.22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9861,'0'0'6579,"23"111"-6451,-8-79-32,0-2-96,-1-4-48,-3-2 32,-2-4-1025,-5-10-1408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11.5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49 14759,'0'0'3473,"137"-46"-3473,-73 44-480,0 2-576,3 0-2290,-5 0-2961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11.89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189 1 5539,'0'0'7475,"-23"3"-5909,-73 15-381,93-17-1147,0 0 0,-1 0 0,1 0 0,0 0 0,-1 1 0,1 0 0,0-1 1,0 1-1,0 0 0,1 1 0,-1-1 0,0 0 0,1 1 0,-1 0 0,1-1 1,0 1-1,0 0 0,-3 6 0,3-2 7,-1-1 0,1 1 1,1 0-1,0 0 0,0 0 0,0 11 0,0-13-42,0 10 6,1 0 1,0 0 0,1 0-1,0 0 1,1 0-1,1 0 1,0 0 0,1-1-1,10 22 1,-10-26-4,2-1 1,-1 0-1,1 0 0,0-1 1,1 1-1,0-1 1,1-1-1,-1 0 0,1 0 1,1 0-1,-1-1 1,1 0-1,0-1 0,16 8 1,-8-7 6,1 0-1,-1-1 1,1-1 0,0-1 0,1 0 0,-1-2-1,0 0 1,1-1 0,33-4 0,-47 4-6,-1 0 1,0-1-1,1 0 0,-1 0 1,0 0-1,0 0 1,1-1-1,-1 0 0,0 0 1,0 0-1,-1 0 1,1-1-1,0 1 0,-1-1 1,0 0-1,1 0 1,-1 0-1,0 0 0,0-1 1,-1 1-1,5-8 1,-4 3 42,0-1 0,0 0 0,0 0 0,-1 0 0,-1 0 1,0 0-1,0-1 0,0 1 0,-2-13 0,0 13-9,-1 1-1,1-1 1,-2 1-1,1 0 0,-1 0 1,-1 0-1,1 0 1,-1 1-1,0-1 1,-1 1-1,0 0 1,0 0-1,-1 1 1,0 0-1,-6-6 0,-9-8 61,-1 1-1,-1 2 0,-29-18 1,2 10 165,62 23-975,76 0-2573,-33 2-1493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12.23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 1 13030,'0'0'5050,"-2"10"-4922,1-4-127,0 0-1,0 0 0,1 0 1,-1-1-1,2 1 0,-1 0 1,1 0-1,-1 0 0,2 0 1,-1 0-1,1 0 0,0-1 1,0 1-1,0-1 0,5 8 1,34 67 27,-23-43-6,2 0-1,43 60 1,-62-96-22,0 0 1,0 1-1,0-1 0,1 0 0,-1 1 1,0-1-1,1 0 0,-1 0 0,0 0 1,1 0-1,0 0 0,-1 0 0,1-1 1,-1 1-1,3 0 0,-3-1 0,0 0 1,0 0-1,0 0 1,0 0-1,0 0 1,0-1-1,0 1 1,0 0-1,-1 0 1,1-1-1,0 1 1,0-1-1,0 1 1,0-1-1,-1 1 1,1-1-1,0 1 1,0-1-1,-1 0 1,2 0-1,2-5 6,0-1-1,-1 1 1,1 0-1,-1-1 0,4-13 1,-3 8 3,2-4-3,51-115 81,-50 118-75,0 0 1,1 1 0,1 0 0,0 1-1,0-1 1,1 2 0,18-16 0,-23 22 2,-1 1-1,1 0 1,-1 0 0,1 1 0,0-1-1,0 1 1,0 0 0,0 1 0,0-1-1,1 1 1,-1 0 0,0 0 0,1 0-1,-1 1 1,0 0 0,1 0 0,-1 1-1,1-1 1,-1 1 0,0 0 0,1 0 0,6 4-1,-2-1 24,-1 1 0,1 0 0,-1 0-1,-1 1 1,1 0 0,-1 1 0,0 0-1,0 0 1,-1 1 0,9 12 0,38 54 224,-30-39-608,1-1 1,35 35 0,-27-38-2723,-2-2-4175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4:13.9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1 377 10725,'0'0'3015,"4"-2"-2759,9-2-11,1 1 1,-1 0 0,1 0 0,27 0-1,64 4 225,-41 0-226,123 0 215,477-14 565,1397-112 636,-1954 119-1626,310-15 103,773-55 15,-804 38 228,157-15-56,0 30-263,-378 20-14,184 7 64,-343-3 262,-26-9-13454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in="-256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3-18T01:54:57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2654 0,'0'25'125,"0"0"-94,0 0-31,0 49 16,0-24-1,0 24-15,0 75 16,0-50 0,0 0-16,0-24 15,0 24-15,0-25 16,0-24-1,0 24-15,0-24 16,0 74 0,0-74-16,0 49 15,0-25 1,0 25-16,0 25 16,0-24-1,0-1-15,0-25 16,0-24-1,0 24-15,0-24 16,0-25 0,0 49-16,0-24 15,0 24-15,0 25 16,0-24 0,0 24-16,0 0 15,0-24 1,0-26-16,0 1 15,0-1 1,0-24-16,0 50 16,0-51-16,0 1 15,0 0 1,0 0-16,0 0 16,0-1-1,0 26 110</inkml:trace>
  <inkml:trace contextRef="#ctx0" brushRef="#br0" timeOffset="987.42">4415 5829 0,'0'25'110,"0"0"-79,0 0-31,-25 24 31,1 26-31,-26-1 16,25 0-1,-49 1-15,-1 24 16,51-25-16,-51 1 16,1-26-1,-25 75-15,24-49 16,1-1 0,-1 26-16,1-26 15,49 25 1,-25-24-16,-24 49 15,49-25 1,-24 50-16,24-25 16,-25-25-16,25 0 15,-24-25 1,-26 51-16,51-76 16,-1-24-1,0 49-15,0-49 16,-24 0-1,24-25-15,25 25 16</inkml:trace>
  <inkml:trace contextRef="#ctx0" brushRef="#br0" timeOffset="3050.35">4440 5904 0,'25'0'157,"0"0"-142,-1 0-15,26 0 16,-25 0 0,24 24-16,26-24 15,24 25 1,50-25-16,0 50 15,-25-50 1,25 49-16,-50-49 16,-25 25-1,-24-25-15,74 25 16,-25 25 0,-24-26-16,73-24 15,1 50 1,0-25-16,-50 24 15,25-24-15,-74-25 16,24 0 0,-49 0-16,0 0 15,0 0 1,49 0-16,-49 25 16,0-25-1,0 0-15,49 50 16,-49-50-1,0 0 1,-1 0 0,1 0-16,50 24 15,-51-24-15,1 0 16,0 0 0</inkml:trace>
  <inkml:trace contextRef="#ctx0" brushRef="#br0" timeOffset="8295.93">7417 3646 0,'0'50'141,"24"-50"-141,1 25 15,50 24 1,-26 1-16,1 0 15,49 24 1,-49 50-16,49-25 16,-25 25-1,-24-25-15,0-24 16,-1-1-16,26-49 16,-51 49-1,1 1-15,50-50 16,-26 74-1,1-25-15,-1 50 16,-24-74 0,50 74-16,-1-50 15,-49-49 1,0 0-16,-25 0 16,49 49-1,1-49-15,-25 0 16,24 0-1,-24 49-15,0-74 16,0 25-16,-1-25 31</inkml:trace>
  <inkml:trace contextRef="#ctx0" brushRef="#br0" timeOffset="10443.25">7516 3696 0,'25'0'156,"-1"0"-156,1 0 16,25 0 0,74 0-16,-25-25 15,0 25 1,25-50-16,25 26 15,-50 24-15,25-50 16,-74 25 0,74 25-16,-25-49 15,0 24 1,50 25-16,-25-25 16,-24 25-1,-1-50-15,25 50 16,-75-24-1,75 24-15,-74-50 16,24 50-16,1-25 16,24 0-1,-25 25-15,-49 0 16,75 0 0,-1-49-16,0 49 15,-25 0 1,-24 0-16,24 0 15,1 0 1,-50 0-16,-1 0 16,1 0-16,0 0 15,0-25 1,0 25-16,24 0 16,-24 0-1,25-25-15,-26 25 16,1 0-1,25 0-15,-1-49 16,-24 49 0,0-25-16,49 25 15,-49-25 1,0 25 0,0-25-1,0 25-15,0 0 16,24-25-16,-24 1 15,0 24 1,0-25-16,-1 25 31,1 0-31,0 0 16,25 0 0,-26-50-16,1 50 15,0 0 1,0 0-1</inkml:trace>
  <inkml:trace contextRef="#ctx0" brushRef="#br0" timeOffset="13586.05">8930 5556 0,'24'0'125,"1"0"-110,25 0 1,-25 0 0,24 0-16,-24 0 15,50 0-15,24 0 16,0-25-1,75-24-15,24 49 16,-99-25 0,50-25-16,-74 50 15,24-24 1,-25 24-16,1-50 16,-26 50-1,75-25-15,-74 25 16,74-49-16,-25 24 15,-49 25 1,24-25-16,0 25 16,-24-50-1,0 50-15,-1 0 16,-24 0 0,50 0-16,-26 0 15,26-24 1,-51-1-1,51-25-15,-50 50 16,-1-25-16,26 1 16,-25-1-1,24 0-15,1-25 16,-25 26-16,49-1 16,-49 0-1,25 25-15,-26-25 16,26 0-1,-25 25-15,0-25 16,-1 25 0,1-49-1,0 49 1,-25-25-16,25 25 16,24-25-16,-24 25 31,-25-25-16,25 25 1,-25 25 156</inkml:trace>
  <inkml:trace contextRef="#ctx0" brushRef="#br0" timeOffset="15624.81">8880 5631 0,'0'24'141,"0"1"-125,25 0-16,-25 25 15,25 74-15,-25-75 16,0 75 0,24-74-16,-24 74 15,0-74 1,0 49-16,0-25 15,0-49 1,0 25-16,0-1 16,0 1-1,0 24-15,0 25 16,50-24 0,-50-50-16,0 0 15,0-1 1,0 1-16,25-25 47,-25 25-47,25-25 62</inkml:trace>
  <inkml:trace contextRef="#ctx0" brushRef="#br0" timeOffset="17595.74">7417 3820 0,'0'25'109,"0"0"-93,0-1-1,0 51-15,0-50 16,0-1 0,0 51-16,0-50 15,0-1 1,0 26-16,0 24 16,24-49-1,-24 25-15,25 24 16,-25 1-16,25-51 15,-25 26 1,50 24-16,-50-24 16,0 0-1,24-1-15,-24-24 16,25 50 0,0-51-16,-25 1 15,0 0 1,25 0-16,-25 0 15,0 24-15,25-24 16,-25 25 0,0-26-16,49 51 15,-49-26 1,0-24 0,0 50-16,0-51 15,0 1-15,0 0 16,0 0-1,0 24-15,0-24 16,25 0 0,-25 0-16,0 0 15,0-1 1,25-24 0,-25 25 15,0 25 0,0-75 141</inkml:trace>
  <inkml:trace contextRef="#ctx0" brushRef="#br0" timeOffset="18785.05">7764 5705 0,'25'25'109,"-1"0"-93,1-1-1,25 1-15,-1 0 16,-24 50-1,50-1-15,-1 0 16,1 1 0,-51-50-16,51 24 15,-50-24 1,-1 0 0,-24 24-1,25-49 1,-25 25-1,25 0 1,-25 0-16,25 0 31,-25-1-31,49 1 16,-49 25 0,25-25-16,0-1 31,-25 1-31,25-25 15,-25 25 1,25 0-16,-1 0 16,1 24-16,0-24 15,-25 0 1,50-25-16,-26 25 16,1-1-1,0 1 1,0-25-1,0 25-15,-1-25 16,26 50 0,-25-50-1,-25 25 1,25-25-16,-1 0 16,-24 24-16,25-24 15,0 0 1,-25 25-1</inkml:trace>
  <inkml:trace contextRef="#ctx0" brushRef="#br0" timeOffset="20666.47">9128 7094 0,'25'0'125,"0"0"-109,49 0-1,-49-25-15,74 1 16,-49 24 0,74-25-16,0 25 15,25 0 1,24-50-16,-73 25 15,-1 25 1,25-49-16,-25 24 16,0 25-1,-24-50-15,24 50 16,50-25-16,-25-24 16,-25 49-1,50-25-15,-75 25 16,1-25-1,-26 25-15,-24 0 16,0 0 0,24 0-16,1 0 15,-25 0 1,24 0-16,26-49 16,-50 49-16,49 0 15,-49 0 1,24 0-16,-24 0 15,50 0 1,-51-25-16,26 25 16,24 0-1,-49-25-15,50 25 16,-26-25 0,-24 25-16,25 0 15,-25-49-15,-1 49 31,1 0-15,0-25 0,0 25-16,0-25 15,24 25 1,-24 0-16,0 0 31,0-25 0,-1 25 1,1 0-17</inkml:trace>
  <inkml:trace contextRef="#ctx0" brushRef="#br0" timeOffset="45397.07">11906 4961 0,'0'-25'125,"0"0"-109,25 25-1,-25-49 1,25 49 15,0-25 0,-1 25-15,1 0-16,0-25 16,49 25-1,-24 0-15,25 0 16,-1 0-16,-49 0 15,24-25 1,-24 25-16,0 0 16,25 0-1,-26 0 1,1 0 0,0 0-1,0 0 1,0-25-16,-1 25 31,26 0-15,-25 0-1,0 0 1,-1 0 0,1 0-1,0 0 1,0 0-1,24 0 32,-24 0-31,0 0-16,0 0 16,0 0-1,-1 0 1,1-24-1,25 24 17,-25 0-17,-1 0 17,1 0 14</inkml:trace>
  <inkml:trace contextRef="#ctx0" brushRef="#br0" timeOffset="48232.9">11609 3051 0,'24'0'156,"1"25"-140,0 0 0,0 49-16,0-49 15,-1 0-15,1-1 16,25 1-1,-25 25-15,-1-1 16,-24-24 0,25 0-16,0 0 15,-25 24-15,25-24 16,24-25 62,-24 25-62,0 0-1,0-25 1,0 25 0,-1-1-1,1 1-15,-25 25 16,50-50-1,-25 25-15,0 0 16,-1-25 0,1 24-16,-25 1 15,25 0 1,0 0-16,24 24 16,-24-24-1,0 0-15,0 0 16,0 0-16,-1-1 31,1 1-31,-25 0 16,0 25-1,25-50-15,-25 24 16,50 1 0,-50 0 15,24-25-31,-24 25 31,25-25 0,-25 25-31,25-25 16,-25 24 15,25-24-31,-25 50 31,25-50-31,-1 25 32,26 0-32,-25-1 15,0-24 1,-25 25-16,24-25 16,-24 25-1,25 0 1,0 24-1,-25-24 1,25-25-16,-25 25 31,49 0 1,-24 0-1,-25-1-16,25-24-15,-25 25 16,25 25 0,-25-25-1,25-25 1,-25 24-16,24 1 31,1-25 47,-25 25-46,25-25-17,-25-25 95</inkml:trace>
  <inkml:trace contextRef="#ctx0" brushRef="#br0" timeOffset="51859.38">13146 4837 0,'0'25'109,"0"0"-93,0-1-1,0 26-15,0 0 16,0-26 0,0 1-16,0 50 15,0-51 1,0 1-16,0 0 15,0 0 1,0 0 15,0 24-31,0-24 32,0 0-17,0 0 1,0-1-1,0 1 1,0 0 0,0 25-1,0-26 1,0 26-16,0-25 16,0 49-1,0-49-15,0 0 16,0 0-16,0-1 15,0 1 1,0 0 0,0 25-1,0-25 1,0-1 31,0 1-32,0 0 48,0 0-1,25 0-30,-25 24-17,0-24 1,0 0-16,0 0 16,25-1-1,-25 1 1,0 0-1,0 25 1,50-50 0,-50 24-1,0 1 17,0 0-17,0 0 1,25-25 15,-25 25 157,-50-25 62,25 0-188,0 0-15,0 0 0,1 0-16,-1 0-15,0 0 31,0 0-16,-24 0 16,24 0-16,0 0-15,25 24-1,-25-24 1,0 0 31,1 0-16,-1 25 0,-25-25 0,25 0-15,1 0 0,-1 0 15,25 50-15,-25-50-1,0 0 16,0 0 16,25 74 110</inkml:trace>
  <inkml:trace contextRef="#ctx0" brushRef="#br0" timeOffset="55471.49">9103 6945 0</inkml:trace>
  <inkml:trace contextRef="#ctx0" brushRef="#br0" timeOffset="58868.94">9103 6970 0,'-24'0'109,"-26"0"-78,25 0-15,0 0 15,0 0 16,25 25 31,0 0 157,0 0-188,25-25-16,-25 24-16,25-24 17,25 0-1,-25 0 16,-1 0-32,1 0 32,0 0-15,0 0-17,0 0 32,-25-24 78,-25 24-109,25-25-1,-25 25 1,0 0 0,0-25 15,1 25 0,-26 0-15,25 0 31,0 0-16,25 25 109</inkml:trace>
  <inkml:trace contextRef="#ctx0" brushRef="#br0" timeOffset="60750.65">8979 5581 0,'-25'0'375,"1"0"-328</inkml:trace>
  <inkml:trace contextRef="#ctx0" brushRef="#br0" timeOffset="63133.39">8930 5457 0,'-25'0'110,"0"50"-48,25-26 16,0 1-46,0 0 186,0 0-124,25-25-63,0 0 32,-1 0-16,1 0-16,0 0-15,25 0-1,-25-25 1,-25 0-1,24 25 1,-24-25 15,0-24 16,0 24-16,-24 25-15,-26 0 15,25 0-15,0 0 0,0 0-1,1 0 16,-1 0 1,25 50 61,0-26 17,25-24 140</inkml:trace>
  <inkml:trace contextRef="#ctx0" brushRef="#br0" timeOffset="75531.98">2059 7689 0,'0'-24'110,"25"24"-95,24-50-15,-24 50 16,25-25 0,-26 25-1,26 0 1,-25 0-16,0 0 16,-1 0-16,1 0 15,0 0 1,-25 25 15,0 25-31,0-26 16,0 1-1,0 0-15,0 0 16,0 0-16,0-1 16,0 26-1,0-25-15,0 0 16,0 24-1,0-24-15,-25 25 16,0-25 0,1-25 31,24-50 31,0 25-63,0 0-15,0-24 16,0 24 0,0-50-16,0 26 15,0-26 1,24 1-16,-24 24 15,0-74 1,25 100-16,-25-26 16,25 25-1,-25 0-15,50-24 16,-50 24 0,24 25-1,-24-25-15,25 25 63,-25 25 30,0 25-77,0-26 0,0 1-1,0 0-15,0 0 32,0 0-32,0-1 15,0 51 1,-25-50-16,25-1 15,0 1 1,0 0-16,0 25 16,0-26-16,0 1 15,0 0 1,0 0 15,0 0 32,25-25 30,0 0-77,0 0 0,0 0-1,-1 0-15,26 0 16,-25 0 0,0 0 140</inkml:trace>
  <inkml:trace contextRef="#ctx0" brushRef="#br0" timeOffset="77871.59">6747 6871 0,'0'25'141,"0"24"-141,0 26 16,0-50-1,0 24-15,0 1 16,0-1 0,0-24-16,0 0 31,49-25-16,-24 0 1,0 0 0,0 25-1,0-25 1,0 0 0,-1 0-1,26 0 1,-25 0-1,0 0 1,-1 0 0,1-25-1,0 0 1,-25 0 0,25 1-16,-25-1 15,0-25 1,0 25-16,25 1 15,-25-1 1,0 0-16,0 0 16,0 0-1,0 1 1,0-26 0,0 25 15,0 0 0,0 50 63,0 25-79,0-25 1,0-1-16,0 1 16,0 25-1,0 24-15,0-24 16,0 24 0,0 1-16,0 24 15,0-50-15,0 75 16,0-24-1,0-26-15,0-24 16,0 24 0,0-49-16,0 24 15,0-24 1,0 0-16,0 25 16,0-25-1,0-1 48</inkml:trace>
  <inkml:trace contextRef="#ctx0" brushRef="#br0" timeOffset="80044.66">4787 2381 0,'75'0'141,"-50"0"-125,24 0-16,26-49 15,-26 49 1,1-25-16,-25 25 15,-1 0-15,26 0 16,-50-25 0,25 25-16,24 0 31,-49 25 47,0 24-78,0-24 31,0 0-31,0 0 16,0 24 0,-24 26-16,-1-1 15,-25 1 1,25-26-16,1 75 15,24-24 1,-75 24-16,50-100 16,-24 26-1,24-25-15,0-25 32,25 25-32,-25-25 15,50 0 110,0 0-109,0 0 15,24 0-31,-24 0 16,0 0-1,0 0-15,0 0 16,-1 0 0,1 0-16,25 0 15,-25 0 1,-1 0-16,1 0 15,0-25-15,0 25 16,0 0 0,-1 0-1,26 0 1</inkml:trace>
  <inkml:trace contextRef="#ctx0" brushRef="#br0" timeOffset="81526.8">4961 2654 0,'50'0'109,"-26"0"-109,1 0 31,0 0-31,0 0 16,0 0-1,-1 0-15,26 0 16,-25 0 0,0 0-16,-1 25 15,1-25 1,0 0 0,0 0-1,0 0 16,24 0-15,-49 25 0,25-25-1</inkml:trace>
  <inkml:trace contextRef="#ctx0" brushRef="#br0" timeOffset="86371.27">9079 5110 0,'0'-25'172,"0"-25"-157,0-24-15,0 24 16,49 1-16,-49-1 16,0 25-1,0 0-15,0 1 32,25 24-1,0 0 47,-25 24 47,0 1-125,0 0 16,0 0-1,0 0 1,0 24-1,0-24 1,0 0 0,0 0-1,0 0-15,0-1 16,0 1 0,0 25-1,0-25 32,25-25 0</inkml:trace>
  <inkml:trace contextRef="#ctx0" brushRef="#br0" timeOffset="88521.23">9327 6548 0,'24'0'125,"1"0"-110,0 0 1,0 0 0,0 0-1,-1 0-15,26 0 32,-25 0-32,0 0 31,-1 0-16,1 0 17,-25 25 108,0 0-108,0 0-32,-25 0 31,1 24-31,-1-24 15,-25 0 1,50 0-16,-49-1 16,24 51-1,-25-50 1,50 0 15,25-25 110,0 0-126,0 0 1,-1 0 0,1 0-1,0-25-15,0 25 16,24-25 0,-24 25-1,0-25 1,0 25-1,0-25 17,-25 50 61</inkml:trace>
  <inkml:trace contextRef="#ctx0" brushRef="#br0" timeOffset="91148.63">13494 6077 0,'25'0'125,"24"0"-109,-24 0-1,0 0-15,24 0 16,-24 0 0,25 0-16,-1 0 15,-24 0 1,0 0 0,-25 25 30,0 0-30,0 24 15,0-24-31,0 0 32,0 0-32,0 0 31,-25-25-31,25 24 156,25-24-140,0 0-1,-25 25 1,25-25-16,-25 50 47,49-50-47,-49 25 15,0-1 1,0 1 0,0 0-1,0 0-15,0 0 32,0 24-17,0-24 1,-25-25-1,1 25-15,-1-25 32,0 0-17,0 0 17</inkml:trace>
  <inkml:trace contextRef="#ctx0" brushRef="#br0" timeOffset="93397.55">13543 4465 0,'0'49'125,"0"-24"-109,0 0 0,0 25-1,0-26 1,0 26-16,0 0 16,0-26-1,0 1-15,0 0 16,0 25-16,0-25 31,25-25 63,-25 24-94,25-24 15,0 0 1,0 0 0,24 0-16,-24 0 15,0 0 1,0 0 0,-1 0-1,1 0 1,0 0-1,25 0 17,-26 0-17,-24-24 157,0-26-156,0 25-1,0 0 1,-49 0 0,24 25-16,25-24 15,-25 24 1,25-25-16,-25 0 16,1-25-1,24 26 1,-25 24 15,25-25 0,0 50 157</inkml:trace>
  <inkml:trace contextRef="#ctx0" brushRef="#br0" timeOffset="94126.14">13742 4614 0,'0'49'141,"0"-24"-126,0 25 17,0-26-17,0 1 1,0 50-16,0-50 16,0 24-16,0 26 15,0-51 1,0 26-16,0 0 31,0-26-31,0 1 47,0 0-16,0 0 0,25-25 63</inkml:trace>
  <inkml:trace contextRef="#ctx0" brushRef="#br0" timeOffset="100291.45">11807 2456 0,'-50'0'188,"1"0"-188,24 0 15,0 0 1,0 0-16,25 49 94,0-24 15,0 0-93,25-25 15,0 25-31,0-25 31,0 0-15,-1 0-1,26 24 1,-25-24 0,0 0 15,-1 0-16,-24 25 1,25-25 0,-25 25-1,25-25 1,-25 50 0,0-25-1,0-1 16,0 1-15,0 0 0,0 0-1,0 0 1,0-1 15,-25-24 47,0 0-31,25-24-16,0-1 1,0 0-17,-24 25 1,24-25 0,0 0-1,0 1 16,0-26 1,0 25-17,0 0 1,0 0 0,0 1 109,0-1-79,0 0 79,0-25-109,0 26 0,0-1-1,0 0 1</inkml:trace>
  <inkml:trace contextRef="#ctx0" brushRef="#br0" timeOffset="120301.45">7838 9575 0,'0'49'156,"0"-24"-125,0 0-15,0 0-1,0-1 1,0 1-16,0 0 16,0 49-1,0-49-15,0 0 16,0 0-1,0 0-15,0 24 16,0-24-16,0 0 31</inkml:trace>
  <inkml:trace contextRef="#ctx0" brushRef="#br0" timeOffset="122018.54">7838 9451 0,'25'0'125,"0"0"-109,0-25-1,24 0-15,1 25 16,0-50-1,24 50-15,-24-24 16,24 24 0,-24 0-16,-1-25 15,-24 25-15,0 0 16,0 0 0,-1 0-1,-24 25 32,0-1-47,0 1 16,0 25-1,0-25-15,0-1 16,0 1-16,0 0 16,0 0 15,0 0-31,0 24 15,-24-24-15,24 0 16,-25 0 0,0-1-16,-25 1 31,50 0-31,-24 25 16,-1-50-16,0 24 15,0 1 1,0 0-16,1-25 15,-51 25 1,26-25-16,-1 0 16,0 0-1,25 0-15,-49 0 16,49 0 0,0 0-16,1 0 15,-1 0 1,0 0-1,0 0 1,50 0 203</inkml:trace>
  <inkml:trace contextRef="#ctx0" brushRef="#br0" timeOffset="124352.57">7888 10046 0,'0'25'140,"0"0"-108,0-1-17,0 1 1,0 25-1,0-25 1,0-1 0,0 1-1,0 0 1,0 0 0,0 0-16,0 24 15,0-24 16,49-75 173</inkml:trace>
  <inkml:trace contextRef="#ctx0" brushRef="#br0" timeOffset="125992.18">8235 10368 0,'0'-24'125,"0"-1"-125,0 0 15,0 0 1,0 0-16,0-24 15,0 24 1,25 0 15,-25 50 219,0 25-218,0-26-17,0 1 1,0 25-1,0-25 1,50 49-16,-50-49 16,0 0-1,0-1-15,0 1 16,0 25-16,0-25 16,0-1 15,24-24 0,-24 25 0</inkml:trace>
  <inkml:trace contextRef="#ctx0" brushRef="#br0" timeOffset="139887.21">6201 9674 0,'0'25'125,"0"-1"-109,0 1 0,0 0-1,0 0-15,0 0 16,0 49 0,0-24-1,0 24-15,0-49 16,0 25-1,0-1-15,0 1 16,0-25-16,0-1 16,0 51-1,0-50-15,0-1 16,0 1 0,0-50 140</inkml:trace>
  <inkml:trace contextRef="#ctx0" brushRef="#br0" timeOffset="141944.81">6201 9525 0,'25'0'125,"49"0"-110,-49-25 1,0 0 0,0 1-16,0-26 15,-1 25-15,51 0 16,-50 25 0,-1-24-16,1 24 15,0 0 1,0 0-16,24 0 15,-24 0 1,0 0 0,0 0-1,0 0-15,-25 24 16,24 1 0,1 0-1,-25 49-15,0-49 16,0 0-1,0 0-15,0 0 16,0 24 0,0-24-16,0 0 15,-49 0 1,-1 49-16,25-49 16,-24 0-16,24-1 15,-25 26 1,1-25-16,24 0 15,0-25 1,0 24-16,-24 1 16,24 0-1,0-25 1,0 0 0,0 0-1,1 0 1,48 0 140,1 0-125,0 0-15,0 0 0,24 0-1,-24 75-15,0-51 16,49 51-16,-24-50 15,24 49 1,1-49-16,-1 0 16,-49 24-1,0-24-15,0 0 16,24 0-16,1-1 16,-25 1-1,0-25-15,-1 50 16,1-50-1,0 25 1,0-25 47,-25 24-48,49-24 16</inkml:trace>
  <inkml:trace contextRef="#ctx0" brushRef="#br0" timeOffset="143429.22">7144 8905 0,'0'25'125,"0"-1"-109,0 26-1,0-25 1,0 0-1,0 0-15,0 24 16,0 1 0,0-25-16,0-1 15,0 26 1,0-25-16,0 24 16,0-24 15,25-25 125</inkml:trace>
  <inkml:trace contextRef="#ctx0" brushRef="#br0" timeOffset="144833.97">6921 8905 0,'24'0'204,"1"0"-189,0 0-15,25 0 16,-1 0-16,-24 0 15,49 0 1,-49 0-16,0 0 16,0 0-1,0 0-15,-1 0 16,1-25 0,25 25-1,-25 0 1,-1 0 46,1-25-46,0 25 15,-25 75 47</inkml:trace>
  <inkml:trace contextRef="#ctx0" brushRef="#br0" timeOffset="149869.5">9847 9451 0,'0'24'141,"0"1"-110,0 0 0,0 0-31,0 49 16,0-49-16,0 25 16,0-26-1,0 76-15,0-26 16,0-24-1,0 49-15,0-25 16,0 1 0,0-26-16,0 26 15,0-50 1,0 24-16,0-24 16,0 25-16,0-26 31</inkml:trace>
  <inkml:trace contextRef="#ctx0" brushRef="#br0" timeOffset="151898.81">9847 9426 0,'50'0'156,"-25"0"-124,0-25-17,-1 25 1,1 0 0,-25-50-16,25 50 15,0 0 1,25 0-1,-26 0 1,1 0 0,0 0-16,0 0 15,0 0 1,-1 0 0,26 0-1,-25 25-15,0 0 31,-1 0 32,-24 0-32,0-1-15,0 1 15,25-25-31,-25 25 16,0 25-1,0-26 17,0 1-1,0 0-16,0 0 1,0 0 0,-25-1-1,1 26 1,-1-50 0,-25 25-1,25 0-15,-24-25 16,24 24-1,0 1-15,-49-25 16,49 25 0,0-25-16,0 25 15,0-25-15,-24 25 16,24-25 0,0 0-1,0 0 1,25 49-1,-24-49 1,24-25 78</inkml:trace>
  <inkml:trace contextRef="#ctx0" brushRef="#br0" timeOffset="154426.87">9922 9971 0,'25'0'141,"-1"0"-125,1 0-1,0 0-15,0 25 16,49 25 0,-49 24-16,0-49 15,0 50 1,24-51-16,1 1 15,-25 0-15,-25 0 16,25 0 0,24-25-16,-49 49 15,25-49 1,0 0 15,-25 25-15,25-25-1,-1 0-15,-24 25 32,25-25-32</inkml:trace>
  <inkml:trace contextRef="#ctx0" brushRef="#br0" timeOffset="157300.84">10889 10443 0,'0'-50'157,"0"25"-157,0 1 15,0-26 1,0 25-16,0-49 15,-49-1 1,49 26-16,-25 24 16,25-50-1,0 26-15,0 24 16,0-49 0,0 24-16,0 0 15,0 1 1,-25-26-16,25 51 15,0-26-15,0 25 16,0-49 0,0 49-16,0 0 15,0 0 1,0 1-16,0-1 16,0-25-1,0 25 1,0 1 15,0-1 16,25 25 0,0 0-32,24 0 1,-24 0-16,0 0 16,0 0-1,-1 0 1,1 0 15,0 0-15,25 0-1,-26 0 17,1 0-1,0 0-15,-25 25 124,0-1-93,0 26-31,0-25 15,0 0-31,0-1 31,0 1-15,0 0-1,0 0 17,0 0-32,0 24 15,0-24 1,0 0 0,0 0-16,-25-25 15,25 24 1,0 1-16,-25-25 15,-24 25 1,24 25 15,0-50-31,0 0 16,1 24-16,-51-24 16,50 0-1,1 0-15,-1 0 16,0 25-1,0-25-15,0 0 32</inkml:trace>
  <inkml:trace contextRef="#ctx0" brushRef="#br0" timeOffset="159118.5">11212 10170 0,'49'0'109,"-24"0"-93,0 0-1,0 0 1,0 0 0,49 0-16,-49 0 15,0 0-15,-1 0 16,1 0-1,0 0-15,0 0 32,-25 25 61,0 24-77,0-24 15,-25 0-31,25 0 16,-25-25 0,0 25-16,-49-1 15,49 1 1,-24 50-16,-1-51 15,25 1 1,0 0-16,1 25 16,-1-26-1,50-24 126,-1 0-125,1 0-1,25 0 1,-25 0-16,-1 25 15,1-25 1,0 0-16,0 0 16,0 0-1,24 0-15,-24 0 32,0 0-32,0 0 46</inkml:trace>
  <inkml:trace contextRef="#ctx0" brushRef="#br0" timeOffset="161001.12">10393 8806 0,'0'24'157,"0"1"-126,0 0-31,0 25 15,0-26 1,0 1-16,0 0 16,0 0-16,0 0 15,0 0 17,0-1-32,0 26 31,0-25 0,0 0-15,25-25 156,-25-50-157</inkml:trace>
  <inkml:trace contextRef="#ctx0" brushRef="#br0" timeOffset="162438.09">10220 8731 0,'24'0'187,"26"0"-171,-25 0 15,0 0-15,-1 0-1,1 0 17,0 0-17,0 0 16,24 0 1,-24 0-1</inkml:trace>
  <inkml:trace contextRef="#ctx0" brushRef="#br0" timeOffset="164062.15">12898 10319 0,'25'0'172,"0"0"-157,0 0 126,-25 49-125</inkml:trace>
  <inkml:trace contextRef="#ctx0" brushRef="#br0" timeOffset="165791.64">13593 10368 0,'25'0'125,"0"0"-109,-1 0-1,26 0-15,-25 0 16,24 0-1,-24 0 1,0 0 0,25 0-1,-26 0 1,1 0 0</inkml:trace>
  <inkml:trace contextRef="#ctx0" brushRef="#br0" timeOffset="166999.79">14511 10368 0,'25'0'110,"-1"0"-110,1 25 31,0-25-31,0 25 31,24-25 0,-24 0 16,0 0 0</inkml:trace>
  <inkml:trace contextRef="#ctx0" brushRef="#br0" timeOffset="170079.07">15850 10393 0,'0'-25'171,"0"1"-171,0-1 16,0-50-16,0 51 16,0-1-1,0-50-15,0 26 16,0 24 0,0-50-16,0 26 15,0 24-15,0-49 16,0 24-1,0-24-15,0 49 16,0 0 0,0 0-16,0 0 15,0-24 1,0 24-16,0 0 16,0 0-1,0 1 1,0-1-1,0 0 17,0-25-32,0 26 15,0-1-15,0 0 16,25 25 0,-25-25-16,0 0 31,25 1-31,0-1 31,-25-25-31,24 50 16,1-25-1,50 1-15,-51 24 16,1 0 0,0-25-16,0 25 15,49 0-15,-49 0 31,0 0-31,0 0 16,-1 0 0,26 0-1,-25 0 48,-25 25-32,0-1-31,25 1 16,-25 25-1,0-25-15,0 24 16,0-24 0,0 0-16,0 24 15,0-24 1,0 0-16,0 0 15,0 0 1,0-1 0,0 1-1,0 0 1,-25-25 15,-25 50 0,25-50-31,1 24 32,-1-24-32,-25 0 15,1 0-15,24 25 16,-25-25 0,25 0-1,1 0-15,-26 0 16,25 0-1,0 0-15,1 0 16,-1 0-16,0 25 16,0-25-1,50 0 220,0 0-220,0 25-15,-1 0 16,1-1 0,50 26-16,-1 24 15,0-49 1,-49 0-16,25 49 15,-25-49 1,-1 0-16,26 25 16,-25-1-16,-25-24 15,25 0 1,-25 0-16,25 0 31,-25-1 0,24-24-31,1 0 63,-25 25-63,50-25 16</inkml:trace>
  <inkml:trace contextRef="#ctx0" brushRef="#br0" timeOffset="174149.61">17041 10344 0,'0'-50'125,"0"25"-94,0 0-31,0 1 16,-25-1 0,25 0-16,0 0 15,0 0 1,0-24-16,-25 24 15,25 0 1,0 0-16,0 0 16,0 1-1,0-1 1,0-50-16,0 51 16,0-26-1,0 0-15,0 26 16,0-1-1,0 0-15,0 0 16,0 0 0,0 1-16,0-26 15,0 25-15,0 0 32,0 1-32,0-1 31,0 0-31,0 0 31,0 0-15,0-24-1,0 24 48,0 0-48,0 0 17,0 1-1,25 24-31,0-25 31,0 0-15,24-25-1,-24 26 17,0-1-32,0 25 15,-1-25 1,1 25-16,0 0 16,-25-25-16,50 25 15,-26 0 1,1 0 15,0 0-15,0 0-1,0 0 32,-1 25 16,-24 0-48,0 0 1,0 24 0,0-24-1,0 0 1,0 0 15,0-1-15,0 1-1,0 0 17,0 25-17,0-26 16,0 1-15,0 0 31,0 0-16,0 0 0,0-1-15,-24 1 15,24 25-15,-25-50 0,25 25-16,-25-25 15,0 24 1,0 1-1,-24 0 1,24-25 0,0 25-1,0-25-15,1 25 16,-1-25 0,0 0-1,-25 0 16,26 0 16,-1 0 125</inkml:trace>
  <inkml:trace contextRef="#ctx0" brushRef="#br0" timeOffset="177933.13">17686 10096 0,'-25'0'171,"0"0"-155,0 0-16,1 0 16,-51 0-1,50 0-15,0 0 32,1 0-32,-1 0 31,0 0-16,25 24 1,-50 1 0,50 25 31,25-50 62,-25 25-93,25-25-16,0 24 15,0 1 1,-1-25-1,1 0 1,0 0 0,50 25-1,-51-25-15,1 25 16,0-25 0,0 0-16,24 49 15,-24-49 1,0 25-1,0-25 1,-25 25 0,0 0 15,0 0 0,0-1 16,0 1-47,0 0 31,0 25 1,-25-50-1,0 0-16,-24 0 1,24-25 15,0 25-15,0-25 0,0 25-1,25-25-15,-24 0 31,-1 25 1,25-24-32,0-1 31,0 0 0,0 0 0,0-24 1,0 24-17,0 0 17,0 0-32,0 0 15,25 1 1,-1-1-1,-24-25-15,25 25 16,0 25 15,-25-24-15,0-1 15,0 0 0,0 0 48</inkml:trace>
  <inkml:trace contextRef="#ctx0" brushRef="#br0" timeOffset="179617.44">16545 8434 0,'0'24'172,"0"1"-156,0 0 15,0 25-15,0-26-1,0 1-15,0 0 16,0 0-16,0 0 16,0-1-1,0 26-15,0-25 31,0 0-31,0-1 16,25-24 172</inkml:trace>
  <inkml:trace contextRef="#ctx0" brushRef="#br0" timeOffset="181344.22">16371 8310 0,'25'0'203,"0"0"-172,0 0-15,24 0-1,-24 0 17,0 0-32,0 0 31,-1 0-16,1 0 1,0 0 15,25 0-15,-26 0 15,1 0 0,-25 49 282</inkml:trace>
  <inkml:trace contextRef="#ctx0" brushRef="#br0" timeOffset="186353.99">6176 8855 0,'-24'0'109,"-26"0"-93,25 0-16,-24 0 15,-26 0 1,26 0-16,-26 0 15,50 25 1,-24-25-16,-1 0 16,25 0-1,0 0 1,25 25 0,0 0 15,0 24-16,0-24 17,0 0-32,0 0 15,0 0 1,0-1-16,0 1 16,0 0-1,0 49-15,0-49 16,0 0-16,0 49 15,0-49 1,0 25-16,0-25 16,0 49-1,0 25-15,0 0 16,0 25 0,0 25-16,0-99 15,0 24 1,0-24-16,0-25 15,0 0 1,0 24-16,0 1 16,0-25 15,0-1-31,0 1 16,0 50-1,0-51-15,0 26 16,0 74-1,25-74-15,-25 74 16,0-75 0,0 26-16,0-51 15,0 1 1,25-25 31,0 0 0,0 0-16,-1 0-15,1 0-16,0 0 15,25 0-15,-1 0 16,-24 0-1,50 0-15,-26 0 16,26 0 0,-51 0-16,26 0 15,-25 0 1,0 0-16,24 0 16,-24 0-1,0 0 1,0 0-16</inkml:trace>
  <inkml:trace contextRef="#ctx0" brushRef="#br0" timeOffset="188873.92">17959 8161 0,'24'0'125,"51"0"-109,-26 0 0,26 0-16,24 0 15,0 0-15,-24 0 16,24 0 0,-25 0-16,-49 25 15,0-25 1,0 0-16,-25 24 31,0 1-15,0 25-1,0-25 1,0-1-16,0 1 16,0 25-1,0 24-15,0 25 16,0-24-1,0-26-15,0 26 16,0-1 0,0-24-16,0 49 15,0-24 1,0-26-16,0 75 16,0-25-16,0 50 15,0-74 1,0 24-16,0 0 15,0 0 1,0-49-16,0-1 16,0 1-1,0 25-15,0-51 16,0 51 0,0-50-16,0 24 15,0 26 1,0-26-16,0-24 15,0 49-15,0-24 16,0 0 0,0-1-16,0 26 15,0-51 1,0 1-16,0 0 16,0 0-1,0 0 48,0-1-16,-25-24-32,0 0 1,0 0-16,1 0 15,-1 0 1,-25 0 0,25 0-1,0 0 1</inkml:trace>
  <inkml:trace contextRef="#ctx0" brushRef="#br0" timeOffset="191399.53">11981 11162 0,'0'25'141,"0"25"-126,0-26-15,0 26 16,0 24 0,0-24-16,0 24 15,0-49 1,0 0-16,0 49 15,0-49 1,0 0 0,-25 0-16,25 0 47,-25-25-16,25 24 78,0 1-78,0 0-15,0 25 0,0-26-16,0 1 15,0 0 1,0 0 15,0 0 16,0-1-16,0 26 1,0-25-1,0-75 78,0 25-93,0 1-1</inkml:trace>
  <inkml:trace contextRef="#ctx0" brushRef="#br0" timeOffset="193131.54">11559 11981 0,'25'24'156,"-25"1"-140,0 25 0,49-25-16,-49-1 15,0 1-15,25 0 16,-25 0-1,0 49-15,0-49 16,25-25 0,-25 50-16,0-25 15,0 24 1,25-24-16,-25 0 31,0 0-31,25-1 16,-25 1 15,0 0-31,24-25 16,1 0 77,25 0 1,-25 0-78,-1 0-1,-24-25-15,25 25 16,0-25 0,0 1-16,0-1 15,-1 0 1,26-25-16,-25 1 16,49-26-16,-49 1 15,0 24 1,25 1-16,-26-1 15,1 25 1,0 0-16,0 25 16,-25-24-1,25-26-15,24 25 16,-24 0 15</inkml:trace>
  <inkml:trace contextRef="#ctx0" brushRef="#br0" timeOffset="-206843.55">1265 9426 0,'0'25'140,"0"-1"-124,0 1 0,0 0-16,0 49 15,0-24 1,0 74-16,0-74 15,0 74 1,0-75-16,0 26 16,0-50-16,0 24 15,0-24 1,0 0-16,0 49 16,0-49-1,0 25-15,0 24 16,0-49-1,0 49-15,0-24 16,0 24 0,0-49-16,0 0 15,25-50 63</inkml:trace>
  <inkml:trace contextRef="#ctx0" brushRef="#br0" timeOffset="-204702.63">1315 9451 0,'24'0'93,"1"0"-61,25 0-17,-25 0 1,-1-25 0,-24 0-1,25 0-15,0 0 16,0 25-16,0-24 15,-1 24 1,26 0 0,-25 0-1,0 0 1,0 0 0,-1 0-1,1 0-15,0 0 16,25 0-16,-26 0 15,1 0 1,0 0-16,0 0 16,-25 24-1,25 1-15,-1 0 16,-24 49-16,50-24 16,-25 24-1,-25 1-15,0-50 16,25 24-1,-25-24-15,0 0 16,0 24 0,0-24-1,0 0-15,0 0 32,0 0-1,0-1-16,0 1 1,0 25 15,-25-50-31,25 25 16,-25-25 0,0 25-16,-49-25 15,49 0 1,-25 24-16,26-24 15,-51 0 1,50 0-16,1 0 16,-26 0-16,0 0 15,25 0 1,1 0-16,-1 0 31,0 0-31,25 25 16,-25-25-1,0 0-15,-24 25 32,24-25 46,0 0-47</inkml:trace>
  <inkml:trace contextRef="#ctx0" brushRef="#br0" timeOffset="-202633.83">967 10691 0,'50'0'109,"-25"0"-77,0 0-17,-1 0 17,1 0-17,0 0 1,0 0-16,0 0 15,24 0 1,-24 0 0,0 0-1,0 0 1,-1 0 0,1 0-1,0 0 1,25 0 15,-26 0 0,1 0-15,0 0 0,0 0-16,0 0 31,-1 0 0,26 0 63,-50 25-32</inkml:trace>
  <inkml:trace contextRef="#ctx0" brushRef="#br0" timeOffset="-198462.78">1811 10815 0,'0'-25'172,"0"0"-141,0 0-15,0 1-1,0-1 17,0 0-17,0 0 1,25 25 78,-25 25 31,0 0-94,0 0-31,0-1 31,0 1-31,0 0 16,0 49-16,0 26 15,0-1 1,0-25-16,24 1 16,-24-26-1,0-24-15,0 25 16,0-25 0,25-25 155</inkml:trace>
  <inkml:trace contextRef="#ctx0" brushRef="#br0" timeOffset="-197274.05">2059 11162 0,'25'0'172,"24"0"-156,-24 0-1,0 0-15,0 0 16,24 0 0,-24 0-16,49 0 15,-49 0-15,0 0 32</inkml:trace>
  <inkml:trace contextRef="#ctx0" brushRef="#br0" timeOffset="-194659.22">3175 10740 0,'0'-24'156,"-25"-1"-140,-24 25 0,49-25-1,-25 25-15,0 0 16,0 0 0,0 0-1,1 0 1,-1 0-16,-25 0 15,25 0-15,1 0 16,-1 0 0,0 0-16,0 25 31,0-25-31,25 25 16,-49-25-1,49 24-15,0 1 16,0 25-1,-25-25 1,25-1 0,0 1-1,0 0 17,0 0-17,0 0 16,0 24 1,50-49 30,-26 0-31,1 0-31,0 0 16,0 25 0,49-25-16,-49 0 15,25 0 1,-26 0-16,1 0 16,25 0-1,-25 0 1,-1 0-1,1 25 1,0 0 15,-25-1-15,25-24 0,-25 25-1,0 0 1,0 25 15,0-25 0,0-1-15,0 26 0,0-25-1,0 24-15,0-24 16,0 0-1,0 0-15,0 0 32,0-1-17,-25-24 17,0 0-1,0 0-16,1 0 1,-26 0 0,25 0-1,0 0 1,1 0 0,-1 0-1,0 0-15,25-24 16,-25 24-1,25-25-15,-49 0 16,49 0 0,0-24 15,0 24-31,0 0 16,0 0-1,24 0 1,1 1 15,-25-1-31,25 25 16,-25-50-1,25 25-15,-25 0 16,25 1 0,-1-1-16,1 0 31,-25 0-31,50-24 15,-50 24 1,25 0-16,-25 0 16,24 0-16,-24 1 31,25-1-31,-25-25 16,0 25-1,0 1-15,0-1 16,0 0-1,0 0 1,0 0 0,25 1 15,-25 48 63,0 1-79,0 0-15,0 49 16</inkml:trace>
  <inkml:trace contextRef="#ctx0" brushRef="#br0" timeOffset="-192891.93">3696 9897 0,'25'0'156,"0"0"-140,-1 0-1,26 0 1,-25 0 0,0 0-1,-1 0 1,1 0-1,0 0 1,0 0 0,24 0-1,-24 0 1,0 0 0,0 0-16,0 0 31,-1 0-31,1 0 31,25 0 47,-25 0-47</inkml:trace>
  <inkml:trace contextRef="#ctx0" brushRef="#br0" timeOffset="-191297.27">3746 10319 0,'24'0'157,"26"0"-142,-25 0 1,24 0-1,26 0-15,-50 0 16,24 0 0,-24 0-16,25 0 15,-26 0 1,1 0-16,0 0 16,0 0 15,0 0-16,-1 0 1,26 0 0,-25 0 15</inkml:trace>
  <inkml:trace contextRef="#ctx0" brushRef="#br0" timeOffset="-177170.17">18703 5234 0</inkml:trace>
  <inkml:trace contextRef="#ctx0" brushRef="#br0" timeOffset="-163000.33">18281 2704 0,'0'25'125,"0"-1"-110,0 26-15,0-25 16,0 0 0,0-1-1,-25 1 1,25 0 0,-49 0-1,49 24-15,-25-24 16,0 25-1,25-25-15,-25 49 16,-24 0 0,-1-24-16,0 74 15,26-50 1,-51 26-16,26-26 16,-1 1-16,0 24 15,26-74 1,-1 49-16,-50-24 15,51-1 1,-1-24-16,-25 0 16,50 0-1,-25-1-15,25 1 16,0 0-16,-25 25 16,25-26-1,0 1 1,0 0-16,0 0 15,-24 0-15,24-1 16,24-24 187</inkml:trace>
  <inkml:trace contextRef="#ctx0" brushRef="#br0" timeOffset="-161223.34">17462 4390 0,'50'0'156,"-25"0"-140,25 0 15,-26 0-31,1 0 16,50 0-16,-51 0 15,1 0 1,50 0-16,-51 0 16,1 0-1,25 0-15,-25 0 16,-1 0 0,51 0-16,-26 0 15,75 0-15,-74 0 16,74 0-1,-25 0 1,-49 0-16,0 0 16,-1 0-16,-24 0 15,0 50 1,0-50-16,49 25 16,-49-25-1,0 25-15,-1-25 16,51 0-1,-50 24-15,24-24 16,26 25-16,-1 25 16,-24-50-1,-26 25-15,51-25 16,-26 0 0,1 24-16,0-24 15,-26 0 1,1 0-16,50 0 15,-50 0 1,-1 0-16,26 0 16,-25 25-1,24-25-15,1 0 16,24 0 0,-24 0-16,24 0 15,-49 0-15,25 0 16,-25 0-1,49 0-15,-49 0 16,0 0 0,-1 0-16,1 25 31,25-25-31,-25 0 16,-1 0-1,1 25-15,0-25 16,0 0-1,0 49 1,-1-49-16,26 0 31,-25 25-15,0-25 31</inkml:trace>
  <inkml:trace contextRef="#ctx0" brushRef="#br0" timeOffset="-158753.62">18479 2679 0,'50'25'141,"-25"-25"-141,49 25 16,1-25-1,-26 0-15,26 24 16,-26-24-1,26 50-15,-1-50 16,-24 0 0,24 0-16,25 0 15,-24 25 1,-26-25-16,26 0 16,-50 0-1,49 25-15,-49-25 16,0 0-1,0 0-15,-1 0 16,1 0-16,0 0 16,25 0-1,-26 0-15,1 0 16,0 24 0,0-24-16,24 0 15,1 0 1,0 50-16,24-50 15,-24 0-15,24 25 16,0-25 0,-24 0-16,-25 25 15,49-25 1,-49 0-16,0 0 16,24 24-1,1-24-15,-25 0 31,0 25-31,-1-25 16,26 0 0,0 0-16,-25 0 15,-1 50-15,26-50 16,24 25 0,-49-25-16,50 0 15,-51 24 1,1-24-16,0 0 15,0 0 1,0 25-16,-1-25 16,1 0-1,25 25 17,-25-25-32,-1 0 15,1 25 1,0-25-1,0 49 1,0-49-16,24 0 16,-24 25-16,0-25 15,0 0 1,-1 0-16,1 0 16,0 0-1,25 25-15,-26-25 16,1 0-1,-25 25 95,25-25-79,0 0 16,0 0 15,0 0-30,24 0-1,-24 0 16</inkml:trace>
  <inkml:trace contextRef="#ctx0" brushRef="#br0" timeOffset="-157550.26">21853 3324 0,'0'25'78,"0"-1"-47,-50 1 0,26 25 1,-1-25-17,25-1 1,-25 1-16,25 0 15,-25 0 1,0-25-16,25 25 16,-25 24-1,-24-24-15,24 0 16,0 0-16,0 0 16,1 49-1,-1-49-15,-50 0 16,51-1-1,-1 51-15,-50-26 16,26 26 0,-1-26-16,1 1 15,24 24 1,-50-49-16,51 50 16,-1-51-1,0 51-15,-25-50 16,26 24-16,-1 1 15,0-1 1,0-24-16,-24 0 16,49 49-1,-25-49-15,25 0 16,-25 0 0,25 0-1,0 0 1,-25-25-1,25 49-15,-25-24 16,25 0 0,-25-25-1</inkml:trace>
  <inkml:trace contextRef="#ctx0" brushRef="#br0" timeOffset="-156166.86">20637 4986 0,'0'25'140,"0"-1"-108,0 1-17,0 50 1,0-51 0,0 1-16,0 0 31,0 0-31,0 0 15,0 24 1,0-24-16,0 0 16,0 0-1,0-1 1,0 1 0,25 0-1,-25 0-15,0 24 16,0-24-1,0 0-15,0 0 16,0 0 0,0-1 15,0 1-15,0 25-1,0-25 1,0-1-1,0 1 17,0 0-17,0 0 17,0 0 30,0 24-46,0-24 15,0 0 0,0 0-15,25-25-1,-25 25 48,0-1-16</inkml:trace>
  <inkml:trace contextRef="#ctx0" brushRef="#br0" timeOffset="-153743.55">17512 4465 0,'0'25'109,"0"-1"-78,0 1-31,0 0 16,0 0-1,0 24 1,0-24 0,0 0-1,0 0 1,0 0 0,0 49-1,0-49-15,0 0 16,0 74-16,0-49 15,0 24 1,0-24-16,0-26 16,0 26-1,0-25-15,0 0 16,0-1-16,0 1 31,0 0-15,0 0 15,0 24-15,0-24-1,0 0 1,0 0 0,0 0-1,0-1 16,0 1-15,0 25 15,25-25-31,-25-1 16,0 1 0,25-50 124</inkml:trace>
  <inkml:trace contextRef="#ctx0" brushRef="#br0" timeOffset="-152077.76">17562 5655 0,'49'0'156,"-24"0"-140,0 0-16,25 0 16,24 0-1,-24 0-15,24 0 16,-24 0-1,24 0-15,0 0 16,-49 0 0,0 0-16,0 0 15,0 0 1,49 0-16,-49 0 16,24 0-1,26 0-15,-26 0 16,26 0-1,-25 0-15,24 0 16,0 0-16,-24 0 16,24 25-1,-24-25-15,0 0 16,-26 0 0,1 0-16,0 50 15,0-50 1,49 0-16,-49 0 15,0 0-15,0 0 16,-1 0 0,76 0-16,-26 0 15,-49 25 1,24-25-16,-24 0 16,0 0-1,0 0 1,25 0-1,-26 24-15,26-24 16,-25 0 0,0 0-16,24 0 15,-24 25-15,0-25 16,0 0 0,24 0-16,1 0 15,-25 0 1,-1 0-16,26 25 15,-25-25 1,24 0-16,-24 0 16,0 25-1,0-25-15,0 0 16,-1 0 0,1 0-16,25 0 15,-25 0-15,-25 50 16,24-50-1,1 0-15,0 0 16,-25 24 0,25-24-16,0 25 15,24-25 1,-49 25-16,25-25 16,0 0-1,0 25 1,-1 0 15,1-1-15,0 1-1,25-25 1,-50 50 0,25-50-1,-25-50 157</inkml:trace>
  <inkml:trace contextRef="#ctx0" brushRef="#br0" timeOffset="-150625.66">20762 6077 0,'0'-25'125,"24"1"-109,-24-1-1,25 0-15,0 0 16,49-49 0,-49-1-16,0 50 15,0-24 1,24-1-16,-24 25 15,0-24 1,49-1-16,-74 1 16,25 24-1,0-50-15,-25 51 16,25-26-16,0 0 16,24 26-1,-24-1-15,0 0 16,0 0-1,-1 25-15,-24-25 16,25 1 0,0 24-16,25-50 15,-50 25-15,24 0 16,1 25 0,0-24-16,0-1 15,-25 0 1,25 25-1,-1-25-15,1 0 16,25-24 0,-25 24-1,0 0 17,-1 0-1,1 0-16,-25 1 17,25 24-32</inkml:trace>
  <inkml:trace contextRef="#ctx0" brushRef="#br0" timeOffset="-148959.72">21952 3398 0,'0'50'94,"0"-25"-63,0-1-31,0 1 16,25 0-1,-25 0 1,0 49-16,0-24 16,0 24-1,0 26-15,0-26 16,0-24-1,0 24-15,0-24 16,25-26 0,-25 51-16,0-50 15,0-1 1,0 1 0,0 0-16,0 25 31,0-26-16,0 1 1,0 0-16,0 0 16,0 0-1,0 49-15,0-49 16,0 0 0,0-1-16,0 1 15,0 0 1,0 25-16,0-26 15,0 1-15,0 0 16,0 0 0,0 0 31,0 0-1,-25-50 95</inkml:trace>
  <inkml:trace contextRef="#ctx0" brushRef="#br0" timeOffset="-144859.78">18033 1935 0,'0'-25'141,"0"0"-126,0-49 1,0 49 0,0 0 31,0 0-16,0 50 94,0 0-110,0 25 1,0-26 0,0 1-1,0 0 1,0 0 0,0 0 30,0-1-30,50-24 0,-50 25-16,0 25 15,0-25 1,0-1 0,0 1 15,0 0-16,0 0 1,24-25 0,-24 25 15,25-25 141</inkml:trace>
  <inkml:trace contextRef="#ctx0" brushRef="#br0" timeOffset="-139146.72">16842 3994 0,'25'0'141,"25"0"-78,-25 0-32,-1 0-31,1 0 31,0 0-15,0 0 15,0 0-15,-1 0 15,-24 24-16,0 1 48,0 25-32,0-25-15,0-1-1,0 1 1,0 0-16,0 0 16,0 0-1,0 24-15,0-24 16,0 0 0,-24 0-16,24-1 15,-25 1 1,25 0-16,-25-25 31,50 0 1750,0 0-1734,-1 0 47,26 0-47,-50-25-32,25 25 17,0 0-1,-1 0 0,1 0 0,0 0 32,0 0 499,-25-25-546,49 25 47</inkml:trace>
  <inkml:trace contextRef="#ctx0" brushRef="#br0" timeOffset="-136551.57">17264 5432 0,'0'-25'125,"0"1"-94,25 24 0,24 0-15,-24 0 15,0 0-15,0 0 15,-25 24 16,0 51-32,0-50 1,0 24-16,0-24 16,0 0-1,0 24-15,0-24 16,0 0 250,0 0-251,0 0 1,0-1-1,0 1-15,0 25 16,0-25 0,0 0-16,0-1 15,0 1 1,0 0 0,-25 0 15,0 0-16,-24 24 1,24-24 0,0-25 15,0 0 0,25-50 141</inkml:trace>
  <inkml:trace contextRef="#ctx0" brushRef="#br0" timeOffset="-134484.36">18529 3497 0,'0'25'141,"0"0"-125,0 0-1,0 0 1,0-1-1,0 1 1,0 0 0,0 25-1,0-25-15,0-1 16,25-24 109,0 0-109,0 0-1,-1 0 1,1 0-1,0 0-15,0 0 32,24 0-32,-24 0 15,0 0 32,0 0-31,0 0 15</inkml:trace>
  <inkml:trace contextRef="#ctx0" brushRef="#br0" timeOffset="-133162.34">18653 3621 0,'0'25'172,"0"0"-157,0 25 1,0-25-1,0-1 1,0 1 0,0 0-16,0 0 15,0 0 1,0-1 0,0 26-1,0-25 1,0 0 15</inkml:trace>
  <inkml:trace contextRef="#ctx0" brushRef="#br0" timeOffset="-120161.39">22696 4589 0,'-25'0'141,"1"0"-125,-1 0-1,0 0 1,-49 0-16,49 0 16,-25 0-16,25 25 15,-24-25 1,24 24-16,0 1 15,0 0 1,1-25-16,24 50 16,0-26-16,-25 1 15,25 0 1,-25 0 0,25 0-1,25-25 110,0 0-109,-1 25-1,26-25 1,0 0 0,-1 0-1,26 0-15,-51 0 16,1 0 0,0 0-16,0 0 15,0 49 1,-1-49-1,1 25 1,-25 0-16,50-25 16,-25 25-1,-25-1-15,25 1 16,-25 0-16,0 25 16,24-26-1,-24 1 16,0 0-31,0 0 16,0 0 0,0 49-1,0-49 1,0 0 0,-24-1 15,-1-24-16,-25 0 17,25 0-17,0 0 17,1 0-17,-1 0 1,0 0-1,25-24 17,-25 24-32,25-25 15,0 0 1,-25 25-16,25-50 16,0 26-1,0-1-15,0 0 31,0 0-15,0 0 0,0 1-16,0-26 31,0 25-31,0 0 16,0 1-16,0-1 31,0 0-31,0 0 15,0-24 1,0 24 0,0 0 15,25 0-15,-25 0 15,25 25-16,-25-25-15,0 1 32,0-26-32,0 25 31,25 25-31,-25-25 16,0 1-1,25-1 1,-25 0-16,0 0 31,24 25-31,-48 50 172</inkml:trace>
  <inkml:trace contextRef="#ctx0" brushRef="#br0" timeOffset="-106984.38">1141 12502 0,'-74'0'94,"24"0"-78,25 0-1,-49 24-15,49-24 16,0 0-1,0 0-15,1 0 16,-26 0 0,25 0-16,25 50 15,-25-50 1,1 0 0,24 25 46,0 0 32,0-1-79,0 26 17,0 24-32,0 1 15,0-26 1,0 26-16,0-50 16,0 24-1,0 26-15,0-51 16,0 1-1,0 25-15,0 0 16,0-1-16,0 26 16,0-26-1,0 26-15,0-26 16,0 75 0,-25-74-16,25 24 15,0-24 1,0 24-16,0-49 15,0 49 1,0-49-16,0 0 16,0 0-1,0 0-15,0-1 16,0 1 0,0 0-1,0 25 1,25-50 78,-1 0-63,1 0 0,0 0-15,0 0-1,24 0-15,-24 0 32,0 0-32,0 0 15,0 0 1,-1 0-1,1 0-15,25 0 16,-25 0 0,-1 0-1,1 0 32,0 0-31</inkml:trace>
  <inkml:trace contextRef="#ctx0" brushRef="#br0" timeOffset="-103836.04">1736 12725 0,'0'25'156,"-24"-1"-125,-1-24 1,-25 25-17,25-25 17,0 50 14,1-50-30,-1 25 15,0-25-15,25 24 0,-25-24-16,25 25 15,-25-25 1,25 25 15,-49-25-31,74 0 344,-1 0-329</inkml:trace>
  <inkml:trace contextRef="#ctx0" brushRef="#br0" timeOffset="-101957.6">1488 12725 0,'0'25'125,"0"-1"-78,0 1-31,0 0 15,0 25 0,25-50-15,-25 24 0,25-24-1,0 25 1,-1-25-1,1 0 17,25 0-17,-25 0 17,0 0-17,-1 0 16,1-25 1,0 25-1,-25-49-31,25 49 47,-25-25-32,0 0 32,-25 25-31,0 0 0,0 0-1,1 0 1,-1 0-1,-25 0-15,25 0 32,0 0-17,25 25 63,-24-25-78,24 50 16,0-75 78</inkml:trace>
  <inkml:trace contextRef="#ctx0" brushRef="#br0" timeOffset="-100090.27">1612 13295 0,'0'25'109,"0"0"-77,-25-25-17,25 25 1,0 0-1,0-1 1,0 26 0,0-25-1,0 0 17,0-1-17,0 1 1,0 0-1,25-25 48,25 0-32,-25 0 0,0 0-15,-1 0 0,1 0 15,0 0 16,-25-25-16,0 0 0,0 1-31,0-1 16,0-25 15,0 25-15,0 1 31,-25 24-32,25-25 1,-25 25 0,1 0-1,-1-25 1,-25 25 15,25 0-15,0 0 31,1 0-1,-1 0-14</inkml:trace>
  <inkml:trace contextRef="#ctx0" brushRef="#br0" timeOffset="-98325.22">1786 14362 0,'0'-25'156,"0"0"-140,0-24-16,-25 49 15,0-25 1,1 0 0,-1 25-16,-25 0 15,25 0-15,0 0 16,1 0 0,-1 0-16,0 0 31,0 25-16,25 24-15,0-24 32,0 0-17,0 0 1,0 0 0,25-25 93,25 0-93,-26 0-16,26 0 15,-25 0 1,-25 25-16,25-25 15,0 0 1,-1 0 0,1 0-1,0 0 48,-25-25-1,0 0-46,0 0 15,0 0-31,0-24 31,0 24-15,-25 25 0,25-25-1,-25 25 1</inkml:trace>
  <inkml:trace contextRef="#ctx0" brushRef="#br0" timeOffset="-96323.93">3125 12626 0,'-24'0'94,"-26"0"-63,50 24 0,-25-24-31,25 25 16,0 0-1,0 0-15,-25 0 16,25-1 0,0 26-1,0-25 1,0 0 15,0-1-15,25-24 187,25 0-172,-25 0-31,-1 0 31,1 0-31,-25-24 16,25-1 0,-25-25-1,0 25 1,0 1-1,0-1 1,0 0 0,0 0-1,0 0 17,-25 25 30,25-49-62,-25 49 63,25 25-17,0 24-30</inkml:trace>
  <inkml:trace contextRef="#ctx0" brushRef="#br0" timeOffset="-94444.2">2952 13469 0,'-25'0'94,"25"25"-47,0 0 0,0-1-16,0 1 0,0 25 0,25-50 32,0 0-16,-1 0-16,1 0 0,25 0-15,-50-25-16,25 25 15,-25-25 1,24 25 0,-24-25 15,0 1-15,0-1 15,0 0-16,0 0 1,0-24 31,-24 49-31,-26 0-1,25 0 1,0 0-1,1 0 17,24 24 46,0 1-47</inkml:trace>
  <inkml:trace contextRef="#ctx0" brushRef="#br0" timeOffset="-92731.19">3125 14238 0,'0'25'94,"0"-1"-48,0 1-30,0 50 15,0-50-31,0-1 16,0 1 0,0 0-1,25-25 48,0 0-32,0 0 31,-25-25 17,0 0-64,0 1 1,0-1-16,0 0 15,-25-25 1,0 25 0,0 1 15,1 24-31,-26 0 31,25 0-15,0 0 15,1 0-15,-1 0 15,0 0 0,25 24 110</inkml:trace>
  <inkml:trace contextRef="#ctx0" brushRef="#br0" timeOffset="-89257.18">4093 13419 0,'25'0'156,"-1"0"-125,-24 25-15,25-25 15,25 0 79,-25 0-110</inkml:trace>
  <inkml:trace contextRef="#ctx0" brushRef="#br0" timeOffset="-88117.84">4564 13494 0,'50'0'188,"-26"0"-172,1 0 15,0 0 63,-25 49-79,50 1-15</inkml:trace>
  <inkml:trace contextRef="#ctx0" brushRef="#br0" timeOffset="-86918.19">5085 13593 0,'25'0'125,"0"0"-94,24 0-15,-24 0 0,0 0-16,0 0 15,-1 0 1,1 0 0,0 0 77</inkml:trace>
  <inkml:trace contextRef="#ctx0" brushRef="#br0" timeOffset="-84838.43">6499 12502 0,'-50'0'94,"25"0"-63,1 0-15,-1 0 15,25 24-31,-25-24 16,25 25-1,-25 0-15,25 0 16,-25-25 0,25 25-16,0-1 31,0 1 0,0 25 0,0-25-15,0-1 15,0 1-15,0 0 15,25-25-15,0 0 15,0 0 0,0 0-15,-1 0 15,26 0-15,-25 0-1,0 0 1,-1 0 0,1 0-1,0 0 1,0 0-1,24 0 17,-49-25-32,0 0 47,0 1-32,0-26 16,0 25-15,0 0 0,-24 25 15,24-24-31,0-1 31,-25 25-15,25-25 15,-25 25-31,0 0 31,25-25-15</inkml:trace>
  <inkml:trace contextRef="#ctx0" brushRef="#br0" timeOffset="-83029.76">6449 13320 0,'0'25'94,"-25"-25"-94,25 25 31,-24 0-31,24-1 32,-25-24-32,25 25 15,-25-25 1,25 50-16,-50-25 16,26-1-1,24 1 1,-25 0-1,25 0 1,0 0 15,0 24 1,25-24 14,24-25-14,-24 0-32,0 0 15,0 0 1,-1 0 15,1 0-15,0 0-1,25 0 17,-50-50 30,0 26-46,0-1 15,0 0 0,0 0-31,0 0 32,0 1-32,0-26 31,-25 50-31,25-25 15,-25 25-15,25-25 16,-25 1 0,25-1 15,-25 25-15</inkml:trace>
  <inkml:trace contextRef="#ctx0" brushRef="#br0" timeOffset="-80343.69">6300 14511 0,'0'25'109,"0"-1"-62,0 1 109,25-25-140,0 0 15,0 0-15,24 0 15,-24 0 0,0 0 0,0-25 16,-25 1-47,0-1 16,0-25-1,0 25 17,0 1-32,0-1 31,0 0 47,-25 25-62,0 0 15,-24 0 0,24 0 0,0 0 16,25 25-47,0 0 16,-25-1 0,25 26-1,-25-50-15,25 25 16,0 0-1,0-1-15,25-24 157,0 0-142,-25 25 1,25-25 15,-25 25-15,49-25 15,-24 0 0,-25-25 47,0 0-62,0 1 15,0-1-15,0-25 0,-49 50 15,24 0 16,25 25-16,-25-25 0</inkml:trace>
  <inkml:trace contextRef="#ctx0" brushRef="#br0" timeOffset="-77579.59">6846 12154 0,'50'0'125,"-25"0"-94,-1 0-31,1 0 31,0 0-31,0 25 31,0-25-31,24 0 16,-24 25-16,0-25 16,0 0-1,-25 50-15,24-50 16,1 0 0,0 0-16,25 0 31,-50 24-31,0 1 31,24-25-31,-24 25 16,0 0-1,25 0 1,-25 49-16,0-49 16,0 24-1,0 26-15,0-26 16,0 26-1,0-26-15,0 26 16,0-1 0,0-24-16,0 49 15,0-25 1,0 26-16,0-26 16,0-24-16,0 74 15,0-75 1,0 26-1,-25-26-15,25 26 16,0-1-16,0-24 16,0-25-1,0-1-15,-24 51 16,24-50 0,0-1-16,0 1 15,0 0-15,0 49 16,0-49-1,0 25-15,-25-1 16,25-24 0,0 25-16,0-25 15,0 0 1,0 24 0,0-24-1,0 0-15,0 0 16,0-1-1,0 1 48,0 0-16,0 0 0,-25-25-32,25 49 1,-25-49 15,25 25 0,-25-25-31,-24 0 32,24 0-1,0 0-31,0 0 16,1 0-1,-1 0 1,0 0-1,0 0 1,-24 0 15,24 0 1,0 0-17</inkml:trace>
  <inkml:trace contextRef="#ctx0" brushRef="#br0" timeOffset="-76659.34">6871 14709 0</inkml:trace>
  <inkml:trace contextRef="#ctx0" brushRef="#br0" timeOffset="-73902.81">6623 12452 0,'0'50'94,"-25"-26"-63,0 1 16,25 0-31,-49-25-16,49 25 15,-25-25 1,25 25-16,-25-1 31,25 26 16</inkml:trace>
  <inkml:trace contextRef="#ctx0" brushRef="#br0" timeOffset="-72521.96">6300 12427 0,'0'25'140,"0"25"-140,50-26 16,-50 26-16,25-25 16,0 49-1,-25-49-15,24 0 16,-24 0-1,25-1-15,-25 1 16,25 25 0,25-50-16,-26 25 15,1-1 1,0-24 15</inkml:trace>
  <inkml:trace contextRef="#ctx0" brushRef="#br0" timeOffset="-61319.46">12005 11162 0,'0'25'109,"0"0"-93,0 0-1,0-1-15,0 1 31,0 25-31,0-25 16,0-1 0,0 26-16,0-25 15,0 49 1,0-24-16,0 74 16,0-75-1,0 26-15,-49 24 16,49-25-1,-25-24-15,25 24 16,0-49-16,-25 0 16,-24 0-1,49 25 1,0-26-16,-25 26 16,25-25-16,0 0 15,-25 49 1,25-49-16,-25 49 15,25 25 1,0-49-16,-49 24 16,49 1-16,-25-50 15,25 24 1,-25-49-16,25 25 16,0 25-1,-25-26-15,0 1 31,1 0-31,-1-25 32,-50 25-32,51-25 15,-1 25 1,-50-25-16,26 49 16,-75-49-1,24 0-15,1 0 16,0 0-16,-25 0 15,25 25 1,0-25-16,24 0 16,1 0-1,24 50-15,-24-50 16,24 0 0,-99 0-16,25 0 15,25 0-15,0 0 16,0 0-1,49 0-15,25 0 16,0 0 0</inkml:trace>
  <inkml:trace contextRef="#ctx0" brushRef="#br0" timeOffset="-59820.18">9624 12650 0,'0'25'125,"0"25"-94,-25-50-31,1 25 16,-1-1-1,0 26-15,-25 24 16,26-49-16,-26 50 16,0-51-1,26 26-15,-1 0 16,25-26 0,-25 1-16,25 0 15,0 0 1,-25-25-16,25 25 15,0 0 1,0-1-16,0 26 31,-25-25-31,25 0 16,0-1-16,0 1 16,0 0-1,0 0-15,0 24 16,0-24-1,0 0 1,0 0 0,25-25-16,0 0 15,0 0 1,0 0-16,49 0 16,-24 0-16,24 0 15,-24 0 1,24 25-16,-49-25 15,49 0 1,-24 0-16,-25 0 16,49 0-1,-49 0-15,0 0 32,-1 0 30</inkml:trace>
  <inkml:trace contextRef="#ctx0" brushRef="#br0" timeOffset="-40091.32">19323 9500 0,'25'0'171,"-1"0"-171,26 0 16,0 0-16,-26 0 16,26 0-1,0 0-15,-25 0 16,-1 0 0,1 0-16,0 0 15,0 0-15,0 0 31,24 0-31,-24 0 16,0 0 0,0 0 15,-1 0 31</inkml:trace>
  <inkml:trace contextRef="#ctx0" brushRef="#br0" timeOffset="-38647.82">19372 9947 0,'50'0'172,"-25"0"-156,0 0-1,-1 0-15,26 0 16,0 0 0,-25 0-16,24 0 15,-24 0 1,0 0-16,0 0 16,24 0-1,-24 0-15,0 0 31,0 0-15,-1 0 31,1 0-31</inkml:trace>
  <inkml:trace contextRef="#ctx0" brushRef="#br0" timeOffset="-33862.32">20613 9004 0,'0'50'125,"0"-25"-94,0-1-15,0 1-1,0 0-15,0 49 16,0-49 0,0 25-16,0-25 15,0 49-15,0-49 16,0 0-1,0 24-15,0 1 16,0-1 0,0 26-16,0-26 15,0 26 1,0-26-16,0 51 16,0-26-1,0 25-15,0-74 16,0 25-16,0-25 15,0-1 17,0-48 296</inkml:trace>
  <inkml:trace contextRef="#ctx0" brushRef="#br0" timeOffset="-30490.49">20662 8979 0,'25'0'141,"0"-25"-94,-25 1-32,25 24-15,0-25 16,-1 0 0,26 25-16,-25-25 15,24 25 1,26-49-16,-1 24 16,-24 25-1,24-25-15,-24 25 16,-1 0-1,1 0-15,-25 0 16,0 0-16,-1 0 16,26 0-1,-25 0 1,0 25 15,-25 0-15,24-1-16,-24 1 15,0 0 1,0 25-16,0-26 16,0 1-16,0 0 15,0 0 1,0 0-16,0 0 16,0-1-1,-24 26 1,24-25-1,-25 0-15,-25-1 16,25 1 0,1 50-1,-1-75 1,0 24-16,0 1 16,0 0-1,-49 0 1,49-25-1,-49 49-15,49-24 16,-25 0-16,-24-25 16,0 25-1,49-25-15,-25 0 16,25 0 0,1 0-16,-26 0 15,25 0 1,75 0 187,-25 0-187,-1 0-1,1 0 1,0 0-16,0 0 15,0 25 1,24-25-16,-24 49 16,0-24-1,24 0-15,-24 0 16,50-1 0,-51 26-16,1-25 15,0-25 1,25 25-16,-26-25 15,1 24-15,0-24 16,0 25 0,0-25-1,-1 0 1,-24 25 0,25-25-1,25 0 1,-25 0-1,-25 25 1,24-25-16,1 0 109,0 0-77,0 0-1,0 49-15,24-49-1,-49 25-15,25-25 16,0 0 109,-25 25-16</inkml:trace>
  <inkml:trace contextRef="#ctx0" brushRef="#br0" timeOffset="-28402.22">21853 8285 0,'0'25'140,"0"-1"-140,0 51 16,0-50-16,0 24 15,0 75 1,0-74-16,0 24 16,0-24-1,0-25-15,0 24 16,0-24 0,0 0-1,0 0 1,0-1-1,0 1 1</inkml:trace>
  <inkml:trace contextRef="#ctx0" brushRef="#br0" timeOffset="-27057.24">21530 8235 0,'25'0'188,"0"0"-188,25 0 15,-26 0 1,1 0-16,25 0 16,24 0-1,-24 0-15,-25 0 16,49 0-1,-49 0-15,0 0 16,0 0 0,-1 0-1,26 0-15,-25-25 32,0 25-17,-1 0 16,1 0-15,0 0 0,49 50 109</inkml:trace>
  <inkml:trace contextRef="#ctx0" brushRef="#br0" timeOffset="-24363.01">22895 8607 0,'0'25'125,"-25"-25"-110,0 0 1,0 0-16,-49 0 15,49 0 1,-25 0-16,-24 0 16,0 0-1,24 0-15,25 0 16,0 25-16,-24-25 16,24 0-1,25 25 16,-25-25-31,0 24 32,1-24-17,24 50 17,0-25 77,0 0-62,0-1-32,0 1-15,0 0 16,0 0 0,0 74-16,0-24 15,0-26 1,0 26-16,0-26 16,0 75-1,0-74-15,0 74 16,0-75-1,0 26-15,0-26 16,0-24-16,0 50 16,0-51-1,0 1-15,0 0 16,0 49 0,0-49-16,0 25 15,0-25 1,0 0-16,0 24 15,0-24 1,0 0-16,0 0 16,0-1-1,0 1 1,0 0-16,0 25 16,0-26-1,0 1 1,0 0-1,0 0 1,0 0 0,0-1 15,0 1 0,24-25 16,1 0-31,0 50-1,25-50 1,-26 0 0,1 0-1,0 25-15,25-25 16,-1 0-1,1 0 1,-25 0-16,49 0 16,-49 0-16,0 0 15,0 0 1,-1 0-16,1 0 16,0 0-1,0 0 1,24 0 15</inkml:trace>
  <inkml:trace contextRef="#ctx0" brushRef="#br0" timeOffset="-20790.27">23192 10195 0,'0'-25'172,"0"0"-156,0-24-16,0 24 16,0 0-1,0 0-15,0 0 16,0 0-16,0-49 15,0 49 1,0 0-16,0 1 16,0-1-1,0 0 1,0-25 0,0 26-1,0-1 1,0 0-1,0 0-15,0 0 32,0 1-1,0-1-15,0-25-1,-24 25 1,24 1-1,0-1 17,0 0-32,0 0 15,0 0 1,0-24 0,0 24-1,0 0 16,0 0-15,0 1 15,0-1 79,0 0-48,24 25-46,1-50 15,0 50-31,0 0 16,-25-24-1,25 24-15,24-25 16,-24 25 0,0 0-16,0 0 15,-1 0 1,-24-25-1,25 25 1,0 0 0,25 0 15,-50-25-31,24 25 16,1 0-1,0 0 32,0 0-16,0 0 1,-1 0-1,1 25 0,-25 0-15,0 0-1,50-25-15,-50 49 16,0-24 15,25-25-15,-25 25-1,0 0 48,0-1-32,0 1 0,0 0-15,0 25 0,0-26-1,0 1 17,0 0-17,0 0 16,-50 0-31,50-1 16,0 26 15,-25-50-15,0 0 15,25 25 0,-24-25-31,24 25 16,-25-25 0,0 24-1,0-24 1,25 25 0,-25-25-16,-24 0 15,49 25 1,-25-25-16,0 0 15,0 0 1,1 0 15,-1 25-15,0-25 0,-25 0-16,26 0 15,-1 0 1,0 0-1</inkml:trace>
  <inkml:trace contextRef="#ctx0" brushRef="#br0" timeOffset="-19014.66">23614 10468 0,'0'-25'109,"0"-50"-109,0 51 16,0-26-1,0 25-15,25-24 16,-25-1-1,49 25-15,-49-49 16,25 49 0,-25 0-16,25 0 15,-25 0 1,25 25 0,-25 25 140,0 0-141,0 0 17,0 25-32,0-26 15,0 1 1,0 0-16,0 0 16,0 0-1,0 49-15,0-49 16,0 24-1,0-24-15,0 50 16,0-51 0,0 1-16,0 0 15,0 0 32,25-25 63</inkml:trace>
  <inkml:trace contextRef="#ctx0" brushRef="#br0" timeOffset="-14945.51">25177 10145 0,'0'-25'171,"0"-24"-155,0 24 0,0 0-1,0 0-15,0 0 16,0 1 0,0-1-16,0-25 15,0 1-15,0 24 16,0 0-1,0 0-15,0-24 16,0 24 0,0 0-16,0 0 15,0 0 1,0 1 0,0-1-1,0 0-15,0-25 31,0 26-15,0-1-16,0 0 16,0 0-1,0 0-15,0 1 16,0-26 0,0 25-16,0 0 31,0 1-31,0-1 15,0 0 1,0 0 0,0-24-1,0 24 17,0 0-1,0 0 0,0 0-15,0 0 62,25 25-47,-1 0 0,1 0 1,0 0-17,25 0 1,-26 0-16,1 0 15,0 0 1,0 0-16,0 0 16,-25-24-16,24 24 15,26 0 1,-25 0-16,0 0 16,-1 0-1,1 0 1,0 0-1,0 0 1,24 0 0,-24 0-1,0 0 17,-25 24 30,0 1-31,0 0 16,0 0-16,0 0 1,0 24-1,0-24 0,0 0 0,0 0 1,0 0 15,0-1-16,0 1 0,0 25-31,0-25 16,0-1-1,0 1 17,-25-25-32,-24 25 15,49 0-15,-25-25 16,25 25-1,-25-25-15,25 49 16,-25-49 0,0 0-1,1 0 1,-1 0-16,-25 0 16,25 0-1,1 0 1,-1 25-16,0-25 31,0 0-15,0 0-1,-24 0 32,24 0-31,99 0 140</inkml:trace>
  <inkml:trace contextRef="#ctx0" brushRef="#br0" timeOffset="-12887.21">25499 10145 0,'25'0'141,"0"0"-126,0 0 17,-1 0-1,1 0-31,0 0 31,25 0-31,-26 0 31,1 0-15,0 0 0,0 0-1,0 0 16,-25 50 48,0-25-48,0-1-16,0 1 1,0 0 15,0 0-15,-25 0 0,0-1-1,-49 26-15,49-25 16,-25 24-1,1 1-15,49-25 16,-25 0 0,0-25-16,25 24 15,0 1 1,-25-25 15,25 25-15,-25 0 62,50-25 47,0 0-109,49 0-1,-49 0-15,0 0 16,25 0-1,-1 0-15,-24 0 16,0 0 0,0 0-16,-1 0 31,1 0-31,0 0 31,25 0 0,-25 0 48</inkml:trace>
  <inkml:trace contextRef="#ctx0" brushRef="#br0" timeOffset="-11644.33">26665 9748 0,'25'0'156,"0"0"-109,-1 0-16,-24 50-15,50-50-1</inkml:trace>
  <inkml:trace contextRef="#ctx0" brushRef="#br0" timeOffset="-10280.51">27260 9773 0,'0'-25'93,"25"25"17,0 0-79,25 0 0,-26 0 16,-24 50-31,25-50 15,0 0 16</inkml:trace>
  <inkml:trace contextRef="#ctx0" brushRef="#br0" timeOffset="-8857.93">27856 9773 0,'24'0'203,"1"0"-187,0 0-1,25 0 1,-26 0-16,1 0 31,0 25 16,-25 0 94</inkml:trace>
  <inkml:trace contextRef="#ctx0" brushRef="#br0" timeOffset="-5374.24">28997 10096 0,'0'-25'140,"0"0"-140,0 0 32,0 0-32,0 0 15,0-49 1,0 49-16,0-24 15,0 24 1,0-50-16,0 51 16,0-1-1,0 0-15,0-25 16,0 1-16,0 24 16,0-25-1,0 26-15,0-1 16,0-25-1,0 25-15,0 1 16,0-1 0,0 0-1,0 0-15,0 0 32,0-24-17,0 24 1,0 0-1,0 0 1,0 1 15,0-1 1,0 0 46,0 0-47,0-25-31,0 26 31,0-1-31,0 0 31,24 25-31,-24-25 16,25 0 0,-25 1-16,25 24 15,-25-50-15,25 25 16,-25 0 0,50 25-16,-26 0 31,1 0-16,0 0 1,0 0-16,0 0 16,-1 0-1,51 0-15,-50 0 16,-1 0-16,1 0 16,0 0-1,0 0 1,24 0 15,-24 0 0,0 0 1,-25 75-17,25-75-15,-25 25 16,0-1-16,0 1 31,0 0-15,0 0-1,0 24 1,0-24 0,0 0 15,0 0-31,0 0 31,0 0-15,0-1 15,0 1 0,-25-25-15,25 50-1,-25-50 17,25 25-32,-49-25 15,24 24 1,0-24 15,0 25-31,0-25 16,1 0-16,-1 25 15,0-25 1,-25 25-16,26-25 16,-1 0-1,0 0-15,0 0 16,0 0 0,25 25-16,-24-25 15,24 49 16</inkml:trace>
  <inkml:trace contextRef="#ctx0" brushRef="#br0" timeOffset="-2687.62">29691 10021 0,'-49'-25'156,"-1"25"-141,0-25 1,-24 1-16,24 24 16,26-25-16,-26 25 15,0 0 1,26 0 0,24 25 62,0-1-63,0 1 110,0 0-109,24-25 0,-24 25-1,25-25-15,-25 50 16,25-50-1,25 24-15,-26-24 16,1 25 0,0-25-1,-25 25 1,25-25 0,0 25-16,-1-25 31,26 25-31,-25-1 31,-25 1-15,25 25 15,-25-25 31,0-1-30,-25-24 61,-25 0-77,25 0 15,1 0-15,-1 0 31,0 0-32,0 0 17,0 0 30,25-24 32,0-26-47,0 25-16,0 0-15,0 1 15,25-1-15,0 0-1,0 25-15,-25-25 16,25 0-1,-1 25-15,26 0 32,-50-49-32,25 49 15,-25-25 1,25 25 0,-25-25 15,24 25-16,1-25 1,0 25 15,-25-25 1,-25 25 46</inkml:trace>
  <inkml:trace contextRef="#ctx0" brushRef="#br0" timeOffset="-304.45">29766 8582 0,'24'0'109,"1"0"-93,0 0 0,25 0-16,-1 0 15,-24 0 1,0 0-1,0 0 1,-1 0 0,1 0 15,0 0 0,25 0 16,-50 25-31,0 25-1,0-25 1,0-1 0,0 1-16,24 0 15,-24 0 1,0 49-16,0-24 15,0-25 1,0 49-16,0-49 16,0 0-1,0 0-15,25 49 16,-25-49-16,0 0 16,25-1-1,-25 26-15,0 0 16,25-1-1,-25 26-15,0-26 16,50 26 0,-50 24-16,24-74 15,-24 49 1,0-49-16,25 24 16,-25 1-1,0-25-15,25 24 16,-25-24-1,50 50-15,-50-50 16,0-1-16,0 1 16,24-25-1,-24 25-15,0 25 16,0-26 0,0 1-1,0 0 16,0 0 63,0 0-78,-49-25-1,24 0-15,0 24 16,0-24 0,1 0-16,-1 50 15,0-50 1,-25 0 0,25 25-1,1-25 1,-1 0-1,0 0 1,0 0 15</inkml:trace>
  <inkml:trace contextRef="#ctx0" brushRef="#br0" timeOffset="23955.62">18008 1910 0,'-25'0'203,"25"-25"-125,0 0-46,0 1-32,0-1 31,0 0-15,0-25-1,0 26 1,0-1 15,25 25-15,-25-25-1,25 25 48,0 0-16,-25 25 93,0 0-124,0 24 0,0-24-1,0 0-15,0 0 16,0-1-16,-25-24 15,25 25 1,-50 0 0,26 25 15,-1-26 0,0-24 0,0 0 16,25 25-31,-25-25 62</inkml:trace>
  <inkml:trace contextRef="#ctx0" brushRef="#br0" timeOffset="51033.09">19100 12725 0,'24'0'140,"1"0"-124,25 0-16,-1 0 15,-24 0 1,25 0-16,-25 0 16,49 0-16,-49 0 15,0 0 1,-1 0-16,1 0 16,0 0-1,0 0 1,25 0-1,-26 0 32,1 0-15,0 25-1,0-25-16</inkml:trace>
  <inkml:trace contextRef="#ctx0" brushRef="#br0" timeOffset="52749.05">19199 13419 0,'25'0'125,"-1"0"-94,1 0-31,25 0 16,-25 0-1,-1 0-15,1 0 16,25 25 0,-1-25-16,-24 0 15,0 0 1,0 0 0,0 0-16,0 0 15,-1 0 1,26 0-1,-25 0 1,0 0 0,-1 0 15,1 0-15</inkml:trace>
  <inkml:trace contextRef="#ctx0" brushRef="#br0" timeOffset="55926.21">20439 13543 0,'0'-24'156,"0"-26"-140,0-24 0,0-1-16,0 26 15,0-26 1,0 25-16,0-74 16,0 75-1,0-26-15,0 26 16,0-26-1,0 26-15,0-26 16,0 51-16,0-26 16,0 0-1,0 26-15,0-1 16,0 0 0,0 0-16,0 0 15,0 1 1,0-26-1,0 25 17,-50 25-17,75 0 126,-25-25-141,25 1 16,0 24-1,-25-25-15,25 0 16,-1 0-1,1 25 1,-25-50-16,25 50 16,-25-24-1,50 24-15,-26 0 32,1 0-32,0-25 15,0 25 1,0 0-16,49 0 15,-24 0 1,-25 0-16,49 0 16,-49 0-16,0 0 15,24 0 1,1 0-16,-25 0 16,-1 0-1,1 0-15,0 0 31,0 0 1,-25 25-17,25-25 1,-25 49-16,49-24 16,-49 0-1,25 0-15,-25 0 16,25-1-16,-25 1 15,0 25 1,0-25 0,0 24-1,0-24-15,0 0 16,0 24-16,0-24 31,-25 0-15,-25-25-16,50 25 15,-24-25-15,-1 25 16,25-1 0,-25-24-16,0 0 15,25 25 1,-25-25-16,-49 0 16,49 50-1,0-50-15,1 0 16,-51 0-1,26 0-15,-26 0 16,26 0-16,24 0 16,0 0-1,-25 0-15,25 0 16,1 0 0,24 25 234,0-1-188,24 1-46,26-25-1,-25 50-15,49-1 16,-24-24 0,0 50-16,-1-1 15,26 0 1,-1-49-16,-49 50 15,49-50 1,-49 49-16,25-49 16,-26 0-16,1-25 15,0 24 1,0-24-16,-25 25 16,25-25-1,-25 25-15,24-25 16,26 0-1,-25 50 17,0-50-17,-25-25 79</inkml:trace>
  <inkml:trace contextRef="#ctx0" brushRef="#br0" timeOffset="57805.18">21654 13593 0,'25'0'171,"25"0"-155,-25 0 0,0 0-1,24 0 1,-24 25 0,-25 0-1,25-25-15,-25 24 16,25 26-1,-25-25-15,0 0 32,24-25-32,-24 24 15,0 1 1,0 0 0,0 0-16,0 24 15,0-24 1,0 0-1,0 0 1,0 0 15,0-1-15,-24-24 31,-1 25-47,0-25 15,-25 0-15,50 50 16,-24-50 0,-1 0-16,0 0 31</inkml:trace>
  <inkml:trace contextRef="#ctx0" brushRef="#br0" timeOffset="60064.61">22225 13618 0,'-50'0'157,"26"0"-142,-1 25 16,0-25 1,0 0-17,0 0 1,25 24 15,-24-24-31,-26 50 31,25-50 1,25 25-17,-25-25 1,25 25 0,0-1 15,-24 1 0,24 0-15,0 0 31,0 24-32,0-24 1,0 0-1,0 0 1,0 0 0,0-1 15,0 1-31,0 25 31,24-25-31,1-1 16,25-24 15,-50 25-31,25-25 16,-1 0-1,-24 25-15,25-25 16,0 25 0,0-25-1,0 0 1,24 25 15,-24-25-15,0 0 31</inkml:trace>
  <inkml:trace contextRef="#ctx0" brushRef="#br0" timeOffset="62267.39">22250 12129 0,'0'25'156,"-25"-25"-141,-25 25 17,26 0-1,24 25 0,-25-50-31,25 24 16,-25 1-1,25 0 1,-25 0 0,25 0-16,0 49 15,-25-49 1,25 0-16,0 24 16,-24-24-16,24 25 15,0-26 1,0 1-16,0 0 31,0 0-31,0 0 16,0-1-1,0 26-15,0-25 16,0 0 0,0-1-1,0 1-15,0 0 16,0 0-1,24 24 1,-24-24 0,25-25-16,0 25 15,-25 0 1,25-25-16,0 25 16,-25-1-1,49 1-15,-49 0 16,25-25-1,0 50 1,0-25-16,-1-1 31,1-24-31,0 0 32,25 0-32,-50 25 15,24-25 1,1 0-16,0 0 31,0 0-15</inkml:trace>
  <inkml:trace contextRef="#ctx0" brushRef="#br0" timeOffset="70976.12">22895 12427 0,'-25'0'110,"0"0"-79,-24 25 0,24-25 1,25 25-32,-25-25 15,25 25 1,-25-1 15,25 1-15,-25-25-16,25 50 15,0-25 1,0-1-16,-25 1 16,25 0-1,0 0-15,0 49 16,0-49-1,0 0-15,0 0 16,0-1-16,0 1 16,0 25-1,0-25-15,0-1 16,0 1 0,0 0-16,25 0 15,-25 0 1,25-1-16,0 26 31,0-25-31,24 0 31,-24-25-31,-25 25 16,25-25 0,-25 24-16,25-24 15,0 0-15,-1 0 31,1 0-31,25 0 16,-25 0 0,-1 0-16,26 0 31,-25 0-15,24 0-1,-24 0-15,0 0 16,0 0-16,0-24 15,-1-1 1,1 0 0,0-25-1,-25 25-15,0 1 16,50-1 0,-50 0-16,0 0 15,0 0 1,0-49-16,0 24 15,0 26 1,0-26-16,0 0 16,0 26-16,0-1 15,0-50 1,0 51-16,0-1 16,0-25-1,0 1-15,0 24 16,0 0-1,0 0-15,0 0 16,-25 1 0,0-1-16,0 0 15,0 25 1,1-50-16,-1 50 16,0-24-1,0 24 1,-24 0-16,24 0 15,0 0 1,0 0 0,0 0-1,1 0 17,24 49-32,-25-49 15,25 25-15,-50-25 31,25 25-31,1 0 32,24-1-1,0 1 16,0 0-16,0 0-15,0 24-16,0-24 15,0 0 1,0 0 0,0 0 15,0-1 0,0 1-15,0 25-1,24-25 17,26-25-32,-25 24 15,0-24-15,-25 25 16,24-25-1,1 0-15,0 0 16,0 25 0,24-25-16,-24 0 15,0 0 1,0 0-16,0 0 16,-1 0-16,1 0 31,0 0-31,25 0 15,-26 0 1,1 0 15,0 0-15</inkml:trace>
  <inkml:trace contextRef="#ctx0" brushRef="#br0" timeOffset="72510.75">23713 12129 0,'0'25'188,"50"0"-173,-25 0-15,-25 49 16,24-49-16,1 0 16,0 0-1,0 0-15,0-1 16,0 26 0,24-25-16,-24 0 31,-25-1-16,0 1 1,25 0 0,-25 0-1,0 24-15,0-24 16,0 0-16,0 0 16,0 24-1,0 1-15,0 0 16,0-1-1,0 26-15,0-1 16,0-49 0,0 0-16,0-1 15,0 1 1,0 0-16,0 0 16,0 25-1,0-26-15,0 1 16,0 0-16,0 0 15,0 0 1</inkml:trace>
  <inkml:trace contextRef="#ctx0" brushRef="#br0" timeOffset="74809.61">21679 11509 0,'0'25'125,"0"0"-93,0 0-17,0 0 1,0-1-1,0 51-15,0-50 16,0-1 0,0 1-16,0 0 15,0 25 1,0-26-16,0 1 16,0 0-1,0 0-15,0 0 31,0-1-31,0 26 16,0-25 0</inkml:trace>
  <inkml:trace contextRef="#ctx0" brushRef="#br0" timeOffset="76571.31">21456 11435 0,'25'0'188,"0"0"-173,-1 0 1,26 0-1,0 0-15,-26 0 16,1 0-16,0 0 16,0 0-1,25 0-15,-26 0 16,1 0 0,0-25-16,0 25 15,0 0 1,-1 0 15,26 0-15,-25 0-1,0 0 17,-25-25 14</inkml:trace>
  <inkml:trace contextRef="#ctx0" brushRef="#br0" timeOffset="79008.98">25202 11832 0,'-25'0'125,"0"0"-110,0 0 17,-24 25-17,24-25 1,-25 0-16,25 0 16,-49 0-1,24 0-15,-24 0 16,24 24-1,-24-24-15,-1 0 16,51 0 0,-1 25-1,25 0 63,0 25-62,0-26 15,0 26-31,0 24 16,0-24 0,0 74-16,0-74 15,0 24 1,0-24-16,0-25 15,0 49-15,0 0 16,0-49 0,0 25-1,0 24-15,0-24 16,0 24-16,0 75 16,49-99-1,-49 74-15,0-75 16,0-24-1,0 50-15,0-51 32,0 1-32,0 0 15,0 0-15,0 24 16,25-49 0,-25 25-16,25 0 31,0-25 0,0 0 0,-25 25-31,49-25 16,-24 0 0,0 0 15,0 0-31,-1 25 15,1-25 1,0 0-16,0 0 16,25 0-16,-26 0 15,1 0 1,0 0-16,0 0 16,0 0-1,-1 0-15,26 0 16,-25 0-16,0 0 15,-1 0 1,1 0-16,0 0 16,0 0-1,24 0 17,-24-25-17,25 0 1</inkml:trace>
  <inkml:trace contextRef="#ctx0" brushRef="#br0" timeOffset="81250.19">25673 13419 0,'0'-24'109,"0"-26"-93,0 25 0,0-24-1,0 24-15,0-50 16,0 50-16,0 1 16,0-26-1,0 25-15,0-24 16,0-1-1,0-24-15,0 24 16,0 25 0,0-49-16,0 24 15,0-24-15,0 49 16,0-25 0,0 1-16,0 24 31,0 0-16,0 0 17,0 1-17,0-1 17,0 0-17,0 0-15,0-24 31,0 24-31,49 25 32,-24-25-17,0 25 1,0 0 0,0-25-1,-1 25-15,51 0 16,-50 0-1,0 0-15,24 0 16,1 0 0,-25 0-16,-1 0 15,1 0 1,0 0 0,0 0-16,0 25 15,-1-25 1,-24 25-16,50-25 15,-50 49 1,0-24 0,25-25-16,-25 25 15,0 0 1,0 0-16,0-1 31,0 1-15,0 0-1,0 25 17,0-26-32,0 1 31,0 0-15,-50 0-1,50 0 1,-25-25-1,1 24 1,-1-24-16,0 50 16,0-50-1,0 0-15,-49 25 16,24-25 0,1 0-16,-1 0 15,25 25 1,0-25-16,1 0 15,-26 0-15,25 0 16,0 0 0,1 0-16,-1 0 31,25 24-31,-25-24 16,25 25-1</inkml:trace>
  <inkml:trace contextRef="#ctx0" brushRef="#br0" timeOffset="86680.83">15404 13444 0,'25'0'141,"-1"0"-126,1 0 1,0-25-16,0 1 16,0 24-1,24-25-15,-24 0 32,-25 0-32,0 0 31,0 1-31,0-1 15,0-25 1,0 25-16,0-24 16,0 24-16,0-50 15,0 51 1,0-1-16,0 0 31,0 0 0,-50 25-15,26 0 0,-1 0-16,-25 0 15,25 0 1,-24 0 0,24 0-16,0 25 15,0 0 1,0 0-16,1-1 15,24 26 1,-25-25-16,25 0 16,0-1-1,0 1-15,0 0 32,0 0-17,0 25-15,0-26 31,0 1 16,0 0-15,0 0-17,0 0 1,0-1-1,25 1 17,-1 25-32,1-25 15,0-25-15,0 24 16,49 1 0,-49-25-16,0 0 15,49 25 1,-49-25-16,0 0 15,0 0 1,0 0-16,-1 0 16,26 0-1,-50 50 1,25-50 78</inkml:trace>
  <inkml:trace contextRef="#ctx0" brushRef="#br0" timeOffset="88558.32">16123 13568 0,'0'25'141,"-50"-25"-110,50 50-15,-24-50-1,-1 0 1,25 24 0,0 1 31,0 0 62,25-25-47,24 0-30,-24 0-17,0 0 32,-25-25 94,0 0-110,-25 25 110,-25 0-94</inkml:trace>
  <inkml:trace contextRef="#ctx0" brushRef="#br0" timeOffset="92303.81">17016 12998 0,'-25'0'125,"0"0"-110,-24 0-15,24-25 16,0 25 0,0 0-1,1 0-15,-1 0 16,0 0-1,-25 0 1,26 0 0,-1 0-16,0 0 15,0 0 1,0 0 0,1 25-1,-26-1 1,25 1-16,0-25 31,25 25-15,0 0-1,0 24 32,0-24-31,0 0-1,0 0 1,0 0 0,50 49-1,-50-49-15,0 0 16,25 0-16,-25-1 16,25 1-1,-1 0-15,-24 25 16,25-50-1,0 24 1,0-24 0,24 0 15,-24 25-15,0-25 15,0 0-16,0 0 1,-1 0 0,1 0-1,0-25 1,-25-24 0,0 24-16,50 0 15,-50-24 1,24-26-16,-24 50 15,0-49-15,25 49 16,-25 0 0,25 0-16,-25-24 15,0 24 1,0-25-16,0 26 16,0-1-1,0 0-15,0 0 16,0 0-1,0 50 142,0 0-142,0 0 1,0 0 0,0 24-16,0-24 15,0 0-15,0 0 16,0-1-1,0 26-15,0 25 16,0-51 0,0 51-16,0-26 15,0-24 1,0 50-16,0-51 16,0 26-16,0 24 15,0 26 1,0-26-16,0 25 15,0 0 1,0-24-16,0-26 16,0 26-1,0-50-15,0 24 16,0 1 0,-25-25-1,25 0 1,-25-25-16,25 24 15,-24 1 1,-1 0-16,-25 0 16,25 24-1,1-49 1,-1 0 15,0 0-15,0 0-1,0 0 17,-24 0-32,24 0 15,0-24 1,25-1 0,-25 25-16,25-25 31,0 0-31,0 0 15,0 1 1,0-51-16,0 25 16,0-24-1,0 24-15,0-24 16,0 49-16,0 0 16,0 1-1,0-51-15,0 50 16,50-49-1,-50 49-15,25-24 16,0 24 0,-25 0-16,24 25 15,1 0 1,0 0 15,25 0 0,49 124-15</inkml:trace>
  <inkml:trace contextRef="#ctx0" brushRef="#br0" timeOffset="95182.05">17338 13692 0,'-24'0'109,"24"25"-62,0 0-16,0 0 47,24-25 250,1 0-312,0 0 0,0 0 15,0 0 0,-25-25 63,0 0-47,-25 25 31,0 0-31,0 0-32,25 25 126,-25-25-141,25 25 16,0-1 15,25-24 125,0 0-109,-25-24 16,-25 24-17,50 24 111</inkml:trace>
  <inkml:trace contextRef="#ctx0" brushRef="#br0" timeOffset="115176.93">25921 13667 0,'0'-24'172,"0"-1"-157,25 0-15,-25-49 16,25 49 0,-25-25-16,24 25 15,-24-49 1,25 49-16,-25-24 15,0 24 1,25 0 0,-25-25-1,25 50 79,-25 25-47,0 0-16,0 0-31,0 0 16,0-1-1,0 1 1,0 0 0,0 25-1,0-26 1,0 26 0,0-25-16,0 0 15,0-1 1,0 51-16,0-50 15,0-1 1,0 1-16,0 0 16,0 25-1,0-26-15,0 1 32,0 0 14</inkml:trace>
  <inkml:trace contextRef="#ctx0" brushRef="#br0" timeOffset="118953.03">27384 13395 0,'-49'-50'141,"49"0"-141,-25-49 15,0 49 1,25-74-16,-49 75 16,49-26-1,-25 1-15,25 24 16,0 26 0,0-51-16,-25 50 15,25 1-15,0-1 16,0 0-1,0 0 1,0 0-16,0-24 16,0 24-16,0 0 15,0 0 1,0 1-16,0-1 16,0 0-1,0-25-15,0 26 16,0-1-16,0-25 15,0 25 1,0-24 0,0 24-1,0 0 17,0 0-17,25 25 1,0 0-16,-25-25 15,24 25 1,-24-24-16,50 24 16,-25-25-1,0 25-15,-1 0 16,1 0 0,0-50-16,0 50 15,24 0-15,-24 0 31,0 0-31,0 0 16,0 0 0,-1 0-1,1 25 1,25-25 0,-25 25-16,-1-25 15,1 25 1,0-25-1,0 0 1,-25 24-16,25 1 16,-1 0-1,-24 0 1,50 24 0,-50-24-16,0 0 15,0 0 1,0 0-16,0 0 15,0-1-15,0 26 32,0-25-32,0 0 31,0-1-31,-25 1 16,25 0-1,-25-25-15,1 25 16,24 24-1,-25-24-15,-25-25 16,25 25 0,-24 0-16,24-25 15,0 25-15,0-25 16,1 24 0,-1-24-16,0 0 15,-25 0 1,26 0-16,-1 0 15,0 0 1,0 0-16,0 0 31,1 0-15,24-24 93</inkml:trace>
  <inkml:trace contextRef="#ctx0" brushRef="#br0" timeOffset="121731">27756 13320 0,'25'0'218,"0"0"-202,0-25 0,24 25 15,-24 0 0,0 0 0,0 0 1,-25 25 61,0 0-61,0 0-17,0 0 17,0-1-1,-25 26-16,0-25-15,-24 0 16,49-1 0,-25 1-16,0 0 15,25 0 1,-25 24-16,0-49 62,25 25-62,0 0 32,0 0-1,0 0-15,25-25 155,0 0-155,0 0-16,24 0 16,-24 0-16,25 0 15,-25 0 1,-1 0-16,26 0 16,-25 0-1,0 0 1,-25-25 78</inkml:trace>
  <inkml:trace contextRef="#ctx0" brushRef="#br0" timeOffset="122962.18">28823 12948 0,'25'0'156,"0"0"-125,-25 25-15,49-25 0</inkml:trace>
  <inkml:trace contextRef="#ctx0" brushRef="#br0" timeOffset="124090.51">29369 12948 0,'25'0'172,"-1"0"-141,1 0-31,0 0 16,25 0 0,-26 0 15,1 0 0</inkml:trace>
  <inkml:trace contextRef="#ctx0" brushRef="#br0" timeOffset="125313.65">30038 12948 0,'25'0'157,"0"0"-142,25 0 16,-26 0-15,1 0 0,-25 25-1,25-25 1</inkml:trace>
  <inkml:trace contextRef="#ctx0" brushRef="#br0" timeOffset="128079.66">30931 13395 0,'0'-25'125,"0"-25"-110,0 25 1,0-24-16,0-26 16,0 50-1,0-24-15,0 24 16,0-49-16,0 49 15,0 0 1,0 0-16,0-49 16,0 49-1,0 0-15,0 0 16,0 1 0,0-1-16,-49 0 15,49-25 1,0 26-16,0-1 15,0 0 1,0 0-16,0 0 16,0 1-16,0-26 15,0 25 1,0 0 0,-25 1-1,25-1-15,0 0 16,0 0-1,0-24-15,0 24 16,0 0 0,0 0-1,0 0-15,0 0 32,0 1-32,0-26 15,0 25 1,0 0-16,50 25 15,-50-24 1,0-1 0,24 25-1,-24-25-15,25 25 32,0 0-32,25 0 31,-1 0-31,-24 0 15,0 0-15,0 0 16,24 0 0,1 0-16,-25 0 15,-25 25 1,25-25-16,-1 25 16,1-1-1,0 1-15,0-25 16,-25 50-1,25-25 1,-25-1 0,49-24-1,-49 25-15,0 0 32,25-25-32,-25 25 15,0 0 1,0 24 15,0-24-15,0 0 15,0 0-15,0 0-1,0-1 16,-50-24-31,50 25 16,-24 25 0,-1-50-16,0 25 15,0-25 1,0 0-16,1 24 16,-1-24-1,-25 25-15,0 0 16,26-25-16,-51 74 15,1-49 1,24-25-16,25 25 16,1 0-1,-26-25-15</inkml:trace>
  <inkml:trace contextRef="#ctx0" brushRef="#br0" timeOffset="131007.17">31502 13320 0,'-25'0'156,"-24"0"-156,24 0 15,0 0 1,0 0 0,0 0-1,1 0-15,-1 0 32,25 50 61,0-25 17,0-1-79,0 1-15,0 0-1,25 0 1,-1 0-16,1 24 15,0-24 1,0-25-16,-25 25 16,49 0-1,-24-25 1,-25 24-16,0 1 31,25-25-31,-25 25 125,0 0-47,0 24-62,-25-49 0,25 25-16,-49-25 15,24 0 1,25 25-1,-25-25 1,0 0 62,0 0-31,25-25-16,0-24 1,0 24-1,0 0 16,0 0-32,0 0 17,0 1-32,0-1 15,0 0 1,0-25-16,0 26 15,0-1 1,25 0-16,-25 0 16,0 0-1,25 25 1,-25-24 0,25 24 30,24 0 48,-49-50-78,50 50 93</inkml:trace>
  <inkml:trace contextRef="#ctx0" brushRef="#br0" timeOffset="133489.61">31775 11460 0,'25'0'110,"-1"0"-95,26 0 17,-25 0-17,0 0 1,-1 0-16,1 0 31,0 0-31,0 0 16,0 0-1,24 0 1,-24 25 0,0-25-1,0 24 17,-25 1-1,24 0-16,-24 25 1,0-26 0,0 1-1,0 25-15,50 24 16,-50-49-16,0 49 16,0-24-1,0 24-15,25-24 16,-25 0-1,0-26-15,0 1 16,0 0 0,0 25-16,25-25 15,-25 24 1,0-24-16,0 0 16,0 24-1,0-24-15,0 50 16,0-26-16,0 26 15,25-1 1,-25-24-16,0 24 16,0-49-1,49 24-15,-49 1 16,0-25 0,0 0-16,0 24 15,0-24 1,0 49-16,0-24 15,25 25 1,-25-1-16,0-24 16,0-26-1,0 26-15,0-25 16,0 0-16,0-1 16,0 1 15,0 0 94,-25-25-94,0 0-15,-24 0-1,-1 0-15,25 0 16,0 0 0,1 0-16,-1 0 15,-25 0 1,25 0-16,1 0 15,24 25 1,-25-25 0</inkml:trace>
  <inkml:trace contextRef="#ctx0" brushRef="#br0" timeOffset="153290.81">10840 14883 0,'0'25'125,"0"-1"-125,0 26 16,0-25-1,0 24 1,0-24-16,0 50 16,0 24-1,0-50-15,0 26 16,0-50-1,0 0-15,0-1 16,0 26-16</inkml:trace>
  <inkml:trace contextRef="#ctx0" brushRef="#br0" timeOffset="155269.43">10840 14883 0,'0'25'141,"24"-1"-110,1 1-31,0 0 16,0 25 0,49-26-16,-49 1 15,0 0-15,0-25 16,-1 25-1,26-25-15,-25 0 16,0 25 0,0-25-16,-1 0 15,1 0 1,-25 24-16,25-24 16,25 0 30,-26 0-14,1 0-1,0 0-15,0 0 15,-25-24-31,25 24 15,-25-25-15,49-25 16,-49 1 0,25 24-16,0 0 15,0 0 1,-1 0-16,-24 1 16,25-1-1,0-25-15,-25 75 110,0 0-79,0 0 0,0-1-31,0 1 16,0 0-1,0 0-15,0 24 16,0-24-16,0 0 16,0 0-1,0 0-15,0-1 16,0 1-1,0 50-15,0-51 16,0 1 0,0 25-1,0 0-15,0-26 16,0 1-16,0 0 16,0 0-1,0 0-15,0-1 31,25-24 48</inkml:trace>
  <inkml:trace contextRef="#ctx0" brushRef="#br0" timeOffset="157015.59">12030 15577 0,'0'-24'125,"0"-1"-109,0 0-1,0 0-15,0-49 31,0 49-31,0-25 16,25 1 0,25-1-16,-50 25 15,24-49-15,1 49 16,-25-25 0,25 26-16,0-26 15,25 0 1,-26 26-16,1-1 15,0 0 1,-25-25-16,25 26 16,0 24-1,-25 49 126,0-24-125,0 0-1,0 0 1,0-1-16,49 51 15,-49-50 1,25 24 0,-25-24-16,0 49 15,0-49-15,25 25 16,-25-1 0,0 1-16,25-25 15,-25 49 1,0-49-16,24 0 15,-24 0 1,25-25 0</inkml:trace>
  <inkml:trace contextRef="#ctx0" brushRef="#br0" timeOffset="158138.79">12154 15379 0,'0'-25'94,"25"25"-79,0 0 1,0 0 15,0 0-15,-1 0-1,1 0 1,0 0 0,25 0-1,-26 0 32</inkml:trace>
  <inkml:trace contextRef="#ctx0" brushRef="#br0" timeOffset="159498.09">13047 14957 0,'0'25'125,"0"25"-109,0-26-1,0 1 1,0 0 0,0 0-1,0 0 1,0-1 0,0 1-1,0 25-15,0-25 16,0-1-1,0 1-15,0 25 16,0 0 0,0-26-16,0 1 15,25-25 1,0 0 15</inkml:trace>
  <inkml:trace contextRef="#ctx0" brushRef="#br0" timeOffset="160791.31">12725 14858 0,'25'0'156,"24"0"-140,26 0-16,-1 0 16,-24 0-1,49 0-15,-50 0 16,1 0-1,-25 0-15,0 0 16,0 0 0,-1 0-1,26 0 17,0 0 14,24 0-46</inkml:trace>
  <inkml:trace contextRef="#ctx0" brushRef="#br0" timeOffset="162267.16">13618 14858 0,'0'50'110,"0"-26"-110,0 1 15,0 0 1,0 0 0,0 49-16,0-49 15,0 0 1,0 0-16,0-1 15,0 1 1,0 0-16,0 25 16,0-26-1,0 1-15,0 0 16,0 0-16,0 0 16,49 0 171,1-25-171,-25 24-1,49 26-15,-24-50 16,-25 25 0,49-25-16,-49 0 15,0 25 1,-1-25-16,1 0 15,0 0 1,25 0 15</inkml:trace>
  <inkml:trace contextRef="#ctx0" brushRef="#br0" timeOffset="163804.31">14362 15627 0,'25'0'140,"0"-25"-140,-25-24 16,24-26-1,26 1-15,-50 24 16,0 25 0,25-49-16,0 49 15,-1-49 1,-24 24-16,25 25 16,25 0-1,-50-49-15,25 49 16,-1 0-1,-24 1-15,25 24 16,-25-25 0,25-25-16,0 50 31,-25 25 94,0 0-109,0 0-1,25-1 1,-25 1-1,49 0-15,-49 49 16,0-24 0,25-25-16,-25 24 15,0-24 1,25 0-16,-25 25 16,0-26-16,0 26 15,25-25 1,-1 25-1,-24-26 1,0 1-16,25 25 16,0-25 77</inkml:trace>
  <inkml:trace contextRef="#ctx0" brushRef="#br0" timeOffset="165121.54">14635 15379 0,'25'0'141,"-1"0"-126,1 0 1,0 0 0,0 0-1,24 0 1,-24 0 0,0 0-1,0 0 1,0 0 15,-1 0 16,1 0-31,25 25-1</inkml:trace>
  <inkml:trace contextRef="#ctx0" brushRef="#br0" timeOffset="168645.78">15180 15701 0,'0'-24'141,"0"-51"-141,0 50 15,0-24 1,0 24-16,0-49 16,0 49-1,0 0-15,0-25 16,0 25 0,0-24-16,-24-1 15,24-24 1,0 49-16,0 0 15,0-24 1,0 24-16,0-25 16,0 25-16,0 1 31,0-1-31,0-25 16,0 1-1,0 24 1,0 0 31,0 0-16,24 25-15,1 0-1,-25-25-15,50 25 16,-25 0-1,-1 0 1,1-24-16,0 24 16,0 0-1,0 0 17,24 0-32,-24 0 15,0 24 1,0 1-16,0 0 15,-1 0-15,1 24 16,-25-24 0,0 0-1,0 0 1,0 0 15,0-1-15,0 1-1,0 0 17,-25 25-17,1-50 1,24 24 0,-25-24-16,25 25 15,-25 0 1,0-25-1,25 25 1,-49-25-16,24 0 16,0 0-16,0 25 15,0-25 1,0 0-16,1 0 16,-26 0 15,75 0 63,0 0-63,-1 0 0,1 0-15,0 0-1,0 0-15,0 0 16,24 0 0,-24 0-16,25 0 15,-25 0 1,-1 0-16,26 0 15,-25 0-15,0 24 16,-1 26 0,1-50-1,0 0-15,-25 25 16,25-25-16,-25 25 16,0-1-1,0 1 1,49-25-1,-49 25 1,0 0 0,0 25-1,0-26 1,0 1 0,0 0-1,0 0 16,-24 0-31,-1-25 16,0 0-16,0 24 16,0-24-1,1 50-15,-1-25 16,-25-25 0,25 25-16,1-25 15,-1 0-15,0 0 31,0 0-31,0 0 32,-24 0-32,24 0 15,0 0 1,0 0 0,0 0-1,1 0 1,-1 0-1</inkml:trace>
  <inkml:trace contextRef="#ctx0" brushRef="#br0" timeOffset="171825.31">3770 16024 0</inkml:trace>
  <inkml:trace contextRef="#ctx0" brushRef="#br0" timeOffset="174077.07">3721 15900 0,'-25'0'125,"0"0"-110,25 25 1,-25-25-16,25 49 16,-25-24-16,25 0 15,0 24 1,-24-24-16,24 25 16,0-25-1,0-1-15,0 1 16,0 25-16,0-25 15,0 24 1,0-24-16,0 0 16,0 0-1,0 0 63,24-25-62,1 0-16,-25 24 16,25-24-1,50 0-15,-51 0 16,26 0-16,74 50 16,-74-50-1,-26 0-15,51 0 16,-50 0-1,-1 0-15,1 0 16,0 0 0,0 0-1,-25-50 1,49 50 0,-49-24-1,25 24 1,-25-25-1,0 0 17,0 0-17,0 0 1,0 0 0,0 1-16,0-51 15,-25 1-15,25 24 16,-24-24-1,24 49-15,-25 0 16,25-49 0,0 49-16,-25 0 15,25 0 1,-25 25 0,25-24-1,-49 24-15,24 0 31,0 0-31,0 0 16,0 0 0,-49 0-16,49 0 15,-24 0-15,-26 0 16,26 0 0,24 0-16,-25 0 15,25 0 1,0 0-16,1 0 15,-1 24 1,25 1 15,0 0 1,0 25-1,25-50 78,-1 0-93,51 24-16,-50 1 15,24 0 1,26 25-16,-50-26 16,49-24-1,-49 25-15,0-25 16,24 0 0,1 0-1,-25 0 1,-1 0-16,1 0 31,0 0-31,0 0 16,0 0-1,24 0 1,-49 25 78</inkml:trace>
  <inkml:trace contextRef="#ctx0" brushRef="#br0" timeOffset="175074.55">4614 16173 0,'24'0'125,"1"0"-109,25 0-1,-25 0 1,-1 0 0,1 0-16,0 0 31,0 0-31,0 0 31,-25 24 32,74 51-48</inkml:trace>
  <inkml:trace contextRef="#ctx0" brushRef="#br0" timeOffset="176539.96">4663 16495 0,'25'0'141,"0"0"-125,24 0-1,26 0-15,-50 0 16,24 0 0,1 0-16,-25 0 15,0 0 1,-1 0-16,1 0 15,0 0 1,0 0 15</inkml:trace>
  <inkml:trace contextRef="#ctx0" brushRef="#br0" timeOffset="180094.18">5655 15825 0,'0'25'172,"0"25"-156,0-1-1,0-24 1,0 74-16,0 1 15,0-1 1,0-25-16,0 1 16,0-26-1,0-24-15,0 0 16,0 25 31,0-26 0,50-24-16,-25 0-31,0 0 31,24 0-31,-24 0 16,0 0-1,49 0-15,-24 0 16,0 0-16,-26 0 16,1 0-1,0 0-15,0 0 16,0 0 0,-25-49-1,24 49 1,-24-25-1,0 0 48</inkml:trace>
  <inkml:trace contextRef="#ctx0" brushRef="#br0" timeOffset="181799.16">5383 15999 0,'24'0'109,"1"0"-77,0 0-17,0 0 1,24 0-16,-24 0 16,0 0-1,0 0 1,0 0-1,-1 0 1,1 0 0,25 0 15,-25 0 0,-1 0 0,1 74-15</inkml:trace>
  <inkml:trace contextRef="#ctx0" brushRef="#br0" timeOffset="184431.36">6375 15801 0,'0'49'156,"0"-24"-140,0 0-16,0 24 15,0 26 1,0-50-16,0 24 16,0 26-1,0-51-15,0 51 16,0-26 0,0 51-16,0-51 15,0 1 1,0 24-16,0-49 15,0 0-15,0 0 16,25 0 0,-1-25 31,1 0-1,0 0-14,-25-25-17,0 0 1,0-49-16,25 49 16,-25 0-1,0 0-15,0 0 16,0 1-16,49-26 15,-49 25 1,25 25-16,-25-25 16,25 25-1,0 0 17,-25-25-32,25 25 15,-1 0 16,1 0-15,0 0 31,25 0-16,-50 25-31,0 0 16,0 25-1,0-25-15,0-1 16,0 1-16,24-25 16,-24 25-1,0 0-15,25 0 32,0-1 14,0-24-30,0 50 15,0-50-15,24 0 15,-24 0 0,0 0-15</inkml:trace>
  <inkml:trace contextRef="#ctx0" brushRef="#br0" timeOffset="184846.37">7020 16644 0</inkml:trace>
  <inkml:trace contextRef="#ctx0" brushRef="#br0" timeOffset="186832.93">7218 16644 0,'25'0'125,"0"0"-94,0 0-15,-25-25 0,0 0-16,24 25 15,-24-24 1,50-1-1,-50 0 1,0 0-16,0 0 31,0 1-15,0-26 15,0 25-15,0 0-1,-25 25 17,25-25-1,-25 25-31,1 0 31,-1 0-15,0 0 15,25 25 0,0 0 1,0 25-32,0-25 15,-25-25 1,25 24-16,0 1 31,0 0 63,0 0-47,0 0 0,0-1-16,25-24 0,0 0-15,0 0-1,-1 0 1,26 0 0,-50 50-16,25-50 15,0 0-15,-1 0 31,1 0-31,0 0 32,0 0-17,0 0 17,24 0-1,-24 0 0,0 0 0,-25 25-31</inkml:trace>
  <inkml:trace contextRef="#ctx0" brushRef="#br0" timeOffset="188025.81">7764 15627 0,'0'25'94,"0"0"-79,0-1 1,0 51 0,0-50-16,0 24 15,0 26 1,0-26-16,0 26 15,0-1 1,0-49-16,25 24 16,-25-24-1,0 25-15,0-25 16,0-1 0,0 1-16,0 0 15,0 0 1,0 0-16,0 49 140</inkml:trace>
  <inkml:trace contextRef="#ctx0" brushRef="#br0" timeOffset="189484.24">7640 16173 0,'25'0'125,"24"0"-110,-24 0-15,0 0 16,0 0 0,-1 0-16,1 0 15,0 0 1,49 0-16,-49 0 16,0 0-1,0 0 1,0 0 15,24 0 0,-24 0 1</inkml:trace>
  <inkml:trace contextRef="#ctx0" brushRef="#br0" timeOffset="192053.13">8582 16173 0,'-49'0'125,"-1"0"-109,25 0 0,1 0-16,-1 0 15,0 0 1,0 0-16,0 24 16,1 26 15,24-25-31,0 0 15,-50-1 17,50 1-17,0 0 17,25 0 108,0-25-93,-1 50-31,1-50 15,0 0-15,0 0 15,0 0-16,-1 0 17,26 0-1,-25 0-15,0 0-1,-1 0 16,1 0-15,-25-25 0,25 25-1,-25-25 17,25 25-17,-25-25-15,49 0 16,-49 0 15,0 1 78,0-1 48,0-25-110,-24 50-16,24 25 94,0 0-110,0 0 17,0-1-32,0 1 31,24-25 0,-24 25 0,0 0 32,25-25-63,-25 50 31,25-50 16,-25 24 0,25-24-31,0 0 46,-1 25-15,1-25 15</inkml:trace>
  <inkml:trace contextRef="#ctx0" brushRef="#br0" timeOffset="194435.87">5011 15801 0,'-25'0'109,"0"0"-77,0 24-17,0-24 1,-24 0-16,-1 25 15,25 0 1,0-25-16,-24 25 16,24-25-1,0 49-15,0-49 16,25 25-16,-24 0 16,-1 25-1,-25 24-15,25 25 16,-49 75-1,24-75-15,26 25 16,-26-74 0,25 24-16,0-74 15,25 25 1,-24 0 15,-1-25 0,25 25 48,-50-25-64</inkml:trace>
  <inkml:trace contextRef="#ctx0" brushRef="#br0" timeOffset="195798.98">4018 15925 0,'0'24'110,"0"1"-110,50 25 15,24 24 1,1 1-16,24-1 16,25 0-16,-25 1 15,25-1 1,-49 1-16,-1-1 15,-49-49 1,25 0-16,-26-25 16,-24 25-1,50-1-15,-25-24 16,0 0 15</inkml:trace>
  <inkml:trace contextRef="#ctx0" brushRef="#br0" timeOffset="197606.36">9451 16446 0,'24'0'125,"26"0"-109,24 0-16,-49 0 15,25 0 1,-1 0-16,-24 0 16,0 0-1,0 0 1,0 0 15,49-50 32</inkml:trace>
  <inkml:trace contextRef="#ctx0" brushRef="#br0" timeOffset="199168.09">9525 16743 0,'25'0'156,"0"0"-156,-1 0 16,1 0-16,25 0 31,-25 0-31,-1 0 15,1 0 1,0 0 15,0 0-15,0 0 15,-1 0 0,51 0 110</inkml:trace>
  <inkml:trace contextRef="#ctx0" brushRef="#br0" timeOffset="201793.5">10964 16297 0,'-25'0'125,"0"0"-110,0 0-15,0 0 16,1 0 0,-51 0-16,50 0 15,-24 0 1,24 24-16,0 1 15,-24-25 1,24 50-16,25-25 16,0 0 15,0-1-15,0 1 15,0 0 0,0 0 0,0 24 1,0-24-1,49 0-16,-24 0 1,25 0 0,-25-1-1,-1 1-15,51-25 16,-50 50-16,-1-50 16,1 0-1,0 0-15,25 0 16,-26 0-1,1 0-15,0 0 16,0 0 0,0 0-16,-1-25 31,-24 0-31,50 0 16,-50 1-1,25 24 1,-25-25-1,0 0 1,0 0 15,0-24-15,0 24 0,0 0-1,0 0 1,0 0-1,0 1 1,0-1 0,0 0-1,0-25 1,0 25 31,0 1 0,-50 24-32,25 0 32,1 0 16,-1 0-48,0 0 1,0 0 0,0 0-1,-24 0 1,24 0-1,0 0 1</inkml:trace>
  <inkml:trace contextRef="#ctx0" brushRef="#br0" timeOffset="206143.83">11733 16346 0,'0'-25'156,"0"50"-16,24-25-140,-24 25 47,0 0 0,0 0 31,-24-25 63,24-25 93,0 0-171,0-25 46</inkml:trace>
  <inkml:trace contextRef="#ctx0" brushRef="#br0" timeOffset="208467.1">11733 16793 0,'24'0'156,"1"0"-141,25 0 1,-25 0 0,-1 0-1,1 0 1,0 0 15,-50 0 219,0 0-250,1 0 31,-26 0-15,25 0 78,0 0-63,25 25 203,25-25-30,-25 24-173,50-24 16,-25 0 15,-1 0 1</inkml:trace>
  <inkml:trace contextRef="#ctx0" brushRef="#br0" timeOffset="210965.87">12824 16396 0,'-25'0'109,"0"0"-77,1 0-17,-1 0 16,-25 25-15,25-25 0,1 0-1,24 25 1,-25-25 0,25 24-1,-25-24 1,25 25-1,-25 0 1,25 0 0,0 0-1,0 24 17,0-24-17,0 0 1,0 0-1,0-1 1,0 1 0,0 0-1,0 25 1,0-26 0,25-24 30,-25 25-46,25-25 32,0 0-17,-1 0 17,26 0-17,-25 0 1,0 0-1,-1 0 17,1 0-17,0 0 1,0 0 0,0 0-1,24 0 16,-24 0-31,-25-25 16,25-24 0,-25 24-1,25 0 1,-25 0 0,0 1-1,0-1 1,0 0-1,0-25 1,0 26 0,0-1-1,0 0 1,0 0 0,0 0-1,-25 25 1,25-24-1,-25 24-15,-25 0 16,26 0 15,-1 0 1,0 0 14</inkml:trace>
  <inkml:trace contextRef="#ctx0" brushRef="#br0" timeOffset="213028.97">13370 16842 0,'0'-24'156,"-25"24"-125,0 0 1,0 0-1,25 24 16,0 1-16,0 0 31,25-25 157,-25-25-78,0-24-79</inkml:trace>
  <inkml:trace contextRef="#ctx0" brushRef="#br0" timeOffset="-214015.84">13990 16446 0,'-25'0'63,"25"-25"-48,-25 25 1,0 0 0,1 0-1,-1 0 1,-25 0-1,25 25 1,1-1 15,-1 26-31,25-25 32,-25 0-32,25-1 31,0 1-31,0 0 31,0 0-15,0 24-1,0-24 17,25 0 46,0-25-63,-25 25-15,24-25 16,26 0 15,-50 25-31,25-25 16,0 0 15,-1 0 0,1 0 1,0 0-17,0 0 16,24 0 1,-24 0-17,-25-25 1,25 25 15,-25-25-31,0 0 31,0-24 1,0 24-17,0 0-15,0 0 32,0 0-32,0 1 31,0-1-31,0-25 31,0 25-15,0 1-1,-25 24 32</inkml:trace>
  <inkml:trace contextRef="#ctx0" brushRef="#br0" timeOffset="-212136.84">14362 16594 0,'0'-24'125,"25"-1"-109,-25-25-16,25 25 16,24 1-1,1-26-15,-25 0 16,24 1 0,-24 24-16,0 0 15,0 0-15,-25-24 16,0 73 124,0 1-124,0 0 0,0 0 15,0 0-15,0-1 15,0 1-31,0 25 15,0-25 1,0 0-16,0-1 16,0 26-1,0-25-15,0 24 16,0-24-16,0 0 16,0 0-1,0 0-15,0-1 31,-25-24 204,25 25-220,-25 25 64</inkml:trace>
  <inkml:trace contextRef="#ctx0" brushRef="#br0" timeOffset="-211884.98">14610 16793 0</inkml:trace>
  <inkml:trace contextRef="#ctx0" brushRef="#br0" timeOffset="-210856.12">14461 16793 0,'25'0'156,"0"0"-124,0 0-32,24 0 15,-24 0-15,0 0 16,0 0 0,24 0-16,1 0 15,-25 0 1,-1 0-1,1 0 1,0 0 15,0 0 1,0 0-1</inkml:trace>
  <inkml:trace contextRef="#ctx0" brushRef="#br0" timeOffset="-209178.92">15329 16396 0,'-49'0'109,"24"0"-93,0 25 15,25 24 63,25-49 47,24 0-110,-24 0-15,0 0-1,0 0 1,0 0 15,-25-24 94</inkml:trace>
  <inkml:trace contextRef="#ctx0" brushRef="#br0" timeOffset="-206838.06">15379 16917 0,'0'-25'187,"-25"25"-140,0 0-16,25 25 94,0 0-31,0 24-63,25-49-15,0 0 15,0 0-15,0 0-16,-1 0 31,26 0-15,-25 0-1,-25-25 1,25 1 0,-25-1 15,0 0-15,-25 0 77,-25 25-77,25 0 15,1 0 63,24 25-78,-25-25-1,25 25-15,0 0 31,0 24 219</inkml:trace>
  <inkml:trace contextRef="#ctx0" brushRef="#br0" timeOffset="-203930.87">16222 16247 0,'0'25'109,"0"0"-93,0 24-16,0-24 31,0 0-15,0 0-16,0 0 15,0-1 1,0 1 0,25-25 140,0 0-156,0 0 16,-1 0-1,1 0 1,50 0-1,-50 0-15,-1 0 16,1 0 0,25 0-16,-25 0 15,24 0-15,-24 0 32,0 0-17,-25 25 48,0 25-32,25-50-31,-25 24 16,0 1-1,0 0 1,0 0-1,0 0 1,0-1 0,0 26-1,0-25 1,-25 0 15,0-1-15,25 1-1,-50-25-15,26 0 32,-1 25-32,0-25 15,0 0 1,0 0 0,1 0-16,-51 50 15,50-50 1,0 0-16,1 0 15,-1 0 1,-25 0 0,25 0-16,25-25 78</inkml:trace>
  <inkml:trace contextRef="#ctx0" brushRef="#br0" timeOffset="-202244.89">16222 16247 0,'25'0'157,"25"0"-157,24 0 15,-49 0 1,25 0-16,-26 0 15,1 0 1,25 0-16,-25 0 16,-1 0-1,1 0 1,0 0 46,0 0-30,0 0 15,-25 25-32</inkml:trace>
  <inkml:trace contextRef="#ctx0" brushRef="#br0" timeOffset="-199801.9">17363 16222 0,'0'25'110,"0"0"-79,0 24-15,0-24-1,0 0 1,-25-25 0,25 25-1,-24 0 1,-1 0-1,0-1 17,-25-24-1</inkml:trace>
  <inkml:trace contextRef="#ctx0" brushRef="#br0" timeOffset="-198588.41">17214 16272 0,'25'0'78,"0"0"-31,0 0-32,0 0 1,-25 49 0,24-24-1,1 0 1,0 0 0,0-25-1,-25 25 16,49-25-15,-24 0 15</inkml:trace>
  <inkml:trace contextRef="#ctx0" brushRef="#br0" timeOffset="-195691.84">17512 16222 0,'-50'0'125,"26"0"-94,-1 0-15,0 25 0,0-25-1,0 0-15,1 25 16,-26-25-1,25 49-15,0-49 16,1 0 0,-1 25-16,0-25 15,25 25 1,-25-25-16,0 0 16,25 25-1,-49-25 1,49 25 78,25-25 77,-1 0-155,1-25-16</inkml:trace>
  <inkml:trace contextRef="#ctx0" brushRef="#br0" timeOffset="-194401.25">17165 16049 0,'0'49'94,"0"-24"-78,0 0-1,0 0-15,0-1 16,25 1 0,-1 0-1,1-25-15,25 25 16,-25-25 0,-1 49 15,1-49 0,-25 25 0,25-25-31,0 0 110,-25 50-79</inkml:trace>
  <inkml:trace contextRef="#ctx0" brushRef="#br0" timeOffset="-191369.29">17934 16396 0,'0'-25'156,"25"0"-140,-25 0 0,24 1-16,1 24 15,-25-25 1,25 25-16,25-25 31,-26 25-31,1 0 16,0 0-1,0 0 1,0 0 0,-1 0 15,26 0-16,-50 25-15,25 0 16,0-25 0,-25 24-16,0 1 15,0 0 1,0 25 15,0-25 0,0-1-15,0 1 0,-25-25-1,25 25-15,-50-25 16,25 25 0,1 0-1,-1-25 1,0 49-16,0-24 15,0 0 1,-24-25 0,24 25-1,0-1 1,0 1-16,1 0 31,-1-25-15,25 50 31,25-50 93,-25-25-124,24 25 0,1 0-1,0 0-15,25 0 16,-26 0-1,1 0-15,25 0 16,24 0 0,-49 0-16,0 0 15,24 0 1,1 0-16,-25 0 16,0 0-1,-1 0-15,1 0 31,0 0-15</inkml:trace>
  <inkml:trace contextRef="#ctx0" brushRef="#br0" timeOffset="-189878.65">18777 16346 0,'75'0'172,"-51"0"-156,1 0-16,0 0 15,0 0-15,0 0 31,-1 0-31,1 0 32</inkml:trace>
  <inkml:trace contextRef="#ctx0" brushRef="#br0" timeOffset="-188664.72">19025 16148 0,'0'25'109,"0"-1"-62,-25-24-47,25 25 16,-24-25-16,-1 25 15,0-25 1,25 25 0,-25-25-1,0 49 16,-24-49-15,49 25 0,0 50 124</inkml:trace>
  <inkml:trace contextRef="#ctx0" brushRef="#br0" timeOffset="-188381.88">18827 16421 0</inkml:trace>
  <inkml:trace contextRef="#ctx0" brushRef="#br0" timeOffset="-186808.23">18827 16173 0,'25'0'219,"-25"24"-203,24-24-1,1 50 1,0-50 0,0 25-1,-25 0 1,25-25-1,-25 24 1,24-24 0,-24 25 15,25-25-31,-25 25 47,50-25 78</inkml:trace>
  <inkml:trace contextRef="#ctx0" brushRef="#br0" timeOffset="-185545.75">19670 16421 0,'0'49'141,"0"-24"-126,0 0-15,0 0 16,0 0 0,0-1-16,0 51 15,0-26-15,0-24 16,0 25-1,0-25-15,0-1 16,0 1 0,0 0-1,0 0 1,0 0 15,25-25 32</inkml:trace>
  <inkml:trace contextRef="#ctx0" brushRef="#br0" timeOffset="-183518.82">19695 16297 0,'25'0'109,"0"0"-78,-1 0-15,1-25 0,0 25-16,25 0 15,-26 0 1,1 0 0,0 0-16,0 0 31,0 0 16,-1 0-32,26 0 1,-25 0 0,0 25-1,-1-1 1,-24 1-1,0 0-15,0 0 16,0 49 0,0-49-1,0 0 1,0 0 0,0 0-1,0-1 16,0 26 1,0-25-17,0 0 1,-24-25 0,-1 0-1,-25 0 1,1 0-1,24 0 1,0 24-16,0-24 16,-24 0-1,24 0 1,0 0 0,0 0-1,0 0 16,1 0-15,-1 0 0,0 0 15</inkml:trace>
  <inkml:trace contextRef="#ctx0" brushRef="#br0" timeOffset="-181790.63">20439 16520 0,'0'25'125,"0"0"-125,0-1 16,0 26-16,0 0 16,0-26-1,0 51-15,0-50 16,0-1 15,25-24 47,0 0-31,-25 25-31,24-25-1,1 0 1,0 0 0,0 0-1,0 0 1,-1 0-1,26 0 1,-25 0 15</inkml:trace>
  <inkml:trace contextRef="#ctx0" brushRef="#br0" timeOffset="-179356.05">20439 16247 0,'0'25'125,"0"0"-94,0-1 31,25-24 126,0 0-110,-25-24 0,0-1-47,0-25 16,-25 50 47,0 0-63,0 0 16,25 25 31,0 0-62,0 0 0,0-1 30,25-24 189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35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80 4914,'0'0'5835,"-4"-4"-5712,3 2-120,-1-1 27,-1 0 1,1 0-1,-1 0 0,1 0 1,-1 0-1,0 1 1,0-1-1,0 1 0,-1 0 1,1 0-1,-1 0 0,1 0 1,-1 1-1,1-1 1,-1 1-1,0 0 0,0 0 1,0 1-1,-7-2 1,10 2-2,-1 0 1,1 0-1,0 1 1,-1-1 0,1 0-1,0 0 1,-1 1-1,1-1 1,0 1-1,-1-1 1,1 1 0,0 0-1,0-1 1,0 1-1,0 0 1,-1 0 0,1 0-1,0 0 1,0 0-1,1 0 1,-1 0 0,0 0-1,0 0 1,0 0-1,1 1 1,-1-1-1,1 0 1,-1 0 0,1 1-1,-1-1 1,1 0-1,-1 2 1,0 6 10,0-1 0,1 1 1,0 0-1,1 11 0,-1-1 66,0-17-102,1-1 0,-1 1 0,1 0 1,-1 0-1,1 0 0,-1 0 0,1-1 1,0 1-1,0 0 0,0-1 0,0 1 0,0 0 1,0-1-1,1 0 0,-1 1 0,0-1 0,1 0 1,-1 1-1,1-1 0,-1 0 0,1 0 1,0 0-1,-1 0 0,1-1 0,3 2 0,-4-1-4,0-1 0,1 1 0,-1-1 0,1 0 0,-1 1-1,1-1 1,-1 0 0,1 0 0,-1 0 0,1 0 0,-1 0-1,1 0 1,-1-1 0,1 1 0,-1 0 0,1-1 0,-1 1-1,0-1 1,1 1 0,-1-1 0,0 0 0,1 1 0,-1-1-1,0 0 1,0 0 0,0 0 0,1 0 0,-1 0 0,0 0-1,0-1 1,-1 1 0,3-3 0,0-5 11,0 0-1,0-1 1,-1 1 0,-1-1-1,1 1 1,-1-1 0,-1 0-1,0 0 1,-2-18 0,2 26-8,0 0 0,-1 0 0,1 1 1,0-1-1,-1 0 0,1 1 0,-1-1 0,0 1 1,1-1-1,-1 1 0,0-1 0,0 1 1,0-1-1,0 1 0,0 0 0,0-1 0,-1 1 1,1 0-1,0 0 0,-1 0 0,1 0 1,0 0-1,-1 0 0,1 0 0,-4 0 0,0-1 20,-1 1 0,0 0 0,1 0-1,-1 0 1,0 1 0,-6 0-1,11 0-11,0 0 0,0 0-1,0 0 1,-1 1 0,1-1-1,0 0 1,0 1-1,0-1 1,0 0 0,0 1-1,0-1 1,1 1 0,-1 0-1,0-1 1,0 1-1,0 0 1,0-1 0,1 1-1,-1 0 1,0 0 0,1 0-1,-1 0 1,0 1-1,0 1-4,-1-1-1,1 1 0,0 0 0,0 0 1,1 0-1,-1 0 0,1 0 1,-1 6-1,1-6-6,-1-1-1,1 1 1,0 0 0,1 0-1,-1-1 1,0 1 0,1 0-1,-1 0 1,1-1 0,0 1-1,0-1 1,0 1 0,0 0-1,1-1 1,-1 0 0,0 1-1,1-1 1,0 0 0,0 0-1,3 3 1,-2-3-15,1 0-1,0-1 1,0 0 0,-1 0-1,1 0 1,0 0-1,0-1 1,0 1 0,0-1-1,7-1 1,-10 1 11,1 0 1,-1 0-1,0 0 1,0 0-1,1-1 1,-1 1-1,0 0 1,0-1-1,0 1 1,0-1-1,1 0 1,-1 1-1,0-1 0,0 0 1,0 1-1,0-1 1,0 0-1,-1 0 1,1 0-1,0 0 1,0 0-1,0 0 1,-1 0-1,1 0 1,-1 0-1,1-1 1,-1 1-1,1 0 1,-1 0-1,0 0 0,1-1 1,-1 1-1,0 0 1,0-2-1,0 2-4,-1 1 0,1-1-1,-1 0 1,1 1 0,-1-1 0,1 1-1,-1-1 1,1 1 0,-1 0-1,0-1 1,1 1 0,-1 0-1,0-1 1,1 1 0,-1 0-1,0 0 1,0-1 0,1 1 0,-1 0-1,0 0 1,1 0 0,-1 0-1,0 0 1,0 0 0,1 0-1,-1 0 1,0 0 0,0 1-1,1-1 1,-1 0 0,0 0 0,1 1-1,-1-1 1,0 0 0,1 1-1,-1-1 1,0 0 0,1 1-1,-1-1 1,1 1 0,-1-1-1,0 2 1,-2 13-1554,2 3-1449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36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39 5491,'0'0'5968,"-1"1"-5942,1-1 1,-1 0-1,1 0 1,-1 0-1,1 0 1,-1 0 0,1 0-1,-1 0 1,1 0-1,-1 0 1,0 0 0,1 0-1,-1 0 1,1 0-1,-1 0 1,1 0-1,-1 0 1,1-1 0,0 1-1,-1 0 1,1 0-1,-1-1 1,1 1 0,-1 0-1,1-1 1,-1 0-1,1 0-15,0 0-1,0-1 0,0 1 1,0 0-1,0-1 1,0 1-1,0 0 1,-1 0-1,1-1 0,-1 1 1,1 0-1,-1 0 1,1-1-1,-1 1 0,0 0 1,1 0-1,-1 0 1,0 0-1,0 0 1,0 0-1,0 0 0,0 0 1,0 0-1,0 0 1,0 1-1,0-1 0,-3-1 1,0 1 17,0 0 0,0 0 0,-1 1 0,1-1-1,0 1 1,0 0 0,-9 1 0,12-1-24,-1 0 0,1 1-1,-1-1 1,1 0 0,-1 1 0,1-1-1,0 1 1,-1 0 0,1-1 0,0 1-1,-1 0 1,1 0 0,0 0 0,0 0-1,0 0 1,0 0 0,0 0 0,0 0-1,-2 2 1,1 1 5,1-1-1,-1 1 0,0-1 0,1 1 1,0 0-1,0-1 0,-1 7 1,0 6 21,1 0 0,3 29 0,-2-39-24,0-3-5,1 1 1,0-1 0,0 1 0,0-1 0,1 0-1,-1 1 1,1-1 0,0 0 0,0 0 0,0 0-1,0 0 1,0-1 0,1 1 0,2 2 0,-3-3-6,-1 0 1,1-1-1,-1 0 1,1 1 0,0-1-1,0 0 1,-1 0-1,1 0 1,0 0 0,0 0-1,0 0 1,0-1-1,0 1 1,0-1 0,1 1-1,-1-1 1,0 0-1,0 0 1,0 0 0,0 0-1,0 0 1,1 0-1,-1 0 1,0-1 0,2 0-1,-3 0 6,-1 0 0,1 1 0,0-1 0,-1 0 0,1 0 0,-1 0 1,1 0-1,-1 0 0,0 0 0,1 0 0,-1 0 0,0 0 0,0 0 0,1 0 0,-1 0 0,0 0 0,0 0 0,0-2 0,-1-26 66,0 19-41,2 5-23,-1-1-1,0 1 1,-1 0 0,1-1 0,-1 1 0,0-1 0,-1 1 0,1 0 0,-1 0 0,-2-5 0,2 8 5,0-1 0,1 1 0,-1 1 0,0-1 0,0 0 0,0 0 0,-1 1 0,1-1 0,0 1 0,0 0 0,-1-1 0,1 1 0,-1 0 0,1 1 0,-1-1 0,0 0 0,1 1 0,-1-1 0,0 1 0,1 0 0,-1 0 0,-5 1 0,7-1 5,1 0-1,-1 1 0,0-1 0,1 1 0,-1-1 0,0 1 1,1 0-1,-1-1 0,1 1 0,-1 0 0,1-1 0,-1 1 1,1 0-1,-1-1 0,1 1 0,0 0 0,-1 0 0,1 0 0,0-1 1,0 1-1,0 0 0,-1 0 0,1 0 0,0 0 0,0-1 1,0 1-1,0 0 0,0 0 0,1 0 0,-1 0 0,0-1 1,1 2-1,-1 0-12,0 0 0,0 1 0,0-1 0,1 0 0,-1 0 0,1 0 0,0 0 1,-1-1-1,1 1 0,0 0 0,0 0 0,0 0 0,0-1 0,2 3 0,-1-3-6,0 0-1,1 0 0,-1 0 1,1 0-1,-1 0 1,1 0-1,0-1 1,-1 1-1,1-1 0,-1 0 1,1 1-1,0-1 1,-1-1-1,1 1 0,0 0 1,-1-1-1,1 1 1,0-1-1,-1 0 0,1 0 1,2-1-1,0 0-69,0-1-1,0 0 1,-1 0-1,1 0 1,-1 0-1,0 0 1,0-1-1,0 0 1,4-5 0,19-34-1593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48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 3314,'0'0'5117,"0"39"-2228,0-34-2806,-1 0 1,0 1 0,0-1-1,-1 0 1,1 0 0,-1 0-1,0 0 1,-1 0 0,1 0-1,-5 5 1,1 0 5,-1-1 1,0 0-1,-16 14 1,-11-3 774,7-4-93,28-34-1038,18-23-2539,-19 30-1407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4:34:48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17891 5223 452 0,'0'0'103'15,"0"0"-29"-15,0 0 29 16,0 0 12-16,0 0-26 15,0 0-18-15,-48-22-49 16,48 22-9-16,0 0-9 16,0 9-3-16,12 8-2 15,9 5 2-15,9-2 2 16,1-5-1-16,5-2 0 16,-3-3-2-16,-2-7 0 15,0-3-2-15,-1 0 1 0,0-7 0 16,-2-12 1-16,-3-5 1 15,-5-2 3-15,-5-7-4 16,-6-2 0-16,-4-5 0 16,-2-1 4-16,-3 4-1 15,0-2 1-15,0 3 2 16,3-1 1-16,6 4 5 16,10-3-9-16,5 3 0 15,7 0 4-15,5 5-7 16,0 8 8-16,-2 2-8 15,1 7 1-15,-3 4-1 16,2 4 2-16,-1 3 0 16,-2 0-4-16,1 0 2 0,-4 12 0 15,-7 3-4-15,-1 5 10 16,-8 11-6-16,-5 3 0 16,-7 5 1-16,0 3-2 15,0 4 1-15,-16 0 0 16,-4 0 14-16,2-6-14 15,0-4 17-15,6-11-12 16,6-3 9-16,2-4-1 16,4 0-7-16,0-1-5 15,12-2-1-15,9 1 1 16,4-4-6-16,7 0 7 16,5-4-2-16,3-6 0 15,5-2-16-15,9 0-77 16,4-12-106-16,3-3-203 0</inkml:trace>
  <inkml:trace contextRef="#ctx0" brushRef="#br0" timeOffset="810">20330 4913 368 0,'0'0'110'16,"0"0"-56"-16,0 0 85 16,0 0 35-16,0 0-107 15,0 0-48-15,-78 17-14 16,39 6 32-16,-6 3-13 16,-6 8-3-16,-6 1-6 15,-2 1-7-15,0 2 1 16,2-3-7-16,5-4-1 15,14-8 29-15,9-7-20 16,15-9 17-16,9-7-16 16,5 0-3-16,0-5-8 15,3-26-1-15,18-14 1 16,6-16 7-16,-2-5-6 0,-5 0 2 16,-7 4-3-16,-7 6 0 15,-5 12-1-15,-1 11-3 16,0 9 4-16,-12 11 1 15,1 3 1-15,4 8-2 16,4 2-2-16,3 0 2 16,0 7 0-16,20 12-8 15,15 6 8-15,17 0 0 16,9 0 0-16,7 2 0 16,-1 4 2-16,-7 4 3 15,-9 3 1-15,-13 9-2 16,-15 4-2-16,-16 2 10 15,-7 4-8-15,-18-2 9 0,-14-2-13 16,-6-4 1-16,4-6-1 16,4-9-49-16,8-11-56 15,13-13-340-15</inkml:trace>
  <inkml:trace contextRef="#ctx0" brushRef="#br0" timeOffset="1695.49">21021 4929 551 0,'0'0'136'16,"0"0"-37"-16,0 0 9 15,0 0-6-15,0 0-56 16,0 0-19-16,-40 15-25 15,40 9 2-15,0 6-4 16,8-2 4-16,8-1-8 16,6-4 3-16,3-5 1 15,1-3 5-15,4-3-5 0,0-8-8 16,1-4 8-16,-1 0 0 16,-3 0 1-16,-5-14-1 15,-3-2 0-15,-5-5 4 16,-4-3-4-16,-3-4 0 15,-4-3 7-15,0-3-4 16,-3 1 6-16,2 2-7 16,-1 3 15-16,2 1-5 15,7 2-10-15,4 1 1 16,11-1 8-16,8 2-9 16,9 4 6-16,9 0 0 15,4 8-4-15,5 5 7 16,3 5-11-16,-4 1 2 0,-7 4-1 15,-10 11-1-15,-12 9 0 16,-14 2 0 0,-10 8 3-16,-6 6 5 0,-9 5-6 15,-19 5 4-15,-6 0-3 16,-2-1 1-16,0-7 2 16,9-8-5-16,8-10 2 15,8-8 12-15,11-6-13 16,0 2-4-16,8-2-5 15,17 0 1-15,8-5 3 16,3-2 5-16,1-3-6 16,2 0 3-16,3-2-41 15,3-10-8-15,4-3-18 0,-6-8-288 16</inkml:trace>
  <inkml:trace contextRef="#ctx0" brushRef="#br0" timeOffset="1980.06">22240 4370 763 0,'0'0'72'16,"0"0"23"-16,0 0 47 15,0 0-68-15,0 0-28 16,0 0-6-16,3-18-20 16,-1 23-12-16,1 17-5 15,2 10 4-15,3 11-5 16,-2 1-2-16,1 0-1 16,2 3-30-16,-1-4-78 15,-4 1-175-15</inkml:trace>
  <inkml:trace contextRef="#ctx0" brushRef="#br0" timeOffset="2827.83">23339 4916 467 0,'0'0'130'0,"0"0"-68"0,0 0 80 15,0 0-15-15,-94-43-54 16,62 41-42-16,-1 2 2 15,-2 0-24-15,1 8 29 16,3 16-23-16,1 5-3 16,3 7 6-16,5 6-14 15,7 1-2-15,12 1-2 16,3-5 0-16,12-7 0 16,12-5 0-16,7-8 0 15,1-6-1-15,0-9-8 0,-3-4 8 16,-2-4-16-16,-1-19 10 15,-3-5 1-15,-7-3-3 16,-3-3 9-16,-5 5-1 16,-5 6 2-16,-1 6-3 15,-2 11 4-15,0 5 3 16,0 1 2-16,0 0-7 16,3 7-9-16,7 15 9 15,2 6 6-15,2 5 0 16,3-4-6-16,4-2 0 15,-1-3 0-15,0-6 0 16,0-5-9-16,-2-4 8 16,1-6-46-16,0-3-28 0,1 0-83 15,-2-17 5 1,-3-5-19-16,-2-9-231 0</inkml:trace>
  <inkml:trace contextRef="#ctx0" brushRef="#br0" timeOffset="3149.76">23543 4954 394 0,'0'0'135'15,"0"0"-11"-15,0 0 29 16,0 0-30-16,0 0-54 16,0 0-36-16,0-44-33 15,5 54 6-15,9 12-3 16,5 9-1-16,-1 6 1 16,0 3-1-16,-4-2 4 0,0 2-3 15,-5-5-1-15,-1-4-1 16,-4-2-1-16,-4-10 1 15,0-7-1-15,0-3 5 16,0-8-3-16,0-1 16 16,0 0 9-16,-4-7 7 15,-2-11-24-15,0-7-9 16,3-8 6-16,3-5-3 16,0-2 1-16,4-7-9 15,19 2 4-15,6 4 0 16,7 5-7-16,6 8-4 15,6 7-43-15,1 6-45 16,2 8-277-16</inkml:trace>
  <inkml:trace contextRef="#ctx0" brushRef="#br0" timeOffset="3850.08">23915 5220 554 0,'0'0'128'0,"0"0"-62"16,0 0 19-16,0 0-26 0,0 0-54 16,0 0 55-16,96-9-14 15,-51-7-29-15,2-6 11 16,0 0-16-16,-3-3-4 15,-8 0 3-15,-9 2-9 16,-12-2-4-16,-7 2 5 16,-8 4-3-16,0 7 15 15,-16 2-12-15,-10 7 6 16,-9 3 16-16,1 0-17 16,3 15-5-16,1 7 9 15,8 5-7-15,6 7-4 16,6 4-1-16,9 4 0 0,1 4 5 15,0-4-3-15,17-4-2 16,9-5 0-16,8-8-1 16,8-7-5-16,7-9-15 15,4-9-27-15,2 0-18 16,3-14-191-16,3-9-227 16</inkml:trace>
  <inkml:trace contextRef="#ctx0" brushRef="#br0" timeOffset="4838.13">25196 4942 435 0,'0'0'54'0,"0"0"22"16,0 0-2-16,0 0-51 15,0 0-23-15,0 0-12 16,-3-2-56-16,10 2 55 16,3 0-51-16,-1 0 5 0,-1 0 14 15,-2 2-30 1,-2 0 29-16,2 0 45 0,-4-2 1 15,-1 1 33-15,-1-1 36 16,0 0-8-16,0 0 10 16,0 0 23-16,0 0-5 15,0 0 11-15,-3-1-65 16,-12-1-5-16,-4 2-28 16,-4 0 12-16,-2 7-8 15,-2 10 1-15,4 0 29 16,3 4-19-16,7 2 6 15,7 0 5-15,6-1-28 16,1-4 1-16,23-1-2 16,7-7 2-16,7-4-3 15,2-5 2-15,2-1 0 0,-5 0 2 16,-1 0 0 0,-6 2-2-16,-8 2-1 0,-8 3 1 15,-10 5 1-15,-4 4-1 16,-3 7 0-16,-18 2 24 15,-9 2-15-15,-3-3 9 16,3-4-8-16,2-3-4 16,7-6-2-16,8-4-4 15,4-5-1-15,8-2-4 16,1 0-71-16,0-17-153 16,16-8-118-16</inkml:trace>
  <inkml:trace contextRef="#ctx0" brushRef="#br0" timeOffset="5253.27">25624 4850 642 0,'0'0'151'0,"0"0"-32"15,0 0-27-15,0 0-48 16,0 0-38-16,-11 73 9 15,11-28-15-15,5 0 0 16,4 2 9-16,0-1-8 16,-2 0-2-16,-3-6 1 15,-2 2 0-15,-2-12-2 16,1-4-20-16,3-7-45 16,5-17-36-16,5-2-121 15,4-17 12-15,5-17-123 16</inkml:trace>
  <inkml:trace contextRef="#ctx0" brushRef="#br0" timeOffset="5498.2">25931 4909 469 0,'0'0'96'0,"0"0"-3"16,0 0 63-16,0 0-93 16,0 0-56-16,0 0 12 15,-97 83 7-15,69-58-14 16,1 0 16-16,6-4-3 15,7-6-2-15,8-4 7 16,6-2-23-16,0-2 1 16,5 3-8-16,16 0 6 15,6 3-8-15,7 0 2 0,0 0 0 16,1 1-2 0,-3-2 9-16,0-1-14 0,-2-1-13 15,-5 0-65-15,-5-3-82 16,-6 0-171-16</inkml:trace>
  <inkml:trace contextRef="#ctx0" brushRef="#br0" timeOffset="5871.99">26014 5239 576 0,'0'0'70'0,"0"0"-67"0,0 0-3 16,0 0 21-16,80-22-10 16,-47 9-6-16,-5-1-1 15,-1-2-4-15,-7-4 0 16,-4 0 2-16,-8-5 0 16,-8-3-2-16,0 3-12 15,-5 4 10-15,-15 3 2 16,-5 11 2-16,-4 7 17 15,-2 0 22-15,1 12 30 16,5 12-11-16,8 6-13 16,7 3 0-16,10 3-19 0,0-1-5 15,7-1-9 1,17-6-14-16,8-6 6 0,5-6-6 16,3-10 0-16,5-6-6 15,0 0-42-15,-5-2-131 16,0-12-263-16</inkml:trace>
  <inkml:trace contextRef="#ctx0" brushRef="#br0" timeOffset="6749.82">26450 5056 660 0,'0'0'116'0,"0"0"-31"15,0 0 18-15,0 0-37 0,0 0-18 16,0 0-29-1,-34-30-13-15,34 38-6 0,0 17 12 16,0 10-12-16,4 6 0 16,7 0 1-16,4 0 1 15,0-5-2-15,-2-3 0 16,2-8-1-16,1-8 6 16,-1-9-12-16,5-8 3 15,-2 0 4-15,1-20-5 16,-1-7 5-16,-3-5 0 15,-5 3 1-15,-4 4-1 16,-3 3 9-16,-3 5-9 16,0 7 0-16,0 7 3 0,0 3 0 15,0 0-6 1,3 0 1-16,3 12 1 0,6 6-4 16,6 6 1-16,6-2 4 15,4-6 4-15,0-3-4 16,-2-5-2-16,-2-5 0 15,-6-3 2-15,-3 0 0 16,-1-13 7-16,-4-6-6 16,-4-5 31-16,-2-3-2 15,-4-5-8-15,0 1 4 16,0 2-21-16,0 1-4 16,0 4-1-16,2 3-9 0,5 3-7 15,3 3-47 1,6 7-21-16,3 6-231 0</inkml:trace>
  <inkml:trace contextRef="#ctx0" brushRef="#br0" timeOffset="7358.15">27040 5223 769 0,'0'0'67'0,"0"0"-55"15,0 0 72-15,0 0-59 16,0 0-19-16,0 0-6 0,55 0 0 16,-19 0-24-16,2-6-126 15,4 4-146-15</inkml:trace>
  <inkml:trace contextRef="#ctx0" brushRef="#br0" timeOffset="7750.16">27681 5011 466 0,'0'0'166'0,"-82"-2"-65"16,42 2 50-16,5 0-44 0,8 2-50 15,13 4-23-15,9 3-7 16,5 1-25-16,0 6-2 16,13 2 0-16,10 0-4 15,7 0 3-15,4-1 2 16,5 1 3-16,0 0-4 16,-3-1 0-16,-5-1 0 15,-7 2 0-15,-9 0 0 16,-7 2 0-16,-8 4-2 15,0 1 2-15,-22 1 2 16,-6-1-2-16,-2-7 0 16,2-5 0-16,4-7-5 15,7-6 2-15,8 0-16 0,8-13-56 16,1-12-53-16,12-8-36 16,15-1-45-16,2 3-118 15</inkml:trace>
  <inkml:trace contextRef="#ctx0" brushRef="#br0" timeOffset="8107.75">27861 5116 403 0,'0'0'67'16,"0"0"38"-16,0 0 60 15,0 0-25-15,0 0-62 16,0 0-28-16,5 6-50 16,-5 13 0-16,6 3 0 15,5 1 0-15,2 2-1 0,2-1 1 16,4-3 0-1,-1-4-1-15,5-6 2 0,-3-6-3 16,4-5-6-16,-3 0-3 16,0-16 11-16,0-8-9 15,-5 0 6-15,-1 0 1 16,-7 1 4-16,-5 8 3 16,-3 3 11-16,0 6 20 15,0 4 2-15,0 2-10 16,0 0-10-16,0 0-13 15,4 16 4-15,4 9-10 16,0 12 2-16,-5 6 1 16,-3 9 17-16,0 1-19 15,0 3 0-15,-6-2 2 0,-2-5 3 16,3-6-10-16,5-11-21 16,0-9-52-16,8-13-84 15,10-10-213-15</inkml:trace>
  <inkml:trace contextRef="#ctx0" brushRef="#br0" timeOffset="8872.56">28341 5115 376 0,'0'0'255'0,"0"0"-131"16,0 0-4-16,0 0-26 16,0 0-44-16,0 0-23 15,-13-10-27-15,13 19 1 16,8 11 5-16,7 6-4 15,-2-1-2-15,4 3 1 16,-2-5 3-16,-2-3-7 16,1-6 6-16,-4-4-3 15,0-6 0-15,1-4-10 16,-2 0-5-16,1-17 15 16,1-3 0-16,-1-4 0 15,0 1 3-15,-1 1-3 0,-1 8 1 16,-3 6-1-1,-2 4 0-15,-2 4 1 0,1 0-1 16,5 1-8-16,-1 14 6 16,3 5 2-16,0 2 1 15,0 0-1-15,0-1 0 16,-2-1-1-16,3-7 1 16,0-5-10-16,0-6-8 15,0-2-4-15,1-5 12 16,-1-13 2-16,1-4 8 15,-2-1 0-15,0 0 1 16,-5 6 2-16,-1 7 1 16,-1 4 18-16,0 4 2 15,0 2-16-15,-1 0-6 16,2 3-2-16,2 10 0 0,1 8 3 16,3-1-3-16,3 0 0 15,1-4 0-15,5-1-76 16,-1-2-231-16</inkml:trace>
  <inkml:trace contextRef="#ctx0" brushRef="#br0" timeOffset="12519.48">28849 5146 485 0,'0'0'128'0,"0"0"17"0,0 0-11 16,0 0-16-1,0 0-57-15,0 0-43 0,-27-18 16 16,27 18-31-16,0-2-1 16,0 2 3-16,0 0-5 15,0 0-5-15,0 0 4 16,2 8-4-16,5 6-2 16,1 5 8-16,2 2-1 15,-2 1 2-15,1-1 0 16,1-4-4-16,-4-5 1 15,0-3-1-15,-3-6-7 16,-1-3 0-16,1 0-2 16,1-3 5-16,3-14 6 15,4-4 2-15,-2 1-1 0,1 0-1 16,-1 3 4-16,-1 4-4 16,-2 5-1-16,-2 6 0 15,3 2 2-15,0 0-4 16,0 0-9-16,1 13 12 15,0 7 0-15,1 0-3 16,-1-1 3-16,1-1 2 16,-3-5-1-16,0-4-2 15,-3-5 0-15,1-4-9 16,-1 0 5-16,2-1-7 16,5-13 12-16,-1-4 6 15,2-2 2-15,3 0-8 0,-2 4 0 16,5 1 0-1,-4 5 12-15,2 5-12 0,-1 5 0 16,-4 0-1-16,2 0 7 16,-5 15-10-16,1 3 8 15,1 2-2-15,-3 0 3 16,1-2-2-16,1-3-3 16,0-3 0-16,3-4-21 15,0-4-28-15,0-4-133 16,1 0-110-16,-1 0-185 15</inkml:trace>
  <inkml:trace contextRef="#ctx0" brushRef="#br0" timeOffset="13109.18">29363 5266 414 0,'0'0'25'16,"0"0"15"-16,0 0 54 15,0 0-25-15,0 0-30 16,94-62-13-16,-80 42 3 16,-6-1-8-16,-5 1 7 15,-3 5 25-15,0 1-12 16,-3 4 8-16,-9 4-28 16,-6 5 1-16,3 1 17 15,-3 2-34-15,3 15 5 16,5 8 7-16,5 4-15 0,5 2-3 15,0 2 2-15,7-3-1 16,10-4 0-16,4-5 3 16,0-4-3-16,-2-7 0 15,-1-9-2-15,0-1-27 16,0-8-27-16,0-17-24 16,0-8-64-16,-1-5-43 15,-1-7 47-15,-1-6-76 16,1-9 216-16,-2-6 116 15,-3-1 1-15,-3 5-91 16,-4 9 110-16,-1 15 8 16,1 12-3-16,-1 13-40 15,1 7-44-15,-4 6-8 0,0 0-22 16,0 0-1-16,1 0-7 16,2 13-19-16,2 14 0 15,1 13 13-15,1 7-11 16,0 10 1-16,1 4-1 15,-3 3-1-15,2-4 1 16,-2-5-2-16,-1-7 0 16,0-7 0-16,1-6-7 15,-2-8-8-15,1-8-6 16,-1-10-36-16,2-9-76 16,-5 0-109-16,0-13-263 15</inkml:trace>
  <inkml:trace contextRef="#ctx0" brushRef="#br0" timeOffset="13297.43">29607 5078 674 0,'0'0'129'15,"0"0"-24"-15,0 0-33 16,0 0-32-16,0 0-35 16,0 0 14-16,96-36-12 15,-58 36-4-15,-5 0-6 16,2 0 0-16,-1 8-32 15,-3 1-37-15,-2 0-75 16,-6 1-115-16,-6-3-47 16</inkml:trace>
  <inkml:trace contextRef="#ctx0" brushRef="#br0" timeOffset="13811.11">29958 5091 383 0,'0'0'157'16,"0"0"-61"-16,0 0 53 15,0 0-14-15,0 0-83 16,0 0-40-16,-23-21-12 15,26 21 3-15,11 12-3 16,-1 9 5-16,-1 4-1 16,1 1 1-16,-2 5-3 15,-2-1-2-15,0-2 1 16,-5-2 1-16,-2-6-1 16,-2-6-1-16,0-7 1 15,0-6-1-15,0-1 2 16,0 0-2-16,0-10 41 0,0-7-36 15,0-7 5-15,3-2-10 16,3-1 1-16,2 1 13 16,3 2-14-16,3 3 0 15,5 2 0-15,6 5 4 16,5 2-8-16,1 6-2 16,1 5-35-16,-1 1-29 15,-3 0-57-15,-3 11-25 16,-5 3 19-16,-3 0 51 15,-5-1 51-15,-5-1 14 16,-2-6 17-16,-4-1 1 16,-1-3 35-16,0 1 67 15,0 1 31-15,0 2 8 0,0 4-42 16,0 0-33-16,0 1-22 16,0 1-22-16,0 3-13 15,0 0-4-15,0-2-4 16,0 1-2-16,3-2 0 15,-2-2-10-15,2-3-49 16,1-7-86-16,0 0-177 16</inkml:trace>
  <inkml:trace contextRef="#ctx0" brushRef="#br0" timeOffset="13966.16">30349 4982 678 0,'0'0'193'15,"0"0"-125"-15,0 0 34 16,0 0-75-16,0 0-27 16,0 0-1-16,35-18-19 15,-5 18-89-15,0 0-288 16</inkml:trace>
  <inkml:trace contextRef="#ctx0" brushRef="#br0" timeOffset="14895.59">30584 5123 539 0,'0'0'126'0,"0"0"-33"15,0 0 46-15,0 0-76 16,0 0-31-16,0 0-19 16,-3-22-11-16,17 20-1 15,4 2 4-15,1 0-4 16,-2 0 7-16,-3 15-6 16,-5 5 0-16,-4 2 6 15,-4 3-3-15,-1-1 4 0,0 0-2 16,-4 0-7-16,-8-1 10 15,0-3-10-15,3-5 1 16,3-6-1-16,1-8 5 16,5 1-8-16,0-2 3 15,0 0-9-15,13-14-21 16,10-9 15-16,6-3-21 16,2-5-4-16,2-3-8 15,-2-1-33-15,-1 3-26 16,-9 5 56-16,-6 10 29 15,-11 7 21-15,-4 6 1 16,0 4 66-16,0 0 37 16,-10 2 20-16,-6 15-102 0,2 11 8 15,1 6 11 1,4 0-13-16,7 1-2 0,2-7-14 16,2-2-5-16,20-4-4 15,8-7-2-15,10-8-10 16,4-7-79-16,5 0-234 15</inkml:trace>
  <inkml:trace contextRef="#ctx0" brushRef="#br0" timeOffset="16837.5">18739 6207 228 0,'0'0'271'15,"0"0"-180"-15,0 0 42 16,0 0-13-16,0 0-34 15,0 0 6-15,-65-28-46 16,65 28-12-16,0 0-15 16,0 0-13-16,0 0-6 15,0 0-3-15,10 13 3 16,7 9 5-16,-1 8-3 16,0 3 2-16,-3 1-4 0,-1-3 3 15,-3-4-3 1,2-7-3-16,-3-6 3 0,0-10-11 15,-1-4 2-15,3 0 7 16,-1-14-9-16,5-8 11 16,-2-5 2-16,0-1-1 15,3 3-1-15,-5 1 3 16,2 8 4-16,-3 6-12 16,0 5 5-16,2 5 0 15,2 0-7-15,0 17 4 16,2 2 3-16,2 3 0 15,-1 2 2-15,1-4-4 16,-1-5 2-16,-1-7 0 16,3-6-3-16,-1-2-7 15,0-3 6-15,4-15 0 0,-5-6 4 16,2-1-3 0,-1 3 3-16,-4 4 0 0,-1 3 8 15,-2 7-8-15,-5 6 10 16,-1 2-10-16,2 0 1 15,0 0-5-15,7 14 4 16,1 8 0-16,1 2 5 16,0 2-3-16,1 0-2 15,1-2 0-15,1-4-31 16,1-4-65-16,5-5-116 16,-2-6-91-16</inkml:trace>
  <inkml:trace contextRef="#ctx0" brushRef="#br0" timeOffset="17482">19723 6182 404 0,'0'0'94'0,"0"0"16"16,-113-4 43-16,74 7-33 15,6 12-47-15,9 5-17 16,8 5-32-16,7 5 7 15,7 3-28-15,2 3 1 16,0-1 4-16,9-4-7 16,9-5 2-16,0-8-3 0,1-8 2 15,0-10-4 1,-3 0-4-16,1-16 6 0,-1-11-5 16,-3-5 11-16,-1-3-6 15,-3 1 1-15,-1 4 1 16,-1 11 2-16,-4 7-4 15,0 8 0-15,0 4 16 16,0 0-15-16,3 0-2 16,5 13 1-16,2 9 0 15,2 6 14-15,1 0-13 16,-2-1-1-16,2-3 0 16,1-4-2-16,2-7-9 15,0-7-33-15,2-6-39 16,3-6-57-16,1-17-51 0,0-11 165 15,-1-7-52-15,-3-8 6 16,-1-8 63-16,-7-9 9 16,-1 4 9-16,-6 6 41 15,-5 12 60-15,-1 16 43 16,0 12-16-16,0 8-45 16,0 7-10-16,0 1-30 15,0 0-28-15,0 0 6 16,0 15-26-16,0 13 0 15,0 15 1-15,8 6-2 16,2 6-5-16,1 3 2 16,1-5 0-16,-2-2 2 15,-1-6-2-15,0-4-1 0,-3-6-20 16,1-5-16 0,-2-7 20-16,-4-11-92 0,-1-7-98 15,0-5-184-15</inkml:trace>
  <inkml:trace contextRef="#ctx0" brushRef="#br0" timeOffset="17656.98">19937 6286 801 0,'0'0'71'16,"0"0"23"-16,0 0-4 16,0 0-80-16,0 0-5 15,0 0 13-15,104-32-17 0,-62 31 3 16,2 1-4-1,1 0-30-15,-1 0-97 0,-4 0-148 16,-6 0-167-16</inkml:trace>
  <inkml:trace contextRef="#ctx0" brushRef="#br0" timeOffset="18216.75">20315 6231 441 0,'0'0'124'16,"0"0"-43"-16,0 0 90 16,0 0-77-16,0 0-46 0,0 0-26 15,-8-9-7 1,8 9 11-16,0 0-20 0,0 0 14 16,0 0 1-16,0 0-17 15,0 0 12-15,0 0-14 16,0 0 0-16,0 0 3 15,0 0-3-15,0 0-2 16,0 0 0-16,0 0 3 16,0 0-2-16,0 0-1 15,0 0 0-15,1 2 0 16,9 6 1-16,-1 4 1 16,3 1-2-16,3 1 5 15,-1 4-5-15,2 3 0 16,-4 3 0-16,0 1 5 0,-5 0-5 15,-1 0-1-15,-4-2-1 16,-2-5 4-16,0-8-4 16,0-4-8-16,0-6 10 15,0 0-3-15,0 0 3 16,0-6-1-16,0-14-2 16,0-7 3-16,0-2 7 15,0-1-6-15,0 4-1 16,3 0 6-16,8 3-2 15,2 5-2-15,3 2-2 16,0 5 0-16,4 2-4 16,1 6-19-16,3 3-33 15,-1 0-67-15,1 8-96 0,-3 4-3 16,2 5-116 0</inkml:trace>
  <inkml:trace contextRef="#ctx0" brushRef="#br0" timeOffset="18382.58">20691 6306 0 0,'0'0'276'0,"0"0"-131"15,0 0 26-15,0 0 16 16,0 0-44-16,0 0-55 16,0 12-47-16,0 0-6 15,0 5-32-15,0 2 21 16,0-1-20-16,0 1-4 16,0-2 2-16,3-1-2 15,2 0-7-15,-1-5-11 0,-1-6-41 16,0-5-105-16,0 0-189 15</inkml:trace>
  <inkml:trace contextRef="#ctx0" brushRef="#br0" timeOffset="18556">20661 6155 575 0,'0'0'281'0,"0"0"-240"15,0 0 51-15,0 0-48 16,0 0-42-16,0 0-4 16,90-45-13-16,-50 42-98 0,1 2-209 15</inkml:trace>
  <inkml:trace contextRef="#ctx0" brushRef="#br0" timeOffset="19176.59">21161 6142 122 0,'0'0'214'16,"0"0"-107"-16,0 0 31 16,0 0-2-16,-82 6-10 15,64 9-52-15,4 3-25 16,3 4-23-16,3 0 10 16,7 4-31-16,1 1 1 15,0-1 2-15,0 1-8 16,10-2 0-16,5-3 0 15,-1-3 1-15,-1-2-1 16,5-3 0-16,1-10 0 16,3-4-3-16,3-2 3 15,2-19 0-15,-2-7-5 0,-1-5 11 16,-9-2-13-16,-5 1 7 16,-4 6-7-16,-6 5 3 15,0 9 8-15,-9 7-3 16,-9 7 7-16,-1 0-1 15,1 6 27-15,2 13-18 16,3 8-2-16,8 0-6 16,5 3-6-16,0-2-1 15,4-3-1-15,11-2 0 16,6-5-3-16,3-4 1 16,-2-4 1-16,5-8 0 15,-2-2-17-15,2 0 15 0,2-13-19 16,0-10-27-1,0-5-35-15,0-2-70 0,-3-2-66 16,0 0-57-16</inkml:trace>
  <inkml:trace contextRef="#ctx0" brushRef="#br0" timeOffset="19442.49">21555 6171 415 0,'0'0'155'0,"0"0"-25"16,0 0 32-16,0 0-66 15,0 0-16-15,0 0-23 16,-79-28-29-16,70 28 17 15,5 10-35-15,4 4 0 16,0 5-9-16,0 4 3 16,12 0-7-16,4 2 3 0,2-1 0 15,1-1 9 1,1 1-9-16,-4-2 0 0,-1-1 0 16,-6 1 7-16,-6 1-7 15,-3-3 1-15,-2 0 5 16,-18-4 3-16,-5-2-9 15,-6-3 0-15,0-7-7 16,2-4-30-16,7 0-36 16,5-15-144-16,9-7-551 15</inkml:trace>
  <inkml:trace contextRef="#ctx0" brushRef="#br0" timeOffset="20475.86">22350 6211 420 0,'0'0'74'16,"0"0"19"-16,0 0 52 15,-80-19-9-15,50 19-56 0,0 6-11 16,5 12-21-16,7 1-14 15,6 3 2-15,9 2-31 16,3-1 3-16,3 1-8 16,19-4 3-16,10-5-6 15,2-7 6-15,7-6-3 16,-2-2 0-16,-3-1-5 16,-7-14 5-16,-9-6-3 15,-8 1 0-15,-10-4 1 16,-2-3 2-16,-5 2 0 15,-12-1 6-15,0 8-6 16,2 4 0-16,6 4 3 16,5 9 1-16,4-3-6 15,0 4 2-15,15 0-9 16,19-4 2-16,9-3 7 0,4-4 0 16,-3-6-3-16,-2-2 3 15,0-8-2-15,-8-6-1 16,-4-6 3-16,-9-4-6 15,-8-1 8-15,-8 3-2 16,-5 4 0-16,0 3 5 16,-3 9 0-16,-10 11 7 15,5 3 8-15,0 9 12 16,7 2-7-16,-1 0-6 16,2 23-19-16,0 16 1 0,0 12-3 15,0 8 4 1,5 7-1-16,3 6-1 0,-5 6-7 15,0 0 3-15,-3 3 1 16,0-2-10-16,0-3 11 16,0-2 0-16,-5-10 2 15,-1-6 0-15,-2-10 0 16,1-11-6-16,-5-12 5 16,0-10-20-16,-3-11 21 15,0-4-11-15,-5 0 10 16,-1-17-8-16,3-10 9 15,0-10 0-15,7-5-1 16,8-2 7-16,3-1-11 16,0 5 5-16,20-1 0 15,10 2 5-15,10 4-5 0,6 4 0 16,9 3-2-16,8 4-63 16,4 4-102-16,2 4-305 15</inkml:trace>
  <inkml:trace contextRef="#ctx0" brushRef="#br0" timeOffset="21076.17">23426 6000 526 0,'0'0'148'16,"0"0"-5"-16,0 0-24 16,0 0-34-16,0 0-37 0,0 0-41 15,-13 86 20 1,13-40-23-16,0 0 9 0,0 0 0 15,1-3-8-15,8-1-4 16,-2-5-1-16,1-4-3 16,0-8-1-16,-5-5-52 15,1-8-68-15,-4-9-151 16,0-3-223-16</inkml:trace>
  <inkml:trace contextRef="#ctx0" brushRef="#br0" timeOffset="21259.09">23295 6259 627 0,'0'0'137'16,"0"0"-125"-16,0 0 28 15,0 0 3-15,101-31 1 0,-59 23-29 16,4 2-15 0,-4-1-1-16,-2-3-54 0,-5-2-129 15,-7-8-48-15,-6-4-194 16</inkml:trace>
  <inkml:trace contextRef="#ctx0" brushRef="#br0" timeOffset="21631.97">23706 5996 217 0,'0'0'216'16,"0"0"-55"-16,0 0 20 15,0 0-37-15,0 0-65 16,0 0-36-16,0-20-39 16,11 35 1-16,4 11 10 15,0 6-10-15,1 8-1 0,-4 3-3 16,-1 6 4-16,-1-2-1 15,-1-6-3-15,0-3 0 16,3-5-1-16,-2-10 2 16,2-8-3-16,0-5 1 15,-1-10-3-15,2 0 2 16,0-4-3-16,5-17 0 16,2-8 4-16,2-7 3 15,5 2-1-15,0 1 0 16,-2 8 0-16,-4 10 0 15,-5 9-2-15,-5 6 0 16,0 0 1-16,0 18 3 16,-2 10 11-16,-1 5-1 15,1 0 1-15,0-2-5 16,4-2-10-16,8-5 0 0,4-5-5 16,7-6-10-16,8-10-46 15,3-3-161-15,0-3-583 16</inkml:trace>
  <inkml:trace contextRef="#ctx0" brushRef="#br0" timeOffset="22156.04">24281 6346 362 0,'0'0'41'0,"0"0"2"0,0 0 22 16,0 0-4-16,106-15-16 16,-76-5-25-16,-1-2 3 15,-3-2-1-15,-8-3 7 16,-8 0-6-16,-7 0 4 15,-3-1 12-15,-7 6 9 16,-13 7-6-16,-5 7 11 16,-3 8 5-16,1 0-30 15,2 18 11-15,5 12-20 16,7 7-8-16,8 5 0 16,5 1-6-16,6-4-2 15,23-6 1-15,8-8-2 0,12-10-2 16,8-8 0-1,7-7-35-15,8 0-59 0,-1-7-297 16,-7-7-126-16</inkml:trace>
  <inkml:trace contextRef="#ctx0" brushRef="#br0" timeOffset="22966.25">25280 6098 347 0,'0'0'61'16,"0"0"-2"-16,0 0 16 15,0 0 48-15,0 0 17 0,0 0-44 16,0 0-40-16,-52-55-27 16,17 71 23-16,0 3-26 15,7 1-14-15,7 0 30 16,10-3-31-16,10 1-1 15,1-4-10-15,8 3 4 16,18-3-14-16,7-2 10 16,6-4 0-16,6-1-1 15,-5 2 1-15,-1-1-5 16,-4 5 0-16,-12 1-3 16,-8 3 3-16,-15 4-9 15,0 2 14-15,-27 1-5 0,-9-1 8 16,-4-3-5-16,0-1 4 15,4-6 0-15,9-8 3 16,8-5-5-16,10 0-5 16,9-8 0-16,0-12-68 15,19-5-56-15,9 1-157 16</inkml:trace>
  <inkml:trace contextRef="#ctx0" brushRef="#br0" timeOffset="24292.02">25812 6111 199 0,'0'0'204'0,"0"0"-66"0,0 0-1 16,0 0-13-16,-91-22-32 16,64 22-26-16,0 14 3 15,1 5-42-15,4 4-3 16,3 5-4-16,7 1-16 15,3 0 13-15,5-1-9 16,4-6-4-16,0-5-4 16,5-2-1-16,10-8 0 15,5-5-9-15,1-2 14 16,0-2-9-16,-1-14 2 16,-5-4 3-16,-1-3-1 15,-4-4-4-15,-2 3 5 0,0 2 0 16,-3 3 7-1,-1 9-9-15,-1 2 4 0,-1 5-2 16,-2 3 0-16,0 0 0 16,2 3 0-16,-1 13-1 15,5 9 3-15,0 5-6 16,6-2 7-16,0-3-3 16,4-2 0-16,2-5 0 15,3-6 0-15,1-4-19 16,2-8 2-16,-3 0-1 15,3-2-7-15,-3-18-10 16,-3-5 15-16,-2-5-5 16,-4-1 11-16,0-1 8 15,-5 2 6-15,-2 7 2 16,0 5-1-16,-4 7 17 0,1 7 8 16,-1 1-2-16,-1 3-5 15,5 0-16-15,0 0 0 16,3 15 0-16,-1 6-1 15,1 7 3-15,-1 4 20 16,1 0-20-16,-1 0 0 16,2-6-5-16,3-5 2 15,-3-7-2-15,2-8 0 16,-1-4 0-16,-1-2-7 16,1-2 10-16,2-16-3 15,-3-5 0-15,0-3 0 16,0 1 7-16,-2 5-3 0,-2 4-4 15,-2 7 10-15,-1 4-10 16,-2 5 10-16,0 0-10 16,3 0 2-16,0 10-2 15,4 10 5-15,0 6-3 16,2-1 0-16,0-1 0 16,3-7-2-16,2-3 0 15,-1-8 0-15,1-4 0 16,0-2-4-16,1-2 0 15,5-14 2-15,-5-5 4 16,2-5 3-16,-1-3-5 16,0 4 0-16,-3 4 12 15,-1 9-12-15,-6 6 0 0,-3 4 12 16,2 2-12-16,1 0 5 16,1 9-3-16,2 10 3 15,0 1 8-15,-1 4-13 16,0 1 0-16,0-1-2 15,1 2 2-15,-3-2-18 16,3 0-51-16,-2-2-130 16,-1-4-312-16</inkml:trace>
  <inkml:trace contextRef="#ctx0" brushRef="#br0" timeOffset="25088.18">26638 6279 563 0,'0'0'87'0,"0"0"11"16,0 0 13-16,0 0-61 15,0 0-44-15,0 0-4 16,0 0 26-16,47 21-19 15,-16-21 10-15,3 0 1 16,2-12-8-16,-2-7 5 16,-3-3-13-16,-2-3-1 15,-11-3 2-15,-5 1-2 0,-10 5-6 16,-3 0 3-16,-4 12 0 16,-19 4 4-16,-6 6-3 15,-4 6 6-15,-3 17-2 16,3 10-4-16,6 5 5 15,8 6 5-15,13 2-5 16,6-2 14-16,9-4-16 16,22-8-1-16,14-9 1 15,10-9-4-15,8-11-12 16,8-3-20-16,1-7-82 16,1-10-306-16</inkml:trace>
  <inkml:trace contextRef="#ctx0" brushRef="#br0" timeOffset="25722.01">27405 6103 687 0,'0'0'107'16,"0"0"-18"-16,0 0-12 15,0 0-67-15,0 0-6 16,0 0-4-16,28 79 1 16,-6-41 4-16,3 3-5 15,0-2 0-15,-1-3 1 16,-2-1 3-16,-4-9-6 16,-5-10 2-16,-3-7 0 15,-6-7 1-15,-2-2-1 16,1-2 0-16,1-17 21 15,5-13 25-15,0-5-22 16,0-5-9-16,4-6-7 16,4-4 0-16,2-2-8 15,5 5-7-15,10 7-4 0,7 11-83 16,5 11-191-16</inkml:trace>
  <inkml:trace contextRef="#ctx0" brushRef="#br0" timeOffset="26296.14">27845 6293 629 0,'0'0'46'0,"0"0"-31"15,0 0-11-15,0 0 58 0,0 0-25 16,107-22-13-16,-71 10 4 16,-3-3-20-16,-5-1 2 15,-4-6 0-15,-9 1-5 16,-6-3-5-16,-9 5 2 15,0 2-2-15,-9 6 3 16,-20 7 4-16,-9 4-4 16,-9 4 0-16,0 16 2 15,6 5 35-15,8 4 2 16,16 1 5-16,14 2-17 16,3-1-23-16,18-6 2 15,24-3-6-15,10-9-2 16,10-8 0-16,2-5-1 0,-5 0-35 15,-5-15-111-15,-8 0-261 16</inkml:trace>
  <inkml:trace contextRef="#ctx0" brushRef="#br0" timeOffset="26681.85">28391 6163 45 0,'0'0'398'0,"0"0"-381"16,0 0 54-16,0 0 36 15,0 0-78-15,0 0-12 0,80-32 6 16,-78 14-16-16,-2-1 37 16,0 3-26-16,-13 3 2 15,-5 4 19-15,-8 8-9 16,-2 1 22-16,0 0-7 15,1 14-12-15,3 9-1 16,9 3-20-16,2 7 2 16,7 5-2-16,3 1-11 15,3 2 1-15,0-1 3 16,6-7-4-16,15-4 4 16,2-9-5-16,6-8 0 15,2-12 0-15,3 0-3 0,7-8-8 16,2-18 11-16,5-3-36 15,-3-9-34-15,-2-5-63 16,-6-7-121-16,-7-6-120 16</inkml:trace>
  <inkml:trace contextRef="#ctx0" brushRef="#br0" timeOffset="26912.63">28773 5831 407 0,'0'0'146'0,"0"0"86"15,0 0-72-15,0 0-53 16,0 0-33-16,0 0-31 15,-4-67-9-15,4 77-28 16,0 15-4-16,0 11 4 16,0 10-6-16,0 5 7 0,0 3-3 15,0 9-4 1,0-1 1-16,-5-2 3 0,1-7-2 16,1-6-2-16,0-11-3 15,1-7-17-15,1-9-19 16,1-9 5-16,-3-6-37 15,-2-5-126-15,-4 0-104 16</inkml:trace>
  <inkml:trace contextRef="#ctx0" brushRef="#br0" timeOffset="27069.76">28636 6216 508 0,'0'0'189'16,"0"0"-48"-16,0 0-40 0,0 0-28 15,0 0-28 1,0 0-20-16,75-82 2 0,-32 70-24 15,0 3 0-15,6 0 1 16,1 3-4-16,2 2-64 16,3 2-135-16,-7 2-132 15</inkml:trace>
  <inkml:trace contextRef="#ctx0" brushRef="#br0" timeOffset="27550.42">29124 6122 252 0,'0'0'100'15,"0"0"-33"-15,0 0 33 16,0 0 50-16,0 0 7 15,0 0-52-15,-23-3-83 16,3 3 28-16,-2 0-7 16,-1 12-6-16,-3 10-1 15,3 4-21-15,3 5-3 16,7 1 3-16,8 1-12 16,5-5-3-16,0-3 0 15,18-6 0-15,6-5-4 0,8-6-2 16,4-5 3-1,2-3 0-15,-1-1-11 0,-1-17 11 16,-6-5-8-16,-9-5 11 16,-12-2-3-16,-9-2 4 15,-8 1-1-15,-20 3 1 16,-5 2 15-16,0 6 9 16,8 4-11-16,7 7-1 15,12 3-13-15,6 2 0 16,0 2-10-16,27 1-39 15,12 1 7-15,7 0-80 16,2 6-126-16,-5 7-32 16</inkml:trace>
  <inkml:trace contextRef="#ctx0" brushRef="#br0" timeOffset="27856.03">29398 6145 406 0,'0'0'207'16,"0"0"-67"-16,0 0 15 15,0 0-46-15,0 0-59 16,0 0-19-16,0-28-20 15,0 28 0-15,0 0-11 16,0 15 0-16,2 12-3 16,7 5 6-16,0 2-3 15,-2 2 0-15,2 0 1 16,-3-3-2-16,0-6 3 16,-4-6-2-16,-1-8 0 15,-1-7 6-15,0-3-6 16,0-3 8-16,0 0 28 0,0-8 8 15,-1-9-44-15,-1-8 15 16,2-7-4-16,0-2-3 16,8-8-7-16,12 2 0 15,10-3-1-15,6 6 0 16,7 5-21-16,4 9-45 16,0 11-4-16,-2 6-139 15,1 6-497-15</inkml:trace>
  <inkml:trace contextRef="#ctx0" brushRef="#br0" timeOffset="32169.5">30383 6014 447 0,'0'0'97'15,"0"0"17"-15,0 0-11 0,0 0 1 16,0 0-32-1,-93 7-27-15,66 8-17 0,2 5 5 16,3-1 7-16,5-5-23 16,7-5 3-16,7 2-20 15,3-4 1-15,2 2-3 16,17 0-10-16,8-1 12 16,4-1-4-16,3 3 10 15,-1-2-9-15,3 7 6 16,-2 0-1-16,-2 4 1 15,-5 0-1-15,-5 3-2 16,-9-2 0-16,-6 0 0 16,-7-1-1-16,-7-1 2 0,-21-1 10 15,-5-2-5 1,-1-4-3-16,3-4 1 0,5-5 0 16,10-2-1-16,7 0 0 15,9 0-3-15,0-14-28 16,7-7-21-16,17-2-53 15,6-1-123-15,4 6-79 16</inkml:trace>
  <inkml:trace contextRef="#ctx0" brushRef="#br0" timeOffset="32558.12">30838 6119 496 0,'0'0'128'16,"0"0"-6"-16,0 0 28 15,-89-5-65-15,67 7-13 16,3 14-43-16,4 5-6 16,3 2 3-16,8 7-21 15,4-1-5-15,0 3 4 16,13-5-1-16,8-3-6 15,6-4 2-15,1-7 1 16,2-4 3-16,2-8-3 16,-6-1-2-16,1-2 2 15,-7-17 2-15,-5-5 2 0,-9-4 5 16,-6-6 12-16,0-3-3 16,-13 2-5-16,-9 1-9 15,-5 8 19-15,4 6 2 16,3 4-11-16,8 12-8 15,8 2-4-15,4 2-4 16,0 0-25-16,24 0-65 16,10 10 52-16,8 4-105 15,-2 4-230-15</inkml:trace>
  <inkml:trace contextRef="#ctx0" brushRef="#br0" timeOffset="32805.5">31111 6245 358 0,'0'0'351'0,"0"0"-210"16,0 0-13-16,0 0-52 16,0 0-35-16,0 0-29 15,-7 0-6-15,19 2-1 16,8 4-3-16,6 0 6 15,5-4-8-15,8-2-31 16,1 0-98-16,8 0-320 16</inkml:trace>
  <inkml:trace contextRef="#ctx0" brushRef="#br0" timeOffset="33202.28">31715 6075 312 0,'0'0'131'0,"0"0"-45"16,0 0 2-16,0 0 44 15,9-83 19-15,-25 77-60 16,-4 0-17-16,1 4-28 16,-2 2 6-16,0 6-8 15,1 14-44-15,0 10 6 16,2 6 0-16,7 4-5 15,7 1 6-15,4-4-7 16,0-5 0-16,14-5-6 16,8-9 0-16,3-5-23 0,5-10-17 15,4-3-32-15,2 0-105 16,0-6-204-16</inkml:trace>
  <inkml:trace contextRef="#ctx0" brushRef="#br0" timeOffset="33655.64">32071 6053 532 0,'0'0'195'0,"0"0"-79"15,0 0 21-15,0 0-59 16,-86-37-31-16,61 37-8 16,1 4 1-16,2 15-38 15,4 9 4-15,0 11-6 0,6 3 1 16,7-2-1-16,5-6 0 15,0-9 0-15,6-5-1 16,10-8-8-16,4-6 8 16,2-6-10-16,-2 0-7 15,1-14 17-15,-2-9-11 16,-2-5 8-16,-4-3 3 16,-4 1-18-16,-3 5 15 15,-3 8 1-15,-1 7 3 16,-2 7 8-16,0 3-7 15,1 0 4-15,2 13-5 16,0 9-3-16,3 6 3 0,-2 3 5 16,2-4-2-1,2-1-6-15,0-5 1 16,2-5 2-16,-3-7-19 0,5-8-20 16,2-1-40-16,2-4-11 15,3-15-18-15,1-9-46 16,-2-6-20-16,-2-7-181 15</inkml:trace>
  <inkml:trace contextRef="#ctx0" brushRef="#br0" timeOffset="33872.54">32246 5925 157 0,'0'0'264'15,"0"0"-123"-15,0 0 12 16,2-73 13-16,-2 73-28 16,0 0-84-16,0 0-32 0,0 0-17 15,3 11-5 1,0 10 3-16,2 10 1 0,-3 8 5 15,0 7-7-15,-2 4-2 16,0 3 3-16,0-3-3 16,0-9 1-16,0-5-1 15,0-9-5-15,0-11-19 16,0-5-36-16,1-11-40 16,11 0-95-16,2-9 8 15,4-11 43-15,-1-7-195 16</inkml:trace>
  <inkml:trace contextRef="#ctx0" brushRef="#br0" timeOffset="34090.57">32402 6017 159 0,'0'0'165'0,"20"-83"-127"16,-15 50 69-16,-2 10 47 15,-3 5-21-15,0 8 7 16,0 6-34-16,0 4-32 16,0 0-30-16,0 0-6 15,0 0-33-15,0 17 0 16,0 10 2-16,3 11-5 15,-2 4 10-15,1 5-11 16,3 2-1-16,-2 1 1 16,1-5-1-16,0-3-7 15,1-5-44-15,-1-8-56 16,4-1-157-16,0-8-55 16</inkml:trace>
  <inkml:trace contextRef="#ctx0" brushRef="#br0" timeOffset="35857.06">32543 6253 283 0,'0'0'225'15,"0"0"-106"-15,0 0-14 16,0 0 25-16,0 0-86 16,0 0-26-16,-14 0-17 15,14 4 6-15,11 4 46 16,1-1-40-16,3-4-6 16,6-3 4-16,4 0-8 15,2-3 3-15,0-14-5 16,-4-2 2-16,-7 1-3 0,-5-3-3 15,-7 3-3-15,-4 0 3 16,0 0 3-16,-6 4 8 16,-11 7 8-16,1 3 12 15,-1 4 3-15,0 0-12 16,2 9-8-16,-2 11 9 16,8 6-18-16,5 3-4 15,4 0 1-15,0-1 1 16,9-6-4-16,10-6 3 15,5-6-24-15,5-4-1 16,1-6-27-16,4 0-42 16,-1-9-56-16,0-9-27 15,2-4 29-15,-2-6 82 0,-3-1-79 16,-5-3 127 0,-4 0 19-16,-9 6 115 0,-9 5-5 15,-3 7-11-15,-2 5 26 16,-20 3 66-16,-2 6-95 15,-2 0-23-15,0 2-41 16,3 13 5-16,6 7-16 16,3 6-12-16,4 1-2 15,7 4-5-15,3-4-2 16,0-4 0-16,13-8-2 16,8-5-1-16,5-9-16 15,7-3-24-15,-1-7-1 0,4-20-79 16,1-3-56-1,-7-9-11-15,-2-5 60 0,-8-2-78 16,-5-5 132-16,-5 1 76 16,-8 3 46-16,-2 4 268 15,0 9-227-15,0 12 109 16,-3 11-56-16,0 8-18 16,1 3-76-16,2 0-23 15,0 1 15-15,0 17-25 16,-1 13-11-16,-2 11 14 15,-4 6-4-15,-1 9 18 16,-1 4-20-16,0 2-9 16,-3-2 2-16,-1-6 2 0,-2-6-10 15,0-6-2-15,-1-8-60 16,3-4-59-16,-3-2-537 16</inkml:trace>
  <inkml:trace contextRef="#ctx0" brushRef="#br0" timeOffset="37530.41">22631 7378 414 0,'0'0'113'15,"0"0"24"-15,0 0 76 16,0 0-82-16,0 0-64 16,0 0-11-16,0 0-13 15,-16-6-18-15,10 24-10 16,1 7-14-16,2 7 0 16,3 0 8-16,0 2-9 15,0-4 0-15,14-3-8 16,2-5 8-16,0-10-30 0,5-10-44 15,1-2-60-15,-2-14-163 16,-1-12-184-16</inkml:trace>
  <inkml:trace contextRef="#ctx0" brushRef="#br0" timeOffset="37701.87">22816 7315 11 0,'0'0'693'15,"0"0"-560"-15,0 0-18 16,0 0 4-16,0 0-62 15,0 0-31-15,-13 70-11 16,13-31-1-16,0-2 7 16,4 1-21-16,15-4-5 0,5-1 4 15,9-3-72-15,-2-4-123 16,1-5-437-16</inkml:trace>
  <inkml:trace contextRef="#ctx0" brushRef="#br0" timeOffset="38806.33">23805 7467 440 0,'0'0'137'0,"0"0"-5"15,0 0 7-15,-96-13-47 16,70 13-35-16,-1 10-16 16,2 10-7-16,3 6-10 15,5 7-9-15,5 6 2 16,4 7-5-16,8 0-8 15,0-2 6-15,2-7-10 16,16-7 2-16,4-6-2 16,2-11-5-16,1-9 4 15,1-4-11-15,-3-7 9 16,-2-15-2-16,-6-7-5 16,-4-4 10-16,-5-2 1 0,-6 1-1 15,0 3 0 1,0 6 0-16,0 7 8 0,0 8-7 15,0 8 9-15,0 2-1 16,0 0-4-16,1 0-5 16,10 12 0-16,6 10 7 15,2 5-6-15,0 3 7 16,-1 1-7-16,0-2 2 16,-1-3-1-16,-1-6 2 15,-2-6-6-15,0-6 2 16,-1-7-22-16,2-1-14 15,-3-3-15-15,3-16-31 16,-3-9-9-16,-3-4-26 16,1-3 25-16,-2 1 42 0,-2 1 23 15,-3 5 27-15,-2 9 60 16,-1 5 63-16,0 6-24 16,2 3-45-16,-2 5-3 15,4 0-19-15,4 0-24 16,2 7-4-16,5 10 25 15,2 5-11-15,-1 6-5 16,0 0-12-16,1 3 0 16,-2-2 5-16,-1 1-3 15,2-4-6-15,0-4-1 16,-3-7 4-16,2-6-1 16,-1-6 1-16,0-3-2 15,3-6 2-15,-1-15 0 0,1-7 5 16,1-4-5-16,-2 3 2 15,-1 4 11-15,-3 6-7 16,-4 9 0-16,-3 6 2 16,-5 4-4-16,0 0 26 15,0 0-21-15,3 10 0 16,0 8 3-16,2 7-1 16,4 0-4-16,3-3-7 15,3 0 0-15,5-4-7 16,3-5-2-16,4-4-15 15,4-9-13-15,5 0-6 16,0-6-11-16,1-16-54 0,0-7-89 16,-1-4-33-16,-3 0-112 15</inkml:trace>
  <inkml:trace contextRef="#ctx0" brushRef="#br0" timeOffset="39313.29">24839 7543 194 0,'0'0'132'0,"0"0"-62"15,0 0 50-15,0 0 45 16,0 0 6-16,0 0-48 15,-91-63-50-15,62 67-21 16,4 12-14-16,6 6-6 16,7 5-5-16,4 4-21 15,8 2-5-15,0-3 6 16,2-4-6-16,13-7-2 16,3-3-1-16,0-4 1 15,1-8 1-15,-1-4-9 16,-2 0-4-16,-4-7 1 0,0-9 0 15,-6 1 11-15,0 1-4 16,-4 0 5-16,-1 5-1 16,-1 3 2-16,0 3-1 15,0 3 0-15,2 0 5 16,1 3-11-16,4 17 15 16,3 9-8-16,3 11 2 15,3 3 1-15,-1 6-4 16,3 3 0-16,-6 5 0 15,-2 2-1-15,-6 3 0 0,-4-1 1 16,-1-2 6 0,-18-5-6-16,-8-8 4 15,-3-4-2-15,-1-15 0 0,2-10 7 16,4-10-4-16,2-7 2 16,3-6-6-16,5-19-1 15,4-11 0-15,8-11-1 16,3-12-5-16,2-10 0 15,19-5-29-15,7-1-26 16,9 9-33-16,4 13-57 16,0 10-48-16,-3 12-58 15</inkml:trace>
  <inkml:trace contextRef="#ctx0" brushRef="#br0" timeOffset="39838.8">25130 7557 695 0,'0'0'145'0,"0"0"-123"16,0 0 16-16,0 0 79 15,0 0-48-15,0 0-36 16,0 0 0-16,-27-21-22 15,27 45-10-15,0 10 9 16,0 4-9-16,0 1 1 0,0-6-1 16,11-3-1-1,3-7 0-15,0-5 0 0,2-7 0 16,-2-6-4-16,0-5 4 16,-3 0 0-16,4-13-2 15,-3-12 2-15,1-8 5 16,2-2-5-16,-1-3 0 15,-3 2 1-15,-1 5 5 16,-6 10-4-16,-1 9-2 16,-3 4 0-16,2 8 8 15,-2 0 7-15,3 0-14 16,1 6-2-16,2 15 11 16,1 9-2-16,2 2-6 15,5 1-2-15,-1-6 3 16,2-1-2-16,-1-5-1 0,0-5 0 15,0-6-11-15,1-3 0 16,0-7-24-16,5 0-7 16,2-21-1-16,1-8-28 15,1-8-72-15,-2-6-148 16</inkml:trace>
  <inkml:trace contextRef="#ctx0" brushRef="#br0" timeOffset="41467.62">25641 7213 427 0,'0'0'94'15,"0"0"-1"-15,0 0-14 16,0 0 42-16,0 0-18 16,0 0-33-16,-52-64-13 15,51 64-31-15,-4 14-14 16,1 22 7-16,-3 17-18 15,5 8 6-15,2 8-7 0,0 3 7 16,0-1-7 0,6-4 0-16,12-5 1 0,4-13-14 15,6-12 11-15,5-14-31 16,3-11-89-16,2-12-115 16,-3 0-27-16</inkml:trace>
  <inkml:trace contextRef="#ctx0" brushRef="#br0" timeOffset="42179.88">25979 7432 492 0,'0'0'136'0,"0"0"-20"16,0 0 1-16,-84 3-41 15,65 14-19-15,5 9-24 0,1 9-17 16,7 9-1-16,5 5 1 15,1-1 1-15,0-8-6 16,14-6-9-16,3-12-2 16,-1-9 0-16,1-8-1 15,-1-5-3-15,1-5-14 16,-4-15 12-16,-3-9 1 16,-4 0-10-16,-3-3 11 15,-3 3-3-15,0 5 9 16,0 10-2-16,0 7 0 15,0 6 1-15,0 1 17 16,0 1-18-16,11 17 0 0,4 7 1 16,7 4 2-1,2-1 0-15,0-3-3 0,0-1 3 16,-2-8-7-16,-1-3-2 16,-5-7-49-16,1-2-40 15,-7-4-76-15,-2-4 42 16,-4-14 36-16,-2-5 24 15,-2-3 51-15,0-5 5 16,0 0 13-16,0 1 21 16,-6 6 54-16,0 9 46 15,3 5-26-15,1 8 34 16,2 2-38-16,0 0-70 16,0 0-18-16,15 19 4 0,6 5 12 15,1 4-8-15,0 3-10 16,0 2 1-16,-2 3 2 15,-4-3-4-15,-5-2 0 16,-6-8 5-16,-4-8-5 16,-1-9 4-16,0-2 6 15,0-4 25-15,0 0 2 16,0-17-15-16,-3-9-21 16,0-6-1-16,3-1 0 15,0-7-6-15,6 3 2 16,11 0-17-16,2 5 15 15,3 3-24-15,2 9-26 16,5 6-52-16,3 6-191 16</inkml:trace>
  <inkml:trace contextRef="#ctx0" brushRef="#br0" timeOffset="42921.71">27165 7496 733 0,'0'0'92'15,"0"0"5"-15,0 0 1 16,0 0-56-16,0 0-33 16,0 0-4-16,7 40-5 0,11-6 5 15,3 3-4 1,-1 0 2-16,3-2-3 0,0-6 0 15,-5-5 0-15,-1-6-1 16,-4-8 1-16,-6-5 2 16,-3-5-2-16,-1 0 0 15,0-4-5-15,0-19 5 16,3-9 28-16,2-8-15 16,-1-4-1-16,1 0 1 15,-1 1-11-15,2 5-4 16,1 10-1-16,1 9-10 15,5 10-11-15,2 7-26 0,6 2-46 16,1 2-52 0,1 13-47-16,-7 5-32 0</inkml:trace>
  <inkml:trace contextRef="#ctx0" brushRef="#br0" timeOffset="43307.26">27538 7707 486 0,'0'0'19'15,"0"0"16"-15,0 0 74 16,0 0-52-16,0 0 4 16,88-56-4-16,-70 34-18 15,-8-1-23-15,-5-1-13 0,-5 3 4 16,0 3 4-16,-12 3 2 15,-11 6-2-15,0 6 4 16,-4 3 4-16,4 0 9 16,2 9 11-16,7 11-14 15,6 5 1-15,7 4-23 16,1 1 4-16,4 2-7 16,21-7 0-16,10-4-1 15,5-8 1-15,0-8-19 16,-1-5-21-16,-3 0-55 15,-3-5-49-15,0-9-64 16,-3-4-21-16,-2-5 82 0</inkml:trace>
  <inkml:trace contextRef="#ctx0" brushRef="#br0" timeOffset="44729.56">27842 7175 439 0,'0'0'137'16,"0"0"-100"-16,0 0 40 16,0 0 34-16,0 0-43 15,0 0-26-15,2 97-14 0,-2-47 22 16,0 6-31-16,4 4-5 15,6 3 2-15,1-1-10 16,4-3-6-16,3-7 0 16,3-10 0-16,1-11-6 15,2-10-11-15,0-10-47 16,0-9 16-16,-3-2-75 16,3-10-40-16,-2-12-12 15,-1-7-70-15</inkml:trace>
  <inkml:trace contextRef="#ctx0" brushRef="#br0" timeOffset="45103.99">28159 7518 326 0,'0'0'128'16,"0"0"6"-16,0 0 3 15,0 0 1-15,0 0-69 16,0 0-34-16,-60 3-7 16,55 17 2-16,5 5-21 15,0 3-2-15,0 3-6 16,12-3 1-16,3-3 1 15,6-6-3-15,-1-5 0 16,3-3-2-16,1-11-1 16,-2 0-2-16,-2 0 7 15,-1-18-2-15,-7-4 0 16,-3-3 2-16,-9 0 10 16,0-1-9-16,-5 0 9 15,-14 2 17-15,-4 1-20 16,-3 7 16-16,5 2-17 0,2 3-5 15,7 5 15-15,5 2-18 16,7 3-4-16,0 1-4 16,13 0-62-16,15 0 34 15,5 0-77-15,1 0-122 16,1 1 2-16,-1 9-202 16</inkml:trace>
  <inkml:trace contextRef="#ctx0" brushRef="#br0" timeOffset="45539.57">28576 7533 313 0,'0'0'154'0,"0"0"-66"0,0 0 23 15,0 0-35-15,0 0-25 16,0 0-27-16,2-47-2 16,-2 40 35-16,-9 2-3 15,-6 5 13-15,0 0-31 16,-1 0-5-16,0 18-10 15,5 9-11-15,5 7-10 16,6-1 7-16,0 3-1 16,10-7-9-16,13-4 3 15,3-7 0-15,4-5-2 16,2-6-4-16,-3-7 6 16,0 0-3-16,-3-4-10 15,1-14 8-15,-2-5-10 0,-2-2 15 16,-2-1-1-1,-7 4-22-15,-7 6 23 0,-3 6 0 16,-4 6 0-16,0 4 29 16,0 0 4-16,0 0-4 15,0 10-6-15,0 11-21 16,0 6-1-16,2-4-1 16,8-1 2-16,3-3-6 15,0-8 5-15,-1-3-4 16,1-5 3-16,-1-3-28 15,-1 0-21-15,-3-7-13 16,-3-11-73-16,-5-6-87 0,0-5-18 16</inkml:trace>
  <inkml:trace contextRef="#ctx0" brushRef="#br0" timeOffset="45682.69">28791 7411 579 0,'0'0'157'0,"0"0"3"16,0 0-65-16,0 0-57 15,0 0-38-15,0 0 2 16,34-16-8-16,-7 16-18 16,1 0-71-16,1 0-71 15,-5 0-93-15</inkml:trace>
  <inkml:trace contextRef="#ctx0" brushRef="#br0" timeOffset="45966.97">29028 7074 734 0,'0'0'173'16,"0"0"-78"-16,0 0-16 16,0 0-16-16,0 0-39 15,0 0-16-15,-30 52-3 16,38-4-5-16,5 7 1 16,4 7 2-16,-2 1-3 15,-2-2 1-15,-2-2 3 16,-4-5-5-16,0-3 1 15,-4-6 0-15,-1-8 0 16,-1-10 0-16,-1-7-17 16,0-10-6-16,2-6-37 0,-2-4-63 15,0-4-177-15,0-15-9 16</inkml:trace>
  <inkml:trace contextRef="#ctx0" brushRef="#br0" timeOffset="46431.85">29067 7504 615 0,'0'0'132'0,"0"0"-34"16,0 0-16-16,0 0-39 16,0 0-40-16,0 0 8 15,54-13-11-15,-22 13 1 16,4 0-1-16,2 0 0 16,-2 0-5-16,-4 0-24 15,-8 0-4-15,-6 0 31 0,-7 0 3 16,-7 0-1-16,-2 0 9 15,-2 0 23-15,0 0 32 16,0 1-22-16,0 14-30 16,0 7-4-16,3 5-5 15,1 3-2-15,3 3-1 16,2 1 1-16,2-5-1 16,2-7 0-16,1-4 4 15,3-12-7-15,3-4 3 16,4-2-3-16,1-14 0 15,4-14 4-15,-1-7-1 16,-1-5 1-16,-6 1 4 0,-5 0-8 16,-4 8 3-16,-6 13 0 15,-2 6 10-15,-2 10 1 16,-1 2 25-16,1 0-12 16,-1 8-16-16,2 18 4 15,-3 11 9-15,0 12-7 16,0 4 34-16,-9 2-40 15,-8-1 7-15,-4-4-15 16,1-5-1-16,-2-8 0 16,0-7-76-16,2-8-52 15,-1-10-400-15</inkml:trace>
  <inkml:trace contextRef="#ctx0" brushRef="#br0" timeOffset="47497.67">30144 7292 696 0,'0'0'150'16,"0"0"-74"-16,0 0 8 15,0 0-18-15,0 0-57 16,0 0 11-16,12 115-16 16,12-73-3-16,1-1 5 15,4 1-6-15,-4-5 0 16,-1-2 0-16,-2-8 8 15,-2-9-10-15,-5-8 2 0,-2-8 0 16,-4-2-4 0,0-5 1-16,0-17 3 0,1-12 6 15,-2-3-5 1,-4 1 8-16,3-3-7 0,3 3-4 16,5-3-2-16,9 6-32 15,7 5-27-15,3 9-102 16,1 11-189-16</inkml:trace>
  <inkml:trace contextRef="#ctx0" brushRef="#br0" timeOffset="47885.29">30623 7678 515 0,'0'0'17'0,"0"0"19"16,0 0 53-16,0 0-36 15,100-51-9-15,-73 28-5 16,-3-1-1-16,-2 0 3 16,-3-1-16-16,-6 0-9 15,-7 1-11-15,-6 6-5 16,0 6 18-16,-9 4-13 15,-11 8 24-15,-1 0 27 16,-3 12-31-16,4 14 4 0,4 9-18 16,6 5-1-16,10 3 18 15,0-2-24-15,10-7 5 16,16-7-5-16,8-11-4 16,7-9-2-16,4-7-27 15,1 0-53-15,0-12-250 16</inkml:trace>
  <inkml:trace contextRef="#ctx0" brushRef="#br0" timeOffset="48291.49">31147 7501 468 0,'0'0'109'16,"0"0"-99"-16,0 0 19 16,0 0-10-16,0 0 2 15,0 0-6-15,3-45 0 16,-3 38 56-16,-9 5-18 15,-8 2-2-15,-3 0 19 0,-4 7-24 16,2 15-5 0,2 6-8-16,7 1-20 0,7 4 5 15,6-3-1-15,0-4-17 16,19-4 2-16,6-7-2 16,6-5 0-16,4-8-2 15,1-2-13-15,0-8-8 16,-4-12-6-16,1-9-23 15,-4-5-37-15,-3-5-78 16,0-8-6-16,-4-5 101 16,-7-6-185-16</inkml:trace>
  <inkml:trace contextRef="#ctx0" brushRef="#br0" timeOffset="48494.8">31402 7129 435 0,'0'0'195'0,"0"0"20"15,0 0-48-15,0 0-91 0,0 0-37 16,0 0-27-1,-16 53-2-15,16-7-8 0,0 3-1 16,0 5 22-16,0-1-22 16,1 1-1-16,1-4 5 15,-2-3-1-15,0-7-3 16,0-8-1-16,0-7-5 16,0-8-13-16,0-9-52 15,0-4-60-15,0-4-204 16,0-6-222-16</inkml:trace>
  <inkml:trace contextRef="#ctx0" brushRef="#br0" timeOffset="49292.96">31306 7464 665 0,'0'0'130'16,"0"0"-120"-16,0 0 18 16,0 0-1-16,0 0-10 15,97-49-16-15,-59 49-1 16,1 0-35-16,0 0-69 15,-1 4 10-15,-5 6-39 16,-6 2-3-16,-9-4-46 16,-7 0 179-16,-9-4 3 15,-2 1 158-15,-2-2-28 16,-14 0-2-16,1-1 19 16,-1 2-45-16,2 0-31 15,1 6-45-15,4 9-4 16,3 5 1-16,3 6-20 0,3 2 0 15,0-1 17-15,3-3-19 16,12-2 14-16,6-8-7 16,4-4 4-16,5-6 1 15,4-8-12-15,-1 0 5 16,-5-6-6-16,-5-16 0 16,-7-3 0-16,-6-5 1 15,-9-1 4-15,-1 2 8 16,0 0-13-16,-15 6 19 15,-1 3-19-15,1 7 1 0,3 5 7 16,7 3-8 0,5 3-6-16,0 2-15 0,23 0-32 15,8 0-23-15,0 0-83 16,2 0 33-16,-3 1-24 16,-5 0 55-16,-4-1 64 15,-9 0 31-15,-7 0 9 16,-5 0 108-16,0 0 174 15,0-3-162-15,-8-3-65 16,2 3-10-16,4 1-19 16,1 2-10-16,1 0-25 15,0 0 0-15,3 9-6 16,11 11 6-16,-1 8 3 16,-3 3-3-16,-1 2 0 15,-1 1-2-15,-1-5 8 0,-5-5-5 16,1-7-1-1,-3-7 0-15,0-8-3 0,0-2 4 16,0 0-1-16,0 0 18 16,0-13 2-16,0-9-2 15,0-8-16-15,0-5-2 16,4-3 0-16,10-4-3 16,5 0 3-16,5 4-14 15,6 7-10-15,1 8 2 16,3 11-37-16,1 8-90 15,-5 4-145-15,-4 4-310 16</inkml:trace>
  <inkml:trace contextRef="#ctx0" brushRef="#br0" timeOffset="49882.87">32261 7177 623 0,'0'0'193'15,"0"0"-87"-15,0 0-15 16,0 0-20-16,0 0-44 16,0 0-22-16,-4-2-4 15,16 18 7-15,1 4-8 16,0 7 0-16,-2-2 1 16,-2-2 4-16,1 2-5 15,-4-7-26-15,0-4-9 0,-1-7-95 16,-2-7-139-1,0 0-178-15</inkml:trace>
  <inkml:trace contextRef="#ctx0" brushRef="#br0" timeOffset="50054.18">32408 7100 562 0,'0'0'163'15,"0"0"-120"-15,0 0 100 16,0 0-32-16,0 0-49 15,62 109-35-15,-45-66-2 16,-7 4-25-16,-2 0 0 0,-8 1-6 16,0-1-89-16,-11-4-389 15</inkml:trace>
  <inkml:trace contextRef="#ctx0" brushRef="#br0" timeOffset="51232.02">24884 8825 576 0,'0'0'80'0,"0"0"26"15,0 0 51-15,0 0-68 16,0 0-13-16,0 0-40 15,-69-4-13-15,54 30 5 16,6 11-18-16,3 5 0 16,5 6 4-16,1-1-13 15,9-3 6-15,16-8-7 16,8-5 0-16,3-9-2 16,3-14 0-16,1-8 2 15,-6-1-4-15,-1-22-1 16,-6-7 1-16,-9 0 0 0,-4-2 2 15,-8 5 0-15,-6 8-4 16,0 6 6-16,0 6 0 16,0 6 1-16,0 1-3 15,7 8 1-15,4 15-4 16,9 10 3-16,7 4 3 16,9 1-1-16,10-2 0 15,6-8 3-15,6-9 1 16,0-12-4-16,-4-7 1 15,-9-2 4-15,-10-19-3 0,-13-7 7 16,-8-5 15 0,-11-5-2-16,-3-5 6 0,0-6-28 15,-6 1 5-15,-4 2-4 16,1 3-1-16,4 8-12 16,5 7-45-16,0 5-36 15,2 9-139-15</inkml:trace>
  <inkml:trace contextRef="#ctx0" brushRef="#br0" timeOffset="54968.95">19005 10445 593 0,'0'0'88'0,"0"0"-27"15,0 0 0-15,0 0-12 16,0 0-22-16,0 0-17 16,0 0-11-16,-12 42 2 15,29-17 6-15,5 0 6 0,5 1-9 16,7-1 2-16,4-3 5 16,5-4-11-16,-1-7 12 15,0-6-4-15,2-5 3 16,-2 0 2-16,3-18-13 15,-3-5 27-15,-4-6-13 16,-3-6-11-16,-5-1 19 16,-7 1-10-16,-6-5-6 15,-7 0 4-15,-5-1-8 16,-5 1-2-16,0 7 11 16,0 3 3-16,0 4 5 0,0 3 5 15,10 2-17 1,10 1 8-16,8 2-11 0,8 4 5 15,8 1 4-15,4 4-2 16,6 6 5-16,-1 3-12 16,-3 0 3-16,-4 10-2 15,-9 9-1-15,-7 5-4 16,-8 5 0-16,-9 8 3 16,-10 4 6-16,-3 6-9 15,-6-4 0-15,-12 1 14 16,1-6-13-16,4-7 21 15,9-4-11-15,4-7-7 0,0-3 5 16,22-3-9 0,11-7 0-16,9-6-4 0,10-1 4 15,10-8-4-15,16-13-60 16,10 0 1-16,3 1-43 16,-6 6-443-16</inkml:trace>
  <inkml:trace contextRef="#ctx0" brushRef="#br0" timeOffset="55773.22">21227 10293 662 0,'0'0'141'16,"0"0"-65"-16,0 0 28 15,0 0-32-15,0 0-30 16,0 0-2-16,-37-6-30 15,37 6-2-15,0-2-8 16,0 2 6-16,13 0-1 0,8-1-2 16,1 1-2-16,2-3 7 15,4 0-2-15,4-3-3 16,2 2-3-16,0-2 1 16,-1 1-5-16,0 4-16 15,-2 1-28-15,1 0-28 16,-7 4-162-16,-5 8-114 15</inkml:trace>
  <inkml:trace contextRef="#ctx0" brushRef="#br0" timeOffset="55964.72">21255 10443 769 0,'0'0'190'0,"0"0"-98"15,0 0-57-15,0 0-2 16,0 0-30-16,0 0 14 16,100 4 13-16,-46 2-29 15,3 1 2-15,4-4-3 16,6 0-17-16,7-1-54 16,1-2-212-16</inkml:trace>
  <inkml:trace contextRef="#ctx0" brushRef="#br0" timeOffset="56947.41">22537 10089 528 0,'0'0'121'0,"0"0"-13"16,0 0-2-16,0 0-19 15,-82 21-34-15,70 5-21 16,0 9-9-16,5 7-6 16,7 3 1-16,0 4 6 15,10-5-20-15,17-2 9 0,10-9-5 16,8-9-7-16,4-8 5 15,0-10-4-15,2-6-2 16,-5-6 0-16,-1-17 0 16,-6-8 0-16,-9-5-2 15,-10-2-1-15,-11 5 2 16,-9 2-4-16,0 7 5 16,-10 8 0-16,-9 7 0 15,2 5 0-15,7 4 5 16,4 5-2-16,6 16-5 15,0 8 2-15,22 7 0 16,12-1 1-16,10-1-1 0,6-6 0 16,1-6-2-1,0-10 8-15,-2-5-11 0,-7-7 10 16,-6 0-4-16,-8-7 12 16,-9-12-9-16,-8-4 24 15,-9-4 9-15,-2-7-12 16,0-1 3-16,-8 0-19 15,-3 2-3-15,1 5-3 16,7 4-3-16,3 3-3 16,2 1-33-16,28 5-43 15,12 4-9-15,10 5-151 16,3 6-213-16</inkml:trace>
  <inkml:trace contextRef="#ctx0" brushRef="#br0" timeOffset="57336.07">23932 10087 539 0,'0'0'36'15,"0"0"45"-15,0 0 94 0,0 0-39 16,0 0-45 0,0 0-37-16,-11 6-6 0,-9 13-38 15,-6 1 13-15,1 6 12 16,-6 7-27-16,-4 5 8 16,1 4-3-16,-2 6-11 15,5-3 12-15,5-3-13 16,10-9 2-16,4-12 5 15,9-7-8-15,3-8-3 16,0-6-20-16,3 0-31 16,12-4-13-16,0-17-36 15,-3-3-161-15,-8-6-79 16</inkml:trace>
  <inkml:trace contextRef="#ctx0" brushRef="#br0" timeOffset="57616.39">23593 10159 744 0,'0'0'198'16,"0"0"-105"-16,0 0-17 15,0 0-23-15,0 0-27 16,0 0-10-16,11 22-10 16,14 3 34-16,6 6-10 15,11 4-7-15,4 4-12 16,6-3 16-16,2-3-22 15,-6-6 7-15,-6-5-4 16,-4-8-6-16,-11-4 3 0,-7-4-5 16,-8-5 0-16,-8-1-4 15,-4 0 11-15,0 0-14 16,0 0-2-16,0 0-49 16,0 2-35-16,-9 4-75 15</inkml:trace>
  <inkml:trace contextRef="#ctx0" brushRef="#br0" timeOffset="59153.27">25806 10167 366 0,'0'0'49'16,"0"0"-19"-16,0 0 85 0,0 0-5 15,0 0-26-15,0 0-21 16,0 0-11-16,1-5 0 16,-1 5-10-16,0 0 13 15,-16 2-19-15,-10 13-34 16,-11 5 6-16,-6 7-1 15,-8 4-7-15,-4 3 7 16,-5 0-1-16,0-2 9 16,5-3 0-16,11-8 0 15,14-7 13-15,15-7-14 16,9-6 0-16,6-1-14 16,0 0-1-16,1-12-7 15,16-17 1-15,7-9 7 0,3-5 0 16,-4-2 0-16,-5 1 0 15,-4 1-4-15,-11 4 4 16,-3 6-4-16,-2 5 0 16,-19 9 4-16,-4 4-3 15,-1 10 3-15,4 3 0 16,6 2 14-16,8 0-10 16,8 10-6-16,6 7 2 15,29 4 0-15,17-2 3 16,14 0-3-16,4-1 0 15,0 2-5-15,-6 4 13 16,-11 3-16-16,-8 4 11 0,-12 4-3 16,-14 3 2-16,-14 3 1 15,-5 1-1-15,-13-3 9 16,-13-2 2-16,-2-6-8 16,1-6-4-16,9-8-2 15,12-3-19-15,6-5-63 16,6-5-149-16,24-4-280 15</inkml:trace>
  <inkml:trace contextRef="#ctx0" brushRef="#br0" timeOffset="61318.78">26886 10329 603 0,'0'0'155'0,"0"0"-84"16,0 0 3-16,0 0-48 15,0 0-22-15,0 0 8 16,36 24-3-16,-9-11 12 15,5 1-11-15,9-4-2 0,5-4 28 16,2-5-20 0,4-1-3-16,1-1-3 0,-4-15-10 15,-5-6 0-15,-8-3 4 16,-9-3-1-16,-14-3-4 16,-10-3 5-16,-3-1-3 15,-4-2 10-15,-17 1-11 16,-5-1 0-16,3 1 19 15,2 3-10-15,7 3 4 16,10 3-1-16,4 3-6 16,0 1 7-16,18 4-13 15,10 0 0-15,8 4 9 16,7 3-5-16,3 6 3 16,5 6-6-16,-2 0 1 15,-4 3 4-15,-6 12-6 0,-6 4 0 16,-8 5 0-1,-6 5 7-15,-8 2-2 0,-7 1 1 16,-4 2-2-16,0 2 17 16,-4-1-13-16,-7-1 6 15,0-1 1-15,5 2-14 16,4-4 13-16,2-3-14 16,3-4 0-16,18-6 0 15,6-5-4-15,7-6 4 16,5-6 0-16,7-1-7 15,5-2 5-15,3-14-31 16,1-4-15-16,-5-1-33 0,-8-3-151 16,-10-1-353-1</inkml:trace>
  <inkml:trace contextRef="#ctx0" brushRef="#br0" timeOffset="61596.95">28059 9412 716 0,'0'0'165'0,"0"0"-80"15,0 0 11-15,0 0-19 16,0 0-58-16,0 0-13 16,-5 53-5-16,22-11 5 15,0 5-12-15,4 4-23 16,-3-2-87-16,-2 1-359 16</inkml:trace>
  <inkml:trace contextRef="#ctx0" brushRef="#br0" timeOffset="62166.94">28642 9978 503 0,'0'0'272'16,"0"0"-237"-1,0 0-23-15,0 0 35 0,0 0 25 16,0 0-26-16,109-2-24 16,-71 0-10-16,3-4 9 15,-4 1-21-15,-2 3 0 16,-4-2-20-16,-7 4-64 15,-8 0-132-15,-8 0-114 16</inkml:trace>
  <inkml:trace contextRef="#ctx0" brushRef="#br0" timeOffset="62415.48">28669 10201 820 0,'0'0'130'0,"0"0"-127"15,0 0 14-15,0 0 53 16,0 0-40-16,97-12-19 16,-63 10 6-16,-1 0-16 15,-2 2 0-15,2 0-1 16,-3 0-27-16,1 0-49 15,4 0-176-15,8 0-344 16</inkml:trace>
  <inkml:trace contextRef="#ctx0" brushRef="#br0" timeOffset="63916.76">30496 9622 318 0,'0'0'125'16,"0"0"-57"-16,0 0 31 0,0 0-8 15,0 0 30-15,0 0-81 16,-28-11 3-16,28 11 0 16,-1 0 3-16,1 0-8 15,0 0-14-15,0 0 13 16,0 0-23-16,0 0 12 16,-3 14-11-16,1 7-6 15,1 9 4-15,1 4-13 16,0 3-12-16,19 4 10 15,2 0-120-15,-2 2-337 0</inkml:trace>
  <inkml:trace contextRef="#ctx0" brushRef="#br0" timeOffset="64478.06">31114 9892 629 0,'0'0'181'16,"0"0"-73"-16,0 0 6 16,0 0-65-16,0 0-11 15,-84 5-8-15,67 10-18 16,-3 5 5-16,4 7-14 15,-4 4-3-15,-2 3 16 16,4-1-15-16,-3 3 4 16,3-5-5-16,2-6 6 15,4-6-7-15,3-5 1 16,3-3-28-16,3-5-10 16,-1-4-43-16,-1-2-99 0,0 0-189 15</inkml:trace>
  <inkml:trace contextRef="#ctx0" brushRef="#br0" timeOffset="64731.45">30747 9976 549 0,'0'0'207'0,"0"0"-115"16,0 0-5-16,0 0-18 15,0 0-32-15,0 0 22 16,36-5-15-16,-17 5-20 16,4 12 7-16,3 5 13 0,6 4-25 15,1 4 2-15,2 0-2 16,6 1-14-16,2 3-5 16,-1 1 0-16,-5-3-107 15,-1 1-356-15</inkml:trace>
  <inkml:trace contextRef="#ctx0" brushRef="#br0" timeOffset="74739.95">29867 9967 350 0,'0'0'93'0,"0"0"-4"15,0 0 39-15,0 0-3 16,0 0-14-16,0 0-41 15,-2-27-11-15,-4 25-5 16,-1 2-2-16,-4 0-19 0,-2 0 1 16,-3 3-12-16,-2 13-18 15,4 9 0-15,2 5-2 16,2 7-2-16,8 1 3 16,2 1-3-16,0 3 0 15,21-4-1-15,6-4 1 16,4-9 0-16,4-8-1 15,2-9-1-15,1-8-1 16,1-3-1-16,-4-20 2 16,-7-5-6-16,-7-7 4 15,-6 2 2-15,-9-3 0 16,-6 5 2-16,0 5 6 16,-4 5-4-16,-6 5-2 0,2 7 8 15,5 4 5-15,1 5-9 16,2 0-4-16,0 0-1 15,0 10-8-15,3 12 9 16,10 9-2-16,1 1 6 16,2 3-6-16,1-1 2 15,4-3 0-15,1-6 0 16,1-5 0-16,0-8 0 16,1-7 2-16,-2-5-2 15,-2 0-5-15,-1-16 5 16,-7-5 3-16,-4-2 25 15,-8-5 5-15,0-3 5 0,0-2-10 16,-6-1-2 0,-3 0-1-16,1 4-15 0,4 6-7 15,4 7-3-15,0 3-3 16,0 3-6-16,4 3-53 16,10 2-55-16,1 6-151 15</inkml:trace>
  <inkml:trace contextRef="#ctx0" brushRef="#br0" timeOffset="101124.8">17758 12139 643 0,'0'0'143'16,"0"0"-28"-16,0 0-30 16,0 0-14-16,0 0 11 15,0 0-43-15,0 0-8 16,0 0-9-16,0 0-16 15,-27 119 7-15,27-49-13 16,0 7 0-16,0 5 4 16,0 1-2-16,5 1-2 15,-1-2 0-15,1-2 2 0,2-7-15 16,0-12-12 0,1-17-21-16,1-16 2 0,-1-14-52 15,2-14-90-15,-3-6-90 16,-2-28-79-16</inkml:trace>
  <inkml:trace contextRef="#ctx0" brushRef="#br0" timeOffset="101544.24">17749 12315 842 0,'0'0'99'0,"-4"-76"-77"15,4 40 16-15,13 1 7 16,8 6-11-16,9 2 5 15,6 8-35-15,10 8 2 16,3 7 19-16,0 4-18 0,0 11 0 16,-7 12-7-1,-4 9 1-15,-8 7 7 0,-10 6-8 16,-9 5 0-16,-9 0 12 16,-2-1-8-16,-8-4 0 15,-16-5-4-15,-4-5 0 16,-6-5 6-16,-4-9-6 15,2-5 0-15,3-4 9 16,8-7-5-16,10-3 6 16,8-2-7-16,7 1 3 15,0 5-6-15,25 1-10 16,23 10 10-16,14-2 15 16,10 2-11-16,4-3 2 15,3 2-4-15,0 2-1 0,-3 0 4 16,-4 5-3-16,-5-2-3 15,-10-1 1-15,-5-5-46 16,-7-6-18-16,-10-9-103 16,-9-2-300-16</inkml:trace>
  <inkml:trace contextRef="#ctx0" brushRef="#br0" timeOffset="102093.08">18003 11674 852 0,'0'0'61'0,"0"0"-29"15,0 0-5-15,0 0 47 16,0 0-45-16,0 0-28 15,-32-64 14-15,49 62-15 16,2 0 0-16,2 2-2 16,-3 0 6-16,-3 0-9 15,-3 9 2-15,-8 1 3 16,1 1-1-16,-5-1 1 16,0-2 0-16,0 0 4 15,-2-6-3-15,-8 1 9 16,-3-3-3-16,1 0-1 15,-2 0 4-15,5-3-7 16,3-3-1-16,2 2 9 0,2 3-6 16,1 1-9-1,1-2 4-15,0 2-16 0,16 0-18 16,14 0-16-16,6 0-130 16,1 8-209-16</inkml:trace>
  <inkml:trace contextRef="#ctx0" brushRef="#br0" timeOffset="103013.42">19453 12350 324 0,'0'0'520'0,"0"0"-434"15,0 0-2-15,0 0-2 16,0 0-10-16,0 0-40 15,0 0-13-15,-19-23-19 16,41 16 0-16,8 1 33 16,3 1-27-16,-1 2 1 15,4 3-7-15,2 0 3 16,-1 0-3-16,0 0 0 16,-3 0 0-16,-1 9-5 0,-3-2-29 15,-3 4-13-15,-4 0-45 16,-4 2-58-16,-6-2-186 15,-4 2-138-15</inkml:trace>
  <inkml:trace contextRef="#ctx0" brushRef="#br0" timeOffset="103275.63">19396 12587 1002 0,'0'0'91'0,"0"0"-63"16,0 0 23-16,0 0 8 15,0 0-31-15,0 0-27 16,54 0 29-16,-5-1 5 16,6 1-20-16,2 0-9 15,0 0-6-15,-5 5 0 16,0 7-3-16,-3 3-41 15,1 0-31-15,0-5-28 16,-3-3-278-16</inkml:trace>
  <inkml:trace contextRef="#ctx0" brushRef="#br0" timeOffset="108076.45">20761 12358 153 0,'0'0'292'0,"0"0"-234"16,0 0 12-16,0 0 36 15,0-86 9-15,0 71-23 16,0 4-36-16,0 1 3 15,0 4-8-15,-4 3-17 0,-4 2-14 16,-3 1-4 0,0 0-10-16,-1 18 2 0,0 9-8 15,5 8 1-15,2 5 2 16,5 5-1-16,0-2 2 16,3 1-3-16,16-6-1 15,6-7 0-15,8-7 0 16,5-9-1-16,5-12-5 15,3-3 12-15,-1-15-3 16,-4-13-3-16,-4-6 1 16,-7-3 2-16,-11 1-3 15,-6 2 0-15,-5 6 2 0,-5 7 4 16,-3 9-6 0,0 7 0-16,0 3 1 0,0 2 9 15,0 0-10-15,0 21-2 16,8 12-3-16,12 8 10 15,10-5-5-15,11-3 0 16,6-6 0-16,3-7-1 16,5-7 7-16,-2-8 4 15,-3-5-1-15,-7-2-8 16,-12-18 9-16,-7-3-1 16,-12-7 10-16,-10-8 11 15,-2-3-14-15,-3-5 0 16,-15 0-8-16,0 4-7 15,2 3 7-15,2 6-7 16,6 9-1-16,4 6 0 0,4 5-4 16,0 3-5-1,21 2-36-15,13 2-41 0,8 6-44 16,3 0-336-16</inkml:trace>
  <inkml:trace contextRef="#ctx0" brushRef="#br0" timeOffset="108615.21">22283 12206 634 0,'0'0'214'0,"0"0"-159"15,0 0-7-15,0 0 29 16,0 0-30-16,0 0-40 15,0-4 2-15,0 4 16 0,0 0 3 16,-9 0 10 0,-9 7-12-16,-9 10-23 0,-8 8 16 15,-7 7-11-15,-1 5 15 16,-2 1 0-16,6 0-15 16,6-1 15-16,5-4-22 15,6-2 5-15,5-9 2 16,6-5-8-16,3-5 0 15,2-2-2-15,4-4 4 16,1-4-4-16,1-2-4 16,0 0-25-16,0 0 3 15,0 0-24-15,0 0-15 0,0 0 11 16,0-13-78 0,0-8-189-16,0-3 24 0</inkml:trace>
  <inkml:trace contextRef="#ctx0" brushRef="#br0" timeOffset="108820.3">21825 12308 511 0,'0'0'324'0,"0"0"-207"16,0 0-39-16,0 0-11 16,0 0-33-16,0 0-22 15,47 8 47-15,-5 9-31 16,3 4 5-16,4 2-12 15,3 2-20-15,-2 1 6 16,1-2-7-16,-2-1-3 0,0 2-42 16,2 0-49-1,1-3 9-15,-1-3-188 0,-8-2-396 16</inkml:trace>
  <inkml:trace contextRef="#ctx0" brushRef="#br0" timeOffset="109189.8">22692 12141 834 0,'0'0'107'0,"0"0"-36"16,0 0 32-16,0 0-45 16,0 0-9-16,0 0-19 15,0 0-21-15,-8 48 23 16,8-6-21-16,0 6-9 16,0 5 15-16,0 2-10 15,5 1-9-15,5-2 2 16,3-1 0-16,3-6-8 15,3-11-29-15,2-7-32 16,3-13 0-16,-2-7-58 16,-5-9-157-16,-5 0-49 0</inkml:trace>
  <inkml:trace contextRef="#ctx0" brushRef="#br0" timeOffset="109711.81">22680 12046 809 0,'0'0'116'16,"0"0"-110"-16,23-84 19 15,9 55 46-15,13 5-39 16,6 5-6-16,7 7 20 16,2 8-26-16,-7 4 7 0,-8 6-12 15,-6 15-15-15,-11 6 19 16,-10 3-17-16,-9 3 0 15,-5 5 24-15,-4 2-24 16,-5-1 6-16,-16 0-8 16,-8-4 0-16,-4-3 8 15,-1-6-8-15,0-7 0 16,7-3 7-16,6-6-6 16,8-5 14-16,8-4-3 15,5-1 2-15,0 0-3 16,0 0-11-16,0 4-5 15,15 4 2-15,10 5 3 16,11 4 4-16,5 3-3 0,5 4 1 16,0 0 7-1,6 3-5-15,3-1-4 0,1-2 12 16,2 0-5-16,-3-3-1 16,-3-5-6-16,-8-2 0 15,-11-3 5-15,-10-7-3 16,-11 0-2-16,-6-2 1 15,-4 0 2-15,-2-2 2 16,0 0-2-16,0 0 2 16,0 0 6-16,0 0-11 15,0 0-5-15,0 0-41 16,0 0-40-16,0 0-40 16,1 0-222-16</inkml:trace>
  <inkml:trace contextRef="#ctx0" brushRef="#br0" timeOffset="110696.07">24627 12173 816 0,'0'0'119'0,"0"0"-42"16,0 0-9-16,0 0-4 16,0 0-38-16,0 0-25 15,10-1 5-15,19 1-2 16,8 0 8-16,5-1 1 15,4 1-13-15,2 0 11 16,-5 0-11-16,2 0-9 16,-2 8 6-16,-1 2-75 0,-3 0-65 15,-5 0-276-15</inkml:trace>
  <inkml:trace contextRef="#ctx0" brushRef="#br0" timeOffset="111055.06">24678 12369 861 0,'0'0'148'15,"0"0"-124"-15,0 0 21 16,0 0 47-16,0 0-40 16,0 0-20-16,-3 0-9 15,3 0 2-15,1 0 5 16,14 0-21-16,8 2 18 16,7 2 21-16,5 0-38 15,5 2 3-15,8-2-10 16,9-2-3-16,9-2 0 15,7 0-7-15,7 0-85 0,-1 0-66 16,-7-8-330-16</inkml:trace>
  <inkml:trace contextRef="#ctx0" brushRef="#br0" timeOffset="112351.89">26053 11929 646 0,'0'0'192'0,"0"0"-104"16,0 0-4-16,0 0-22 15,0 0-34-15,0 0 16 16,-13 106-31-16,10-59 13 15,3 4-10-15,0 3-2 16,0 0-2-16,0-4-10 16,0-2-2-16,0-8 0 15,0-4-13-15,0-7-19 16,0-8-28-16,0-6-12 16,0-8-24-16,0-7-226 0,0-6-162 15</inkml:trace>
  <inkml:trace contextRef="#ctx0" brushRef="#br0" timeOffset="112899.28">25979 11937 678 0,'0'0'141'0,"13"-79"-87"16,14 42 6-16,6 3 27 15,4 7-25-15,6 3-38 16,-1 10 4-16,0 6-14 15,0 8 11-15,-7 0-6 16,-3 17-19-16,-2 10 2 0,-9 7 21 16,0 8-23-16,-7 2 16 15,-8 3-15-15,-6-2-1 16,0-3 13-16,-10-1-13 16,-13-4 0-16,-5-9-1 15,-2-5 7-15,-1-9-6 16,0-7 0-16,1-5 0 15,1-2-4-15,7 0 4 16,4-2 0-16,6-2-1 16,6-1-3-16,6 3 1 15,0 2-4-15,5-1 2 16,20 1 4-16,11 0 0 16,5 5 1-16,1 13 1 15,-1 6 1-15,-1 6 0 0,2 4 1 16,-6 0-3-16,-3 1 0 15,-5-6 6-15,-7 1-4 16,-6-10 3-16,-2-1 7 16,-4-7 15-16,-1-6-14 15,-5-2 1-15,-2-4 3 16,1 0-14-16,-2 0 10 16,0 0-9-16,1 0-3 15,1 2-2-15,6 0 0 16,3 4-14-16,10-1-28 15,8 0-66-15,12-3-104 16,9-2-255-16</inkml:trace>
  <inkml:trace contextRef="#ctx0" brushRef="#br0" timeOffset="120700.7">20436 11947 641 0,'0'0'157'16,"0"0"-83"-16,-100 72 1 15,74-27 12-15,6 9-26 0,7 17-37 16,8 8-6-16,5 7 2 15,10 3-17-15,23-4 8 16,23-10-11-16,21-6 0 16,22-10-8-16,21-12-11 15,13-10-61-15,6-11-128 16,-5-10-203-16</inkml:trace>
  <inkml:trace contextRef="#ctx0" brushRef="#br0" timeOffset="121389.26">22294 11975 446 0,'0'0'207'16,"0"0"-69"-16,0 0-20 15,0 0-26-15,0 0-50 16,0 0-19-16,-8-6-17 15,11 6-3-15,11 11 9 16,9 10 28-16,3 7-7 16,4 9-21-16,1 9 9 15,-1 8 8-15,0 6-15 16,-4 1-4-16,-7 5 1 16,-8 3-9-16,-9 12 4 15,-2 7-6-15,-24 7-14 0,-15 8 7 16,-12-1-80-16,-7 0-10 15,-10-6-234-15</inkml:trace>
  <inkml:trace contextRef="#ctx0" brushRef="#br0" timeOffset="135109.88">27110 11764 634 0,'0'0'162'0,"0"0"-69"16,0 0 2-16,0 0-22 15,0 0-29-15,0 0-30 16,-83 94 14-16,75-41-2 15,2 12-9-15,6 11 8 16,0 5-17-16,0 0-2 16,17-6-6-16,10-6 1 15,9-5-2-15,8-6-9 16,6-10-54-16,4-5 10 16,-3-11-155-16,-5-12-275 15</inkml:trace>
  <inkml:trace contextRef="#ctx0" brushRef="#br0" timeOffset="135935.19">27501 12083 370 0,'0'0'193'0,"0"0"-93"16,0 0 20-16,0 0 43 16,0 0-90-16,0 0-44 15,-26-37 23-15,26 37-18 16,0 0-5-16,-3 0 2 0,-1 15-31 15,-2 13 5-15,-1 13 1 16,3 2 0-16,4 6-5 16,0-2-1-16,12-1 0 15,5-7-3-15,7-6 3 16,4-11 0-16,3-9-2 16,2-10 8-16,0-3-10 15,-5-4 4-15,-4-16 0 16,-9-4-6-16,-3-1 6 15,-6-1 0-15,-5 5-5 16,-1 3 15-16,0 8-7 0,0 4-3 16,0 3 0-16,0 3 2 15,0 0-2-15,0 4-5 16,9 13 3-16,8 8 2 16,2 0-3-16,5-2 3 15,-2-2 0-15,1-7 1 16,-2-2 1-16,0-6-2 15,-2-6 0-15,-1 0 2 16,-3-3-2-16,-2-13 1 16,-1-3 7-16,-5-5 25 15,0-2-20-15,-6-2 11 16,-1-2-4-16,0 1-16 16,0-2 11-16,0-1-12 15,-3 0-3-15,0 1 0 0,3 1-3 16,0 4-20-16,0 5-15 15,8 5-31-15,9 7-11 16,1 3-129-16,3 4-291 16</inkml:trace>
  <inkml:trace contextRef="#ctx0" brushRef="#br0" timeOffset="136610.47">28160 11828 594 0,'0'0'161'0,"0"0"-100"16,0 0 14-16,0 0-14 16,0 0-32-16,0 0 9 15,40 46-6-15,-23-19-27 16,-1 0 3-16,-2 4-6 16,-3 3-2-16,-3 1-2 15,-5-1-123-15,-3-2-322 0</inkml:trace>
  <inkml:trace contextRef="#ctx0" brushRef="#br0" timeOffset="138088.07">28782 12033 528 0,'0'0'182'0,"0"0"-95"16,0 0 41-16,0 0-52 0,0 0-16 16,0 0-38-16,-63 19 20 15,44 4-22-15,-2 4-2 16,0 6 8-16,0 4-25 16,2 3 1-16,1-1 14 15,0 1-16-15,3 3 7 16,-1-4-7-16,5-1 1 15,1-8 2-15,3-9 0 16,5-5-3-16,1-9 0 16,-1-3-12-16,2-4-24 15,0 0-32-15,0 0-7 16,0-6-56-16,0-15-97 16,-3-5-40-16</inkml:trace>
  <inkml:trace contextRef="#ctx0" brushRef="#br0" timeOffset="138417.87">28448 12165 525 0,'0'0'98'16,"0"0"-48"-16,0 0 101 15,0 0-33-15,0 0-52 16,0 0-33-16,-3-4 7 15,3 4-9-15,0 0-3 16,0 0 2-16,0 0-3 0,0 0 1 16,4 12-12-1,11 9 13-15,8 6 3 0,0 2-30 16,4 0 14-16,2 1-11 16,2 0-3-16,0-3 1 15,1 2-3-15,-1-2 0 16,-3-2 2-16,-2-1-2 15,-1-4-7-15,-4-3-39 16,0-2-43-16,-5-5-29 16,-3-6-232-16</inkml:trace>
  <inkml:trace contextRef="#ctx0" brushRef="#br0" timeOffset="139270.99">28967 11726 548 0,'0'0'95'16,"0"0"25"-16,0 0 0 16,0 0-37-16,0 0-20 15,0 0-33-15,-4-14 1 16,4 14-2-16,0 0-10 15,0 0 6-15,0 0-14 16,0-1 8-16,0 1 8 0,0 0-14 16,0 0 14-16,0 0-23 15,0 0-2-15,0 0 4 16,0 0-6-16,0 0 0 16,0 0 0-16,0 0 2 15,0 11-11-15,1 7 9 16,13 6 0-16,1 3 0 15,4 3 4-15,3 5-5 16,-1 5 1-16,2 1 0 16,-4 11 5-16,-1 3-5 15,-2 4 0-15,-2 3 2 16,-1 1 8-16,-5-1-14 16,-5 2 4-16,-3 3 0 15,0 1-6-15,-8-1-38 16,-11-1-20-16,-5-8-39 0,-2-9-281 15</inkml:trace>
  <inkml:trace contextRef="#ctx0" brushRef="#br0" timeOffset="195293.69">17002 13248 577 0,'0'0'39'16,"0"0"1"-16,0 0-24 15,0 0 31-15,0 0 6 16,0 0-19-16,0 0 15 15,-19-11-25-15,19 10 5 0,0 1-10 16,0 0-16-16,0 0 6 16,0 0-7-16,0 0 2 15,0-2-4-15,10 1 2 16,5 1-2-16,4-1 0 16,3 1 4-16,4 0-4 15,8 0 0-15,3 0 2 16,7 0-2-16,2-2 0 15,3 0 0-15,6-1-1 16,4-1 6-16,2-1-5 16,4 1 0-16,6 0 3 15,3-1-1-15,2 3-2 0,6 2 0 16,6 0 2-16,6 0 3 16,5 0-5-16,1 0 0 15,4 0 0-15,-1-2-6 16,3 0 6-16,1 2 0 15,1-2 1-15,-1 2 4 16,-2 0-6-16,2 0 1 16,1 0 0-16,3 0 6 15,3 6-6-15,-2-2 0 16,1-2-6-16,-2 0 12 16,2 1-6-16,2 0 0 15,-2 0 1-15,-2 0-5 16,0 3 6-16,-1 0-2 0,0 4 0 15,-1 0 11-15,1 1-17 16,2-3 6-16,-1 1 0 16,0-1 1-16,2-2-1 15,0 0 0-15,-2 0-1 16,2-1 6-16,-2 1-4 16,7-1-1-16,0 1 0 15,0-1 1-15,1 0-1 16,1-1 0-16,-1-1 0 15,3-2 4-15,-1 2-6 16,-2 0 2-16,-1 0 0 16,8 0 5-16,0 0-5 0,3-1 0 15,6-2-2 1,-3 2 5-16,-1-2-3 0,4 0 0 16,-3 0 0-16,-1 0-4 15,1 0 5-15,3 0-1 16,0 0 0-16,5 0 8 15,-3 0-12-15,-1 0 4 16,0-2 0-16,0 0-2 16,-2-1 2-16,0 0 0 15,4 0 2-15,2-1-2 16,3-1 0-16,0 0 0 16,2-1 0-16,-1 0 0 15,1-2 3-15,0 1-3 16,0 2 0-16,2-1 1 15,1 0-2-15,4 2 1 0,1-3 0 16,-1 1-4-16,0 0 6 16,-1 0-2-16,1 4 0 15,6-4 6-15,0 1-9 16,6-1 3-16,0 0 0 16,-3-1-1-16,2 3 5 15,-2 1-4-15,-1-1 1 16,4 3 2-16,1 0 4 15,4-1-7-15,-2 1 0 16,-4-1-4-16,-1 1 12 16,-6 1-10-16,-1 0 2 15,-2-1 0-15,-5 1 2 16,0 0-2-16,-12-2 0 0,-8 2-4 16,-7 0 8-1,-9 0-4-15,-6 0 0 0,-8 0 1 16,-1 0 3-16,-9-1-4 15,-1-2 0-15,-4-2-5 16,-13 3 5-16,-8-2-7 16,-25-4-184-16</inkml:trace>
  <inkml:trace contextRef="#ctx0" brushRef="#br0" timeOffset="200511.39">16921 14272 857 0,'0'0'109'0,"0"0"-84"16,0 0 6-16,0 0 16 15,0 0-30-15,0 0-2 16,0 0-13-16,-67 102-1 0,61-49 7 16,-2 3-8-1,1 2 0-15,-5 0 4 0,0-3-2 16,-2-4-2-16,0-6 0 16,-1-5-36-16,2-8 9 15,2-10-27-15,1-7-48 16,5-12-102-16,2-3-5 15,3-19-188-15</inkml:trace>
  <inkml:trace contextRef="#ctx0" brushRef="#br0" timeOffset="200948.01">16830 14305 414 0,'0'0'102'15,"0"0"-31"-15,37-89-10 0,-19 71 43 16,5 3-20-16,5 4-38 15,5 5-19-15,7 6 1 16,8 0-4-16,0 4-8 16,2 13-6-16,-2 4-2 15,-8 4-7-15,-5 1 8 16,-12 2-9-16,-9 0 1 16,-11 4 2-16,-3 1-2 15,-13 1-1-15,-19 1 10 16,-8-4-9-16,-9-5 11 15,-3-4-5-15,2-3-2 16,7-7 5-16,10-3 6 16,15-5 12-16,8-3-1 0,8-1-13 15,2 0-10-15,2 4-4 16,23 2-2-16,11 4 2 16,12 5 3-16,1 1 1 15,2 3 9-15,-4 3-7 16,-5 2 7-16,-3-2-12 15,-6-1 0-15,-3 1-1 16,-3-6-2-16,-2-5-25 16,-4-6-74-16,-6-5-243 15</inkml:trace>
  <inkml:trace contextRef="#ctx0" brushRef="#br0" timeOffset="201436.48">17051 13775 509 0,'0'0'316'0,"0"0"-268"16,0 0-19-16,0 0 44 15,0 0-30-15,0 0-35 16,-2-31-7-16,14 26-2 15,5 2 1-15,-2 3 0 16,1 0-1-16,-1 1 1 16,-3 8-1-16,-3 0-2 15,-5 1 1-15,-2 0 0 16,-2 0 1-16,0-2-5 16,-11 1 6-16,-5-3 6 15,-2-5-2-15,5-1-4 0,2 0 0 16,4 0 5-16,4 0-9 15,3-3 4-15,0-4-3 16,3-1-25-16,16 3-35 16,8 4-89-16,1 1-65 15,1 0-144-15</inkml:trace>
  <inkml:trace contextRef="#ctx0" brushRef="#br0" timeOffset="201932.87">17706 14477 589 0,'0'0'176'0,"0"0"-85"16,0 0 27-16,0 0-39 15,0 0-18-15,0 0-42 16,-12 0-8-16,12 0-9 16,0 0-2-16,15 0 0 15,6 0 3-15,5 0-2 16,2 0-1-16,3 6 1 15,4-4-2-15,3-1-6 16,1-1-55-16,1 0-67 16,-3 0-163-16,-10 0-205 15</inkml:trace>
  <inkml:trace contextRef="#ctx0" brushRef="#br0" timeOffset="202156.38">17723 14705 809 0,'0'0'127'0,"0"0"-102"0,0 0 9 16,0 0-1-1,0 0-3-15,0 0 1 0,111 2-26 16,-65-2 1-16,4 0-6 15,6 0-4-15,0 1-87 16,-4 0-278-16</inkml:trace>
  <inkml:trace contextRef="#ctx0" brushRef="#br0" timeOffset="202720.82">18592 14264 737 0,'0'0'132'0,"0"0"-70"16,0 0 24-16,0 0-45 16,0 0-21-16,0 0-18 15,-25 94-2-15,25-49 16 16,0 3-13-16,0 0 2 15,0 0-5-15,0-4 3 16,1-2-3-16,1-7-1 16,-1-6-26-16,1-11-19 0,-1-6-55 15,-1-9-67-15,0-3-47 16,0-7 53-16</inkml:trace>
  <inkml:trace contextRef="#ctx0" brushRef="#br0" timeOffset="203092.66">18549 14365 428 0,'0'0'93'16,"5"-72"14"-16,12 43-16 16,10 1 26-16,4 6-64 15,5-1-10-15,5 8-27 16,-1 4 13-16,-4 6 12 16,-5 5-32-16,-4 0-6 15,-6 17 6-15,-3 4-7 0,-9 5 0 16,-9 3-1-16,0 5 2 15,-17 1 9-15,-14 2-10 16,-5-3-2-16,-3-5 1 16,5-5 7-16,6-8 7 15,9-6-6-15,8-7 8 16,8-1 3-16,3-2-20 16,0 0-6-16,7 0 3 15,19 0 1-15,8 6 2 16,6 1 3-16,2 8-1 15,-2 4 2-15,2 6-4 16,-6 3 0-16,-3 1-3 16,-4 2-11-16,0 3-50 0,-3 3-83 15,3-2 34 1,-1-1-366-16</inkml:trace>
  <inkml:trace contextRef="#ctx0" brushRef="#br0" timeOffset="204066.53">19281 14747 257 0,'0'0'178'0,"0"0"-88"15,0 0 51-15,0 0 31 16,0 0-78-16,0 0-11 15,-58 0-54-15,58 0-11 16,0 0-14-16,3-7-2 16,14 0 8-16,-1-2-1 15,5 3 1-15,1 4-10 0,-1 2 1 16,3 0-3-16,-2 6 2 16,-1 9 0-16,-7 6-6 15,-5 5 6-15,-6 4 0 16,-3 3-5-16,-3 2 5 15,-17-2 2-15,-5-3-2 16,0-4 0-16,1-6 4 16,9-6 1-16,3-5-5 15,8-4 0-15,4-3 3 16,0 1-3-16,3 0-9 16,14-1 9-16,7 0 7 15,4-2-7-15,2 0 1 16,1 0 0-16,-2 0-1 0,-3-2 0 15,-3-3-4-15,0-1-26 16,-7 0-37-16,-4 2-88 16,-11-5-147-16,-1 1-180 15</inkml:trace>
  <inkml:trace contextRef="#ctx0" brushRef="#br0" timeOffset="204232.12">19256 14902 873 0,'0'0'77'0,"0"0"-63"16,0 0 20-16,0 0-25 15,0 0 18-15,107-30-17 0,-66 21-10 16,-1 2-3-16,0 0-16 16,1-1-106-16,-4 1-122 15,-9-2-33-15</inkml:trace>
  <inkml:trace contextRef="#ctx0" brushRef="#br0" timeOffset="204569.81">19645 14145 547 0,'0'0'195'0,"0"0"-143"16,0 0 8-16,0 0 15 16,-68 83-8-16,59-34-42 15,8 7-9-15,1 1 7 16,0 0-12-16,16-7-4 15,7-4-6-15,7-4 1 16,5-9-3-16,1-4 1 16,1-11-19-16,2-8-35 0,1-6-94 15,-6-4-102 1,-4-2-205-16</inkml:trace>
  <inkml:trace contextRef="#ctx0" brushRef="#br0" timeOffset="205718.05">19926 14202 539 0,'0'0'84'0,"0"0"14"16,0 0 34-16,0 0-50 0,0 0-63 15,0 0-13-15,-30 51 9 16,26-18-6-16,1 5-2 16,3 4 3-16,0 0-9 15,0 1-1-15,4-4 14 16,10-3-13-16,5-7 2 16,5-5 1-16,2-8-4 15,3-6 6-15,-2-7-6 16,1-3 0-16,1-2 8 15,-3-15-4-15,-2-4 4 16,-7-4-5-16,-2-3-1 16,-8-2-2-16,-2 0-1 15,-4 2-6-15,-1 3-26 0,0 3-60 16,0 6-65-16,-3 4-87 16,-9 5-266-16</inkml:trace>
  <inkml:trace contextRef="#ctx0" brushRef="#br0" timeOffset="205950.52">20038 14343 657 0,'0'0'172'0,"0"0"-101"15,0 0-22-15,0 0-15 0,0 0-13 16,-9 104-4-16,9-65-3 15,0 3-9-15,0 3-2 16,0 0 0-16,0-3-3 16,3-5-4-16,4-7-33 15,4-11-88-15,2-9-56 16,2-8-77-16</inkml:trace>
  <inkml:trace contextRef="#ctx0" brushRef="#br0" timeOffset="206241.75">20256 14108 730 0,'0'0'192'0,"0"0"-184"16,0 0 28-16,0 0 7 15,0 0-5-15,37 74 15 16,-25-35-27-16,0 8 6 16,-5 5-5-16,-2 5-20 15,-5 5 0-15,0-4-7 16,-6-2 4-16,-10 0-7 16,0-7 3-16,-1-8-24 0,2-4-33 15,0-9-67 1,1-9-255-16</inkml:trace>
  <inkml:trace contextRef="#ctx0" brushRef="#br0" timeOffset="211046.77">18714 13869 372 0,'0'0'119'15,"0"0"-49"-15,0 0 40 16,0 0-6-16,0 0-5 15,0 0-52-15,-17-14-20 16,17 13 14-16,0-1-16 16,0 2-10-16,0 0-3 15,0 0-9-15,0 0-1 16,0-3-2-16,3 0 1 16,7 0-5-16,3 1 6 15,3 2-4-15,0 0 4 0,-1 0-2 16,-2 0 0-16,-5 0-8 15,-4 2 0-15,-4-1 6 16,0 1-11-16,0-2 8 16,0 1 3-16,0-1 2 15,0 0 13-15,-6 0-8 16,-3 0-1-16,1 0-1 16,3 0 2-16,2 0-5 15,3 0 5-15,0 0-5 16,0 0 1-16,0-1-4 15,0-2-2-15,0 0 4 16,3 0 0-16,2 3-5 0,0 0 6 16,-4 0-6-1,1 0 0-15,-2 0-4 0,0 0 6 16,0 0 1-16,0 0 2 16,0 0 1-16,0 0 13 15,0 0-11-15,0 0-2 16,0 0-27-16,-2 0 4 15,1 0 8-15,-1 0-98 16,1 0-199-16,1-1-25 16</inkml:trace>
  <inkml:trace contextRef="#ctx0" brushRef="#br0" timeOffset="212198.79">18772 13812 408 0,'0'0'134'15,"0"0"-95"-15,0 0-5 0,0 0 67 16,0 0-28-16,0 0-34 16,-4-4-21-16,4 2 14 15,0 2-1-15,0 0-19 16,0 0 9-16,-1 0-9 15,-4 0 0-15,2 4 1 16,-1 6-12-16,2 0 0 16,1-1-1-16,1-1 1 15,0-1-1-15,0-3 0 16,0-1-4-16,0-2 4 16,4-1 0-16,4 0-1 15,-2 0-4-15,2 0 5 0,-1-7 0 16,-1-2 3-16,-3 0-3 15,-3 2-2-15,0 3 1 16,0 0 1-16,0 4 1 16,0 0-1-16,0 0-1 15,0 0 0-15,0 0-9 16,0 4 7-16,0 4 3 16,0 1-4-16,0-3 2 15,0-1 2-15,0-1 0 16,1-3-1-16,4 1 2 15,0-2-3-15,0 0 2 16,1 0 0-16,-2-7 0 16,-2-1 3-16,-2-1-3 0,0 2 0 15,0 1 1-15,-2 2 3 16,-4 0-4-16,-1 4 0 16,0 0 6-16,2 0 0 15,2 0 3-15,2 0-2 16,1 0-6-16,-2 0-2 15,2 0-1-15,0 6-3 16,5-4 0-16,18 0-1 16,9-2-76-16,1 0-249 15</inkml:trace>
  <inkml:trace contextRef="#ctx0" brushRef="#br0" timeOffset="213885.71">20736 14379 462 0,'0'0'134'16,"0"0"-53"-16,0 0 64 16,0 0-34-16,0 0-36 0,0 0-36 15,-7-11-22 1,7 11-5-16,0 0-1 0,0 16-2 15,0 16-9-15,0 10 4 16,0 2 3-16,1 2-2 16,2-1-2-16,2-4-3 15,-2-1 1-15,1-7 1 16,-1-8-4-16,-2-7-10 16,2-7-12-16,0-6-19 15,2-5-87-15,1 0-15 16,3-19-40-16,-3-10 31 15,-2-4-224-15</inkml:trace>
  <inkml:trace contextRef="#ctx0" brushRef="#br0" timeOffset="214275.18">20779 14380 363 0,'0'0'78'16,"0"0"-16"-16,-3-78 53 16,3 59-41-16,11 1-10 15,5 2-25-15,8 2-12 16,0 4-3-16,1 6-4 15,-1 4-4-15,-3 0 8 16,0 12-10-16,0 8-2 16,-5 5 8-16,1 7-13 15,-8-1-2-15,-3 1 0 16,-6-2-3-16,0-2-2 16,0-2 0-16,-15-6 8 15,-5-2-8-15,2-5 12 0,-1-5-8 16,3-6 8-1,5-2-12-15,5 0 6 0,3 0 0 16,3 0-1-16,0 0-2 16,0 0-3-16,2 0-6 15,13 0 4-15,8 0 2 16,6 8 5-16,-1 5 8 16,3 1-6-16,1 5 3 15,-4 0-10-15,0 4 1 16,-2-4 5-16,-4 0-6 15,-1-1-5-15,-3-4-53 16,-6-3-173-16</inkml:trace>
  <inkml:trace contextRef="#ctx0" brushRef="#br0" timeOffset="-213886.82">21343 14701 397 0,'0'0'106'15,"0"0"-62"-15,0 0 53 16,0 0 48-16,0 0-82 16,0 0-43-16,-7-33-14 15,16 25-2-15,1 2 0 16,-1 4 2-16,-3 2-6 16,0 0-2-16,0 0 0 15,-1 16 2-15,2 5 6 16,-6 4 3-16,1-2-6 0,1 1-2 15,0-5 4-15,1-3-2 16,1-8-2-16,4-4-1 16,-2-3-4-16,5-1 2 15,3-2 2-15,0-16 0 16,1-5 9-16,-2 3-6 16,-1 1 0-16,-4 1-3 15,-1 6 0-15,-2 2 14 16,-5 4-8-16,1 4 17 15,-2 0 7-15,0 2-14 16,0 0 9-16,0 0-14 16,0 0-3-16,0 0-2 15,0 2-6-15,0 10 0 0,5 8 9 16,2 6-3-16,0 3 0 16,2 6-3-16,0 4-3 15,-2 1 17-15,-1-1-11 16,-4 0 4-16,-2-4-1 15,0-1-7-15,-5-2 3 16,-9-3-3-16,-4-3 8 16,-5-6-2-16,-2-5-8 15,-2-6 3-15,-4-8-3 16,-2-1-9-16,2-2-6 0,1-20-45 16,9-11-32-1,5-11-185-15,8-6-229 0</inkml:trace>
  <inkml:trace contextRef="#ctx0" brushRef="#br0" timeOffset="-213360.49">21803 14143 112 0,'0'0'430'0,"0"0"-337"15,0 0 29 1,0 0-35-16,0 0-25 0,0 0-19 15,-64 51-13-15,54-12 10 16,2 6-15-16,3 11-8 16,5 1-6-16,0 1-7 15,0-2 7-15,12-4-9 16,5-7-1-16,3-6-1 16,2-6-1-16,1-10-2 15,-2-6-8-15,3-10-27 16,0-7-53-16,1 0-84 15,1-16-88-15</inkml:trace>
  <inkml:trace contextRef="#ctx0" brushRef="#br0" timeOffset="-212824.43">21994 14335 117 0,'0'0'498'15,"0"0"-424"-15,0 0 24 16,0 0-17-16,0 0-47 16,0 0-29-16,-31 37 4 15,31-11-8-15,0 7 3 16,0 2 21-16,0 1-15 16,0 1 5-16,0-7-13 15,6-3-2-15,4-5 9 0,0-7-8 16,-1-2-1-16,3-7 6 15,-1 0-5-15,-2-6-1 16,5 0 3-16,2 0-3 16,3-4 14-16,3-13-6 15,-1-5-2-15,-2-7 1 16,-5-2-7-16,-4-6-1 16,-8-1-18-16,-2 1 5 15,0 0 3-15,-19 4-6 16,-7 7 7-16,-2 3 6 15,1 7 4-15,0 4 8 16,5 7 22-16,2 5-2 16,8 0 14-16,3 0-31 0,5 13 7 15,4 7-17 1,0 3 3-16,6 3-8 0,10-1 9 16,5-1-5-16,1-5 1 15,1-3-1-15,1-7-3 16,0-4 1-16,1-5-3 15,-1 0-44-15,3-9-79 16,-3-7-136-16,-5-6-213 16</inkml:trace>
  <inkml:trace contextRef="#ctx0" brushRef="#br0" timeOffset="-212580.88">22237 14202 580 0,'0'0'159'15,"0"0"-44"-15,0 0-24 16,0 0-45-16,0 0-43 16,0 0-3-16,24 20 52 15,-6 5-29-15,1 11 12 16,0 8-4-16,-5 3-14 16,-5 6 3-16,-3 0-9 15,-6 0 3-15,0-3-9 16,0-4-2-16,-2-4-4 15,-5-4 1-15,-1-4-15 16,4-5-37-16,-2-8-78 16,-1-7-323-16</inkml:trace>
  <inkml:trace contextRef="#ctx0" brushRef="#br0" timeOffset="-211405.13">22654 14369 92 0,'0'0'571'16,"0"0"-495"-16,0 0 25 16,0 0 17-16,0 0-47 15,0 0-35-15,-11-4-7 16,9 4-1-16,2 0-5 16,-1 0-16-16,1 12-5 15,-2 13 2-15,1 10-2 16,-1 5 2-16,2-1-3 15,0 2-1-15,0-3 2 16,2-4-1-16,4-5-1 16,0-6-3-16,1-7-11 0,1-4-10 15,-2-6-23 1,0-6-46-16,2 0-80 0,-2-8-53 16,-1-15 39-16</inkml:trace>
  <inkml:trace contextRef="#ctx0" brushRef="#br0" timeOffset="-210968.91">22673 14410 382 0,'0'0'120'0,"0"0"-66"15,0 0 25-15,0 0 16 16,-5-77-16-16,21 60-43 16,7 1 9-16,4 2-4 15,1 2-6-15,0 6-12 16,1 2-11-16,-5 4-3 0,-3 0 1 15,-2 0-8-15,-1 13 4 16,-8 7 3-16,-2 5-4 16,-5 2 7-16,-3 3-8 15,0-1-1-15,-11-3 8 16,-6-1-5-16,-2-1 4 16,-1-4-7-16,-1-7 0 15,6-2 12-15,0-5-13 16,6-3-2-16,4-3 9 15,2 0-4-15,3 0-2 16,0 0-3-16,0 0 4 16,0 0-4-16,0 3-1 15,2 5-8-15,16 6 9 0,7 6 5 16,7 4 5-16,5 0-5 16,0 1 4-16,0 0-3 15,1-3-6-15,-5-2 0 16,0-4-3-16,-7-1-1 15,-2-3-45-15,-8-6-72 16,-7-4-294-16</inkml:trace>
  <inkml:trace contextRef="#ctx0" brushRef="#br0" timeOffset="-209859.03">23444 14693 465 0,'0'0'115'0,"0"0"-52"16,0 0 63-16,0 0-15 15,0 0-65-15,0 0-36 0,-17-25-3 16,17 17 3-16,9 0-4 15,2 4-5-15,-1 2 1 16,-1 2-2-16,-1 0 2 16,-1 0-2-16,1 6 0 15,-5 7 0-15,-3 6 7 16,0 2 1-16,0 3-6 16,-11-1 1-16,-2 1 10 15,-5-3-8-15,3-2 9 16,3-2-1-16,2-6 3 15,4-3-4-15,4-6-10 16,2-2 0-16,0 0-2 16,0 0-8-16,0 0 2 0,0 0 6 15,6 0 4 1,6 0-4-16,-2 0 1 0,1 0 3 16,1 0-4-16,-2 0 0 15,4-4-26-15,2-3-34 16,3-3-68-16,0-4-154 15,-3-1-178-15</inkml:trace>
  <inkml:trace contextRef="#ctx0" brushRef="#br0" timeOffset="-209355.97">23598 14640 491 0,'0'0'90'15,"0"0"-62"-15,0 0 101 16,0 0-69-16,0 0 19 15,0 0-32-15,-51 26-2 16,36-1 26-16,4 5-40 16,3 3-6-16,5-1 4 15,3-2-15-15,0-5 0 16,13-4-9-16,12-7-2 16,10-10-3-16,7-4 0 15,8-8-9-15,5-15-40 0,-7-5-154 16,-9 0-309-16</inkml:trace>
  <inkml:trace contextRef="#ctx0" brushRef="#br0" timeOffset="-207202.61">23871 14214 220 0,'0'0'187'0,"0"0"-121"15,0 0 48-15,0 0-56 16,0 0 77-16,0 0-36 15,0 0-37-15,-8-2-5 16,-1 12-39-16,-3 9-2 16,3 9-1-16,2 7-7 15,1 6-6-15,6 7 9 0,0 5-8 16,0-3-1-16,7-3-2 16,7-7 0-16,7-7-2 15,2-8 2-15,5-8-11 16,1-9-39-16,3-8-66 15,-1 0-101-15,-4-6-62 16</inkml:trace>
  <inkml:trace contextRef="#ctx0" brushRef="#br0" timeOffset="-206750.77">24187 14314 482 0,'0'0'147'16,"0"0"-103"-16,0 0 22 16,0 0 45-16,0 0-36 15,0 0-50-15,-79 27 4 16,73-4-17-16,2 0 5 16,4 6 1-16,0 2-18 15,0 1 0-15,10 1 3 16,6-4-3-16,8-2 1 15,3-4 1-15,3-5-2 16,4-6 1-16,-1-9-1 0,1-3 0 16,-1 0 5-16,-4-10-4 15,-3-11 11-15,-5 0-9 16,-7-3-2-16,-4-2 2 16,-10 1-3-16,0 0 0 15,-7 0 11-15,-14 6-7 16,-5 5 3-16,-2 3 2 15,0 5 7-15,2 3 0 16,8 3-6-16,5 0-8 16,10 0 13-16,1 0-13 15,2 0-4-15,0 0-20 16,10 0-15-16,4 0 14 16,1-1-62-16,0-8-66 15,-1-2-66-15,-3-5-171 0</inkml:trace>
  <inkml:trace contextRef="#ctx0" brushRef="#br0" timeOffset="-206514.94">24309 14204 519 0,'0'0'170'16,"0"0"-23"-16,0 0-33 15,0 0-32-15,0 0-56 16,0 0-24-16,-16 45 19 15,19-5 11-15,6 5-24 16,-3 8 6-16,0 3-13 16,-5 6 0-16,-1-1 2 0,0-1-3 15,0-2 4-15,0-9-4 16,0-5-29-16,6-9-17 16,6-13-71-16,3-12-162 15,2-10-159-15</inkml:trace>
  <inkml:trace contextRef="#ctx0" brushRef="#br0" timeOffset="-206138.49">24511 14193 803 0,'0'0'94'16,"0"0"-37"-16,0 0 15 16,0 0-68-16,0 0 3 15,0 0 12-15,83 43 0 16,-47-10 24-16,-2 8-21 15,-5 7-1-15,-8 5-7 16,-8 1-6-16,-8-1 21 16,-5-2-16-16,0-4-4 0,-4-3-6 15,-5-5 3 1,-2-5-12-16,0-6 4 0,4-6-24 16,2-8-31-16,1-6-67 15,4-6-217-15</inkml:trace>
  <inkml:trace contextRef="#ctx0" brushRef="#br0" timeOffset="-205808.51">24878 14572 846 0,'0'0'92'15,"0"0"11"-15,0 0-41 16,0 0-36-16,0 0-18 16,0 0-6-16,53-23 11 15,-24 20 12-15,-2 0-17 16,0 1 0-16,-4 2-8 15,-2-1 0-15,-3 1-1 16,-2 0-3-16,-2 0-38 16,-2 0-5-16,-6 0-74 0,-3 0-169 15,-3-3-257-15</inkml:trace>
  <inkml:trace contextRef="#ctx0" brushRef="#br0" timeOffset="-205590.81">24998 14383 725 0,'0'0'224'0,"0"0"-191"16,0 0 37-16,0 0-29 16,0 0-13-16,-8 88-9 15,8-47-4-15,0 2-3 0,0 3-10 16,0-1-1-16,0-2-1 15,4-2-20-15,2-5-64 16,-2-3-224-16</inkml:trace>
  <inkml:trace contextRef="#ctx0" brushRef="#br0" timeOffset="-203455.52">25364 14282 439 0,'0'0'170'0,"0"0"-54"15,0 0 25-15,0 0-35 16,0 0-49-16,0 0-28 0,-6-2-12 16,6 2-5-1,0 3-11-15,0 19 4 0,0 13 1 16,6 4 10-16,0 4-10 16,-2 1-5-16,0 0 3 15,-3-2-4-15,-1-3-1 16,0-8-13-16,0-3-9 15,0-7-10-15,0-8-58 16,0-8-53-16,0-5-65 16,3 0-11-16</inkml:trace>
  <inkml:trace contextRef="#ctx0" brushRef="#br0" timeOffset="-202949.55">25365 14305 473 0,'0'0'71'15,"0"0"-19"-15,0 0 26 16,-5-89 15-16,7 75-21 16,10-2-21-16,2 4-10 15,1 4-1-15,3 6-9 16,3 2-26-16,2 0 6 15,6 0-11-15,-2 14 6 16,1 7 13-16,-2 5-16 16,-3 2 8-16,0 3-6 0,-7 1-1 15,-4-1-3-15,-7 1 2 16,-5-3 1-16,0-3 1 16,-5-5-3-16,-11-4 4 15,-1-4 2-15,-1-5-4 16,2-2 0-16,1-5-3 15,4-1 2-15,4 0 1 16,3 0-4-16,2 0 0 16,2 0 0-16,0 0 0 15,0 0-2-15,20 5-2 16,8 6 4-16,5 5 16 16,4 4-6-16,5 1 1 0,1 2 8 15,0-1-16 1,2-3 0-16,-2-4-3 0,0-2-19 15,-7-3-58-15,-4-1-226 16</inkml:trace>
  <inkml:trace contextRef="#ctx0" brushRef="#br0" timeOffset="-199674.57">26058 14664 428 0,'0'0'157'16,"0"0"-108"-16,0 0 64 15,0 0 26-15,0 0-75 16,0 0-12-16,-24-18-41 16,24 11 0-16,7-3-8 15,5-1 1-15,4 2-3 16,-2 4-1-16,-2 2 0 16,1 3-2-16,0 0 2 15,-2 0-2-15,0 10-1 16,-5 6 3-16,-2 4 1 15,-4 3 1-15,0 2 2 0,-1 2 5 16,-10-3-3 0,-3 0 7-16,1-4-2 0,3-2-1 15,0-4 10-15,5-6-19 16,4-2 10-16,1-5-11 16,0 1 0-16,0 0-7 15,3 3 5-15,10-1 4 16,2 0 1-16,1-2-1 15,-1 0-2-15,2-1-2 16,-2-1 2-16,1 0-2 16,-2 0-9-16,2 0-24 15,-4 0-30-15,0 0-92 16,-6-3-141-16</inkml:trace>
  <inkml:trace contextRef="#ctx0" brushRef="#br0" timeOffset="-199449.76">26085 14741 854 0,'0'0'55'0,"0"0"-53"16,0 0 13-16,0 0 36 15,0 0-19-15,92-17-22 16,-62 15-4-16,1-2-6 15,-1 2-4-15,0 1-77 16,-2-2-120-16,-5 0-60 16</inkml:trace>
  <inkml:trace contextRef="#ctx0" brushRef="#br0" timeOffset="-198954.09">26395 14315 343 0,'0'0'230'16,"0"0"-162"-16,0 0 32 15,0 0 48-15,0 0-84 0,0 0-23 16,0-1-9 0,0 3-20-16,0 17-9 15,0 7 8-15,0 4-8 0,0 5 4 16,0-3-7-16,3 0 0 16,2 0 4-16,-2-6-3 15,1-3-1-15,-4-5 0 16,0-8-9-16,0-1-29 15,0-6-71-15,0-3-62 16,0 0 35-16,-3-2-34 16,-4-16-94-16</inkml:trace>
  <inkml:trace contextRef="#ctx0" brushRef="#br0" timeOffset="-198579.02">26376 14331 180 0,'0'0'154'0,"0"0"-75"16,0 0 9-16,0 0 33 15,1-73-54-15,12 64 0 16,4-1-3-16,5 5-14 16,1 0-2-16,-1 5-13 15,-1 0-9-15,-3 0-7 16,-3 10 2-16,0 7-13 16,-6 5-3-16,-5 5 8 15,-2 2-11-15,-2-1 7 16,0-3-3-16,-8-1-6 15,-4-2 2-15,-4-4 0 16,4-4-1-16,0-4 13 16,6-5-8-16,5-2 11 0,1-3-9 15,0 0-8-15,0 0-12 16,9 3 12-16,10 1 5 16,0 2-4-16,2 1 4 15,2 5 3-15,-1-1-5 16,0 6 0-16,1-1 0 15,-1 4-3-15,0 0 0 16,1-1-32-16,-4-1-170 16,-3-2-525-16</inkml:trace>
  <inkml:trace contextRef="#ctx0" brushRef="#br0" timeOffset="-198002.99">26826 14543 579 0,'0'0'158'0,"0"0"-157"15,0 0 8-15,0 0 57 0,0 0-26 16,0 0-28-16,19 3 9 16,-11 10-11-16,0 7 24 15,-2 0-13-15,2-1 5 16,0-1 3-16,-1-6-14 16,3-2-7-16,3-6 1 15,-3-2-8-15,6-2 1 16,0 0-1-16,0-12 4 15,-3-6 3-15,-1 0-7 16,-4 1 0-16,-4 3 0 16,-2 6 0-16,-2 2 6 15,0 3 5-15,0 1 12 16,0 2-1-16,0 0-3 16,0 0-15-16,0 2-5 15,4 15 2-15,4 9 8 0,3 3-3 16,-1 2 4-1,-1 5 5-15,-2 0-6 0,-6 2-2 16,-1 2 19-16,0-2-12 16,-7-4-2-16,-10-4 5 15,-3-1-18-15,-9-7 8 16,-3-2-8-16,-6-5-4 16,-4-5 1-16,-2-8-68 15,0-2-17-15,1-7-141 16,4-17-572-16</inkml:trace>
  <inkml:trace contextRef="#ctx0" brushRef="#br0" timeOffset="-197386.4">26489 13962 563 0,'0'0'43'0,"0"0"28"15,0 0 61-15,0 0-88 16,0 0-23-16,0 0-7 16,49-35-11-16,-43 35-3 15,0 0 9-15,-3 0-9 16,-3 7 1-16,0 2 5 15,0 1-1-15,-1-1 15 16,-10 0-11-16,-4-5-1 16,5-2 13-16,-1-2-9 15,3 0 7-15,3 0-5 16,4 0 3-16,1 0-17 16,0 0 0-16,4 0-80 15,15 0-19-15,7 8-247 0</inkml:trace>
  <inkml:trace contextRef="#ctx0" brushRef="#br0" timeOffset="-196389.22">27292 14308 662 0,'0'0'139'15,"0"0"-81"-15,0 0 37 16,0 0-31-16,0 0-50 15,0 0 13-15,0 92-16 16,0-55 8-16,3 1-5 16,1 1-14-16,0-5 0 0,-1-1 3 15,-1-5-3-15,-2-7-1 16,0-5-18-16,0-10-7 16,0-3-8-16,0-3-14 15,0 0 11-15,0-9-11 16,0-11-80-16,0-4 102 15,0-7 2-15,0-4-2 16,0-4 21-16,0 0 5 16,0-1 11-16,1 5 15 15,7 3 16-15,0 6 33 16,3 3-23-16,1 7-15 16,5 2-15-16,1 3-1 15,4 2 4-15,2 2 8 0,0 1-19 16,1 6-8-16,-4 0 2 15,-2 0-5-15,-7 0-3 16,-3 0 0-16,-4 8 2 16,-5 6-7-16,0 2 11 15,-2 4-2-15,-13 4-1 16,-5 0-2-16,-4-3-2 16,1 0-1-16,-1-4 2 15,5-3 5-15,5-4-5 16,7-4 0-16,3-4 3 15,4 1-3-15,0 1 0 16,0 6 13-16,13 5-12 0,2 0 21 16,4 2-10-1,4-1 9-15,1 0-20 0,3-2 1 16,2-3 0-16,3 0-2 16,2-2-45-16,0 0-67 15,0-2-327-15</inkml:trace>
  <inkml:trace contextRef="#ctx0" brushRef="#br0" timeOffset="-195796.12">27723 14596 595 0,'0'0'35'0,"0"0"-14"15,0 0 113-15,0 0-59 16,0 0-18-16,0 0-6 15,40-15-25-15,-34 15-8 16,-3 8-6-16,-3 11-10 16,0 5 5-16,0 2-2 0,-3-1-2 15,-7-1 2-15,2-7-4 16,1-4-1-16,5-7 4 16,1-6 1-16,1 0-10 15,0 0 4-15,0 0 1 16,10-11 0-16,8-7 3 15,0-5 2-15,3-2-5 16,0 3 1-16,-2 0 2 16,-1 9-1-16,-9 5 2 15,-3 4-3-15,-6 4 1 16,0 0-2-16,0 0 7 16,0 11 13-16,-7 5 13 15,-4 8-20-15,6-1 11 0,4-3-2 16,1 1-7-16,0-4-8 15,15-5-7-15,10-1-6 16,11-9 5-16,13-2-46 16,2 0-84-16,4-2-805 15</inkml:trace>
  <inkml:trace contextRef="#ctx0" brushRef="#br0" timeOffset="-194680.53">28236 14430 242 0,'0'0'537'0,"0"0"-400"16,0 0-58-16,0 0 1 15,0 0-37-15,0 0-31 16,12 0-11-16,18-2 26 16,7 0 6-16,3-2-20 15,-1 3-13-15,-1 1 5 0,-6 0-3 16,-2 0-3-16,-3 0 1 15,-5 0-10-15,-3 0-22 16,-5 1-37-16,-3 1-72 16,-10-2-145-16,-1 0-179 15</inkml:trace>
  <inkml:trace contextRef="#ctx0" brushRef="#br0" timeOffset="-194468.99">28377 14287 851 0,'0'0'100'15,"0"0"-88"-15,0 0 59 16,0 0-25-16,0 0-24 16,-5 90-2-16,11-51-11 15,3 6-6-15,-3 2-2 16,-2-2-1-16,2 4-12 15,3-7-39-15,2-3-151 16,2-10-240-16</inkml:trace>
  <inkml:trace contextRef="#ctx0" brushRef="#br0" timeOffset="-193794.88">28824 14245 499 0,'0'0'406'16,"0"0"-345"-16,0 0 14 16,0 0-13-16,0 0-51 15,0 0-2-15,-18 83-7 16,24-38-1-16,0 2 7 15,-2-2-7-15,-1-1 0 16,-1-5-1-16,-2-6 2 0,0-8-5 16,0-9-18-16,1-4-8 15,-1-9-26-15,3-3-66 16,0-3-23-16,1-17 51 16,-1-11-9-16,-3-6 52 15,0-9-7-15,0-3 57 16,0 0 9-16,0 0 33 15,0 6 32-15,0 5 4 16,4 5 29-16,9 6 3 16,6 4-55-16,4 3-7 15,4 4-1-15,1 2-28 16,-1 5 0-16,-3 6-5 16,-3 3-10-16,-3 0-3 15,-4 0-1-15,-4 10 0 0,-1 6-1 16,-5 3 1-16,-1 3 6 15,-3-1-3-15,0 3-1 16,-4-4 0-16,-15 1-2 16,0-3 0-16,-3-2-5 15,-1-2 1-15,3-3 4 16,2-5 5-16,9-2-2 16,4-2-1-16,5-2 0 15,0 4 2-15,0 5-6 16,11 4 8-16,8 6 14 15,3 1 1-15,-1 3-12 0,5-3 15 16,-1 4-23 0,0-5-1-16,2 1 4 0,3-3-4 15,3-3-7-15,6-1-66 16,-2 0-202-16</inkml:trace>
  <inkml:trace contextRef="#ctx0" brushRef="#br0" timeOffset="-192955.42">29316 14483 580 0,'0'0'73'0,"0"0"18"16,0 0 45-16,0 0-75 16,0 0-42-16,0 0-5 15,33-50 16-15,-14 45-7 16,1 4-5-16,2 1-4 16,2 0-5-16,-3 4 5 15,-2 8-10-15,-2 9-4 16,-10 4 0-16,-7 6 5 15,0 4 1-15,-7 1 0 16,-13 0 5-16,0-3 1 16,0-4-5-16,4-3 2 0,8-5 4 15,4-5-2-15,4-4-6 16,0-2-5-16,12-1 4 16,12-2-7-16,7-4 4 15,3-3-1-15,4 0 5 16,-1 0-1-16,0-9-8 15,-4-4-6-15,-5 0-40 16,-8-4-22-16,-9 0-176 16,-11 1-318-16</inkml:trace>
  <inkml:trace contextRef="#ctx0" brushRef="#br0" timeOffset="-192772.61">29393 14695 908 0,'0'0'71'0,"0"0"-59"16,0 0 4-16,0 0 30 16,116-16-32-16,-66 7-12 15,0 0-4-15,-3 0-35 16,-3 1-136-16,-6 0-212 16</inkml:trace>
  <inkml:trace contextRef="#ctx0" brushRef="#br0" timeOffset="-192041.83">29850 14222 502 0,'0'0'165'16,"0"0"-85"-16,0 0 48 16,0 0-51-16,0 0-24 15,0 0-31-15,-1-6-2 16,1 6 6-16,0 0-18 16,0 0 4-16,-2 0-9 0,1 12 6 15,-2 7-1 1,0 11-1-16,3 4-4 0,0 6 9 15,0 0-11-15,0 0 0 16,0-2-2-16,0-5 9 16,4-8-13-16,2-5 6 15,-1-8-1-15,-1-6 0 16,-1-6-2-16,-1 0-8 16,-2 0-9-16,0-4-4 15,0-16 18-15,0-6-28 16,0-6 0-16,-3-5-44 15,-8-5-10-15,4 2 15 16,2-2 43-16,2 6 29 16,3 6 10-16,0 7 52 0,2 6-3 15,13 6-21-15,6 5-21 16,4 4 8-16,5 2-2 16,0 0 0-16,-1 10 0 15,-2 7-12-15,-4 0 7 16,-5 7-5-16,-9 0-11 15,-6 3 4-15,-3 4-6 16,-9-1 4-16,-15 1-3 16,-9-5 2-16,-1-3-1 15,2-5 4-15,4-4-5 16,9-6 19-16,8-2 10 16,8-1-16-16,3 1-7 15,5 0-7-15,17 2 0 0,8 3 12 16,6-3-7-16,1 0-5 15,-1-1 0-15,-2 2 5 16,-7-1-11-16,-5 2 2 16,-5-3-34-16,-7 3-11 15,-5-1-166-15,-5 0-210 16</inkml:trace>
  <inkml:trace contextRef="#ctx0" brushRef="#br0" timeOffset="-191626.99">30137 14668 509 0,'0'0'201'0,"0"0"-143"0,0 0 63 16,0 0-42-16,0 0-43 15,0 0-6-15,22-46-22 16,-13 46 4-16,-3 15-1 16,-1 8-9-16,-2 2 6 15,-3 4 5-15,1-3-11 16,4-2 6-16,-1-9-7 15,3-4 4-15,2-5-5 16,3-6 0-16,5 0 0 16,-1-7 13-16,5-14-13 15,-2-1 11-15,-1-1-8 16,-1 1-3-16,-7 5 14 16,-4 8-13-16,-3 4 0 15,-3 5 40-15,0 0-24 16,0 0 9-16,0 0-16 0,0 4-8 15,0 19 12-15,0 7-5 16,0 7 9-16,0 4 2 16,-6 0-13-16,-9-3 0 15,-3-1-6-15,-4-6-1 16,-1-4 3-16,-3-4-3 16,-4-4-6-16,-3-6-26 15,0-8-57-15,-5-3-36 16,0-2-613-16</inkml:trace>
  <inkml:trace contextRef="#ctx0" brushRef="#br0" timeOffset="-189635.19">30594 14293 572 0,'0'0'146'0,"0"0"-45"16,0 0 39-16,0 0-48 16,0 0-45-16,0 0-14 15,-2-3-19-15,2 9-8 16,0 19-3-16,0 12-3 15,0 9 17-15,0 2-14 16,0 2-1-16,0-4-2 0,0-1 4 16,0-5-7-16,0-9 3 15,3-6-10-15,4-10-3 16,-1-7-62-16,2-5-63 16,-2-3-123-16,-5 0-34 15</inkml:trace>
  <inkml:trace contextRef="#ctx0" brushRef="#br0" timeOffset="-189169.97">30620 14340 492 0,'0'0'42'0,"0"0"5"0,0 0 51 15,15-74-19 1,0 61-17-16,4 4-10 0,2 4-3 15,-3 2-6-15,0 3-27 16,-3 0-3-16,0 15 6 16,-3 3-19-16,-1 7 0 15,-3 3 14-15,-5 2-6 16,-3 0-3-16,0-2-2 16,0-1-3-16,-13-5 17 15,-1-4-17-15,-3-4 2 16,3-3 6-16,1-7-8 15,5-1 6-15,4-3-6 16,2 0 0-16,2 0 0 16,0 0 0-16,0 0-6 0,14 0 1 15,5 5 8-15,3 1-6 16,4 8 6-16,2 4-3 16,-1 2 22-16,2 4-13 15,-4 2 4-15,-3-4 5 16,-5-2-13-16,-3-3 8 15,-3-7-12-15,2 0-1 16,-2-4 0-16,1-5-62 16,0-1-144-16,-5 0-308 15</inkml:trace>
  <inkml:trace contextRef="#ctx0" brushRef="#br0" timeOffset="-188134.1">31080 14707 493 0,'0'0'113'0,"0"0"-89"15,0 0-6-15,0 0 49 16,0 0 10-16,0 0-31 15,66-59-4-15,-49 59-13 16,-3 0-14-16,-3 4 3 16,-4 12-14-16,-4 5 9 15,-3 6 5-15,0 3-11 16,0 1 10-16,-5-1-12 16,-4-7 2-16,0-3 7 15,2-7-10-15,4-8 13 0,3-3 3 16,0-2-10-16,0 0-3 15,0 0-5-15,0 0-2 16,0-6 9-16,9-9-6 16,12-7 9-16,4-3-3 15,0-3-7-15,-1 1 2 16,-4 2-1-16,-8 4-2 16,-5 9-1-16,-6 4-3 15,-1 6 3-15,0 2 7 16,-5 0-7-16,-9 1 8 15,-2 12 6-15,5 6-4 16,2 3 10-16,5 4-13 0,4-2 16 16,0 0-1-16,16-3-16 15,10-4-6-15,5-4-1 16,5-6 1-16,7-7-3 16,0 0-75-16,-7-12-164 15</inkml:trace>
  <inkml:trace contextRef="#ctx0" brushRef="#br0" timeOffset="-187389.07">30672 13881 468 0,'0'0'262'15,"0"0"-242"-15,0 0 25 16,0 0 76-16,0 0-90 16,0 0-31-16,2-32 0 15,4 32 2-15,2 0-2 16,0 0-4-16,-2 0-1 16,2 3 3-16,-4 6 2 15,1 2 0-15,-3 0 3 16,-2 0 7-16,0-3-9 15,0-1 14-15,-4-2-8 16,-5-5 9-16,-3 0 20 0,1 0-18 16,1 0-10-16,4-9-8 15,3 1 0-15,3 0 7 16,0-2-7-16,9 3-19 16,17 1-44-16,4 6-162 15,2 0-395-15</inkml:trace>
  <inkml:trace contextRef="#ctx0" brushRef="#br0" timeOffset="-185703.21">31580 14428 586 0,'0'0'100'15,"0"0"57"-15,0 0 3 16,0 0-102-16,0 0-10 16,0 0-1-16,0 0-28 15,-15-4 6-15,15 4-16 16,0-2-8-16,7 1-1 16,12-2 2-16,8 1-2 0,3-3 9 15,1 2-9-15,-2 3 4 16,-4-2-4-16,-1 2-3 15,0 0-19-15,-2 0-40 16,-1 0-43-16,-4 0-181 16,-8 4-361-16</inkml:trace>
  <inkml:trace contextRef="#ctx0" brushRef="#br0" timeOffset="-185379.08">31624 14552 740 0,'0'0'184'16,"0"0"-126"-16,0 0 54 16,0 0-23-16,0 0-50 15,0 0-17-15,-9 0-16 16,9 0-3-16,0 0-3 15,0 0 3-15,0 0-8 16,0 0 5-16,0 0-5 16,9 0 5-16,3 3 0 15,6-1 2-15,6 0 2 16,0 1-1-16,4-1-3 16,5 2 0-16,4 1-10 15,2 1-58-15,1 0-62 0,-1 0-318 16</inkml:trace>
  <inkml:trace contextRef="#ctx0" brushRef="#br0" timeOffset="-176019.01">32315 14353 252 0,'0'0'97'16,"0"0"-32"-16,0 0 41 15,0 0-4-15,0 0-38 16,0 0 43-16,0 0-28 15,-13-19-15-15,11 19-8 16,-1 0-10-16,0 0-15 16,-4 0-26-16,-1 7 0 15,2 13 2-15,0 3-5 16,5 7 6-16,1 2-3 16,0 1-5-16,0 0 0 15,6-4 1-15,7-4-2 0,4-2 1 16,1-10 0-16,4-4 0 15,0-8 3-15,3-1-3 16,-3 0 0-16,1-11 1 16,-5-7 9-16,-4-3-6 15,-5 0-4-15,-4 2 6 16,-3 2-4-16,-2 2 3 16,0 5-3-16,0 5-1 15,0 3 10-15,0 2-11 16,0 0 0-16,0 0-3 15,0 14-5-15,0 7 8 16,11 3 0-16,5-3 1 0,4 1-1 16,3-2 0-1,3-4 0-15,-1-6 1 0,-1-4 5 16,-3-3-7-16,-4-3 1 16,-3 0 0-16,-3-4 10 15,-1-8-6-15,-4-6 9 16,-2-3 23-16,-2-2-22 15,-2-2 10-15,0 1-22 16,0 0 1-16,-2 2-5 16,-1 2 2-16,3 3 0 15,0 3-1-15,0 2-27 16,0 1 1-16,7 0-34 16,12 4-28-16,0 4-124 0,2 3-205 15</inkml:trace>
  <inkml:trace contextRef="#ctx0" brushRef="#br0" timeOffset="-175648.16">33076 14424 491 0,'0'0'137'16,"0"0"28"-16,0 0-15 15,0 0-63-15,0 0-50 16,0 0-10-16,-19-2 13 16,7 14-32-16,-6 6 0 15,0 5 0-15,0 1-6 16,3 3 5-16,-1-1-7 15,4 1 0-15,0-5 4 16,3-2-3-16,3-7-2 16,4-3-2-16,2-4-9 15,0-4-25-15,0-2-104 16,0 0-172-16,0-6-272 16</inkml:trace>
  <inkml:trace contextRef="#ctx0" brushRef="#br0" timeOffset="-175445.88">32863 14452 624 0,'0'0'231'0,"0"0"-134"15,0 0-21-15,0 0-45 16,0 0-19-16,0 0 2 16,49 35 8-16,-25-14-2 15,3 1-8-15,4 0-6 16,2-1-6-16,2-1 0 15,1-5-8-15,-1-5-38 16,0-7-84-16,-8-3-255 0</inkml:trace>
  <inkml:trace contextRef="#ctx0" brushRef="#br0" timeOffset="-174813.35">33249 14321 614 0,'0'0'237'16,"0"0"-122"-16,0 0-33 15,0 0-30-15,0 0-33 16,0 0-18-16,0 59 29 16,0-25-22-16,3 4 11 0,3 0 1 15,1 2-14 1,1-5 0-16,2-4-6 0,-2-5 2 15,-1-5-6-15,1-6 4 16,-3-7-10-16,-1-3-19 16,-4-4-17-16,0-1 4 15,0 0-1-15,0-14-59 16,0-12-104-16,0-5 3 16,0-9 111-16,0-5-164 15,0 0 242-15,0 0 14 16,-2 3 147-16,-5 7-31 15,1 7 32-15,-2 7 10 16,2 4-21-16,6 3-43 0,0 3-37 16,0 0-19-16,14 3-22 15,8 0-11-15,3 2 27 16,1 3-25-16,-2 3 3 16,0 0 10-16,-5 5-17 15,-2 9 1-15,-6 3-2 16,-5 2 0-16,-3 2 8 15,-3 2-8-15,0-3-2 16,-3 3 4-16,-13-5 3 16,-2-3-9-16,-3-1 4 15,3-3-2-15,2-3 3 16,4-1-3-16,3-1 0 16,5-2 0-16,4 2 5 15,0 5-6-15,0-2 3 0,14 4 6 16,9 1 17-1,8-2-14-15,5-2-6 0,0 2 19 16,-2-3-22-16,-6 3-2 16,-1 1 0-16,-13 2-86 15,-13-1-374-15</inkml:trace>
  <inkml:trace contextRef="#ctx0" brushRef="#br0" timeOffset="-10592.79">17000 16071 776 0,'0'0'85'0,"0"0"-72"16,0 0 31-16,0 0 28 16,0 0-72-16,0 0 8 15,14 62 8-15,-2-14-4 16,-5 11 1-16,1 3-9 16,-4-2-2-16,0-5 6 0,-2-7-8 15,-2-8 0 1,0-5 3-16,0-10-2 0,0-10-2 15,0-8-10-15,0-7-21 16,0 0-4-16,-10-16-47 16,-2-18 3-16,1-7 72 15,1-9 6-15,4-6 1 16,3-3 2-16,3 2 8 16,0 2 12-16,6 6-2 15,16 8 5-15,5 5-3 16,3 10 0-16,1 6 2 15,0 7-13-15,-1 8 4 16,-2 5-6-16,1 0 1 16,-5 15-3-16,0 6-2 0,-4 5-2 15,-3 1 7-15,-7 3-4 16,-7 2-1-16,-3-1-4 16,-1 2 4-16,-21-3-3 15,-5-5-1-15,-5-5 3 16,0-6 0-16,0-4-1 15,5-5 3-15,5-4 6 16,12-1-3-16,5 0 17 16,5 0 7-16,0 0-25 15,3 6-7-15,21 1-12 16,9 11 12-16,6 3 2 16,7 7 1-16,-3 4-3 15,1 1 12-15,-1 4-8 0,-3 3-2 16,-3 0 0-16,3 1-2 15,-1-4-2-15,-1-9-68 16,-1-7-245-16</inkml:trace>
  <inkml:trace contextRef="#ctx0" brushRef="#br0" timeOffset="-9542.96">17709 16618 723 0,'0'0'95'0,"0"0"-71"16,0 0 28-16,0 0 10 16,0 0-40-16,0 0-11 15,77-81-3-15,-51 75 3 16,1 6 3-16,-3 0-12 0,-2 3-1 15,-5 15 6 1,-4 7-4-16,-7 9 5 0,-6 6-6 16,0 1 4-16,-6 0 4 15,-9-3-4-15,0-3 5 16,0-7 17-16,5-4-16 16,3-5 6-16,4-7 0 15,3 0-10-15,0-4-2 16,7 1-4-16,9-3-2 15,5-1 0-15,4-4-6 16,0-1 6-16,5 0-1 16,0 0 4-16,-4-8-6 15,1-3-27-15,-8-2-47 16,-10-1-135-16,-9 3-422 0</inkml:trace>
  <inkml:trace contextRef="#ctx0" brushRef="#br0" timeOffset="-9363.38">17804 16773 1019 0,'0'0'24'0,"0"0"-23"16,0 0 21-16,82-26 17 16,-38 17-8-16,3 1-30 15,1 0 5-15,-5-2-6 16,-5 0-12-16,-10 0-78 15,-14-3-352-15</inkml:trace>
  <inkml:trace contextRef="#ctx0" brushRef="#br0" timeOffset="-8801.62">17260 15824 614 0,'0'0'169'0,"0"0"-149"15,0 0 16-15,0 0 50 16,0 0-62-16,0 0-20 15,3-8 1-15,7 7-4 16,2 1 7-16,-2 0-8 0,-2 0 4 16,-2 0-3-16,-4 0 0 15,-2 0-1-15,0 0 7 16,0 5-6-16,-5-2 25 16,-6-1-14-16,-2-2 2 15,4 0 6-15,5 0-7 16,1 0-8-16,3 0 6 15,0-4-8-15,4-5-6 16,13-1 2-16,7 1-4 16,2 3 4-16,4 5-31 15,6 1-40-15,2 0-114 16,0 10-197-16</inkml:trace>
  <inkml:trace contextRef="#ctx0" brushRef="#br0" timeOffset="-8314.66">18412 16425 871 0,'0'0'78'0,"0"0"-70"0,0 0-3 15,0 0 22-15,0 0-19 16,106-35-1-16,-76 32-7 15,-1 3-12-15,0 0-44 16,-7 0-184-16,-7 5-283 16</inkml:trace>
  <inkml:trace contextRef="#ctx0" brushRef="#br0" timeOffset="-8169.78">18447 16562 848 0,'0'0'148'16,"0"0"-148"-16,0 0 0 0,0 0 35 16,0 0-7-16,115-1-13 15,-74-8-15-15,-6-1-40 16,-3-1-230-16</inkml:trace>
  <inkml:trace contextRef="#ctx0" brushRef="#br0" timeOffset="-7294.17">17345 15779 487 0,'0'0'193'16,"0"0"-110"-16,0 0 20 15,0 0 9-15,0 0-50 0,0 0-44 16,-18-3-18-16,19-2 8 15,10-3-8-15,0 4 2 16,2 3 2-16,-3 1-4 16,1 0-1-16,-1 0 1 15,-2 3 0-15,-2 9 0 16,-5-1-1-16,-1 3 1 16,0-4 8-16,0-3-5 15,0-2-3-15,-7-4 1 16,1-1 4-16,-2 0 4 15,2 0-9-15,3 0 0 16,2 0 1-16,1-9-1 0,0 1-1 16,6-3-7-16,12 1 8 15,2 4 0-15,0 3 0 16,-1 3 0-16,-7 0-5 16,-3 0 2-16,-9 0 2 15,0 9-12-15,-7 1 13 16,-11 1 9-16,-5-4-9 15,0-2 0-15,6-1 4 16,2-4-3-16,8 0-2 16,7 0-19-16,0-15-70 15,3 0-119-15,14-1-228 16</inkml:trace>
  <inkml:trace contextRef="#ctx0" brushRef="#br0" timeOffset="34105.6">19213 16137 670 0,'0'0'254'16,"0"0"-203"-16,0 0 5 16,0 0 26-16,0 0-40 15,0 0-20-15,0 0 5 16,-78 27-18-16,66 2-1 15,3 11 4-15,4 7-9 16,3-1-3-16,2 2 8 16,6-5-4-16,16-6 0 0,11-7-4 15,9-6 0-15,4-7 0 16,5-8-5-16,2-6 5 16,0-3 3-16,0 0-3 15,0-7 0-15,-7-9 5 16,-1 0-3-16,-11-3 11 15,-7-1-12-15,-8 2 7 16,-7-2 16-16,-4-2-17 16,-4 0 4-16,1-1-9 15,-2 0-2-15,0 3 0 16,1-1-20-16,-1 2-45 16,1 4-11-16,-4 5-64 15,0 6-281-15</inkml:trace>
  <inkml:trace contextRef="#ctx0" brushRef="#br0" timeOffset="34361.66">19459 16271 589 0,'0'0'457'15,"0"0"-414"-15,0 0 18 16,0 0 26-16,0 0-49 15,0 0-29-15,-15 71 10 16,15-14-12-16,0 10 5 0,6 8-7 16,-5 1 3-16,4 0-7 15,-1-10-1-15,5-7-6 16,3-15-2-16,2-13-48 16,3-15-40-16,-1-16-95 15,0-3-394-15</inkml:trace>
  <inkml:trace contextRef="#ctx0" brushRef="#br0" timeOffset="34986.18">19487 15912 898 0,'0'0'76'16,"0"0"-58"-16,0 0 18 15,0 0-8-15,0 0-14 16,0 0-13-16,17-60 1 16,-7 57 7-16,-2 3-9 0,-1 0 1 15,-2 0-1-15,-2 0 0 16,0 2 2-16,-3 8-1 16,0 2 12-16,0-1 2 15,-3 1-13-15,-5-4 12 16,1-3-8-16,0-4-3 15,4-1 2-15,-1 0-4 16,3 0-1-16,1 0 3 16,0 0-3-16,0-4-1 15,0-2-4-15,0 5 1 16,0 0 3-16,5 1-5 16,3 0 2-16,0 0 3 15,-2 2-8-15,-3 9 6 0,-3 1-4 16,0-2 7-16,0 0 5 15,-8-6-5-15,1-3 2 16,-1-1-2-16,2 0-9 16,3-2 8-16,2-7-18 15,1 1-11-15,0 0-61 16,8 4-194-16,12 4-316 16</inkml:trace>
  <inkml:trace contextRef="#ctx0" brushRef="#br0" timeOffset="62362.44">19950 16092 534 0,'0'0'358'16,"0"0"-301"-16,0 0-3 15,0 0 26-15,0 0-34 16,0 0-23-16,0-6-8 16,0 9 0-16,0 17-1 15,0 8-6-15,0 10-4 16,1 4 16-16,4 7-19 15,1 0 6-15,1 1-4 16,5-4-3-16,0-9 1 16,3-8-1-16,-2-8 0 15,2-7-3-15,0-6 8 16,1-7-12-16,-2-1 5 0,2 0 2 16,-1-15 1-16,2-5-1 15,-5-7 0-15,-2-7 3 16,0-7 2-16,0-7-6 15,-3-1 3-15,-2-4-1 16,2 6 1-16,-4 8-2 16,0 9 0-16,-2 11 0 15,-1 9 6-15,0 7-4 16,0 3 2-16,0 0 8 16,0 0 10-16,0 0-16 15,0 16-2-15,3 9 4 0,0 13-1 16,0 8 11-1,-1 4-13-15,-2 1 3 0,2-1 3 16,-1-3-10-16,2-4-2 16,0-5 0-16,3-4-16 15,-3 0-30-15,1-2-42 16,-1-1-35-16,-1 0-212 16</inkml:trace>
  <inkml:trace contextRef="#ctx0" brushRef="#br0" timeOffset="62767.87">20314 16624 624 0,'0'0'162'0,"0"0"-152"15,0 0 55-15,0 0 2 16,0 0-27-16,0 0-19 16,85-37-4-16,-64 37 6 15,-5 0-14-15,-4 3 5 16,-6 11-4-16,-6 6 12 16,0 8 23-16,-10 6-21 15,-10 3-3-15,1-4 8 16,2-2-20-16,7-6 14 0,3-4-6 15,5-6-15-15,2-5 2 16,0 0-4-16,6-1-3 16,6-2-2-16,3-2 5 15,3-2 0-15,1-3 0 16,1 0-8-16,-1 0 0 16,-2 0-24-16,-3 0-13 15,-3-1-19-15,-4-3-38 16,-3 1-160-16,-2-2-232 15</inkml:trace>
  <inkml:trace contextRef="#ctx0" brushRef="#br0" timeOffset="62951.34">20348 16823 872 0,'0'0'124'15,"0"0"-107"-15,0 0 23 16,0 0-24-16,0 0-2 15,0 0 1-15,112-40-13 16,-72 30 0-16,1-5-2 16,1-1-47-16,-7-2-268 15</inkml:trace>
  <inkml:trace contextRef="#ctx0" brushRef="#br0" timeOffset="69746.67">20778 16123 429 0,'0'0'189'0,"0"0"-127"16,0 0 60-16,0 0-11 16,0 0-32-16,0 0-39 15,0 0-11-15,0 0 3 0,0 0-7 16,0 0-5 0,0 11 4-16,-10 7-23 0,-6 9 5 15,-3-1-5-15,-1 6 4 16,-3-1-2-16,-1 2-3 15,0-5 9-15,0-2-8 16,5-4 3-16,0-3-3 16,3-4-2-16,3-1-2 15,3-3 2-15,0-1-9 16,3-4 2-16,4-3-8 16,3-2-16-16,0-1-15 15,0 0-67-15,0-1-160 16,0-11 8-16</inkml:trace>
  <inkml:trace contextRef="#ctx0" brushRef="#br0" timeOffset="70016.18">20487 16195 750 0,'0'0'138'15,"0"0"-65"-15,0 0 0 16,0 0-26-16,0 0-39 16,0 0-6-16,6 9 9 0,18 9 7 15,6 6 13 1,3 3-10-16,1 1-6 0,-1 1 1 16,2-3-16-16,-2-2 0 15,1-6-4 1,1-4-7-16,1-1-71 0,-5-7-135 15,-3 4-428-15</inkml:trace>
  <inkml:trace contextRef="#ctx0" brushRef="#br0" timeOffset="70625.04">21073 15995 630 0,'0'0'238'0,"0"0"-186"15,0 0 14-15,0 0 2 16,0 0-24-16,0 0-24 15,0 72-10-15,5-34-7 16,2 3 9-16,-2 3-8 0,-1 0-2 16,-1 1-1-16,0-6 1 15,0-7-2-15,0-9 0 16,-1-8-21-16,-1-7-11 16,3-8-46-16,1 0-101 15,-2-10-88-15,0-14 127 16,-3-11-246-16</inkml:trace>
  <inkml:trace contextRef="#ctx0" brushRef="#br0" timeOffset="70984.09">21097 16058 306 0,'0'0'128'0,"0"0"-34"16,0 0 20-16,-7-75 4 0,7 65-35 16,3-1-40-16,9 3 0 15,4-3-10-15,1 5 0 16,3 3-19-16,1 3 4 15,-1 0-2-15,-1 9-11 16,0 9 7-16,-4 4-8 16,-3 1 3-16,-3 4 4 15,-7 1-11-15,-2-3 8 16,0 4-1-16,-12-6-6 16,-5 0 5-16,-2-4-4 15,1-6 7-15,3-1 5 16,5-6 1-16,3-4 1 15,6 0-6-15,1 0-8 16,0-1-2-16,0 4-6 16,8 6 6-16,10 5-5 0,10 5 10 15,2 1-6-15,1 2 1 16,2-1 0-16,2-1-1 16,1-1 1-16,0-2-83 15,-1 2-235-15</inkml:trace>
  <inkml:trace contextRef="#ctx0" brushRef="#br0" timeOffset="71472.16">21478 16383 630 0,'0'0'137'0,"0"0"-135"16,0 0 24-16,0 0 35 16,0 0-14-16,0 0-26 15,101-72-8-15,-77 72 4 16,-2 0 3-16,-2 2-7 15,-7 14-2-15,-4 4 5 16,-6 5 5-16,-3 6 4 0,-6 1-11 16,-12 2 2-16,-4-5-8 15,0-2-3-15,2-2 22 16,4-4-11-16,5-4-2 16,4-7 2-16,5 0-6 15,2-3-8-15,0 0-2 16,12 2-6-16,10-5 5 15,5 2-4-15,3-3 5 16,1-3 0-16,2 0 6 16,-1 0-8-16,-1 0 2 15,-7-5-37-15,-3 0-1 16,-2-2-28-16,-7 2-85 0,-6 1-117 16,-4 2-216-16</inkml:trace>
  <inkml:trace contextRef="#ctx0" brushRef="#br0" timeOffset="71675.86">21503 16524 681 0,'0'0'180'15,"0"0"-88"-15,0 0-18 16,0 0-30-16,0 0-39 15,0 0 8-15,124-9 11 0,-68 2-22 16,3 0-4-16,-4 2-11 16,-9 2-162-16</inkml:trace>
  <inkml:trace contextRef="#ctx0" brushRef="#br0" timeOffset="79276.78">22291 16342 468 0,'0'0'259'0,"0"0"-134"16,0 0-55-16,0 0 16 16,0 0-14-16,0 0-31 15,0 0-8-15,0 0-1 16,21 93-8-16,-11-60-8 16,-3 1-16-16,0 9 0 15,-6 5 10-15,-1 6-10 16,0 1-3-16,-11-3-22 0,-3-5-57 15,2-11-106-15,1-12-562 16</inkml:trace>
  <inkml:trace contextRef="#ctx0" brushRef="#br0" timeOffset="80134.48">23082 16184 804 0,'0'0'188'16,"0"0"-166"-16,0 0 4 16,0 0 9-16,0 0 9 15,0 0-19-15,5 72-25 16,1-22 1-16,3-2 5 16,-1-4-4-16,1-1-4 15,-3-8 3-15,-5-5-1 16,-1-5 0-16,0-9-38 15,0-8-10-15,0-8 0 16,0 0-46-16,-3-13-97 16,-9-15-17-16,2-10 137 15,1-12 56-15,-3-8 9 16,5-6 6-16,-1 2 12 16,5 4 41-16,3 8 38 0,0 9-13 15,4 4 9-15,16 8-11 16,1 4-25-16,4 6-8 15,5 7 11-15,3 4-25 16,0 7 6-16,0 1-19 16,-2 3-5-16,-3 15 8 15,-4 8-18-15,-9 3 0 16,-6 8 18-16,-9 4-15 16,0 1 3-16,-12 2-5 15,-11-6 3-15,-3-4 1 16,2-6-6-16,3-11 0 15,9-7 14-15,4-6-13 0,7-4 22 16,1 3-23-16,0 1-5 16,17 5 3-16,11 4-6 15,8 1 8-15,4 2 0 16,2 0 7-16,0 2-14 16,7 7-5-16,0 0-74 15,-1 0-90-15,-5 1-518 16</inkml:trace>
  <inkml:trace contextRef="#ctx0" brushRef="#br0" timeOffset="82531.47">23123 15751 298 0,'0'0'386'0,"0"0"-317"16,0 0-3-16,0 0 16 15,0 0-54-15,0 0-15 16,-4-40-10-16,14 31-3 16,2 1 7-16,1 4-3 15,0 0-4-15,0 4 0 16,-4 0 3-16,-2 0-8 15,-2 0 7-15,-5 7-2 16,0 2 2-16,0 3 6 16,0-3-6-16,-8-3 1 0,-1-1 0 15,-4-4 2 1,4-1-3-16,0 0 0 0,1-1 1 16,4-9 0-16,1 2-3 15,3 1 0-15,0 0 3 16,0 3-6-16,9 0 3 15,8 3-7-15,5 1-70 16,2 0-193-16</inkml:trace>
  <inkml:trace contextRef="#ctx0" brushRef="#br0" timeOffset="84411.64">23808 16504 436 0,'0'0'91'0,"0"0"-24"16,0 0 17-16,0 0-35 16,0 0-7-16,0 0-17 15,-11-42-8-15,19 38 10 16,-2 0-19-16,-1 2-4 0,-1 2-3 16,0 0 10-16,1 10-7 15,-4 9 3-15,1 5 0 16,-2 0 30-16,0 1-37 15,3-3 9-15,1-5-8 16,5-4 5-16,3-3-11 16,2-8 5-16,3-2 0 15,3 0-4-15,-1-14 2 16,1-6 2-16,-5-2 0 16,-1-3 4-16,-3-1-4 15,1 5 1-15,-3 3-1 16,-5 5 3-16,-2 8 4 0,-2 0 1 15,0 5 18-15,0 0 11 16,0 0 1-16,0 0-24 16,0 2-4-16,0 9-8 15,1 10 0-15,1 2 8 16,4 5-10-16,-2 0 0 16,2 6 2-16,2 0 0 15,-4-1-2-15,1 2 0 16,-2-2 0-16,-3 1-1 15,0 0-1-15,0-2 2 16,-12 1 10-16,-5-4-9 16,-2 1 0-16,-4-3 19 15,-2-4-9-15,-2-3-5 16,-1-2 4-16,0-6-7 16,-4-4-6-16,1-6 2 0,0-2 0 15,4 0-2-15,6-16-16 16,5-10-16-16,13-9-15 15,3-4-142-15,4-9-177 16</inkml:trace>
  <inkml:trace contextRef="#ctx0" brushRef="#br0" timeOffset="84887.09">24327 16226 552 0,'0'0'157'15,"0"0"-65"-15,0 0-28 16,0 0 0-16,0 0-48 16,0 0-16-16,5-17 2 15,15 10-2-15,3 0 5 16,4-1 0-16,-2 2-5 16,4 0 4-16,-4 1-3 15,0 0-2-15,2 2 0 16,-1 2-49-16,-3 1-139 0,-3 0-135 15</inkml:trace>
  <inkml:trace contextRef="#ctx0" brushRef="#br0" timeOffset="85141.24">24306 16377 616 0,'0'0'133'15,"0"0"-63"-15,0 0-17 16,0 0-32-16,0 0 46 0,0 0-53 16,91 11 15-16,-61-11-26 15,0 0 1-15,0 0 2 16,-2 0-6-16,2 0-76 15,-2 0-156-15</inkml:trace>
  <inkml:trace contextRef="#ctx0" brushRef="#br0" timeOffset="86560.66">25222 16044 129 0,'0'0'332'0,"0"0"-246"16,0 0-2-16,0 0 17 15,-88 5 19-15,72 2-66 16,-2 5-10-16,4 4 10 15,0 4-26-15,2 5 2 16,4 4-22-16,5 4 5 16,3 3 3-16,2 4-13 15,16 1-1-15,8-4-2 16,4-5 9-16,3-7-13 16,0-6 4-16,1-9 0 15,1-6 0-15,-1-4 4 16,2-2-6-16,-1-17 2 0,-2-7-4 15,-6-6 3-15,-4-1 2 16,-9-4 3-16,-8-3-4 16,-6 0 4-16,0 1-4 15,-10 3 0-15,-14 4 3 16,-3 6 0-16,-1 2 2 16,-2 8 1-16,5 5 9 15,2 4-12-15,5 2 2 16,8 4-5-16,1 1 0 15,5 0-4-15,1 0-40 16,0 3-53-16,0 7-296 16</inkml:trace>
  <inkml:trace contextRef="#ctx0" brushRef="#br0" timeOffset="88344.79">25228 16059 29 0,'0'0'374'16,"0"0"-305"-16,0 0 17 16,0 0 18-16,0 0-56 15,0 0 17-15,-55-3-4 16,46 6-38-16,0 6 11 16,-1 4-7-16,2 1-15 15,1 4 30-15,-1 0-35 0,5-1 8 16,3 0 13-1,0-1-20-15,6-2 0 0,20-4-7 16,8-6 0-16,11-4 0 16,5 0-1-16,6-7 0 15,-4-8-3-15,0-1 3 16,-4-3-23-16,-8 1-95 16,-5-1-182-16</inkml:trace>
  <inkml:trace contextRef="#ctx0" brushRef="#br0" timeOffset="88891.3">25221 15745 536 0,'0'0'154'16,"0"0"-87"-16,0 0 3 15,0 0-23-15,0 0-44 16,0 0-1-16,1-14-1 16,10 14-1-16,1 0 0 15,-3 0 1-15,0 0 2 16,-1 4-1-16,-3 0-2 15,-4 2 0-15,-1-2 7 16,0 1-7-16,0-3 5 16,0 1 15-16,-7-1-18 15,-3-2 10-15,1 0-12 0,0 0 0 16,0 0 9 0,6-2-7-16,1-1-2 0,2 2 0 15,0-3-7-15,2 1-20 16,17 1-35-16,5 2-99 15,2 0-77-15</inkml:trace>
  <inkml:trace contextRef="#ctx0" brushRef="#br0" timeOffset="90681.61">25904 16027 483 0,'0'0'158'0,"0"0"-63"16,0 0 6 0,0 0-12-16,0 0-25 0,0 0-53 15,0 22-7-15,0 3 5 16,0 0-1-16,0 3-9 15,3 1 6-15,7 2-5 16,2-1 16-16,4-5-15 16,0-3 0-16,-1-6-1 15,3-6 3-15,-1-4-8 16,0-6 3-16,4 0 2 16,1-12 10-16,1-10-6 15,1-6 9-15,-4-2-13 0,-2-4 3 16,-1 0 0-16,-8 3-1 15,-3 5 2-15,-5 2-2 16,-1 7 1-16,0 9-1 16,0 5-1-16,0 3 17 15,0 0 10-15,0 0-15 16,0 0 2-16,0 19-15 16,6 6 2-16,0 12 6 15,5-1-8-15,-1 5 1 16,5 0-3-16,0 3 2 15,1-2-23-15,-1-4-38 16,3-2-104-16,0-7-269 16</inkml:trace>
  <inkml:trace contextRef="#ctx0" brushRef="#br0" timeOffset="92948.6">26465 16342 421 0,'0'0'79'16,"0"0"-72"-16,0 0 14 16,0 0 43-16,0 0-26 15,0 0-12-15,9-43-24 0,-6 43 15 16,-2 5 49 0,1 9-7-16,-1 3-22 0,-1 2-3 15,2-1-7-15,1 0-7 16,2-3-13-16,-1-2 0 15,5-2 3-15,-2-5-9 16,2 0 2-16,1-4-3 16,3-2 1-16,-1 0-1 15,2-6 3-15,3-13-2 16,1-5 11-16,-3-3-8 16,-2 3 0-16,-5 4-4 15,-2 6 4-15,-5 7-7 16,-1 3 12-16,0 3 2 15,0 1 45-15,0 0-37 0,0 0-4 16,0 0 2-16,0 4-10 16,0 13 23-16,0 8-30 15,0 6 0-15,0 3 17 16,3 0-12-16,4-2 0 16,-1 2-5-16,-1-2 1 15,-3-1 11-15,-2-4-12 16,0-2 0-16,-10-5 13 15,-12-2-9-15,-8-4 0 16,-7-4-4-16,-6-5 0 16,-4-3-2-16,0-2-8 15,2-6-38-15,0-17-35 16,8-4-222-16</inkml:trace>
  <inkml:trace contextRef="#ctx0" brushRef="#br0" timeOffset="94300.04">27144 16062 441 0,'0'0'141'16,"0"0"-60"-16,0 0 58 15,0 0-40-15,0 0-40 16,0 0-11-16,-64 19-36 16,44-4 11-16,-2 4 13 15,-2 2-31-15,-1 3 20 16,-2 0-17-16,3 0 4 16,3-5-2-16,4 2-10 15,3-7 0-15,3 1-2 0,3-2 8 16,2-2-12-1,3-1-18-15,1-2-19 0,2-4-21 16,0-4-129-16,0 0-129 16,9-19-109-16</inkml:trace>
  <inkml:trace contextRef="#ctx0" brushRef="#br0" timeOffset="94531.36">26853 16068 518 0,'0'0'196'16,"0"0"-172"-16,0 0 51 0,0 0 19 15,0 0-64 1,0 0 24-16,40 40 1 0,-13-18-32 16,5 4-4-16,3 2-6 15,5 1-12-15,1 0 2 16,2-7-3-16,0 1-7 15,-2-6-66-15,-7-4-179 16,-4-5-301-16</inkml:trace>
  <inkml:trace contextRef="#ctx0" brushRef="#br0" timeOffset="94847.27">27459 15938 722 0,'0'0'125'16,"0"0"-90"-16,0 0 21 15,0 0-1-15,0 0-52 16,0 0 11-16,-2 89 10 15,4-49-23-15,-1 2 16 16,2 3-16-16,-1-1 1 16,-1-2 5-16,2-5-7 15,0-6-3-15,0-10-10 0,-1-10-61 16,-1-6-65 0,-1-5-127-16,0-3-96 0</inkml:trace>
  <inkml:trace contextRef="#ctx0" brushRef="#br0" timeOffset="95235.2">27442 15886 435 0,'0'0'114'0,"0"0"-20"16,0 0-30-16,0 0 22 16,0 0-23-16,0 0-19 15,84-72-17-15,-56 72-5 0,2 0 10 16,-3 0-5-1,-3 13-7-15,0 3-13 0,-7 4-3 16,-6 6 1-16,-6 2-4 16,-5 4-1-16,-5 2 15 15,-17-2-13-15,-5-3 7 16,1-5-6-16,-4-3 7 16,5-4 12-16,6-5 2 15,7-4-19-15,6-1 30 16,6-2-33-16,0 5 3 15,3 4-5-15,18 5 0 16,6-1 1-16,6 0-1 16,1-2 0-16,0 1 0 15,-3-3 6-15,-5 3-12 16,-1-1-16-16,-2-2-47 0,-3 0-93 16,-2 0-318-1</inkml:trace>
  <inkml:trace contextRef="#ctx0" brushRef="#br0" timeOffset="96054.69">27890 16193 440 0,'0'0'141'0,"0"0"-66"15,0 0 48-15,0 0-2 0,0 0-67 16,0 0-33 0,-10-6-3-16,10 6 2 0,0 0-8 15,0 0 8-15,0 0-18 16,0 0 2-16,0 0 3 15,0 0-7-15,0 0 0 16,0 0 0-16,6 0 0 16,4 6 9-16,-1 6-6 15,0 4-3-15,0 2 15 16,-2 2-12-16,1 1-3 16,-1-4 0-16,2-2 0 15,-1-4 2-15,-1-4-2 0,1-2 0 16,0-5-2-1,3 0-1-15,4-5 2 0,0-13-4 16,-2-7 5-16,-1-3 3 16,-1 0-3-16,-5 3-1 15,-1 6 0-15,-2 5 2 16,-3 6-4-16,0 4 5 16,0 3-2-16,0 1 13 15,0 0-8-15,0 0 4 16,2 0 1-16,-2 0-7 15,3 11 6-15,0 8-9 16,3 3 4-16,0 6 3 16,0 2-7-16,1 4 0 15,-1 2 9-15,-3 0-2 16,-3-3 5-16,0 3-11 0,0-5 6 16,-9 1 4-16,-12 0-4 15,-1-4-4-15,-6-3 17 16,-5-2-17-16,0-8-3 15,-1-6-1-15,4-9-34 16,3 0-50-16,0-11-258 16</inkml:trace>
  <inkml:trace contextRef="#ctx0" brushRef="#br0" timeOffset="98781.57">28687 16429 505 0,'0'0'103'0,"0"0"-63"15,0 0-9-15,0 0 30 16,0 0-8-16,0 0-27 16,-20-73-21-16,20 67-2 15,0-1-3-15,0 3 2 16,0 2 0-16,0 2-2 15,0 0 0-15,0 0 37 16,0 0 30-16,0 0-6 16,0 0-19-16,0 0-11 0,0 0 3 15,0 3-4 1,-4 16-12-16,-5 9 16 0,-2 10-28 16,-2 3 5-16,-2 4-11 15,0 5 0-15,-3-1-2 16,-2 0-58-16,-3-4-147 15</inkml:trace>
  <inkml:trace contextRef="#ctx0" brushRef="#br0" timeOffset="99547.36">29247 15946 757 0,'0'0'170'0,"0"0"-115"16,0 0-9-16,0 0-8 15,0 0-20-15,-35 80-1 16,32-32-15-16,3 5-2 0,0 7 2 16,0 1 2-16,0-5-4 15,0-4 0-15,0-10 0 16,0-11 0-16,0-6-2 15,0-11-10-15,3-8-49 16,0-6-96-16,-2-1-100 16,-1-20 38-16</inkml:trace>
  <inkml:trace contextRef="#ctx0" brushRef="#br0" timeOffset="99927.2">29208 15981 410 0,'0'0'99'0,"19"-75"-23"0,1 46-13 15,7 4 38-15,5 7 3 16,0 4-37-16,1 5-30 16,0 8-14-16,-3 1 1 15,-3 1-21-15,-3 18-1 16,-5 6 10-16,-5 9-9 16,-7 6 10-16,-7 2-8 15,-3-1-4-15,-19 1 22 16,-7-5-19-16,-3-4 2 15,-3-5 11-15,2-6-11 16,5-9 15-16,9-3-5 16,8-5-6-16,7-2 11 15,4 0-20-15,0 6 0 0,7 1-2 16,20 7-4 0,7 3 0-16,7 0 10 0,2-2-5 15,-3 1 0-15,1-1 0 16,-1-1-2-16,0 3-23 15,-3 1-40-15,-1 0-78 16,2 2-231-16,-3-2 184 16</inkml:trace>
  <inkml:trace contextRef="#ctx0" brushRef="#br0" timeOffset="100558.18">29306 15566 408 0,'0'0'237'16,"0"0"-144"-16,0 0-28 15,0 0 26-15,0 0-46 16,0 0-43-16,3-14 8 15,10 11-10-15,-2 3 0 0,2 0 6 16,-2 0-2-16,-5 5-5 16,-1 3 1-16,-5 3 0 15,0-1 8-15,0 0-6 16,-7-4-2-16,-3-1 11 16,0-5-10-16,2 0-2 15,3 0 7-15,2 0-1 16,2 0-5-16,1-7 0 15,0 0-30-15,3 1-70 16,13 5-168-16,1 1-273 16</inkml:trace>
  <inkml:trace contextRef="#ctx0" brushRef="#br0" timeOffset="101503.18">29782 16366 649 0,'0'0'180'0,"0"0"-127"15,0 0-47-15,0 0 4 16,0 0 17-16,0 0-20 16,53-41 1-16,-26 35-8 15,-1 4 1-15,-4 2 7 0,-3 0-7 16,-5 16-1 0,-4 7 2-16,-7 4 7 0,-3 1-7 15,0 3 9-15,-18-2 6 16,-2-2 23-16,-3-4-24 15,-1-4-3-15,2-3 5 16,4-4-15-16,3-6 11 16,6-3-13-16,6-3 4 15,1 0-5-15,2 0-12 16,0 0-17-16,0-9-22 16,16-5-11-16,6-5-47 15,6 4-123-15,2-1-10 16</inkml:trace>
  <inkml:trace contextRef="#ctx0" brushRef="#br0" timeOffset="101752.08">30042 16380 371 0,'0'0'325'0,"0"0"-253"15,0 0 17-15,0 0 27 16,-83 21-43-16,72-4-57 15,1 6 8-15,6 4-8 16,2 3 16-16,2-1-16 16,0-2-3-16,16-1-9 0,7-2-4 15,3-4 0 1,5-3-2-16,6-9-5 0,5-3-56 16,0-5-141-1,-5 0-345-15</inkml:trace>
  <inkml:trace contextRef="#ctx0" brushRef="#br0" timeOffset="104249.57">30232 16079 365 0,'0'0'373'0,"0"0"-301"16,0 0-69-16,0 0 29 16,0 0-16-16,0 0 7 15,53-2 13-15,-23-1-31 16,1 3-2-16,0-1 15 16,1 1-18-16,0 0 0 15,2 0-54-15,-6 0-143 16,-6 6-209-16</inkml:trace>
  <inkml:trace contextRef="#ctx0" brushRef="#br0" timeOffset="104525.74">30222 16284 850 0,'0'0'55'0,"0"0"-34"15,0 0 7-15,0 0 1 16,0 0-18-16,0 0 16 16,94 3-8-16,-48-3-18 15,8 0-2-15,5 0-1 16,2-6-152-16,-3-1-255 15</inkml:trace>
  <inkml:trace contextRef="#ctx0" brushRef="#br0" timeOffset="106108.77">31052 15917 422 0,'0'0'195'16,"0"0"-54"-16,0 0-59 15,0 0 34-15,-81 21-47 16,60 0-37-16,2 5-1 16,2 4-10-16,2 3-19 15,5 4 19-15,4 1-21 0,6 3 8 16,0 1-8 0,7 0 0-16,14-4 5 0,3-5-5 15,6-6-1-15,1-8 1 16,5-8-6-16,-3-10 4 15,-1-1-5-15,0-11 7 16,-2-15-3-16,-2-10 8 16,-5-6-5-16,-7-2 0 15,-7-3 1-15,-7 5-4 16,-2 4 6-16,-2 3-3 16,-16 8 5-16,-6 2-2 15,-4 4 2-15,-2 9-4 16,0 3 8-16,5 9 2 15,5 0-8-15,5 0 4 0,9 0-7 16,6 0-7-16,0 6 4 16,2 5-23-16,15 0-18 15,6 1-38-15,1-2-101 16,-3-5-104-16,-5 0-232 16</inkml:trace>
  <inkml:trace contextRef="#ctx0" brushRef="#br0" timeOffset="106357.75">31068 15837 679 0,'0'0'230'0,"0"0"-180"15,0 0-1-15,0 0 1 16,0 0-34-16,-3 94 21 15,9-36-4-15,0 7-27 16,-2 11 7-16,-2 7-9 16,-2 5-3-16,0-3 5 15,0-9-6-15,0-4-14 16,0-13-12-16,0-9-80 16,0-14-200-16,1-16-337 15</inkml:trace>
  <inkml:trace contextRef="#ctx0" brushRef="#br0" timeOffset="107153.07">31083 15573 671 0,'0'0'207'16,"0"0"-158"-16,0 0 34 15,0 0-62-15,0 0-21 16,0 0-3-16,1-19 3 16,12 15 7-16,-2 4-7 15,-3 0 0-15,0 0-6 16,-3 0 11-16,-1 0-9 15,-2 2 6-15,-2 2-2 16,0 2 5-16,0 0 2 16,0 0-7-16,0-1 7 15,0-4-3-15,0-1 3 16,0 0-4-16,0 0 0 0,0 0-3 16,0 0-8-16,-2-4 8 15,2 2 0-15,0 2-2 16,0 0-4-16,0 0 7 15,0 0-2-15,0 0-6 16,2 3-21-16,5 7 26 16,0 4-8-16,-3 1-14 15,-4-1 22-15,0-1-7 16,0-2-3-16,-11-7 10 16,1-2 2-16,-3-2 0 15,4 0 0-15,3 0-14 16,6-10-1-16,0-3-30 15,7 5-54-15,15-2-34 0,4 10-83 16</inkml:trace>
  <inkml:trace contextRef="#ctx0" brushRef="#br0" timeOffset="108389.13">31538 16052 644 0,'0'0'66'0,"0"0"-27"16,0 0 78-16,0 0-62 15,0 0-23-15,0 0-22 16,-22 64-4-16,20-40 15 16,2 1-17-16,0 1 0 0,0-2-4 15,0-2 0-15,6 1-1 16,4-4 2-16,2-5-1 15,3-2 0-15,-1-6-5 16,2-5 5-16,0-1-4 16,2 0 4-16,2-19 0 15,1-4 0-15,-1-5 8 16,-1-6 3-16,-3 1-11 16,-3 1 5-16,-3-2-5 15,-3 6 0-15,-4 5 5 16,-2 8-2-16,-1 6 0 15,0 5 15-15,0 4-4 16,0 0 18-16,0 0-18 0,0 0-5 16,0 0-1-16,0 8-6 15,0 12-2-15,0 7 10 16,0 4-10-16,0 1 0 16,0 4-1-16,2 1 2 15,7-2-4-15,2 0-10 16,1-3-38-16,2-6-78 15,-4-3-192-15</inkml:trace>
  <inkml:trace contextRef="#ctx0" brushRef="#br0" timeOffset="108936.53">31853 16359 496 0,'0'0'149'15,"0"0"-134"-15,0 0 11 16,0 0 60-16,0 0-27 16,0 0-51-16,37-54 8 15,-24 54-15-15,-2 0 3 16,-1 4 19-16,-2 10-20 15,-4 8 20-15,-4 0 0 0,0 4-16 16,0-2 17-16,-6-4-23 16,-6 1-1-16,3-7 13 15,3-3-8-15,0-6 8 16,3-1 1-16,2-4 4 16,1 0-5-16,0 0-13 15,0 0-6-15,4-2-4 16,14-11 10-16,8-3-2 15,-1-8 6-15,-1 2-8 16,-6 1 2-16,-2 0-11 16,-5 4 8-16,-5 7-2 15,-3 4 5-15,-3 2 2 0,0 4 17 16,0 0 34 0,0 0-34-16,-8 0 7 0,2 13-13 15,-1 6-6-15,-1 7-1 16,2 3 4-16,5-4-8 15,1 0 4-15,0-4-3 16,8-3-1-16,12-3-6 16,7-7-22-16,4-3-89 15,1-5-273-15</inkml:trace>
  <inkml:trace contextRef="#ctx0" brushRef="#br0" timeOffset="109559.98">32302 16056 450 0,'0'0'173'0,"0"0"-122"0,0 0 105 16,0 0-37-16,0 0-58 15,0 0-30-15,-23 13-6 16,10 4-1-16,0 3-1 16,-1 3-5-16,1 0-9 15,1 4-7-15,1-5-2 16,-1 0 5-16,5 1-2 15,1-5-3-15,0-2 0 16,0-3-12-16,5-7-24 16,-1-1-49-16,-1-5-138 15,1 0-116-15</inkml:trace>
  <inkml:trace contextRef="#ctx0" brushRef="#br0" timeOffset="109777.33">32100 16079 731 0,'0'0'133'16,"0"0"-84"-16,0 0 35 15,0 0-34-15,0 0-39 16,0 0-3-16,27 27 15 16,-6-6 10-16,1 2-33 15,2-2 0-15,5 3 6 16,-1-2 3-16,3 0-18 15,1 0 0-15,1 0-75 0,-4-4-221 16</inkml:trace>
  <inkml:trace contextRef="#ctx0" brushRef="#br0" timeOffset="110716.01">32639 16034 593 0,'0'0'255'15,"0"0"-196"-15,0 0 5 16,0 0 25-16,0 0-50 16,0 0-24-16,-13 57-10 15,8-27-2-15,2 3-2 16,0 4 1-16,1 1-4 15,1-3 2-15,-1-1-4 16,2-3 3-16,0-5-30 16,0-8-32-16,0-7-80 0,0-5-144 15,0-6-266 1</inkml:trace>
  <inkml:trace contextRef="#ctx0" brushRef="#br0" timeOffset="111096.36">32597 16004 555 0,'0'0'138'0,"0"0"-120"15,0 0 15-15,0 0 65 16,43-80-39-16,-16 73-17 16,3 6-10-16,0 1-13 15,-2 0 0-15,-4 8-17 16,1 9 2-16,-2 3 5 0,-1 2-9 15,-4 1 7-15,-6 0-5 16,-6 0-2 0,-6-2 7-16,0-2-6 0,-16 1 1 15,-6-5 2-15,-3-4 2 16,-2-1-7-16,4-6 1 16,-3-1 0-16,10-2 4 15,1-1-2-15,7 0 5 16,7 0 11-16,1 0-17 15,0 5-2-15,9 7-7 16,12 2 8-16,4 8 7 16,2 3-7-16,3 2-1 15,1 3-2-15,0-2 6 0,1 1-8 16,-1-1-45 0,0-5-118-16,-2 1-224 0</inkml:trace>
  <inkml:trace contextRef="#ctx0" brushRef="#br0" timeOffset="111675">32994 16433 572 0,'0'0'107'0,"0"0"-107"16,0 0 15-16,0 0 9 0,0 0 18 16,0 0-26-16,100-41-5 15,-79 41 19-15,-5 0-9 16,-4 7 2-16,-7 9 5 16,-4 0-9-16,-1 5 19 15,-1-1-16-15,-10-2 1 16,-5-2 4-16,1-2-26 15,-3-5 6-15,7-4 12 16,4-2-9-16,4-3 10 16,3 0-15-16,-2 0 1 15,2 0-6-15,0 0-10 16,0-6-4-16,17-7 14 0,8-3 2 16,2 0-1-16,3-2-1 15,0-2 0-15,0 1-1 16,-1-4-8-16,-5 4-18 15,-4 0 11-15,-4 5-16 16,-8 0 18-16,-5 7 8 16,-3 1 6-16,0 4 10 15,0 2 15-15,-11 0-2 16,-2 0 25-16,2 0-20 16,1 12-10-16,-2 7-11 15,3 5 2-15,3 1 15 16,3-1-15-16,3-1-3 15,1-1-1-15,19-3-2 0,13-4-6 16,10-6-3-16,6-6-51 16,-1-3-163-16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25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3 403 8500,'0'0'4228,"-1"-14"-4035,-1-35 27,9-97 0,-3 110-13,8-48 123,-11 78-321,1-1 0,0 0 0,1 0 0,-1 1 0,1 0 0,1-1 0,-1 1 0,1 0 0,5-7 0,-6 10 660,-3 12-332,3 353 100,5-271 42,-2-31-2176,-5-20-4174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26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10837,'0'0'3495,"4"2"-3183,31-1-75,0-1-1,1-2 1,42-7 0,31-3 35,-75 12-201,-25 0-328,-1 1 0,0-2 0,0 1 0,1-1 0,-1 0 0,0-1 0,12-3 0,5-9-3072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28.7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9764,'0'0'3639,"1"-14"-3433,0 7-196,-1 1 0,1-1 1,1 0-1,-1 0 0,1 1 0,0-1 0,1 1 1,0-1-1,0 1 0,0 0 0,0 0 1,1 1-1,0-1 0,1 1 0,-1-1 1,1 1-1,9-8 0,-9 10-12,0 0 0,0 0 0,0 0 0,1 0 0,-1 1 1,1 0-1,-1 0 0,1 0 0,0 1 0,0 0 0,0 0 0,0 0 0,7 1 0,-11 0 5,-1 1-1,1-1 1,-1 1-1,1-1 1,-1 1-1,1-1 1,-1 1-1,0 0 1,1 0-1,-1 0 1,0 0-1,0 0 1,1 0-1,-1 0 1,0 0-1,0 0 1,0 0-1,0 1 1,0-1-1,-1 0 1,1 1-1,0-1 1,-1 1-1,1-1 1,-1 1-1,1-1 1,-1 1-1,0-1 1,1 3-1,4 52 145,-5-55-145,0 66 492,-14 116 0,12-173-419,1 21 135,1-30-212,0 0 0,0 0 0,1 0 0,-1 0 0,0-1 0,1 1 0,-1 0 0,1 0 0,-1 0 1,1-1-1,0 1 0,-1 0 0,1-1 0,0 1 0,-1 0 0,1-1 0,0 1 0,0-1 0,-1 1 0,1-1 0,0 1 0,0-1 0,0 0 0,0 0 0,0 1 0,-1-1 0,1 0 0,0 0 0,2 0 0,15 1 2,-1-1 0,1 0 0,0-2-1,-1 0 1,1-1 0,-1 0 0,0-2-1,0 0 1,0-1 0,-1 0 0,24-14-1,14-12-434,94-72 0,-111 77-111,75-58-2706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29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7459,'0'0'1326,"3"-19"-1099,14-61 168,-15 74-335,1 1 0,0-1 1,0 0-1,0 1 0,1-1 0,0 1 1,0 0-1,0 0 0,1 1 0,0-1 1,-1 1-1,2 0 0,-1 0 0,0 0 0,1 1 1,-1 0-1,1 0 0,0 1 0,0-1 1,1 1-1,-1 1 0,0-1 0,0 1 1,1 0-1,7 0 0,-12 1-29,0 0 0,0 0 1,0 0-1,0 1 0,0-1 0,-1 0 0,1 1 0,0 0 1,0-1-1,-1 1 0,1 0 0,0 0 0,-1 0 1,1 0-1,0 0 0,-1 0 0,1 0 0,-1 1 0,0-1 1,0 0-1,1 1 0,-1-1 0,0 1 0,0 0 1,0-1-1,0 1 0,-1 0 0,1 0 0,0-1 0,-1 1 1,1 0-1,-1 0 0,1 3 0,1 9 101,-1 0 1,0 0-1,-2 25 0,0-15 18,1 17 147,-3 0 0,-1 1 0,-11 44 0,15-84-277,-6 16 205,2 1 0,1 0 0,0 0 0,1 0 0,1 0 0,3 33 0,-2-50-220,1-1 0,-1 1 1,1-1-1,0 1 0,-1-1 0,1 0 0,0 1 0,0-1 1,0 0-1,0 0 0,0 1 0,0-1 0,1 0 0,-1 0 1,0 0-1,0 0 0,1-1 0,-1 1 0,1 0 0,-1 0 1,1-1-1,-1 1 0,1-1 0,-1 0 0,1 1 0,1-1 1,50 4 2,-42-4 7,11 1 3,0 0-1,0-2 1,0-1 0,0 0 0,0-2 0,0 0-1,-1-2 1,38-14 0,-17-1-709,0-1 0,54-40 0,-16 1-3834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33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 1 4674,'0'0'6915,"-1"0"-6777,0 0 0,1 1 0,-1-1 0,1 1 0,-1-1 0,0 1 0,1-1 0,0 1 0,-1-1 0,1 1 0,-1 0 0,1-1 0,0 1 0,-1 0 0,1-1 1,0 1-1,-1 0 0,1-1 0,0 1 0,0 0 0,0-1 0,0 1 0,0 0 0,0 0 0,0 0 0,-3 39 57,-10 60 0,10-87-586,0 0-1,-1-1 1,0 1-1,0-1 1,-2 0 0,1 0-1,-2-1 1,-13 20 0,-8-3-5412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5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 8292,'0'0'5504,"-6"-2"-3826,65 5-1487,0 4 1,0 1-1,87 25 0,-119-26-170,0 0-1,-1 2 0,29 13 1,-47-18-22,0 1 0,0 0 1,-1 0-1,1 0 0,-1 1 1,0 0-1,-1 0 0,1 1 1,-1-1-1,-1 1 0,1 1 1,-1-1-1,6 14 0,-3-3 5,-1 1-1,-1 0 0,-1 1 1,0 0-1,3 37 0,-4 104 181,-4-116-161,-6 260 44,5-292-172,0 1 102,1-1 1,0 0-1,3 19 1,-3-30-139,1 0-1,-1 1 1,1-1 0,-1 0 0,1 1 0,0-1 0,0 0-1,0 0 1,0 1 0,0-1 0,1 0 0,-1 0 0,0-1-1,1 1 1,0 0 0,-1 0 0,1-1 0,0 1 0,0-1-1,0 1 1,0-1 0,0 0 0,0 0 0,4 1 0,25 2-6417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7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1246 2721,'0'0'3108,"-7"0"1132,8-124-3288,-7-247 134,-10 207-650,-4-95 0,20-69 146,17 328-5134,0 0 441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7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23 256 4882,'0'0'5032,"-4"3"-4210,4-3-740,-1 1-27,0 0 1,0-1 0,1 1 0,-1 0-1,0-1 1,0 1 0,0-1 0,0 1-1,0-1 1,0 0 0,0 1 0,0-1-1,0 0 1,0 0 0,0 1 0,-2-1-1,5-10-9,1 1-1,0 0 0,1 0 0,0 0 0,0 1 1,1-1-1,8-10 0,47-58 25,-53 68-48,4-5 36,1 1-1,0 0 1,19-15 0,-26 25-33,0-1 0,0 1 1,0 0-1,1 0 1,-1 0-1,1 1 1,-1 0-1,1 0 1,0 1-1,0-1 1,0 1-1,0 0 0,7 0 1,-7 1-17,0 0-1,-1 1 1,1-1 0,0 1 0,0 0 0,-1 1 0,1-1-1,-1 1 1,1 0 0,-1 1 0,0-1 0,0 1-1,0 0 1,0 0 0,0 1 0,-1-1 0,1 1 0,-1 0-1,0 0 1,0 1 0,-1-1 0,6 9 0,11 15-186,-2 1 0,22 49 1,-3-8-2085,-5-14-2146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8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25 259 6851,'0'0'1438,"7"-13"-1387,21-38-3,-27 49-46,0 1-1,0 0 1,1 0 0,-1 0-1,0 0 1,0 0 0,1 0-1,-1 0 1,1 0 0,-1 0-1,1 1 1,-1-1 0,1 0-1,-1 1 1,1-1 0,-1 1 0,1 0-1,0 0 1,-1-1 0,1 1-1,0 0 1,-1 0 0,1 1-1,-1-1 1,1 0 0,0 0-1,-1 1 1,1-1 0,-1 1-1,1 0 1,-1-1 0,1 1 0,-1 0-1,1 0 1,-1 0 0,0 0-1,1 0 1,-1 0 0,0 0-1,0 0 1,0 0 0,0 1-1,0-1 1,0 1 0,0-1-1,0 0 1,-1 1 0,1 1 0,4 10 15,-2 0 1,0 1 0,0-1-1,0 15 1,8 39 142,-11-67-161,1 1 0,-1 0 0,0 0 0,0 0 0,1 0 1,-1 0-1,1 0 0,-1 0 0,0 0 0,1-1 0,0 1 0,-1 0 1,1 0-1,-1-1 0,1 1 0,0 0 0,-1-1 0,1 1 0,0-1 1,0 1-1,0-1 0,0 1 0,-1-1 0,1 1 0,0-1 0,0 0 1,0 0-1,0 1 0,0-1 0,0 0 0,0 0 0,0 0 0,0 0 1,0 0-1,0 0 0,0 0 0,0 0 0,-1-1 0,1 1 0,2-1 1,0 0 5,0-1 1,1 0 0,-1 1-1,0-2 1,0 1-1,0 0 1,0 0 0,0-1-1,2-3 1,114-152-367,-84 106-17,75-84-1,-109 137 496,0-1 1,-1 0-1,1 0 0,-1 0 1,1 1-1,-1-1 0,1 0 0,-1 1 1,0-1-1,1 1 0,-1-1 1,1 0-1,-1 1 0,0-1 0,1 1 1,-1-1-1,0 1 0,0-1 1,1 1-1,-1-1 0,0 1 1,0-1-1,0 1 0,0 0 0,1-1 1,-1 1-1,0 0 0,9 28-427,-6-20 636,26 70 130,-15-45-287,-2 0 1,-1 0-1,-2 1 1,-1 0-1,6 63 1,-14-82-72,1-8-33,0-1-1,-1 1 1,0 0 0,0-1-1,-1 1 1,0-1 0,0 1-1,-1-1 1,0 1 0,0-1-1,-1 0 1,0 0-1,-7 13 1,-2-6 21,0 0 1,-1-1-1,0-1 1,0 0-1,-2-1 0,1 0 1,-2-2-1,1 1 0,-1-2 1,0 0-1,-24 7 0,7-3-156,0-3 0,-1-1 0,0-1 0,-68 4 0,100-11 44,-11 1-256,1 0-1,-1-2 1,-23-2-1,32 2 104,1 0 0,0 0 0,0 0-1,0 0 1,0 0 0,0-1-1,0 1 1,0-1 0,1 0 0,-1 0-1,0 0 1,1 0 0,-1 0 0,1-1-1,0 1 1,0-1 0,0 0-1,0 1 1,-2-5 0,-12-38-4330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51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 4610,'0'0'1249,"-2"10"-1220,-5 201 2068,7-211-1667,7-1 175,23-22-300,-27 20-304,0 0 0,0 0 0,0 1 0,1-1 0,-1 1 0,1 0-1,0 0 1,-1 0 0,1 0 0,0 1 0,0 0 0,0-1 0,0 2 0,0-1 0,0 0-1,7 0 1,-7 1 35,0 0 0,0 0-1,0 1 1,0-1 0,0 1 0,0 0-1,0 0 1,0 0 0,0 0 0,-1 1-1,1-1 1,0 1 0,4 3 0,-6-3 2,0 1 0,1-1 1,-1 1-1,-1-1 1,1 1-1,0 0 0,0-1 1,-1 1-1,0 0 1,0 0-1,0 0 0,0 0 1,0 0-1,0 1 1,-1-1-1,1 0 0,-1 0 1,0 4-1,0-3 14,0 0 1,0 0-1,0 0 0,0 0 0,-1 0 1,1 0-1,-1 1 0,0-2 1,0 1-1,-1 0 0,1 0 0,-5 6 1,3-5 1,-1 0 1,0-1 0,0 0-1,-1 0 1,0 0-1,1 0 1,-1-1 0,-7 4-1,3-1-68,0-1 0,0 0-1,-1-1 1,1 1 0,-1-2-1,0 0 1,-1 0-1,1 0 1,0-2 0,-1 1-1,1-1 1,-20-1 0,29 0-94,0 0 0,0 0 0,0 0 0,-1-1 0,1 1 0,0 0 0,0-1 1,0 1-1,0-1 0,0 1 0,0-1 0,0 1 0,0-1 0,0 0 0,-1 0 0,-12-24-2805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2.38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 1 12486,'0'0'5986,"-20"18"-5986,40-18 0,11 0 0,4 0 48,3 0-32,-1 0-16,1 0 49,2 2-49,-3-2-305,3 0-927,-7 2-1730,-4-2-3344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52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28 5010,'0'0'4722,"-3"-5"-4092,-12-17-307,14 32 2477,-2 42-2719,3 128-206,22-194 87,-16 10 32,1 0-1,-1 0 0,1 1 0,1-1 0,-1 2 0,0-1 0,1 1 0,-1 0 0,1 1 0,-1-1 1,1 2-1,0-1 0,0 1 0,-1 0 0,1 0 0,8 3 0,-13-3 4,0 1 0,-1 0 0,1 0 0,0 0 1,-1 0-1,1 0 0,-1 0 0,0 1 0,1 0 0,-1-1 0,0 1 0,0 0 0,0 0 0,0 0 0,0 0 0,0 0 1,-1 0-1,1 1 0,-1-1 0,0 1 0,1-1 0,-1 1 0,0-1 0,0 1 0,-1 0 0,1-1 0,-1 1 0,1 0 1,-1 3-1,1-2 20,-1 0 1,0 0 0,0 0 0,0 0-1,0-1 1,-1 1 0,1 0 0,-1 0-1,0 0 1,0 0 0,-1-1 0,1 1-1,-1-1 1,0 1 0,0-1 0,0 1 0,0-1-1,0 0 1,-1 0 0,-3 4 0,-3-1 20,1-1 1,-1 0 0,0 0 0,0 0 0,0-1 0,-1 0 0,1-1 0,-21 4 0,9-4-351,0-1 0,0 0 1,-29-3-1,1-2-2999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2865,'0'0'3055,"-3"11"-2535,-5 30-103,1 0 0,2 0 0,1 60 0,22 333-102,21 293-161,-39-666-159,-19 389 98,-75 386 68,42 3-186,48-625 64,-22 427-30,20-578-151,-17 80-1,12-110-890,0-17-815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2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1 332 4562,'0'0'987,"27"0"-656,0 0-209,153-7 901,447-21 1623,1979-35-2523,-2324 53-267,480-57 313,93-2 94,-196 67-261,245-6 1325,-461 1-667,73-3-675,-510 10 38,2 0-194,1-1 0,-1 1-1,16-5 1,-22 4 37,0 1-1,-1-1 1,1 0 0,0 1 0,0-1-1,-1 0 1,1 0 0,0 0-1,-1 0 1,1-1 0,-1 1-1,0 0 1,1-1 0,-1 1 0,0-1-1,0 1 1,0-1 0,0 0-1,0 1 1,0-1 0,0 0-1,0-2 1,2-19-2216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2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596 1 3730,'0'0'464,"106"152"64,-94-87 160,-12 10 209,-14 11 63,-42 7-287,-26 5-97,-22-3-144,-15-8-368,-3-13-64,4-20-768,19-25-1473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3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7363,'0'0'3199,"8"-10"-2879,-2 3-260,-4 3-36,1 0-1,-1 0 1,1 1 0,0-1-1,0 1 1,1 0 0,-1 0-1,1 0 1,0 0-1,-1 1 1,1-1 0,0 1-1,1 0 1,-1 0 0,0 1-1,6-2 1,4 0 25,1 1 1,-1 1-1,0 0 0,0 0 1,1 2-1,21 3 0,-32-4-44,0 1 1,0 0-1,0 0 0,0 1 0,0-1 0,0 1 0,0 0 0,0 0 0,-1 0 0,1 0 0,-1 1 0,1-1 0,-1 1 0,0 0 1,0 0-1,0 0 0,-1 1 0,1-1 0,-1 1 0,1-1 0,-1 1 0,0 0 0,-1 0 0,1 0 0,1 7 0,-1-1 12,0 0-1,-1 0 0,-1 0 1,0 0-1,0 0 0,-1 0 1,0 0-1,-1 0 0,0-1 0,0 1 1,-1 0-1,0-1 0,-1 0 1,0 0-1,-1 0 0,0 0 1,0 0-1,-7 8 0,1-4 15,0 1-1,-1-2 0,0 0 1,-1 0-1,-1-1 1,1-1-1,-2 0 0,1-1 1,-30 13-1,38-19-62,-1 0-1,0-1 1,0 1 0,0-1-1,0-1 1,0 1 0,-10-1-1,16-1-16,1 0-1,-1-1 1,0 1-1,1-1 1,-1 1-1,1-1 1,-1 1-1,0-1 1,1 1-1,0-1 0,-1 1 1,1-1-1,-1 0 1,1 1-1,0-1 1,-1 0-1,1 0 1,0 1-1,-1-1 1,1 0-1,0 0 1,0 1-1,0-1 1,0 0-1,0 0 1,0 1-1,0-1 1,0 0-1,0 0 1,0 0-1,1 0 1,3-31-1312,-2 23 798,1 0 0,-1 0 0,9-15 0,22-32-2542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43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4034,'0'0'8548,"-124"103"-7988,110-68-304,10-3 32,4 1-160,0-5-128,27-1 0,18-7 0,14-8-16,15-12-32,10 0-368,-5-26-1137,-16-7-3457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56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5282,'0'0'4354,"-1"0"-4320,1 0 0,0 0 0,0 0 0,-1 0 0,1 0 1,0 0-1,0 0 0,0 0 0,-1 0 0,1 0 0,0 0 0,0 0 0,0 0 0,-1 0 0,1 0 0,0 0 0,0 1 0,0-1 0,0 0 0,-1 0 0,1 0 0,0 0 0,0 0 0,0 1 0,0-1 0,0 0 0,0 0 0,-1 0 0,1 0 0,0 1 0,0-1 0,0 0 0,0 0 0,0 0 0,0 1 0,0-1 0,0 0 0,0 0 0,0 0 0,0 1 0,0-1 0,0 0 0,0 0 0,0 0 0,0 1 0,0-1 0,0 0 0,0 0 0,0 0 0,0 1 0,0-1 0,0 0 0,1 0 0,-1 0 0,0 1 0,18 238 143,0-10-154,-13 696-161,-14-760 174,0 1-38,17 178 29,-14-125-23,4-181-3,2-28-7,0-8 4,0 0-1,0 0 1,0 0-1,0 0 1,0 0-1,0 0 1,-1 0-1,1 0 1,-1 0 0,1 0-1,-1 0 1,0 0-1,0 0 1,0 0-1,0 0 1,-2 2-1,2-4 14,0 0-67,1-1-48,1 0 0,-1 1-1,0-1 1,0 0 0,0 0 0,1 0-1,-1 0 1,1 0 0,-1 1 0,1-1 0,-1 0-1,1 0 1,-1 1 0,1-1 0,-1 0-1,1 1 1,1-2 0,1 0-525,8-9-2951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5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4178,'0'0'531,"0"18"-288,0 142 1240,0-21-85,0-139-1150,5 0 379,520 16 531,-387-9-533,154-13 1,287-74 403,-3-1-745,-501 76-273,877-26 218,-731 40-2259,-173-9-190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5:59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0 300 6547,'0'0'1024,"25"-6"-250,149-39 560,-114 33-627,1 1-1,91-2 0,123 12-146,-183 2-542,95 3 16,247-4 84,-297-14-61,136-33-1,-16 2 5,1097-63 88,-1264 106-146,203 3-30,-244 4 30,88 22 0,-119-23 42,-1 2-71,-16-4 38,0-1 0,0 1 0,0-1 0,-1 1 0,1 0 0,-1-1 0,1 1 0,-1 0 0,0 0-1,0-1 1,0 5 0,6 38 217,17 69 0,2 8-145,-1 205 100,-5-42-48,19 609 256,-44-447-237,1-155-48,5-282-108,0-1 0,-1 1 0,-1-1 0,1 1 1,-1-1-1,-1 0 0,1 0 0,-1 0 0,-5 10 1,5-16 0,1-2 2,2 0 14,-3 3 2,0 0-1,1 0 0,-1 0 0,1 0 0,0 0 0,0 1 1,0-1-1,-1 5 0,3-8-17,-10 25-3,9-20 12,-1 0 0,1 0 0,-1 0 1,-1-1-1,1 1 0,-1-1 1,1 1-1,-6 5 0,4-9 11,0-1 0,0 1 0,0-1 0,0 0 1,0 0-1,0 0 0,-7-1 0,3 0-34,-322-5-856,257 5 775,23-1 235,-84 9-1,85-2-715,-67-3 0,70-3-905,-10 1-1747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6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5282,'0'0'3666,"25"0"-3706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2.71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25 15 9780,'0'0'7380,"-24"27"-7316,44-23 144,9-4-80,10 0 64,1 0-160,5 0-16,-1 0 96,-4-2-112,0-10-544,-3-1-1025,-8-5-3809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0 259 7075,'0'0'3244,"7"-23"-3073,44-156 333,-49 167-317,-2 9-133,0 0 0,0 0 1,1 0-1,-1 0 0,1 0 0,0 1 0,0-1 0,0 0 0,0 0 0,0 1 0,0-1 1,1 0-1,3-4 0,-4 7-23,-1 0 1,1 0-1,0 0 0,0 0 1,-1 0-1,1 0 0,0 0 1,0 0-1,0 0 1,-1 1-1,1-1 0,0 0 1,0 0-1,-1 1 1,1-1-1,0 1 0,-1-1 1,1 0-1,0 1 0,-1-1 1,1 1-1,-1 0 1,1-1-1,-1 1 0,1-1 1,-1 1-1,1 0 1,-1-1-1,1 1 0,-1 0 1,1 1-1,12 28 122,-10-23-19,10 30-45,-2 1 0,-2 1 0,7 52 0,1 6-3017,-12-73-143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8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5987,'0'0'5922,"-11"122"-4897,7-81-801,-1-1-224,1 1-48,-1-9-720,-2-9-1009,-2-11-4210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10053,'0'0'3841,"47"0"-3809,-9 0 16,1 0-48,-1-2-224,3 2-240,-1-8-1281,-1-1-1584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8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0 189 6115,'0'0'1862,"2"-19"-1342,5-63 470,-6 76-785,0 0 0,1-1 0,-1 1-1,1 0 1,1 0 0,5-12 0,-7 16-68,0-1 0,1 1 0,-1-1 0,0 0 0,0 1-1,-1-1 1,1 0 0,0 0 0,-1 1 0,0-5 888,0 10-736,3 22-123,0 1 0,2-1 0,0 1 0,13 32 0,-4-11-156,-4-13-68,20 86-2629,-23-79-144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9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8436,'0'0'3698,"-52"111"-2866,52-52-496,0 14 16,27 11-192,14 13-112,11 3 0,13-5-48,19-11-64,8-21-832,8-23-1265,-10-23-3922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1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4626,'0'0'6360,"-3"0"-5514,2 0-781,0 0 1,-1 0-1,1 0 0,0 0 1,0 0-1,0 0 0,0 1 1,0-1-1,-1 0 0,1 1 1,0-1-1,0 1 0,0-1 0,0 1 1,0 0-1,0-1 0,0 1 1,0 0-1,-1 2 0,-15 25 420,10-9-407,-8 35 0,13-43 43,-9 43 18,2 1 1,3 0 0,3 0 0,6 106 0,-2-151-185,0 0 0,0-1 1,1 1-1,1-1 1,-1 1-1,2-1 0,-1 0 1,1 0-1,0-1 0,1 1 1,7 9-1,-7-12-56,-1-1-1,1 0 1,0 0-1,0 0 1,1-1 0,0 0-1,-1 0 1,1 0-1,1-1 1,-1 0-1,0 0 1,1-1 0,0 1-1,-1-2 1,1 1-1,9 1 1,52 0-2858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0 212 4882,'0'0'6150,"1"-21"-5763,3-65-203,-3 77-154,1-1 1,0 1-1,0 0 0,1 0 1,0 0-1,1 1 1,0-1-1,8-12 1,-6 10 122,-5 14-17,1 0 1,-1 0-1,0-1 1,0 1 0,0 1-1,-1-1 1,1 0 0,0 4-1,18 188 27,-13-113-3911,-5-64 29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2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7716,'0'0'1168,"-25"142"-400,9-101-543,5-3-225,-3-5-129,1-7-1823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2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5699,'0'0'3262,"1"-18"-2477,1-4-600,-1 7-14,0-1 1,7-26-1,-6 41 2085,2 9-1785,2 9-514,21 135 261,-21-50-2827,-6-66-221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1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8132,'0'0'6627,"-18"6"-5651,16 0-928,0 8-32,-5 9-16,-4 11-32,-5 7-576,-2 6-1153,-5-7-2561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26.6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383 28 7155,'0'0'7001,"0"-1"-6961,0 1 0,0 0 0,0-1 0,0 1 0,0 0 0,0 0 1,0-1-1,0 1 0,0 0 0,0-1 0,0 1 0,0 0 0,-1-1 0,1 1 0,0 0 0,0 0 1,0-1-1,0 1 0,0 0 0,-1 0 0,1-1 0,0 1 0,0 0 0,0 0 0,-1 0 0,1-1 1,0 1-1,0 0 0,-1 0 0,1 0 0,-1 0 0,-9-5 99,-2 2 1,1 0-1,0 0 1,0 1-1,-1 0 1,-13 0-1,-75 2 581,47 2-524,-38-2 961,90 0-1153,1 0-1,-1 0 0,0 0 0,1 0 1,-1 1-1,0-1 0,1 0 0,-1 0 0,0 1 1,1-1-1,-1 1 0,1-1 0,-1 0 0,1 1 1,-1-1-1,1 1 0,-1-1 0,1 1 1,-1-1-1,1 1 0,0 0 0,-1-1 0,1 1 1,0-1-1,-1 1 0,1 1 0,-5 19 116,3-14-100,-6 42-16,1 1 1,3-1 0,2 1-1,5 52 1,-2-10-1,14 378 29,-3-290-42,21 172-7,-20-263 17,2 116 0,-15 91-15,-1-124-15,0 7 40,8 334 17,35-170 67,-36-294 104,-3 80-1,-3-106-176,0-23 86,1 0-59,0 0-19,43 10 51,-24-11-540,1 0 0,-1-1 0,0-1 0,0-1-1,30-10 1,23-5-4551,9 3-4849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2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17 9812,'0'0'5235,"-15"2"-5203,30-2 16,6 0-32,-1-2 16,3 0-64,-1 2-416,3 0-193,7-2-511,-1 0-865,-1-2-752,-1-2-2017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6979,'0'0'5451,"-8"13"-5281,-22 42-140,28-50-28,1 0 0,-1 0 1,1 0-1,0 0 0,0 0 0,0 0 1,1 0-1,-1 0 0,2 0 1,-1 1-1,0-1 0,1 0 0,0 0 1,0 0-1,0 0 0,1 0 0,0 0 1,0-1-1,3 7 0,1-2 37,0 1-1,0-1 1,1-1-1,0 1 1,1-1-1,16 14 1,-18-18 8,1 1 0,0-1 0,0 0 0,0 0 1,1-1-1,-1 0 0,1-1 0,-1 1 0,1-1 0,0-1 1,0 0-1,0 0 0,0 0 0,0-1 0,10-1 1,-15 1-46,0 0 1,-1 0 0,1-1-1,0 1 1,0-1-1,0 0 1,-1 1 0,1-1-1,-1 0 1,1-1 0,-1 1-1,1 0 1,-1-1 0,1 0-1,-1 1 1,0-1 0,0 0-1,0 0 1,0 0 0,0 0-1,-1-1 1,1 1-1,-1 0 1,1-1 0,-1 1-1,0-1 1,0 1 0,0-1-1,1-4 1,1-4 2,-1 0 0,0 0 0,-1 0 0,0 0 0,-1 0 0,-1-14 0,0 20 12,0 0 1,0 0-1,-1 0 0,1 0 0,-1 0 0,0 1 0,-1-1 1,1 1-1,-1-1 0,0 1 0,0 0 0,0 0 0,-1 0 1,1 1-1,-1-1 0,0 1 0,0 0 0,0 0 0,0 0 1,-1 0-1,-5-2 0,-3-1 42,0 0 1,-1 0 0,0 1-1,0 1 1,-1 0 0,-19-2-1,30 6-112,52 1-5152,-9 4-640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2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11 9236,'0'0'3914,"-2"0"-3420,3 1-558,0-1 61,0 0 1,0 0-1,0 0 1,0 1-1,0-1 1,0 1 0,0-1-1,0 0 1,0 1-1,0 0 1,0-1-1,0 1 1,0 0 0,0-1-1,-1 1 1,1 0-1,0 0 1,0 0-1,-1-1 1,1 1 0,-1 0-1,1 0 1,0 0-1,-1 0 1,0 0-1,1 0 1,-1 0 0,0 1-1,1-1 1,-1 0-1,0 0 1,0 0-1,0 0 1,0 0 0,0 0-1,0 0 1,0 1-1,-1-1 1,1 0-1,0 0 1,-1 0 0,0 1-1,0 0 17,0 0-1,0 0 1,0 0 0,-1 0-1,1 0 1,0 0-1,-1-1 1,0 1 0,1-1-1,-1 1 1,0-1-1,0 0 1,0 1 0,0-1-1,0 0 1,0 0 0,0-1-1,0 1 1,-1 0-1,-1 0 1,4-1-28,-1 0 0,1 0 0,0 0 0,0 0 0,-1 0-1,1 0 1,0 0 0,0 0 0,-1 0 0,1 0 0,0 0 0,0 0 0,-1 0 0,1 0 0,0 0 0,0 0-1,0 0 1,-1-1 0,1 1 0,0 0 0,0 0 0,0 0 0,-1 0 0,1 0 0,0 0 0,0-1 0,0 1-1,0 0 1,-1 0 0,1 0 0,0-1 0,0 1 0,0 0 0,0 0 0,0-1 0,0 1 0,0 0 0,-1 0-1,1 0 1,0-1 0,0 1 0,0-1 0,4-13-732,11-13-1896,9-3-3956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3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8676,'0'0'4783,"-7"18"-4217,-23 54-403,29-71-159,1 1 0,-1 0 0,0 0 0,1-1 0,0 1 0,-1 0 1,1 0-1,0 0 0,0 0 0,0 0 0,0-1 0,0 1 0,0 0 0,1 0 0,-1 0 0,1 0 1,-1-1-1,1 1 0,-1 0 0,1 0 0,0-1 0,0 1 0,0-1 0,0 1 0,0-1 0,0 1 1,1-1-1,-1 0 0,0 1 0,1-1 0,-1 0 0,1 0 0,-1 0 0,1 0 0,0 0 0,-1 0 1,1-1-1,0 1 0,0 0 0,0-1 0,1 1 0,5 2 19,8 4 52,0-1 1,22 5 0,-24-8-48,-1 1-1,0 0 1,0 1 0,16 9-1,-28-13-22,1 0 0,-1 0 0,0 1 0,1-1 0,-1 1 0,0 0 0,0-1 0,0 1 0,0 0 0,-1-1 0,1 1 0,0 0 0,-1 0 0,1 0 0,-1-1 1,0 1-1,0 0 0,1 0 0,-1 0 0,0 0 0,-1 0 0,1 0 0,0 0 0,-1 1 0,0 2 19,0 0 1,0 0 0,0 0-1,-1 0 1,1 0 0,-1 0-1,-5 7 1,3-6 10,0 0 0,-1 0 0,0-1 0,-1 1 0,1-1 0,-7 4 0,9-7-136,0 0 0,1 0 0,-1-1 0,0 1-1,0-1 1,0 0 0,0 0 0,0 0-1,-1 0 1,1 0 0,0-1 0,0 0-1,0 1 1,-1-1 0,1 0 0,-5-1 0,6 1-75,1-1 0,0 1 0,0 0 1,0-1-1,0 1 0,0 0 0,0-1 1,0 0-1,0 1 0,1-1 1,-1 1-1,0-1 0,0 0 0,-1-1 1,-12-23-4654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8980,'0'0'3554,"160"-81"-3282,-108 63-208,-2 6-64,0 4-432,-8-1-1233,-5 7-3105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6675,'0'0'7443,"120"84"-6578,-93-31-65,-5 8-95,-6 10-209,-9 4-208,-7 2-192,0 2-48,-25 1-48,-11 1-880,-7 2-497,-7-4-2897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5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0 7876,'0'0'1862,"-20"17"-1123,-63 58-38,77-69-633,1 0 0,0 1 0,0 0 0,0 0 0,1 0 0,0 0 0,1 1 0,-1-1 0,2 1 0,-1 0 0,-3 17 0,2-5 77,-8 35 188,3 1 0,2-1 0,3 2 0,4 74 0,0-121-325,0-1 1,2 1-1,-1-1 1,1 0-1,0 0 1,1 0 0,0 0-1,0 0 1,7 11-1,-8-16-145,1 0 0,-1 0 0,1 0-1,0-1 1,0 1 0,1-1 0,-1 1 0,1-1-1,-1 0 1,1-1 0,0 1 0,0-1-1,0 1 1,1-1 0,-1-1 0,0 1 0,1 0-1,-1-1 1,1 0 0,5 1 0,17-1-2798,-1-1-2817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9092,'0'0'1745,"133"-42"-1745,-99 34-800,2-1-1650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6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1 133 2321,'0'0'958,"6"-18"-168,3-6-332,-2 8 103,-1 0 0,-1 1 0,3-19 0,-5 24 3394,-2 14-2105,-3 26-1741,-1 6 17,4 98 667,0-66-1611,-1 0-3978,0-52-473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6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8708,'0'0'2097,"133"-61"-2017,-92 49-80,-5 4-608,-7 6-1521,-8 2-4818</inkml:trace>
  <inkml:trace contextRef="#ctx0" brushRef="#br0" timeOffset="1">404 25 8004,'0'0'2945,"-13"104"-2225,1-57-191,-1 6-273,-5 1-256,0-1-32,-5-6-1537,-2-13-4722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28.19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8 5555,'0'0'7555,"12"-4"-7160,43 2 52,-29 1-68,1 0 0,45 6 1,-60-2-327,-1 1 1,1 0 0,-1 0-1,0 1 1,0 1 0,-1 0-1,11 7 1,-18-10 1,0 1 0,0-1 0,0 0 0,-1 1 0,1 0 0,-1-1 0,0 1 0,0 0 0,-1 0 0,1 0 0,-1 1 0,0-1 0,1 7 0,1 5 94,-1 0 0,-1 21 0,33 594 401,-33-613-532,12 267 320,17 146 340,10-130-305,2 428-1,-6-292-199,1-5-154,-38-414 27,1-12-39,-1-1-1,1 1 1,0-1-1,0 1 0,1-1 1,0 1-1,0-1 1,0 1-1,1-1 1,2 7-1,-2-7 7,0 0 0,-1 0-1,1 0 1,-1 0 0,-1 0-1,1 0 1,-1 5 0,0-9 19,-85-2-2588,18-4-1126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7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9 225 6115,'0'0'1248,"0"-23"-1090,1-5-25,-4-131 2362,1 145-237,-1 26-1103,1 28-887,6 112 113,-1-1-5169,-3-120 231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18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5 268 7283,'0'0'3186,"0"0"-3163,0 0 0,-1 0 0,1 0 0,0-1 0,0 1 0,-1 0 0,1 0 0,0 0 0,0-1 0,0 1 0,-1 0 0,1 0 0,0-1 0,0 1 0,0 0 0,0 0 0,-1-1 0,1 1 0,0 0 0,0-1 0,0 1 0,0 0 0,0 0 0,0-1 0,0 1 0,0 0 0,0-1 0,0 1 0,0 0 0,0-1 0,0 1 0,0 0 0,0 0 0,1-1 0,0-4 178,2 0 0,-1 0-1,0 0 1,1 0 0,0 1-1,4-6 1,7-12 297,11-24-13,-11 18-343,1 1 0,2 0 0,26-33 1,-31 50-1477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9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0 8820,'0'0'6115,"-63"74"-5971,56-46-96,1 5-32,1-3-16,-2 5-336,1-1-353,-1 1-703,-2-11-1522,2-14-4241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9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6 8084,'0'0'6435,"-31"15"-6451,49-15 16,9 0-64,2 0 64,0 0-321,5 0-287,2 0-1041,-2-9-880,-2-3-4226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9.8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 5122,'0'0'5622,"-6"20"-5148,-20 65 28,24-76-412,0-1-1,0 1 1,1 0-1,0 0 1,0-1-1,1 1 1,0 0-1,0 0 0,1 0 1,2 9-1,-2-15-65,0 1-1,0 0 1,1-1-1,-1 1 1,1-1-1,-1 1 1,1-1-1,0 0 0,0 0 1,1 0-1,-1 0 1,1 0-1,-1-1 1,1 1-1,0-1 1,0 1-1,0-1 0,0 0 1,0 0-1,1 0 1,-1-1-1,0 1 1,1-1-1,0 0 1,3 1-1,7 1 28,0 0 1,1-1-1,-1-1 0,1 0 1,15-2-1,-27 1-51,1 0 0,-1 0-1,0-1 1,0 0 0,0 1-1,0-1 1,0 0 0,0 0-1,0 0 1,0-1 0,0 1-1,0-1 1,0 0 0,-1 0 0,1 0-1,-1 0 1,1 0 0,-1 0-1,0-1 1,0 1 0,0-1-1,0 1 1,-1-1 0,1 0-1,2-5 1,-2 1 14,0 0 0,0-1 0,0 1-1,-1 0 1,0-1 0,-1 1 0,1-1 0,-1 1 0,-1-1-1,-1-8 1,1 11 1,-1 0-1,0 0 1,0 0 0,0 0-1,0 1 1,-1-1-1,1 1 1,-1-1 0,0 1-1,-1 0 1,1 0-1,-1 1 1,0-1-1,-6-4 1,-9-6 177,-38-23 0,40 28-125,18 9-100,-1 0 1,1 0-1,-1 0 0,0 0 1,1 0-1,-1 0 0,1-1 1,-1 1-1,0 0 0,1 0 0,-1 0 1,0 0-1,1 0 0,-1-1 1,0 1-1,1 0 0,-1 0 1,0-1-1,1 1 0,-1 0 1,0-1-1,0 1 0,1 0 1,-1 0-1,0-1 0,0 1 1,0-1-1,0 1 0,1 0 1,-1-1-1,0 1 0,0 0 0,0-1 1,0 1-1,0-1 0,0 1 1,0 0-1,0-1 0,0 1 1,0-1-1,0 1 0,0 0 1,0-1-1,0 1 0,-1 0 1,1-1-1,0 1 0,0-1 1,0 1-1,0 0 0,-1-1 1,1 1-1,0 0 0,0 0 1,-1-1-1,1 1 0,0 0 0,-1 0 1,1-1-1,0 1 0,-1 0 1,1 0-1,0 0 0,-1-1 1,1 1-1,-1 0 0,32-5-2862,2 5-501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50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4818,'0'0'5456,"29"7"-4493,-28-6-894,0 0-1,-1 1 1,1-1-1,-1 1 1,1-1-1,-1 1 1,1-1-1,-1 1 1,0 0 0,1-1-1,-1 1 1,0 2-1,0-4-18,0 1 0,0 0-1,0-1 1,0 1 0,0-1 0,0 1-1,0 0 1,0-1 0,0 1 0,0-1-1,-1 1 1,1-1 0,0 1 0,0-1-1,0 1 1,-1 0 0,1-1 0,0 0-1,-1 1 1,1-1 0,0 1 0,-1-1-1,1 1 1,-1-1 0,1 0 0,-1 1-1,1-1 1,-1 0 0,1 1 0,-1-1-1,1 0 1,-1 0 0,0 1 0,0-38-504,1 35 177,0 0 1,0 0-1,0-1 1,0 1-1,0 0 0,1-1 1,-1 1-1,1 0 0,-1 0 1,1 0-1,0-1 1,0 1-1,0 0 0,0 0 1,2-3-1,8-5-4373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50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4802,'0'0'7342,"-5"11"-6958,-10 36-234,14-46-148,1 0 0,0-1 0,0 1 0,-1 0 0,1 0 1,0 0-1,0 0 0,0 0 0,0 0 0,0 0 0,0-1 0,0 1 1,1 0-1,-1 0 0,0 0 0,0 0 0,1 0 0,-1-1 0,1 1 0,-1 0 1,1 0-1,-1-1 0,1 1 0,-1 0 0,1 0 0,-1-1 0,1 1 1,0-1-1,-1 1 0,2 0 0,22 6 69,-18-6-32,18 5 31,-15-5-35,0 1-1,0 0 1,0 1 0,0 0-1,9 5 1,-15-6-17,0-1 0,0 2 0,-1-1 0,1 0 0,-1 0 0,1 1 0,-1 0 0,0-1 0,0 1 0,0 0 1,0 0-1,0 0 0,0 0 0,-1 0 0,0 1 0,0-1 0,2 6 0,-1 6 158,0 1 0,0 0-1,-2 0 1,-1 18 0,1-3 33,0-30-212,0 1 0,0 0 0,0 0 0,-1 0 0,1 0 0,0 0 0,-1-1 0,1 1 0,-1 0 0,0 0 0,1-1 0,-1 1 0,0 0 0,0-1 0,0 1 0,0-1 0,0 1 0,-1-1 0,1 0 0,0 1 0,-1-1 0,1 0-1,0 0 1,-1 0 0,0 0 0,1 0 0,-1 0 0,0 0 0,1-1 0,-4 2 0,3-2-245,0 0 0,-1 1 1,1-1-1,-1 0 0,1 0 0,-1 0 0,1-1 0,0 1 1,-1-1-1,1 1 0,0-1 0,-1 0 0,1 0 0,0 0 0,0 0 1,0 0-1,-1 0 0,1 0 0,1-1 0,-1 1 0,0-1 1,-2-2-1,-14-18-4917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51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8388,'0'0'3890,"122"-74"-3618,-82 62-272,1 4-545,-5 4-3072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5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7652,'0'0'5778,"127"134"-4513,-78-65-401,3 10-64,-4 9-351,-8-3-177,-8-2-32,-12-1-64,-11-7-144,-9 2-32,0-4-80,-29 2-1217,-14-1-1952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3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62 7652,'0'0'5263,"-13"-3"-4545,22 0-673,-1 0 1,1 1-1,0 0 0,-1 0 0,1 1 1,0 0-1,0 1 0,12 0 1,1 0-43,1-3-985,1 0 0,-1-2 0,44-14 1,-26 5-4094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7.1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236 24 6643,'0'0'8593,"-1"-1"-8461,0 1 0,1-1 0,-1 1 1,0-1-1,1 1 0,-1-1 0,0 1 0,0 0 0,1-1 0,-1 1 0,0 0 0,0-1 0,0 1 0,1 0 0,-1 0 0,0 0 0,0 0 0,0 0 0,-1 0 1,-8 1-101,0 0 1,0 0 0,1 1 0,-1 1 0,0-1 0,1 2 0,0-1 0,-1 1 0,1 1 0,1-1-1,-1 2 1,1-1 0,-13 11 0,15-10 3,-1 0-1,1 0 0,0 0 1,0 1-1,1 0 1,-1 0-1,2 1 0,-1-1 1,1 1-1,0 0 1,1 0-1,0 0 0,0 1 1,1-1-1,-3 18 1,4-21-36,1 1 1,0 0 0,0 0-1,1-1 1,-1 1 0,1 0 0,0-1-1,1 1 1,-1-1 0,1 1-1,0-1 1,1 1 0,-1-1-1,1 0 1,0 0 0,1-1-1,-1 1 1,1-1 0,-1 1 0,2-1-1,-1 0 1,6 4 0,4 4-6,0 0 0,0-1 1,1-1-1,1 0 1,0-2-1,0 1 0,1-2 1,0 0-1,0-1 0,0-1 1,1 0-1,0-2 1,0 0-1,35 1 0,-45-3 2,0-1 0,-1 0 0,1 0 0,0-1 0,-1 0 0,1 0 0,-1-1 0,0 0 0,1 0 0,-1-1 0,0 0 0,0 0 0,0-1 0,-1 0 0,1 0 0,-1 0 0,0-1 0,0 0 0,-1 0 0,1-1 0,-1 1 0,8-12 0,-2 1 16,-1-1 1,0 1-1,-2-2 0,0 1 1,-1-1-1,0 0 0,-2 0 1,0-1-1,-1 0 0,-1 0 1,-1 0-1,0 0 0,-2-27 1,0 42-3,0 1-1,0 0 1,-1-1 0,1 1 0,-1 0 0,0-1 0,0 1-1,0 0 1,-1 0 0,1 0 0,-1 0 0,1 0 0,-1 0 0,0 0-1,0 0 1,0 1 0,-1-1 0,1 1 0,-1-1 0,1 1 0,-1 0-1,0 0 1,0 0 0,0 1 0,0-1 0,0 1 0,0-1 0,0 1-1,0 0 1,0 0 0,-4 0 0,-12-2 89,0 0 0,0 1 0,-1 1 0,-25 2 1,18-1-37,12 0-46,-10-1 27,0 2 0,0 1 0,-45 8 0,68-8-1657,10 0 388,15 1-1739,-13-1 206,14 3-7165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38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0 6979,'0'0'4728,"-13"12"-4430,-37 39-185,48-48-102,0 0 1,0 1 0,0 0-1,0-1 1,1 1 0,-1 0-1,1 0 1,0 0 0,0 0-1,1 0 1,-1 0 0,1 0-1,0 0 1,0 0 0,0 0-1,0 0 1,2 6 0,-1 9 20,-1-12-2,1 0 0,0 0 0,0 1 0,0-1 0,1 0 0,0 0 0,0-1 1,1 1-1,0 0 0,0-1 0,0 1 0,5 5 0,-5-8 5,0 0 0,0 0 0,1-1 0,-1 1 1,1-1-1,-1 0 0,1 0 0,0 0 0,0-1 1,1 1-1,-1-1 0,0 0 0,1 0 0,-1-1 1,1 1-1,0-1 0,-1 0 0,10 1 0,-11-2-19,-1 0 0,1 0-1,0 0 1,0 0 0,-1 0-1,1-1 1,0 1-1,-1-1 1,1 0 0,-1 0-1,1 0 1,-1 0 0,1 0-1,-1 0 1,1-1-1,3-2 1,-4 1-5,1 0 0,-1 0 0,0 0 1,0 1-1,-1-2 0,1 1 0,-1 0 0,1 0 0,-1 0 0,0-1 1,0 1-1,0-1 0,0-3 0,0-2 26,1 0-1,-2-1 1,1 1-1,-1-1 1,0 1-1,-4-18 1,3 22-16,0 0 1,-1 1-1,1 0 0,-1-1 1,0 1-1,0 0 0,-1 0 1,1 0-1,-1 0 0,0 0 1,0 1-1,0-1 1,0 1-1,-1 0 0,-6-5 1,-70-37 18,80 45-106,0 0 0,0 0 1,-1 0-1,1-1 0,0 1 1,0 0-1,0 0 0,0 0 1,0 0-1,0 0 0,-1 0 1,1 0-1,0-1 0,0 1 1,0 0-1,0 0 0,0 0 1,0 0-1,0-1 0,0 1 1,0 0-1,0 0 0,0 0 1,0 0-1,0-1 0,0 1 1,0 0-1,0 0 0,0 0 1,0 0-1,0-1 0,0 1 1,0 0-1,0 0 0,0 0 1,0 0-1,0 0 0,0-1 1,0 1-1,0 0 0,0 0 1,1 0-1,-1 0 0,0 0 1,0-1-1,0 1 0,0 0 1,0 0-1,0 0 0,1 0 1,-1 0-1,0 0 0,0 0 1,0 0-1,0 0 0,0 0 1,1 0-1,-1 0 0,0-1 1,0 1-1,0 0 0,0 0 1,1 0-1,-1 0 0,0 1 1,0-1-1,0 0 0,0 0 1,1 0-1,13-3-2837,11 3-1659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38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7684,'0'0'3305,"3"-2"-3182,14-3 133,-17 25 0,0-13-187,0-20-485,1-29-3463,3 16-830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39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6707,'0'0'5090,"-2"9"-5026,1-8-64,0 1 6,0 0-1,1 0 1,-1 1-1,0-1 1,1 0-1,-1 0 1,1 0-1,0 0 1,0 0-1,0 1 1,0-1-1,0 0 1,0 0-1,0 0 1,1 1-1,-1-1 1,1 0-1,0 0 1,-1 0-1,1 0 1,0 0-1,0 0 1,0 0-1,1-1 0,-1 1 1,0 0-1,1 0 1,-1-1-1,1 1 1,-1-1-1,1 1 1,0-1-1,0 0 1,0 0-1,2 1 1,12 9 209,0 0-1,0 1 1,25 27 0,-36-34-152,-1 0 1,0 0-1,-1 1 0,1 0 1,-1-1-1,0 1 0,-1 1 1,1-1-1,-1 0 1,0 0-1,-1 1 0,0-1 1,0 1-1,0 0 0,-1 7 1,1 2 33,-1-11-75,0 0-1,0 1 1,0-1-1,0 0 1,-1 0-1,-2 10 1,2-13-71,0-1-1,0 1 1,0 0 0,0-1 0,0 1-1,-1-1 1,1 1 0,0-1 0,-1 0-1,1 1 1,-1-1 0,1 0 0,-1 0-1,1 0 1,-1 0 0,0 0 0,0-1-1,1 1 1,-1 0 0,0-1 0,0 0-1,0 1 1,-2-1 0,-4 1-818,1 0 1,-1-1-1,0 0 1,-10-1-1,-7-4-3524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39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4018,'0'0'9204,"133"-41"-8756,-81 31-160,9 0-288,0 4-240,-9 6-2001,-12 0-8212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53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10341,'0'0'4813,"-15"1"-2135,21 7-2704,0-1 1,0-1-1,1 1 0,13 9 0,7 6 30,-14-9 2,1 1 1,-2 0-1,0 0 1,-1 1-1,0 1 0,-2 0 1,1 0-1,-2 1 1,0 0-1,-1 0 1,-1 1-1,-1 0 0,0 0 1,-1 0-1,-1 1 1,1 26-1,-3 10-417,-2 1 0,-3-1 0,-2 0-1,-2 0 1,-3-1 0,-2 0 0,-35 91 0,-5-16-4384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0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19 9508,'0'0'5315,"-16"0"-5315,48 0 0,11-2 144,15-2-144,8 0-80,6 2-544,5 2-337,2-2-944,-5-3-1152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1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1 333 9300,'0'0'1532,"3"-23"-1348,17-78 91,-17 88-221,1 1 0,0 0 1,1 0-1,1 1 0,0-1 1,0 1-1,9-11 1,7-12 64,-12 14-48,-6 14-42,-1-1 1,1 1 0,0-1-1,0 1 1,10-11 0,-14 17-3,0 0 0,0 0 0,0 0 0,0 0 0,1 0 0,-1 0 0,0-1 0,0 1 0,0 0 0,0 0 0,0 0 0,0 0 0,0 0 0,1 0 0,-1 0 0,0 0 0,0 0 0,0 0 0,0 0 0,0 0 0,0 0 0,0 0 0,1 0 0,-1 0 0,0 1 0,0-1 0,0 0 0,0 0 0,0 0 0,0 0 0,0 0 0,0 0 0,0 0 0,1 0 0,-1 0 0,0 0 0,0 0 0,0 0 0,0 1 0,0-1 0,0 0 0,0 0 0,0 0 0,0 0 0,0 0 0,0 0 0,0 0 0,0 0 0,0 1 0,0-1 0,0 0 0,0 0 0,0 0 0,2 12 315,-1 15-525,-1-25 268,-1 82-79,-1-19-1096,12 107-1,-6-133-2155,-4-4-3208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1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8036,'0'0'4098,"93"-2"-3890,-44-8-128,6 0-80,-1 2-1201,-5 2-1664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3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4114,'0'0'7363,"-2"10"-7011,-3 2 17,1 6-225,-3 11 80,-4 11-192,-3 7 48,-2 4-64,0 0-16,3 2-624,2-5-1025,-1-5-1521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8756,'0'0'5202,"-15"0"-5202,19 0-272,14 0 32,7 0 64,2 0-736,0 0-241,2 0-432,-4 0-1280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27:00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28608 17697 746 0,'0'0'166'0,"0"0"-117"16,0 0-4-16,0 0 32 16,0 0-16-16,0 0-34 15,0 0-1-15,0-6 16 16,-5 6-4-16,-11 2-2 15,-11 11-22-15,-9 7-10 16,-10 8 22-16,-8 4-11 16,-7 7-3-16,-5 4 5 15,-3 4-8-15,-2-3 15 16,10-5-22-16,10-7-1 16,18-11 8-16,15-11-6 0,14-9-6 15,4-1 1-15,0 0-10 16,0 0-8-16,0 0-39 15,0 0-14-15,9-4-1 16,12-19-7-16,7-8 16 16,2-12-104-16,0-3-113 15,-9 3 71-15</inkml:trace>
  <inkml:trace contextRef="#ctx0" brushRef="#br0" timeOffset="222.32">28162 17774 328 0,'0'0'167'15,"0"0"8"-15,0 0 30 16,0 0-61-16,0 0-62 15,0 0-20-15,0-7-4 0,0 7-31 16,0 9 3 0,0 10-22-16,11 9 4 0,9 4 0 15,7 1-8-15,1 4 9 16,3-3-7-16,1 1 1 16,-2-5-7-16,-4-3 1 15,1-5-2-15,-2 1-6 16,-2-5-53-16,-4 1-42 15,-4-3-28-15,-9 2-283 16</inkml:trace>
  <inkml:trace contextRef="#ctx0" brushRef="#br0" timeOffset="1659.39">29531 16343 662 0,'0'0'119'0,"0"0"-78"15,0 0 61-15,0 0-6 16,0 0-33-16,0 0-20 15,-70-37-13-15,38 37 8 16,-9 2-6-16,-6 13-8 16,-6 4-1-16,-4 4-9 15,2 4 1-15,3 2-2 16,1 1-2-16,8-2 2 16,6-3-13-16,8-5 1 0,13-7 1 15,7-5-1-15,6-5-1 16,0-3 0-16,3 0-17 15,0 0-29-15,0 0-32 16,0-11 1-16,4-11 19 16,4-6-35-16,-2 2-60 15,-5 4 48-15,-1 12 105 16,0 6 33-16,0 4 82 16,0 0-4-16,0 0-30 15,0 0-39-15,3 6-2 16,9 19-22-16,5 12 34 15,8 7-4-15,5 3-32 0,7 5 4 16,9-3 4-16,4-3-18 16,5-4-8-16,-2-3 2 15,2-3-3-15,-7-3-12 16,-3-2-88-16,-12-3-39 16,-15-6-361-16</inkml:trace>
  <inkml:trace contextRef="#ctx0" brushRef="#br0" timeOffset="2687.49">27043 16818 788 0,'0'0'143'0,"0"0"-79"16,0 0-1-16,0 0 8 15,-104-6-2-15,78 12-47 16,-4 9 8-16,-5 3 2 15,0 4-19-15,-7 3 29 0,2 1-40 16,-4 6-2-16,-2-1 15 16,-3 5-11-16,3 0-6 15,2-7 2-15,6-4 0 16,9-7 2-16,11-7-2 16,8-8-15-16,7-3 4 15,3 0-51-15,0-10-17 16,0-21 2-16,15-11 13 15,-2-12-23-15,4 2-43 16,-5 1 50-16,-2 7 56 16,-6 7 24-16,-1 15 11 15,-3 9 54-15,0 10 40 16,0 3 16-16,0 0-57 0,0 0-12 16,2 0-7-1,6 12-22-15,6 12-1 0,7 9 21 16,8 5-16-16,5 0 3 15,6 1-13-15,2-3-10 16,5-2 15-16,2-2-21 16,-3-5 9-16,-6-3-10 15,-6-4 4-15,-7-4-11 16,-2-1 2-16,0 1-58 16,1-1-46-16,-2 1-126 15</inkml:trace>
  <inkml:trace contextRef="#ctx0" brushRef="#br0" timeOffset="5983.68">27317 12421 382 0,'0'0'366'0,"0"0"-335"16,0 0-19-16,0 0 42 16,0 0-9-16,0 0-45 15,0 0 2-15,6 0 13 16,-6 0-6-16,0-5-1 16,-9 3 3-16,-2 0-5 0,-2 2 46 15,1 0-37-15,-3 0 4 16,0 9 11-16,2 4-29 15,3 7 3-15,5-2-4 16,3 1 5-16,2-3-5 16,0-4 0-16,5 0 0 15,6-6-1-15,3-4 1 16,0-2-5-16,2 0-6 16,1-11 3-16,-3-9 1 15,-4-5-3-15,-6 0-3 16,-4-1-7-16,0 5-4 15,-14 1 23-15,-6 10 1 16,-4 6 2-16,3 4 15 0,0 0 1 16,5 4 5-16,5 11-5 15,4 5-17-15,4 4 3 16,3 0-4-16,0-3 0 16,1-3 2-16,11-3-2 15,1-5 0-15,3-6-1 16,0-4 1-16,-4 0 0 15,0-1-3-15,-3-12 3 16,-6-4 2-16,-3-1-2 16,0-1 0-16,0 5 6 15,-6 1-2-15,-3 7 15 16,4 3-8-16,1 1 13 16,2 2 9-16,2 0-22 0,0 0-2 15,0 0 2-15,0 2-11 16,0 4 0-16,0 4-1 15,0-4 2-15,2 0-3 16,10-2-24-16,4-3-45 16,-1-1-164-16</inkml:trace>
  <inkml:trace contextRef="#ctx0" brushRef="#br0" timeOffset="8767.75">25773 15401 368 0,'0'0'56'16,"0"0"-37"-16,0 0 54 15,0 0 22-15,0 0-37 16,0 0-33-16,0 0 10 16,1 0 0-16,-1 0-10 15,2 0-2-15,-2 0 13 16,0 0-18-16,0 0 17 16,0 0-23-16,0 0-3 0,0 0 4 15,0 0-12-15,0 0 1 16,0 0 26-16,1-2-22 15,-1 2 13-15,0 0-7 16,0 0-7-16,0 0 18 16,0 0-23-16,0 0 1 15,0 0 7-15,0-1-5 16,2-2-4-16,-1-1 1 16,4 0 0-16,1-2 8 15,0-1-6-15,1-1-2 16,1 0 8-16,1-4-4 15,2-2 1-15,3-3-5 0,2-2 1 16,-1 2 10-16,0-1-7 16,-3 0-4-16,1 2 0 15,-1 1 2-15,-1-3 4 16,2-3-1-16,-1-1-1 16,2-4 7-16,-1-1-8 15,2 1-3-15,2-1 0 16,-4 0 3-16,5 0 4 15,-2-2 1-15,1 0-3 16,-3 0 3-16,0-3-3 16,0-1-3-16,0-1-2 15,1-1 1-15,3-2 1 16,-4 3-2-16,2 1 3 16,-1 4-3-16,0 0 0 0,0 0 1 15,1 2-1-15,2-3 5 16,-1 1-4-16,2 1-1 15,-1-1 3-15,1-3-1 16,-2 1-2-16,1-1 0 16,-1 3 0-16,-3 3 3 15,-2-1 2-15,1 2-5 16,-2-2 0-16,0 0 0 16,-2-1 0-16,1-1-3 15,-1 0 1-15,1-1 2 16,0-1 5-16,1 3-5 0,1-3 0 15,0 3-2-15,2-2 6 16,0 3-8-16,1-1 0 16,0 1 4-16,1 3 4 15,-1-1-2-15,0-1-2 16,0 1 3-16,-2 0-2 16,-2-1-2-16,2 1 2 15,1-2-1-15,-2 0 7 16,1-2-7-16,-3-2 0 15,1 1 1-15,1 0 0 16,-2 1-2-16,2-1 1 16,0 1 0-16,-1-1 1 15,3 3-1-15,-1-3-1 16,0 2 0-16,3 0 2 16,-4 0 0-16,3 0-1 0,-4 2 0 15,0 3 1-15,0 1-1 16,-2 1 0-16,0 1-1 15,0 0 5-15,-2 1-4 16,-1-1 0-16,0 2 0 16,0-4 3-16,0 0-3 15,0-2 0-15,0-2 3 16,2-2 1-16,2 3-8 16,-2 3 4-16,-1-1 0 15,-1 3 1-15,1 0-1 16,1 0 0-16,-2 0 1 15,0 2 4-15,-1 2-8 0,0 1 3 16,0 4 0 0,1-1 2-16,0 2 1 0,0 1-3 15,2-1 0-15,-2 0 1 16,2 0 1-16,-2 3 0 16,3 2-2-16,-3-1 3 15,0-1 2-15,0 1-9 16,-2-1 4-16,4 0 0 15,-2 1-2-15,0-2 3 16,0-1-1-16,-2 3 1 16,-1 4 0-16,0 0-1 15,1-1 0-15,-2 1 0 16,1-2 3-16,0-1-3 16,-2 1 0-16,1 1-3 15,-2 2 5-15,2 0-2 0,-2 1 3 16,0-2-1-16,0 2-2 15,3-4 0-15,0-2 0 16,-2 1 4-16,2-2-2 16,-3 6 0-16,2-1 2 15,-2 2-1-15,1 0 9 16,-1 0-12-16,0 0 0 16,3 0 6-16,-3 0-2 15,0-2-4-15,0 2 0 16,0 0 0-16,0 0 2 15,0 0-2-15,0 0 0 16,0 0 0-16,0 0 3 0,0 0-6 16,0 0 0-16,0 0-18 15,0-5-31-15,0 0-99 16,0 4-417-16</inkml:trace>
  <inkml:trace contextRef="#ctx0" brushRef="#br0" timeOffset="9637.68">26904 12739 447 0,'0'0'129'0,"0"0"-77"15,0 0 29-15,0 0 57 16,0 0-84-16,0 0-34 15,0 0 20-15,-4 2-23 0,11-2 18 16,3 0 2 0,-2 0-18-16,5 0 15 0,-2-2-26 15,2-6 12-15,5-1-8 16,3-2-4-16,1-2 14 16,2-3-13-16,3-2 3 15,-2 0 6-15,-1-1-18 16,-1-1 12-16,-1 2-12 15,-1-1 4-15,-2 2 2 16,-1 1-4-16,0 0 5 16,-3 0 3-16,0 2-9 15,-5 3 8-15,-2 3-5 16,-4 2-3-16,-2 5 5 16,-1 1-6-16,-1 0 1 15,0 0 6-15,0 0-6 0,0 0 7 16,0 0-1-16,0 0-7 15,0 0 13-15,0 0-13 16,0 0 1-16,0 0 5 16,0 0-5-16,0 0-1 15,0 0 1-15,0 0 2 16,0 0 0-16,0 0-3 16,0 0 0-16,0 0-1 15,0 0 4-15,0 0-3 16,0 0 0-16,0 0 3 15,0 0 12-15,0 0-14 16,0 0 1-16,0 0 19 0,0 0-16 16,0 0 0-16,0 0-3 15,0 0-1-15,0 0 18 16,0 1-17-16,0 20-2 16,0 4 8-16,-4 10-2 15,-1 2-12-15,1 1 6 16,-4 2 0-16,-2 1 0 15,-1 3-4-15,-1-1-34 16,-1-2-6-16,1-4-35 16,-3-5-24-16,-3-4-158 15</inkml:trace>
  <inkml:trace contextRef="#ctx0" brushRef="#br0" timeOffset="10513.57">26841 12858 608 0,'0'0'61'0,"0"0"-3"15,0 0 51-15,0 0-46 16,0 0-41-16,0 0-13 0,0 0 18 16,1 0-1-1,7-1 20-15,3-7-19 0,3-2-5 16,3-5 0-16,4-5 3 15,2-1-16-15,3-3 6 16,2 0-11-16,1-3 1 16,-2 1 10-16,-2-2-14 15,-1 2 1-15,-5 1 12 16,2 2-12-16,-3 1 13 16,-2 5-11-16,-1 1-1 15,-1 2 20-15,-4 3-22 16,2 0 3-16,-3 0-4 15,-1 4 4-15,0 1 0 0,-3 2-4 16,-2 1 0-16,1-1 1 16,-1 3 1-16,-1-2-2 15,1 1 0-15,-2 1 0 16,-1 1 5-16,0 0-5 16,0 0 0-16,0 0 25 15,0 0-22-15,0 0 4 16,0 0-7-16,0 0 0 15,0-1 3-15,0 1-2 16,0 0-1-16,0 0 4 16,0 0-2-16,0 0-3 15,0 0 1-15,0 0 0 16,0 0 9-16,0 0-4 16,0 0-5-16,0 0 17 0,0 0-13 15,0 0 8-15,0 0-11 16,0 2 3-16,0 16 4 15,0 13-8-15,0 6 0 16,-6 7 5-16,2 0-5 16,-2 0 0-16,-3 4-40 15,0 0-44-15,-2-1-28 16,-5-1-277-16</inkml:trace>
  <inkml:trace contextRef="#ctx0" brushRef="#br0" timeOffset="12014.31">27812 12577 434 0,'0'0'131'15,"0"0"-79"-15,0 0 58 16,0 0 17-16,0 0-24 0,0 0-75 16,-71 13 2-16,53 4 17 15,4 5-27-15,0 3-5 16,5 3 1-16,5-1-12 16,4 5 15-16,0-4-19 15,13 1 0-15,9-5 0 16,5-5 3-16,-1-2-6 15,4-7 2-15,0-7 1 16,0-3 3-16,0 0-1 16,-4-14-2-16,-3-8 2 15,-2-7 1-15,-6-5-6 16,-6-3 1-16,-9-2 1 16,-2 2-6-16,-18 1 5 0,-6 9 2 15,-2 7 6-15,4 8-4 16,6 4 11-16,5 5 1 15,8 3-3-15,4 0-7 16,1 0-4-16,0 0-26 16,10 0 7-16,10 5-13 15,3 1-50-15,3-6-94 16,-4 0-121-16</inkml:trace>
  <inkml:trace contextRef="#ctx0" brushRef="#br0" timeOffset="12248.81">28159 12505 116 0,'0'0'577'0,"0"0"-474"15,0 0-27-15,0 0-1 16,0 0 13-16,0 0-76 16,-6 92 1-16,6-60 10 15,1 3-20-15,7 3 12 16,0-4-15-16,-2 2 0 15,0 0 4-15,-3-5-4 16,2-5-7-16,1-7-30 16,-2-7-78-16,-1-8-122 15,-1-4-149-15</inkml:trace>
  <inkml:trace contextRef="#ctx0" brushRef="#br0" timeOffset="12564.9">28145 12484 563 0,'0'0'96'0,"0"0"-8"15,0 0 44-15,12-75-63 16,6 59-39-16,3 6-2 16,-2 4 1-16,0 2-13 15,0 4 2-15,1 0-8 16,-2 18-2-16,-3 5 27 15,-2 3-26-15,-7 2 4 16,-6 1 0-16,0-1-7 0,-1-1 16 16,-17-3-22-16,-2-3 2 15,-2-4 9-15,2-8-11 16,3-3-8-16,4-6-52 16,2-2-84-16,0-17-317 15</inkml:trace>
  <inkml:trace contextRef="#ctx0" brushRef="#br0" timeOffset="12981.98">27582 12358 78 0,'0'0'597'0,"0"0"-514"16,0 0-23-16,0 0 49 15,0 0-51-15,0 0 5 16,-4 0-43-16,4 0 9 15,6-8-19-15,17-6 10 0,10-6 20 16,8-3-40-16,5 1 0 16,8-3 20-16,7-1-19 15,6 2 10-15,2-1-10 16,-2 5 1-16,-13 3 6 16,-8 4-8-16,-12 4 0 15,-5 1-1-15,-7 4 6 16,-5 0-12-16,-4-1 7 15,-3 1-23-15,-2-1-23 16,-4-2-63-16,-4-2-186 16,0 1-184-16</inkml:trace>
  <inkml:trace contextRef="#ctx0" brushRef="#br0" timeOffset="13154.59">28220 11959 339 0,'0'0'330'0,"0"0"-277"16,0 0 67-16,0 0-12 15,0 0-16-15,95 5-50 16,-55 14-8-16,-4 6 0 16,-4 4-21-16,-12 2 4 15,-11 5-16-15,-9 7-1 16,-17 4 0-16,-27 3-84 16,-14-3-336-16</inkml:trace>
  <inkml:trace contextRef="#ctx0" brushRef="#br0" timeOffset="14947.27">27387 12287 375 0,'0'0'55'0,"0"0"-2"16,0 0 108-1,0 0-22-15,0 0-45 0,0 0-38 16,0-4-3-16,0 2-23 15,0 2-14-15,0 0-1 16,0-3-14-16,0 3 9 16,0-3-3-16,0 0-5 15,-3 2 1-15,-3-1-2 16,-1 1 3-16,-3 1 4 16,-3-2-8-16,0 2 0 15,-3-1 7-15,-2 1-7 16,3 0 13-16,-1 0 3 0,0 3 9 15,0 7 13 1,-1 1-27-16,1 2 3 0,4 0 3 16,2 0-17-16,1 3 15 15,4 2-15-15,4 3 0 16,1-3 3-16,0-1-3 16,0-4 0-16,13-5-3 15,2-3 3-15,4-5-3 16,3 0 3-16,1-16 0 15,1-9 3-15,-3-6-1 16,-9-2-4-16,-6-1 0 16,-6 4 2-16,0 2-7 15,-1 9 6-15,-13 5 1 16,-4 8 3-16,0 4 1 16,-3 2-2-16,1 0 7 0,1 15 0 15,3 4-2-15,6 2-6 16,4 3-1-16,6 0 0 15,0 0-1-15,1 0 0 16,16-4 1-16,2-6 0 16,1-2-7-16,0-7 6 15,-2-5 1-15,-6 0-2 16,-1-6 5-16,-4-13-6 16,-7-5 2-16,0-1 1 15,0 0-5-15,-15 3 3 16,-3 6 2-16,-1 4 2 15,3 6 7-15,4 6-12 0,2 0 3 16,0 3 0-16,3 16 2 16,-1 5-2-16,5 5 0 15,3 0-2-15,0-3 8 16,0-1-12-16,9-8 2 16,7-6 4-16,3-8-1 15,1-3 2-15,-1 0-1 16,-2-17 0-16,-5-6-3 15,-6-4-3-15,-6-2 6 16,0 1 0-16,-12 0-4 16,-9 7 5-16,-4 6-1 15,-1 7 0-15,3 8 1 16,2 0 9-16,4 4 1 16,4 15-3-16,6 6-8 15,4 6-2-15,3 0 0 0,0-1 1 16,13-1-2-16,3-5 2 15,4-6-1-15,-2-6 2 16,3-6 0-16,-2-6-3 16,0 0 3-16,1-11-2 15,-8-10-4-15,-6-4 5 16,-6-1-1-16,0-1 2 16,-12 6 1-16,-11 6-1 15,-2 5 0-15,-2 9-3 16,2 1 10-16,2 0 6 0,7 10-13 15,1 6 1 1,9 5 0-16,4 6 0 0,2 0-2 16,0 1 0-16,16-4 1 15,3-5-1-15,2-9 1 16,-2-4 0-16,5-6-7 16,-2 0 9-16,-2-18-4 15,-1-9-3-15,-7-3 5 16,-5-3-1-16,-7 0 1 15,0 7 0-15,-16 4 2 16,-6 5 4-16,-2 10-10 16,-2 6 8-16,3 1-3 15,2 7 15-15,7 12-16 16,8 2 0-16,6 2-2 16,3-1-6-16,27-7-10 0,12-8-62 15,6-7-120-15</inkml:trace>
  <inkml:trace contextRef="#ctx0" brushRef="#br0" timeOffset="25186.04">3264 12751 780 0,'0'0'108'16,"0"0"-81"-16,0 0 73 15,0 0-3-15,0 0-60 16,-80-10-13-16,63 10 6 15,1 6-13-15,-4 12 0 16,1 7-16-16,0 9 0 16,-1 11 0-16,4 10-1 0,2 4-2 15,11 1 2 1,3-3 0-16,0 1 0 0,6-4-4 16,11-2 4-16,5-11 0 15,5-7-4-15,4-7 4 16,5-3-1-16,4-9 1 15,-1-5-2-15,-2-9-3 16,-4-1 5-16,-3-7-5 16,0-18 5-16,-5-10 0 15,-5-12 2-15,-4-7 3 16,-7-3-7-16,-9-1 2 16,0 0 0-16,-9-1 7 15,-15 7-6-15,-9 4-1 16,-4 13 2-16,-2 7 2 0,-1 10 10 15,0 7-2-15,4 2 14 16,6 6-5-16,5 0-18 16,8 3 4-16,7-1-7 15,4 1-9-15,4 0-8 16,2 0-32-16,0-5-22 16,5-2-54-16,14-5-349 15</inkml:trace>
  <inkml:trace contextRef="#ctx0" brushRef="#br0" timeOffset="25531.75">3744 12828 884 0,'0'0'110'16,"0"0"-83"-16,0 0 47 15,0 0-46-15,0 0-28 16,-1 90 12-16,14-35-8 0,1 11-4 15,1 3 6-15,-6 7-2 16,-2 0-3-16,0-3 2 16,-2-9-3-16,4-14 0 15,-3-10-4-15,1-16-38 16,-4-14-39-16,-1-10-147 16,-2-13-117-16</inkml:trace>
  <inkml:trace contextRef="#ctx0" brushRef="#br0" timeOffset="25823.62">3689 12924 645 0,'0'0'120'15,"0"0"-96"1,8-83 95-16,17 56-53 0,8-4-26 16,6 6-35-16,2 3 3 15,-2 9 8-15,-3 12-16 16,1 1 0-16,-2 11 12 15,-7 18-11-15,-4 11 15 16,-12 9-13-16,-12 3 13 16,0 3 7-16,-11-1-19 15,-17-5 14-15,-3-8-2 16,-5-7-10-16,3-9 21 16,2-7-20-16,7-6-3 15,9-8-4-15,6-4-3 16,6-6-41-16,3-24-116 15,0-7-367-15</inkml:trace>
  <inkml:trace contextRef="#ctx0" brushRef="#br0" timeOffset="26342.02">3110 12505 731 0,'0'0'96'15,"0"0"-58"-15,0 0 89 16,0 0-40-16,-80-2-32 15,80 1-35-15,0 1-1 16,0-2-3-16,0 2-16 0,10-3 0 16,13 3-3-16,11 0 3 15,8 0 0-15,13 0 0 16,9 0 0-16,14 0 4 16,5 5-3-16,-1-2 3 15,-1-1-4-15,1-2 0 16,-9 0 1-16,-2 0-1 15,-8-7-28-15,-10-4-51 16,-15-1-231-16</inkml:trace>
  <inkml:trace contextRef="#ctx0" brushRef="#br0" timeOffset="26558.83">3901 12297 370 0,'0'0'154'0,"0"0"-150"16,100-1 35-16,-66 10 64 16,-5 12-47-16,-7 7 20 15,-10 9-4-15,-9 6 21 16,-3 7-39-16,-3 6-27 16,-15 0-17-16,-1 0-10 0,1-2-20 15,4-9-162 1,5-9-335-16</inkml:trace>
  <inkml:trace contextRef="#ctx0" brushRef="#br0" timeOffset="26948.49">4522 12965 239 0,'0'0'807'16,"0"0"-787"-16,0 0 32 16,0 0 24-16,0 0-62 15,0 0-14-15,23-12 0 16,7 9 0-16,3-2 0 16,1 4 1-16,-1 1-1 15,-3 0 0-15,-2 0-21 0,-2 3-52 16,-10 12-64-1,-10 2-266-15</inkml:trace>
  <inkml:trace contextRef="#ctx0" brushRef="#br0" timeOffset="27143.3">4556 13185 761 0,'0'0'268'15,"0"0"-235"-15,0 0 55 16,0 0-19-16,0 0-45 15,0 0-24-15,-3 0 0 16,27 0-2-16,4 0 2 16,8 4 1-16,0 2-1 0,1 6-9 15,4-1-61 1,-6-1-101-16,-6 2-387 0</inkml:trace>
  <inkml:trace contextRef="#ctx0" brushRef="#br0" timeOffset="28810.02">5669 12791 280 0,'0'0'585'0,"0"0"-558"16,0 0 14-16,0 0 31 15,0 0-51-15,0 0-13 16,19-68-7-16,1 57 2 16,1 2 5-16,1 2-2 0,-1 2 4 15,3 5-7 1,-5 0-3-16,-1 2 9 0,0 13-8 16,-4 8 5-16,-3 8 8 15,-9 5-4-15,-2 7 18 16,-6 2-23-16,-18-1 4 15,-6-2 12-15,-4-5-8 16,1-6-1-16,-3-7-6 16,9-5 4-16,2-9 10 15,6-3-18-15,2-4-2 16,7-3 0-16,1 0-21 16,3-12-16-16,4-14-29 15,2-7-45-15,3-6-154 16,14 1-174-16</inkml:trace>
  <inkml:trace contextRef="#ctx0" brushRef="#br0" timeOffset="29099.11">5973 12636 382 0,'0'0'497'15,"0"0"-444"-15,0 0 69 16,-97 47-36-16,84-23-50 16,7 10-16-16,6 7-16 15,0 2 3-15,13 7 3 0,7-7-5 16,10-4-6-16,3-7 1 16,1-7 0-16,7-11-2 15,3-5-27-15,0-9-32 16,-5 0-122-16,-7-11-520 15</inkml:trace>
  <inkml:trace contextRef="#ctx0" brushRef="#br0" timeOffset="29606.42">6232 13218 161 0,'0'0'765'16,"0"0"-743"-16,0 0 17 0,0 0 12 16,10-85-31-16,8 48-8 15,1 2-7-15,-5 4 13 16,-1 9-4-16,-7 5-10 15,-3 9 0-15,-3 4 11 16,3 4 19-16,-3 0 7 16,0 0-13-16,0 0-1 15,0 5-17-15,0 11-10 16,-3 6-2-16,0 3 1 16,3 1 2-16,0 3-2 0,0-1-2 15,-3 1-17 1,1 1-19-16,-1 2-33 0,-5-6-60 15,-4-2-228-15</inkml:trace>
  <inkml:trace contextRef="#ctx0" brushRef="#br0" timeOffset="29746.5">6158 13339 686 0,'0'0'210'15,"0"0"-161"-15,0 0 54 16,0 0-55-16,0 0-35 15,0 0-6-15,32-6-6 16,-7 6 4-16,6 0-5 0,5 0-10 16,0 0-95-1,-2 0-354-15</inkml:trace>
  <inkml:trace contextRef="#ctx0" brushRef="#br0" timeOffset="30532.61">6694 12625 617 0,'0'0'56'0,"0"0"91"16,0 0 22-16,0 0-90 15,0 0-41-15,0 0-12 16,0 0-4-16,-6 14-10 15,6 16-12-15,6 9 0 16,3 5 9-16,0 6-9 16,1 3 3-16,2 0 0 15,3-4-3-15,3-9 5 16,2-7-5-16,2-10 0 16,3-10 0-16,2-8 0 0,3-5-1 15,-2-5 1 1,6-20 0-16,-4-8 4 0,0-11-4 15,-5-6 0-15,-8-3 0 16,-6 0-1-16,-4 6-1 16,-7 4 1-16,0 12 1 15,0 8-3-15,0 12 7 16,-2 5-2-16,1 6-1 16,1 0 15-16,0 0 8 15,0 5-15-15,0 13-4 16,1 10-2-16,10 9-3 15,1 6 2-15,6 1 1 16,-2 5-3-16,2-4 0 16,1 0-1-16,-1-4-17 15,0-4-27-15,-1-7-31 0,-1-4-99 16,1-5-236 0</inkml:trace>
  <inkml:trace contextRef="#ctx0" brushRef="#br0" timeOffset="30968.22">7362 12984 549 0,'0'0'251'0,"0"0"-204"16,0 0 78-16,0 0-25 16,-12-78-65-16,12 72-31 15,9 4-1-15,5 2 11 0,1 0-13 16,-2 16 3-1,0 4-1-15,-5 7-2 0,0 2 11 16,-5 3-9-16,-3-1-2 16,0-6 7-16,0-6-8 15,0-4 2-15,0-9-2 16,0-4-1-16,1-2 0 16,11 0-7-16,1-12 4 15,7-13-5-15,-1-8-11 16,-1-3 2-16,0-1-2 15,-5 4 6-15,-7 9 8 16,-4 8 2-16,-2 9 4 16,0 6 14-16,-9 1 12 0,-3 1 8 15,-1 16-8 1,2 2-12-16,9 3 3 0,2 4-17 16,0-3 1-16,8 1 0 15,8-2 3-15,4-6-8 16,1-1 4-16,1-5-26 15,1-2-44-15,-4-2-154 16,-4-3-410-16</inkml:trace>
  <inkml:trace contextRef="#ctx0" brushRef="#br0" timeOffset="31276.16">7761 13144 651 0,'0'0'50'15,"0"0"-33"-15,0 0 99 16,0 0-67-16,52-91-31 16,-42 66 1-16,-4 1 6 15,-4 6 8-15,-2 4 7 16,0 6-6-16,0 3 12 16,0 4 6-16,0 1-12 15,0 0-3-15,0 0-19 16,0 0-13-16,0 10 5 15,0 6-8-15,0 6 1 16,6 0-2-16,-2 3 1 16,1-3-2-16,-2-1 0 15,-2-1-17-15,-1 1-23 0,0 1-45 16,0 2-140 0,-4-4-476-16</inkml:trace>
  <inkml:trace contextRef="#ctx0" brushRef="#br0" timeOffset="31458.38">7753 13309 900 0,'0'0'146'0,"0"0"-74"15,0 0 22-15,0 0-49 16,0 0-34-16,0 0-10 16,31-8-1-16,1-2 6 15,4-1-6-15,3-1-32 0,2 2-75 16,-2 4-363-1</inkml:trace>
  <inkml:trace contextRef="#ctx0" brushRef="#br0" timeOffset="32589.34">8335 12898 741 0,'0'0'183'15,"0"0"-138"-15,0 0 54 16,0 0-19-16,0 0-41 16,0 0-26-16,-16 5-10 15,41-5-2-15,9 0 12 16,5 0-4-16,4-7-3 16,-4-2 6-16,-1 0-12 0,-4 4 0 15,-4 0-1 1,-2 3-5-16,-4 0-27 0,-5 2-54 15,-10 0-121-15,-6-2-242 16</inkml:trace>
  <inkml:trace contextRef="#ctx0" brushRef="#br0" timeOffset="32798.62">8468 12647 929 0,'0'0'57'0,"0"0"-52"16,0 0 64-16,0 0-27 15,1 75-18-15,7-22-21 0,-2 11-3 16,1 7 6 0,-1 3-6-16,-1 3-28 0,-1-6-154 15,2-9-463-15</inkml:trace>
  <inkml:trace contextRef="#ctx0" brushRef="#br0" timeOffset="37003.26">9251 12656 921 0,'0'0'50'16,"0"0"-36"-16,0 0 7 16,0 0 12-16,0 0-19 15,85-82-10-15,-58 78-4 16,0 4 4-16,-2 13-7 15,-5 13 3-15,-4 10 0 16,-5 6 9-16,-8 0-5 16,-3 0-4-16,0-4 2 15,0-8 11-15,0-8 14 16,0-10-21-16,0-7-3 16,0-5-2-16,13 0 3 15,5-12-8-15,13-17 6 0,4-12-2 16,0-8 6-16,-1-1-2 15,-4-1-7-15,-7-1 3 16,-7 8-1-16,-8 12 0 16,-5 11 2-16,-3 13 1 15,0 6 9-15,0 2 32 16,-8 0-4-16,-1 20-13 16,-1 10-21-16,7 13 1 15,3 5 1-15,0 2-5 16,9 5 10-16,4 1-12 15,3 2 0-15,-2 1 4 16,1-1-3-16,-6-3 0 16,-6-3-1-16,-3-3 2 0,-2-3-4 15,-20-4 2 1,-6-6 0-16,-7-5 12 0,-5-9-9 16,-3-5 1-16,4-10-4 15,3-7-2-15,5-2 1 16,6-22-22-16,4-10-24 15,10-5-1-15,11 0-27 16,0 0-69-16,24 10-194 16</inkml:trace>
  <inkml:trace contextRef="#ctx0" brushRef="#br0" timeOffset="37284.11">9803 13132 247 0,'0'0'675'0,"0"0"-649"16,0 0-12-16,0 0 68 15,0 0-41-15,0 0-12 16,60-73-5-16,-41 44-5 16,-2-1-9-16,-1 7-1 15,-5 7 2-15,-3 8-7 16,-6 6 3-16,-2 2 9 15,1 0 0-15,1 13-12 16,2 13-1-16,1 12 17 16,-1 5-5-16,-2 1-14 15,-2-1 0-15,0 1-1 0,0 0-30 16,0-5-36 0,0-6-103-16,0-14-368 0</inkml:trace>
  <inkml:trace contextRef="#ctx0" brushRef="#br0" timeOffset="39512.19">10970 12922 274 0,'0'0'121'0,"0"0"-114"16,0 0 37-16,0 0 54 15,0 0 0-15,0 0-58 16,22-50-28-16,-20 50-4 16,-2 0 1-16,0 0-9 15,1 0-23-15,-1 0-149 0,0 0-332 16</inkml:trace>
  <inkml:trace contextRef="#ctx0" brushRef="#br0" timeOffset="40224.78">10388 12523 662 0,'0'0'61'0,"0"0"49"16,0 0 15-16,0 0-53 16,0 0-41-16,0 0-16 0,-12-5 3 15,9 28 2 1,-2 13-8-16,1 9-5 0,1 5 8 16,3 6-13-16,0 0 5 15,3 1 3-15,15-7-6 16,9-5-4-16,6-13-2 15,4-11 2-15,6-11 0 16,-1-10 0-16,0-2 0 16,1-26 0-16,-1-11 1 15,-3-10 2-15,-6-7-3 16,-8 0 0-16,-4-4-1 16,-12 1 1-16,-6 2 0 15,-3 4-1-15,0 8 1 16,0 14 5-16,-5 13-5 0,1 9 0 15,2 9 10 1,2 0 0-16,0 0 1 0,0 10-9 16,2 18-2-16,12 16 28 15,0 8-25-15,5 8 5 16,-7-1 2-16,-1-2-2 16,2-1-6-16,-2-8 1 15,2-8-3-15,-1-7 0 16,3-10-31-16,4-8-36 15,4-12-45-15,0-3-308 16</inkml:trace>
  <inkml:trace contextRef="#ctx0" brushRef="#br0" timeOffset="40808.14">11091 12825 555 0,'0'0'298'16,"0"0"-262"-16,0 0-28 15,0 0 56-15,0 0-23 16,0 0-27-16,67-63-3 16,-54 63-8-16,-2 16 0 15,-2 9 17-15,-1 6-4 0,-3 1 3 16,3 0-8-16,-2-2-3 15,1-7 6-15,3-6-8 16,-1-6-4-16,2-6 2 16,7-5-3-16,2 0-2 15,3-7 1-15,1-19 0 16,0-9 9-16,-2-3-8 16,-4-1 7-16,-2 2-4 15,-5 7-4-15,-7 7 5 16,-4 7 0-16,0 8 2 15,0 4 29-15,0 2-12 16,-7 2 3-16,-1 0-3 16,1 4-6-16,0 18-14 0,2 8 3 15,5 6-6 1,0 8 2-16,0-1-3 0,8 3 0 16,5-4 3-16,-3-4-3 15,-5 0 0-15,-2 0-3 16,-3 2 3-16,0-1 3 15,-17 1-3-15,-6-4 0 16,-4-2 8-16,0-9-4 16,4-6-6-16,1-9 2 15,3-3 0-15,4-5 0 16,3-2-6-16,4-2-22 16,7-21-27-16,1-7-15 15,0-12-14-15,19 1-174 16,2 1-149-16</inkml:trace>
  <inkml:trace contextRef="#ctx0" brushRef="#br0" timeOffset="41108.86">11594 13052 800 0,'0'0'62'15,"0"0"11"-15,0 0 42 16,25-86-72-16,-13 64-6 16,-5 2-22-16,-2 10 0 15,-2 4 18-15,-3 2-12 0,1 4-2 16,-1 0 8-16,0 0-16 16,3 4 6-16,3 15-13 15,3 7 11-15,0 11 8 16,-4 0-21-16,-1 2 1 15,-2 0-3-15,-2-1-13 16,0 2-36-16,0-2-68 16,-3-1-219-16</inkml:trace>
  <inkml:trace contextRef="#ctx0" brushRef="#br0" timeOffset="41793.83">12001 12771 844 0,'0'0'123'16,"0"0"-60"-16,0 0-8 15,0 0 18-15,0 0-55 16,0 0-17-16,32 0 20 15,4-3 7-15,3-3-12 16,-1 0 2-16,0 2-13 16,-5 1 5-16,-2 3-7 15,-1 0-3-15,-3 0 0 0,-1 0-3 16,-4-2-29-16,-1-2-41 16,-9-3-49-16,-8-1-266 15</inkml:trace>
  <inkml:trace contextRef="#ctx0" brushRef="#br0" timeOffset="42009.02">12201 12511 946 0,'0'0'114'0,"0"0"-94"15,0 0 28-15,0 0 0 16,-8 105-14-16,8-52-19 15,0 3-8-15,9 5-3 0,4 2-4 16,6-1-1-16,6-1-67 16,2-11-91-16,1-11-336 15</inkml:trace>
  <inkml:trace contextRef="#ctx0" brushRef="#br0" timeOffset="42519.02">12833 12461 345 0,'0'0'494'0,"0"0"-461"16,0 0 5-16,-3-82 64 16,20 61-40-16,5 4-33 15,5 3 3-15,0 7-10 16,1 3 5-16,-2 4-13 16,-1 0-7-16,-1 6-6 15,-1 11 13-15,-3 8-13 16,-4 7 5-16,-7 8-6 0,-6 4 4 15,-3 4 5-15,0 0-7 16,-13-1 3-16,-8-1 7 16,3-6-6-16,-1-6 4 15,7-6-2-15,6-8-2 16,6-3-6-16,0-6-1 16,0 1 1-16,16-4-6 15,2-2 5-15,6-2-2 16,0 0 4-16,3-2-1 15,-1-2 0-15,3 0-2 16,-2 0-9-16,-3-14-33 16,1-2-20-16,-3-1-33 15,-8-5-176-15,-8-2-298 0</inkml:trace>
  <inkml:trace contextRef="#ctx0" brushRef="#br0" timeOffset="42683.83">12966 12601 325 0,'0'0'662'0,"0"0"-595"16,0 0 7-16,0 0-4 15,0 0-54-15,0 0-9 16,27-17-7-16,12 11 0 16,5-1 1-16,3 2-1 15,5 3-12-15,-1-1-109 0,-2 3-343 16</inkml:trace>
  <inkml:trace contextRef="#ctx0" brushRef="#br0" timeOffset="43074.09">13552 12957 862 0,'0'0'100'16,"0"0"-56"-16,0 0 16 15,30-85-26-15,-14 50-5 16,0 4-12-16,-4 7 5 15,-2 8-2-15,-6 8-1 16,-2 5-2-16,-2 1-3 16,0 2-1-16,0 0 16 15,3 5-17-15,1 15-6 16,1 10 2-16,4 9-2 16,-3 0-2-16,0 3-4 15,-5 1-10-15,-1 0-30 16,0-4-48-16,0-1-92 0,-3-3-551 15</inkml:trace>
  <inkml:trace contextRef="#ctx0" brushRef="#br0" timeOffset="43996.01">13897 12431 512 0,'0'0'144'16,"0"0"-56"-16,0 0 70 0,0 0-40 15,0 0-42 1,0 0-29-16,0-26-3 0,0 26-22 16,0 0-1-16,0 17-10 15,0 5-10-15,0 12-1 16,0 3 5-16,2 6 2 15,5-1-7-15,3-5 0 16,4-2 0-16,5-9 0 16,5-9-3-16,3-7 2 15,6-8-7-15,-1-2 8 16,4-6-1-16,-3-13 4 16,0-7-3-16,-3-5 0 15,-3-6 0-15,-4-5 0 16,-3-2 0-16,-4-1-1 0,-5 0 1 15,-5 2 0-15,-6 7 3 16,0 9-3-16,0 11 0 16,0 9 5-16,0 6 4 15,0 1 19-15,-2 0-3 16,1 1-11-16,-2 22-11 16,1 10 6-16,2 11-5 15,0 5 1-15,0 0 4 16,11 0-9-16,5-3 0 15,2-6-2-15,0-6 2 16,-2-6-3-16,2-5-20 16,0-5-62-16,-3-8-61 15,0-3-486-15</inkml:trace>
  <inkml:trace contextRef="#ctx0" brushRef="#br0" timeOffset="45264.57">14627 12659 659 0,'0'0'198'0,"0"0"-134"16,0 0-21-16,0 0 5 16,0 0-19-16,68-78-8 15,-39 63 10-15,-4 2-8 16,-1 6 0-16,-5 7-12 16,-3 0-9-16,-2 8 2 15,-5 18-2-15,-6 8 6 16,-3 8 10-16,0 5-12 15,-18 6 11-15,-4-1-3 16,-1 2 3-16,-1-6 1 16,4-8 0-16,6-9-1 15,5-10 1-15,8-9-17 16,1-4-1-16,0 0 0 0,4-4-3 16,13 2 1-16,8-2 2 15,8-4 0-15,6 0 5 16,5-4-5-16,1-14 1 15,0-1-2-15,-5-1-17 16,-6-4-33-16,-8 1-38 16,-13 1-99-16,-13-2-323 15</inkml:trace>
  <inkml:trace contextRef="#ctx0" brushRef="#br0" timeOffset="45423.39">14714 12784 967 0,'0'0'122'0,"0"0"-104"16,0 0 24-16,0 0-22 15,0 0 10-15,117-28-30 16,-72 23 5-16,4 0-5 16,0 4-24-16,-3 1-96 15,-4 0-360-15</inkml:trace>
  <inkml:trace contextRef="#ctx0" brushRef="#br0" timeOffset="45735.2">15311 12859 822 0,'0'0'107'0,"0"0"-77"16,0 0 44-16,15-78-31 15,0 49-18-15,0 2-12 16,-6 8 2-16,-3 4 20 16,-3 8-18-16,-1 5 6 15,-2 0-3-15,0 2 10 16,0 0 9-16,0 0-19 16,0 10-5-16,0 11-5 15,0 11-6-15,0 6-5 0,0-1 1 16,0 4 0-16,0-3 0 15,6-4 0-15,1-1-18 16,-3-8-54-16,-1-2-40 16,-3-7-172-16</inkml:trace>
  <inkml:trace contextRef="#ctx0" brushRef="#br0" timeOffset="45901.92">15299 13068 764 0,'0'0'310'15,"0"0"-258"-15,0 0 17 16,0 0-2-16,0 0-52 16,0 0 2-16,96-20-2 0,-44 12-10 15,0 4-5 1,2 2-40-16,-6 2-103 0,-11 0-561 16</inkml:trace>
  <inkml:trace contextRef="#ctx0" brushRef="#br0" timeOffset="53535.09">4413 14766 974 0,'0'0'105'0,"0"0"-80"16,0 0 31-16,0 0 21 16,0 0-42-16,0 0-26 15,0 0-7-15,0 0 2 16,16 0-4-16,2 0 0 0,6-5 8 15,4 0-5 1,4-1-6-16,2-1 3 0,6 0-7 16,2-2-15-16,-2 3-69 15,-5 0-54-15,-13 3-310 16</inkml:trace>
  <inkml:trace contextRef="#ctx0" brushRef="#br0" timeOffset="53699.06">4410 14922 969 0,'0'0'107'15,"0"0"-79"-15,0 0 55 16,0 0-14-16,0 0-69 16,0 0 0-16,41 5 0 0,12-9 4 15,8-7-4-15,5-3-14 16,2 0-44-16,-4 2-177 15</inkml:trace>
  <inkml:trace contextRef="#ctx0" brushRef="#br0" timeOffset="54417.45">5414 14705 872 0,'0'0'101'16,"0"0"-50"-16,0 0 30 15,0 0 3-15,0 0-68 16,0 0-14-16,-30-71 5 16,52 53-4-16,1 1 1 15,5 3-1-15,2 4-2 16,-2 4 5-16,-1 6-3 15,0 0-3-15,1 0 2 16,-5 14 0-16,1 7 3 0,-8 4-3 16,-4 4 9-16,-6 4-2 15,-6 5-6-15,0 1 7 16,-15 0-8-16,-4-6 5 16,-1-7 5-16,-2-6-9 15,1-9 12-15,1-3-11 16,-2-4-4-16,4-2 1 15,6-2-6-15,5 0 5 16,4 0-1-16,0 0-21 16,3 0-20-16,0-14 3 15,13-4-24-15,11-7-40 16,4-2-166-16,2-3-151 16</inkml:trace>
  <inkml:trace contextRef="#ctx0" brushRef="#br0" timeOffset="54649.32">5814 14483 356 0,'0'0'595'15,"0"0"-545"-15,0 0 49 16,0 0-6-16,-96 0-27 16,81 20-42-16,2 10-4 15,3 8 2-15,7 7-15 16,3 4 14-16,0-2-19 15,14-3 0-15,13-7-1 0,12-7 0 16,6-9-2-16,10-11-5 16,3-10-29-16,-1 0-43 15,-5-15-34-15,-13-3-195 16</inkml:trace>
  <inkml:trace contextRef="#ctx0" brushRef="#br0" timeOffset="55233.54">6172 14548 243 0,'0'0'324'0,"0"0"-256"15,0 0 60-15,0 0 61 16,0 0-72-16,0 0-70 16,4-38 9-16,-4 38-12 15,0 0-4-15,0 0-9 16,0 17-27-16,0 9 4 16,0 12-8-16,0 1 0 15,0 1-1-15,0 1 1 16,9-4 0-16,6-2 0 0,0-7-5 15,7-6 1 1,1-9 4-16,-1-7 1 0,5-6-1 16,-2 0-6-16,2-19 6 15,-3-7 0-15,-3-10-3 16,1-5 3-16,-5-2 3 16,2-3-1-16,-7 6-2 15,-2 3-2-15,-5 5 2 16,-2 6 9-16,-3 7-7 15,0 4-2-15,0 4 14 16,0 5-13-16,0 3 1 16,0 3-1-16,0 0-1 15,0 0 6-15,0 0-3 16,0 7 5-16,0 17 1 16,0 9-6-16,3 12 14 0,3 0-16 15,2-1 4 1,3-3-5-16,6-3 0 0,4-6-1 15,4 0-20-15,9-7-39 16,2-3-34-16,0-4-31 16,0-4-255-16</inkml:trace>
  <inkml:trace contextRef="#ctx0" brushRef="#br0" timeOffset="55759.37">6776 14863 673 0,'0'0'318'16,"0"0"-254"-16,0 0 16 16,0 0-18-16,0 0-55 15,0 0-7-15,-6-64 0 16,26 58 0-16,0 3-1 16,1 3 1-16,-4 0 0 15,-1 14 2-15,-4 9 0 16,-3 8 11-16,-6 2-8 15,-3 1-1-15,0-1 4 16,0-1-8-16,-9-6 0 16,0-1 5-16,3-5-2 15,3-9-4-15,0-6 1 16,3-5 0-16,0 0 1 16,0 0-1-16,0-3-19 0,12-16-11 15,12-9 5-15,1-8-8 16,-2-6-20-16,2 0-5 15,-4 1-18-15,-6 8 14 16,-8 8 62-16,-7 8 1 16,0 9 24-16,0 4 77 15,-7 4-22-15,1 0 8 16,-2 1-32-16,-1 18-28 16,2 9-8-16,1 11-4 15,3 0 10-15,3-3 3 16,0-1-14-16,0-3-7 15,13-6-8-15,2-3-1 16,6-8-8-16,2-7-7 0,8-8-81 16,6 0-50-16,2-8-371 15</inkml:trace>
  <inkml:trace contextRef="#ctx0" brushRef="#br0" timeOffset="56395.12">7494 14675 755 0,'0'0'300'15,"0"0"-266"-15,0 0 38 16,0 0 3-16,0 0-42 0,0 0-31 16,-6-4-2-1,22-2-2-15,8-1 2 0,6 1 8 16,7-2-1-16,-4 3-6 15,1 0 3-15,-1 3-3 16,4-1-1-16,-2 1-12 16,-2 1-33-16,-4-3-35 15,-6 0-84-15,-10 1-277 16</inkml:trace>
  <inkml:trace contextRef="#ctx0" brushRef="#br0" timeOffset="56593">7644 14493 962 0,'0'0'97'15,"0"0"-90"-15,0 0 74 16,0 0-17-16,0 0-58 16,0 0 18-16,-1 86 10 15,1-29-27-15,0 6-3 16,0 4-2-16,3 3-4 15,7-4-63-15,4-9-67 16,3-8-362-16</inkml:trace>
  <inkml:trace contextRef="#ctx0" brushRef="#br0" timeOffset="57748.38">8198 14379 710 0,'0'0'134'15,"0"0"-51"-15,0 0 28 16,0 0-63-16,0 0-30 16,0 0-15-16,1-28 21 15,11 26-19-15,5 2 4 16,-3 0-1-16,0 17-4 15,4 8 9-15,-5 12 10 16,-2 4-5-16,-1-1 3 16,-4-3-8-16,3-10-2 15,1-5-9-15,4-9-2 16,4-7-7-16,3-6 4 16,4-2-3-16,2-21 6 0,3-14 4 15,-3-9-4-15,-5-5-6 16,-4-1-10-16,-5 6-4 15,-7 7 13-15,-4 12 1 16,-2 13 6-16,0 6 3 16,0 5 6-16,0 3 23 15,0 0-4-15,0 0-14 16,0 0 12-16,0 18-22 16,0 12-1-16,0 13-1 15,10 6 0-15,5 3 3 16,2 4-5-16,2-1 0 15,-2 0 2-15,-1 1 3 0,-6-4-10 16,-5-1 7 0,-5-5-2-16,0-3 11 0,-12-7-10 15,-9-5 4-15,-6-5 2 16,-4-5 6-16,0-8-7 16,-1-3-4-16,1-7-2 15,10-3 0-15,3 0-16 16,6-15-18-16,5-16-23 15,7-13-10-15,0-6-40 16,22-3-189-16,9 8-94 16</inkml:trace>
  <inkml:trace contextRef="#ctx0" brushRef="#br0" timeOffset="58278.04">8805 14408 363 0,'0'0'461'0,"0"0"-442"16,0 0 48-16,0 0 17 16,0 0-46-16,0 0-20 15,11-29 0-15,-8 39 7 16,2 11-3-16,3 6 14 15,-1 2-16-15,4 4-13 16,7 0-1-16,1-3-1 0,2-3-2 16,4-10-5-16,1-5 2 15,0-8-3-15,1-4 2 16,-1 0 1-16,-1-17 0 16,-1-9 1-16,0-10 4 15,-6-1-5-15,-3-3 1 16,-8 1-3-16,-2 3 2 15,-5 9-1-15,0 4 1 16,0 12 10-16,-3 5 6 16,0 3 20-16,3 3-3 15,0 0-18-15,0 0 2 16,0 0-17-16,0 16 6 16,7 9-2-16,6 9 9 0,-2 7-2 15,4-1-6-15,0 1-4 16,-3-4-1-16,7-3 0 15,-3-5-5-15,1-4-9 16,4-2-15-16,-3-5-44 16,10-5-9-16,1-8-53 15,-3-5-204-15,1 0-340 16</inkml:trace>
  <inkml:trace contextRef="#ctx0" brushRef="#br0" timeOffset="58897.25">9457 14564 483 0,'0'0'80'15,"0"0"36"-15,0 0 41 16,0 0-54-16,0 0-38 16,0 0-16-16,30-52-11 15,-30 52 0-15,1 4-9 16,-1 17 3-16,2 7-20 0,1 4 6 16,3 0-16-1,3-3-2-15,0-6 6 0,4-5-6 16,-1-5 0-16,3-7 0 15,3-3-1-15,1-3-2 16,-1 0-4-16,3-19 7 16,-3-3 5-16,-2-6-5 15,-5 5 5-15,-5 2-3 16,-6 4-1-16,0 9 5 16,0 2 8-16,0 2 7 15,0 4 8-15,0 0-15 16,0 0 9-16,0 0-8 15,0 0-5-15,0 10-10 16,9 13 3-16,-3 8 2 0,3 6 2 16,1 3-7-16,-1 0 7 15,-3 3-1-15,2 1 4 16,-7 1-3-16,-1-2 1 16,0-1-4-16,-9-5 4 15,-10 0-4-15,-7 0 6 16,-8-7-5-16,-3 1 0 15,-7-5-5-15,-2-8-2 16,3-3-12-16,-1-11-23 16,6-4-29-16,7-7-46 15,5-21-24-15,10-10-369 16</inkml:trace>
  <inkml:trace contextRef="#ctx0" brushRef="#br0" timeOffset="59636.97">10199 14566 911 0,'0'0'97'15,"0"0"-14"1,0 0 10-16,0 0-25 0,0 0-43 16,0 0-12-16,0 0-11 15,-23 0-2-15,30 0-2 16,12 0 2-16,9 0 10 16,3 0-8-16,5-1 9 15,4-2-2-15,-1 2-6 16,1 1-2-16,-2 0-1 15,-4 0-7-15,-7-2-15 16,1 1-41-16,-4-5-28 16,-6 1-72-16,-8-3-282 15</inkml:trace>
  <inkml:trace contextRef="#ctx0" brushRef="#br0" timeOffset="59881.07">10340 14368 233 0,'0'0'660'0,"0"0"-590"16,0 0 27-16,0 0-10 16,0 0-39-16,0 0-7 15,-1 79-5-15,1-33-2 16,1 7-30-16,4 2-3 15,1 2-1-15,3 0-2 0,1-1-70 16,-1-6-70-16,7-7-437 16</inkml:trace>
  <inkml:trace contextRef="#ctx0" brushRef="#br0" timeOffset="64709.16">10943 14282 896 0,'0'0'78'15,"0"0"-71"-15,0 0 56 16,27-73-16-16,-2 57-18 15,5 1-17-15,1 9-6 16,1 6 0-16,-4 0-6 16,-3 5 0-16,-8 14 2 15,-4 6 1-15,-11 7 2 0,-2 9 23 16,-3 6-12 0,-18 5 18-16,-1 1-14 15,-4-4-4-15,5-7 11 0,2-6-19 16,5-7 7-16,6-9-7 15,5-2-7-15,3-3-1 16,0-4 0-16,1 2-7 16,15-3 3-16,8-8-7 15,4-2 7-15,5 0 1 16,5-6 1-16,1-14 1 16,-2-4-21-16,0-2-6 15,-4 0-25-15,-5-4-39 16,-10 5-206-16,-9 1-379 15</inkml:trace>
  <inkml:trace contextRef="#ctx0" brushRef="#br0" timeOffset="64911.96">11007 14433 1046 0,'0'0'112'16,"0"0"-87"-16,0 0 25 15,0 0-26-15,0 0-24 16,82-56 0-16,-31 36 12 16,1 2-12-16,0 3 0 15,-1 6-24-15,-5 4-41 16,-3 3-36-16,-7 2-225 16</inkml:trace>
  <inkml:trace contextRef="#ctx0" brushRef="#br0" timeOffset="65407.12">11686 14241 738 0,'0'0'197'0,"0"0"-155"16,0 0 64-16,0 0-34 15,0 0-35-15,0 0-21 16,-21-13 4-16,21 37-10 15,0 10-8-15,6 5 3 0,2 2-5 16,3-3 0-16,-2-1 6 16,5-5 0-16,1-6 0 15,3-5-6-15,4-7 0 16,2-7-1-16,4-7-5 16,0 0 6-16,4-14 1 15,-1-14-1-15,0-9 3 16,-2-7 7-16,-2 0-5 15,-9 3-3-15,-5 4 3 16,-7 9-2-16,-6 5 3 16,0 7 1-16,0 8 2 15,0 1 23-15,0 5-6 0,0 2 7 16,0 0-5 0,0 0-7-16,0 0 6 0,0 0-27 15,0 19 3-15,0 8 1 16,1 12-3-16,9 5-1 15,-3 1 0-15,0 6-3 16,1-1 1-16,-1 2-55 16,4 0-29-16,5-3 9 15,2-6-85-15,2-8-453 16</inkml:trace>
  <inkml:trace contextRef="#ctx0" brushRef="#br0" timeOffset="66451.89">12359 14489 394 0,'0'0'336'16,"0"0"-213"-16,0 0-6 15,0 0-14-15,0 0-46 16,0 0-30-16,0 0-22 16,-8-46 1-16,28 27 13 15,1-2-15-15,4 5 10 16,-1 6-12-16,-2 5-1 15,-4 5 1-15,0 0-2 16,-4 2 5-16,-1 17 4 0,-4 4 0 16,-5 8 5-16,-2 5 6 15,-2 1-4-15,0 7 0 16,-8 0-10-16,-8-2 1 16,3-3 6-16,0-5-9 15,3-7-3-15,7-11 9 16,3-6-9-16,0-3-1 15,0-3-6-15,9 2 0 16,14-3 5-16,2-3-6 16,5 0 7-16,1 0-1 15,0-6 9-15,-1-5-15 16,-3-2 7-16,-3-1-22 0,-6 1-11 16,-2 1-26-16,-8-1-28 15,-8 1-137-15,0 1-281 16</inkml:trace>
  <inkml:trace contextRef="#ctx0" brushRef="#br0" timeOffset="66605.14">12435 14606 972 0,'0'0'126'15,"0"0"-120"-15,0 0 30 16,79-27 41-16,-28 17-38 15,5 2-17-15,4 0-14 0,4 2-8 16,-1 0-34-16,-7 5-227 16</inkml:trace>
  <inkml:trace contextRef="#ctx0" brushRef="#br0" timeOffset="68639.22">5307 15649 990 0,'0'0'60'16,"0"0"-16"-16,0 0 15 16,0 0-13-16,0 0-37 15,0 0-8-15,0 0 1 16,65-34-2-16,-5 12 8 15,13-1 5-15,13-3-12 16,11 3 12-16,11-1-1 16,10 1 9-16,4 3-1 0,9 4-18 15,6 4 0 1,14 1 17-16,12 4-9 0,13-2 2 16,10 1-8-16,7-4 2 15,4-2 3-15,7-3-7 16,8-2-1-16,1 0 12 15,-4 4-13-15,-4 3 0 16,-16 6-3-16,-10 2 3 16,0 4 6-16,3-4-4 15,12-2 3-15,18-5 33 16,9-7-7-16,7-2-17 16,3-3-12-16,0-3 2 15,-1-2-2-15,0-3-2 16,-9-2-2-16,-3 1 2 15,-8 2 2-15,-10 3 2 0,-13 4-4 16,-21 0 0-16,-27 4 0 16,-22 7-2-16,-29 1-1 15,-23 3 3-15,-20 6 1 16,-16-1-1-16,-12 2 0 16,-9 1 1-16,-7-2 0 15,1 2-1-15,-2 0 0 16,0 0 0-16,6-1 1 15,7-2-1-15,7-1 0 16,7-2 0-16,1 2 2 16,0 1-2-16,-4 0 0 15,1 1 2-15,-5 2 0 16,-2 0-2-16,-3 0 0 0,-2 0-1 16,-4 0 1-16,-1 0-2 15,-1 0 2-15,-1 0 0 16,1 0-1-16,-2 0 1 15,1 0 1-15,0 0-1 16,-2 0 0-16,-1 0 0 16,0 0-1-16,0 0-29 15,0 0-77-15,-3 6-26 16,0 6-115-16</inkml:trace>
  <inkml:trace contextRef="#ctx0" brushRef="#br0" timeOffset="69433.5">9183 15812 838 0,'0'0'89'0,"0"0"-49"16,-80 51 38-16,58-15-10 15,10 8-25-15,6 2-21 16,6 1-5-16,6 1 7 15,24-3-14-15,13-3 2 16,11-7-10-16,3-8 0 16,4-11 5-16,2-14-7 15,0-2 0-15,-4-20 9 0,-2-14-6 16,-8-9 13 0,-15-3-12-16,-7-3 0 0,-17 2 5 15,-10 2-6-15,0 5 3 16,-19 7 5-16,-15 11-8 15,-10 9 19-15,-5 8-15 16,-3 5 17-16,0 0-18 16,7 11 4-16,9-2 6 15,15 0-15-15,11-5-2 16,10-2-3-16,0 2-12 16,24-3-41-16,20-1 4 15,17 0-31-15,7 0-73 16,-1-7-297-16</inkml:trace>
  <inkml:trace contextRef="#ctx0" brushRef="#br0" timeOffset="69952">9869 15880 957 0,'0'0'109'15,"0"0"-104"-15,0 0 33 16,0 0 0-16,-11-90-31 16,29 73 0-16,0 9-3 0,3 5-3 15,3 3 2 1,1 6-2-16,2 24 0 0,-3 9 11 16,-3 8-11-16,-8 9 9 15,-4-1 4-15,-7-1-8 16,-2-5 10-16,0-14-2 15,0-10-10-15,0-10 3 16,0-11-7-16,0-4-1 16,6 0-9-16,4-10-1 15,6-19 11-15,7-14 8 16,4-14-4-16,0-8-4 16,-2 1-4-16,-1 2 3 15,-9 11 1-15,-3 14-3 16,-8 15 3-16,-4 14 1 15,0 4 5-15,-3 4 39 0,-10 0-16 16,1 14 12-16,-1 15-21 16,4 7-9-16,7 1 4 15,2 3-8-15,3-1-7 16,22-4-3-16,10-4-1 16,11-5 2-16,3-9-8 15,9-8-58-15,5-7-30 16,0-2-10-16,-5-3 13 15,-8-14-380-15</inkml:trace>
  <inkml:trace contextRef="#ctx0" brushRef="#br0" timeOffset="70466.87">10669 15837 750 0,'0'0'210'0,"0"0"-150"0,0 0 29 16,0 0-21-16,0 0-58 15,0 0-8-15,-11-26-2 16,26 26 2-16,1 22 7 16,4 7 11-16,1 9-7 15,1-1 0-15,2-6-11 16,1-7 2-16,2-12-4 16,-1-11-5-16,0-1 1 15,3-19 1-15,-7-11 3 16,0-8-2-16,-11 1 2 0,-5 5 0 15,-6 6 0 1,0 8 2-16,0 7 9 0,-5 5 20 16,2 5 6-16,2 1 6 15,1 0-8-15,0 0-14 16,0 4-10-16,3 19-11 16,13 10 0-16,5 9-5 15,3 2 6-15,-2 2-1 16,-2 2 2-16,-2 2 3 15,-5 4-2-15,-4 6-3 16,-9 3 1-16,0-2 8 16,-7-4 1-16,-13-8 3 15,-7-8-7-15,-1-5-1 0,-3-11 0 16,1-11-5-16,5-3-2 16,8-8-25-16,2-3-38 15,8-16-30-15,2-18-35 16,4-15-122-16,1-9-518 15</inkml:trace>
  <inkml:trace contextRef="#ctx0" brushRef="#br0" timeOffset="71177.39">11352 15711 837 0,'0'0'143'0,"0"0"-118"16,0 0 17-16,0 0-7 15,10-93-15-15,17 71-6 16,6 2 6-16,-3 8 1 0,-4 8-6 16,-6 4-4-16,-2 2-5 15,-6 24 0-15,-2 15 16 16,-8 10 3-16,-2 5-14 16,0 2-4-16,-9-1 1 15,-2-2 14-15,4-5-10 16,5-4 2-16,2-11-1 15,0-8-7-15,11-6-4 16,8-7-2-16,6-7-1 16,5-5-2-16,3-2 6 0,1-2-6 15,1-13 0-15,-4-5-33 16,-6-4-18-16,-8-1-34 16,-14-1-101-16,-3 5-282 15</inkml:trace>
  <inkml:trace contextRef="#ctx0" brushRef="#br0" timeOffset="71332.17">11477 15934 1042 0,'0'0'69'0,"0"0"-61"16,0 0 21-16,0 0-11 16,79-51 5-16,-31 30-18 15,1 2-2-15,3 3-3 16,-1 0-12-16,-5 3-57 15,-7-1-183-15,-6 2-567 0</inkml:trace>
  <inkml:trace contextRef="#ctx0" brushRef="#br0" timeOffset="71563.46">12041 15407 985 0,'0'0'155'15,"0"0"-150"-15,0 0 46 16,0 0 28-16,0 0-33 16,49 101-3-16,-32-50-21 15,0 6 1-15,-9 8-1 0,-2 10-21 16,-6 10 4 0,-6 8-5-16,-21 7-21 0,-7 6-51 15,-12 2-28-15,-10 0-35 16,-18-9-273-16</inkml:trace>
  <inkml:trace contextRef="#ctx0" brushRef="#br0" timeOffset="72128.88">8817 15659 649 0,'0'0'186'16,"0"0"-109"-16,-100 13 64 16,64 2-41-16,0 3-36 15,0 6-2-15,1 8-1 16,8 11-19-16,3 12-4 16,9 16-21-16,14 15-7 15,1 16-6-15,34 9-3 0,14 2-1 16,14-3-2-1,15-10 2-15,11-12-1 16,16-12-4-16,14-16-34 0,19-15-25 16,14-23-35-16,13-22-43 15,6-9-273-15</inkml:trace>
  <inkml:trace contextRef="#ctx0" brushRef="#br0" timeOffset="73854.03">11495 13645 167 0,'0'0'33'0,"0"0"-29"15,0 0-2-15,0 0 4 0,0 0 14 16,0 0 79-16,-9-35-53 16,9 33-8-16,0-4-21 15,0 0 6-15,0-1-15 16,0-2-5-16,0 1-3 15,0 2-19-15,0 2-178 16</inkml:trace>
  <inkml:trace contextRef="#ctx0" brushRef="#br0" timeOffset="74545.78">11495 13645 489 0,'-9'-90'162'15,"9"90"-111"-15,0 0 58 16,0 0-34-16,0 0-30 0,0 0-9 15,0 0-7 1,3 0-1-16,9 0-8 0,12 0 14 16,10 0-15-16,11 0 3 15,4 0-13-15,9 0 8 16,1 0-10-16,3 0 1 16,4 0 17-16,4 0-19 15,5 0 2-15,5 0 5 16,5 0-8-16,5 0 4 15,1 0 5-15,3-4-7 16,1-1 1-16,3 4-3 16,4 1-5-16,4 0 9 0,6 0-9 15,4 0 1 1,2 0 3-16,4 0-1 0,5 0 1 16,3-4-2-16,4-3 2 15,8-3 19-15,9-2-17 16,2 2 4-16,4-1 6 15,0 2-12-15,-10-1-7 16,-6 4 3-16,-1 0 0 16,-3 2 7-16,6-2-7 15,5 1 0-15,0-5 4 16,-2-3-3-16,-4-1-2 16,-8-3-1-16,-7 0 2 15,-9-3 2-15,-8 0 1 16,-8-2-3-16,-8-1 1 15,-5-6-1-15,-4-4 6 0,-7-5-5 16,-7-7-1-16,-14-4 0 16,-9-3-4-16,-8-4 4 15,-7-1 2-15,-3 2 3 16,-9 4 13-16,-5 8-3 16,-7 5-2-16,-5 9 6 15,1 6-7-15,-2 4-10 16,-3 9 10-16,1 2-10 15,-1 4 4-15,0 4-4 16,0 0 0-16,0 0 0 16,0 0-2-16,0 0-10 15,0 0-24-15,0 0-57 0,-1 0-10 16,-24 2-70 0,-19 8-790-16</inkml:trace>
  <inkml:trace contextRef="#ctx0" brushRef="#br0" timeOffset="76199.64">7580 13486 428 0,'0'0'15'0,"0"0"36"15,0 0 85-15,0 0-36 16,0 0 8-16,0 0-43 16,8 0-15-16,2 0-8 15,2 0-9-15,9 4-6 16,4-3-17-16,9 1-3 15,10-2 22-15,8 0-21 16,11 0 3-16,4 0 12 0,3 0-16 16,0-4 1-16,-1-2-2 15,-1 1 0-15,6-1 4 16,3 0 2-16,5-1-4 16,-4 0 0-16,2 0-6 15,1-2-1-15,4 0 7 16,0-2-2-16,3 3 1 15,1 0-6-15,-3-1 3 16,2 4 1-16,-8 2-5 16,-4 1 1-16,-4 2 6 0,-4 0-7 15,-2 0 1 1,-2 0-1-16,0 3 0 0,-4 2 4 16,0-3-3-16,-4 3-1 15,-1-3 0-15,-2 1 0 16,-1-1 3-16,-1 2-3 15,-3-2 0-15,-1 1 11 16,-3 0-9-16,0 0 6 16,0 0-7-16,5-3 1 15,2 0 8-15,2 0-9 16,1 0-1-16,-5 0 2 16,-3 0-2-16,-7 0-1 15,-1 4 0-15,-1 0 1 16,-2 3 0-16,1 0 3 15,-3 0-3-15,0 2 0 0,-2 0 0 16,1-1 2-16,-1-1 1 16,-1 0-3-16,0 0 3 15,1 0 2-15,0 0-5 16,1 0 1-16,-1-1 2 16,-3-1-1-16,-1 1-1 15,-3 0-1-15,0-1 1 16,0 0-1-16,1-1 0 15,-1-1 2-15,1 0-2 16,-2 0 3-16,-1-1-3 16,-1 1 2-16,1 1-4 15,-2-1 2-15,2 1 0 0,2 0-1 16,3-1 5-16,0 0-4 16,4-2 4-16,3-1-4 15,1 0 7-15,-3 0-5 16,-2 0-1-16,-10 0 9 15,1 0-9-15,-9 0 3 16,-2 0-2-16,-4 0-1 16,0 0 8-16,0 0-8 15,-3 0 4-15,1 0-5 16,-2 0 1-16,-2 0-2 16,0 0 2-16,0 0-1 15,1 0 0-15,4 0-35 16,2 0-27-16,1 0-64 15,-2 2-324-15</inkml:trace>
  <inkml:trace contextRef="#ctx0" brushRef="#br0" timeOffset="87470.72">15656 13914 442 0,'0'0'65'0,"0"0"-6"16,0 0-17-16,0 0-9 15,0 0-7-15,0 0-15 0,0 0-11 16,-58-13-25-16,58 7 6 15,0 0-4-15,0 0-70 16,4 0-163-16</inkml:trace>
  <inkml:trace contextRef="#ctx0" brushRef="#br0" timeOffset="88077.59">15616 13593 819 0,'0'0'109'15,"0"0"-34"-15,0 0 0 16,0 0-9-16,-84 64-41 15,69-24-7-15,2 12-12 0,5 8 11 16,5 9 3 0,3 5-12-16,0 1 15 0,18-3-15 15,6-6-2-15,8-10-3 16,5-8 2-16,0-9-10 16,6-8 0-16,5-9 0 15,3-12-8-15,4-10-35 16,3-3-19-16,-4-24-59 15,-8-4-334-15</inkml:trace>
  <inkml:trace contextRef="#ctx0" brushRef="#br0" timeOffset="88537.83">16138 13759 749 0,'0'0'145'0,"0"0"-81"0,0 0 31 16,-80 5-8-16,67 10-44 16,6 5-21-16,5 9-21 15,2 9 9-15,2 7-7 16,16 5-2-16,4 3-1 16,7-1 0-16,3-6 5 15,4-6-5-15,3-10 0 16,1-10 0-16,1-7 1 15,-2-12-2-15,0-1-4 16,-4-2 5-16,-5-18 8 0,-9-8-3 16,-6-5-5-16,-9-10 12 15,-6-8-12-15,0-5 10 16,-16-1-6-16,-10 6-3 16,-6 10 16-16,-6 10-15 15,0 8 11-15,3 7 4 16,3 7 0-16,7 5 3 15,10 2-9-15,6 2-5 16,6 0-6-16,3 0-13 16,2 10-18-16,20 6-20 15,12 5-3-15,9-5-59 16,1-4-168-16,-2-2-430 16</inkml:trace>
  <inkml:trace contextRef="#ctx0" brushRef="#br0" timeOffset="89263.64">16681 13778 419 0,'0'0'64'0,"0"0"-61"16,0 0-3-16,0 0-3 0,0 0 2 15,0 0-7-15,0 0 3 16,-2-13 1-16,4 13 4 16,-1 0 4-16,-1 0 15 15,0 0 78-15,0 0 37 16,0 0 8-16,0 0-46 15,0-1-28-15,0 1-26 16,0-2-14-16,0 2-8 16,0 0-4-16,0 0-1 15,0 0-6-15,2 0-3 16,-1-1 3-16,4-2-9 16,4-2 0-16,6 0 1 15,3 0 1-15,3-1-4 0,-1 5 1 16,3 1 1-16,-1 0 6 15,2 8-4-15,0 13 0 16,-8 4 1-16,-1 5-2 16,-7 5 8-16,-7 4-9 15,-1 3 0-15,0 5 10 16,-13-3-10-16,-2-10 2 16,6-8 0-16,3-14 6 15,6-9-6-15,0-3-2 16,0 0-9-16,3-4 8 15,13-18-2-15,8-14 3 16,3-10 1-16,-2-7 1 0,0 1 1 16,-5 3 2-16,-4 9-6 15,-8 13 2-15,-6 11-1 16,-2 7 5-16,0 8-1 16,0 1 19-16,-7 0 0 15,1 2-3-15,-2 15-15 16,2 7 5-16,4 6-5 15,2-1-5-15,5 0 0 16,16-4-6-16,5-2 3 16,3-6-7-16,2-6-39 15,0-4-22-15,-2-3-56 16,-4 1-359-16</inkml:trace>
  <inkml:trace contextRef="#ctx0" brushRef="#br0" timeOffset="89539.51">17276 14066 660 0,'0'0'212'0,"0"0"-162"15,0 0 40-15,0 0-43 16,0 0-33-16,29-92 0 16,-14 65 2-16,1 4-2 15,-6 10 16-15,-3 5-16 16,-3 7-9-16,-4 1 12 15,0 0-2-15,1 0-4 16,1 19-10-16,2 10-1 16,4 10 12-16,-2 1 1 0,0 3-13 15,-1 0-7-15,0 1-63 16,0-4-43-16,-2-4-137 16</inkml:trace>
  <inkml:trace contextRef="#ctx0" brushRef="#br0" timeOffset="90417.98">17431 13702 704 0,'0'0'67'0,"0"0"-63"16,0 0 17-16,0 0 69 15,0 0-22-15,0 0-33 16,33-69-3-16,-33 69 1 16,2 2-12-16,-1 18-2 0,1 7 29 15,2 7-20 1,5-2-7-16,0 0-10 0,6 0-6 15,6-3 0-15,4-4-5 16,5-2 0-16,3-11-1 16,1-7 2-16,1-5-4 15,-4-4 3-15,-3-20 0 16,-2-7 1-16,-7-6-1 16,-7-2-1-16,-9 2-4 15,-3 2 5-15,0 5 4 16,-12 8-3-16,-1 6 2 15,2 9 16-15,3 4 18 16,3 3-7-16,5 0 4 16,0 0-34-16,0 4-3 0,0 16-7 15,16 8 10-15,5 8 7 16,0 1-7-16,0 3 0 16,-4 2 0-16,-4 8 0 15,-10 5-3-15,-3 3 3 16,-3 5 0-16,-18-5 11 15,-3-6-11-15,-3-9 0 16,-2-9 4-16,4-7-1 16,1-8-5-16,8-6 5 15,4-8-3-15,6-2 0 16,6-3-43-16,0-14-37 16,0-16-35-16,11-13-161 15,6-6-309-15</inkml:trace>
  <inkml:trace contextRef="#ctx0" brushRef="#br0" timeOffset="90717.52">18045 13958 764 0,'0'0'47'0,"0"0"-11"16,0 0 22-16,0 0-32 15,25-84-16-15,-16 58 22 16,-3 6 3-16,-1 7 14 0,-4 3-22 16,2 5 8-16,-3 5 12 15,0 0-16-15,0 0-11 16,1 0-2-16,4 2-18 16,5 16 0-16,5 10 3 15,-1 9 3-15,-2 4-2 16,-4 4-4-16,-5 3-6 15,-1-1-62-15,1-8-59 16,1-9-241-16</inkml:trace>
  <inkml:trace contextRef="#ctx0" brushRef="#br0" timeOffset="91183.28">18314 13456 731 0,'0'0'163'0,"0"0"-137"15,0 0 25-15,8-72 29 16,14 52-58-16,1 0-9 16,4 6 20-16,-2 6-16 0,-1 5 8 15,-3 3-14-15,-3 0-6 16,-1 18 20-16,-1 9-16 16,-3 10 14-16,-6 5 9 15,-2 4-19-15,-5 0 4 16,0 1-6-16,0-4-3 15,0-2 5-15,0-5-9 16,1-8-4-16,4-10 0 16,3-4 0-16,0-5-1 15,4-7-4-15,6-2-1 16,2 0-3-16,6-8-14 16,0-10-32-16,-2-3-2 15,-2-1-34-15,-9 2-173 0,-8 4-17 16</inkml:trace>
  <inkml:trace contextRef="#ctx0" brushRef="#br0" timeOffset="91339.57">18468 13631 881 0,'0'0'170'0,"0"0"-119"16,0 0 39-16,0 0-74 15,0 0-15-15,63-76-1 16,-20 56 0-16,5 6-1 15,0 4-50-15,-1 4-53 16,-6 6-341-16</inkml:trace>
  <inkml:trace contextRef="#ctx0" brushRef="#br0" timeOffset="91666.83">18931 13731 569 0,'0'0'349'0,"0"0"-346"16,0-76 45-16,6 37 36 16,1-1-52-16,1 0-11 15,-3 8 3-15,-3 8 11 16,-2 9 6-16,0 8 4 16,0 4-8-16,0 3 6 0,0 0-12 15,0 0-19 1,0 0-6-16,0 10-6 0,0 9-3 15,5 8 0-15,2 3 6 16,1 1-6-16,-1 1-5 16,2-1-30-16,-5 2 16 15,1-2-55-15,-4-2-5 16,1 0-76-16,-2-7-195 16</inkml:trace>
  <inkml:trace contextRef="#ctx0" brushRef="#br0" timeOffset="91836.47">18931 13731 615 0,'39'97'278'0,"-42"-97"-147"16,3 0-20-16,0 0-49 16,0 0-35-16,0 0-21 0,0-6-3 15,13-7 1-15,9-3 0 16,4 0 1-16,2 1-4 16,2 0-1-16,1-1-6 15,4 4-14-15,-1-4-39 16,-1-1-43-16,-5-1-278 15</inkml:trace>
  <inkml:trace contextRef="#ctx0" brushRef="#br0" timeOffset="92114.15">19330 12975 1009 0,'0'0'94'0,"0"0"-79"15,0 0 45-15,0 0-6 16,0 0 21-16,78 103-29 16,-40-55 10-16,2 7-10 15,-6 4-15-15,-4 6-10 16,-13 4-19-16,-17 10 2 15,-8 12-4-15,-39 9-57 16,-24 5-163-16,-21 7-912 0</inkml:trace>
  <inkml:trace contextRef="#ctx0" brushRef="#br0" timeOffset="103305.43">1884 17168 755 0,'0'0'107'16,"0"0"-26"-16,0 0 44 15,0 0-76-15,0 0-9 16,0 0-8-16,0 0-9 16,0 0 2-16,-39-3-8 15,39 3-1-15,0-3-9 0,0-3-7 16,9-2-2-16,9-4 0 16,10-1 0-16,2 3 2 15,1 3-1-15,4 6 1 16,1 1-1-16,1 0-4 15,-4 12 4-15,-3 2 0 16,-11 7 1-16,-7-1-3 16,-9 6-3-16,-3 5 6 15,0 2 1-15,-21 5 12 16,-9 2-13-16,0-4 10 16,-3-3-9-16,5-8-1 15,3-8 0-15,7-9 6 16,6-2-6-16,4-4-3 0,1-2 2 15,-2 0-15-15,0-2-10 16,-4-9 14-16,5-1-15 16,2 3 12-16,2-1-2 15,4-3-14-15,0 1-9 16,0-7-70-16,12 1-26 16,10-1-99-16,5 0-95 15</inkml:trace>
  <inkml:trace contextRef="#ctx0" brushRef="#br0" timeOffset="103574.01">2293 17048 843 0,'0'0'111'16,"0"0"-34"-16,0 0 20 15,0 0-31-15,0 0-43 16,-87 77-1-16,77-40-2 16,8 6-1-16,2 4-5 15,0 2-3-15,12-2 0 16,6-2-8-16,3-9-5 16,4-11 2-16,2-6-5 0,6-9 5 15,6-10-14-15,4 0-51 16,5-20-55-16,-8-7-382 15</inkml:trace>
  <inkml:trace contextRef="#ctx0" brushRef="#br0" timeOffset="104843.47">3110 16767 666 0,'0'0'88'0,"0"0"39"0,0 0 16 15,0 0-81-15,0 0-27 16,0 0 11-16,-31-2-24 16,20 2 1-16,-3 0-5 15,-3 0-9-15,-4 0 13 16,-4 0-13-16,3 2-2 16,-4 0 1-16,5 2 0 15,2-2 10-15,7-1-9 16,6-1 2-16,3 0 6 15,0 0-13-15,3 0-1 16,0 0-3-16,0 0 0 0,0 0-1 16,0 0 2-1,0 0-2-15,0 3-2 0,0-1-4 16,0 8 3-16,0 8-8 16,0 15 12-16,0 9 0 15,0 8 8-15,0 9-13 16,-1 7 10-16,-4 4-3 15,1-1-2-15,1 1 0 16,1 3 0-16,2-2 0 16,0-2-2-16,0-1 2 15,3-5 4-15,8-1 0 16,-1-3-1-16,-1 1-3 16,-3 1 0-16,3-9 0 15,-6-3 0-15,0-6 0 0,-3-11 0 16,0-8 2-16,0-6 1 15,0-9 3-15,0 0-5 16,0-6 9-16,0-3-9 16,0 0-1-16,0 0 0 15,0 0-11-15,7 0 9 16,7 0-3-16,10 0 4 16,4 0-12-16,8 0-43 15,7-10-16-15,0-6-33 16,5-8-176-16,-2-2-400 15</inkml:trace>
  <inkml:trace contextRef="#ctx0" brushRef="#br0" timeOffset="105388.26">3327 17034 884 0,'0'0'5'0,"0"0"13"16,0 0-6-16,7-101 15 0,8 70-19 15,-6 3 6-15,2 6 40 16,-6 12-21-16,-2 1-7 16,-3 7 4-16,0 2 17 15,0 0 5-15,0 0-22 16,0 0-17-16,0 13-7 15,5 11-3-15,1 7 9 16,3 7-5-16,1 2-7 16,1 6 0-16,-1-1-11 15,2 2-72-15,-6-3-85 16,-3-8-378-16</inkml:trace>
  <inkml:trace contextRef="#ctx0" brushRef="#br0" timeOffset="105979.36">3347 17468 205 0,'0'0'339'16,"0"0"-282"-16,0 0 66 16,0 0-19-16,0 0-57 15,0 0 19-15,-56 32-25 16,43-12 22-16,2-2-18 16,5-1-21-16,6-1-2 0,0 0-16 15,0 2-2 1,12-3 2-16,9 1-1 0,1-4-4 15,6-4 1-15,1-3 5 16,-2-5-3-16,1 0-1 16,-4 0 3-16,-5-7-1 15,-8-3 2-15,-8-3 9 16,-3-1 10-16,0-4 17 16,-18-2-27-16,-9-8-5 15,-3 1-10-15,0 2 0 16,2 5 5-16,9 6-6 15,5 5-11-15,8 8-10 16,6 1-48-16,0 0-62 16,6 12-486-16</inkml:trace>
  <inkml:trace contextRef="#ctx0" brushRef="#br0" timeOffset="106479.79">3474 17883 617 0,'0'0'164'0,"0"0"-36"16,0 0-3-16,0 0-60 15,0 0-31-15,0 0-14 16,-64 48 5-16,64-34 3 16,0 2-24-16,0 0 2 15,0-1 4-15,15-3-10 16,3-2-2-16,7-7 0 15,-5-2 1-15,4-1-1 16,-4 0 2-16,-3-10 0 16,-4-3 1-16,-7 2 0 0,-4-5 11 15,-2 3 12 1,0-3 9-16,-15 3-11 0,-3 4-13 16,-3 1 13-16,3 5-10 15,-1 3-9-15,4 0-3 16,6 0-25-16,9 0-42 15,0-1-56-15,6-6-488 16</inkml:trace>
  <inkml:trace contextRef="#ctx0" brushRef="#br0" timeOffset="107404.53">3665 16690 925 0,'0'0'57'0,"0"0"12"15,0 0-13-15,0 0-44 0,0 0-12 16,0 0 0-16,32 0 4 15,-4 0 10-15,3 3 4 16,2 2 4-16,0-1-21 16,-2 0 8-16,-5-1-9 15,-7 0 5-15,-7-3-5 16,-9 4-1-16,0-3 1 16,-3 2 3-16,0 4 2 15,0 4 10-15,0 7 3 16,0 7 13-16,0 5-16 15,0 3-5-15,0 4-7 16,3 2-3-16,2 8 7 0,2-2-7 16,-1 3 11-16,0 4-2 15,0 1-7-15,-3 3 5 16,0 3-6-16,1 4 4 16,-1 3-5-16,0 0 0 15,0-3 1-15,0-6 3 16,-1-2-4-16,-2-6 0 15,0 0 3-15,0 0-2 16,0-3 3-16,3-1-3 16,1-2-2-16,2-4 2 15,1-3-1-15,-2-1 0 16,1-9 0-16,-3-9-3 16,0-5 3-16,-3-8 5 15,0-4-4-15,0 0 1 16,0 0 1-16,0 0 0 0,-12 0-2 15,-4 0-1-15,-1 0-8 16,2 0-13-16,3 0-12 16,2 0-4-16,1-13-32 15,6-4-29-15,3-8-259 16</inkml:trace>
  <inkml:trace contextRef="#ctx0" brushRef="#br0" timeOffset="107856.98">4252 17617 805 0,'0'0'203'0,"0"0"-146"16,0 0 26-16,0 0-34 15,0 0-49-15,0 0 6 16,40 0-6-16,-7-1 17 16,2-4-9-16,1 0 4 15,0 0-6-15,3-3-1 16,0 2-1-16,2-2-2 15,-5 0-4-15,-4-1-25 16,-7 1-54-16,-5-1-79 0,-10 6-308 16</inkml:trace>
  <inkml:trace contextRef="#ctx0" brushRef="#br0" timeOffset="108058.56">4453 17369 916 0,'0'0'141'0,"0"0"-115"16,0 0 54-16,-18 86-34 15,17-25-12-15,1 4-13 16,0 8-14-16,0-4 0 16,0 0-7-16,10-2-6 15,5-11-64-15,6-15-48 0,3-17-352 16</inkml:trace>
  <inkml:trace contextRef="#ctx0" brushRef="#br0" timeOffset="113607.63">5038 17224 838 0,'0'0'114'16,"0"0"-104"-16,0 0 15 16,0 0 4-16,0 0-18 15,0 0-11-15,0 0 1 16,31-9 0-16,-22 19 1 15,0 10 5-15,-1 7 17 16,0 5-6-16,-3-3 17 16,1-3-21-16,2-6 3 15,0-5-13-15,3-5-4 16,-1-5 0-16,5-4-2 16,0-1 1-16,3 0 2 0,0-17 1 15,3-11-2 1,-5-4 10-16,-1 0-8 0,-4 4 2 15,-3 7-4-15,-6 6 1 16,-2 3 4-16,0 8-3 16,0 2-1-16,0 2 34 15,0 0-20-15,0 0-7 16,0 0-7-16,0 0 0 16,0 12-1-16,3 15 0 15,0 5 8-15,3 12-5 16,6 5 4-16,-3 1 2 15,3 2-5-15,1-1 7 16,-2-3-7-16,-4-1-3 16,-2-3 4-16,-5-2-1 0,0-3 0 15,-3-3 15-15,-17-2-17 16,-5-4 5-16,-8-5 6 16,0-1 1-16,0-8-11 15,0-6-2-15,2-6-1 16,7-4-2-16,2-10-14 15,4-23-24-15,5-16-11 16,5-14-31-16,8-8-92 16,0 6-388-16</inkml:trace>
  <inkml:trace contextRef="#ctx0" brushRef="#br0" timeOffset="114674">5924 16736 446 0,'0'0'137'16,"0"0"-51"-16,0 0 67 15,0 0-38-15,0 0-70 16,0 0 10-16,-70-14-27 16,53 14 4-16,-3 0-6 15,-3 0 17-15,0 0-16 16,1 1-5-16,0 5-1 15,0-2 1-15,2 1-10 0,4 0-1 16,7-1 2 0,4-2-11-16,4 1-2 0,-1 1 0 15,2 3-6-15,0 6 5 16,0 7-5-16,0 6 6 16,0 3 0-16,6 4 0 15,-1 3 0-15,-2 0 2 16,0 6 2-16,0 0-5 15,-3 4 1-15,0-1 0 16,0 0 2-16,0 2 0 16,0 0-1-16,0 4 0 15,0 1-1-15,0-2 6 16,5-3-6-16,-2-3 0 16,1 0 2-16,0-6 0 15,-1 3-4-15,0 2 2 0,-1 0 0 16,-1-4 4-1,2 0 1-15,-1-1-4 0,1-3 5 16,0-3-5-16,0 1-1 16,1-5 0-16,-1 0 0 15,-3 1 1-15,0-2-1 16,0-2-1-16,0-1 1 16,0-3 3-16,0-3-2 15,0-3-1-15,0-4 0 16,0-3 2-16,0-5-5 15,0-2 1-15,0-1-6 16,0 0 3-16,0 0 5 16,0 0 3-16,3 0-2 0,0 0-2 15,5 0-2-15,5 2 2 16,5-2 1-16,7 0-10 16,7 0-40-16,2-14-47 15,2-4-224-15</inkml:trace>
  <inkml:trace contextRef="#ctx0" brushRef="#br0" timeOffset="116779.34">6205 16786 544 0,'0'0'146'0,"0"0"3"0,0 0 31 16,0 0-102 0,0 0-31-16,0 0 3 0,-63 3-7 15,54 7-10-15,-2 3-10 16,4 9-15-16,0 2 4 16,2 5-10-16,5 4 1 15,0 1-2-15,0-1-1 16,15-3 0-16,3-5-2 15,7-3 1-15,2-6 2 16,0-6-1-16,3-7 0 16,-2-3 0-16,0 0 1 15,-2-9 0-15,-4-7 0 16,-2-4-1-16,-11-4 0 16,-5-2 17-16,-4-1-16 15,0-1 1-15,0 0 8 0,-13 2-10 16,-5 4 8-1,3 3-8-15,-3 7 6 0,1 3 14 16,4 5-15-16,1 3-1 16,-1 0-4-16,4 1-9 15,0 0 9-15,1 0-50 16,0 0-29-16,0 0-67 16,5 5-462-16</inkml:trace>
  <inkml:trace contextRef="#ctx0" brushRef="#br0" timeOffset="119119.37">6169 17538 109 0,'0'0'262'15,"0"0"-183"-15,0 0 22 16,0 0 22-16,0 0-17 15,0 0-12-15,0 0-11 16,0 0-18-16,0 0-23 16,0 0-11-16,0 0 3 15,0-2-17-15,0-11-15 16,7-6 13-16,5-6-3 16,0-6-2-16,-2 3-7 15,-2 1 0-15,-5 7-5 0,0 6 5 16,0 7-3-16,-3 4 8 15,0 3-6-15,0 0 0 16,0 0 1-16,0 0 4 16,0 0 14-16,0 9-11 15,0 12 3-15,0 6-8 16,0 5-1-16,0-1 7 16,0 2-9-16,0-1-1 15,0 2 4-15,0-9-3 16,5-1-4-16,-2-5-2 15,1-4-18-15,-3-1-36 16,-1-4-56-16,0-1-212 0</inkml:trace>
  <inkml:trace contextRef="#ctx0" brushRef="#br0" timeOffset="119263.86">6139 17733 928 0,'0'0'29'15,"0"0"-27"-15,0 0 52 16,0 0-5-16,0 0-15 16,0 0-25-16,103 0-7 15,-72-4-2-15,-1 4-29 16,-2 0-252-16</inkml:trace>
  <inkml:trace contextRef="#ctx0" brushRef="#br0" timeOffset="120110.18">6242 18031 709 0,'0'0'240'0,"0"0"-197"0,0 0 62 16,0 0-34-16,0 0-44 15,0 0-20-15,-73 81-4 16,73-51 4-16,0 1 7 16,7-4-11-16,13-1-1 15,2-7 4-15,8-5-4 16,4-5-4-16,2-8 1 15,0-1 1-15,1-2-4 16,-8-16 3-16,-9 0 1 16,-5-1 8-16,-10-3-8 15,-5-1 17-15,0-5-2 16,-17-1-1-16,-4 3-6 16,-6 4-6-16,2 7 4 15,1 5 2-15,5 3 2 16,4 4 4-16,9 1-12 0,4 1-2 15,2 1-7-15,0-9-47 16,8-6-48-16,14-6-160 16,5-7-561-16</inkml:trace>
  <inkml:trace contextRef="#ctx0" brushRef="#br0" timeOffset="120972.78">6671 16706 779 0,'0'0'112'0,"0"0"-20"15,0 0 18-15,0 0-70 16,0 0-24-16,0 0-16 16,-7 0 0-16,17 0-4 15,4 0 3-15,5 0 2 16,1 0 7-16,-1 0-5 15,-3 4-2-15,-2 2 6 16,-5 2-6-16,1 4 6 0,-2 3-6 16,-4 7 22-16,-1 4 10 15,0 8-11-15,-1 2-3 16,-2 7-10-16,3 3 1 16,-3 4 5-16,3 4-13 15,1 3 13-15,2 0-4 16,-3 2-6-16,3 4 6 15,-3-2-11-15,2 3 15 16,0-1-9-16,-2-4-1 16,5 2-7-16,-5 0 3 15,5-1-1-15,-1 2 3 16,0-5-2-16,-1 2 1 16,2-3 1-16,-2-3-3 0,4 3 0 15,-1-2 1 1,2-2-1-16,0-2 3 0,-3-11-3 15,1-8 0-15,-4-10-1 16,-4-5 1-16,1-7 0 16,-2-9 4-16,0 3-2 15,0 0 8-15,-11 0-3 16,-7-2-3-16,-4 2-2 16,-2-3-2-16,-1 0-2 15,5 0-1-15,1 0-22 16,1 0-15-16,10-13-34 15,4-6-20-15,2-6-180 0</inkml:trace>
  <inkml:trace contextRef="#ctx0" brushRef="#br0" timeOffset="121697.5">7339 17565 747 0,'0'0'158'16,"0"0"-66"-16,0 0 22 15,0 0-53-15,0 0-43 16,0 0 5-16,-8 0-14 0,8 0-6 15,12 0 1-15,6 0 6 16,6 0 8-16,2-3-17 16,4-1 10-16,3 0-11 15,0 1 1-15,1 3-1 16,-2 0 0-16,-1 0-3 16,-3 0-31-16,-4-3-56 15,-4-1-104-15,-9-2-295 16</inkml:trace>
  <inkml:trace contextRef="#ctx0" brushRef="#br0" timeOffset="121888.38">7525 17308 907 0,'0'0'49'16,"0"0"-11"-16,0 0 53 15,-9 85-45-15,9-38-24 16,0 2-5-16,0 4-6 16,0 0-4-16,0 2-7 15,11 0-13-15,6-6-72 16,7-10-200-16</inkml:trace>
  <inkml:trace contextRef="#ctx0" brushRef="#br0" timeOffset="122487.17">8083 17383 655 0,'0'0'125'15,"0"0"-94"-15,0 0 86 16,0 0-33-16,-1-79-50 15,17 62-15-15,3 3 9 16,1 4 9-16,-1 5-22 16,1 5 3-16,0 0-12 15,1 0-5-15,-1 3 11 16,2 10-11-16,-1 11 10 16,-8 3-3-16,1 4 2 15,-10 6 9-15,-4 0-7 16,0 2 6-16,-13 1-5 0,-7-1 2 15,-2-6 2-15,1-3-13 16,3-7 17-16,5-3-10 16,5-6-6-16,5-2-5 15,3-5-4-15,0 4 0 16,8-1-3-16,10-1 3 16,2-3 3-16,5-3-4 15,3-3 3-15,5 0-2 16,4 0 3-16,0-13-28 15,-1-5-31-15,-6-2-28 0,-8 0-122 16,-11 1-290 0</inkml:trace>
  <inkml:trace contextRef="#ctx0" brushRef="#br0" timeOffset="122654.95">8159 17529 903 0,'0'0'173'0,"0"0"-135"16,0 0 11-16,0 0-39 16,0 0 1-16,86-36-2 15,-45 28-7-15,5 2 6 16,2 0-8-16,4-4-19 16,3-1-151-16</inkml:trace>
  <inkml:trace contextRef="#ctx0" brushRef="#br0" timeOffset="123641.53">9009 16899 495 0,'0'0'194'16,"0"0"-77"-16,0 0 43 0,0 0-80 15,0 0-42-15,0 0-1 16,-61-10-2-16,43 10-3 16,-4 0-9-16,-2 0 11 15,2 0-4-15,-1 8-8 16,4-1-6-16,4 0-2 16,6-1-2-16,2-3-7 15,4 1 6-15,1-2-5 16,2 2-6-16,0 3-3 15,0 4 0-15,0 2 1 16,0 7-1-16,0 5 3 16,2 5 3-16,2 4 0 15,2 4-3-15,-3 2-2 16,0 4 2-16,0 3 3 0,0 4 0 16,3 2-3-16,-1-2 0 15,3 0 5-15,0-3-9 16,1-2 5-16,-3 2-1 15,6-1 3-15,-6 0-2 16,0 1-1-16,0 3 0 16,-2-5 0-16,2 0 4 15,-3-3-3-15,0-2 0 16,0-2-1-16,-3 1 1 16,3-1-1-16,-3 1 0 15,3 1 0-15,-1-4 0 0,1-2 1 16,-2-6-1-1,-1-4 0-15,0-1-2 0,0-11 2 16,0 0 1-16,0-2-1 16,0-9 0-16,0 2 0 15,2-4-2-15,-2 0 2 16,0 0-6-16,1 0 2 16,-1 0 3-16,0 0-2 15,4 0 0-15,1 0-1 16,1 0 4-16,4 3 0 15,4-3 2-15,1 0-4 16,4 0 2-16,3 0-8 0,4-6-31 16,2-8-53-16,2-5-115 15</inkml:trace>
  <inkml:trace contextRef="#ctx0" brushRef="#br0" timeOffset="124700.05">9527 17040 61 0,'0'0'522'0,"0"0"-364"16,0 0-19-16,0 0-24 15,0 0-42-15,0 0-38 16,-85 8 12-16,73 6-17 16,0 4-2-16,-1 4-16 15,7-1-1-15,0 4 6 16,6-3-11-16,0 0-2 16,0 1-4-16,19-1 3 0,4-1-6 15,5-11 2 1,5-1-5-16,5-9 3 0,4 0 5 15,-1-10-2-15,-4-9 0 16,-7-4 0-16,-9 0 7 16,-8 1-3-16,-9 0 0 15,-4-3 5-15,0-2 0 16,-16 1-1-16,-6 0-7 16,1 5 0-16,-3 6-1 15,3 8-18-15,3 5-3 16,3 2-33-16,5 14-34 15,2 13-301-15</inkml:trace>
  <inkml:trace contextRef="#ctx0" brushRef="#br0" timeOffset="125265.82">9499 17687 555 0,'0'0'258'16,"0"0"-146"-16,0 0 22 16,0 0-58-16,0 0-33 15,0 0-7-15,-45-3-7 16,45 3-13-16,0 0-16 16,0 7-2-16,0 11 1 15,12 6-1-15,6-3 2 16,4-4 3-16,1-1-3 15,4-4 2-15,-1-7-3 16,0-5 4-16,-1 0-4 0,-5-2 3 16,-4-13 2-16,-6-5 5 15,-5-5-2-15,-5-3 7 16,0 1-3-16,-3 1-9 16,-14 5 7-16,-3 7-4 15,-6 4-3-15,-5 7 11 16,1 3-12-16,0 0 2 15,6 11-2-15,3 3-1 16,7 9-8-16,6 3-33 16,2 10-53-16,6 1-114 15</inkml:trace>
  <inkml:trace contextRef="#ctx0" brushRef="#br0" timeOffset="125638.29">9537 18217 587 0,'0'0'70'15,"0"0"-68"-15,0 0 114 16,0 0-2-16,0 0-50 16,66-74 2-16,-55 52-9 0,-4 2-22 15,-3 5 1-15,-4 3-13 16,0 5 10-16,0 3-6 16,0 2 5-16,0 2-2 15,0 0-11-15,0 0-1 16,0 0-12-16,0 0-2 15,0 0-4-15,5 0-1 16,-2 12-5-16,8 5 3 16,-1 3-3-16,0 1-24 15,-2 0-25-15,-5 3-47 16,-3 2-197-16</inkml:trace>
  <inkml:trace contextRef="#ctx0" brushRef="#br0" timeOffset="125834.52">9587 18367 1016 0,'0'0'52'0,"0"0"-23"15,0 0 46-15,0 0-49 16,0 0 7-16,0 0-9 16,113 0-16-16,-77-9-5 15,3-7-3-15,1-3-34 16,-1-3-94-16,-2-6-375 15</inkml:trace>
  <inkml:trace contextRef="#ctx0" brushRef="#br0" timeOffset="126703.3">10009 16887 745 0,'0'0'196'0,"0"0"-89"0,0 0-35 15,0 0-42-15,0 0-30 16,0 0 2-16,21 0 11 16,0 0-10-16,3 0 9 15,1 5-1-15,2 2-2 16,-5 2 3-16,-1-2-12 15,-5 0 1-15,-8-2 3 16,0-1-1-16,-7 1 3 16,-1 3-1-16,0 4 15 15,0 5 8-15,0 7-14 16,0 2-2-16,0 7 0 16,0 6-2-16,-1 2 5 15,-1 3-9-15,2 1-2 0,0 2 4 16,0 5-2-1,0 1-1-15,3 6-5 0,6-2 6 16,-2-1-1-16,1 3 3 16,-2 0-3-16,0 1-5 15,0 2 5-15,-3-2 6 16,1-4 7-16,1-5-11 16,-1-3-1-16,4-4 5 15,-1-2-10-15,-1-2 0 16,0-5 0-16,-1-4 1 15,-4-7 1-15,1-6 0 16,-2-7-1-16,0-1 2 0,0-2 0 16,-3 0 7-1,-10 2 5-15,0 0-8 0,-2-3-4 16,-4-1-4-16,4 2-3 16,0-2-2-16,3-4 0 15,4-2-29-15,3 0-49 16,2-10-30-16,1-19-69 15,2-11-712-15</inkml:trace>
  <inkml:trace contextRef="#ctx0" brushRef="#br0" timeOffset="127746.54">11062 17370 687 0,'0'0'243'0,"0"0"-134"15,0 0-3-15,0 0-47 16,0 0-32-16,0 0-2 16,-6 0-22-16,9 0-3 15,12 0 1-15,6 0-1 16,3-1 4-16,1-1 0 15,2 2-2-15,-2 0-2 16,1 0-3-16,-1 0-31 16,-1 6-50-16,-5 4-114 0,-8 3-299 15</inkml:trace>
  <inkml:trace contextRef="#ctx0" brushRef="#br0" timeOffset="127963.94">11119 17579 961 0,'0'0'108'0,"0"0"-25"16,0 0 7-16,0 0-46 15,0 0-30-15,0 0-14 16,19 2 18-16,4 2 2 16,4 2-11-16,3-2-7 15,4 0-2-15,6 1-43 0,-3-3-121 16,1 0-634-1</inkml:trace>
  <inkml:trace contextRef="#ctx0" brushRef="#br0" timeOffset="132936.03">11995 17215 742 0,'0'0'204'15,"0"0"-122"-15,0 0-19 16,0 0 29-16,0 0-55 15,0 0-27-15,0 0-10 16,-21-49 6-16,36 35-5 16,4-1 3-16,3 9-2 15,3 4-4-15,3 2 0 16,6 0 2-16,2 10-1 16,1 13 4-16,-4 5-2 15,-2 7 0-15,-10 8 2 16,-9 9 1-16,-12 5 7 0,0 3-5 15,-12-4-5-15,-15-5 10 16,-3-8-3-16,1-12 10 16,3-9-7-16,7-12 4 15,4-6-6-15,7-4-9 16,-2 0-6-16,4-14-29 16,5-15-34-16,1-13-4 15,0-7-51-15,13-4-168 16,7 2-161-16</inkml:trace>
  <inkml:trace contextRef="#ctx0" brushRef="#br0" timeOffset="133167.95">12390 17126 784 0,'0'0'190'0,"0"0"-81"15,0 0-20-15,0 0-23 16,0 0-30-16,0 0-7 15,-62 105-3-15,62-62 12 16,0 1-14-16,8 1-16 16,12-4-7-16,5-3 0 15,2-10-2-15,4-6 0 16,1-8-8-16,2-8-27 16,2-6-45-16,-2 0-46 15,-5-2-190-15</inkml:trace>
  <inkml:trace contextRef="#ctx0" brushRef="#br0" timeOffset="133452.94">12650 17549 667 0,'0'0'137'0,"0"0"-104"16,0 0 24-16,0 0-14 15,0 0-21-15,0 0-2 16,39-95 6-16,-27 74 2 15,-2 4-3-15,-3 5-8 16,-5 8 4-16,1 4 2 0,-3 0-2 16,0 0 8-16,3 4-13 15,0 15-9-15,6 9 17 16,-3 13 26-16,0 1-34 16,0 3-7-16,0-1-6 15,-2 0-3-15,-3-2 0 16,1-2-25-16,-1-5-74 15,4-8-205-15</inkml:trace>
  <inkml:trace contextRef="#ctx0" brushRef="#br0" timeOffset="134667.74">13408 16415 541 0,'0'0'115'0,"0"0"27"0,-81 0 11 16,56 2-72-16,1 2-33 15,7 0-15-15,3-3 1 16,4 2-5-16,4-1-6 16,-1-2 0-16,3 4-14 15,-1 0 1-15,-1 5-6 16,2 1 7-16,-5 5-8 15,3 2 0-15,1 4-2 16,1 5 0-16,2 4 3 16,1 3-4-16,1 4 0 15,0 1 6-15,0 3-1 16,4-3-10-16,4 4 11 16,4 4-6-16,-2 1 13 0,1 2-12 15,-1 4-1 1,-4 4 4-16,3 1 1 0,-3 6-4 15,1 0 7-15,2 2-3 16,-1 1-1-16,4 0 1 16,0-1-8-16,-2-2 3 15,2-1 0-15,-3 1 2 16,-1 1-2-16,-2-2 0 16,-1-2 0-16,0-6 0 15,-1-9 0-15,-1-3 2 16,2-6-1-16,-1-6-1 15,1-3 0-15,1-5 0 16,-2 1 0-16,1-4 0 16,-1-1 0-16,1 1 6 0,1-7-5 15,1 0-1-15,-4-3-1 16,1-1 1-16,-2-5 5 16,1 0-4-16,-3-2-2 15,2-2 2-15,-2 0 1 16,0 0 4-16,0 0 2 15,0 0-6-15,1 0 3 16,5 0-5-16,4 0-1 16,2 0-2-16,6 0 3 15,2 0 0-15,4 0 0 16,2-6-10-16,7-4-42 16,6-4-56-16,4 1-188 15,4-2-536-15</inkml:trace>
  <inkml:trace contextRef="#ctx0" brushRef="#br0" timeOffset="138995.93">13828 16452 618 0,'0'0'213'0,"0"0"-197"15,0 0 52-15,0 0 45 16,0 0-72-16,0 0-28 16,0 0-9-16,3 0 4 15,5 0-6-15,4-6-2 16,-6-5-1-16,0-5-1 15,-5-1-5-15,-1-2 7 16,0 2-8-16,0 3 5 16,-12 4 2-16,-4 7 0 0,-2 3 2 15,-1 0 7-15,-1 10 10 16,5 9 13-16,1 9-10 16,4 9-2-16,6 7 0 15,4 9-1-15,0 4 1 16,9-1-4-16,15-3-1 15,6-11-14-15,1-9-1 16,5-13 1-16,0-12-2 16,-1-8-18-16,-1-3-25 15,-2-24-13-15,-2-8-12 16,-6-12-49-16,-5-7-88 16,-7-6 9-16,-5 1 22 15,-7 4-102-15,0 10 256 0,-1 15 22 16,-14 8 249-16,1 14-58 15,1 4 43-15,6 4-43 16,-1 0-63-16,4 0-76 16,2 10-15-16,1 11-19 15,1 6-4-15,0 6-6 16,6 2 2-16,7 0-10 16,6 1 8-16,1-3 0 15,2-5 1-15,2-6-4 16,0-11-2-16,-3-9-4 15,1-2 1-15,-2-2-4 16,-7-19 0-16,-1-7 1 0,-12-3 0 16,0-1-5-1,-10 1 3-15,-15 4 5 0,-5 5 0 16,1 8 1-16,2 5 14 16,8 6 7-16,7-1 11 15,6 3-2-15,6 1-15 16,0-1-16-16,12-1-19 15,15-2 17-15,7-2 2 16,6-3-2-16,-1-3-7 16,-2 0-2-16,-7-4-9 15,-7 8 1-15,-7-1 7 16,-7 5 1-16,-6 2 10 16,-3 0 1-16,0 2 12 0,0 0 11 15,-1 0 17-15,-10 14-21 16,-1 0-16-16,8 4 4 15,4 3-5-15,0 6-1 16,10-1-1-16,10 0-2 16,5 1-1-16,0 0 3 15,-1-2 0-15,-4-2 0 16,-4-1 2-16,-7-2-2 16,-9 2 2-16,0-3 3 15,-8 2-4-15,-15 2 7 16,-6-5-4-16,-1 0-4 15,1-6 1-15,6-4-1 16,7-5 0-16,7-3-30 16,9-6-38-16,0-17-45 0,13-9-234 15</inkml:trace>
  <inkml:trace contextRef="#ctx0" brushRef="#br0" timeOffset="139813.82">14855 16304 88 0,'0'0'554'0,"0"0"-475"15,0 0 31-15,0 0 6 16,0 0-44-16,0 0-35 16,-2-11-5-16,2 11-15 0,-4 11 8 15,-1 14-2 1,-5 11-13-16,-3 3 17 0,-3 2-5 15,-4 2 5-15,-6 0-14 16,0-1-10-16,-4-5 2 16,3-6-2-16,1-10-1 15,6-8 0-15,2-9-2 16,3-4 0-16,-1 0-5 16,0-11-6-16,2-10 2 15,2-5-3-15,4 1 11 16,5 1 0-16,3 4 1 15,0 5 0-15,8 7-3 16,11 0 4-16,3 7-1 16,7 1 4-16,1 0-1 0,-1 1 8 15,0 15-5-15,1 8 2 16,-4 3-1-16,1 6-4 16,-2 0-1-16,-3-2-2 15,0 0-43-15,0-10-49 16,-5-4-182-16</inkml:trace>
  <inkml:trace contextRef="#ctx0" brushRef="#br0" timeOffset="140753.18">15081 16604 678 0,'0'0'244'16,"0"0"-183"-16,0 0 1 16,0 0-17-16,0 0-23 15,0 0-14-15,20-80 8 16,-8 74 3-16,-3 3-4 16,-3 3-4-16,-3 0-9 15,4 0 3-15,-4 16-3 16,0 5 11-16,-3 7 4 15,0 3-9-15,0 1-7 16,-4-2-1-16,-5-4 5 16,3-5-3-16,1-5-2 0,2-9 12 15,2-3 3-15,1-4-8 16,0 0-7-16,0 0-4 16,3-1-4-16,14-15 7 15,6-8 2-15,4-3 2 16,-3-1-2-16,-2 3-1 15,-7 7 4-15,-7 8-4 16,-4 5 1-16,-4 5 0 16,0 0 1-16,0 0 8 15,0 1 19-15,-6 11-15 16,-1 5-5-16,4 0-4 16,3 1 0-16,0 1 2 15,0-3-6-15,15 0 2 0,9-5-2 16,5-4-1-16,3-4-4 15,4-3-10-15,1 0-68 16,-6 0-72-16,3 0-639 16</inkml:trace>
  <inkml:trace contextRef="#ctx0" brushRef="#br0" timeOffset="142393.93">13891 17301 572 0,'0'0'58'15,"0"0"-51"-15,0 0 52 16,0 0-17-16,0 0-40 16,0 0 13-16,0 0 7 0,24-14-6 15,-15-1-3-15,-3-5-11 16,-1-1-2-1,-5 2-7-15,0 2 2 0,0 3 5 16,-8 6 9-16,-9 5 30 16,-2 3 24-16,-3 0 1 15,-1 6-7-15,2 10-24 16,2 3 2-16,5 5-5 16,8 6-5-16,6 3-10 15,0 9 18-15,6 1-6 16,17 3 2-16,4-5-21 15,8-5 0-15,1-9-8 16,-1-11 3-16,1-7-4 0,-1-9 1 16,3-6-22-1,2-22-36-15,-3-10-50 0,-5-6-204 16,-7 0-335-16</inkml:trace>
  <inkml:trace contextRef="#ctx0" brushRef="#br0" timeOffset="143015.84">14200 17234 92 0,'0'0'756'16,"0"0"-642"-16,0 0-20 16,0 0-14-16,0 0-47 15,0 0-31-15,-31 43 4 16,32-16 2-16,10 0-3 0,5 1-1 16,3-4 12-1,-1-1-13-15,3-11-2 0,-3-1 0 16,3-7-1-16,-3-4 0 15,-5 0-7-15,0-16 7 16,-5-3-1-16,-5-6 4 16,-3 0-5-16,0-2 4 15,-8 4-1-15,-6 4 8 16,-1 7-5-16,0 3-2 16,6 6 12-16,4 2 13 15,4 1 2-15,1 0-29 16,0 0 0-16,3 0-6 15,12 0 2-15,9 0-4 0,4 0 8 16,2 0-9 0,0 0-2-16,-4-6-12 0,0-8 7 15,-8 1-3-15,-6 1-3 16,-6 4 21-16,-6 1 1 16,0 5 4-16,0-2 24 15,-9 3 5-15,0 1 10 16,6 0-5-16,1 0-17 15,2 0-18-15,0 0-3 16,0 5-11-16,8 12 7 16,8 5 4-16,2-1 0 15,3 0 1-15,-2 4 1 16,-2 0-2-16,-1 3 0 16,-7 1 0-16,-3-3 3 15,-6 2-3-15,0-7 0 0,0 0 6 16,-13-5-3-1,-5-2-3-15,0-2 1 0,2-6-1 16,5-1 0-16,5-5-4 16,3 0-35-16,3 0-29 15,0-19-57-15,3-5-204 16,14-1-350-16</inkml:trace>
  <inkml:trace contextRef="#ctx0" brushRef="#br0" timeOffset="143517.79">15025 17123 733 0,'0'0'161'15,"0"0"-78"-15,0 0 6 16,0 0-36-16,0 0-49 15,0 0-2-15,-16-4 4 16,16 4-4-16,0 12-1 16,0 9 17-16,-2 7 10 15,-7 4 4-15,-3 4-24 16,-7 0 5-16,-5 5-1 16,-4-3-12-16,-2-3 2 15,3-9 1-15,6-10-3 0,2-8 2 16,2-7 2-16,1-1-8 15,-1-6-5-15,1-14 1 16,4-13 2-16,0-3-4 16,6-4 8-16,6 7 1 15,0 10-1-15,5 2 4 16,14 13-4-16,-1 2 0 16,4 4 1-16,2 2 2 15,1 2 9-15,1 14 6 16,1 4-10-16,1 2 3 15,2 2-3-15,-2 1-5 0,-1-3-2 16,-5-4 0 0,-2-1-51-16,-2 0-22 0,-5-5-69 15,2-2-157-15,-4-6 69 16,-1-4-101-16</inkml:trace>
  <inkml:trace contextRef="#ctx0" brushRef="#br0" timeOffset="143937.49">15134 17370 383 0,'0'0'171'15,"0"0"-76"-15,0 0 42 16,0 0-29-16,0 0-54 16,0 0-17-16,27-70-27 15,-26 70 2-15,-1 0-3 16,3 0-8-16,4 4 9 16,-1 9 7-16,2 7 6 15,-2 1-12-15,3-2-11 0,-3-3 5 16,1-3-4-1,2-3 0-15,2-9-1 0,-1-1-2 16,1-1 2-16,0-16-1 16,0-6-1-16,-2 1 4 15,1 1 1-15,-5 3-3 16,-1 7 3-16,-1 1-2 16,-3 8 4-16,0 2 16 15,2 0-5-15,-2 0-5 16,1 0 4-16,4 6-10 15,-2 10 4-15,1 13 34 16,-4 8-18-16,0 7 21 0,0 2-22 16,-9 2 4-16,-4-7-6 15,-3-2-3-15,0-7-3 16,-1-2-15-16,-1-5 2 16,-5-1-3-16,-2 0-17 15,-2-6-63-15,-6 1-79 16,-1-3-495-16</inkml:trace>
  <inkml:trace contextRef="#ctx0" brushRef="#br0" timeOffset="145479.54">13961 18064 390 0,'0'0'319'16,"0"0"-290"-16,0 0 33 15,0 0 68-15,0 0-97 16,0 0-26-16,33 0-3 0,-20 0 0 16,-1-6 3-16,0-9-1 15,-4-1-5-15,-5-1 1 16,-3 1 9-16,0-1-11 16,0 6-3-16,-8 6 3 15,-5 3 3-15,-2 2 8 16,-3 0 4-16,0 15-9 15,-1 11 7-15,5 4 2 16,4 2-8-16,8 6 14 16,2-5-3-16,10 3-15 15,15-3 5-15,5-6-7 16,2-7 3-16,1-4-4 16,3-13-2-16,-2-3-1 15,0-3 0-15,1-17-2 16,-2-9-30-16,-5-10-6 0,-6-1-3 15,-5 1-31-15,-11 2-6 16,-6 7-12-16,0 10 65 16,-12 7 28-16,-7 9 76 15,2 0 37-15,2 4-25 16,6 0-22-16,2 0-26 16,5 5-23-16,2 14-16 15,0 1 1-15,0 7-2 16,11-1 0-16,2 4-1 15,5-4 0-15,6 0 1 16,0-5 5-16,-2-5-3 16,4-6-2-16,-4-8-2 0,2-2 2 15,0 0 0-15,-3-10 3 16,-4-8-2-16,-3-5 10 16,-8-1-9-16,-3 1 8 15,-3-1-7-15,0 2 8 16,-8 3-2-16,-7 5-7 15,2 4 12-15,-1 6-4 16,4 1 1-16,3 3 7 16,2 0-5-16,5 0-7 15,0 0-6-15,0 0-3 0,0 0 2 16,2 0-15 0,14 0 11-16,2 0 3 15,6-3-3-15,-2-7-11 0,-1-3 7 16,-1-5-16-1,-3-1-1-15,-8 0-4 0,-4 6 17 16,-5 1 12-16,0 6 1 16,-6 4 19-16,-12 2 17 15,3 0 10-15,0 3-5 16,6 6-14-16,6 1-7 16,3 4-20-16,0 2-3 15,15 2 1-15,8 1 1 16,5 1-2-16,2-1 3 15,1 0 2-15,-1 1 0 16,-2-2-2-16,-4 2-2 0,-6-3 2 16,-5-1 2-16,-7 0 1 15,-4 0-3-15,-2 3 23 16,0 0 2-16,-9 0-1 16,-6-4-14-16,0-1-10 15,2-8 0-15,4-2-5 16,4 0-12-16,4-4-47 15,1 0-36-15,0-10-182 16</inkml:trace>
  <inkml:trace contextRef="#ctx0" brushRef="#br0" timeOffset="146466.23">15216 17979 207 0,'0'0'471'0,"0"0"-337"16,0 0-29-16,0 0 2 16,0 0-62-16,0 0-30 15,0 11-10-15,-5 5-5 16,-4 5 5-16,-5 4-1 15,-5 6 2-15,-4 3 18 16,-7 1 5-16,-2 2-5 16,-2-3 0-16,3-6-1 15,7-6 4-15,8-10-12 16,7-10-10-16,6-2-2 16,1 0-3-16,-1 0-1 15,0-18-9-15,-1-9 1 16,2-7-2-16,2 2 4 0,0-2-1 15,0 8 8-15,0 6 2 16,8 5-2-16,1 8-2 16,3 6-3-16,1 1 0 15,5 0 5-15,3 8 2 16,3 11 4-16,1 1 4 16,3 3-2-16,2 3 3 15,-2 1-7-15,0-3-4 16,-2 1 0-16,0-5-28 15,-2-6-42-15,-2-8-99 16,-6-4-344-16</inkml:trace>
  <inkml:trace contextRef="#ctx0" brushRef="#br0" timeOffset="146884.98">15413 18179 827 0,'0'0'83'0,"0"0"-77"15,0 0 32-15,0 0-5 16,0 0-5-16,38-75-17 16,-16 71 13-16,0 0-13 0,-1 4 4 15,-3 0-1-15,-5 5-11 16,1 15 8-16,-6 6 5 15,-5 3 1-15,-3 3 1 16,0 2 10-16,-13-7-6 16,1-1 4-16,4-9-5 15,3-7 4-15,3-5-23 16,2-1 5-16,0-4-7 16,0 5-5-16,0 1-1 15,10-3 6-15,1 3-3 16,0-3 4-16,3-1-2 15,0-2-1-15,1 0-3 16,-2 0-34-16,2-2-17 0,-4-10-28 16,-5-3-133-1,-5 0-267-15</inkml:trace>
  <inkml:trace contextRef="#ctx0" brushRef="#br0" timeOffset="147057.29">15471 18247 608 0,'0'0'327'0,"0"0"-225"16,0 0-53-16,0 0-23 16,0 0-22-16,0 0 19 15,93-41-14-15,-59 34-3 16,0 4-6-16,-4-1-2 16,-4 1-79-16,-4 1-418 0</inkml:trace>
  <inkml:trace contextRef="#ctx0" brushRef="#br0" timeOffset="148496.35">15934 16318 93 0,'0'0'88'0,"0"0"12"16,0 0-28-16,0 0-41 15,0 0-27-15,0 0-4 16,-30-31-24-16,30 27 24 15,-2 0-2-15,2-1-27 16,-1 1-96-16,-2-2-83 16</inkml:trace>
  <inkml:trace contextRef="#ctx0" brushRef="#br0" timeOffset="149345.35">15665 16199 690 0,'0'0'172'0,"0"0"-169"15,0 0 5-15,0 0 58 16,0 0-26-16,0 0-25 16,65-38-12-16,-46 38 14 15,0 0-2-15,-1 0 12 16,1 0-9-16,0 0-5 15,0 0 9-15,0 0-15 16,-4 0 5-16,-5 0-10 16,-2 0-2-16,-5 0 13 15,-2 0-7-15,-1 0 13 16,0 0 12-16,0 13 3 16,3 5-1-16,0 9-13 0,3 5-5 15,-2 4-7-15,4 8-5 16,1 5-2-16,3 2-1 15,1 2 3-15,1 3 1 16,-2 2-4-16,-2-1 1 16,3 4-1-16,-3-4 0 15,-1 1 0-15,-1 0 1 16,0 1 3-16,-1-3-4 16,-1 2 2-16,3-1 2 15,-3-2 13-15,2 2-17 16,-2 2 0-16,4 0 10 15,-3 4-3-15,1-2-7 16,0-3 1-16,0-2 3 16,-2-5 9-16,2-2-8 0,3-2-2 15,-1-1-1-15,0-7 2 16,1-4-7-16,0-2 5 16,-1-1-2-16,0 0 1 15,-1 1 0-15,-2-3-1 16,-1-1 2-16,-1 4-2 15,-2 1 7-15,0-3-7 16,0 4 6-16,-3-5-4 16,0-5-2-16,0 0 0 15,0-2 7-15,-3-7-5 16,-5-3 5-16,2-7-7 16,-1-2 3-16,-5 0-3 15,2-3 0-15,-8-1-15 0,-2 0-7 16,-5-7-35-16,-6-18-2 15,-2-18-46-15,3-12-93 16,6-8-285-16</inkml:trace>
  <inkml:trace contextRef="#ctx0" brushRef="#br0" timeOffset="149765.74">16350 17379 801 0,'0'0'123'0,"0"0"-21"15,0 0 6-15,0 0-40 0,0 0-39 16,0 0 1 0,-15 0-27-16,22-5-1 0,11-4 3 15,8-2 5-15,3-1 4 16,3 3-9-1,1 1-5-15,-2 4 4 0,0 3-2 16,-1-1-4-16,-2 1-2 16,-2-1-17-16,-8-2-32 15,-2-2-51-15,-11-1-124 16,-5 1-237-16</inkml:trace>
  <inkml:trace contextRef="#ctx0" brushRef="#br0" timeOffset="149983.35">16514 17126 865 0,'0'0'77'0,"0"0"-21"16,0 0 36-16,0 0-47 15,-2 72-8-15,2-31-1 16,0 4-14-16,0 5-9 15,0 2-10-15,3-1-6 16,2-2-54-16,-1-6-116 16,2-11-633-16</inkml:trace>
  <inkml:trace contextRef="#ctx0" brushRef="#br0" timeOffset="154520.28">16945 16977 440 0,'0'0'191'0,"0"0"-177"16,0 0 6-16,0 0 39 15,0 0-5-15,87-59-44 16,-77 59-10-16,-1 8 3 16,-8 14 46-16,-1 10 22 0,0 6 0 15,-3 3-6-15,-8-2-31 16,0-1 16-16,3-8-16 15,1-6-1-15,4-9-17 16,3-1 3-16,0-4-1 16,2-2-17-16,14-2-1 15,8-1-2-15,7-5 2 16,2 0 1-16,1-3 3 16,-1-13-8-16,-1-7 4 15,-6-6-4-15,-6-5 0 16,-4-5-2-16,-7-3-6 15,-6 4-3-15,-1 7 13 16,-2 8-1-16,0 9 3 0,0 8 0 16,0 4 3-16,0 2 15 15,0 0-7-15,0 0-6 16,0 3-5-16,1 19 2 16,9 14 1-16,1 11 10 15,1 9 7-15,-6 0-20 16,-3 5 0-16,-3-3 10 15,0 2-4-15,0-3-6 16,-6-9 0-16,-3-7-2 16,-1-5-28-16,-7-11-36 15,-4-5-58-15,-4-7-239 16</inkml:trace>
  <inkml:trace contextRef="#ctx0" brushRef="#br0" timeOffset="154952.51">17451 17445 777 0,'0'0'50'0,"0"0"-38"16,0 0 102-16,39-87-46 16,-26 60-46-16,3 2-13 15,-4 9-1-15,-1 3 7 16,-7 8-7-16,-1 3 3 15,-3 2-8-15,0 0 30 16,0 2-8-16,0 24 2 16,2 11 8-16,-1 11 3 15,1 2-30-15,-1-4 11 16,1-7-17-16,1-3 4 16,-2-6-6-16,1-9-20 0,2-10-53 15,0-10-109-15,2-1-342 16</inkml:trace>
  <inkml:trace contextRef="#ctx0" brushRef="#br0" timeOffset="155959.22">17812 16036 435 0,'0'0'190'0,"0"0"-97"16,0 0 22-16,0 0-8 16,-87-27-40-16,74 24-33 0,4 2 6 15,1 1-5-15,1 0-12 16,3 0 7-16,-1 0-16 16,1 0-3-16,-1 0-6 15,2 10-4-15,-4 4 5 16,2 4-6-16,4 6-2 15,-1 6-4-15,2 7 12 16,0 9-5-16,0 6 0 16,0 9 0-16,3 1-2 15,3 4 2-15,1-1-1 16,-2 1 4-16,1 4-4 16,-1-3 2-16,-1 3 0 0,2 3 7 15,-2-1 1-15,1 4 2 16,-1-1-3-16,-1-1 1 15,3-1 2-15,-1-2-5 16,2-1 14-16,-1-5-13 16,-1-2-1-16,-2-2 2 15,1-6-8-15,-1 2 19 16,-1 0-20-16,-1 0 3 16,3 0-2-16,-2-6 4 15,1-3-4-15,2-8-1 16,-2-6 0-16,3-9 11 15,-2-8-9-15,3-4-1 16,-1-5 0-16,0-2 3 0,2 0-1 16,1 1-2-16,1 0 5 15,-1 2 6-15,2-5-10 16,1 2-4-16,1-5-1 16,6 2 3-16,5-3 0 15,9-4-46-15,10-23-45 16,3-11-76-16,6-13-449 15</inkml:trace>
  <inkml:trace contextRef="#ctx0" brushRef="#br0" timeOffset="157223.82">18110 16217 85 0,'0'0'488'0,"0"0"-479"15,0 0-9-15,0 0 18 16,0 0-18-16,67-80-26 16,-63 59-12-16,-4 0 11 0,0 1 27 15,-14 3 20-15,-5 6 59 16,-3 8-5-16,-1 3 37 15,0 0-27-15,0 3-4 16,4 11 8-16,2 4-44 16,5 4-11-16,6 4-13 15,3 7-10-15,3 5 11 16,4 1-3-16,14 4-12 16,5-8-3-16,0-2-1 15,-1-7-1-15,0-7-1 16,0-6-5-16,0-7 5 15,-1-4-1-15,3-2-13 16,2-10-26-16,0-17-2 0,1-13-22 16,-4-6-38-16,-7-5-54 15,-8 4-35-15,-8 9 75 16,0 13 109-16,-5 11 7 16,-10 10 123-16,0 4 52 15,2 0-22-15,1 4-63 16,1 13-40-16,5 4-17 15,2 4-21-15,4 4 9 16,0 3-15-16,0 2-1 16,12 1 2-16,3-4-5 15,4-3 6-15,3-6-6 16,1-8 2-16,4-7-4 16,0-7-6-16,1 0 4 15,-1-18 2-15,-3-9 0 0,-9-6-1 16,-5-4 2-16,-10-3-1 15,0 5 4-15,-9 1-2 16,-10 7 1-16,-2 10 1 16,2 7 0-16,5 6 12 15,5 2 6-15,3 2-6 16,5 0-2-16,1 0-14 16,1 0-11-16,17 2 5 15,7 3 5-15,5-2-1 16,3-3-2-16,0 0-9 15,1-1 4-15,-1-12-14 16,-6-2-1-16,-8-2 20 16,-8 0-13-16,-11 1 17 0,0 5 3 15,-11 4 9-15,-11 4 18 16,-2 3-5-16,0 0 0 16,8 11 20-16,4 5-39 15,9 1 4-15,3 6-10 16,3 2-1-16,18 2 0 15,6 4-1-15,2 1 2 16,1 0 0-16,0 4 2 16,-3 0-6-16,-7 3 9 15,-4-3-4-15,-7-3 2 16,-8 1-3-16,-1-9 4 16,0-4 1-16,-9-7-4 0,-3-4-1 15,2-8 0-15,1-2 0 16,1 0-15-16,4-12-61 15,-2-12-27-15,5-6-279 16</inkml:trace>
  <inkml:trace contextRef="#ctx0" brushRef="#br0" timeOffset="158908.59">18922 16171 267 0,'0'0'627'16,"0"0"-534"-16,0 0-13 15,0 0-16-15,0 0-28 16,0 0-36-16,-11 16 4 15,16 21 2-15,8 13 5 16,1 7-4-16,-2 6 14 0,1-3-18 16,-2-3-3-16,-1-6 0 15,-1-9 0-15,-3-6-10 16,-3-13-51-16,-2-10-57 16,-1-12-242-16</inkml:trace>
  <inkml:trace contextRef="#ctx0" brushRef="#br0" timeOffset="159372.06">18880 16144 381 0,'0'0'188'0,"0"0"-168"16,0 0 37-16,52-76-11 15,-31 63 3-15,-1 5-12 16,-3 3 3-16,-2 5-8 15,-4 0-13-15,1 7 10 16,-8 19-5-16,-2 8 26 16,-2 5-26-16,0 0-8 15,-11 1 1-15,-7-5 7 16,5-6-7-16,1-12 9 16,6-10-13-16,5-7 9 15,1 0-22-15,0-3-10 16,4-13-2-16,14-7 10 15,2-1-3-15,2 4-4 16,-1 4 3-16,1 8-1 16,-3 4 7-16,-1 4 0 0,-6 0 0 15,-4 0 4-15,-7 12-4 16,-1 11 0-16,-1 8 15 16,-14 4 5-16,-3 2 1 15,0-3-4-15,0-5 3 16,4-2-7-16,1-10-3 15,6-4-7-15,4-7-4 16,1-3 1-16,2-3-38 16,0 0-54-16,2 0-253 15,10-12-360-15</inkml:trace>
  <inkml:trace contextRef="#ctx0" brushRef="#br0" timeOffset="159935.66">19271 16286 594 0,'0'0'83'0,"0"0"-52"16,0 0 111-16,0 0-65 15,0 0-54-15,0 0-6 16,0 0-4-16,51-27 2 16,-50 52 25-16,-1 4-8 15,0 3-12-15,0-1-1 16,-3-5 1-16,-7 1 4 15,-2-7-2-15,0-7-9 16,6-2 6-16,1-8 10 16,5-3-21-16,0 0-5 15,0 0-3-15,0-3-18 16,13-15 12-16,9-6 2 0,5-8 4 16,-2 3-2-16,-2 2-17 15,-6 7 9-15,-8 10-3 16,-4 8 13-16,-5 2 11 15,0 0-9-15,0 1 47 16,0 13-18-16,-6 5-29 16,3 2 12-16,3 3-13 15,0-3 16-15,3-1-6 16,13-2-7-16,4-5-8 16,3-2-2-16,4-8-2 15,3-2-55-15,1-1-75 16,-1 0-458-16</inkml:trace>
  <inkml:trace contextRef="#ctx0" brushRef="#br0" timeOffset="161346.13">18161 17033 716 0,'0'0'150'0,"0"0"-128"16,0 0 85-1,0 0-46-15,0 0-50 0,0 0-3 16,13 23-7-16,-2-23 5 15,2-6 2-15,-4-10-5 16,-3 0-3-16,-4-3-7 16,-2 3 0-16,0 3-2 15,-12 5 3-15,-9 8 6 16,-2 0 2-16,-2 5 5 16,0 12 15-16,1 7-8 15,4 8-3-15,4 4 5 16,7 3-4-16,6 2 9 15,3-3 6-15,1-3-15 16,21-6 0-16,5-8-12 16,5-2-5-16,5-11 2 0,-1-3 3 15,2-5-5-15,-1-7-3 16,0-18-7-16,2-5-18 16,-6-5-14-16,-7-3-17 15,-6-5-67-15,-8 2-72 16,-9 3 9-16,-3 10 95 15,-3 10 99-15,-15 8 2 16,0 9 145-16,2 1 43 16,1 0-7-16,7 4-99 15,4 10-37-15,4 4-24 0,0 5-13 16,0 4 8 0,6 3-9-16,9 3 4 0,3 0 2 15,3-6-7-15,4-2 1 16,0-8-6-16,-1-7-2 15,0-6-1-15,-2-4 1 16,-5 0-1-16,-1-14 0 16,-7-9-3-16,-4-1 3 15,-5-3 7-15,0-2-5 16,-11 3-2-16,-6 5-4 16,1 7 4-16,4 6 9 15,4 4 3-15,5 2-3 16,3 0 7-16,0 1-16 15,4-4-10-15,15-3 1 16,5-2 6-16,1-4-3 0,0 1-5 16,-2-2-5-16,-5 3 3 15,-9 5-1-15,-6 4 10 16,-3 3 8-16,-1 0 22 16,-14 0 30-16,-6 4-37 15,3 9 18-15,8-4-19 16,5 5-6-16,5 2-10 15,2 2-2-15,17 1-3 16,7 0 3-16,2 4 0 16,2-1 1-16,-2 3-1 15,-3 0 0-15,-8-1 2 16,-7 2 2-16,-8 4-4 16,-2-4 4-16,-2-2-3 15,-11-4 5-15,1-5-5 0,3-4-1 16,2-5-15-16,5-5-30 15,2-1-26-15,0-1-43 16,0-16-295-16</inkml:trace>
  <inkml:trace contextRef="#ctx0" brushRef="#br0" timeOffset="161689.82">18941 17067 409 0,'0'0'438'15,"0"0"-336"-15,0 0 14 16,0 0-33-16,0 0-54 16,0 0-16-16,-15 30-7 15,15 4 20-15,5 5 7 16,-2 3-19-16,0 4 6 15,0-3-5-15,-2 3-7 16,1-4-3-16,1-5 0 16,0-8-5-16,0-8 0 15,2-8-4-15,-2-6-5 0,1-4-31 16,0-3-29 0,1-14-8-16,-1-15-8 0,-2-13-72 15,-2-9-68-15,0-4 16 16,-6-1-166-16</inkml:trace>
  <inkml:trace contextRef="#ctx0" brushRef="#br0" timeOffset="161938.07">18941 17067 417 0,'-33'-56'151'16,"33"26"-5"-16,0 7 4 15,3 5-50-15,14 4-31 16,4 3-33-16,4 4-6 16,2 4-15-16,0 3 4 15,-2 1 3-15,-4 16-14 16,-3 8 12-16,-4 6-8 15,-9 2 1-15,-5 4 10 16,-2 0-10-16,-17-5 1 0,-3-4 11 16,-2-6-9-16,3-7-5 15,2-6-11-15,5-9 1 16,4 0-5-16,7 0-12 16,3-8-29-16,0-14-31 15,6-4-3-15,12 2-56 16,1 0-161-16</inkml:trace>
  <inkml:trace contextRef="#ctx0" brushRef="#br0" timeOffset="162631.6">19010 17168 631 0,'0'0'185'16,"0"0"-135"-16,0 0 24 15,0 0-45-15,0 0-23 16,0 0 20-16,63-45-13 16,-38 39 7-16,-1 4 16 15,-8 2-25-15,-1 0-2 16,-9 4-2-16,-4 12-1 16,-2 7 39-16,-3 3-18 15,-15 4-4-15,-2-2-1 16,-2-3-9-16,-2-4 7 15,6-5-10-15,0-8-4 16,6-3-6-16,5-4-1 0,-2-1-37 16,7-3-60-1,2-14-220-15</inkml:trace>
  <inkml:trace contextRef="#ctx0" brushRef="#br0" timeOffset="163219.62">19322 17190 738 0,'0'0'115'16,"0"0"-35"-16,0 0-7 16,0 0-48-16,0 0-13 15,0 0-11-15,5-4 1 16,2 4 5-16,0 12 9 15,2 4 12-15,1 1-18 16,-1 0 11-16,-1-7-10 16,-2-1-8-16,1-4 5 0,-1-5-8 15,-1 0 0-15,2 0 4 16,2-5-4-16,3-13 0 16,2-2 10-16,0-4 0 15,-3 5-8-15,-2 6 0 16,-2 5 0-16,-5 5-2 15,-1 3-2-15,-1 0 2 16,0 0 18-16,2 0-12 16,4 8 0-16,1 10 5 15,5 6 26-15,-3 6-11 16,-4 1-16-16,-5 6 5 16,0 2 0-16,-13 5-3 0,-10-1-6 15,-7-4-6-15,-1-5 1 16,-4-5-3-16,-1-6-27 15,-2-5-57-15,-3-8-50 16,3-3-496-16</inkml:trace>
  <inkml:trace contextRef="#ctx0" brushRef="#br0" timeOffset="164766.1">18358 17811 468 0,'0'0'201'15,"0"0"-168"-15,0 0 42 16,0 0 61-16,0 0-67 16,0 0-19-16,0 0-21 15,30 20-9-15,-18-20-14 16,0-8-3-16,-3-11 3 16,-5-2-6-16,-4-2-8 15,0 3 4-15,-6 7-14 16,-15 6 18-16,-3 7 7 15,-6 0-5-15,-1 13 13 16,0 8-6-16,4 8 19 16,5 3-3-16,5 3 3 15,13 1-8-15,4-1 1 0,3-1-11 16,21-5-9-16,4-3 4 16,8-5-4-16,4-4-1 15,2-9-6-15,0-8 6 16,1 0-5-16,-3-8-3 15,-2-15-17-15,-6-4-19 16,-6-5-6-16,-9 1 20 16,-8 1-76-16,-7 4 12 15,-2 2 25-15,0 8 26 16,-8 3 43-16,-3 7 38 0,3 5 76 16,4 1-22-1,1 0-26-15,3 0-28 0,0 10-25 16,0 10-13-16,0 3 0 15,0 3 3-15,4 5-3 16,7-2 16-16,5-3-6 16,3-5-5-16,2-5 0 15,3-6-2-15,1-10-3 16,-1 0-3-16,-6 0 2 16,-2-16 1-16,-5-4 0 15,-9-3 3-15,-2-3-1 16,-3-2-1-16,-18 2 8 15,0 6-8-15,-2 4 8 0,4 6-7 16,6 7-2 0,8 2 19-16,2 1 11 0,3 0-30 15,5-2-3-15,14 1-6 16,8-2 9-16,1-3 0 16,-1-1-7-16,-2-1-1 15,-5 2 4-15,-8-1-8 16,-5 4 8-16,-7 3 1 15,0 0 3-15,0 0 15 16,0 0 26-16,-4 0-1 16,-4 0-22-16,4 6-9 15,4 4-4-15,0 4-5 16,3 3-1-16,15 5-2 16,4 2 6-16,2 1-6 0,-4 3 3 15,-4 1 0-15,-9 1 3 16,-5 1-1-16,-2-3 3 15,0-1-3-15,-9-6-1 16,-2-5-1-16,3-6-1 16,1-6-5-16,7-4-35 15,0 0-53-15,0-2-104 16,4-11-507-16</inkml:trace>
  <inkml:trace contextRef="#ctx0" brushRef="#br0" timeOffset="165109.67">19135 17854 838 0,'0'0'98'0,"0"0"-51"16,0 0 39-16,0 0-51 16,0 0 6-16,9 110-19 15,-1-66 4-15,-1 6 11 16,-2 2-13-16,-2-1 4 0,-2 0-11 16,1-8-4-1,0-7-6-15,0-13-7 0,1-8 0 16,0-8-13-16,-2-5-29 15,4-2-33-15,-1 0-33 16,3-16-53-16,-3-17-103 16,-4-11-287-16</inkml:trace>
  <inkml:trace contextRef="#ctx0" brushRef="#br0" timeOffset="165545.84">19116 17912 669 0,'0'0'229'15,"0"0"-154"-15,0 0-30 16,0 0-11-16,0 0-11 16,62-79-14-16,-30 66 1 0,-3 5 21 15,-2 7-18-15,-4 1-1 16,-2 0-11-16,-8 4 2 16,-2 11 9-16,-7 5 3 15,-4 4 4-15,0 3 13 16,-11 1-22-16,-12-2 10 15,-4-2-8-15,2-8-1 16,5-6 9-16,10-5-15 16,5-4 6-16,5-1-11 15,0 0-11-15,0 0-2 16,6 0-6-16,12 0 19 16,6 0-1-16,3-5 2 0,1 3 2 15,-1 2-3-15,-6 0-2 16,-9 0-3-16,-6 0 1 15,-6 7 4-15,0 13 8 16,-17 5 5-16,-6 9 7 16,-4-4-11-16,3-3 12 15,0-5-16-15,5-5 3 16,8-7-8-16,6-2-5 16,5-6-54-16,0-2-71 15,8 0-276-15</inkml:trace>
  <inkml:trace contextRef="#ctx0" brushRef="#br0" timeOffset="166092.37">19446 18024 826 0,'0'0'87'0,"0"0"-41"16,0 0-23-16,0 0-14 15,0 0-6-15,0 0-1 16,61-72 11-16,-43 72 10 16,-5 0-12-16,0 3 5 15,-4 9 0-15,-1 9 8 16,-5 5 0-16,0 1 16 15,-3 2-8-15,0 2 3 16,-4 1-7-16,-7 0-1 0,0 1-1 16,5-4-5-16,1-1-12 15,5-8 2-15,0-8-10 16,0-1-2-16,0-4-2 16,13-6-7-16,1-1 8 15,6 0-10-15,2 0-3 16,1-8-14-16,1-9-27 15,-5-3-19-15,-8-2-68 16,-10-1-268-16</inkml:trace>
  <inkml:trace contextRef="#ctx0" brushRef="#br0" timeOffset="166253.96">19481 18163 972 0,'0'0'116'15,"0"0"-47"-15,0 0-40 16,0 0-29-16,0 0 0 15,0 0 4-15,109-24-4 16,-70 8-20-16,0-3-153 16</inkml:trace>
  <inkml:trace contextRef="#ctx0" brushRef="#br0" timeOffset="167525.13">19713 15959 731 0,'0'0'114'16,"0"0"-58"-16,0 0 0 0,0 0-44 15,0 0-8 1,0 0 31-16,47-11-13 0,-30 11 5 15,1 1-2-15,0 8-3 16,1 0-3-16,0-1-9 16,-4-3-9-16,-3 0 5 15,-1-3-6-15,-7 0 3 16,-2 1 2-16,-1 3-4 16,1 6 16-16,-1 7 6 15,1 6 10-15,-1 2-9 16,1 1-12-16,1 5-6 15,4 0 3-15,-1 9-8 16,3 2 2-16,-1 4 2 0,-1 3 4 16,-3 1-6-16,-2 4 2 15,-1 0-4-15,1 0 11 16,-1 1-12-16,2-2 1 16,2-4 3-16,2-2-3 15,2 1-1-15,0-1 0 16,-3 3 0-16,0 2 8 15,0-1-8-15,-2 1 0 16,2-2 11-16,-3-3-9 16,2 1-3-16,1-1 2 15,3-1-1-15,-2 4 5 16,2-5-5-16,0 1 0 0,-2 1 0 16,-2-4 3-16,0 0-6 15,-2 1 3-15,0-4 0 16,1-1 0-16,3-4 3 15,1-2-2-15,2-6-1 16,2-2 0-16,0 3 1 16,0-6 0-16,-2 1-1 15,-2-5 0-15,-2-8-1 16,-4-1 0-16,-2-4 1 16,0-1 2-16,0 5 4 15,0 2-6-15,-8 0 1 16,-7 4 5-16,0 0-6 15,-4 2 0-15,-1-2-3 16,1-3 0-16,1-4-6 16,5-4-23-16,2-6-31 0,4-2-9 15,6-24-112-15,1-17-462 16</inkml:trace>
  <inkml:trace contextRef="#ctx0" brushRef="#br0" timeOffset="168139.93">20139 17148 656 0,'0'0'283'16,"0"0"-192"-1,0 0-45-15,0 0-32 0,0 0-7 16,0 0-6-16,94-29 13 15,-55 22-8-15,1 3 8 16,-6 1-10-16,-1 2 2 16,-4 1-6-16,-7 0-2 15,-1-2-40-15,-9 2-100 16,-9 0-276-16</inkml:trace>
  <inkml:trace contextRef="#ctx0" brushRef="#br0" timeOffset="168354.7">20315 16961 561 0,'0'0'346'16,"0"0"-315"-16,0 0 33 16,0 0 27-16,-1 111-40 15,1-64-29-15,0 7-7 16,0 4-15-16,0 1-1 15,0 2-89-15,0-3-453 16</inkml:trace>
  <inkml:trace contextRef="#ctx0" brushRef="#br0" timeOffset="171919.29">20648 16905 377 0,'0'0'78'16,"0"0"-72"-16,0 0 52 16,0 0 36-16,0 0-65 15,0 0-22-15,0-3-3 16,0 3 14-16,0 0 6 16,0 0 27-16,0 0 32 15,0 0-10-15,0 0-8 16,0-1-5-16,0-1-29 15,0 2-8-15,0 0-9 16,0 0-8-16,0-1-3 0,0 1 0 16,0 0-6-16,0-1 4 15,0-3-2-15,3-2 1 16,12-6 0-16,6-1 8 16,1-1-3-16,7-3-5 15,-2 2 2-15,-2 5-2 16,-4 5-3-16,-6 3 3 15,-1 2 0-15,-5 0 2 16,1 16-2-16,-7 7 16 16,-2 8 10-16,-1 5 1 15,0-1-7-15,-3 2 3 16,-9 1-6-16,0-1 0 0,0-2 4 16,5-3-8-1,2-2 4-15,4-5-4 0,1-5-11 16,0-5 2-16,0-5-4 15,6 0-6-15,3-5 0 16,5-2 2-16,3-3 1 16,7 0 1-16,0 0-2 15,2-3-3-15,1-8 4 16,-1-4-31-16,-2-1-14 16,-4-8-47-16,-11 2-130 15,-9-1-327-15</inkml:trace>
  <inkml:trace contextRef="#ctx0" brushRef="#br0" timeOffset="172120.52">20733 17073 918 0,'0'0'149'0,"0"0"-134"16,0 0-4-16,0 0 18 15,0 0-6-15,107-47-23 16,-68 38 3-16,3 5-3 15,-2 4-13-15,-4 0-67 16,-6 10-199-16,-6 7-393 16</inkml:trace>
  <inkml:trace contextRef="#ctx0" brushRef="#br0" timeOffset="172385.8">21063 17358 376 0,'0'0'451'0,"0"0"-371"16,0 0-30-16,0 0-14 16,13-78 13-16,2 49-37 15,0 3 6-15,-3 6 12 16,-3 7-12-16,-3 5-6 16,-4 5 0-16,-2 3-3 15,0 0 21-15,0 0-3 16,0 9 2-16,0 15-4 15,0 10-8-15,1 8-1 16,-1 2-6-16,2 5-7 0,-2-3-2 16,0-2-1-16,1-8-30 15,3-7-64-15,-2-16-129 16</inkml:trace>
  <inkml:trace contextRef="#ctx0" brushRef="#br0" timeOffset="173651.8">21664 15774 627 0,'0'0'69'0,"0"0"31"16,-87 0 33-16,56 0-49 16,0 0-36-16,-1 0-4 15,2 0-7-15,7 0 2 16,5 2-9-16,6-1 2 15,7-1-7-15,2 0-20 16,3 2 1-16,0-1-6 0,0 5-12 16,0 4 11-16,0 4 1 15,3 9 0-15,3 7 2 16,2 9-2-16,-2 8 0 16,1 8 5-16,-2 2-1 15,-1 6 6-15,-1 4-3 16,-1 3-5-16,1 5 6 15,1 0-8-15,1 1 0 16,2 4 12-16,-2-1-10 16,1-1 6-16,0-3-5 15,1-5-2-15,-1-1 7 16,0-3-8-16,-3-4 0 16,0-5 4-16,0-4 3 15,0-4-7-15,3-4 0 0,0 2 0 16,-2 1 9-16,2-1-9 15,0-1 0-15,2-2 6 16,-3-4-3-16,2-1-6 16,-4-2 1-16,0-1 2 15,0-6 4-15,0-1-2 16,-2-3-2-16,-1-3 0 16,2 2 6-16,-2-1-13 15,1 1 10-15,-1 1-3 16,2-4 3-16,1 0-3 15,-1 1-4-15,0-4 4 16,-1-3 0-16,1-1 5 16,-2-4-5-16,1-3-1 0,-1 2 1 15,3-1 1-15,0-2 1 16,0 0-2-16,-1-3 5 16,-1-2-5-16,-1-2 2 15,2 0-3-15,-2 0 1 16,3 0-5-16,3 0 5 15,3 4 1-15,1-3 1 16,5 0-2-16,0-1-4 16,3 0 3-16,3 0 1 15,3 0-25-15,4-6-19 16,7-1-29-16,3 1-80 16,8-1-532-16</inkml:trace>
  <inkml:trace contextRef="#ctx0" brushRef="#br0" timeOffset="175190.39">21843 15824 596 0,'0'0'179'0,"0"0"-108"16,0 0 21-16,0 0 4 0,0 0-62 15,0 0-23-15,0 0 13 16,-13 39-21-16,20-39-2 15,2 0 4-15,0 0 0 16,-2-14-10-16,-2-2 0 16,-2-5-15-16,-3 5 5 15,0 3-32-15,-6 4 30 16,-9 9 17-16,-1 0 6 16,-4 5 21-16,2 14-7 15,-1 6 2-15,2 4-3 16,1 9-6-16,4 8 3 15,3 1-4-15,8 1 6 16,1-4 5-16,7-4-19 0,13-7 3 16,5-10-7-1,3-7-1-15,4-13 1 0,2-3-6 16,2-15-13-16,0-14-4 16,1-8-23-16,-9-4-14 15,-4-3-72-15,-8 1-79 16,-10 3 42-16,-6 9 86 15,0 10 83-15,-10 9 95 16,-5 7 49-16,3 5 27 16,0 0-64-16,3 0-35 15,3 15-31-15,3 4-17 16,2 4-17-16,1 2 3 16,0 1-3-16,0 3-2 15,10-2 5-15,2-2-2 0,6-5 2 16,1-6-2-16,0-4-6 15,0-6 0-15,0-4-2 16,-4 0 0-16,-1-4-2 16,-4-12 4-16,-6-5 6 15,-4-1-8-15,0-1 2 16,-3 2 5-16,-13 2-7 16,0 7 0-16,1 4 9 15,4 6-9-15,7 0 21 16,2 2-11-16,2 0-7 15,5 0-6-15,15 0-10 0,6-3 13 16,7-5-1 0,-1-4-4-16,-4-3 1 0,-6 0-18 15,-7 3 15-15,-9 5 7 16,-6 1 0-16,0 4 4 16,-13 2 28-16,-9 0-3 15,0 0 10-15,1 13-18 16,5 5-1-16,7 2-7 15,9 4-13-15,0 1-2 16,13 2 2-16,14 1 0 16,3 0 0-16,0 1 0 15,-5-2 0-15,-5 1 1 0,-7-1-1 16,-10 1 0 0,-3-2 5-16,-3 3-4 0,-21-1-2 15,-4-3-30-15,-7-3-81 16,-6-5-153-16</inkml:trace>
  <inkml:trace contextRef="#ctx0" brushRef="#br0" timeOffset="177123.44">22422 15849 757 0,'0'0'179'0,"0"0"-107"15,0 0 9-15,0 0-39 16,0 0-41-16,0 0 5 15,0 0 7-15,11-31-12 16,-1 31-1-16,0 0 11 0,2 0-7 16,5 0 9-16,-1 15-8 15,-1 4 1-15,4 8 9 16,-2 5-15-16,-1 4 0 16,-2 0 8-16,-7-1-2 15,-4 1-11-15,-3-5 9 16,0-3-4-16,-1-4 6 15,-7-6-6-15,2-6 0 16,3-8 6-16,2-2-3 16,1-2 21-16,-2 0-12 15,1 0 4-15,-4-8 3 16,1-7-19-16,1-6-4 16,1-4 4-16,2-4 0 0,0 0-5 15,0-5 11-15,2 3-6 16,10 1 1-16,4 5 1 15,5 3-4-15,3 7-7 16,4 5-33-16,2 8-7 16,1 2-33-16,1 0-104 15,-7 3-319-15</inkml:trace>
  <inkml:trace contextRef="#ctx0" brushRef="#br0" timeOffset="177628.32">22798 16155 643 0,'0'0'221'0,"0"0"-194"15,0 0-22-15,0 0 32 16,0 0-20-16,57-71-11 15,-41 64 6-15,-4 4-7 16,-4 3 9-16,-2 0-14 16,-2 0 0-16,-1 10 10 15,-3 7 10-15,0 5 4 16,0 3-17-16,-3 0-5 16,-10-1 9-16,2-3-6 0,-1-5 0 15,5-6 21-15,5-3-24 16,2-7 4-16,0 0-6 15,0 0 0-15,15 0-1 16,5-15 3-16,6-9-2 16,6-4 9-16,-2-2-8 15,-4 3-2-15,-8 11-11 16,-10 6 12-16,-8 7 0 16,0 3 10-16,-17 0 11 15,-5 14 5-15,-2 8-4 16,5 8 12-16,10 1-15 15,9 0 9-15,0-1 3 16,26-6-30-16,13-5-2 0,12-13 0 16,4-6-6-16,4-6-46 15,-6-10-101-15</inkml:trace>
  <inkml:trace contextRef="#ctx0" brushRef="#br0" timeOffset="179059.29">21904 16812 786 0,'0'0'147'16,"0"0"-106"-16,0 0 55 15,0 0-68-15,0 0-23 16,0 0 4-16,32 6-8 16,-15-19 13-16,-1-3-14 15,-5-2-1-15,-6-2-4 16,-4 2-18-16,-1 2 10 15,0 5-7-15,-13 4 20 16,-4 7-3-16,-2 0 7 0,-2 1-4 16,0 16 21-16,1 6-12 15,1 6 12-15,3 6-15 16,9 4 7-16,2 2 18 16,5 2-30-16,0 0 13 15,17-4 0-15,3-4-8 16,6-7-1-16,1-10-3 15,-3-10-2-15,4-7 0 16,-1-1-7-16,3-6 5 16,-2-14-3-16,-3-9 3 15,-2-4-4-15,-8-4-24 16,-6 1 10-16,-2 6 5 16,-7 6-11-16,0 8 18 15,0 6 8-15,-10 6 7 0,1 4 16 16,3 0 9-16,3 0-5 15,1 4-17-15,2 12-10 16,0 3 0-16,0 3 0 16,8-4 2-16,4-1-2 15,1-3 1-15,1-1-1 16,2-6 1-16,-1-4-1 16,1 0 0-16,-4-3-7 15,-3 0 14-15,0-9-13 16,-5-10 6-16,-4-3 0 15,0-5-1-15,0 1 1 0,-3 4 0 16,-7 5-6-16,3 6 13 16,1 5-3-16,4 6 2 15,2 0 13-15,0 0-3 16,0 0-16-16,0 0-2 16,6 0-10-16,10 0 12 15,3 0-1-15,3 0 1 16,-1-7-2-16,-5-2-11 15,-1 0-11-15,-9 1 2 16,-5 3 5-16,-1 4 17 16,-4 1 16-16,-14 0-5 15,0 0 21-15,3 0 2 16,6 4-18-16,6 4 9 16,3 0-24-16,0 7 6 0,14 1-14 15,7-3 7-15,4 4 0 16,-2-3-2-16,0 0 5 15,-2 2-5-15,-4 0 4 16,-6 1-2-16,-5 1 2 16,-6 5 1-16,0-1 0 15,-1 2 2-15,-11-5-4 16,-1 1-1-16,4-6 0 16,3-6 0-16,2-1-34 15,4-4-51-15,0-3-86 16,0 0-368-16</inkml:trace>
  <inkml:trace contextRef="#ctx0" brushRef="#br0" timeOffset="179664.18">22519 16726 933 0,'0'0'114'0,"0"0"-54"15,0 0 0-15,0 0-53 16,0 0-4-16,0 0-3 16,19-10 3-16,-4 10 2 15,3 0 9-15,0 4-5 16,3 13 8-16,0 2-3 16,1 6-11-16,-4 2 3 15,0 1 2-15,-6 3-1 16,-4 0-5-16,-1 2 1 15,-7 3-2-15,0-2 4 16,0-2-5-16,-10-3 0 0,-1-10 0 16,3-7 4-16,4-6-2 15,0-3 1-15,2-3-1 16,-1 0-2-16,-3-12-2 16,0-11-2-16,-2-10-2 15,3-3 6-15,5-4 0 16,0 0 5-16,0 1-4 15,0 4-1-15,5 6 0 16,9 5 0-16,-2 6-5 16,6 6 6-16,1 3-2 15,1 5-33-15,7 4-31 16,-2 0-54-16,0 0-338 16</inkml:trace>
  <inkml:trace contextRef="#ctx0" brushRef="#br0" timeOffset="180185.9">22853 16934 673 0,'0'0'197'0,"0"0"-188"16,0 0 15-16,0 0 19 15,0 0-38-15,0 0-3 16,38-43 2-16,-34 47 3 15,-4 14 32-15,0 5 3 16,0 3-21-16,0-1 0 16,4-8-13-16,1-3 1 15,1-8 4-15,3-4-12 16,4-2 0-16,5-3 0 0,3-18-1 16,1-2 8-16,-5-2-8 15,-2 5 0-15,-8 8 4 16,-2 3 2-16,-5 7-6 15,0 2 27-15,0 0 4 16,0 0 26-16,0 0-21 16,0 0-23-16,0 9 0 15,0 11-7-15,0 8-1 16,0 8 0-16,0 0 1 16,-3 5 6-16,-5 1-12 15,-2 5-10-15,-4 4-70 16,-5 5-114-16</inkml:trace>
  <inkml:trace contextRef="#ctx0" brushRef="#br0" timeOffset="181767.48">22007 17650 665 0,'0'0'236'0,"0"0"-221"15,0 0 5-15,0 0 18 16,0 0-14-16,0 0-8 15,56-42-12-15,-43 21-4 16,-7-1-14-16,-6 2-9 16,0 1-17-16,-8 2 11 0,-13 4 27 15,-4 7 2-15,-3 6 15 16,-2 3 5-16,2 14 4 16,2 6 13-16,2 5 2 15,7 3-2-15,7 6 2 16,9 5-14-16,1 4 2 15,9-1-18-15,13-1-4 16,5-5 7-16,3-11-12 16,0-9 0-16,0-10-2 15,-2-8 2-15,3-1 0 16,4-15-13-16,0-16 1 16,0-10 8-16,-7-4-38 0,-7 1 9 15,-12 5-16-15,-6 7-9 16,-3 11 38-16,-2 4 20 15,-15 11 19-15,-1 4 48 16,-2 2-15-16,5 0-11 16,4 4 1-16,1 12-23 15,7 6-14-15,3 7-3 16,0 4 0-16,7 4-2 16,10-3 1-16,4-1-1 15,5-7 1-15,0-7 3 16,1-8-8-16,-3-8 4 15,-1-3-1-15,-2-3 1 16,-2-15-6-16,-6-8 6 0,-1-6-1 16,-7-4 4-16,-5-2-3 15,0 2 0-15,-17 5 0 16,-4 6-4-16,-3 7 3 16,1 6 1-16,5 6 14 15,7 4-4-15,7 2 18 16,4 0-22-16,0 0-6 15,1 0-4-15,17 0-11 16,5 0 14-16,7 0-4 16,1 0-8-16,2 0-5 15,-3-9-11-15,-5-4-6 16,-7 0 4-16,-8 3-9 0,-7 1 30 16,-3 4 10-16,0 4 19 15,-12 1 13-15,-7 0 1 16,2 0 5-16,1 6-11 15,7 9-11-15,4 0-1 16,5 3-15-16,0 3 2 16,16-2-5-16,4 2 5 15,1-1-2-15,2-1 2 16,-1 3 1-16,-3-2-6 16,-5 1 2-16,-7-1 1 15,-4 1 5-15,-3 3-3 16,0 0 10-16,-7-1 10 15,-7-4-17-15,0-3 1 16,1-4-6-16,3-4-1 0,4-4-18 16,3-4-51-16,2 0-31 15,1 0-279-15</inkml:trace>
  <inkml:trace contextRef="#ctx0" brushRef="#br0" timeOffset="182315.64">22670 17509 641 0,'0'0'281'0,"0"0"-166"16,0 0-45-16,0 0-19 16,0 0-38-16,0 0-13 15,-5 0 0-15,23 3 9 16,2 9-1-16,0 3 3 15,2 4-5-15,-3 4 6 0,0 1-3 16,-5 1-9-16,-3 3 0 16,-5 3 6-16,-6 3-6 15,0 3 1-15,0 2 5 16,-4-8-1-16,-6-2 11 16,-1-7-9-16,3-8-2 15,4-7 1-15,0-4-1 16,1-3 3-16,1-8-4 15,2-13 1-15,0-10-5 16,0-5-2-16,0-7 2 16,0-3 8-16,12 5-8 15,3 2 6-15,1 5-5 16,1 7 0-16,1 6-1 16,-2 1-1-16,3 4-7 15,1 4-8-15,-1 6-62 0,2 2-21 16,1 4-289-16</inkml:trace>
  <inkml:trace contextRef="#ctx0" brushRef="#br0" timeOffset="183028.56">22922 17773 625 0,'0'0'281'0,"0"0"-197"16,0 0-1-16,0 0-51 15,0 0-32-15,0 0 0 16,36-65 9-16,-14 55-7 15,0 7-2-15,-1 3 0 16,-6 0 2-16,0 2 6 0,-6 14-7 16,-6 5 3-16,-3 5 28 15,0 5-29-15,0 1 9 16,-9 0 3-16,-3-1-1 16,2-2 23-16,1-5-22 15,3-1 1-15,4-8 10 16,2-4-25-16,0-1-2 15,0-7 0-15,11 0 1 16,4-3-5-16,4 0-2 16,1 0-10-16,2-12 0 15,-3 1-27-15,-2 2 7 16,-1-2-31-16,-7-1-75 0,-3 2-199 16</inkml:trace>
  <inkml:trace contextRef="#ctx0" brushRef="#br0" timeOffset="183224.55">22958 17911 793 0,'0'0'212'0,"0"0"-139"16,0 0-21-16,0 0-39 16,0 0-10-16,0 0-3 15,67-37 18-15,-39 27-16 16,1 0-2-16,4-4-24 0,0 3-137 15,-3-1-620-15</inkml:trace>
  <inkml:trace contextRef="#ctx0" brushRef="#br0" timeOffset="184557.39">23171 15752 702 0,'0'0'177'0,"0"0"-115"15,0 0-42-15,0 0-8 16,0 0-11-16,0 0 17 16,64-34 21-16,-40 27-19 15,-3 1 2-15,-5 3-9 16,-4 3-11-16,-4 0 9 15,-5 0-11-15,-3 0 10 16,0 0 13-16,0 0-15 16,1 0 15-16,2 0-13 0,2 6-6 15,0 4 28-15,1 6-26 16,0 4-2-16,1 6 11 16,-3 9-11-16,-1 5 0 15,1 3 16-15,-2 2-15 16,-1 2 12-16,4-1-13 15,-1-3 2-15,4 1 6 16,2 3-12-16,-1 5 0 16,-1 5 8-16,1 4-8 15,-1 4 6-15,0 2 0 16,0 1-3-16,-2-2 16 16,-1 1-17-16,0-3 3 0,-1-5 6 15,2-4-10-15,2-4 5 16,1-3-3-16,0-1-2 15,-2-1 5-15,1-1-6 16,0-2 0-16,0-1 0 16,0 0 1-16,-2 1-4 15,1 0 6-15,-1 4-2 16,0 1-1-16,1-2 5 16,-1-3-8-16,3-6 3 15,-4-4 0-15,-1-3-3 16,1-4 6-16,-1-3-1 15,1-2-2-15,-1 1 1 0,0-1-1 16,-1 0 0-16,0 3 0 16,0 3-4-16,-1-5 7 15,0 5-3-15,-1-3 0 16,1 1 2-16,1-5-6 16,-2 1 4-16,2-4 0 15,3-1 0-15,-5 0 3 16,4-6-6-16,-4 1 3 15,2 0 0-15,-1-3 0 16,-1 0 4-16,-1 1-3 16,2-3-1-16,-2-2-2 15,0-2 2-15,0-2 6 16,0 0-3-16,0 0 1 0,0 4 4 16,-18 8-8-1,-16 12-48-15,-23 13-110 0,-22 15-527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7.6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 1 9364,'0'0'8113,"-4"8"-7190,0 23-681,1 1-1,4 54 0,0-29-55,0 68-448,6-1-1,42 221 1,-47-336-19,-1-3-153,0-1-1,0 0 1,0 0 0,1 0 0,0 0 0,0-1 0,0 1 0,4 5 0,1-5-4697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4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1 200 8500,'0'0'176,"1"-22"-131,4-71-39,-5 88 5,0 0 0,1 0 0,0 0 1,0 0-1,0 0 0,1 1 1,-1-1-1,1 0 0,0 1 0,0-1 1,1 1-1,0 0 0,-1 0 0,1 0 1,1 0-1,-1 0 0,5-4 0,-7 11 295,0 0-1,0 0 0,0 1 1,-1-1-1,1 0 0,-1 0 1,0 1-1,0 5 1,0-3-24,4 55-355,3 0 0,2-1 0,3 0 0,37 109 0,-29-126-1950,-2-15-1546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05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 7876,'0'0'2721,"-113"130"-1697,90-73-31,10 8-337,8 16-272,5 14-64,18 15-224,34 12-96,18 4 0,23-2-320,13-10-1569,11-19-3953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5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9508,'0'0'4034,"-3"35"-4002,6-5 16,-3 9 144,0 1-192,0 5-144,-16-4-912,2-7-1826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6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17 7764,'0'0'5090,"-6"1"-4467,4 0-592,4-1 334,56 2-374,51-2-577,-94-1-777,-1 0-1,26-7 1,-8-2-3407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6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3890,'0'0'6990,"-11"15"-6433,-31 52-242,40-63-283,0 0 1,0 0-1,1 0 0,-1 1 0,1-1 0,0 1 1,1-1-1,-1 1 0,1-1 0,-1 1 1,1-1-1,1 8 0,0 5 85,-1-7-55,1 0-1,0 1 0,0-1 1,1 0-1,1 0 0,-1 0 1,2 0-1,-1-1 0,1 1 1,1-1-1,0 0 1,7 11-1,-8-15-39,0 0-1,1 1 1,0-1-1,0-1 1,0 1 0,0-1-1,1 0 1,-1 0-1,1-1 1,0 1 0,1-1-1,-1-1 1,0 1-1,1-1 1,-1 0 0,1 0-1,0-1 1,-1 0 0,10 0-1,-12-1-9,0 1-1,0-1 0,0 0 1,0-1-1,-1 1 0,1-1 1,0 0-1,0 0 0,0 0 1,-1 0-1,1-1 1,4-2-1,-6 2-9,1 0 1,-1 0-1,1-1 1,-1 1-1,0-1 0,0 1 1,0-1-1,0 0 1,-1 0-1,1 0 1,-1 0-1,0 0 0,0 0 1,1-6-1,1 1 3,-1-1 1,-1 1-1,0 0 0,0-1 0,0 1 0,-1-1 0,-1 1 0,1-1 0,-1 1 1,-1 0-1,0-1 0,0 1 0,0 0 0,-1 0 0,0 0 0,-1 0 0,0 1 1,0-1-1,0 1 0,-1 0 0,0 0 0,-1 1 0,-6-7 0,3 5 68,0 0 0,-1 1-1,0 0 1,0 0 0,0 1-1,-1 0 1,0 1 0,0 0-1,-1 1 1,1 1 0,-1-1-1,0 2 1,0 0 0,0 0 0,-20 0-1,148 2-7219,-71 0 859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6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51 9092,'0'0'2897,"1"-5"-2827,-2 2-65,1 2-5,0 0 0,0 1 0,0-1-1,-1 0 1,1 0 0,0 0 0,0 0 0,0 0 0,1 0-1,-1 0 1,0 0 0,0 0 0,0 0 0,1 0 0,-1 1 0,0-1-1,1 0 1,-1 0 0,1 0 0,-1 0 0,1 1 0,-1-1 0,1 0-1,-1 1 1,1-1 0,0 0 0,0 1 0,-1-1 0,1 1-1,0-1 1,0 1 0,-1-1 0,2 0 0,-1 3 9,0 0 1,-1 0-1,1 1 1,-1-1-1,0 0 1,1 0-1,-1 0 1,0 0-1,0 0 1,-1 3-1,1-5-4,-3 22 622,3-21-601,-1 0 0,0-1 0,1 1 0,-1-1 0,0 1 0,1-1 0,-1 1 0,0-1 0,0 1 0,1-1 0,-1 0 0,0 1 0,0-1 0,0 0 0,0 0 0,1 0 0,-1 1 0,0-1 0,0 0 0,0 0 0,0 0 0,-1-1 0,2-26-1560,4 6-363,12-2-1566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7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9044,'0'0'4565,"1"10"-4421,-1-2-111,0-5-24,0 0 1,0 0 0,0 0 0,0 0 0,0 0-1,1 0 1,-1 0 0,1 0 0,0 0 0,0 0-1,0-1 1,0 1 0,0 0 0,1-1 0,-1 1-1,1-1 1,-1 1 0,1-1 0,0 0-1,0 1 1,4 2 0,10 4 81,1 0 1,26 9-1,31 17 247,-68-32-297,-1 0 0,0 1-1,-1-1 1,1 1 0,-1 0-1,1 0 1,-1 1-1,0-1 1,-1 1 0,6 9-1,-7-10-6,0 1-1,-1 0 1,0 0 0,1 0-1,-2 0 1,1 0-1,0 0 1,-1 0-1,0 1 1,0-1 0,-1 0-1,1 0 1,-1 0-1,0 0 1,-1 0-1,1 0 1,-1 0 0,0-1-1,0 1 1,-1 0-1,1-1 1,-1 0 0,0 1-1,0-1 1,0 0-1,-1-1 1,1 1-1,-6 4 1,8-7-43,-29 21-1636,30-22 1550,-1 1 0,0-1 0,0 1 0,0-1 0,0 1 0,0-1 1,0 0-1,0 1 0,0-1 0,0 0 0,0 0 0,0 0 0,0 0 0,0 0 0,0 0 0,0 0 0,-1 0 0,1 0 1,0 0-1,0-1 0,0 1 0,0 0 0,0-1 0,0 1 0,1-1 0,-1 1 0,0-1 0,0 1 0,0-1 1,0 0-1,0 1 0,0-2 0,-9-19-3758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7:47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1 198 8340,'0'0'6627,"158"-98"-6051,-100 72-400,1 0-176,0 1-176,-5 9-1681,-16 10-5698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1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19 6467,'0'0'7017,"-4"-3"-6697,2 1-168,2 1-87,-1 0 0,0 0 0,1 0 0,-1 0 0,0 0 0,0 1 0,0-1 0,0 0 0,0 0 0,0 1 0,0-1 0,0 1 0,0-1 0,0 1 0,0-1 0,0 1 0,0 0 0,-2-1 0,3 17 71,0 35-111,2 0 0,11 59 0,-2-30 8,-8-52-86,0-1 0,2 1 0,17 51 0,-17-76-786,1-11 547,6-21 417,-8 17-181,9-16 64,0 1-1,2 0 1,21-30 0,-28 46-16,1 1 1,-1 0 0,2 0-1,0 0 1,0 1 0,0 1-1,1 0 1,0 0 0,20-9-1,-30 16 12,0 0-1,0 1 1,0-1-1,0 1 1,0-1-1,0 1 1,0-1-1,0 1 0,1-1 1,-1 1-1,0 0 1,0 0-1,0 0 1,0-1-1,1 1 1,-1 0-1,0 1 0,0-1 1,0 0-1,0 0 1,0 0-1,1 1 1,-1-1-1,0 0 1,0 1-1,0-1 0,0 1 1,0 0-1,0-1 1,0 1-1,0 0 1,0-1-1,0 1 1,-1 0-1,1 0 0,0 0 1,0 0-1,0 1 1,1 4 49,0 0 0,-1-1-1,0 1 1,0 0 0,0 0 0,-1 10 0,1 3 56,3 39 157,-3-33-237,1 1 1,1-1 0,1-1-1,8 31 1,-11-52-112,0-1 0,0 1 0,0 0 0,0-1 0,1 1 0,-1-1 1,1 0-1,0 1 0,-1-1 0,1 0 0,0 0 0,0 0 0,0 0 1,4 2-1,-4-3-263,0 0 0,0 0 0,1 0 0,-1 0 1,0-1-1,1 1 0,-1-1 0,0 1 0,1-1 0,3 0 1,12 0-3074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35 163 6915,'0'0'2300,"12"-11"-1801,40-33-224,-49 42-249,0 0 1,0-1 0,-1 0 0,1 1 0,-1-1 0,0 0 0,0 0 0,0-1-1,0 1 1,0 0 0,-1-1 0,1 1 0,-1-1 0,0 1 0,0-1 0,0 1-1,-1-1 1,1 0 0,-1 1 0,0-1 0,0 0 0,0 0 0,-1 1 0,1-1-1,-1 0 1,-1-3 0,1 5-23,0 1-1,-1 0 0,1 0 1,0 0-1,0 0 1,-1 0-1,1 0 0,-1 0 1,1 0-1,-1 0 1,1 1-1,-1-1 0,1 1 1,-1-1-1,0 1 1,1 0-1,-1-1 0,0 1 1,1 0-1,-1 0 1,-1 0-1,-39 3 154,39-2-117,1 0-1,-1 1 0,0-1 0,1 1 1,-1-1-1,1 1 0,-1 0 0,1 0 1,0 0-1,-1 0 0,1 0 0,0 0 1,1 1-1,-1-1 0,0 0 0,1 1 1,-1 0-1,1-1 0,0 1 0,0 0 1,0 0-1,0 0 0,0 0 0,0 3 0,-1 10 101,0 0-1,1 0 0,1 21 0,0-20-105,0-12-24,1 0 0,-1-1 1,1 1-1,0 0 1,1 0-1,-1 0 0,1 0 1,0-1-1,0 1 0,0-1 1,1 1-1,-1-1 1,1 0-1,0 0 0,0 0 1,1 0-1,-1-1 0,1 1 1,0-1-1,0 0 1,0 0-1,0-1 0,0 1 1,1-1-1,-1 0 0,1 0 1,0 0-1,0 0 1,-1-1-1,1 0 0,0 0 1,0 0-1,0-1 0,0 0 1,0 0-1,0 0 1,0 0-1,0-1 0,0 0 1,0 0-1,0 0 0,0-1 1,-1 1-1,7-4 1,4-5-18,0 1 1,-1-2-1,0 0 1,18-20 0,46-57-278,-77 88 279,24-37-118,-20 28 65,1 1 1,0 0-1,0 1 1,7-8 0,-12 14 134,10 5 515,-8 1-515,0-1 1,-1 1-1,0-1 0,1 1 0,-1 0 0,-1 0 1,1 0-1,-1 0 0,0 0 0,1 8 0,1 58-2093,-3-59 369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8.2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 46 8580,'0'0'8260,"-3"-3"-7977,3 2-274,-1 0 1,0 1 0,1-1 0,-1 0 0,1 0 0,-1 0 0,1 0 0,-1 0 0,1 0 0,-1 0 0,1 0 0,0 0 0,0 0 0,-1 0 0,1 0 0,0 0 0,0 0 0,0 0-1,0 0 1,0 0 0,1 0 0,-1 0 0,0 0 0,1-2 0,0 2-12,0 0-1,0-1 1,-1 1-1,2 0 1,-1 0-1,0 0 1,0 0 0,0 1-1,0-1 1,1 0-1,-1 0 1,0 1-1,1-1 1,-1 1-1,0-1 1,1 1 0,-1 0-1,1-1 1,-1 1-1,1 0 1,2 0-1,-2 0 0,0-1-1,0 1 0,0 0 1,0 0-1,0 0 0,0 0 1,0 0-1,0 0 0,-1 1 1,1-1-1,0 1 0,0-1 0,0 1 1,0 0-1,0 0 0,-1 0 1,1 0-1,0 0 0,-1 0 1,1 0-1,-1 0 0,1 1 1,2 2-1,-3 0 7,1 0-1,-1-1 1,1 1 0,-1 0-1,0 0 1,-1 1 0,1-1 0,-1 0-1,1 0 1,-2 7 0,1-10 2,0 0 1,0 0 0,0 0-1,0 0 1,-1 0 0,1 0 0,0 0-1,-1 0 1,1 0 0,-1-1 0,1 1-1,-1 0 1,1 0 0,-1 0-1,1 0 1,-1-1 0,0 1 0,1 0-1,-1-1 1,0 1 0,0 0 0,0-1-1,1 1 1,-1-1 0,0 1-1,0-1 1,0 0 0,-2 1 0,-30 3 156,32-7-268,0 0 1,1-1 0,0 1-1,0-1 1,0 1-1,0-1 1,0 1 0,0 0-1,2-6 1,25 9-3846,-10 0-1284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2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10101,'0'0'1872,"72"-37"-2896,-31 25-593,-3 0-720,-2 4-2641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3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18 5699,'0'0'5559,"-3"-3"-5068,2 2-440,0 0-1,1-1 0,-1 1 0,0 0 0,0 0 0,0 0 0,-1 0 0,1 0 0,0 0 1,0 1-1,-1-1 0,1 0 0,-2 0 0,2 1-32,0 0 0,0 0 0,0 0 1,0 1-1,1-1 0,-1 0 0,0 1 0,0-1 0,0 0 0,0 1 0,1-1 0,-1 1 0,0 0 1,0-1-1,1 1 0,-1-1 0,0 1 0,1 0 0,-1 0 0,1-1 0,-1 1 0,1 0 0,-1 0 1,1 0-1,0-1 0,-1 1 0,1 2 0,-8 12-10,1 1 1,1 0-1,0 1 0,2-1 0,-1 1 1,2 0-1,0 0 0,0 33 1,19-51-199,-12-2 223,-1 1 0,0-1-1,0 0 1,0 0 0,-1 0-1,1 0 1,-1-1 0,0 1-1,0-1 1,0 1 0,3-8-1,2 16 131,10 29-85,-3 1 1,0 1-1,-2 0 0,-2 0 0,-1 1 1,-2 1-1,-2-1 0,1 56 0,-6-85-64,1 13 46,-1 0 0,-1-1 0,-1 1 0,-1-1 0,-7 24 0,9-39-35,-1-1 0,1 0 0,-1 1 0,0-1 0,0 0 0,-1 0 0,1 0 0,-1-1-1,0 1 1,0 0 0,0-1 0,0 0 0,0 0 0,-1 0 0,0 0 0,0-1-1,1 1 1,-1-1 0,-1 0 0,1 0 0,0 0 0,0-1 0,-1 1 0,1-1 0,-1 0-1,1-1 1,-1 1 0,0-1 0,-6 0 0,8 0-30,0 0-1,1 0 1,-1-1 0,0 1-1,0-1 1,1 0-1,-1 1 1,1-1 0,-1-1-1,1 1 1,-1 0 0,1-1-1,0 1 1,0-1 0,-1 1-1,1-1 1,0 0 0,1 0-1,-1 0 1,0 0 0,0-1-1,1 1 1,-1 0-1,1-1 1,0 1 0,0 0-1,0-1 1,0 0 0,0 1-1,1-1 1,-2-4 0,0-9-101,0-1 0,0 1 0,2-1 0,1-18 0,-1 23 47,1 0-69,0 0 1,1-1 0,1 1-1,0 1 1,0-1 0,8-17-1,38-66-2492,-39 77 1631,22-38-3418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3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9156,'0'0'3818,"3"1"-3725,2 2-46,1 0-1,-1 0 1,0 1-1,0 0 1,0 0-1,-1 0 0,1 1 1,-1-1-1,0 1 1,0 0-1,-1 0 1,1 0-1,-1 1 1,0-1-1,-1 1 0,1 0 1,-1 0-1,0 0 1,-1 0-1,2 10 1,2 14 63,-2 0 0,0 58 0,-3-82-95,1 121 140,-2-127-157,1 1 0,0 0 0,0-1 1,0 1-1,1 0 0,-1-1 0,0 1 1,0-1-1,0 1 0,0 0 0,1-1 0,-1 1 1,0 0-1,0-1 0,1 1 0,-1-1 1,1 1-1,-1-1 0,0 1 0,1-1 1,0 2-1,10-6-137,7-20 77,-12 11 89,28-51 90,-30 58-104,-1 0 1,1 1 0,1 0-1,-1 0 1,1 0-1,0 1 1,0-1 0,10-5-1,-14 8-14,1 1-1,-1 0 0,1 0 1,-1 1-1,1-1 0,0 0 1,0 0-1,-1 1 0,1-1 1,0 1-1,0-1 0,0 1 1,0 0-1,-1 0 0,1 0 1,0 0-1,0 0 0,0 0 1,0 1-1,0-1 0,-1 0 1,1 1-1,0 0 0,0-1 1,-1 1-1,1 0 0,0 0 0,-1 0 1,1 0-1,-1 0 0,1 0 1,-1 0-1,0 1 0,1-1 1,-1 0-1,0 1 0,0-1 1,0 1-1,0 0 0,1 2 1,3 7 27,0 1-1,-1 0 1,0 0 0,-1 0 0,2 14-1,2 5-57,-7-31 31,12 30-542,-11-29 350,0 0 0,-1 1 1,1-1-1,0 0 0,0 0 0,0 0 1,1-1-1,-1 1 0,0 0 0,0 0 1,0-1-1,1 1 0,-1 0 0,0-1 1,1 1-1,-1-1 0,0 0 1,1 1-1,-1-1 0,2 0 0,11 0-3291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6467,'0'0'6574,"0"-6"-5070,2 29-1300,0 0 1,2-1-1,11 40 0,3 10-82,-3 18 71,-4 1 0,-1 111 0,-10-201-248,0 0-1,0-1 1,-1 1-1,1 0 1,0 0-1,0-1 1,0 1-1,-1 0 1,1 0-1,0-1 1,-1 1-1,1 0 1,-1-1-1,1 1 1,-1 0-1,1-1 1,-1 1-1,1-1 1,-1 1-1,1-1 1,-1 1-1,0-1 1,1 1-1,-3 0 1,-6 1-3387,5-2-205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8132,'0'0'5090,"7"-18"-5074,16 10 48,4-5 48,7 3-80,4 2-32,5-2-688,-2 6-1569,8 0-3746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4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8724,'0'0'6291,"-11"2"-6259,13-2 64,16 0-96,2 0 16,5 0-16,2 0 0,0 0-16,3 0-832,-1 0-161,-4 0-1552,-7 2-1761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6:5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8996,'0'0'4946,"23"0"-4914,-1 0 96,3 0-80,2 0-48,5 0-176,6 0-688,1-6-2033,-1-4-6868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8:02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1 339 6659,'0'0'4816,"-1"-6"-4315,2-9-263,0-1 0,0 1 0,2 0 0,0 0-1,1 0 1,0 0 0,8-17 0,5-21 375,-7 16-256,-6 19-178,1 0 0,0 0 0,16-32-1,-19 98 1060,14 298-803,-14-295-630,1 0-3390,-7-39 1352,-15 1-971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38:0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9012,'0'0'6675,"50"-2"-6643,9-2 160,4-2 176,3 2-175,1 0-145,1 0-48,2-6-497,-9-3-1584,-18 3-4978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42:35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69 260 5010,'0'0'5651,"-11"6"-5331,-30 19 64,30-19 1457,9 3-397,0-21-1181,2-13-253,-1 10 0,0 0 1,2 1 0,0-1 0,0 1 0,2-1 0,0 1 0,7-24 0,3 7-5,31-64 17,-39 92-38,0 10 2,1 18 2,-4-18 18,52 187 118,-51-179-89,0 1 0,2 24 0,-5-26-101,2-1-1,0 0 1,0 0 0,6 13-1,-7-20-749,-1 0 0,1-1 0,-1 1 0,0 0 0,0-1 0,0 1 0,-2 7 0,-2-1-3000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42.31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120 68 7347,'0'0'8471,"-14"6"-7943,-44 22-194,56-26-320,0-1 0,0 1 0,0-1 0,0 1 0,0 0 1,0 0-1,1 0 0,-1 0 0,1 0 0,-1 0 0,1 0 1,0 1-1,0-1 0,0 0 0,0 1 0,0-1 0,0 1 1,1-1-1,0 1 0,-1 2 0,-1 5 75,-5 32 90,1 0 0,3 0 0,1 56-1,2-90-174,1 1 0,-1-1 0,2 0 0,-1 0-1,1 1 1,0-1 0,1 0 0,0-1-1,0 1 1,1 0 0,0-1 0,0 0-1,1 0 1,0 0 0,0 0 0,0-1 0,1 0-1,0 0 1,9 7 0,-4-6-12,-1 0 1,1-1-1,1 1 0,-1-2 1,1 0-1,0 0 0,0-2 1,0 1-1,1-1 0,-1-1 1,1 0-1,16 0 0,-16-1 13,-1-1-1,1-1 0,0 0 0,15-3 0,-22 2-4,1 0 0,-1 0 0,0-1 0,0 0 0,0 0 1,0 0-1,0-1 0,-1 0 0,10-8 0,-7 5 2,0-1-1,0-1 1,-1 1 0,-1-1 0,1-1 0,-1 1-1,-1-1 1,0 0 0,0 0 0,-1 0 0,6-21 0,-5 5-3,-1-1 1,-1 0 0,-1-48 0,-3 60 7,0 0 0,-1 1 0,0-1 0,-2 1 0,0-1-1,0 1 1,-1 1 0,-1-1 0,0 1 0,-10-16 0,12 22-5,0 0 1,-1 1-1,1-1 1,-1 1-1,-1 0 1,1 1-1,-1-1 1,0 1-1,0 0 1,-1 1-1,1-1 1,-1 1-1,0 1 1,0-1-1,-1 1 1,1 0-1,-1 1 1,1 0-1,-1 0 1,-14-1-1,12 2 1,-1 1 0,1 0 0,0 1 0,-1 0 0,1 1 0,-1 0 0,-9 3-1,17-3-3,-1-1-1,1 1 0,0-1 0,1 1 0,-1 0 0,0 0 0,0 0 0,1 1 0,-1-1 0,1 1 0,0-1 0,0 1 0,0 0 1,0-1-1,0 1 0,0 0 0,1 1 0,0-1 0,-1 0 0,1 0 0,0 0 0,1 1 0,-1-1 0,0 1 0,1 5 1,-1-1 9,1 0 1,-1 1-1,2-1 1,-1 0-1,1 0 1,0 0-1,1 0 1,0 0-1,4 11 1,-3-13-2,1 0 0,-1 0 0,1-1 0,0 1 0,0-1 1,1 0-1,-1 0 0,1-1 0,0 1 0,1-1 0,10 7 0,-3-3-19,1-1-1,0 0 1,0-1 0,1-1-1,0 0 1,0-1-1,0 0 1,1-1-1,-1-1 1,22 0 0,-24-1-43,0-2 0,0 0 1,0 0-1,-1-1 1,1-1-1,-1 0 1,1 0-1,-1-1 1,0-1-1,-1 0 1,1-1-1,20-14 1,9-15-1995,-10-1-2404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42:3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8324,'0'0'5282,"0"0"-5260,0 0-1,0 0 0,0 1 0,0-1 1,0 0-1,0 0 0,0 0 1,-1 0-1,1 1 0,0-1 0,0 0 1,0 0-1,0 0 0,0 1 1,0-1-1,0 0 0,0 0 0,0 0 1,0 1-1,0-1 0,0 0 1,0 0-1,1 0 0,-1 1 1,0-1-1,0 0 0,0 0 0,0 0 1,0 1-1,0-1 0,0 0 1,1 0-1,-1 0 0,0 0 0,0 0 1,0 1-1,0-1 0,0 0 1,1 0-1,-1 0 0,0 0 1,0 0-1,0 0 0,1 0 0,-1 0 1,0 0-1,0 0 0,0 0 1,1 0-1,-1 0 0,0 0 0,0 0 1,19 4 171,-1-2 1,1 0-1,-1-2 0,37-2 1,-4 0-62,270-12-924,-263 9-852,-10-2-1653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42:36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0 148 5923,'0'0'4901,"6"-12"-4501,0 2-270,1-1 1,0 1-1,0 1 1,0-1-1,2 1 1,-1 0-1,1 1 1,0 0-1,1 0 1,15-9-1,-14 12-67,0 1-1,0 0 0,1 0 1,-1 1-1,1 1 1,0 0-1,0 1 1,0 0-1,24 1 0,-36 0-56,1 0-1,-1 1 0,1-1 0,-1 0 0,1 0 0,-1 1 0,1-1 0,-1 1 0,1-1 0,-1 0 0,1 1 0,-1-1 1,0 1-1,1-1 0,-1 1 0,0-1 0,1 1 0,-1-1 0,0 1 0,1-1 0,-1 1 0,0-1 0,0 1 0,0 0 1,0-1-1,0 1 0,0-1 0,0 1 0,0 0 0,0 0 0,1 25 219,-2-19-144,2 39 260,0-17-120,-1 1 0,-1 0-1,-9 49 1,5-62-142,1-1 0,2 1-1,-1 0 1,2 0 0,0 0 0,2 18-1,-1-34-77,1 1 0,-1 0 0,1 0-1,0-1 1,0 1 0,-1-1 0,1 1 0,0 0-1,0-1 1,0 0 0,1 1 0,-1-1-1,0 0 1,0 1 0,1-1 0,-1 0-1,1 0 1,-1 0 0,1 0 0,0 0-1,-1-1 1,1 1 0,0 0 0,1 0-1,46 9 52,-49-10-50,26 3 41,0-2 0,0 0 0,52-6 0,-64 3-258,0 0 0,-1-1 0,1-1 1,-1-1-1,0 1 0,0-2 0,0 0 0,20-14 1,17-18-3384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42:37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61 7972,'0'0'5608,"-3"-1"-5211,2 1-355,0 0-12,0-1-1,0 1 0,0 0 1,0 0-1,0-1 0,0 1 1,0-1-1,0 1 1,0-1-1,0 1 0,0-1 1,0 1-1,1-1 1,-1 0-1,0 0 0,-1-1 1,2 2 143,11-19-10,-6 15-156,0 1-1,1 0 1,-1 0 0,1 0 0,0 1 0,0 0 0,0 0 0,0 1-1,10-2 1,58-1-58,-72 4 42,-1 20-85,0 10 107,0-19 7,-1 1 0,0-1 0,0 1-1,-1-1 1,-1 0 0,0 1-1,-6 18 1,2-10 36,6-20-42,4 1-292,24 2 276,1 0 0,32-3 0,-42-1 19,0 0 1,0 2-1,0 0 1,0 1 0,-1 1-1,1 0 1,-1 2 0,22 7-1,-37-10-15,0 0 0,0 0-1,0-1 1,0 2 0,0-1 0,0 0 0,-1 1-1,1-1 1,-1 1 0,1 0 0,-1-1-1,0 1 1,0 0 0,0 1 0,-1-1-1,1 0 1,-1 0 0,2 6 0,-1 3 23,0 0 0,-1 0 0,0 0 0,-1 15 0,0-17-2,-1 3 24,0 0 0,-1 0 1,-1-1-1,0 1 1,0 0-1,-2-1 0,1 0 1,-2 0-1,1 0 1,-2-1-1,-12 19 0,-2-3 71,-1 0-1,0-2 0,-36 31 0,49-47-123,6-6-42,0 0 0,0-1 0,0 1 0,0 0-1,-1-1 1,1 0 0,-1 0 0,1 0 0,-1 0-1,0 0 1,-6 1 0,10-3 7,-1 0-1,1 0 1,-1 1 0,0-1-1,1 0 1,-1 0 0,1 0-1,-1 0 1,0 0 0,1 0-1,-1-1 1,1 1 0,-1 0-1,0 0 1,1 0-1,-1-1 1,1 1 0,-1 0-1,1 0 1,-1-1 0,0 1-1,1-1 1,0 1 0,-1 0-1,1-1 1,-1 1 0,1-1-1,-1 1 1,1-1 0,0 1-1,-1-2 1,-17-48-3710,-6-34-5349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42:38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27 6259,'0'0'7262,"-2"-4"-6750,-1 1-208,2 2-235,1 0 0,-1 0 1,0 0-1,0 0 1,1 0-1,-1 0 0,1-1 1,-1 1-1,1 0 1,-1 0-1,1-1 0,0 1 1,-1 0-1,1-2 1,-9 17-113,3 10 68,2 0 0,0 0-1,1 0 1,2 1 0,0-1 0,5 42-1,-2-60-24,-1-1-1,1 0 1,0 1-1,1-1 0,-1 0 1,1 0-1,0 0 1,0 0-1,0-1 0,1 1 1,0-1-1,-1 0 1,2 0-1,-1 0 0,0-1 1,1 1-1,0-1 0,-1 0 1,9 3-1,3 3-18,1-1-1,1-1 1,-1-1-1,33 7 1,0-6 28,1-2 0,0-2 0,63-5 0,-102 2-8,3-1-18,0-1 0,1 0 0,-1-1 0,0-1 0,0 0 0,-1-1 0,1-1 0,-1 0-1,0-1 1,-1 0 0,0-1 0,23-18 0,-25 17-378,0-2 0,0 1 0,-1-1 0,-1 0 0,0-1 0,0 0 0,-1-1 0,8-16 0,2-20-2588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8:42:38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11445,'0'0'3634,"-5"259"-3122,10-135-352,20 31-48,-4 29-96,-5 34-16,-11 8-1040,-5 4-3570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in="-256" max="768" units="cm"/>
          <inkml:channel name="T" type="integer" max="2.14748E9" units="dev"/>
        </inkml:traceFormat>
        <inkml:channelProperties>
          <inkml:channelProperty channel="X" name="resolution" value="85.63107" units="1/cm"/>
          <inkml:channelProperty channel="Y" name="resolution" value="59.19075" units="1/cm"/>
          <inkml:channelProperty channel="T" name="resolution" value="1" units="1/dev"/>
        </inkml:channelProperties>
      </inkml:inkSource>
      <inkml:timestamp xml:id="ts0" timeString="2021-03-18T02:35:59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3820 3175 0,'0'25'140,"0"24"-140,0-24 16,0 25 0,0-1-16,0-24 15,0 25 1,0 74-16,-50 74 15,50 75 1,-24 0-16,-26-50 16,50-74-16,-50 0 15,50-50 1,-25-24-16,25 24 16,-49 25-1,49 49-15,-25 1 16,25-25-1,0 0-15,0-50 16,-25-25 0,25-24-16,0 24 15,-49-49 1,49 25-16,-25-25 16,25 24-1,0 1-15,0-25 16,0-1-16</inkml:trace>
  <inkml:trace contextRef="#ctx0" brushRef="#br0" timeOffset="656.52">3448 6424 0,'-25'25'110,"0"25"-95,-49-25 1,24 49-16,-24-49 15,-1 49 1,1 25-16,0-24 16,-50 99-16,49-26 15,-49 26 1,-50 24-16,26-24 16,48-75-1,-73 25-15,49 0 16,25-49-1,24-1-15,1 1 16,74-26 0,-25-24-16</inkml:trace>
  <inkml:trace contextRef="#ctx0" brushRef="#br0" timeOffset="2380.52">3547 6548 0,'74'0'110,"-24"0"-95,25 0 1,-26 0-16,75 50 16,-74-50-1,-25 0-15,74 25 16,25 24 0,25-24-16,123 74 15,76-49 1,-125 74-16,0-25 15,75 1-15,-75 48 16,-49-73 0,49-1-16,0-24 15,-24-1 1,-75-24-16,-25-25 16,-25 0-1,-49 0-15,0 0 31</inkml:trace>
  <inkml:trace contextRef="#ctx0" brushRef="#br0" timeOffset="4541.74">5011 5953 0,'-25'0'125,"-25"0"-109,25 0-1,1 0 1,-1 0-1,0 0 1,25 25 15,0 0 32,0 0-48,25-25 1,-25 24 0,25-24-1,-25 25 1,24-25-16,26 0 16,-25 0 15,0 0 78,-50 0 32,-25 0-63,25 0-31,1 0-16,-1 0 0,25-25 32,0 1-32</inkml:trace>
  <inkml:trace contextRef="#ctx0" brushRef="#br0" timeOffset="5409.73">4862 6028 0,'25'0'265,"-25"-25"-265,24 25 16,26-25 0,-25 25-1,-25-25 1,25 25 62,-25-49-78</inkml:trace>
  <inkml:trace contextRef="#ctx0" brushRef="#br0" timeOffset="5904.8">5011 5904 0</inkml:trace>
  <inkml:trace contextRef="#ctx0" brushRef="#br0" timeOffset="6017.58">5011 5904 0</inkml:trace>
  <inkml:trace contextRef="#ctx0" brushRef="#br0" timeOffset="7037.5">6970 4738 0</inkml:trace>
  <inkml:trace contextRef="#ctx0" brushRef="#br0" timeOffset="7117.11">6970 4738 0</inkml:trace>
  <inkml:trace contextRef="#ctx0" brushRef="#br0" timeOffset="7279.07">6970 4738 0</inkml:trace>
  <inkml:trace contextRef="#ctx0" brushRef="#br0" timeOffset="9820.53">6995 4787 0,'-25'0'156,"0"0"-156,1 0 16,-1 0 0,-25 0-1,50 25 110,25-25-109,-25 25 0,25-25-1,0 0 16,-1 0 1,1 0-32,0 0 15,0 0 1,24-25 15,-49 0 16,0-24-16,-24 49-15,-1 0 0,0 0-1,25 24 63</inkml:trace>
  <inkml:trace contextRef="#ctx0" brushRef="#br0" timeOffset="11214.62">9252 5383 0</inkml:trace>
  <inkml:trace contextRef="#ctx0" brushRef="#br0" timeOffset="11299.2">9252 5383 0</inkml:trace>
  <inkml:trace contextRef="#ctx0" brushRef="#br0" timeOffset="14628.55">9376 5457 0,'0'-25'188,"-25"0"-157,1 25-31,-1-24 16,-50 24-16,51 0 15,-26 0 1,0 0-16,75 24 125,25 26-109,-25-25-1,-1-25 1,26 25-16,-25-25 16,24 0-1,-24 0-15,0 0 16,0 0-1,24 0 1,-49-25 0,0-25-1,0 25 1,0 1 0,-24-1-1,-1 25 1,0 0-1,0 0 1,0 0 15,1 0-15,24 25 187,0-1-78</inkml:trace>
  <inkml:trace contextRef="#ctx0" brushRef="#br0" timeOffset="23883.91">2059 9575 0,'-25'0'140,"0"0"-124,-24 0-1,24 0 1,0 0-16,0 0 16,0 0-16,-49 0 15,49 0 1,0 0 0,25 24 140,0 1-125,0 0-15,0 0-1,0 49-15,0-24 16,0 24 0,0 25-16,0 50 15,0-49 1,0 24-16,-24-75 15,24 75-15,-50-25 16,50 1 0,0 24-16,0-25 15,0 50 1,-25 0-16,25-50 16,0-25-1,0 25-15,-50-24 16,50-50-1,0 24-15,0 1 16,0-25 0,0 24-16,0 26 15,0-26-15,0 26 16,0-26 0,0 75-16,0-74 15,0 24 1,0-49-16,25-25 109,0 0-46,0 0-48,0 0 1,0 0-16,49-25 16,-24-24-1,24 49-15,25-25 16,-24 25-16,24-50 15,25 50 1,-75 0-16,26 0 16,-50-25-1,-1 25-15</inkml:trace>
  <inkml:trace contextRef="#ctx0" brushRef="#br0" timeOffset="25648.87">2654 9773 0,'0'25'140,"-25"24"-124,0-49-1,1 25 1,-1 0-16,-50 0 16,51-25-1,-1 25-15,0-1 16,0-24 0,25 50-16,-49-50 31,24 0 0</inkml:trace>
  <inkml:trace contextRef="#ctx0" brushRef="#br0" timeOffset="26950.21">2381 9847 0,'0'25'140,"25"-25"-124,0 25 15,0-25-15,-1 25-16,1 0 15,25-1 1,-1-24 0,-24 50-16,0-50 15,0 25 1,0-25 15,24 0-15,-49 25-1</inkml:trace>
  <inkml:trace contextRef="#ctx0" brushRef="#br0" timeOffset="28303.81">2356 10864 0</inkml:trace>
  <inkml:trace contextRef="#ctx0" brushRef="#br0" timeOffset="31583.65">2902 10195 0,'0'-25'156,"0"0"-140,0 0-1,0 1 1,0-1 0,0 0-1,0-25 16,25 50 1,-25 25 249,0 0-265,0 0-1,0 0 1,0-1-1,0 1 1,0 0 0,0 25-1,0-26-15,0 1 16,0 0 0,0 0 15,0 0-16,25-25 1,0 0 140</inkml:trace>
  <inkml:trace contextRef="#ctx0" brushRef="#br0" timeOffset="33723.61">2604 10840 0,'0'24'156,"-24"1"-140,24 0 0,-25 0-16,-25 49 15,50-49 1,-25 0-16,1 49 16,24-49-1,0 0-15,0 0 31,-25-25-15,25 25 15,-25-25-31,25 24 16,-25 1 0</inkml:trace>
  <inkml:trace contextRef="#ctx0" brushRef="#br0" timeOffset="35653.51">2257 10964 0,'0'24'141,"25"1"-110,0 0 0,24-25 1,-49 25-32,25-25 31,0 25 0,0-25-15,0 0 31,-1 0-16,-24 49-15,25-49-1,25 0 16,-25 0-15,-25 25 31,24-25-31,1 0-1,0 0 16,0 0 32,-25 25-16,25 0 93</inkml:trace>
  <inkml:trace contextRef="#ctx0" brushRef="#br0" timeOffset="37480.56">2853 11212 0,'24'0'141,"1"0"-126,25 0 17,-25 0-17,-1 0 16,1 0-15,0 0 15,-25 25 32,0-1-16,0 1 0,0 0-32,0 25 1,0-26 15,0 1-15,-25 0-1,0-25 17,50 0 218,0 0-235,0 0 1,0 0-16,-1 0 15,26 0 1,-25 0 0,0 0 156</inkml:trace>
  <inkml:trace contextRef="#ctx0" brushRef="#br0" timeOffset="38767.15">2753 11683 0,'0'25'156,"0"0"-140,-24-1-16,-1 1 15,-25 50 1,25-51-16,0 51 16,1-50-1,-1 24-15,-25-24 16,25 0-16,25 24 16,-24-24-1</inkml:trace>
  <inkml:trace contextRef="#ctx0" brushRef="#br0" timeOffset="40102.65">2356 11807 0,'0'25'109,"25"-25"-93,0 25-1,0-1 1,49 26-16,-49-25 15,0-25 1,0 25-16,-1-1 16,1-24-1,0 25-15,-25 0 16,50-25 0,-50 25-16,25-25 15,-25 25-15,24-25 16,-24 49-1,25-49 1,-25 25 0,25-25-16,-25 25 15,25-25 1,-25 25-16,25-25 16,-25 25-1</inkml:trace>
  <inkml:trace contextRef="#ctx0" brushRef="#br0" timeOffset="43000.47">3001 12030 0,'25'0'125,"0"0"-110,0 0 1,24 0-1,-24 0 1,0 0 0,0 0-1,0 0 1,-1 0 15,-24 25 63,0 0-63,0 0 16,0 24-16,-24-49-15,24 25 0,-25-25-16,0 25 15,50-25 282,0 0-266,-1 0 1,1 0-17,25 0 32,-50 25 109,0 0-109,0-1-16,0 1 16,0 25-31,-25-50 15,25 25-31,-25-25 31,0 24 16,1 1-15,-1-25-17,0 0 1,25 25-1,-25-25 1,-24 0 31</inkml:trace>
  <inkml:trace contextRef="#ctx0" brushRef="#br0" timeOffset="46432.28">3324 9451 0,'25'0'125,"-1"0"-109,1 0-1,25 0-15,-25 0 16,-1 0-1,26 0-15,0 0 16,-26 24-16,26 26 16,-25-25-1,0 0 1,-25-1 0,0 1 15,0 0 0,49 25-31,-49-26 16,0 1-1,0 0 1,0 0-16,0 0 16,0 49-1,0-24-15,0 24 16,0-24-1,0 74-15,0-25 16,0 0 0,0-24-16,0 24 15,0-25-15,0-49 16,0 25 0,0 24-16,0-24 15,0 24 1,0-24-16,0 24 15,0 25 1,0 1-16,0-26 16,0 0-1,0-24-15,0-25 16,0 0 0,0 24-16,0-24 15,0 0-15,0 0 16,0-1-1,0 51-15,0-50 16,0-1 0,0 1-16,0 0 15,0 0 1,0 0-16,0-1 16,0 26-1,0-25 1,0 0-1,0-1-15,0 1 16,0 0 0,0 0-1,0 24 32,0-24-16,0 0-15,0 0 15,-24-25 32,-1 0-32,0 25-31,0-25 16,0 0-16,0 0 15,1 0 1,-26 0 15,25 0 79,25-25-32</inkml:trace>
  <inkml:trace contextRef="#ctx0" brushRef="#br0" timeOffset="48895.51">4961 9376 0,'-25'0'141,"-24"0"-126,24 0-15,0 0 16,0 0 0,0 0-16,0 50 15,1-50-15,-26 0 31,50 25-31,-25-25 16,0 24 0,1 1 31,24 0 15,0 0-31,0 0-15,0 49 0,0-49-16,0 24 15,0 26 1,0-1-16,0-49 15,0 25-15,0 24 16,0-49 0,0 25-16,0 49 15,0 25 1,0-25-16,0 50 16,-25-50-1,25 50-15,0 0 16,0-25-1,-50-25-15,50-25 16,-25-24 0,25 24-16,0-24 15,0 0 1,-24-1-16,24 26 16,0-51-16,0 26 15,0 24 1,0-24-16,0-25 15,0 24 1,0-24-16,0 0 31,0 0-31,0 0 16,0-1 0,24-24 202,1 0-186,0 0-17,0 0 1,0 0-1,-1 0 1,26 0-16,-25 0 31,0 0-31,-1 0 16,1 0 0,0 0-1,0 0 1</inkml:trace>
  <inkml:trace contextRef="#ctx0" brushRef="#br0" timeOffset="51176.66">5184 9500 0,'0'50'125,"0"-25"-125,0-1 31,0 1-15,25-25-16,-25 25 16,0 0-1,25 0 17,24-25-1,-24 0 16,0 49-47,0-49 31,0 0 0,-1 0 0,1 0 1,25-25-32,-25 1 31,-1 24-15,-24-25-1,0 0 1,0 0 15,0 0-31,0 1 31,0-26 63,0 75 15,0 0-93,0-1 0,0 1 15,0 0-15,0 0-1,0 49 1,0-49-16,0 0 15,0 24 1,0 1-16,-24-25 16,24 0-1,0 24-15,-50 26 16,50-50 0,0-1-16,-25 1 15</inkml:trace>
  <inkml:trace contextRef="#ctx0" brushRef="#br0" timeOffset="53267.25">5680 10046 0,'0'-25'187,"50"-25"-171,-50 26 0,0-1-1,0 0 17,25 25-1,-25-25-16,0 0 17,0 1-1,0-26 0,24 50 0,-24 25 110,0 0-125,0-1-1,0 1 1,0 0-16,0 0 16,0 49-1,0-49 1,0 0-1,25 0 1,-25 0 0,0-1-1,0 26 17,25-50 30</inkml:trace>
  <inkml:trace contextRef="#ctx0" brushRef="#br0" timeOffset="55850.86">5259 10914 0,'0'50'250,"0"-26"-250,0 1 31,0 25-31,0-25 16,0 24 0,0-24-16,0 0 15,0 0 1,0 0-1,0-1 48,24-24-1,26 0-30,-25-24-1,0 24-15,-25-25-16,24 0 15,1 25 1,0-25-16,0-25 31,24 26-31,-24-1 16,-25 0-1,25-25-15,0 1 16,-25 24 0,25 25-1,-25-25-15,0 50 219,0 25-203,0-26 15,0 1-31,0 0 15,-25 25 1,25-1-16,-25 1 16,25-25-1,-50 49-15,50-49 16,-24 25 0,24-1-16,0-24 15,-25 0-15,25 0 16,-25-1-1,0 1 17</inkml:trace>
  <inkml:trace contextRef="#ctx0" brushRef="#br0" timeOffset="58164.55">5779 11286 0,'25'0'172,"-25"-25"-157,25 25 1,0 0 0,0 0 15,0 0 16,-1 0-16,-24 25 110,0 0-94,0 0-32,0 0 1,0 24 15,0-24-31,-24-25 16,-1 25-1,25 0-15,-25-25 16,0 0 15,25 24 110,25-24 62,0 0-187,0 0 15,-1 0-31,1 0 15,25 0 17,-25 0-32,-1 0 31,1 0-15</inkml:trace>
  <inkml:trace contextRef="#ctx0" brushRef="#br0" timeOffset="60564.47">5383 11857 0,'0'24'125,"0"26"-110,0-25 1,0 0-16,0-1 16,0 1-1,0 50-15,0-51 16,0 1-16,0 0 16,0 0-1,0 0 79,24-25-94,1 0 47,0 0-16,0 0 0,0 0-15,-1 0 0,1-25-1,25 0 1,-25 0-1,-1 0 1,-24-24-16,25 49 16,-25-25-16,0 0 15,0 0 1,0 50 234,0 0-234,0 25-1,0-26 1,0 1-1,0 0 1,0 0-16,0 0 16,0 0-1,0 24 1,-25-24 0,25 0-1,0 0-15,-24-1 16,24 1-1,0 0 1,0 0 78,0 24-47</inkml:trace>
  <inkml:trace contextRef="#ctx0" brushRef="#br0" timeOffset="63179.33">5854 12378 0,'25'-25'140,"0"25"-108,-1 0-17,1 0 1,-25 25 296,0-1-265,0 1 0,-25-25-31,25 25 15,0 0 16,-24-25-32,24 49 1,24-49 281,1 0-266,25 0-31,-25 0 31,-1 0-15,1 0 31,0 0-31,0 0 15,0 0 31,-25 25-15,0 0 16,0 0-48,0 0 17,0-1-17,-25 1 16,0-25-31,0 50 16,0-50 0,25 25-16,-24-25 15,-26 24 1,25-24 15</inkml:trace>
  <inkml:trace contextRef="#ctx0" brushRef="#br0" timeOffset="66773.55">6152 9302 0,'24'0'141,"1"0"-126,25 0 1,-25 0-1,-1 0 1,1 0-16,-25 25 16,25-25-1,-25 24 32,0 1 0,0 25 0,0-25-31,25-1-1,-25 1-15,0 0 31,0 49-31,0-24 16,0 24 0,0 26-16,0-51 15,0 26-15,0-1 16,0-24 0,0 24-16,0-49 15,0 0 1,0 0-16,0 49 15,0-49 1,0 0-16,0 24 16,0-24-1,0 49-15,0-24 16,0 24 0,25-49-16,-25 25 15,0 24-15,0 1 16,0-26-1,0-24-15,0 49 16,0-49 0,0 25-16,0 24 15,49-49 1,-49 25-16,0 24 16,25 1-1,-25-51-15,0 26 16,0 24-1,25 1-15,-25-50 16,0 24-16,25-24 16,-25 0-1,0 24-15,0 1 16,49-25 0,-49 0-16,0-1 31,0 1 0,0 25 16,-25-50 78,1 0-125,-1 0 16,0 0-1,0 0-15,0 0 16,1 0 15</inkml:trace>
  <inkml:trace contextRef="#ctx0" brushRef="#br0" timeOffset="70064.15">7962 9252 0,'-25'0'188,"1"0"-172,-1 0-16,0 0 15,0 0 1,-24 0-1,24 0 1,0 0 0,0 0 46,0 0-62,1 25 31,24 0 63,-25 0-63,25-1-15,0 1 0,0 0-1,0 25-15,0-1 16,0 26 0,0-26-16,0 50 15,0 25 1,0-74-16,0 49 15,0-24-15,0-1 16,0-24 0,0 24-16,0 25 15,0-24 1,0 24-16,0 0 16,0 0-1,0 25-15,0-24 16,0-51-1,0 26-15,0-1 16,0-49-16,0 0 16,0 0-1,0-1 1,0 1 0,0 0-1,0 25 16,0-26-31,0 1 16,0 0-16,0 0 16,0 0-1,0-1-15,0 1 16,0 50 0,0-51-1,0 1-15,0 0 16,0 0-1,0 24 1,0-24 0,0 0 15,0 0-15,0 0-1,25-25 32,-25 24-47,24-24 31,1 0 1,0 0 14,0 0-30,24 0-16,-24 0 16,0 0-16,0 0 15,0 0 1,-1 0-16,1 0 31</inkml:trace>
  <inkml:trace contextRef="#ctx0" brushRef="#br0" timeOffset="72256.56">8260 9401 0,'25'0'125,"-25"-25"-78,25 25-47,-1 0 31,1 0 0,0 0 0,-25 25 141,0 0-156,0 0 15,0 24 0,0-24-31,0 0 16,0 24 0,0 1-1,0-25 1,-25 0-16,25 24 16,-25-24-16,25 0 15,-49 24 1,49-24-16,-25-25 31,75 0 188,-26 0-204,1 0 1,0 0 0,0 0-1,0 0 1,-1 0 0,26 0-1,0-49 110</inkml:trace>
  <inkml:trace contextRef="#ctx0" brushRef="#br0" timeOffset="73690.16">8285 9599 0,'25'0'188,"-1"0"-173,1 0-15,0 0 16,0 0 0,24 0-16,-24 0 15,0 0 1,0 0 156</inkml:trace>
  <inkml:trace contextRef="#ctx0" brushRef="#br0" timeOffset="75263.15">8582 10120 0,'0'-24'109,"0"-1"-93,0 0-1,0-25-15,0 25 16,0 1-1,0-1-15,0 0 32,25 25-32,-25-25 15,0 0 17,0 50 186,0 0-202,0 0-16,0 0 16,0-1-1,0 26 1,0-25-16,0 0 15,0 0 1,0-1-16,50 1 16,-50 0-1,0 25 1,25-50 140</inkml:trace>
  <inkml:trace contextRef="#ctx0" brushRef="#br0" timeOffset="77404.14">8186 10641 0,'0'-25'125,"49"25"-94,-24-24-15,0 24 0,0 0-16,24 0 15,26 0-15,-51 0 16,26 0-1,0 0 1,-26 0 31,-24 49 31,0-24-62,0 0-1,0 0 17,0-1-17,0 1 1,0 0-1,-49 25 1,24-26 0,-25 1-16,1 50 15,-1-51 1,25 1-16,-24 0 16,24-25-1,0 25-15,0-25 31,25 49 1,-24-49-32,-1 25 15,0-25 1,25 25-16,0 0 31,25-25 110,0 0-126,-1 0-15,51 0 32,-50 0-32,-1 0 15,26 0 1,-25 0-16,24-25 16,1 25-1,-25 0 1,0 0-16,-1 0 31,-24-25 32</inkml:trace>
  <inkml:trace contextRef="#ctx0" brushRef="#br0" timeOffset="78736.47">8359 10840 0,'25'0'140,"25"0"-124,-26 0-1,1 49-15,0-49 32,0 0-17,0 0 1,-1 0 15,-24 25 16</inkml:trace>
  <inkml:trace contextRef="#ctx0" brushRef="#br0" timeOffset="80693.7">8855 11187 0,'25'-25'156,"0"25"-141,0 0 1,-1 0 0,1 0-16,25-25 15,-25 25 1,0 0-16,-1 0 16,1 0 15,-25 25 63,25 0-79,-25 0 32,0 0-31,0-1-1,0 26 1,0-25 15,0 0-15,-25-25-1,25 24-15,0 1 32,-25-25-32,25 25 15,25-25 251,0 0-235,0 0-15,24 0-1,-24 0 17,0 0-1</inkml:trace>
  <inkml:trace contextRef="#ctx0" brushRef="#br0" timeOffset="82823.89">8409 11658 0,'25'-25'172,"-1"25"-141,26 0-31,-25 0 31,0 0-15,-1 0 0,-24 25 30,0 25-14,0-25-1,0-1-15,0 1-1,0 0 16,0 0-15,0 0 0,0 24-1,0-24 17,-24 0-1,-1-25 0,25 25-31,-50-25 31,50 24-15,25-24 203,0 0-204,0 0 1,-1 0 0,1 0 15,0 0-31,0 0 15,24 0 79,-24 0-78,0 0-1,0 0 17</inkml:trace>
  <inkml:trace contextRef="#ctx0" brushRef="#br0" timeOffset="84549.33">8533 11757 0,'25'0'219,"-1"0"-188,1 0 0,0 0 188,0 0-203,49 0-1,1 25 1,-51-25-16,1 0 15,0 0 1</inkml:trace>
  <inkml:trace contextRef="#ctx0" brushRef="#br0" timeOffset="86912.26">9103 11956 0,'25'0'125,"0"0"-110,25 0 1,-26 0 0,1 0 15,0 0 0,0 0 16,-25 25 62,0-1-77,0 26-1,0-25-15,0 0-1,-25-1 16,0 1-15,25 0 0,-25-25 77,50-25 111,25 25-189,-25 0 1,-1 0-1,26 0-15,-25 0 16,0 0-16,-1 0 16,1 0-1,0 0 17,-25 25 93,0 0-110,0 0 1,0 24-1,0-24 17,0 0-32,-25 0 15,-24-25 1,-1 25-16,25-1 16,0 1-1,1-25 1</inkml:trace>
  <inkml:trace contextRef="#ctx0" brushRef="#br0" timeOffset="89569.85">9550 9079 0,'25'0'156,"24"0"-156,1 24 16,-25-24-16,24 25 16,26 0-1,-51-25-15,1 25 16,0-25-1,-25 25-15,25-25 16,-25 49 0,49-24-1,-49 0 1,0 0 0,0-1-1,0 1-15,0 50 16,0-26-16,0 26 15,0 24 1,0 0-16,0 25 16,0-74-1,0 24-15,0-24 16,0 24 0,0-24-16,0-1 15,0-24 1,0 0-16,0 25 15,0-26-15,0 76 32,0-26-32,0 25 15,0 0-15,0 25 16,0-74-16,0 24 16,0-24-1,0-25 1,0 24-16,0 1 15,0-25-15,0 0 16,0 49 0,0-49-16,0 0 15,0 0-15,0-1 16,25 1 0,-25 25-16,0-1 15,0-24 1,0 0-16,0 49 15,0-49 1,0 0-16,0 0 16,0 0-1,0-1 1,0 1 0,0 25-1,0-25 1,0-1-16,0 1 31,0 0-15,0 0 15,0 0 31,-49-25 48,24 0-79,0 0 32,0 0 30,0 0-30</inkml:trace>
  <inkml:trace contextRef="#ctx0" brushRef="#br0" timeOffset="103691.21">2902 13146 0,'-25'0'156,"25"50"-125,-24-25-31,24 0 16,-25 0-1,0 49-15,-25 25 16,1-24 0,-1-26-16,25 26 15,-49-26-15,49 1 16,0-25 0,-49 49-16,49-49 15,-49 0 1,49 24-16,0-24 15,0 0 1,0 0-16,1-1 16,-1-24-16,25 25 15</inkml:trace>
  <inkml:trace contextRef="#ctx0" brushRef="#br0" timeOffset="104984.09">2183 13370 0,'0'25'110,"25"-25"-95,-1 24 16,1-24-31,-25 50 16,25-50 0,0 25-16,49-25 15,-49 25 1,25-1-16,24 1 16,50 50-16,-74-26 15,24 26 1,-49-51-16,49 1 15,-49 0 1,0 0-16,-25 0 16,25-25-1,0 49 17,24-49-1,-49 25-16,25-25 1,-25 25 0</inkml:trace>
  <inkml:trace contextRef="#ctx0" brushRef="#br0" timeOffset="106720.68">4911 13271 0,'25'0'157,"0"0"-142,0 24-15,24-24 16,-24 25-1,0-25-15,0 25 16,0-25 0,-1 0-16,51 25 15,-50-25 1,24 49-16,1-49 16,-1 25-16,-24-25 15,0 0 1,0 25-1,24-25 17,-49 25-17,25-25 1,0 0 46,-25 25-62,25-25 32,-25 24 124</inkml:trace>
  <inkml:trace contextRef="#ctx0" brushRef="#br0" timeOffset="108416.21">5978 13022 0,'0'25'94,"-25"0"-63,25 0-15,-25-25-16,1 49 16,-51-24-1,50 50-15,-99-50 16,75 49 0,-26 0-16,26-24 15,24 24 1,0-49-16,0 50 15,-24-1 1,24-24-16,25 24 16,-50 25-16,50-24 15,0-26 1,-25 26-16,25-1 16,-24-49-1,24 0-15,-25-1 31,0 1-15,25-74 109</inkml:trace>
  <inkml:trace contextRef="#ctx0" brushRef="#br0" timeOffset="111150.37">8161 12849 0,'25'0'141,"-1"0"-141,26-25 15,-25 25 1,0 0-16,-1 0 16,1 0-16,0 0 15,0 0 1,24 0-16,1 0 16,-25 0-1,0 0 1,-1 0-1,26 0-15,-25 0 16,0 0 0,-1 0-1,1 0 1,-25 25 15,0 24-15,0-24 15,0 0 16,-25 0-16,1 0-15,-1-1-1,-25 1 1,25 25 0,1-25-16,-1-1 15,0 1 1,0-25-16,0 25 16,25 0-1,-49 0-15,24 0 16,0 24-1,0 1-15,1-25 16,-1-1-16,-25 26 16,50-25-1,-25-25-15,75 0 188,-50 25-157,25-25-15,0 0 15,-1 0-15,1 0 15,-25 24-31,25-24 15,0 0 1,24 0-16,-24 0 16,0 25-1,25-25-15,-26 0 16,26 0 0,-25 0-16,0 0 15,-1 0 1,1 0-16,0 0 15,0 0 1,24 0-16,-24 0 16,0 0-1,0 0 63,0 0-31,-1 0 16,1 0-32</inkml:trace>
  <inkml:trace contextRef="#ctx0" brushRef="#br0" timeOffset="113080.42">2133 15478 0,'0'25'156,"0"25"-141,0-26 1,0 1 0,0 0-16,0 25 15,0-26 1,0 51-16,0-26 16,0 1-1,0 0-15,0 24 16,0-49-16,0 0 15,0-1 1</inkml:trace>
  <inkml:trace contextRef="#ctx0" brushRef="#br0" timeOffset="115420.23">2133 15503 0,'25'0'141,"25"-25"-110,-26 25 0,1-25-15,0 25-1,0 0 1,0 0 0,-1 0-1,1 0 1,25 0-1,-25 0-15,-1 0 16,1 0 0,0 0 15,0 0-31,0 0 16,24 0-1,-24 0 1,-25 25 15,0 0-15,0 25 15,0-26-15,0 1-16,0 25 15,0-25 16,0-1-31,0 26 32,0-25-17,0 0 1,-50-25 0,26 24-1,-1-24-15,0 25 16,0-25-1,0 0-15,-49 25 16,49-25 0,0 50-16,1-50 15,-1 0-15,0 0 16,-25 0 0,26 0-16,-1 0 15,0 24 1,0-24 15</inkml:trace>
  <inkml:trace contextRef="#ctx0" brushRef="#br0" timeOffset="117128.35">3001 15354 0,'0'25'125,"0"0"-109,0 0 0,0-1 15,0 1-16,0 0 1,0 49-16,0-49 16,0 25-16,0-1 15,0 1 1,0 24-16,0-49 16,0 25-1,0-25-15,0-1 31,0 26-31,0-25 32,0 0-17,0-1 1,0 1 0,0 0-1,0 0 1,0 24-1,0-24 1,25-25 0,-25 25-1,25-25 1,0 0 0,24 0 15,-24 0 0,0 0 16,-25 25-16,50 0-31</inkml:trace>
  <inkml:trace contextRef="#ctx0" brushRef="#br0" timeOffset="119176.84">3572 15776 0,'-25'0'109,"0"0"-77,0 0-17,1 0 1,-26 0 15,25 0 0,25 25-15,-25 24 0,25-24-1,0 0 1,0 0 0,0-1-16,0 1 31,0 0-16,0 0 17,0 24-17,0-24 1,0 0 0,0 0-1,0 0 16,0-1 32,25-24-32,25 0-15,-25 0-1,-1 0 1,1 0 0,0 0-1,0 0 1,0 0 0,-1 0-1,26 0-15,-25 0 16,0 0-1,0 0-15,-1 0 16,1 0 0,-25-24-1,0-1 1,25 25 0,-25-25-1,0 0 1,0-24 15,0 24-15,0 0-1,0 0 1,0 0 0,0 1-1,0-1 1,0 0-16,0-25 15,0 26 1,-25-1 0,0 25-1,1-25 1,-1 25 15,0 0-15,-25 0 93,25 0-93,1 0-1,24 74 1</inkml:trace>
  <inkml:trace contextRef="#ctx0" brushRef="#br0" timeOffset="121174.52">4266 15404 0,'0'25'109,"0"-1"-93,0 26-1,0-25 1,0 24-1,0-24 1,0 0 0,-24 25-16,24-26 15,0 26 1,0 24-16,0-24 16,0-25-1,-50 49-15,50-24 16,0 24-16,0-49 15,0 0 1,0 0 0,0 24 15,0-24 0,0 0 0,50-25-15,-50 25-16,24-25 16,1 0-1,0 0 17,0 0-17,0 0 1,-1 0-1,26 0-15,-25 0 16,0 0 0,-1 0-16,1 0 15,0 0-15,0 0 32</inkml:trace>
  <inkml:trace contextRef="#ctx0" brushRef="#br0" timeOffset="122638.23">4118 15677 0,'24'0'172,"1"0"-156,0 0-16,0 0 15,49 0 1,-24 0-16,-25 0 15,24 0 1,-24 0-16,0 0 16,0 0 15,-1 0 16,-24 24-47,0 26 125</inkml:trace>
  <inkml:trace contextRef="#ctx0" brushRef="#br0" timeOffset="125734.45">2133 16073 0,'0'25'141,"0"0"-79,0 0-15,0 0-31,0 24 15,0-24 47,0 0-47,0 0 32,0-50 265</inkml:trace>
  <inkml:trace contextRef="#ctx0" brushRef="#br0" timeOffset="128946.93">4837 15503 0,'74'0'156,"-49"0"-156,25 0 15,-25 0 1,24 0-16,1 0 16,-25 0-16,-1 0 15,1 0 1,25 0 0,-25 0 93,-25 25-62,0 0-16,0-1 0,0 26-31,0-25 16,-50 0 0,50-1-16,-25 1 15,0 0 1,-24 25-16,-1-1 15,25-24-15,-24-25 16,24 50 0,-25-26-16,26-24 15,-1 0 1,0 0-16,50 0 156,0 0-140,24 0-1,-24-49 1,-25 24-16,25 25 16,0 0-1,-1-25-15,1 0 16,0 25 0,0-24-16,24 24 15,-24 0 1,0 0-1,0 0 1,0 0 0,-1 0 15,-24 24-15,0 1-1,0 0 16,0 25-15,0-26 0,0 1 15,0 0-15,0 0 15,0 0-16,0-1 1,0 26 0,0-25 15,0 0 0,-24-25-15,-1 24-1,0-24 1,0 0 0,-24 0-1,49 25 1,-25-25-16,0 0 16,0 0 155,0 0-155,1 0 0,-1 0-16,0 0 15,25 25 110</inkml:trace>
  <inkml:trace contextRef="#ctx0" brushRef="#br0" timeOffset="130708.4">6077 15205 0,'-25'0'125,"25"25"-109,-24-25-16,24 25 16,-25-25-1,25 25-15,-50-25 16,50 24-1,-25 1 1,1 25 0,24-25-1,-25-25 17,25 25-32,0-1 15,0 1 1,0 0-16,0 0 15,-25 49 1,25-24-16,0-1 16,0 1-1,0-25-15,0 0 16,0 49 0,0-49-16,0 0 15,0-1 1,0 51-16,0-50 15,0-1-15,0 1 16,0 0 0,25-25-16,-25 25 15,25 0 1,-25-1-16,24 26 16,51-25-1,-75 24-15,25 1 16,-1-25-1,1 0-15,0-25 16,-25 25-16,50-25 16,-26 0-1,1 0-15,0 0 32,0 0 61</inkml:trace>
  <inkml:trace contextRef="#ctx0" brushRef="#br0" timeOffset="132220.41">6375 15602 0,'25'0'141,"-1"0"-126,1 25 1,50-25-16,-51 50 16,26-50-1,24 0-15,-24 24 16,24-24 0,-49 25-16,0-25 15,0 25 1,25-25-16,-26 25 15,1-25 17,-25 49-32,25-49 31,0 25-15,0-25-1,-25 25 32,24-25-31,-24 25-1,75 0 1</inkml:trace>
  <inkml:trace contextRef="#ctx0" brushRef="#br0" timeOffset="133662.06">7119 15453 0,'-50'0'125,"50"25"-109,0 0 0,-24 0-1,-1 0 16,0-1-15,0-24-16,0 50 16,1-50-1,-26 25-15,25 0 16,0-1 0,0-24-1,1 25 1,-1 0-1,25 0 1,-25-25-16,0 25 16,25 24-16,0-24 31,-49 0 31,49 0-30,-25-1 15,25 1-16,-25-25 63,75-25-48</inkml:trace>
  <inkml:trace contextRef="#ctx0" brushRef="#br0" timeOffset="135206.59">7665 15925 0,'0'24'157,"0"1"-126,0 0-15,0 0-1,0 24 16,0-24-15,0 0 15,-25-25-31,25 25 32,0 0-17,0-1 16,0 1-15,0 25 15,0-25 47,0-1-46,0-73 108</inkml:trace>
  <inkml:trace contextRef="#ctx0" brushRef="#br0" timeOffset="136873.24">7913 15354 0,'24'0'125,"-24"25"-110,25-25 1,-25 25 0,25-25-1,-25 25 1,25-25-16,0 49 31,0-49-31,-1 25 16,26-25-1,-25 25-15,24 0 16,-24-1 0,25 1-16,-25 25 15,-1-50 1,1 25-16,0-1 31,-25 1 94</inkml:trace>
  <inkml:trace contextRef="#ctx0" brushRef="#br0" timeOffset="138477.51">8756 15230 0,'0'50'141,"-25"-26"-141,-24 26 15,24 25 1,0-1-16,-49-24 15,-1 24 1,50-49-16,1 49 16,-26-49-16,25 49 15,0-74 1,1 50 0,24-25-16,-25 0 15,25 49 1,0-49-16,-25 0 15,25 24-15,-50 1 16,50-25 0,0 24-16,-24 26 15,24-51 1,-25 76-16,25-26 16,-25-49-1,25 25-15</inkml:trace>
  <inkml:trace contextRef="#ctx0" brushRef="#br0" timeOffset="140214.7">9203 15776 0,'0'25'140,"0"-1"-108,0 1-32,0 25 15,0-25 1,0-1 0,0 1-16,0 0 15,0 0 1,0 0-1,0 24-15,0-24 16,-25-25 0,25 25-1</inkml:trace>
  <inkml:trace contextRef="#ctx0" brushRef="#br0" timeOffset="142534.31">9723 15230 0,'25'0'187,"0"0"-171,25 0 0,-26 0-1,1 0-15,0 0 16,0 0-1,0 0 1,-1 0 0,1 0 15,25 0-31,-25 0 31,0 0-31,-1 0 16,1 0 15,0 25 32,0 0-63,24-1 31,-49 1-16,0 0 32,0 25-15,-24-25-17,-1-1 1,0 1-1,0 0-15,-24 0 16,-26 24 0,1 26-16,-1-26 15,1 1-15,49-25 16,-25 0 0,26-1-16,24 1 15,-50 25 1,25-25-1,25-1 1,0 26-16,-25-25 16,25 24-1,-24-24 17,24 0-17,24-25 141,1 25-140,25-25 0,-25 0-16,-1 0 15,1 0-15,0 0 32,0 0-32,49 0 15,-49 0 1,0 0-16,0 0 15,-1 0 1,1 0-16,25 0 31</inkml:trace>
  <inkml:trace contextRef="#ctx0" brushRef="#br0" timeOffset="143909.07">9773 15652 0,'25'0'204,"0"0"-189,24 0-15,1 0 16,-25 0-16,-1 0 15,1 0 1,25 0-16,-25 0 16,0 0-1,-25 49 1,24-49 46</inkml:trace>
  <inkml:trace contextRef="#ctx0" brushRef="#br0" timeOffset="145979.06">10641 15949 0,'0'25'110,"0"0"-79,0 0 16,0 0-16,0 24 0,0-24 0,0 0 16,0 0-15,0-1 14,0 1-14,-25-25 140,25 25-157,0 25 16,-24-50-15,24 24-16,-25 1 16,-25 0-1,50 0 1,-25 0 0,25 0-1,-24-25 1,-1 0 15</inkml:trace>
  <inkml:trace contextRef="#ctx0" brushRef="#br0" timeOffset="148535.49">11187 15081 0,'0'50'188,"0"-25"-173,0-1 17,0 1-1,0 0 16,0 0-16,-25-25-15,25 25 15,0 24 0,0-24 94,0 0-78,0 0 312</inkml:trace>
  <inkml:trace contextRef="#ctx0" brushRef="#br0" timeOffset="152569.49">12923 15032 0,'0'24'219,"25"-24"-204,-25 50-15,0-25 32,0 0-1,0-1-16,0 1 1,0 0 15,0 0 16,0 24 47,0-24 156,50-25-31</inkml:trace>
  <inkml:trace contextRef="#ctx0" brushRef="#br0" timeOffset="154719.04">13519 14684 0,'0'50'125,"0"-25"-125,0 0 15,0-1 1,24 1-1,26 50-15,-50-51 16,25 1 0,0 0-16,-1 0 15,1 0 1,-25 24-16,25-24 16,-25 0-1,25 0-15,-25-1 16,49 1-1,-49 0-15,0 49 16,25-24 0,-25 25-16,0-51 15,0 51-15,0-50 16,0 24 0,0-24-16,0 0 15,0 24 1,0-24-16,0 0 15,0 0 1,0 0-16,0-1 16,0 1-1,0 25 1,0-25-16,0-1 31,0 1-15,0 0-1,0 0 1,0 0 0,0 24-1,0-24 1,0 0-16,0 24 16,0-24-16,-25 0 15,25 25 1,0-26-16,-24 1 31,24 0-31,0 0 31,0 0-31,-50-25 32,50 25-17,0 24 16,-25-24-15,25-99 156</inkml:trace>
  <inkml:trace contextRef="#ctx0" brushRef="#br0" timeOffset="158707.57">5035 5779 0,'-49'0'203,"24"0"-203,0 0 16,0 0 15,1 0-31,-1 0 31,0 0 16,25 50-31,-50-50 0,50 25 30,0 0 1,0 0 0,0-1-31,0 1 15,0 0-15,25 25-1,-25-26 1,25 1 15,-25 0-15,25-25-1,-25 25 1,25-25 15,-1 25 1,1-25 30,0 0-15,25 0 15,-26 0-46,-24-25 0,0 0 15,0 0-31,25 25 16,-25-25-1,0-24 1,0 24-1,0 0 48,0 0-32,0 1-15,0-1 15,0 0 16</inkml:trace>
  <inkml:trace contextRef="#ctx0" brushRef="#br0" timeOffset="161969.84">6896 4713 0,'0'25'203,"0"-1"-171,0 26-17,0-25 32,0 0-16,0 0-15,0-1 0,0 1 15,0 0 0,0 25 0,0-26 16,0 1 0,49-25 78,-24 0-94,0 0 1,0 0-32,0 0 15,-1 0 16,1 0-15,25 0 15,-25 0 1,-1 0-1,1 0 94,-25-25-94,0-24 0,0 24 16,0 0-31,0 0-1,0 1 17,0-1-1,0 0 47,-25 25-47,1 0 32,-26 0-48,50-50 1,-25 50 0,0 0 46,1 0-15,24-25-16,-25 25 1</inkml:trace>
  <inkml:trace contextRef="#ctx0" brushRef="#br0" timeOffset="165047.31">9252 5308 0,'-25'0'172,"1"0"-141,24 25-15,-50-25-16,50 25 15,-25-25 17,25 25-32,0-1 31,-25-24-15,25 25 15,0 25 109,0-25-93,0-1 0,0 1 0,0 0 0,0 0-16,25-25-15,25 25 15,-25 24 0,-1-49-15,1 0 0,0 25-1,0-25 1,0 0-1,24 0 1,-24 0 0,0 0-1,0 0 1,-1 0 15,1 0-15,0 0-1,25 0 17,-26 0-1,-24-50 16,0 26 15,0-1-46,0 0 15,0 0-15,0 0-1,0 1 17,0-26-17,0 25 1,0 0 31,0 1-16,-49 24 0,49-25 16,-25 25-31,0 0-16,0-25 31,1 25-31,-1 0 16,0 0-1,-25 0 17,26 0-17,-1 0 16,0 0 1,0 0 46,0 0-47</inkml:trace>
  <inkml:trace contextRef="#ctx0" brushRef="#br0" timeOffset="171409.01">12303 15701 0,'0'-49'188,"-49"49"-188,24 0 46,0 0-14,25 25-1,-25-1-15,25 1-1,-25 0 1,25 0-1,0 0 1,0-1 31,0 26 0,0-25-32,0 0 17,0-1-1,0 1 16,0 0 0,0 0-16,0 24 0,0-24 0,0 0 48,25-25-79,0 0 31,0 0 0,24 0-15,-24 0 15,-25 25-31,25-25 16,0 0-1,0 0 16,-1 0 1,1 0-32,0 0 15,25 0 1,-26 0 15,1 0-15,0 0 15,-25-25 0,25 25-15,-25-25 15,25 25-15,-25-49-1,0 24 32,0 0-31,0 0 0,0 0-1,0 1 1,0-1 15,0-25-15,0 25 31,0 1-47,0-1 31,0 0 0,0 0 16,0 0 0,-25 25 47,25-49-63,-25 49-31,0 0 31,0 0 0,-24 0 16,24 0-16,0 0-15,0 0 78,1 0-47,-1 0-32,0 0 1</inkml:trace>
  <inkml:trace contextRef="#ctx0" brushRef="#br0" timeOffset="177139.54">2753 9575 0,'-24'0'110,"-1"0"-79,-25 0-15,25 0-1,0 0 1,1 0-1,-1 0-15,0 0 16,0 0 0,-24 0-16,24 0 31,25 24 0,-25-24-31,25 25 16,0 25-1,-25-50 1,25 25 0,0-1-16,-25-24 15,25 25-15,-24-25 16,24 25 0,-25-25-1,25 25 1,-50-25-16,50 25 31,-25 24-31,1-24 16,-1 25 15,25-26-31,-25 51 16,25-50-1,0 24 1,0 1-16,0-25 15,0 0 17,0-1-1,25-24-15,-25 25-16,25-25 15,-1 0 1,1 25-1,25 0 1,-25-25 0,-1 0-1,1 49-15,0-49 16,0 25 0,0-25-1,24 0 1,-24 25-1,0-25 1,0 0 0,-1 0-16,1 0 15,0 0 1,50 0 0,-51 0-1,1 0-15,0 0 16,49 0-1,-49 0-15,0 0 16,0 0-16,24 0 16,1 0-1,-25 0 17,-25-25-17,0-24 1,25-1-16,-25-24 15,0 24 1,0-24-16,0 24 16,0 25-1,24-25-15,-24 26 16,0-1 0,0 0-16,0 0 15,0-49-15,0 49 16,0 0-1,0 0 1,0 1 0,-24 24-16,-1-25 15,0 0 1,-25 25-16,50-50 16,-24 50-1,-1 0-15,-25 0 16,25 0-1,-24-24-15,-1 24 16,25 0-16,1 0 16,-1 0-1,-25 0-15,25 0 16,0 0 0,1 0 15,48 0 94</inkml:trace>
  <inkml:trace contextRef="#ctx0" brushRef="#br0" timeOffset="179823.43">5159 9426 0,'-49'0'141,"24"0"-94,25 49-32,0-24-15,0 0 16,0 0-1,0 0-15,0-1 16,-25 1-16,25 0 16,0 49-1,0-49-15,0 0 16,-25 0 0,25 0 15,0 24 0,0-24-15,0 0 31,0 0-16,25-1-16,0-24 17,-25 25-32,50-25 15,-26 0-15,1 0 16,0 0 0,0 25-1,0-25 1,49 0-16,-49 0 15,0 0 1,24 0 0,1 0-16,-25 0 15,-1 0-15,26 0 16,-25 0 0,24 0-1,-24 0 1,0 0-1,0 0-15,0 0 32,-1 0-32,1 0 15,0 0 1,25 0 0,-25-25 15,-25 0-16,0 1 1,24 24-16,-24-25 16,0 0-1,0-25 1,0 26-16,0-1 16,0 0-16,0 0 15,0 0 1,0 1-16,0-26 15,0 25 1,0-24-16,0 24 16,-24 0-1,-26 0-15,25-24 16,0 24-16,0 0 16,1 0-1,-1 25 1,0 0-1,0 0 1,-24 0 0,24 0 15,0 0-31,0 0 31,0 0-31,1 0 16,-1 0-1,-25 0 1,1 0-16,24 0 16,0 0-1,0 0-15,-24 0 16,24 0 0,0 0-16,0 0 31,0 0-16,1 0 1,-1 0 0,-25 0-16,25 0 15,1 0 1,-1 0 0,50 0 77</inkml:trace>
  <inkml:trace contextRef="#ctx0" brushRef="#br0" timeOffset="182480.47">8310 9327 0,'-50'0'109,"25"0"-78,0 0-15,1 0 0,-1 0-16,0 0 15,0 24 1,-24-24 0,24 25 15,0-25 0,25 50-31,-25-50 16,25 25 15,0-1 16,0 1-16,0 0-15,0 0-1,0 0 1,0 24 0,0-24-1,0 0 1,25 0-1,0-1-15,-25 1 16,49 50 0,-24-75-16,-25 24 15,0 1 1,25-25-16,0 25 16,-25 0-1,25-25 1,-1 0 15,-24 25-15,50-25-1,-25 0 17,-25 49-17,25-49 1,-1 0-1,1 0 17,50 0-17,-51 0 1,1 0 0,0 0-1,0 0-15,0 0 16,49 0-1,-49 0 1,0-25 0,-1 1-16,1 24 15,-25-25-15,25 25 16,0-25 0,-25 0-16,0 0 15,49 1 1,-49-26-16,0 25 15,0 0 1,0 1-16,0-1 16,0 0-1,0-49-15,0 49 16,0 0-16,0 0 16,0 0-1,0 1-15,0-1 16,0-25-1,-24 50-15,24-25 16,-25 25 0,0-24-16,0 24 15,0-25 1,1 25-16,-51 0 16,50 0-16,1-25 15,-26 25 1,25 0-16,-24 0 15,24 0 1,0 0-16,0 0 31,0 0-15,1 0 0,-1 0-1,-25 0 1,25 0 15,25-25 157</inkml:trace>
  <inkml:trace contextRef="#ctx0" brushRef="#br0" timeOffset="201165.26">5110 6102 0,'74'74'109,"1"-24"-93,-1 24-1,75 50-15,0 124 16,-25-24 0,74-51-16,-123-49 15,24-49 1,-25-26-16,1 1 16,-51 24-1,76 1-15,-26 24 16,50 25-1,0 50-15,0-75 16,0 25-16,-25 0 16,-24-25-1,-1-24-15,1-1 16,-51-49 0,-24 24-16,25-24 15,0-25 1,-25 50-16,25-50 15,24 25 1,-24-1-16,-25 1 16,25 0-1,0 0 1,-25 0-16,25-1 16,-25 26-1,24-25 1,1 0-1,0-1 1,25 51 0,-26-50-16,-24 0 15,25-1 1,0-24-16,0 25 16,0 0 15,24-25-31,-24 25 31,0-25-31,-25 49 31,25-49-31,-1 25 32,1 0-17,0 0 16,25 0 1,-25-25-17,-25 24 1,24-24 78</inkml:trace>
  <inkml:trace contextRef="#ctx0" brushRef="#br0" timeOffset="204672.68">5259 6474 0,'0'-25'156,"0"0"-156,0-24 16,-50-1-1,25 25-15,25-24 16,-25 24 0,1-49-16,24 49 15,-25 0-15,25 0 16,-25 25-1,25-25-15,0 1 79,25 24 264,0 0-327,-1 0 0,1 0-1,0 0 1,25 0-1,-26 0 1,-24 24 15,25-24 32,0 0-48,0 0 17,-25 50 77</inkml:trace>
  <inkml:trace contextRef="#ctx0" brushRef="#br0" timeOffset="208554.68">4986 6077 0,'0'25'125,"0"49"-110,0-24-15,0 24 16,0 75 0,49-50-16,-49 1 15,0 24 1,0 25-16,0-50 15,0 0-15,0 25 16,25-25 0,-25 0-16,0 50 15,0-50 1,0 25-16,50-24 16,-50-26-1,0-24-15,25 24 16,-25 1-1,0-26-15,0 26 16,0-51 0,0 76-16,0-1 15,0 0-15,0-25 16,0-24 0,0 24-16,0-24 15,0 0 1,0-26 15,0 1-15,0 0-1,0 0 1,0 0 0,0 0 15,0 24-16,0-24-15,0 0 16,0 0 0,0-1-16,0 1 15,0 0 17,0 0-17,0 24-15,0-24 16,24 0-16,-24 0 15,0 0 1,0-1-16,0 1 31,0 25 16,0-100 125</inkml:trace>
  <inkml:trace contextRef="#ctx0" brushRef="#br0" timeOffset="210921.23">4787 6499 0,'0'-25'125,"0"0"-109,25 0-1,-25 1 17,25-1-32,-25 0 15,50-49 1,-50 49-1,0 0 1,0 0 0,24 25-16,-24-25 47,25 25 15,-25-49-62,0 24 47,25 25-31,-25-25-16,25 25 328,-25 25-297,0 25-15,0-26-16,0 1 15,25 0 1,-25 0-16,49 49 15,-49-49 1,25 0-16,-25 0 16,25-1-1,0 1 1,-25 0 0,24-25-16,1 50 15,0-50 16,0 24-15,24-24 0,-49 25-1,25-25-15,-25 50 94</inkml:trace>
  <inkml:trace contextRef="#ctx0" brushRef="#br0" timeOffset="214510.46">4887 6102 0,'0'50'110,"-25"-26"-95,0 1 1,-25 74-16,25-24 16,25 24-1,-24-25-15,-26 26 16,25-26 0,-24-24-16,24 24 15,0-49-15,0 0 16,-49 49-1,49-49-15,-49 49 16,24-24 0,-24 24-16,-1 1 15,-49-1 1,50 50-16,-1 25 16,-24-25-1,25-25-15,24 25 16,-24-74-1,49 24-15,0 1 16,25-26 0,-50 1-16,50-25 15,-24 0-15,24 24 16,-25-49 0,25 25-16,-25-25 15,25 50 1,-25-1-16,0-24 15,25 0 1,-49 49-16,49-49 16,-25 25-16,0 24 15,25 0 1,0-49-16,-49 25 16,49-1-1,0-24 1,-25 25-16,0 24 15,0-49-15,0 0 16,-24 0 0,24 0-16,0 24 15,0-24 1,1 0-16,-1 0 16,0-25-1,-25 24-15,26-24 16,-1 25-16,0 0 15,0 25 1,0-1-16,1-49 16,-26 25-1,50 49-15,0-49 16,-25 0 0,25 0-1,50-25 251</inkml:trace>
  <inkml:trace contextRef="#ctx0" brushRef="#br0" timeOffset="-212412.5">4539 6102 0,'25'0'109,"25"0"-78,-26 0-15,1 0 0,0 0-1,0 0 1,0 0-16,-1 0 15,1 0 1,25 0 0,-25 0-1,0 0 17,-25 50 124,0-26-125,0 1 0,0 0-15,0 0 0,0 0 15,0-1-16,0 26 1,0-25 0</inkml:trace>
  <inkml:trace contextRef="#ctx0" brushRef="#br0" timeOffset="-207043.01">2629 11286 0,'25'0'125,"0"0"-125,49 0 15,75 0 1,0-25 0,124 25-16,-124 0 15,49 0-15,-49 0 16,49 0 0,75 0-16,-25 0 15,-25 0 1,-24 0-16,-100 0 15,-24 0-15,-26 0 16,26 0 0,-51 0-16,26 0 15,0 0 1,-1 0-16,26 0 16,-26 0-1,50 0-15,25 0 16,-74 0-1,49 0-15,-24 0 16,-1 0 0,-24 0-16,-25 0 15,49 0 1,-24-24-16,-1 24 16,1 0-16,-25 0 15,49 0 1,-24 0-16,74-50 15,0 50 1,0-25-16,25 25 16,-1-50-1,-48 50-15,24 0 16,-75 0 0,50 0-16,-24-24 15,-1 24-15,-24 0 16,49 0-1,-25 0-15,1 0 16,-25 0 0,-26 0-16,1 0 15,25 0 1,-25 0-16,-1 0 16,1-25-1,0 25-15,0 0 16,0 0-16,24 0 15,-24 0 1,0 0 15,0 0-15,-1 0 0,1 0-1,0 0 1,25 0-1</inkml:trace>
  <inkml:trace contextRef="#ctx0" brushRef="#br0" timeOffset="-181784.39">5085 5755 0,'25'0'141,"0"0"-110,24 0-31,-24 0 16,0-25 0,0 0-16,24-25 15,1 1 1,24-1-16,-49 25 15,25 1 1,24-26-16,-49 50 16,49-25-1,25 0-15,1 25 16,-26-49 0,25 49-16,-24 0 15,-26 0-15,1-25 16,-25 25-1,0 0-15,-1 0 16,1 0 0,0-25-16,0 25 15,0-25 1,24 25-16,-24 0 16,25 0-1,-26-24-15,1 24 16,25 0-16,-1-25 15,-24 25 1,50 0-16,-26 0 16,-24 0-1,0 0-15,25 0 16,-26 0 0,-24-50 46,25 50-15,-25-25-31,25 1-1,-25-1 16,25 25 48,-50-25 155</inkml:trace>
  <inkml:trace contextRef="#ctx0" brushRef="#br0" timeOffset="-180018.5">7218 5060 0,'25'0'140,"0"0"-124,0 0-16,-1 0 16,51 0-1,-1 25-15,-24 25 16,24-50-16,1 24 15,-26-24 1,-24 25-16,49 0 16,-49 0-1,0 24-15,0-49 16,0 25 0,24 0-16,-24-25 15,0 25 1,0-25-16,0 25 15,-1-1 1,1-24-16,0 25 16,49 25-1,-49-50-15,0 25 16,49-25-16,-24 24 16,0-24-1,-1 0-15,-24 25 16,0-25-1,49 0-15,-49 0 16,0 0 0,0 0-16,49 0 15,-49 0-15,0 0 16,24 0 0,-24 0-1,0 0 1,24 0-16,-24 0 31,0 0-31,0 0 16,0 0-1,0 0-15,-1 0 16,26 0 0</inkml:trace>
  <inkml:trace contextRef="#ctx0" brushRef="#br0" timeOffset="-175788.82">11534 15850 0,'25'0'265,"25"0"-265,-26 0 16,1 0 0,0 0-1,0 0-15,0 0 16,-1 0-1,26 0 1,-25 0 15,0 0-15,-1 0 0,1 0 15,0 0-16,0 0 17,24 0 15,-24 0 15,0 0 32,0 0-47,0 0 46,-1 0-30</inkml:trace>
  <inkml:trace contextRef="#ctx0" brushRef="#br0" timeOffset="-152222.09">13990 5904 0,'0'-25'203,"0"0"-187,0 0-1,25-25 1,-25 26 15,24 24-15,-24-25-1,25 25 17,0 0 155,-25 25-171,0 24-1,0-24 1,0 0 15,0 0-15,0 0 15,0-1 0,0 1-15,0 25 15</inkml:trace>
  <inkml:trace contextRef="#ctx0" brushRef="#br0" timeOffset="-149842.48">13022 8905 0,'0'-25'141,"0"0"-110,50 25 16,-25 0-32,0 0 1,-1 0 0,1 0 15,0 0-15,0 0 30,-25 25 48,0 0-94,0 0 31,0-1-15,0 26 0,0-25-16,0 0 15,0 0 1,0-1-16,0 1 16,0 50-1,0-51-15,-50 1 16,1 50-16,-1-51 15,0 51 1,26-50-16,-1-25 16,25 24-1,-25-24-15,50 0 110,0-24-95,-1 24 1,26 0-16,0-25 16,24 25-1,-24 0-15,24 0 16,1-50-1,-51 50-15,1 0 16,0 0-16,0 0 16,0 0-1</inkml:trace>
  <inkml:trace contextRef="#ctx0" brushRef="#br0" timeOffset="-147128.06">17884 8880 0,'0'-50'156,"50"50"-140,-25 0 0,-1-24 15,1 24-31,0 0 16,25 0-16,-1-25 15,1 25 1,-25 0-16,-1 0 15,1 0 1,25 0 15,-50 25 126,0 24-142,-25-24 16,0 0-15,25 0-16,-25-25 16,1 24-1,-1 1 1,0-25 0,0 25-16,-24-25 15,24 50 1,0-25-1,0-25-15,50 0 204,0 0-189,24 0 1,-24 0-16,0 0 15,25 0 1,-26 0-16,51 0 16,-50 0-1,-1 0-15,1 0 16,0 0 0,25 0-1,-50 24-15,0 1 31,0 0 1,0 0-1,0 0 16,-25-25-47,0 49 15,0-49 1,-24 25-16,24 0 16,-50-25-1,1 25-15,24-25 16,26 0 0,-1 0-16</inkml:trace>
  <inkml:trace contextRef="#ctx0" brushRef="#br0" timeOffset="-144907.25">18926 6077 0,'0'50'156,"0"-25"-140,0-1-1,0 1-15,0 0 16,0 0 0,0 0-1,50-25 1,-50 49-1,24-49 17,1 25-1,0-25 0,0 0 0,0 0-15,-1 0 0,26 0-1,-25 0 1,0 0 15</inkml:trace>
  <inkml:trace contextRef="#ctx0" brushRef="#br0" timeOffset="-143703.5">19050 6152 0,'0'24'125,"0"26"-109,0 24-1,0-49-15,0 25 16,0-1 0,0-24-16,0 0 15,0 0-15,0 0 31,0-1 32</inkml:trace>
  <inkml:trace contextRef="#ctx0" brushRef="#br0" timeOffset="-140283.75">13841 4167 0,'0'25'157,"0"25"-64,0-26-46,0 1-16,25-25 94,24 0-125,-24 0 16,0 0-16,0 0 16,0 0-1,-1 0-15,1 0 32,25 25-32,-25-25 31,-25 25 0,0 0 0,0-1 1,0 26-1,0-25-16,0 0 1,0-1 0,0 1 15,0 0-31,-50-25 31,25 25-15,0-25-16,1 0 15,-1 0 1,0 0-16,0 0 16,-24 0-1,24 0 17,0 0 14</inkml:trace>
  <inkml:trace contextRef="#ctx0" brushRef="#br0" timeOffset="-138625.69">13866 4142 0,'0'-49'172,"25"49"-157,-1 0-15,26 0 16,24 0-1,-24 0-15,24-25 16,1 25 0,-50 0-16,24 0 15</inkml:trace>
  <inkml:trace contextRef="#ctx0" brushRef="#br0" timeOffset="-136104.72">12427 6970 0,'0'50'109,"0"-25"-93,-25-25 15,25 24-31,-49 1 15,24-25 1,-25 25-16,26 0 16,-1-25-1,-25 49-15,25-24 16,0 0 15,25 0-15,0 0-1,0-1 17,0 1-1,0 25-15,0-25-1,25-25 1,-25 24-16,50-24 15,-25 25 1,0-25 0,-1 0-16,1 25 15,0-25 1,0 0 0,24 0-16,-24 0 15,-25 25-15,25-25 16,0 0-1,0 0 17,-1-25-1,-24 0 0,0 0-15,0 1 15,0-26 0,0 25 32,-24 25-32,-1 0 0,0 0-15,0 0 0,-24 0-1,24 0-15,0 50 16,0-25-1,0-1-15,1 1 32,24 0 15,-25-25 15</inkml:trace>
  <inkml:trace contextRef="#ctx0" brushRef="#br0" timeOffset="-133912.12">17314 6945 0,'24'0'125,"26"0"-109,-25 0-16,0 0 31,-1 0-15,1 0 15,0 0 16,0 0-16,-25 25-15,0 0-1,50-25 1,-50 25-16,0 0 15,24 49 1,-24-49-16,0 24 16,0-24-1,0 0-15,0 25 16,0-26 0,0 1-16,25 0 15,-25 0 1,0 0-1,0-1 17,0 26-17,25-50 63,-25 50-31</inkml:trace>
  <inkml:trace contextRef="#ctx0" brushRef="#br0" timeOffset="-132438.62">17462 7317 0,'25'-24'187,"50"24"-171,-50-50-16,24 25 15,-24 25 1,49 0-16,-49 0 16,0-25-16,0 25 62,49 0 79</inkml:trace>
  <inkml:trace contextRef="#ctx0" brushRef="#br0" timeOffset="-128935.89">19050 4167 0,'-50'0'172,"26"0"-172,-1 0 15,-50 0 1,51 0-16,-1 0 15,25 25 110,0 0-46,25 24-48,24-49-16,-24 25 1,25 0-16,-26 0 16,51-25-1,-50 0-15,-1 25 16,1-25 0,0 24-16,0-24 15,24 25 1,-49 25-1,25-25-15,-25-1 16,0 1 0,0 0-16,0 0 31,0 0 0,0 24 0,0-24 1,-49-25-1,24 0-15,0 0-16,0 0 15,-24 0 1,-1 0-16,25 0 15,0 0 1,1 0 0,-1 0-1,0 0 1,25-50 15,0 26-15,0-1-1,0 0 17,0 0-17,0 0 1,0-49 0,0 49-1,0 0-15,0 1 16,0-1-16,0 0 15,0-25 1,0 26-16,25-1 31,-25 0-31,25 25 32,-25-25-32,24 25 31,1-25-16,25 25 1</inkml:trace>
  <inkml:trace contextRef="#ctx0" brushRef="#br0" timeOffset="-74261.73">17314 11112 0,'-25'0'110,"0"25"-95,0-25 1,-24 25 0,-1 25-1,25-25 1,0 24-16,-24 26 15,24 24 1,0-74-16,-24 49 16,24 0-1,0-49-15,0 0 16,0 0 0,25 0-16,-49-25 15,49 24 1,-25-24-16,0 50 15,0-25-15,1-25 16,24 25 0,-25-25 31</inkml:trace>
  <inkml:trace contextRef="#ctx0" brushRef="#br0" timeOffset="-72927.19">16520 11311 0,'25'0'125,"24"0"-109,-24 0-16,0 25 16,25-25-16,24 25 15,25 24 1,75-24-16,-75 25 16,0-26-1,25-24-15,-74 50 16,-25-50-1,49 25-15,-49-25 32,0 0-17,-25 25 1,25-25 15,-25 24-15,24-24-1,26 25 1,0-25 0,-26 0-1</inkml:trace>
  <inkml:trace contextRef="#ctx0" brushRef="#br0" timeOffset="-69137.27">17859 11633 0,'25'0'156,"0"0"-140,25 0 15,-26 0-31,1 0 16,0 0 15,0 0 0,0 0 32,-1 0-32,26 0-15</inkml:trace>
  <inkml:trace contextRef="#ctx0" brushRef="#br0" timeOffset="-67807.58">17835 11410 0,'24'0'188,"1"0"-173,0 0 16,25 0-31,-26 0 32,1 0-17,0 0-15,0 0 16</inkml:trace>
  <inkml:trace contextRef="#ctx0" brushRef="#br0" timeOffset="-64920.6">19422 10319 0,'0'25'140,"0"-1"-140,0 26 16,0-25 0,-25 0-16,25-1 15,-25 1 1,25 0-16,0 0 15,-24 0 1,24 24 0,-25-49-1,25 25-15,-25-25 16,25 25 0,-50-25 30</inkml:trace>
  <inkml:trace contextRef="#ctx0" brushRef="#br0" timeOffset="-63759.08">19248 10319 0,'25'25'125,"0"-1"-94,0 1-31,0 25 16,-25-25-1,24-1-15,1 1 16,0 0-1,25 0 1,-50 0 0,24-25-1,1 0 17,-25 24-17,25-24 16,0 0 48</inkml:trace>
  <inkml:trace contextRef="#ctx0" brushRef="#br0" timeOffset="-62053.78">19695 10765 0,'0'-25'156,"25"1"-140,-25-1-1,0-25-15,0 25 16,25 1 0,-25-1-16,0 0 15,24 25 1,-24-25 31,25 25 15,-25 25 110,0 0-125,0 0-47,0-1 31,0 26-31,0-25 16,0 0-1,0-1 1,0 1 15,0 0 1,0 0-1,0 24-16</inkml:trace>
  <inkml:trace contextRef="#ctx0" brushRef="#br0" timeOffset="-60740.47">19298 11063 0,'0'25'156,"25"-25"-156,0 24 31,-1 1-15,1 0 15,0-25 0</inkml:trace>
  <inkml:trace contextRef="#ctx0" brushRef="#br0" timeOffset="-59579.26">19248 11485 0,'0'24'78,"0"1"-15,25-25-47,0 0-1,0 0 16,0 0 48,-25 25-79</inkml:trace>
  <inkml:trace contextRef="#ctx0" brushRef="#br0" timeOffset="-55927.16">19248 11981 0,'25'0'125,"0"0"-78,0 0-16,0 0 0,-1 0-15,1 0 15,-25 24-15,25-24-1,-25 25-15,0 25 47,0-25-16,0-1 1,0 1-1,0 0 0,0 0-15,0 0-16,0 0 15,0 24 1,0-24-16,0 0 31,-25-25-15,25-25 250,25-25-266,-25 26 15,0-1 1,0 0-16,50 0 15,-50 0 1,24 25-16,-24-25 16,25 1-1,-25-26 1,25 50 0,-25-25-1,0 0 1,25 1 15,-25-1-15,0 0 46,25 25-46,-25-25 15,0 50 125,-25-25-140,25 25 15,-25-25 0,25 25-15,0-1 31,0 1-16,0 25-31,0-25 16,0-1-1,0 1 1,0 0 15,0 0-15,0 0 0,0 0-16,0 24 31,0-24-16,25-25 1,-25 25 0,25-25-16,0 0 15,24 25 1,-24-25-16,0 0 31,0 0-15,-1 0-1,1 0 1,0 0 15</inkml:trace>
  <inkml:trace contextRef="#ctx0" brushRef="#br0" timeOffset="-53938.45">19943 12204 0,'0'25'109,"0"0"-62,0 24 0,0-24-32,0 0 1,0 0 31,0-1-16,0 1 0,25-25-15,0 0 15,-25 25 0,24-25 1,1 0-17,25 0 17,-25 0-1,-1 0 0,1 0-15,0 0-1,0 0 95</inkml:trace>
  <inkml:trace contextRef="#ctx0" brushRef="#br0" timeOffset="-52775.13">20241 12204 0,'0'25'109,"0"0"-93,0 24-16,0-24 15,0 0-15,0 0 16,-25 49-1,25-49-15,0 0 16,0-1 0,0 1-16,-25-25 15,25 25 1,0 0 0,0 0-1,0 24 16</inkml:trace>
  <inkml:trace contextRef="#ctx0" brushRef="#br0" timeOffset="-49291.28">19472 12898 0,'24'0'297,"26"0"-250,-25 0 0,0 0-31,0 0 15,-1 0 0,-24 25 172,0 0-171,0 25-1,-24-26 0,-1 1 0,25 0-15,-25-25 15,25 25-31,0 0 31,-50-25-15,50 24 15,-25-24 1,25 50-32,0-75 140,0 0-93,0 1-16,0-1 1,0 0-32,0 0 31,50 0-16,-25-24 1,-25 24 15,25 25-31,-25-25 16,25 25 0,-25-25-1,24 25 1,1 0-1,-25-24 1,25 24 0,25 0-1,-50-25 1,24 25 0,-24 25 343,-49-25-328,49 24 16,0 1 0,0 0 0,0 25-32,0-26 1,0 1 0,0 0-1,0 0 48,0 0-48,25-25 32,-25 24-31,24-24 0,-24 50-1,25-50 1,0 0 15,0 0 63</inkml:trace>
  <inkml:trace contextRef="#ctx0" brushRef="#br0" timeOffset="-47598.86">20092 13295 0,'25'0'93,"-25"-24"-46,0-1-31,0 0-16,0-25 15,49 25-15,-49 1 16,0-1 0,0 0-1,0 50 282,25 0-297,-25-1 31,0 26-31,0-25 16,0 0 0,0 0-1,0-1 32,25-24 219</inkml:trace>
  <inkml:trace contextRef="#ctx0" brushRef="#br0" timeOffset="-45061.5">19745 13692 0,'0'25'203,"24"-25"-171,-24 25-17,25-25 79,-25 25-63,25-25-15,0 0 31</inkml:trace>
  <inkml:trace contextRef="#ctx0" brushRef="#br0" timeOffset="-43793.13">19745 13965 0,'0'25'156,"24"-25"-78,1 0 0,-25 49-46,25-49-17</inkml:trace>
  <inkml:trace contextRef="#ctx0" brushRef="#br0" timeOffset="-42410.25">19745 14387 0,'24'0'203,"1"0"-203,0 25 15,0-25 1,0 0-16,24 24 16,-24-24-1,-25 25 1,0 25 109</inkml:trace>
  <inkml:trace contextRef="#ctx0" brushRef="#br0" timeOffset="-4458.28">6772 14387 0,'0'25'140,"0"-1"-140,0 26 16,0 0 0,0 24-16,0 25 15,0-24-15,0-26 16,0 50 0,0-49-16,0 0 15,0-1 1,0 26-16,0 24 15,0-25 1,0 26-16,0 48 16,0-48-1,0 48-15,0-24 16,0-24 0,0-51-16,0 75 15,0-74 1,0 74-16,0-25 15,0-24-15,0 24 16,0-50 0,0 26-16,0-26 15,0 75 1,0-74-16,0-25 16,0 49-1,0-49-15,0 25 16,0 24-1,0 0-15,0-24 16,0 24-16,0 26 16,0-26-1,0-49-15,0 0 32,24-25 30</inkml:trace>
  <inkml:trace contextRef="#ctx0" brushRef="#br0" timeOffset="-2389.22">8384 14163 0,'0'25'110,"0"25"-95,0-25 1,0 24 0,0 26-16,0 24 15,0 0 1,0 0-16,0 25 15,0-74 1,0 74-16,0-74 16,0 49-1,0-25-15,0 25 16,0 26 0,25 23-16,-25-48 15,0-51-15,0 75 16,0-74-1,0 24-15,0 25 16,0-24 0,0-26-16,0 26 15,0-50 1,0 24-16,0 75 16,0-74-16,0 24 15,0-24 1,0 24-16,0-49 15,0 0 1,0 0-16,0 0 16,0 24-1,0-24-15,0 25 16,0-26 0,0 51-16,0-26 15,0-24 1,0 25-16,0-25 15,25-25 64</inkml:trace>
  <inkml:trace contextRef="#ctx0" brushRef="#br0" timeOffset="-509.48">10120 14064 0,'0'25'125,"0"0"-110,0 0 1,0-1-16,0 1 16,0 50-1,0-51-15,0 76 16,0-51-1,0 75-15,0-24 16,-49-1 0,49 50-16,0-1 15,-25-24-15,25-24 16,0-1 0,-50 50-16,50-25 15,0 0 1,0 0-16,-25-25 15,25-25-15,-49 26 16,49-26 0,0-49-16,0 74 15,0-74 1,0 74-16,0-49 16,0 49-1,-25-25-15,25 1 16,0 24-1,-25-74-15,25 49 16,0-24 0,0-25-16,-25 49 15,25-24 1,0-26-16,0 51 16,0-50-16,0-1 31,0-48 63,0-1-94</inkml:trace>
  <inkml:trace contextRef="#ctx0" brushRef="#br0" timeOffset="60767.97">19000 10021 0,'-24'0'93,"-1"25"-77,0-25 0,-25 0 15,26 0-15,-1 25-1,0 0 16,25-1 32,0 1-32,0 0-15,0 25 15,0-26-15,0 1-1,0 0 1,0 0-16,0 0 16,0-1-1,0 51-15,-25-50 16,25 74-1,0 0-15,0 0 16,0 25-16,0-25 16,0 1-1,0-26-15,0 25 16,0-24 0,0 24-16,0-49 15,0 98 1,0 1-16,0-25 15,0 25-15,0-50 16,0-49 0,0 74-1,0-74-15,0 49 16,0 25-16,0-25 16,0-25-1,0 75-15,0-50 16,0 1-1,0-1-15,0-25 16,0 1 0,0-50-16,-25-1 15,25 1-15,0 0 16,0 0 0,0 0-16,0-1 31,0 26-31,0-25 15,0 0 1,0-1-16,0 26 16,0 0-1,0 24-15,0 50 16,0-74 0,0 24-16,-24-49 15,24 0 1,0-1-16,0 1 125,0 25-125,0-1 140,0 1-124,0 25-16,0-1 16,0-24-16,0 49 15,0-25 1,0 1-16,0 24 16,0 0-1,-50 50-15,50-50 16</inkml:trace>
  <inkml:trace contextRef="#ctx0" brushRef="#br0" timeOffset="62544.63">18678 15230 0,'0'50'94,"0"-26"-79,0 1 1,0 0-1,0 0 17,0 0-17,0 0 1,0 24 15,-25-24 0,25 0 1,0 0-1,0-1-15,0 1 46,0 0-31,0 25-15,0-26 0,0 1-1,0 0 16,0 0-15,0 0 0,0-1 15,0 26-15,0-25-1,0 0 1,0-1-1,0 1-15,0 0 16</inkml:trace>
  <inkml:trace contextRef="#ctx0" brushRef="#br0" timeOffset="67351.75">19893 14957 0,'-24'0'437,"-1"0"-421,0 0 0,-25 0 15,26 0-16,-1 0 173,0 0-157</inkml:trace>
  <inkml:trace contextRef="#ctx0" brushRef="#br0" timeOffset="69207.59">19695 14957 0,'0'-25'172,"25"25"-157,0 0 1,24 0-16,1 0 31,-25 0-31,-1 0 16,1 0-1,25 0-15,-25 0 16,-1 0 0,-24 25-16,25-25 15,-25 25-15,0 0 16,25-25-1,-25 25-15,0-1 16,0 1 0,0 0-1,0 25 1,0-26 0,0 1-1,0 0-15,0 0 16,-25 0-1,0-1 1,25 1-16,-24-25 16,-26 50-1,25-50 1,0 0 0,25-25 93,0 0-93,0 0-1,0 1-15,25-1 16,-25 0-1,50-49-15,-25 49 16,-1-25 0,1-24-16,25-1 15,-25 51 1,-1-26-16,1 0 16,-25 26-1,50 24-15,-50-25 16,25 0-1,-25 50 173,0 0-172,0 24-1,0-24 1,0 0-1,-50 0-15,50-1 16,-25 1 0,25 0-16,-25 49 15,25-49-15,-24 0 32,24 0-1,0 0 63,24-25-63,1 0 16,0 0-32,25 0 1,-26 49 0,1-49-1,0 0 32,0 0 16</inkml:trace>
  <inkml:trace contextRef="#ctx0" brushRef="#br0" timeOffset="71478.27">20762 15230 0,'-25'0'157,"0"0"-142,0 0 1,-49 0-1,49 0-15,0 0 16,0 0 0,0 0-1,-24 0 1,24 25 0,0 0-1,25-1 16,0 1 79,25-25-79,25 0-15,-26 25-1,26 25-15,-25-50 16,24 25 0,-24-25-16,25 0 15,-25 24 1,0-24-16,24 0 15,-24 0-15,-25 25 16,25-25 0,0 0 15,-25 25-31,0 0 31,0 0 0,0 24 1,0-24-17,0 0 17,-25-25-1,0 0-31,-25 0 31,26 0-15,-1 0-1,0 0 17,0 0 14,25-25 17,0-25-47,0 26-16,0-1 31,0 0 0,0 0-15,0 0-1,25 1 1,0-1 0,-25-25 15,0 25 0,25 25-15,-25-25-1,0 1 48,0-1-48,0 0 17,0 0-32,0 50 156</inkml:trace>
  <inkml:trace contextRef="#ctx0" brushRef="#br0" timeOffset="76151.47">19844 15850 0,'25'0'156,"-1"0"-125,1 0 1,0 0-17,25 0 1,-26 0 15,1 0-15,0 0-1,0 0 17,0 0-1,-25 25 16,0 0-16,0 0 0,0 24-15,0-24 15,0 0-31,0 0 31,0-1-31,-25 1 32,0 0-32,0 25 31,0-26-16,-24 1 32,49-50 172,0-24-188,25 24-15,-1 0 15,1 0-15,0 25-1,0-24-15,0-1 32,-1 25-32,1-25 15,-25-25 1,50 50 0,-50-24-1,25-1 16,-25 0 282,0 50 62,0 0-328,0 24 0,0-24-32,0 0 1,0 0 15,0-1 32,0 1-32,0 0 47,24-25-15,1 0-32,0 0-16,0 0 95,49 0-95</inkml:trace>
  <inkml:trace contextRef="#ctx0" brushRef="#br0" timeOffset="78253.3">20464 16073 0,'0'25'172,"25"-25"-110,-1 0-15,-24 25-31,25-25-1,25 0 1,-25 0 0,-1 0 15,1 0 0,0 0-15,0 0 31,0 0 0,-25 50-47,0-26 62,0 1-31,0 0 1,0 0-1,0 0 16,-25-25 31,0 24-47,0-24 0,0 0 63,1 0-16,24 25 32</inkml:trace>
  <inkml:trace contextRef="#ctx0" brushRef="#br0" timeOffset="79808.39">20414 16073 0,'0'-24'125,"0"-1"-78,0-25 16,25 50-48,0 0 17,-25-25-17,25 25 79,-1 0-47,1 0 31,25 0-62,-25 0 15,-1 0 16,1 0 62</inkml:trace>
  <inkml:trace contextRef="#ctx0" brushRef="#br0" timeOffset="82685.39">18628 15949 0,'0'25'125,"0"0"-125,0 0 16,0 24-1,0-24-15,0 50 16,0-51 0,0 26-16,0-25 15,0 24 1,0-24-16,0 0 15,0 0-15,0 0 16,0 0 0,0-1 15,0 26-15,0-25 15,25-25 47,0 0-78,25 0 16,-26 0-16,1 0 15,0 0 1,49 25-16,-49-25 15,0 0 1,0 0-16,0 0 16,-1 0-1,1 0-15,25 0 16,-25 0 15,-1 0 16,1 24-31</inkml:trace>
  <inkml:trace contextRef="#ctx0" brushRef="#br0" timeOffset="86049.75">20712 9897 0,'25'0'125,"24"0"-109,-24 0-1,50 0 1,-51 0-16,26 0 16,-25 25-1,49-25-15,-49 0 16,0 0 0,0 0-16,-1 25 15,-24-1 1,25 1-1,-25 0 1,0 25-16,0-25 16,25-1-1,-25 1-15,0 25 16,0-1-16,50 1 16,-50 24-1,0-49-15,0 25 16,0 24-1,24-24-15,-24 74 16,0-25 0,0 50-16,0 49 15,0-49 1,0-50-16,0 50 16,0-50-16,0 25 15,0-24 1,0-26-1,0 25-15,0 50 16,0-50-16,0 1 16,0 24-1,0-75-15,0 50 16,0-24 0,0 24-16,0 25 15,0-25-15,0 50 16,0-50-1,0 1-15,0 24 16,0-25 0,0 0-16,0-25 15,0-24 1,0 24-16,0-49 16,0 25-1,0 24-15,0 25 16,0-24-1,25-1-15,-25 26 16,0-51-16,0 26 16,0-1-1,0-24-15,50 24 16,-50-49 0,0 24-16,0-24 15,0 50 1,25-51-16,-25 26 15,0 24 1,0 1-16,0-50 16,0 24-16,0 26 15,24-26 1,-24 26 0,0-1-16,0-24 15,50 24-15,-50-24 16,0 24-1,0-49-15,0 0 16,25 0 0,-25 24-16,0-24 15,0 0 1,0 0-16,0-1 31,0 1-31,0 0 16,0 0-16,0 24 31,0-24-31,25 25 16,-25-25-1,0 24 1,0-24 0,0 0-1,0 0 1,0-1-1,-25 1 48,0-25-63,25 25 16,-25 0-1,-24-25 79,24 0-78,0 0-1,0 0 16,0 0-31,1 0 16,-1 0 31,25 50 156</inkml:trace>
  <inkml:trace contextRef="#ctx0" brushRef="#br0" timeOffset="98604.32">19571 13519 0,'25'0'141,"0"0"-125,-1 0 15,1 0-16,25 0 17,-25 0-1,-1 0 47,-24 24 16,0 1-63,0 25-15,0-25-1,0-1 1,0 1 0,0 0-1,0 0 1,0 0-1,0-50 126,0 0-110,0 0 1,0 0 14,0 1-14,0-26-1,25 50 0,-25-25-31,0 0 141,0 1-110,25-1 0,-25 0 1,0 0-17,0 0 16,0-24 79,25 49-110,-25-25 15,0 0-15,0 50 188,0 25-172,0-26-1,0 1 1,0 0 15,0 0 0,0 0 16,0-1 31,0 1-15,25-25-16,24 0-32,-49 50 1,25-50-16,0 0 16,0 0-1,-25 25 1,24-25-1,1 0 1,0 0 15,0 0 1,24 0-17,-49 24 79</inkml:trace>
  <inkml:trace contextRef="#ctx0" brushRef="#br0" timeOffset="100774.69">20265 13543 0,'0'25'140,"0"25"-108,0-25-17,0-1 17,25-24 233,25 0-234,-25 0 1,-1 0-1,1 0-15,0 0 15,0 0-16,0 0 1,24 25 15,-49 0 47,0 0-31,0 0 16,0 24-32,-25-49 0,1 25-31,-1-25 32,0 25-17,0-25 63,0 0-31,1 0-16</inkml:trace>
  <inkml:trace contextRef="#ctx0" brushRef="#br0" timeOffset="102514.04">20290 13543 0,'50'0'156,"-25"0"-125,-1 0 16,1 0-16,0 0 16,0 0-16,0 0 32,24 0 93</inkml:trace>
  <inkml:trace contextRef="#ctx0" brushRef="#br0" timeOffset="110273.65">22399 10815 0,'24'0'125,"1"0"-125,25 25 15,24 24 1,25 26-16,75 24 16,-75 0-1,25 25-15,-49 25 16,-1-75-1,-24 1-15,-25-1 16,-25-49 0,24-25-16,-24 25 31,25-25-15</inkml:trace>
  <inkml:trace contextRef="#ctx0" brushRef="#br0" timeOffset="111356.08">23688 10964 0,'0'24'109,"0"1"-93,-24 0-1,-1 0-15,25 0 16,-25 49-1,-49 1-15,-1-1 16,1-24 0,49 74-16,-49-50 15,24 75 1,-24-75-16,74 25 16,-25-24-1,0 24-15,25-74 16,-50 49-16,50-49 15,0 0 1,0 0-16,0 0 16</inkml:trace>
  <inkml:trace contextRef="#ctx0" brushRef="#br0" timeOffset="112374.56">24433 10988 0,'24'0'109,"1"0"-93,0 0-1,0 0 1,0 0-1,-1 0 1,1 0-16,0 0 31,25 0-31,-298 0 47</inkml:trace>
  <inkml:trace contextRef="#ctx0" brushRef="#br0" timeOffset="112486.72">24433 10988 0</inkml:trace>
  <inkml:trace contextRef="#ctx0" brushRef="#br0" timeOffset="113435.73">24309 11237 0,'24'0'125,"1"0"-109,0 0-1,49 0 1,-49 0-16,25 0 16,-25-25-1,49 25-15,-24 0 16,-26-25-16,26 25 16,0 0-1,-26 0-15,1 0 16,0-25-1,50 25 1,24 0 0</inkml:trace>
  <inkml:trace contextRef="#ctx0" brushRef="#br0" timeOffset="116165.55">25797 9599 0,'-25'0'94,"-25"0"-79,26 25-15,-1-25 16,0 25-1,0-25-15,0 25 16,1-25 0,24 25-16,-50-1 15,25 1 17,25 0-1,0 25-16,0-26 17,0 1-17,0 0 1,0 25 0,0-1-16,0 26 15,0 49 1,0 25-16,0-1 15,0 1 1,0-50-16,0 50 16,0-50-1,0 1-15,0 49 16,0 49-16,0 75 16,0-124-1,0 49-15,0-49 16,0 0-1,-25 0-15,25-1 16,0 1 0,0 0-16,0 49 15,0-49-15,-49-25 16,49-24 0,0-1-16,0-25 15,0 25 1,0-49-16,0 74 15,0 25 1,0-50-16,0 0 16,0 25-1,0 25-15,0-99 16,0 24 0,0 25-16,0-49 15,0 74-15,0-25 16,0 0-1,0 25-15,0-74 16,0 25 0,0-51-16,0 1 78,0 0-63,49 0 1,-49 0 0,25 24-1,-25-24-15,0 0 16,25-25 0,0 49-16,0-24 15,49 74 1,-49-24-16,99 98 15,-50-98 1,1 24-16,-50-74 16,-1-25-16,-24 25 15,25-25 1,25 0-16,-25 0 31,-1 0 32,1 0-48,0 0-15,0 0 16,0 0-16,24-25 16,-24 25-1,0 0 1,0 0-1</inkml:trace>
  <inkml:trace contextRef="#ctx0" brushRef="#br0" timeOffset="118263.16">27558 9550 0,'25'0'125,"0"0"-110,24 0-15,-24 0 16,0 0-1,0 0-15,-1 0 16,1 0 0,0 0-1,25 0 1,-50 25 0,24 24-1,1-24-15,-25 0 16,25 24-1,-25 26-15,25-1 16,-25-24-16,49 24 16,-49-24-1,0 24-15,0 1 16,0-26 0,0-24-16,0 50 15,0-51 1,0 26-16,0 24 15,0-24 1,0 74-16,0 25 16,0 0-1,0-1-15,0-48 16,0-51 0,0 26-16,0-1 15,0 25 1,0-49-16,0 74 15,25 25-15,-25 0 16,0-50 0,0 0-16,0 25 15,0-74 1,0 49-16,0 25 16,0-25-1,0 50-15,0-50 16,50 50-16,-50 0 15,0-25 1,0-74 0,0 49-16,0-50 15,0 26-15,0-1 16,25 25 0,-25 25-1,0-24-15,49-1 16,-49 25-16,25-25 15,-25 0 1,0 25-16,0-74 16,50 24-16,-50-49 15,0 25 1,0-1-16,0 1 16,0-25-1,25 0-15,-25-1 16,0 1-1,0 25-15,0-25 16,0-1 15,0 1-15,0 0 0,0 0-1,0 0-15,0 49 16,0-24-16,0-1 15,0-24 1,0 0-16,0 0 16</inkml:trace>
  <inkml:trace contextRef="#ctx0" brushRef="#br0" timeOffset="119623.65">26715 11237 0,'24'0'172,"1"0"-172,0 0 15,25 0 17,-50 24-17,24-24 1,1 25 62,0 74-47</inkml:trace>
  <inkml:trace contextRef="#ctx0" brushRef="#br0" timeOffset="120676.83">26640 12055 0,'0'25'109,"25"-25"-93,-25 49 0,25-49-1,-25 25 1,25-25-16,-1 0 31,1 25 0,50 74-15</inkml:trace>
  <inkml:trace contextRef="#ctx0" brushRef="#br0" timeOffset="121782.04">26814 13072 0,'0'25'125,"49"-25"-125,1 25 16,-25-1-1,24 26-15,-24-25 16,0-25-1,25 25-15,-50 0 32,25-25-1,-1 0 0,1 0-15,0 0-1</inkml:trace>
  <inkml:trace contextRef="#ctx0" brushRef="#br0" timeOffset="123629.21">28625 10616 0,'24'0'172</inkml:trace>
  <inkml:trace contextRef="#ctx0" brushRef="#br0" timeOffset="125395.62">29170 10517 0,'25'0'140,"74"0"-140,-24 0 16,-26 0 0,75 0-16,-74 0 15,-25 0 1,24 0-16,-24 0 15,0 0 1,-25 50 0,0-25 15,0-1-15,0 1-1,0 0 1,0 0-1,0 0-15,0 24 16,-25-24 0,25 25-16,-49 74 15,24-75 1,-25 100-16,25-74 16,-49 49-16,24-25 15,-24-25 1,24 1-16,-24-1 15,49-49 1,0 0-16,-24-25 16,74 0 46,-1 0-31,1 0-15,0 0 0,0 0-1,0 0 1,49 0-16,-49 0 16,0 0-1,-1 0-15,1 0 16,0 0-1,0 0-15,49 0 16,-49 0-16,0 0 16,0-25-1,-1 25-15,26 0 16,-25 0 0,0 0-1,-1 0 1,1 0-16</inkml:trace>
  <inkml:trace contextRef="#ctx0" brushRef="#br0" timeOffset="126708.72">29394 11212 0,'0'-25'157,"24"25"-126,1 0-16,0 0 1,25 0 0,-26 0-16,1 0 15,0 0-15,0 0 16,0 0 0,-1 0-1,26 0 1,-25 0 46</inkml:trace>
  <inkml:trace contextRef="#ctx0" brushRef="#br0" timeOffset="127707.33">30311 11088 0,'25'0'125,"0"0"-109,0 0 0,0 0-16,-1 0 15,26 24 1,-25-24 0,0 0 15,-1 25 31</inkml:trace>
  <inkml:trace contextRef="#ctx0" brushRef="#br0" timeOffset="128808.1">30262 11509 0,'25'0'109,"-1"0"-93,1 0-1,0 0 1,0 0 15,0 0-15,-1 0-1,26 0 1,-25 0 15</inkml:trace>
  <inkml:trace contextRef="#ctx0" brushRef="#br0" timeOffset="131295.69">31452 9451 0,'-24'0'93,"-26"0"-77,25 0 0,-24 0-16,24 0 15,-50 0 1,50 24-16,-24-24 15,24 25 1,0-25-16,-24 25 16,24-25-16,25 25 15,0 0 32,0-1 31,0 26-78,0 0 16,0-26 0,0 51-16,0-26 15,0 26 1,25 24-16,-25 50 15,24 49 1,-24 150-16,0-150 16,0 75-1,0-124-15,0 0 16,0-1 0,0-48-16,0 98 15,50 25-15,-50-74 16,0 50-1,0-100-15,0 0 16,0 25 0,0-25-16,50 0 15,-50 1 1,0 49-16,24 24 16,-24 26-1,0-100-15,0 50 16,0-50-1,0 50-15,0-25 16,0-75-16,0 51 16,0-26-1,0 0-15,0-24 16,0 49 0,0-24-16,0-1 15,0-49 1,0 24-16,0 26 15,0-50 1,0-1-16,0 1 16,0 0-16,0 0 15,0 0 1,0 24-16,0-24 16,0 0-1,0 0-15,0-1 16,0 1 15,0 0-15,0 25-1,0-25 1,0-1-16,0 26 16,25-25-1,-25 24-15,0-24 16,0 0-16,25-25 15,-25 25 1,25 0 0,25-1-1,-26 51-15,1-26 16,25 26 0,-25-50-16,-1-1 15,1-24-15,0 0 94,0 0-47,0 0-32,24 0-15,-24-24 16,0 24-16,-25-25 16,25 25-1,-25-25 63,0 0-62</inkml:trace>
  <inkml:trace contextRef="#ctx0" brushRef="#br0" timeOffset="133958.73">32767 9327 0,'25'0'109,"0"0"-93,-1 0 0,26 0-16,-25 0 15,0 0 1,-1 0-1,1 0 1,0 0 15,0 0 1,-25 24 30,0 1-46,0 0-1,49 25 1,-49 24-16,0 0 16,0 26-16,0-1 15,0 0 1,0-25-16,0-24 15,0 25 1,0 24-16,0 25 16,25 25-1,25-50-15,-50 50 16,0-1-16,25-48 16,-25-26-1,0 25-15,49 25 16,-24-74-1,-25 74-15,25 25 16,-25 49 0,49 25-16,1-74 15,-50 0 1,25-50-16,-25 25 16,0 25-1,0 0-15,0-25 16,50 99-1,-50-24-15,0-50 16,0-50-16,0 25 16,0-75-1,24 26-15,-24-26 16,0 26 0,0-26-16,0 26 15,0-1 1,0-24-16,0 24 15,0-24 1,0 24-16,0-24 16,0 24-1,0 1-15,0-26 16,0-24-16,0 50 16,0-51-1,0 1 1,0 0-16,0 0 15,0 0-15,0-1 47,0 51-15,0-50-32,0-1 15,0 1 1,0 0-16,0 25 31,0-26-31,0 1 16,0 0 15,0 0 0,0 0-15,0-1-16,0 26 15,0-25-15,0 0 16,0 0 0,0-1-1,-24 1 110,-1 0-125,0 0 16,0-25 0,-25 49-16,26-49 31</inkml:trace>
  <inkml:trace contextRef="#ctx0" brushRef="#br0" timeOffset="135511.81">32469 10765 0,'0'25'94,"-24"-25"-79,24 25-15,0 0 16,-25-25-1,25 24-15,0 1 16,-25 0 0,25 0-16,-25-25 15,-24 49 95</inkml:trace>
  <inkml:trace contextRef="#ctx0" brushRef="#br0" timeOffset="136573.37">32370 11658 0,'0'25'94,"0"0"-63,0 0 0,-25-25-31,1 24 16,24 1-1,-50-25-15,25 25 16,25 25-16,-25-50 16</inkml:trace>
  <inkml:trace contextRef="#ctx0" brushRef="#br0" timeOffset="137754.66">32544 12650 0,'0'25'109,"0"25"-62,-25-50-31,0 25-16,0-25 15,25 24 1,-49-24 0,49 25-1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27T08:48:45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7320 5395 829 0,'0'0'68'0,"0"0"-68"15,0 0 0-15,0 0 3 16,0 0-3-16,-80-19 3 0,61 15 10 16,-4 1 21-1,-2 3 8-15,-2 0 7 0,-6 0-14 16,-6 6-25-16,-7 8-9 16,-5 4 1-16,-10 7-2 15,-6 2 0-15,-6 5 1 16,-3 1 0-16,-5 4 4 15,1 6 1-15,2 9-1 16,-4 5-1-16,-1 4 3 16,0 0-3-16,0 2 4 15,8 3-5-15,2 9 1 16,-1 8-2-16,-1 4 1 16,-1 4-6-16,-4 4-1 15,2 2 4-15,-3-1-2 16,5 2 5-16,5 0-6 0,8-2 3 15,9 3-3-15,11 3 3 16,6 1-2-16,5 2 7 0,7 1-2 16,8 2-3-16,9-5 0 15,8 1-1-15,3-1 5 16,19-1-4-16,14-2 1 16,7 0 6-16,8-2-8 15,17 2 1-15,10 0 0 16,13-5 0-16,8-4 2 15,9-7-2-15,10-1 0 16,10-7 0-16,10-5-5 16,11-4 5-16,12-1 0 0,12 1 3 15,9-1-2 1,9-1-1-16,3-2 0 0,3-1 2 16,5 1-6-16,9-1 5 15,7-3-1-15,7-5 6 16,4-10-2-1,-4-5-4-15,14-5 6 0,1-7-3 16,6-3 3-16,6-7-6 16,-1-8 0-16,10-4 4 15,3-5-1-15,6-3 5 16,6-18-5-16,0-4-1 16,3-3 9-16,5-8-11 0,-4-4 0 15,1-9-2-15,-2-6 11 16,-2-7-9-16,-1-3 6 15,-4-4-5-15,-10-5 7 16,2-5-6-16,-3-3-1 16,-4-10 8-16,-6-2-6 15,-13-5-3-15,-2-4 3 16,-12-1-2 0,-6-6 2-16,-11-3-2 0,-19-3-1 15,-12-3 0-15,-17 0 5 16,-11 2-5-16,-13-2 2 15,-21-1 0-15,-15 2-2 16,-21-4 1-16,-19-2-1 0,-11 4 7 16,-14-3-2-1,-12 4 4-15,-12 5 3 0,-10-3-11 16,-8 3 6-16,-23 3-5 16,-12-1-2-16,-15 2 2 15,-19 2 2-15,-17 5-4 16,-19 9 0-16,-15 10-3 15,-14 12 1-15,-12 7-20 16,-14 5-12-16,-17 8-11 16,-23 10-37-16,-13 4-86 15,-7 5-87-15,-11 5-33 16</inkml:trace>
  <inkml:trace contextRef="#ctx0" brushRef="#br0" timeOffset="1061.08">11225 6688 821 0,'0'0'30'0,"0"0"-30"15,0 0-27-15,0 0 27 0,0 0 5 16,-29-85 8-1,19 68-4-15,1 5 3 0,0 2 14 16,-3 6 27-16,3 3 17 16,0 1-18-16,-1 0-15 15,1 0-34-15,1 13-2 16,5 1-1 0,3 4 0-16,0 0 0 0,0-1 0 15,3-2-1-15,8-5 0 16,2-2-1-16,-2-7-2 15,1-1-6-15,1 0 10 16,-2-13 2-16,-5-5-2 16,-3-1 2-16,-3 5-2 15,0 3 2-15,-2 4-1 0,-7 4 2 16,0 3 4-16,-1 0-7 16,2 0 1-16,4 11 3 15,1 1-4-15,3 2-2 16,0-3-3-16,1-3 3 15,13-4-3-15,2-4 1 32,-1 0 2-32,0-1 1 0,-7-5 1 0,-5 0-1 15,-3 3-3-15,0-1 3 16,-11 3-24-16,-4 1-8 16,2 0-9-16,4 0-23 0,6 0-137 15,3-5-312-15</inkml:trace>
  <inkml:trace contextRef="#ctx0" brushRef="#br0" timeOffset="2196.4">11210 6639 360 0,'0'0'81'0,"0"0"-20"0,0 0 44 0,0 0 12 31,0 0 23-31,0 0-33 16,-25-18-40-16,23 18-25 15,2 0-17-15,-1 0-4 16,1 0-5-16,0 0-7 0,0 0-5 0,0 0-4 15,0 0 0 1,0 0-3-16,0 8 3 16,7 7 3-16,8 4 4 15,-1-1-2-15,5-1 0 16,-1 0-2-16,6 2-2 16,3-3 1-16,-2 3 3 15,0-2-3-15,0 4 0 16,-3 0-1-16,0 4 2 15,0-2 0-15,-1 3 0 16,2 0 0-16,-1 0 1 16,0-1-2-16,2-1-2 0,2-3 3 15,0-1-3-15,0 1 1 16,-1-1-1-16,-2-1 0 16,-1 1 0-16,0-2 0 15,-1 1-1-15,0 1 1 16,1-2 1-16,-1 3-1 15,0-3 0-15,3 2 0 16,0 3 1-16,0-1-2 16,-3 0 1-16,3-1 0 15,-2 0 0-15,-1-3 0 16,1-2 0-16,-1 0 0 16,1-4 0-16,-4 1 0 15,0-2 0-15,-3 2 0 0,-2-1 0 16,1-2 0-16,-1 3-2 15,1-1 2-15,-2 0 0 16,3 1 0-16,0-2 0 16,-1 0 3-16,0 1-6 15,1-2 5-15,-3 0-2 16,1-2 0-16,-4-1 0 16,0 0 0-16,-1 1 1 15,0-2-1-15,-3 0 0 16,3-2 0-16,-4 2 0 15,1-1 0-15,-1-1 1 16,-3-1-1-16,1 0 0 0,-2-3 0 16,0 0 0-16,0 2 0 15,0-2 1-15,0 0 1 16,0 0-2-16,0 0 1 16,0 0 2-16,0 0-3 15,0 0 0-15,0 0-4 16,0 0-35-16,0 0-66 15,0 0-265-15</inkml:trace>
  <inkml:trace contextRef="#ctx0" brushRef="#br0" timeOffset="5002.84">12529 8121 204 0,'0'0'171'0,"0"0"-140"15,0 0-2-15,0 0 16 16,0 0-5-16,0 0-1 0,0 0-6 16,0 0-10-16,0 1 6 15,0 1 8-15,0-1 14 16,0 0 0-16,0-1-1 16,0 3-12-16,0 1-1 15,0 1-24-15,-5 0 12 16,-2-1 1-16,1 2 7 15,-1-1-3-15,-1 1-11 16,-4 2-2-16,3-4-5 16,-3 2 1-16,0 2-6 15,2-2 4-15,-1 1 0 16,-2-3-2-16,1 2-8 16,-3-2 3-16,0 0 4 15,-1-1-5-15,1-1 3 16,-3 1 0-16,0-1-6 0,-3-2 8 15,-1 0-2-15,1 0-1 16,0 0 2-16,0 0-4 16,3 0 0-16,0 0 2 15,-1-3-5-15,1-3 5 16,-1 1-3-16,1-2-2 16,-2 1 1-16,4-1-1 15,-2 0 0-15,5-1 0 0,-1 0 0 16,1-2 0-1,-2-1 0-15,3-1 2 0,0-3-2 16,0 0 1-16,1-1-1 16,0-1 2-16,0 2 0 15,-2-2-1 1,4-1 0-16,0-1 0 0,1-2 2 16,3 0-3-16,0-2 0 15,2 1 1-15,0 0-1 16,0 3 0-16,0 4 3 15,3-2-3-15,0-1 2 16,0-2-2-16,0-2 0 16,0-4 0-16,3 1-1 0,3 0 1 15,0 3 2-15,0 0-1 16,0 6-1-16,-2-2 0 16,1 5 2-16,1-2-2 15,-3 0 0-15,7 1 0 16,-1-3 0-16,2 5 0 15,3-4 0-15,2 4 0 16,0 1 0-16,-1 0 2 16,3 0-1-16,0 2-1 15,1-3 3-15,2 1-2 16,-3-1 1-16,4 0-1 16,-1 1-1-16,-4 1 3 0,0 0-2 15,-3 3 0 1,-2 3-1-16,-3 0 0 0,-2 2 0 15,3 0 1-15,-1 0-1 16,4 0 2-16,1-1-2 16,3 2 3-16,2-1-3 15,-1-2 4-15,3 4-2 16,-2 0-1-16,-2 0 0 16,2 0 0-16,-2 0 0 15,-1 0-1-15,-1 0 1 16,0 0-1-16,0 2 0 15,1 2 1-15,2 2 0 16,0-1-1-16,0 0 0 0,-2 0 0 16,2 0 1-16,-3-1-1 15,0 2 1 1,0-1-1-16,-2 1 0 0,-1 0-3 16,-1 0 2-16,1-1 1 15,-5 0 5-15,-1-1-5 16,0 2 0-16,0-2 0 15,-2 2-3-15,1 0 3 16,0-1 1-16,-1 2 0 16,2 2-1-16,1 1 0 0,1 1 0 15,-1 0 1 1,1 0-1-16,1 1 0 0,-2-1 0 16,-1 2 1-16,2 0-1 15,-1-3 0-15,-1 2 0 16,0 0 0-16,-1-1 0 15,-2 0 0-15,0 0 0 16,2 1 0-16,-2 2 0 16,0-1 0-16,0-1 0 15,0-1 0-15,0 0 0 16,0-1 0-16,0-1 0 16,-1 1 1-16,-2-4-1 15,0 4 0-15,0 0 1 16,0 1-1-16,0 0 0 0,0 1 1 15,0 1-1-15,0-3 1 16,-3 2-1-16,-2-1 0 16,1-1-2-16,-2 0 2 15,-1-2 0-15,2 0-1 16,1 4 2-16,-1-2-2 16,-1 1 2-16,0-1-2 15,-3 3-1-15,3-2 2 16,0 1 0-16,-1-5-1 15,-2 5-3-15,1-4 4 16,1 2-2-16,-1 0 2 0,0-1 0 16,0 1-1-16,-1-1 1 15,1 1 1 1,-2 1-1-16,1 2 0 0,-3-1-1 16,-3-1 1-16,2 0 1 15,-2 0-1-15,1-1 0 16,0 1 0-16,-1 2 1 15,-3 1-3-15,0-2 1 16,-3 1-12-16,-1-2-27 16,-2-4-47-16,1-5-191 15,-2-2-508-15</inkml:trace>
  <inkml:trace contextRef="#ctx0" brushRef="#br0" timeOffset="8627.02">12389 7771 296 0,'0'0'92'0,"0"0"-73"16,0 0 20-16,0 0 14 0,0 0 6 16,0 0-7-16,0-3-17 15,0 3-3-15,0 0 10 16,0 0 19-16,-2 0-22 16,-2 0-16-16,-1 0-1 15,2 0 17-15,0 0-21 16,-1 0-11-16,2 3 0 15,-2 4-7-15,4 1 2 16,0 0-4-16,0 0 2 16,0-1-3-16,9-3 0 0,1-4 0 15,4 0 1 1,-1 0 0-16,2-3 2 0,-2-10 0 16,-4-3 3-1,-3 0-1-15,-4 0 1 0,-2 2 2 16,0 3-1-16,-2 3 2 15,-10 2 0-15,-2 4 0 16,0 2 10-16,0 0 7 16,3 0-9-16,2 0-3 15,4 5-4-15,1 0-1 16,2-1-6-16,2-1-3 16,0 3 3-16,0-1-3 0,0 0 1 15,0-2-2-15,5-2 0 16,1-1 0-1,-2 0 2-15,1 0-1 0,-4 0 3 16,1-2 0-16,-2-5 1 16,0 2 6-1,0 2 1-15,0 0 2 0,-5 3 8 16,1 0 14-16,-1 0-10 16,-1 6-14-16,3 7-8 15,-1 4 0-15,4 0-3 16,0-2 3-16,0-2-1 15,0-3-4-15,10-2 2 16,4-3-3-16,5-5-46 0,2 0-77 16,1-15-243-16</inkml:trace>
  <inkml:trace contextRef="#ctx0" brushRef="#br0" timeOffset="9865.7">12478 8255 31 0,'0'0'251'16,"0"0"-220"-16,0 0 6 16,0 0 0-16,0 0-2 0,0 0-21 15,0 0-9 1,0 0 0-16,0 0-5 0,0 0 12 16,0-2 8-16,0 2-5 15,0-2-5-15,0 2-1 16,0 0 0-16,0 0 1 15,0 0 7-15,0 0 16 16,0 0-7-16,0 0-2 16,0 0-13-16,0 0-2 15,0 0-9-15,0 0 7 16,0 0-7-16,0 0-3 16,0 0 1-1,5 0 2 1,2 0 0-16,0 0 0 0,1 2-2 15,-3-2 1 1,1 0-3-16,2 0-6 0,-2 0-29 16,-1 0-111-16</inkml:trace>
  <inkml:trace contextRef="#ctx0" brushRef="#br0" timeOffset="11136.83">12471 7830 36 0,'0'0'53'0,"0"0"6"16,0 0 7-16,0 0 31 16,0 0-39-16,0 0-21 15,-6-2-14-15,6 2-11 16,-2 0 1-16,2 0-5 16,0 0-5-16,0 0 0 15,0 1-1-15,0 10 27 16,6 2-13-16,5 3 5 0,5 6-8 15,2 0-4-15,6 5 6 16,3 0-8-16,-2 0-4 16,3 0 3-16,-1 1-5 15,-1 1-1-15,2 0 0 16,0 2 0-16,-1-1 3 16,5-1-3-16,-3 2 1 15,3-2-1-15,1 2 1 16,-2 0 0-16,0-1 9 15,1-1-6-15,-1-4-1 16,0 0-3-16,-1-2-2 16,0 4 2-16,-2-1 0 15,1 0 2-15,-4 1-2 0,0-2 0 16,-2-1 0-16,1 2 1 16,-1-1-1-16,0 0 0 15,-2-1 0-15,0 0 0 16,-1 0 0-16,-3-2 0 15,-1-1 0-15,-2-3 0 16,-3-5 1-16,-3-3-1 16,-2-2 0-16,-1-3-1 15,-2-2-18-15,-2-3-85 16,-1 0-10-16</inkml:trace>
  <inkml:trace contextRef="#ctx0" brushRef="#br0" timeOffset="11513.43">13199 8849 534 0,'0'0'114'15,"0"0"-114"-15,0 0-7 0,0 0 7 16,0 0 45 0,0 0-25-16,82 48-18 0,-51-38 0 15,2 1 5-15,-3-4-7 16,0-3 4-16,-5-2 2 16,-3-2 5-16,-2 0 7 15,1-12 36-15,-2-6 29 16,-2-8-26-16,-1-2-13 15,-4-6-4-15,0-4-13 16,-5-1-22-16,-2-4-2 16,-2 0-3-16,-3-3-3 15,0 5-23-15,0 0-143 0,1 4-166 16</inkml:trace>
  <inkml:trace contextRef="#ctx0" brushRef="#br0" timeOffset="12093.91">13864 8426 496 0,'0'0'105'0,"0"0"-64"15,0 0 1-15,0 0-11 16,0 0-4 0,0 0-6-16,38-75 14 0,-16 73-17 15,2 2-13-15,-1 0 12 16,2 8 11-16,-2 14 2 15,0 3 23-15,-7 5-18 16,-4-1-6-16,-7 1-11 16,-5 1 10-16,0-2-4 15,-17-3-7-15,-4-2-4 16,-4-1-7-16,1-7 4 0,6-5-10 16,3-4 4-16,8-7-3 15,2 0-1-15,5-4-23 16,0-20-111-16,11-7-76 15,14-7-11-15,3-1-197 16</inkml:trace>
  <inkml:trace contextRef="#ctx0" brushRef="#br0" timeOffset="12564.21">14169 8243 370 0,'0'0'155'16,"0"0"-7"-16,0 0-34 15,-85 42 9-15,71-17-61 0,8 8-8 16,6 2-12-16,0 3-15 16,6-3-8-16,18-3-11 15,4-3-8-15,9-9 0 16,4-6-1-16,1-7-1 16,4-7-45-16,-4 0-12 15,-4-6-39-15,-3-10-34 16,-10 1 5-16,-5 0 15 15,-7 2 70-15,-9 3 39 16,-4 4 3-16,0 2 82 16,0 4 29-16,-1 0 45 15,-6 0-79-15,-1 6-18 0,2 8-33 16,5 6-22 0,1 0 4-16,0 1 4 0,3-3 10 15,10-4-7-15,9-2 2 16,5-9-15-16,2-3 7 15,-1 0-6-15,-4-2-1 16,-9-7 0-16,-9-1 3 16,-6-2-2-16,0 0 12 15,-12-1 16-15,-17 3-21 16,-5 2-6-16,-2 0-4 0,0-1-4 16,5 0-60-1,0 2-169-15,1-1-423 0</inkml:trace>
  <inkml:trace contextRef="#ctx0" brushRef="#br0" timeOffset="14023.84">11150 6605 128 0,'0'0'17'0,"0"0"-5"15,0 0 34-15,0 0 49 16,0 0-3-16,0 0-41 16,0 0-5-16,0 0-9 15,0 0 8-15,0 0 6 16,0 0-7-16,0-6-11 15,0-2 11-15,0-5-2 16,0-5-3-16,0-1-17 16,0-5 7-16,0-5 3 0,0-6-9 15,5-8-3-15,5-3 0 16,-2-5-8-16,1-7-1 16,-2-6-5-16,0-10 5 15,-2-8 5-15,-2-11 7 16,3-8 0-16,0-8-3 15,2-4 8-15,0 0-8 16,-2 7 2-16,0 10-14 16,-4 9 5-16,-2 13 1 15,0 5-1-15,0 1 10 16,-6 6-13-16,-5 4 5 16,1 6-13-16,3 4 1 0,2 4 1 15,2 8-4-15,3 5-1 16,0 9 1-16,0 5 1 15,0 8-1-15,0 4 0 16,0 1 2-16,0 2-2 16,0-1-5-16,3 0-2 15,-3 0-29-15,0-1 8 16,0 1-58-16,0 3-128 16,-3 0-183-16</inkml:trace>
  <inkml:trace contextRef="#ctx0" brushRef="#br0" timeOffset="14368.24">10901 5028 679 0,'0'0'129'0,"0"0"-129"16,0 0 0-16,36-88 14 15,-3 27 37-15,4-5 7 16,0 0-42-16,-4-1-1 16,-3 4 17-16,-7 5 42 0,-6 10-39 15,-6 15-1 1,-1 12-5-16,-4 7-11 0,-3 9 7 16,0 3-10-16,0 2-4 15,-3 0-4-15,9 2-7 16,11 24-4-16,6 20 4 15,13 14 14-15,7 5-11 16,1 2-3-16,3-4-3 16,0-6-78-16,-1-12-142 15,-3-9-298-15</inkml:trace>
  <inkml:trace contextRef="#ctx0" brushRef="#br0" timeOffset="14854.77">11544 4128 678 0,'0'0'68'0,"0"0"-66"16,0 0 31-16,-13-80-3 16,25 62-5-16,11 4-17 15,3 4-5-15,4 6 2 16,0 4-5-16,-2 5 2 15,-3 18 8-15,-4 7 7 16,-9 8 8-16,-7 4-13 16,-5 6-2-16,0 4 3 15,-3-1-2-15,-5-1-11 16,5-7 7-16,3-8-4 16,0-6-2-16,15-7 3 0,8-6-2 15,3-6-2-15,6-10-2 16,5 0-2-16,2-12 4 15,2-15 0-15,-5-5-91 16,-9-2-216-16</inkml:trace>
  <inkml:trace contextRef="#ctx0" brushRef="#br0" timeOffset="15058.66">11693 4228 716 0,'0'0'166'16,"0"0"-166"-16,0 0-7 16,0 0 7-16,0 0 9 15,123-55-5-15,-72 36-4 16,1 3-2-16,3 2 0 16,0 4-9-16,-3 8-188 15,-6 2-115-15</inkml:trace>
  <inkml:trace contextRef="#ctx0" brushRef="#br0" timeOffset="15341.19">12265 4289 468 0,'0'0'159'0,"0"0"-156"15,0 0 13-15,0 0 4 16,0 0 56-16,0 0-20 15,40 68-41-15,-28-59 1 16,7-5 5-16,-2-3-1 16,2-1-1-16,-2 0-9 15,-1-8 0-15,-2-10 0 0,-7-6-4 16,-3-5 8 0,-4 3-4-16,0-1 2 0,-8 5 0 15,-8 8 4 1,-1 4-10-16,-3 9-3 0,-2 1-3 15,0 13-30-15,-1 11-101 16,5 7-182-16</inkml:trace>
  <inkml:trace contextRef="#ctx0" brushRef="#br0" timeOffset="16361.04">11174 6636 205 0,'0'0'18'16,"0"0"42"-16,0 0 59 15,0 0-75-15,93-44 18 16,-59 27 20-16,11-5-16 16,12-6-1-16,10-5 27 15,15-6-31-15,10-4 7 0,8-1-25 16,6-4-20-16,0-1-16 16,3-4-7-16,0-2 0 15,0 3-5-15,-6 0 5 16,-2 5 2-16,0 1 0 15,1 3-1-15,1 0-1 16,1 0 0-16,-2-3 1 16,-5 3-1-16,-6 2 0 15,-5 3-1-15,-9 5 2 16,-9 3-2-16,-17 8-1 16,-10 5 1-16,-11 5 1 15,-10 1 0 1,-2 4 0-16,-8 2 2 0,0-2-2 0,-2-2-9 15,0-2-58-15,-5-1-133 16,-2-1-110-16</inkml:trace>
  <inkml:trace contextRef="#ctx0" brushRef="#br0" timeOffset="16612.46">13345 5434 499 0,'0'0'73'16,"0"0"-65"-16,0 0-8 0,104 0 47 15,-56 4 25-15,1 7 4 16,-5 7 5-16,-8 7-11 16,-11 5-16-16,-9 1-14 15,-10 2-6-15,-6 3-15 16,0-2-9-16,0-4-10 15,-3-6-1-15,3-6-124 16,0-7-426 0</inkml:trace>
  <inkml:trace contextRef="#ctx0" brushRef="#br0" timeOffset="17318.04">13885 5072 724 0,'0'0'86'15,"0"0"-74"-15,0 0 14 16,0 0 22-16,0 0-19 15,0 0-29-15,8 13 3 0,8 8 38 16,-1 4-16-16,3-2 0 16,0-1-7-16,4-7-3 31,8-5-5-31,4-8-6 0,7-2 0 0,3-8 0 16,0-15-2-16,-3-7 5 15,-4-8-7-15,-10-3 2 16,-7-5-2-16,-10 5 2 15,-8 1 1-15,-2 11 2 16,0 8-5 0,0 12 11-16,-3 3 18 0,0 6 20 15,0 0-17-15,3 0-16 16,-3 2-10-16,3 18-6 0,0 17 2 16,0 14-2-1,0 8 0-15,6 5 1 0,4 2-3 16,-1 7 4-16,-4 5-3 15,-4 1 2-15,-1 0-1 16,-1-4 0-16,-14-5 0 16,-9-5 1-16,-7-6 1 15,-7-8-2-15,-1-9-2 16,-1-16-8-16,6-11-7 16,6-11-10-16,4-4-26 15,4-11-66 1,7-19-147-16,8-12-57 0</inkml:trace>
  <inkml:trace contextRef="#ctx0" brushRef="#br0" timeOffset="17694.57">14495 5520 446 0,'0'0'137'16,"0"0"-57"-16,0 0-7 16,0 0 3-16,0 0-35 15,0 0-28 1,-18 78-13-16,18-56 0 16,0-2 0-16,6-1 5 15,11-7-4-15,1-4 4 16,6-5 0-16,2-3 11 15,1-1 5-15,0-14-10 16,-6-3-3-16,-5 0-1 16,-8-1 6-16,-8 1 7 15,0-2 32-15,-11 1-6 16,-12 0-28-16,-7 4-12 16,0 4-4-16,2 0-2 0,5 5-2 15,7 2-15 1,4 4-116-16,6 0-168 0</inkml:trace>
  <inkml:trace contextRef="#ctx0" brushRef="#br0" timeOffset="27956.42">13573 8292 472 0,'0'0'152'0,"0"0"-91"16,0 0 51-16,0 0-11 15,0 0-43-15,0 0-12 16,0 0-3-16,0 0-1 16,0 0-8-1,0 0-9-15,0 0-5 0,0 0 0 16,0 0-3-16,-3 0-10 15,-9 0-6-15,-3-4-1 16,-2 3 0-16,-2-1 0 16,-4-1 0-16,-3 0 2 0,-2 0-2 15,-2 3 0 1,-1 0-1-16,1 0 1 0,-1 0 3 16,-4 6-3-16,-2 8 0 15,-6 3 0-15,-5 3 0 16,-1 9 0-16,-8 3-1 15,-2 5 1-15,0 0 0 16,-2-5 5-16,6-1-5 16,10-2-5-16,5-2 4 15,10-2-1-15,6 1 2 16,9 4 0-16,2 3-3 16,8 4 3-16,4 1-2 0,1 3 2 15,0-2-1-15,0-2 1 16,0-1 1-16,3-1-1 15,3-5 0 1,0-2 0-16,-5-5 0 0,1-6 0 16,-2-5 5-16,0-7-4 15,0-4 0-15,0-1 0 16,0 0 0-16,0 0-1 16,1 0-2-16,-1 0-5 15,0-2-24-15,0-11-58 16,2-3-169-16,-2 2-134 15</inkml:trace>
  <inkml:trace contextRef="#ctx0" brushRef="#br0" timeOffset="28348.69">12451 9049 443 0,'0'0'88'0,"0"0"4"16,0 0 47-16,0 0-41 0,0 0-28 15,0 0-34 1,-38 2-25-16,38 0-8 0,0 4-2 16,0 7-1-16,7 3 10 15,9 8 21-15,1 1-10 16,5 4-2-16,2 4-5 15,3-2-3-15,0 0 0 16,-3-4-2-16,0-5-4 16,-4-8 5-16,-3-6-1 15,2-8-6-15,2 0 9 16,3-14-8-16,6-19 3 16,4-8 3-16,-1-9-9 15,1-3 0-15,-3-2-1 0,2 1-2 16,-1 4-4-1,-7 3-136-15,-5 11-260 16</inkml:trace>
  <inkml:trace contextRef="#ctx0" brushRef="#br0" timeOffset="29461.79">13239 9671 98 0,'0'0'398'16,"0"0"-367"-16,0 0 90 16,0 0 7-16,0 0-25 15,0 0-5-15,-51-3-25 16,35 5-27-16,-5 9-9 16,0 5-20-16,3 4-7 15,-1 3-5-15,2 6-5 0,1 5 1 16,5 2-1-16,4 4 0 15,6 1 0-15,1-2 0 16,4-4 1-16,17-5-2 16,9-10-3-16,10-7 3 15,8-9-2-15,4-4-2 16,2 0 4-16,-5-15 0 16,-1-5 1-16,-11-6 0 15,0-5-1-15,-10-4 1 16,-9-3 1-16,-9-1 0 15,-9 1-1-15,-5 5 6 16,-23 2-6-16,-12 5 12 16,-6 9-10-16,-5 6 6 0,3 6 5 15,4 3 10-15,8 2-9 16,9 0-3-16,15 0-8 16,7 0-1-16,5 0-2 15,0 0-8-15,3 0-6 16,14 0-18-16,10 0-12 15,-3 0-63-15,-2 2-115 16,-6 2-82-16</inkml:trace>
  <inkml:trace contextRef="#ctx0" brushRef="#br0" timeOffset="29712.56">13214 9471 529 0,'0'0'99'0,"0"0"-15"15,0 0 100-15,0 0-58 16,0 0-41-16,-27 72-66 16,28 2-8-16,20 21 8 15,1 25-2-15,-2 24-1 16,-7 20-5-16,-4 1-8 15,0-10-6-15,5-19-82 0,-1-26-407 16</inkml:trace>
  <inkml:trace contextRef="#ctx0" brushRef="#br0" timeOffset="31784.81">13894 9863 850 0,'0'0'95'16,"0"0"-33"-16,0 0 14 16,0 0-37-16,0 0-17 15,0 0-8-15,0 0-12 16,-1 2-2-16,21-13 0 15,10-5 4-15,9-3 3 16,3 3-4-16,2 1-3 16,0 3 0-16,-3 1-3 15,0 1-10-15,-5 4-119 0,-6 2-187 16,-10 4-282-16</inkml:trace>
  <inkml:trace contextRef="#ctx0" brushRef="#br0" timeOffset="31972.56">14019 10006 906 0,'0'0'92'0,"0"0"-36"16,0 0-7-16,0 0-25 16,0 0-24-16,0 0 0 15,62 6-1-15,-10-6 0 16,1-12-2-1,0-1-23-15,2-2-138 0,-3 2-180 0</inkml:trace>
  <inkml:trace contextRef="#ctx0" brushRef="#br0" timeOffset="32270.69">14818 9568 777 0,'0'0'39'0,"0"0"-5"0,0 0 46 0,0 0-30 15,0 0-24-15,0 0-10 16,7 29-8-16,-1 2-3 15,-3 4 0-15,0-2-5 16,-2-3-2-16,1-5 1 16,1-6-44-1,1-9-91-15,2-10-76 0,3-1 3 16,2-23-41-16</inkml:trace>
  <inkml:trace contextRef="#ctx0" brushRef="#br0" timeOffset="32474.58">14931 9462 286 0,'0'0'115'0,"0"0"-38"16,0 0 87-16,0 0-15 16,0 0 5-16,0 0-68 15,1 9-23-15,-1 25-45 16,0 5-12-16,2 2 4 16,1-1-10-16,1-3 2 15,-1-2 0-15,-1-8-2 16,3-5-3-1,0-5-11-15,-2-5-84 0,-1-7-157 16,-2-3-112-16</inkml:trace>
  <inkml:trace contextRef="#ctx0" brushRef="#br0" timeOffset="32694.1">14634 9686 761 0,'0'0'193'15,"0"0"-169"-15,0 0 7 16,0 0 1-16,0 0-27 16,52-99 5-16,-7 58-5 31,4 6 1-31,3 3-2 0,1 9-4 16,-1 9 0-16,1 4-2 15,-1 8-43-15,-6 2-226 16,-11 8-165-16</inkml:trace>
  <inkml:trace contextRef="#ctx0" brushRef="#br0" timeOffset="33023.37">14834 10024 690 0,'0'0'118'16,"0"0"-47"-16,0 0 18 15,0 0-61-15,0 0-28 16,0 0 1-16,52-41 6 15,-9 23-1-15,4-2 0 16,3 0 3-16,-2 3-8 16,1 1 4-16,-3 2-5 15,-2 1-1-15,-5 3-1 0,-5 6-33 16,-7 4-210-16,-12 0-73 16</inkml:trace>
  <inkml:trace contextRef="#ctx0" brushRef="#br0" timeOffset="33274.51">15258 9940 420 0,'0'0'106'16,"0"0"-36"-16,0 0 15 16,0 0 10-16,-41 76-32 15,35-48-27-15,3 6-3 16,-3 4 1-16,3 4 4 0,3 5-4 16,0 1-3-16,0-1-3 15,0-5-6-15,12-8-8 16,8-7-8-16,2-12-6 15,10-8 1-15,6-7-1 16,4 0 1-16,1-4-1 16,5-14 0-16,-6-5-1 15,-2-4-20-15,-3-2-97 16,-5-2-122-16,-11 0-99 16</inkml:trace>
  <inkml:trace contextRef="#ctx0" brushRef="#br0" timeOffset="33431.11">15587 10093 727 0,'0'0'136'0,"0"0"-63"0,0 0-17 15,-40 118-15-15,38-48-12 16,1 17-18-16,-2 13-5 16,3 4-6-16,0-4-3 15,1-13-254-15</inkml:trace>
  <inkml:trace contextRef="#ctx0" brushRef="#br0" timeOffset="37477.75">12460 7782 151 0,'0'0'57'0,"0"0"-15"15,0 0 76-15,0 0-54 16,0 0-8-16,0 0-2 15,0 0 7-15,0 0-34 16,-25 10 9-16,22-5 4 16,0-5-5-16,-1 3 16 15,2-1-15-15,2-2 0 16,0 0-6-16,0 0-23 0,0 0-7 16,0 0 0-16,0 0-9 15,13-10 8-15,10-7 1 16,1-4 0-16,4-2 0 15,2-1 0-15,1 2 0 16,-1 0 2-16,-2 0 1 16,-2 3-5-16,-3 3 2 15,-4 2 0-15,-5 4 0 16,-5 6 0-16,-4 1 0 16,-4 0 0-16,-1 3 0 0,0 0 3 15,0 0-1 1,0 0 0-16,0 0-4 0,0-2 2 15,0-2-46-15,2-1-101 16,14-1-5-16,-2 0-47 16</inkml:trace>
  <inkml:trace contextRef="#ctx0" brushRef="#br0" timeOffset="38293.9">12994 7403 532 0,'0'0'74'0,"0"0"1"16,0 0 19-16,0 0-7 16,0 0-37-16,0 0-41 15,-23-2-6-15,23 2-6 16,0 0 2-16,3 0-3 15,8 12 4-15,6 4 2 16,1 4-1-16,1 3 1 0,2 1-2 16,0-2-1-16,-3 3 1 15,0 1 1-15,-3-3-1 16,-4 1 0-16,-1-8 0 16,-4-4 1-16,-3-7-1 15,2-3 0-15,-3-2 0 16,-2 0 3-16,0 0 0 15,0-12 6-15,0-9 15 16,0-5-11-16,0-3 2 16,4 1-12-16,5 0 7 15,5-1-4-15,8-2-5 16,5-3-1-16,3 2 0 16,1 1-1-16,-1 5-64 0,-3 1-219 15</inkml:trace>
  <inkml:trace contextRef="#ctx0" brushRef="#br0" timeOffset="39346.11">11105 6747 390 0,'0'0'60'16,"0"0"-17"-16,0 0 2 16,0 0 9-16,0 0-19 15,0 0-17-15,-5 0-15 16,5 0 4-16,0-6-7 0,13-10 2 16,15-9 12-1,13-9 14-15,11-9 10 0,9-2-23 16,8-1-15-16,4 2-3 15,1 9-1-15,-8 8-192 16</inkml:trace>
  <inkml:trace contextRef="#ctx0" brushRef="#br0" timeOffset="40147.33">11091 6686 156 0,'0'0'52'16,"0"0"54"-16,0 0-54 0,0 0-5 0,0 0-14 16,0 0-9-16,-26-16 4 15,25 13-6-15,-1 2 21 16,-1 1 33-16,3 0-8 16,0 0 3-16,0 0-25 15,0 0-31-15,0 0-12 16,8 0-2-16,17 0-1 15,11-2 17-15,10-5 1 16,4-3-3-16,2-3-1 16,3-2-8-16,0 1-1 15,3 0-5-15,2-3-5 0,1-4-14 16,-4 0-224-16</inkml:trace>
  <inkml:trace contextRef="#ctx0" brushRef="#br0" timeOffset="40835.78">11978 6684 470 0,'0'0'116'0,"0"0"-73"15,0 0 36-15,0 0 35 16,0 0-18-16,0 0-46 16,-6-8-37-16,6 16-12 15,12 17 0-15,9 7 7 16,3 9-6-16,-1 4-2 16,2 1 1-16,-4 3-1 15,-2-4 0-15,-1-6-36 0,-2-10-97 16,-4-10-42-1,-4-12-21-15,-5-7-79 0</inkml:trace>
  <inkml:trace contextRef="#ctx0" brushRef="#br0" timeOffset="41181.1">12036 6739 397 0,'0'0'95'16,"0"0"-55"-16,0 0 52 15,0 0-35-15,-25-89-24 16,41 71-10-16,7 1-6 16,4 5 6-16,1 6-11 0,-1 4 2 15,-2 2 0-15,-5 4-5 16,-1 14 3-16,-8 4 6 16,-4 5 9-16,-7 1-2 15,0 1-5-15,0-2-1 16,-4-4 6-16,-5-4-6 15,4-5 2-15,2-7-11 16,2-1-8-16,1 0-2 16,1-2-2-16,20-1-3 15,12 0 4-15,9-3-1 16,10 0 2-16,2 0 0 16,4 0-2-16,2-4 0 15,-8-2-92-15,-13 0-386 0</inkml:trace>
  <inkml:trace contextRef="#ctx0" brushRef="#br0" timeOffset="45243.15">12547 8042 208 0,'0'0'25'16,"0"0"-25"-16,0 0-3 16,0 0 3-16,0 0 8 15,0 0 52-15,0 0-25 0,0 0-6 16,-36-31 0-1,32 31-5-15,-1 0-19 16,0 0-5-16,1 0-96 0,-2 0-72 16</inkml:trace>
  <inkml:trace contextRef="#ctx0" brushRef="#br0" timeOffset="47188.42">12617 8157 243 0,'0'0'176'15,"0"0"-158"-15,0 0 23 16,0 0 40-16,0 0-6 15,0 0-23-15,0 0-12 16,0 0-12-16,0 0 6 16,0 0-6-16,0 0-17 15,1 0-10-15,2 0-1 16,2-1-4-16,-1-2 4 16,1 0 3-16,-2 0-1 15,-3-1 0-15,0 0 1 16,0 1 1-16,0-1 8 15,0 3 1-15,0 1 14 0,-6 0 7 16,0 0 14-16,-2 0-23 16,0 0-10-16,2 8-7 15,0 3-8-15,1 0-1 16,5 2 1-16,0-5-1 16,0 0 0-16,0-1 1 15,0-4-1-15,8-2 1 16,3-1-3-16,1 0-1 15,2-7 0-15,2-11 4 16,-5 0 3-16,-5 3-1 16,-1 1-2-16,-5 7 2 0,0 2 4 15,0 1 5 1,0 4-5-16,-10 0 10 16,1 0 0-16,-1 5-5 0,-1 8-11 15,4-1 0-15,2-1 0 16,4-1 0-16,1-2-2 15,0-6-1-15,0 0-2 16,4-2 4-16,7 0-5 16,2 0 1-16,1-6 5 15,-1-11 1-15,-4-1 2 16,-4 0-1-16,-5 1 0 16,0 3 1-16,0 6 3 0,-8 2 0 15,-1 4 0-15,-1 2-4 16,1 0 9-16,0 0 6 15,-3 5-17-15,6 6 0 32,0 3-1-32,4-4 2 0,2-1-3 0,0-3-2 15,0-3-1-15,8-3 1 16,7 0-1-16,1 0 4 16,0-13-2-16,-2-3 3 15,-3-3 3-15,-6-1-2 16,-5 4 2-16,0 3-1 15,-5 4 0-15,-12 3 9 16,-1 6-7-16,0 0-3 0,0 2 8 16,3 12-9-16,2 7 1 15,7 0-2-15,3 0-3 16,3-5 4-16,5-2-7 16,18-10-42-16,12-4-92 15,1-1-151-15</inkml:trace>
  <inkml:trace contextRef="#ctx0" brushRef="#br0" timeOffset="49257.78">12123 7533 157 0,'0'0'56'0,"0"0"50"0,0 0-48 15,0 0-14-15,0 0-7 16,0 0 14-16,-16-4-2 16,11 4 18-16,1 0-18 15,-1 0 7-15,-2 0-11 16,4 0-16-16,0 0-4 16,1 0 0-16,2 0-15 15,0 0-1-15,0 0-2 16,0 0-6-16,0 0 0 15,0 0 0-15,0 0 2 16,0 0 3-16,0 0 0 16,0 0-1-16,0 0-5 15,0 0-2-15,0 0 0 0,0 6 2 16,8 1 0-16,2 1 1 16,2-1-1-16,1 2 0 15,1 3 1-15,1-2-1 16,-2 4 0-16,-2-2 4 15,5 2-3-15,-5 1 4 16,2-2-5-16,-1 0 2 16,0 0 0-16,3-2-2 15,-2-1 0-15,5 1-2 16,0-3 1-16,3 2 1 16,0-1-1-16,-3 0-3 15,3-2-13-15,-5 3-25 0,-2-2 6 16,-4-1-3-16,-1-1-5 15,-2-2 10-15,1-2-10 16,-2-2-12-16,1 0 7 16,-4 0-5-16,2 0 4 15,-2 0 8-15,0 0-114 16,-2 0-53-16</inkml:trace>
  <inkml:trace contextRef="#ctx0" brushRef="#br0" timeOffset="49446.06">12475 7794 20 0,'0'0'333'16,"0"0"-298"-16,0 0-3 16,0 0 1-16,0 0 25 0,0 0-22 15,0 0-21-15,0 0-2 16,0 0-11-16,0 3-3 16,0 0 1-16,0 1-4 15,6-1-24-15,3 1-86 16,-3-1-224-16</inkml:trace>
  <inkml:trace contextRef="#ctx0" brushRef="#br0" timeOffset="50105.09">12684 8068 126 0,'0'0'283'0,"0"0"-262"15,0 0 1-15,0 0 35 16,0 0 8-16,0 0-23 16,-43 10-21-16,37-7-8 15,1-2 6-15,1 2 0 16,-1 0-8-16,2 3 16 15,0 1-16-15,0 5-10 16,-2 1 0-16,2-1-1 16,1-3 0-16,1-6 0 0,1 0 0 15,0-2-1-15,0-1 1 16,0 0-11-16,0 0 1 16,0 0 9-16,0-10 1 15,3 1 14-15,-2 2-12 16,-1 3 10-16,0 2 27 15,0 2-2-15,0 0-6 16,-4 0 33-16,-4 0-50 16,-1 10-7-16,0 1-7 15,5 0 0-15,2-2 0 0,2-4 0 16,0 1-3 0,0-6 3-16,5 0 2 0,6 0 9 15,-3 0 0-15,0 0-1 16,-4-6-2-16,-1-4-2 15,1-1-5-15,1-4-2 16,1-4-2-16,-2 5-200 16,-1 1-334-16</inkml:trace>
  <inkml:trace contextRef="#ctx0" brushRef="#br0" timeOffset="89307.51">2936 10612 1104 0,'0'0'40'15,"0"0"-9"-15,0 0 0 0,0 0-20 16,0 0 3-16,0 0-9 15,-33 114-5-15,33-47 6 16,0 7-1-16,5 3-4 16,2 1-1-16,-3-2 5 15,1-4-10-15,1-9 5 16,-3-10-40-16,-3-13-11 16,0-13-40-16,0-12-68 15,0-15-151-15,-5-2-223 16</inkml:trace>
  <inkml:trace contextRef="#ctx0" brushRef="#br0" timeOffset="89746.05">2778 10687 748 0,'0'0'19'0,"0"0"1"15,22-83 11-15,8 60-1 16,4 4 33-16,5 6-17 15,1 5-7-15,2 6-20 16,-2 2-1-16,0 4 5 16,-5 14-10-16,-4 3 8 15,-3 7-12-15,-8 3-2 16,1 3 5-16,-11-1-12 0,-8 5 5 16,-2-2 0-1,0 4-4-15,-20 0 9 0,-8-1-9 16,-5-3 1-16,2-5 6 15,4-8-7-15,8-9 5 16,8-8 4-16,5-3-7 16,6-3 7-16,0 0-10 15,0 0-3-15,0 3 2 16,18 5-13-16,12 6 14 16,13 4 22-16,2 6-17 15,7 4 11-15,2 2-4 16,-2 1 8-16,-3-1-3 15,-4-2-13-15,-3-5-4 0,-2-4 0 16,-1-11-11-16,-3-8-97 16,-3 0-314-16</inkml:trace>
  <inkml:trace contextRef="#ctx0" brushRef="#br0" timeOffset="91299.31">3753 11345 800 0,'0'0'93'0,"0"0"-85"0,0 0-4 16,0 0 2-16,0 0 0 15,38-80 36-15,-7 65-14 16,2 5-25-16,-3 9 2 15,-5 1-2-15,2 4 1 16,-5 13 8 0,-2 9 2-16,-6 6 1 0,-6 1 1 15,-8 6-3-15,0 2-2 16,-9 0 2-16,-13-3-9 16,-5-5 7-16,0-8-1 15,3-8 2-15,6-7 6 16,5-6-2-16,5-4-7 15,4 0-9-15,2 0-4 0,2-9-8 16,0-13-27-16,11-9-45 16,16-9-20-16,1-4-53 15,8-5 19-15,-2-2-34 16,-1 5 90-16,-6 4 43 16,-8 10 39-16,-10 14 51 15,-7 9 6-15,-2 6 126 16,0 3 77-16,-9 3-76 15,-6 14-149-15,0 11-8 16,3 8 4-16,5 5-7 16,5 0 0-16,2 2-8 15,0-4-3-15,18-6-6 0,7-3-7 16,8-8-3 0,12-14-9-16,13-8-66 0,2-8-70 15,-2-24-303-15</inkml:trace>
  <inkml:trace contextRef="#ctx0" brushRef="#br0" timeOffset="91690.99">4484 10625 831 0,'0'0'94'0,"0"0"-55"16,-116 83 24-16,77-34 22 15,9 8-37-15,5 7 4 0,13 8-33 16,8 9-11-16,4-1 0 16,6-2-8-16,16-11-1 15,11-9 1-15,3-10-4 16,5-12-5-16,6-13-30 16,6-11-41-16,4-12-86 15,-2-12-108-15,-7-16-262 16</inkml:trace>
  <inkml:trace contextRef="#ctx0" brushRef="#br0" timeOffset="93636.73">4874 10979 323 0,'0'0'66'0,"0"0"-22"15,0 0-18-15,0 0 88 16,0 0-71-16,0 0 34 16,-17-17-26-16,16 17-16 15,1 0 50-15,-2 0-13 16,2 0-27-16,0 0-24 15,0 0-10-15,0 0-11 16,0 0 4-16,0 0-3 0,0 0 1 16,0 0-2-16,0 0 0 15,0 0 0-15,0 0 0 16,0 0 0-16,0 0 0 16,0 0 0-16,0 0 0 15,0 0 0-15,0 0-3 16,0 0 3-16,0 0-3 15,0 0 3-15,0 0-2 16,0 0 2-16,0 0-4 16,0 0 1-16,0 0-34 15,0 0-80-15,2 0-173 0</inkml:trace>
  <inkml:trace contextRef="#ctx0" brushRef="#br0" timeOffset="95912.3">4908 10875 489 0,'0'0'50'0,"0"0"1"16,0 0 40-16,0 0 34 15,0 0-23-15,0 0-53 16,0-7-16-16,0 7 7 16,0 0 16-16,0 0-27 15,0 6-19-15,0 13-6 16,0 10 2-16,0 5 8 15,0 1-12-15,0-2-2 0,0-4 1 16,0-6-1-16,0-6-1 16,0-7 0-16,0-10-63 31,7 0-113-31,7-18-33 0,5-14-79 0</inkml:trace>
  <inkml:trace contextRef="#ctx0" brushRef="#br0" timeOffset="96100.57">5036 10797 670 0,'0'0'80'0,"0"0"36"31,0 0-12-31,0 0-40 0,0 0-29 16,0 0-11 0,0 98 2-16,0-61-19 0,0 2-5 15,0-5-2-15,0-6 0 16,0-5-2-16,0-6 1 15,0-5-71-15,0-4-126 16,-7-7-132-16,-5-1-108 16</inkml:trace>
  <inkml:trace contextRef="#ctx0" brushRef="#br0" timeOffset="96304.47">4750 10783 768 0,'0'0'113'15,"0"0"-113"-15,0 0-9 16,0 0 9-16,0 0 29 16,88-36 10-16,-46 25-22 15,1 1-11-15,2 2 1 16,1 3 1-16,-1 4-8 16,-1 1-1-16,-5 0-1 15,-6 9-76-15,-9 8-196 16,-12 6-206-16</inkml:trace>
  <inkml:trace contextRef="#ctx0" brushRef="#br0" timeOffset="96555.22">4838 11189 925 0,'0'0'85'0,"0"0"-68"15,0 0 37-15,0 0-44 16,0 0-10-16,0 0 0 16,60 17 6-16,-20-15-3 15,0-2-3-15,2 0 2 16,-3 0-2-16,-2-2 0 16,-3-8-17-16,-8 0-105 0,-8 0-131 15,-11 8-55-15,-7 2-50 16</inkml:trace>
  <inkml:trace contextRef="#ctx0" brushRef="#br0" timeOffset="96790.76">5151 11180 437 0,'0'0'156'16,"0"0"-19"-16,0 0-24 15,0 0-62-15,0 0-10 16,0 0-12-16,-4 41 13 16,4-19-14-16,0 3-6 15,0 4 0-15,0 3-10 16,0 3 3-16,0-5-5 0,0-2-5 15,0-6-2 1,0-7-1-16,6-6-2 0,13-5-7 16,8-4 4-16,12-3 1 15,8-19 1-15,3-4-27 16,2-5-75-16,-4-2-91 16,-11 0-118-16</inkml:trace>
  <inkml:trace contextRef="#ctx0" brushRef="#br0" timeOffset="96931.75">5493 11207 642 0,'0'0'189'16,"0"0"-164"-16,-20 77 35 0,20-35 5 15,0 5 0-15,8 6-28 16,7 2-18-16,0-5-19 16,0-3-2-16,4-11-5 15,-1-10-116-15,-3-13-213 16</inkml:trace>
  <inkml:trace contextRef="#ctx0" brushRef="#br0" timeOffset="97292.26">5378 10407 1035 0,'0'0'51'15,"0"0"-46"-15,0 0-3 16,0 0 0-16,0 0-1 16,0 0 23-16,117 87-14 15,-65-38-2-15,-6 11 4 16,-4 11-1-16,-11 6 0 15,-6 9 8-15,-11 7-12 16,-11 5 2-16,-3 6-7 0,0-5-1 16,-14-9 1-16,4-10-2 15,4-16-5-15,6-17-8 16,0-18-51-16,15-19-136 16,10-10-257-1</inkml:trace>
  <inkml:trace contextRef="#ctx0" brushRef="#br0" timeOffset="97558.71">6281 11085 1050 0,'0'0'76'0,"0"0"-63"16,0 0 30-16,0 0-17 16,0 0-26-16,0 0-3 15,7 13-2-15,28-8 4 16,3-5 0-16,4 0-46 16,-2 0-59-16,-8 0-153 15,-13 0-349-15</inkml:trace>
  <inkml:trace contextRef="#ctx0" brushRef="#br0" timeOffset="97700.26">6307 11324 396 0,'0'0'710'16,"0"0"-698"-16,0 0 2 16,0 0 2-16,0 0-15 15,0 0 12-15,120 4-10 16,-58-4-3-16,4 0-127 15,-5 0-503-15</inkml:trace>
  <inkml:trace contextRef="#ctx0" brushRef="#br0" timeOffset="98923.87">7825 10120 620 0,'0'0'79'16,"0"0"-66"-16,-118 0 53 16,70 0 7-16,-4 0 11 15,3 4-3-15,4-2-33 0,8 1-15 16,7 0-2-16,6-3-3 15,12 2-8-15,2-2 6 16,5 0-18-16,2 2-3 16,2-2-5-1,1 4-3-15,0 6-1 0,0 4 0 16,0 9 4-16,0 3 0 16,6 7 0-16,0 5 0 15,1 4 0-15,-4 6 0 16,-3 4 0-16,0 8 0 0,0 9 0 15,0 5 1 1,0 5-1-16,0 6-1 0,0 3 1 16,0 5 2-16,0 7-2 15,0 2 0-15,-2 2 3 16,-3 0-3-16,0-1 0 16,2 0-1-16,2 1-1 15,-1-3 2-15,2 1 0 16,0-3 1-16,0-4-1 15,-3-2 0-15,0 1 2 16,-1-8-1-16,-1-4-2 16,2-6 3-16,-1-8 0 15,1-11-1-15,3-8 0 0,-2-14 6 16,2-8-7-16,0-9 0 16,0-8 2-1,0-6 3-15,0-3 1 0,0 1 3 16,0-2 5-16,0 0-1 15,0 0-9-15,0 0 0 16,0 0 1-16,0 0-5 16,0 0-2-16,12 0 2 15,11 0 0-15,10 0-7 16,11-2-16-16,13-11-26 16,1-1-86-16,-1-3-345 15</inkml:trace>
  <inkml:trace contextRef="#ctx0" brushRef="#br0" timeOffset="104983.31">8253 10557 681 0,'0'0'153'0,"0"0"-153"16,0 0 0-16,0 0 0 15,0 0 6-15,0 0 29 16,63-95-20-16,-40 61-9 15,-4 2 6-15,-3 4-2 16,-6 7 4-16,-1 7 3 16,-4 7 8-16,-2 6 34 0,-2 1 2 15,-1 0-25-15,2 0-20 16,-1 12-15-16,4 15-1 16,2 9 8-16,2 4-7 15,-3 0 5-15,6-1-6 16,-3-2-2-16,3-3-1 15,0-5 4-15,-2-5-3 16,1-6-58-16,-5-7-139 16,-6-2-166-16</inkml:trace>
  <inkml:trace contextRef="#ctx0" brushRef="#br0" timeOffset="105171.57">8339 10775 715 0,'0'0'361'0,"0"0"-339"16,0 0-20 0,0 0 7-16,0 0-7 0,0 0 24 15,123 1-7-15,-71 2-15 16,0 0-4-16,2 2-2 16,-9 4-128-16,-5 5-376 15</inkml:trace>
  <inkml:trace contextRef="#ctx0" brushRef="#br0" timeOffset="105846.49">8487 11453 376 0,'0'0'84'15,"0"0"57"-15,0 0-33 16,0 0 18 0,0 0-43-16,-82 40-26 0,66-14-20 15,4 2-9-15,6 1 12 16,4 5-23-16,2 3-7 16,6 1-5-16,15-4-2 15,5-2-2-15,2-7 4 16,2-7-3-16,1-9 2 15,-1-9-4-15,0-2 1 0,0-23 3 16,-3-11-3-16,-7-8 5 16,-12-4-3-16,-8 1 1 15,-2 2-1-15,-24 1 1 16,-9 4-1-16,-4 9 3 16,-2 8 2-16,3 11 2 15,9 9-1 1,5 3-9-16,9 0-4 0,7 21-31 15,8 8-131-15,0 2-216 16</inkml:trace>
  <inkml:trace contextRef="#ctx0" brushRef="#br0" timeOffset="106442.69">8612 12558 352 0,'0'0'57'16,"0"0"-8"-16,0 0 87 16,0 0-48-16,0 0 50 15,0 0-53-15,-23-25-19 16,12 25 17-16,2 0-51 15,-1 8-14-15,-1 9-3 0,1 3-14 16,4 5 1-16,3 5 3 16,3 3-5-16,0-1 6 15,22-1-1-15,5-2-4 16,9-9-1-16,4-5 5 16,2-10-4-16,0-5 4 31,-5 0-5-31,-4-12 2 0,-3-12 0 0,-11-5-1 15,-4-6 6-15,-12-7-4 16,-3-6-1-16,-10-2 2 16,-23 4 6-16,-9 8-10 15,-3 11 3-15,2 13-2 16,3 9-1-16,9 5-5 16,9 0-21-16,12 6-49 0,10 3-158 15,0-4-408-15</inkml:trace>
  <inkml:trace contextRef="#ctx0" brushRef="#br0" timeOffset="112417.31">10145 10507 441 0,'0'0'94'0,"0"0"1"16,0 0 16-16,0 0 32 15,0 0-53-15,0 0-59 16,-82 68-5-16,80-40-23 16,2 0 3-16,0-2-2 15,8-5-4-15,7 0 0 16,1-6-1-16,5-3 1 15,-2-6-1-15,2-2 1 16,1-4 0-16,0 0 2 16,0 0-2-16,-1-6 2 15,-2-6 2-15,-4-3-2 16,-1-1 1-16,-4-4-1 16,-9-3 6-16,-1-3-3 0,0 2-2 15,-8 2 3-15,-11 1-1 16,-6 5 1-16,0 5 17 15,1 5-4-15,4 3-1 16,3 3-5-16,5 0-13 16,0 0 0-16,6 7 0 15,1 2-5-15,4 3-18 16,1-2-74-16,3 2-79 16,18-3-103-16,7-7-55 15</inkml:trace>
  <inkml:trace contextRef="#ctx0" brushRef="#br0" timeOffset="113170.08">11845 10482 388 0,'0'0'62'16,"0"0"10"-16,0 0 30 15,0 0-17-15,0 0 23 16,-91 21-57-16,75-12 12 16,3 5-14-16,-4 3-22 15,5 6-13-15,1 4-9 16,3 2-4-16,5 4-1 15,3-1 0-15,0 5-2 16,0-4 2-16,6-3 2 0,10 1 5 16,4-7-4-16,8-4 1 15,5-11-8-15,6-5 10 16,3-4-6-16,-2 0 0 16,-2-13 0-16,0-6 10 15,-7-6-7-15,-6-4 2 16,-6-4 6-16,-12-7 0 15,-7-2 5-15,0-4 0 16,-20 4 7-16,-8 5-8 16,-6 3-4-16,-2 9-3 15,-4 7 0-15,4 8-8 0,2 5-4 16,4 5-34-16,-1 0-116 16,-4 17-470-16</inkml:trace>
  <inkml:trace contextRef="#ctx0" brushRef="#br0" timeOffset="114659.86">9896 11596 437 0,'0'0'19'0,"0"0"-16"0,0 0-3 16,0 0 0-16,50-75 3 16,-50 58-3-16,0 2 0 15,-1 2-7-15,-17 4 7 16,-2 3 0-16,-3 6 44 16,-3 0 36-16,3 6 6 15,0 10-41-15,1 0 3 16,2 4-19-16,5 4 4 15,4 1-3-15,5 3-1 16,1 4 1-16,5 2-3 16,0-3-12-16,16-2 0 0,5-4-12 15,3-7-3-15,0-7-6 32,6-4 6-32,-2-7-1 0,3-3 0 0,1-17-1 15,-2-6-11-15,-2-3-34 16,-7-1-12-16,-3 2-27 15,-11 3 4-15,-5 8 25 16,-2 5 16-16,-2 4 41 16,-11 6 28-16,-3 2 21 15,2 0 17-15,2 0 11 16,5 4-20-16,2 5-17 16,4 4-28-16,1 0 0 0,0 4-10 15,1-2 10-15,11 3-6 16,3-3 5-16,2-1 4 15,2-3-5-15,2-7-3 16,0-2-7-16,-2-2 4 16,2 0-3-16,-6-9 1 15,-2-5 3-15,-4-6-4 16,-4-1 0-16,-5-1 3 16,0-2 1-16,-9 1-5 15,-11 5 1-15,4 4 2 16,-2 7-1-1,9 4 6-15,2 0 35 0,4 3-5 16,3 0-21-16,0 0-17 0,0 0-6 16,13 0-12-16,8-3 17 15,6-4 1-15,3-3 0 16,-3-1-9-16,-7 2-15 16,-6 5-7-16,-2 1-6 15,-9 3 22-15,-3 0 2 16,0 0 13-16,0 1 11 15,-2 11-1-15,-1 0 1 16,-1 0 3-16,4 1-5 16,0 1-8-16,19 4 8 0,5 0-3 15,4 1-3 1,2 3 2 0,0-2-3-16,-7 1-2 0,-7-2 1 0,-9-1-1 15,-7-2 4-15,0 0 2 16,-16 0 7-16,-11-2-9 15,0-3-3-15,2-5 0 16,7-6 2-16,3 0-3 16,7-2-12-16,7-17-33 15,1-7-36-15,6-6-24 16,16-2-52-16,7 0-79 16</inkml:trace>
  <inkml:trace contextRef="#ctx0" brushRef="#br0" timeOffset="114895.12">10585 11430 525 0,'0'0'165'16,"0"0"-72"-16,0 0 31 15,0 0-44-15,0 0-46 16,0 0-27-1,-15 38-6-15,15-17 3 0,2 0-4 16,1-1 1-16,2-4 0 0,-2-4-2 16,0-3-20-16,3-7-90 15,-1-2-122-15,1-1-15 16</inkml:trace>
  <inkml:trace contextRef="#ctx0" brushRef="#br0" timeOffset="115099">10585 11430 301 0,'52'-44'201'16,"-50"44"-95"-16,-2 0 11 16,0 0 31-16,0 7-48 15,2 10-38-15,1 7-19 0,0-1-25 32,2-1-11-32,-2 0 1 0,2-2-4 0,-1 0-4 15,-1-3 0-15,0-4-10 16,-3-1-41-16,0-8-79 15,0-4-123-15,0 0-183 16</inkml:trace>
  <inkml:trace contextRef="#ctx0" brushRef="#br0" timeOffset="115302.36">10431 11439 677 0,'0'0'147'0,"0"0"-134"16,0 0-6-16,0 0 35 15,0 0 19-15,121-61-33 16,-78 47-16-16,-2 1-9 16,-4 6-2-16,-4 2 0 15,-5 5-2-15,-5 0 0 16,-4 4-83-16,-9 12-173 16,-8 7-96-16</inkml:trace>
  <inkml:trace contextRef="#ctx0" brushRef="#br0" timeOffset="115553.54">10500 11764 727 0,'0'0'167'0,"0"0"-142"15,0 0-16-15,0 0-4 16,0 0 25-16,0 0 3 16,106-16-22-16,-73 8-10 15,-2 1 0-15,-1 0 6 16,-5-1-7-16,-1 4 0 16,-3-1 0-16,-6 2-49 15,-5 3-80-15,-2 0-134 0,-8 0-155 16</inkml:trace>
  <inkml:trace contextRef="#ctx0" brushRef="#br0" timeOffset="115804.32">10746 11832 293 0,'0'0'243'16,"0"0"-152"-16,0 0 12 16,0 0 19-16,0 0-62 15,-34 76-32-15,32-58-9 16,1 1-4-16,1 0 13 15,0-5-1-15,0-1-8 16,0-3-1-16,4-5-9 16,7-2-8-16,3 0 2 0,5-3-2 15,1 0 6-15,3 0-7 16,-2 0 1-16,-2 0-1 16,3 0-14-16,-5-3-63 15,-1-5-70-15,-5 0-133 16,-4-2-290-16</inkml:trace>
  <inkml:trace contextRef="#ctx0" brushRef="#br0" timeOffset="115976.96">10885 11919 677 0,'0'0'193'0,"0"0"-112"16,0 0-26-16,0 0-1 15,-31 79-13-15,20-30-16 16,0 10-19-16,0 7-5 15,0 3-1-15,-1 0-34 16,-4-2-232-16</inkml:trace>
  <inkml:trace contextRef="#ctx0" brushRef="#br0" timeOffset="116965.71">10100 12666 112 0,'0'0'105'16,"0"0"20"-16,0 0-38 16,0 0 23-16,0 0-10 15,-88-10-12-15,69 18 40 16,2 0-50-16,1 4-22 15,5 1-28-15,2-1-7 16,3 0-13-16,5 0-2 16,1 0-5-16,0-1-1 15,1 1-6-15,10-5 4 0,4-1 0 16,1-1 2-16,3-1-4 16,-2 2 4-16,2 1 0 15,-2 2 0-15,-1 4 1 16,-2 1 3-16,-3 0-4 15,-5 5 1-15,-1-4-2 16,-5 4 2-16,0-1-1 16,-3-1 2-16,-12-1-1 15,2-7 1-15,-5 0 3 16,7-5-4-16,1-2 2 0,1-2-3 16,5 0 0-16,4-2-11 15,0-16-30-15,0-9-19 16,13-4-4-16,8-3-69 15,3 4-69-15,1 5-39 16</inkml:trace>
  <inkml:trace contextRef="#ctx0" brushRef="#br0" timeOffset="117138.38">10246 12743 346 0,'0'0'89'0,"0"0"5"15,0 0 32-15,0 0-19 16,2 94-13-16,-1-72-52 15,4 0-19-15,-2-7-17 0,1-3-5 16,1-4-1-16,-2-4-22 16,-2-3-106-16,-1-1-39 15,0-3 10-15,0-13 27 16,0-8-183-16</inkml:trace>
  <inkml:trace contextRef="#ctx0" brushRef="#br0" timeOffset="117577.39">10246 12743 251 0,'-19'8'146'0,"19"-14"-90"15,0 2-8-15,0 4 20 16,3 0 8-16,6 0-9 16,4 0 2-16,-1 0-8 15,1 11-17-15,0 3 0 0,1 2-10 16,-2 4-18-16,2 2-3 16,2 6-3-16,-2-2-4 15,-3 0-3-15,-3-4-3 16,1-5 1-16,-2-7 0 15,-4-8-1-15,-1-2 0 16,-2 0-1-16,0-2-4 16,0-18-9-16,3-7 13 15,1-6 1-15,4 5 0 16,1 2 0-16,3 9 0 16,-3 2 0-16,4 6 0 15,-4 3-1-15,3 6 1 16,0 0 0-16,0 0 5 0,0 6 7 15,3 7 16-15,0 4-10 16,-2 4-1-16,1 3-10 16,-1 1-3-16,-4 3 4 15,0-4-5-15,-3-3-3 16,4-6-3-16,-1-6-12 16,2-7-66-16,5-2-40 15,2-12-63-15,0-10-44 16,0-5-179-16</inkml:trace>
  <inkml:trace contextRef="#ctx0" brushRef="#br0" timeOffset="117969.57">10800 12672 424 0,'0'0'192'0,"0"0"-59"15,0 0 19-15,0 0-45 16,0 0-73-16,0 0-22 15,0 31-12-15,0-15 0 16,0-2 2-16,0-4-1 16,3-2-2-16,1-3 0 15,2-5-32-15,2 0-47 16,2 0-24-16,-1-15-27 0,3-5-28 16,-2-3 44-16,-4 2 5 15,0 3 24-15,-1 4 86 16,-4 5 51-16,-1 6 70 15,0 3-9-15,0 0 16 16,0 0-17-16,0 0 19 16,2 2-27-16,-2 10-37 15,0 5-27-15,3 1-16 16,1-2-11-16,-1-2-8 16,-1-1-3-16,1-2-1 15,-2-1 0 1,-1-1-2-16,2-2-47 0,-2-4-102 0,0-2-92 15,-3-1-132-15</inkml:trace>
  <inkml:trace contextRef="#ctx0" brushRef="#br0" timeOffset="118157.86">10683 12666 596 0,'0'-2'180'0,"0"-3"-144"16,5-2-35-16,17-6 29 15,8-3 25-15,4 2-41 16,2 2 1-16,-1 4-12 0,-1 0-2 16,-4 4-1-1,-3 3 0-15,-4 1 0 0,-6 0-142 16,1 2-168-16</inkml:trace>
  <inkml:trace contextRef="#ctx0" brushRef="#br0" timeOffset="118440.4">10773 12941 656 0,'0'0'150'0,"0"0"-58"15,0 0-27-15,0 0-46 16,0 0-17-16,0 0 18 16,85-25-12-16,-52 11-3 15,-4 2-4-15,1 0 3 16,-4 3 1-16,-1-1-5 16,-4 3-5-16,0 2-55 15,-9 2-68 1,-3 3-113-16,-8 0-51 0</inkml:trace>
  <inkml:trace contextRef="#ctx0" brushRef="#br0" timeOffset="118706.99">11025 12908 408 0,'0'0'86'0,"0"0"9"16,0 0-13-16,0 0 49 16,-12 92-55-16,10-64-37 15,0 1-5-15,0-1-1 16,2-5-16-16,0-3-5 15,0-4 0-15,0-2 8 16,0-4 2-16,4-3 0 0,1-4-10 16,1-2-10-16,5-1 2 31,3 0-4-31,4 0 5 0,3-5-2 0,1-7-3 16,-2 0-15-16,-1-2-19 15,-1-2-51-15,-4 1-75 16,-2-1-89-16,-5 0-65 15</inkml:trace>
  <inkml:trace contextRef="#ctx0" brushRef="#br0" timeOffset="118864.01">11189 13034 577 0,'0'0'165'16,"0"0"-9"-16,0 0-35 16,0 0-59-16,0 0-17 0,-15 81-16 15,15-53-6-15,0 1-1 16,0 4-19-16,8-2-2 15,-4 3-1-15,-1 3-103 16,-3 2-493-16</inkml:trace>
  <inkml:trace contextRef="#ctx0" brushRef="#br0" timeOffset="120025.22">11754 11671 736 0,'0'0'99'0,"0"0"-29"0,0 0-3 15,0 0-17-15,0 0-45 16,0 0-5-16,0 0-1 16,20-2 0-16,-1 4 1 15,4 2-4-15,-1-4-5 16,5 0-79-16,1 0-79 16,2-3-117-16</inkml:trace>
  <inkml:trace contextRef="#ctx0" brushRef="#br0" timeOffset="120432.48">12092 11509 364 0,'0'0'49'15,"0"0"-12"-15,0 0 85 16,0 0-8-16,0 0-16 16,0 0-52-16,-46 62-40 15,46-57 3-15,14 2-3 16,4-1 5-16,5-2-7 16,0-2 3-16,0 3-6 0,-1 1-1 15,-1 2 3 1,-4 3-2-16,-3 1 7 0,-3 2 4 15,-3 4-3-15,-4 2-4 16,-4 3 13-16,0 1 6 16,0-2 0-16,-10 0-11 15,-1-7-1-15,-2-3-10 16,4-4-1-16,0-5-1 16,3-3 0-16,3 0-57 15,3-10-108-15,0-15-31 16,0-8 23-16,3-3-241 15</inkml:trace>
  <inkml:trace contextRef="#ctx0" brushRef="#br0" timeOffset="121012.58">12268 11576 148 0,'0'0'308'16,"0"0"-205"-16,0 0-6 16,0 0 36-16,0 0-16 15,0 0-49-15,24 50-29 16,-18-36-26-16,-2 0-6 15,0-3-6-15,-2-2 0 16,-1-4-1-16,-1-3-4 0,0-2-34 16,0 0-5-1,0-2-2-15,0-12-87 16,0-8 7-16,0-3 26 0,-3 0 46 16,2 1 20-16,-2 3 28 15,3 6 5-15,0 3 11 16,3 5 7-16,6 3 4 15,3 3 14-15,3 1 12 16,-3 0 2-16,1 0 11 16,1 5 28-16,-2 7-17 15,1 5-24-15,1 2 0 16,-1 2-20-16,0 2-14 16,1-1-4-16,-5-4-3 0,-2-2 0 15,-2-6-4-15,-2-6-3 16,-2-1 2-16,1-3-6 15,2 0 4 1,2-8-3-16,5-10 3 0,3-5 2 16,3 1-2-16,2 3 0 15,1 1-2-15,-1 5 2 16,-3 8 0-16,-2 3 3 16,-4 2-3-16,1 0 7 15,-2 2 16-15,0 16 25 16,1 4-9-16,-1 5-19 15,2 1-9-15,-1-1-7 0,-1-1-3 16,0-1 0-16,0-5-1 16,7-6-19-16,2-7-54 15,2-7-128-15,2 0-207 16</inkml:trace>
  <inkml:trace contextRef="#ctx0" brushRef="#br0" timeOffset="121279.11">13011 11476 806 0,'0'0'120'0,"0"0"-29"16,0 0-14-16,0 0-39 15,0 0-27-15,0 0-10 16,-11 50-2-16,11-29 1 15,5-1 0-15,-2-4 0 16,6-3-6-16,-5-4-33 16,4-8-58-16,2-1-76 15,3-7-19-15,-2-13 2 16,1-3-65-16</inkml:trace>
  <inkml:trace contextRef="#ctx0" brushRef="#br0" timeOffset="121436.18">13011 11476 157 0,'73'-21'233'16,"-73"16"-98"-16,0 5 86 0,0 0-26 15,0 0-94 1,0 5-39-16,0 11-24 0,0 6-28 16,1 4-5-16,5-5-2 15,2-2-2-15,4-2-1 16,-2-3 0-16,-1-3-5 16,1-3-36-16,-2-5-71 15,-2-3-142-15,-4 0-139 16</inkml:trace>
  <inkml:trace contextRef="#ctx0" brushRef="#br0" timeOffset="121655.71">12878 11425 719 0,'0'0'171'0,"0"0"-153"15,0 0-18-15,0 0 0 16,0 0 21-16,122-39 1 15,-77 31-17-15,-5 3-4 16,-4 4 1-16,-3 1-1 16,-6 0-1-16,-6 15-3 15,-6 8-102-15,-9 4-201 16,-6 3-204-16</inkml:trace>
  <inkml:trace contextRef="#ctx0" brushRef="#br0" timeOffset="122063.39">13038 11758 560 0,'0'0'193'15,"0"0"-48"-15,0 0-77 16,0 0-24-16,0 0-42 16,0 0 1-16,76-36 10 15,-39 20-10-15,-3 4 0 16,1 5 0-16,-5 1-2 15,-4 4-1-15,-6 2-1 16,-8 0 1-16,-6 0-2 0,-6 2-53 16,0 10 5-16,-3 3 35 15,-11 5-2-15,-2 2 16 16,1 2 1-16,-1 3 2 16,3 0 14-16,4-1 16 15,1-2 4-15,3-2-15 16,5-4-13-16,0-3-2 15,0-1-6-15,0-2 3 16,6-2 3-16,6-4-5 0,2-3 3 16,3-1 1-1,3-2-3-15,1 0 2 16,2-8-3-16,-1-5-1 0,0-3-36 16,-3-2-88-1,-8 0-150-15,-7-2-275 0</inkml:trace>
  <inkml:trace contextRef="#ctx0" brushRef="#br0" timeOffset="122188.78">13408 11832 106 0,'0'0'582'15,"0"0"-475"-15,0 0-1 16,-12 103-13-16,10-63-28 16,1 3-34-16,1 4-26 0,0 0-5 15,0 3-157-15,-6 0-381 16</inkml:trace>
  <inkml:trace contextRef="#ctx0" brushRef="#br0" timeOffset="124117.6">12281 12793 416 0,'0'0'172'15,"0"0"-130"1,0 0-22-16,0 0 8 0,0 0-18 0,0 0-10 16,0-24 8-16,3 7-8 15,-3 1 0 1,0 1 0-16,0 2-2 0,-3 3-14 16,-12 6 10-16,-1 4 6 15,-3 0 8-15,-2 0 56 16,3 9 35-16,0 10-20 15,6 2-23-15,3 7-25 16,3-1 5-16,6 4-2 16,0 5-15-16,12-3-2 15,10-5-14-15,5-7-2 16,6-6-1-16,4-11-1 16,2-4 0-1,1-8-3-15,0-17-24 16,-4-6-22-16,-6-2-17 15,-9 1-32-15,-8 3 1 16,-6 3 9-16,-7 6 60 16,0 5 26-16,-5 7 3 15,-7 8 22-15,-1 0 15 16,2 0 65-16,1 0 14 16,5 13-49-16,4 3-53 15,1 3-4-15,0 2 2 16,0-4 0-16,15-1 5 15,0 0-7-15,5-9-9 16,4-5 4-16,-1-2-4 0,1-4 2 16,-4-13 2-16,-4-3-5 15,-5-2 0-15,-6 1 2 16,-5 0-2-16,0 1-4 16,-8 4 1-16,-6 3 3 15,0 7 1-15,1 3 3 16,5 2 3-16,4 1 1 15,2-2 6-15,2-1-14 16,0-7-14-16,17-5 8 16,5-3 0-16,0 1 6 15,-5 5 0-15,-5 5-5 0,-6 5-3 16,-5 2 2 0,-1 3 5-16,0 17 1 0,0 7 6 15,0 1-3-15,-1-6 8 16,1-2-8-16,3-5-3 15,19-2 0-15,6-5-2 16,8-2 2-16,0 0 0 16,0 1 0-16,-8 4 0 15,-7 1 0-15,-9 7 0 16,-10 6 5-16,-2 3 0 16,-8 4 13-16,-8 1 1 15,-4-7-8-15,5-6-4 16,6-7-6-16,3-7-1 15,6 0-1-15,0-6-39 0,8 0-51 16,16-8-61-16,2-12-114 16,0-2-179-16</inkml:trace>
  <inkml:trace contextRef="#ctx0" brushRef="#br0" timeOffset="124399.65">13244 12556 718 0,'0'0'195'16,"0"0"-96"-16,0 0-12 15,0 0-41-15,0 0-31 16,0 0-11-16,-14 62-3 15,23-41 1-15,2-6-2 16,-5-3 0-16,-1-1-1 16,0-5-25-16,-2-3-36 15,1-3-60-15,1 0-67 16,-1-14-22-16,-2-6 37 16,4-7-140-16</inkml:trace>
  <inkml:trace contextRef="#ctx0" brushRef="#br0" timeOffset="124572.28">13244 12556 153 0,'59'-25'213'0,"-57"22"-109"15,-2 3 67-15,0 0 19 16,0 0-55-16,0 11-47 16,0 11-33-16,0 6-33 15,0-1-1-15,0 0-10 16,0-4-1-16,3-5-7 16,-2-2-2-16,2-5-1 15,-1-6-3-15,-2 0-38 16,0-3-88-16,0-2-119 15,-3 0-93-15</inkml:trace>
  <inkml:trace contextRef="#ctx0" brushRef="#br0" timeOffset="124776.18">13046 12564 695 0,'0'0'188'0,"0"0"-99"15,0 0-37-15,0 0-49 16,0 0-2-16,0 0 8 15,111-63-1-15,-63 53-2 16,-2 8-6-16,0 0-1 16,-7 2 1-16,-8 0 2 15,-4 10-2-15,-8 8-56 0,-8 4-71 16,-5 5-136-16,-6 0-105 16</inkml:trace>
  <inkml:trace contextRef="#ctx0" brushRef="#br0" timeOffset="124995.7">13187 12851 588 0,'0'0'160'0,"0"0"10"16,0 0-48-16,0 0-89 16,0 0-32-16,0 0 0 15,63-10-1-15,-22 2 1 0,-2-1-1 16,0 3 0-1,-8 4-1-15,-7 2-43 0,-2 0-67 16,-11 8-79-16,-5 7-39 16,-6 1-67-16</inkml:trace>
  <inkml:trace contextRef="#ctx0" brushRef="#br0" timeOffset="125199.59">13399 12958 151 0,'0'0'252'0,"0"0"-107"15,0 0-8-15,0 0-11 16,-52 81-26-16,49-61-27 15,3 2-40-15,0 2-11 16,0-3-5-16,0-1 2 0,8-4-7 16,1-3-8-16,3-4 1 15,3-2-2 1,-1-1-1-16,0-4 1 0,2 0 0 16,0-1-1-16,-1-1 2 15,4 0-2-15,-1 0-2 16,3-5 0-16,0-7-67 15,-3-4-118-15,-2 2-200 16</inkml:trace>
  <inkml:trace contextRef="#ctx0" brushRef="#br0" timeOffset="125372.24">13563 13065 715 0,'0'0'259'15,"0"0"-152"-15,0 0-53 16,0 0-9-16,-20 74-25 15,19-35 0-15,-2 8-18 16,1 2-2-16,2-1-5 16,0-8-74-16,0-11-204 15</inkml:trace>
  <inkml:trace contextRef="#ctx0" brushRef="#br0" timeOffset="126359.82">13857 10507 460 0,'0'0'144'0,"0"0"-40"16,0 0 94-16,0 0-84 15,0 0-39-15,0 0-54 16,-32-4-21-1,32 4-5-15,12 0-4 0,9 0 9 16,4 3 1-16,4 4 2 0,-1 8 3 16,3 2-2-16,-1 4 5 15,-4 1-6-15,-1 2 1 16,-7-1 0-16,-3 1-1 16,-3 4 2-16,-5 1 1 15,-2 5 0-15,-2 3 5 16,-3 8-2-16,1 2-4 15,-1 6-4-15,0 8 4 16,0 3-5-16,0 4 3 16,0 1-2-16,0 5 0 15,0 3 5-15,0 0-5 16,0 4 2-16,0-1 5 0,0 6-7 16,0 3 2-16,5 6 3 15,7 3-5-15,-2 3 5 16,2-1-5-16,0-2 0 15,2-4 1-15,0-4-2 16,3-2 7-16,2-3 2 16,0-2-2-16,0-1-3 15,0-1-4-15,-4 2 0 16,-2-5 2-16,-7-7 0 16,-6-9-2-16,0-7 1 15,-7-9 2-15,-11-7 1 16,-3-7-3-16,-2-5 1 15,-2-7 2-15,-2-2-4 0,-2-11-17 16,-6-7-65-16,-7 0-243 16</inkml:trace>
  <inkml:trace contextRef="#ctx0" brushRef="#br0" timeOffset="-212846.17">3060 14008 250 0,'0'0'698'0,"0"0"-634"0,0 0 12 16,0 0-31-16,0 0-6 15,0 0 14-15,0 0-24 16,-36 24-13-16,36-24 2 15,0 1-11-15,0-1 3 16,0 0-10-16,0 0 0 16,0 0-3-16,0 0-3 15,16 0 5-15,9-3-1 16,4-12 4-16,1-9-1 16,-2-9 0-16,-4-9-1 15,1-6 0-15,-7-6-7 0,-7-7-3 16,-5 2-3-16,-6 4 0 15,0 6 0-15,0 14 6 16,-14 9 7-16,-2 12 0 16,1 7 2-16,-3 3-1 15,3 4 1-15,-3 0-2 16,-4 14 0-16,4 12-1 16,-3 10 1-16,9 12 3 15,3 10-2-15,9 8 0 16,0 8-1-16,10 5-1 15,10 1 0-15,5-4 1 16,5-10 0-16,0-19 6 0,9-14-6 16,5-18-2-16,3-15-4 15,5-10 0 1,0-33-8-16,-4-18-71 0,-9-6-178 16,-12 4-538-16</inkml:trace>
  <inkml:trace contextRef="#ctx0" brushRef="#br0" timeOffset="-212139.81">3568 14105 827 0,'0'0'109'0,"0"0"-55"0,0 0 8 16,0 0-21-16,0 0-28 15,0 0-10 1,-1 14-3-16,19 6 0 0,7 6 0 16,-1 2 3-16,4-2-1 15,-4 4 0-15,0 1-2 16,-3-3 0-16,-6-1 0 15,-6-7 3-15,-3-9-3 16,-6-5 4-16,0-4-1 16,0-2 5-16,-3 0 4 15,-11 0 11-15,-5-9-17 0,1-11-4 16,0-7 1 0,5-5-3-16,7-1 1 0,6-1-2 15,0 2-1-15,6-2 1 16,19 2-1-16,5 4-2 15,9 4 2-15,2 5-17 16,0 6-110-16,-4 6-198 16</inkml:trace>
  <inkml:trace contextRef="#ctx0" brushRef="#br0" timeOffset="-211465.06">2546 13518 772 0,'0'0'136'15,"0"0"-86"-15,0 0 2 16,0 0-41-16,0 0-8 15,0 0-3-15,-22-90 1 16,28 59 1-16,15-2-2 16,4-4 0-16,11 1 0 15,15-2 10-15,14 1 0 16,10 2 5-16,8 4-6 16,1 3-4-16,-2 9-3 15,-10 7-1-15,-2 11-1 16,-14 1 2-16,-8 7 0 0,-7 14 5 15,-7 2 6-15,-10 1 9 16,-2 0-10-16,-10-4-9 16,-2-2 6-16,-8-6-8 15,-2-1-1-15,0-3-16 16,0-5-99-16,0-3-205 16</inkml:trace>
  <inkml:trace contextRef="#ctx0" brushRef="#br0" timeOffset="-210712.28">4335 14044 831 0,'0'0'132'0,"0"0"-132"15,0 0 7 1,0 0 19-16,0 0 2 0,0 0-17 15,0 0 30-15,116-8-27 16,-75 6-3-16,1 2-7 16,1 0-3-16,0 0-1 15,2 0 0-15,0 0-60 16,-8 0-156-16,-7 2-227 16</inkml:trace>
  <inkml:trace contextRef="#ctx0" brushRef="#br0" timeOffset="-210508.36">4457 14328 1042 0,'0'0'69'0,"0"0"-69"15,0 0-6 1,0 0-13-16,0 0 19 0,127-17 1 15,-64 4-1-15,4 4-2 16,-3 3-102-16,-4 6-227 16</inkml:trace>
  <inkml:trace contextRef="#ctx0" brushRef="#br0" timeOffset="-209661.64">5500 14186 756 0,'0'0'166'0,"0"0"-145"0,0 0 18 15,0 0 10-15,0 0-20 16,0 0-29-16,11-10-3 15,14-19 3-15,8-17 8 16,6-15-5-16,0-7-3 16,1-5 0-16,-4 0 0 15,-5 0 0 1,-9 6-14-16,-8 6-3 0,-8 13-2 16,-6 15 15-16,0 13 3 15,0 10 1-15,-8 10 2 16,-4 0 17-16,-4 8 22 15,-5 22-17-15,0 12-17 0,0 16 7 16,8 10 5 0,4 8 4-1,9 6-2-15,0 0 7 16,5-5-1-16,15-11-10 16,7-11-5-16,6-17-12 15,9-18 0-15,7-12-1 16,9-8-4-16,6-34-29 15,-1-17-51-15,-11-8-176 16</inkml:trace>
  <inkml:trace contextRef="#ctx0" brushRef="#br0" timeOffset="-208125.22">6218 14255 749 0,'0'0'161'0,"0"0"-123"0,0 0 19 16,0 0 12-16,0 0-29 15,0 0-32-15,-3 60-5 16,12-18 1-16,-1 1 0 16,2 3 0-16,-3-2-4 15,-1 0 2-15,-1-9-5 16,1-8-7-16,-2-11-42 16,-1-10-63-16,-3-6-38 15,0-3 11-15,-3-21-9 16,-10-9 14-16,-4-7-26 15,-5-1 109-15,3-2 54 16,2 2 78-16,4 6 69 0,7 5-75 16,6 6 30-16,0 4-11 15,0 5-14-15,16-1-19 16,7 4-13-16,4-1 3 16,2 3-17-16,4 4-12 15,0 3-8-15,-3 3-7 16,-2 0-3-16,-7 0 3 15,-6 5-4-15,-5 2 4 16,-7 0 2-16,-3 4 3 16,0 3 28-16,-16 5 13 15,-7 6-21-15,0-2-8 16,3-2 4-16,8-4 8 16,8-3-23-16,4-2-3 0,3 4-7 15,22-2-6-15,14-1 6 16,16-4 0-16,11-6 1 15,4-2-1-15,-3 0 0 16,-7 4-21-16,-13 1-49 16,-14 7-107-16,-16 2-253 15</inkml:trace>
  <inkml:trace contextRef="#ctx0" brushRef="#br0" timeOffset="-207450.59">5211 13512 763 0,'0'0'105'0,"0"0"-94"16,0 0 10-16,0 0-3 16,0 0-16-16,0 0-1 15,39-94-1-15,-9 59 0 16,4-4 5-16,3 2 6 16,2-2 19-16,6 4-17 15,4 5 10-15,0 6-11 16,7 11-7-16,5 11 0 15,0 2 11-15,4 8 12 16,-8 17-3-16,-5 5-1 0,-6 1-5 16,-5 1 4-16,-8-3-10 15,-8-1-5-15,-5-3-2 16,-4-4-6-16,-4-3 0 16,-5-6-24-1,-1-2-172-15,-6-8-627 0</inkml:trace>
  <inkml:trace contextRef="#ctx0" brushRef="#br0" timeOffset="-201122.72">2263 15279 852 0,'0'0'93'15,"0"0"-44"-15,0 0 22 16,0 0-2-16,0 0-5 15,0 0-28-15,0 0-15 16,-15-14-13-16,15 14-3 16,0 0-5-16,0 0 0 15,9 10-1-15,13 13-3 0,8 5 4 16,0 4 6-16,0 3-5 16,-5 2-1-16,-2 1 1 15,-4 2-1-15,-3-4 0 16,-4-4-7-16,-6-7-2 15,-4-7 6-15,1-7-7 16,-3-5 6-16,0-5 3 16,0-1 1-16,0 0 1 15,0-4 1 1,-9-14-1-16,-5-9-2 0,1-5 1 16,7-6 0-16,3-1-1 15,3 1 0-15,0 4 1 16,0 1 0-16,15 7-1 0,7-4 0 15,5 7-3-15,6 1 4 16,6 4 0-16,7 6-8 16,-3 2-97-16,2 7-170 15,-6 3-378-15</inkml:trace>
  <inkml:trace contextRef="#ctx0" brushRef="#br0" timeOffset="-198330.16">3222 15257 496 0,'0'0'108'16,"0"0"-85"-16,0 0 12 15,0 0 24-15,0 0 12 16,0 0 21-16,-91 5-35 15,75 8-18-15,-1 3 2 16,1 5-10-16,4 1 10 16,2-1-15-16,5 5-16 0,5 4-2 15,0 2-7 1,15 2-1-16,3 0 0 0,9-4 0 16,1-5-1-16,2-3 1 15,4-5 0-15,1-7-1 16,-4-6 1-16,-1-4 0 15,-2 0 0-15,-4-6 1 16,3-14 1-16,-5-7-1 16,-4-6 3-16,-2-7-2 15,-8 1-2-15,-8-2 0 16,0 3 0-16,-5 4-4 16,-15 3 4-16,-6 6-4 15,-2 5 4-15,-3 7 0 16,1 4 1-16,2 6 2 15,3 3 2-15,2 0 10 0,0 3-4 16,5 6-3 0,5-2 1-16,4 0-9 0,7-2 0 15,2-3 0-15,0 4-8 16,0-2-17-16,2-2-53 16,15-1-91-16,3-1-81 15,-2 0-2-15</inkml:trace>
  <inkml:trace contextRef="#ctx0" brushRef="#br0" timeOffset="-198079.4">3252 14968 810 0,'0'0'127'15,"0"0"-93"-15,0 0 42 16,0 0-28-16,0 0-26 15,-33 81-3-15,33-16-6 16,11 15-2-16,4 11 3 16,-2 11 1-16,-4 4 6 15,0-2-7-15,-2-3-10 16,1-11-4-16,1-10-2 16,4-10-17-16,-1-16-98 0,-3-16-320 15</inkml:trace>
  <inkml:trace contextRef="#ctx0" brushRef="#br0" timeOffset="-191554.64">4514 15588 993 0,'0'0'81'0,"0"0"-80"16,0 0 23-16,0 0 26 15,0 0-9-15,0 0-27 16,0 0-14-16,-7 2-8 16,29-2 1-16,11 0 7 15,3-3 2-15,5 0 0 16,-3 0-3-16,-2 3 1 16,-2 0 0-16,2 0-4 0,0 0-66 15,-2 0-133-15,-7 0-271 16</inkml:trace>
  <inkml:trace contextRef="#ctx0" brushRef="#br0" timeOffset="-191319.02">4614 15762 1059 0,'0'0'61'0,"0"0"-54"16,0 0-6-16,0 0 4 16,0 0-1-16,0 0-3 15,100 1 0-15,-34-1 5 16,7-7-6-16,3-12-25 16,7-2-124-16,-5 3-245 15</inkml:trace>
  <inkml:trace contextRef="#ctx0" brushRef="#br0" timeOffset="-189546.55">5688 15402 381 0,'0'0'589'0,"0"0"-546"15,0 0-31-15,0 0 48 16,0 0-27-16,0 0-21 16,-25 56-7-16,40-12-5 15,4 8 1-15,2-1 0 16,-1 0 0-16,-4-2-2 16,-1-3-1-16,-6-9-83 15,-2-10-68-15,-4-12-81 16,-3-12-53-16</inkml:trace>
  <inkml:trace contextRef="#ctx0" brushRef="#br0" timeOffset="-189185.65">5691 15377 642 0,'0'0'70'0,"0"0"-66"15,3-77 11-15,18 52 67 16,6 2 2-16,6 5-36 15,1 4-16-15,5 6-6 16,-2 8-13-16,-4 0-2 16,-3 10-10-16,-3 9 5 15,-8 6 5-15,-4 4-10 16,-9 3 15-16,-6 2-8 16,0 3-3-16,-18 1 2 0,-9-3-6 15,-4-4 3 1,6-6 5-16,1-11-9 0,12-5 6 15,6-5 11-15,4-2 7 16,2-2-15-16,0 5-9 16,17 5-8-16,16 7 8 15,11 3 3-15,4 1 5 16,3-1-6-16,-3-1-2 16,-1 1 3-16,-2-3-3 15,3-1 0-15,-5-8-61 0,-4-6-262 16</inkml:trace>
  <inkml:trace contextRef="#ctx0" brushRef="#br0" timeOffset="-187508.25">6652 15343 541 0,'0'0'107'0,"0"0"-76"15,0 0 38-15,0 0 52 16,0 0-45-16,0 0-6 16,-67-20-31-16,65 24-36 15,2 17-3-15,0 10-5 16,0 8 5-16,11 4 1 16,8 3 6-16,1-7-6 15,7-5-1-15,1-10 0 16,5-5-2-16,4-11 0 15,8-6 1-15,1-2 1 16,8-6 4-16,-2-15-3 16,-4-4-1-16,1-2 3 15,-10-6-1 1,-8-1 0-16,-10 2 2 0,-7 0 0 0,-10 4 1 16,-4 1 3-16,0 2-4 15,0 2 0-15,-12 2 0 16,6 7-4-16,-2 2-3 15,4 7-8-15,0 0-12 16,2 4-52-16,2 1-122 16,-3 0-214-16</inkml:trace>
  <inkml:trace contextRef="#ctx0" brushRef="#br0" timeOffset="-187273.11">6881 15371 960 0,'0'0'143'0,"0"0"-111"16,0 0 4-16,0 0-7 16,0 0-16-16,13 75 3 15,12-9 20 1,2 10-29-16,0 6 0 0,3 3-7 15,1 1-1-15,-1-6-86 16,-3-8-271-16</inkml:trace>
  <inkml:trace contextRef="#ctx0" brushRef="#br0" timeOffset="-184038.33">2002 17059 1006 0,'0'0'59'15,"0"0"-44"-15,0 0 8 0,0 0 10 16,0 0-3 0,0 0-10-16,0 0-20 0,-3 0-10 15,43 0 9 1,11 0 1-16,5 3-1 0,-3 1 1 16,-4 0 1-16,-4 0-1 15,-5-1-1-15,-3-3-27 16,-7 0-83-16,-6 0-135 15,-15-5-124-15</inkml:trace>
  <inkml:trace contextRef="#ctx0" brushRef="#br0" timeOffset="-183818.31">2096 16908 894 0,'0'0'93'15,"0"0"-93"1,0 0-17-16,0 0 10 0,0 0 7 16,100 0 3-16,-54 0 1 15,-1 0-3-15,1 0 0 16,-6 0-1-16,-2 0-20 16,-10 0-216-16,-6-4-200 15</inkml:trace>
  <inkml:trace contextRef="#ctx0" brushRef="#br0" timeOffset="-183614.52">2449 16806 539 0,'0'0'16'0,"0"0"1"16,0 0 62-16,111 0 27 15,-77 21 9-15,-4 6-46 16,0 6-30-16,-8 7-7 15,-7 4-13-15,-8 4-9 16,-7 0 0-16,0 0-7 0,-8-5-3 16,-6-11-16-1,1-11-75-15,5-11-87 0,4-10-126 16</inkml:trace>
  <inkml:trace contextRef="#ctx0" brushRef="#br0" timeOffset="-183206.73">3209 16673 604 0,'0'0'144'0,"0"0"-136"15,0 0 102-15,0 0 19 16,0 0-37-16,0 0-48 16,-3-5-40-16,3 29 0 15,0 11-4-15,0 7 4 16,0 0 1-16,1 1 3 16,4-2-1-16,2-3 2 15,2-4 1-15,3-8-1 16,6-10-9-16,6-2-2 15,7-7 1-15,11-6 1 0,3-1 0 16,4 0 1-16,3-7 0 16,-7-5-1-16,-2-2 3 15,-6-1-3-15,-7-4-2 16,-7-1-15-16,-1-4-34 16,-9-1-53-16,-8-3-134 15,-5 4-212-15</inkml:trace>
  <inkml:trace contextRef="#ctx0" brushRef="#br0" timeOffset="-183002.82">3488 16696 839 0,'0'0'51'0,"0"0"-36"16,16 85-12-16,-2-32 61 15,-4 14-3-15,-4 12-9 16,-6 8-33-16,0-2-18 16,0-6-1-16,0-16-91 15,15-17-323-15</inkml:trace>
  <inkml:trace contextRef="#ctx0" brushRef="#br0" timeOffset="-182563.66">4495 16884 975 0,'0'0'108'15,"0"0"-75"-15,0 0-4 16,0 0-2-16,0 0-27 16,0 0-1-16,9 3-7 15,27-3 7-15,5 0 1 16,3 0 0-16,-5-2-1 0,-4-2-40 16,-2 2-54-16,-6 0-71 15,-11 2-111-15,-8 0-129 16</inkml:trace>
  <inkml:trace contextRef="#ctx0" brushRef="#br0" timeOffset="-182375.38">4575 17033 857 0,'0'0'189'0,"0"0"-139"15,0 0-12-15,0 0 1 0,0 0-19 16,0 0-20-16,30 1 0 15,9-1-1-15,12 0 2 16,4 0-2-16,2 0-23 16,-14 0-149-16,-9 0-390 15</inkml:trace>
  <inkml:trace contextRef="#ctx0" brushRef="#br0" timeOffset="-179551.55">5726 16543 558 0,'0'0'370'16,"0"0"-319"-16,0 0-20 15,0 0 19-15,0 0-10 16,0 0-19-16,0 0-21 15,3 5-7-15,19 14 7 16,5 7 0-16,1 4 2 16,-2 1 0-16,-1 2-1 0,-4 0-1 15,-6-2 1-15,1-1 0 16,-7-5 3-16,-3-7-3 16,-3-5 1-16,-3-6-1 15,0-6-1-15,0-1 4 16,0 0-1-16,0 0 4 15,0-7-1-15,0-9-6 16,-4-10-1-16,-2-7-1 16,1-1 1-16,4-3 0 15,1 0-3-15,0 5 4 16,9 3 0-16,7 7-2 16,1 8 0-16,3 4 0 15,1 4-2-15,3 4-39 0,5 2-61 16,2 0-101-16,2 0-77 15</inkml:trace>
  <inkml:trace contextRef="#ctx0" brushRef="#br0" timeOffset="-178422.8">6531 16443 546 0,'0'0'85'0,"0"0"-44"0,-86 5 18 16,58 6 36 0,5 1 18-16,4-2-35 0,5 5-23 15,7 3-31 1,7 5-16-16,0 11-7 0,0 1 6 15,21 2-3-15,1 1 0 16,3-3 2-16,4-8-3 16,8-8-2-16,2-6 0 15,4-7-1-15,5-6 5 16,0-5-5-16,-2-17 0 16,-4-12 3-16,-8-6 0 15,-10 0-2-15,-11-2 2 16,-13 0 0-16,0 1 0 15,-16 5 1-15,-11 5 1 0,-4 8-2 16,-7 6-1-16,1 8 13 16,-3 8 3-16,9 1 2 15,8 0-7-15,8 0-11 16,9 0 2-16,5 0-4 16,1 1-6-16,0 5-23 15,6 3-69-15,13-2-17 16,6-3-206-16,-5-3-125 15</inkml:trace>
  <inkml:trace contextRef="#ctx0" brushRef="#br0" timeOffset="-178187.22">6658 16184 746 0,'0'0'162'0,"0"0"-131"15,0 0 44-15,0 0-6 16,0 0-9-16,0 0-27 16,-64 25-19-16,61 17-7 15,3 22-1-15,0 11 3 16,0 8 3-16,0 5-10 16,0-2 2-16,0-2-4 15,0-6-4-15,6-8-41 16,4-13-86-16,1-12-237 0</inkml:trace>
  <inkml:trace contextRef="#ctx0" brushRef="#br0" timeOffset="-177104.26">5705 17126 385 0,'0'0'230'15,"0"0"-165"-15,0 0-6 16,0 0 33-16,0 0-16 16,0 0-35-16,-12-3-21 15,12 3-18-15,0 0 0 0,0 0-2 16,9 0 2-16,15 0 11 16,10 0 25-16,12 8-16 15,5-3 7-15,6 1-3 16,5-2-9-16,4-2 6 15,3-2-1-15,5 0-5 16,4 0-2-16,1 0-12 16,1 0 7-16,4 0-7 15,1 0-2-15,3 0 5 16,-3-2-5-16,-4-2-1 16,-4-3-3-16,-5 3 3 15,-8-1-2 1,-7 2 2-16,-15 3 0 0,-14 0 1 0,-10 0-1 15,-11 0 1-15,-4 0-1 16,-3 0 0-16,0-5-1 16,0-5-32-16,0-6-34 15,0 0-144-15,0 6-202 16</inkml:trace>
  <inkml:trace contextRef="#ctx0" brushRef="#br0" timeOffset="-176728.11">6384 17495 791 0,'0'0'142'0,"0"0"-98"15,0 0 31-15,0 0-9 16,0 0-36-16,0 0-26 0,-3 21 0 16,3 11-3-16,7 9 5 15,2 4-2-15,-3 1-4 16,3-2 0-16,-1-1 0 15,-1-6-2-15,0-6-6 16,-2-7-38-16,-1-10-48 16,1-8-26-16,-5-6-88 15,0-13-36-15,0-14 11 16</inkml:trace>
  <inkml:trace contextRef="#ctx0" brushRef="#br0" timeOffset="-176289.08">6433 17533 395 0,'0'0'150'0,"0"0"-123"16,0 0-6-16,12-100 15 16,9 67 0-16,2 6 37 15,3 2-32-15,-2 8 5 16,1 7-31-16,-1 4-4 16,0 6-3-16,-6 0 22 15,6 0 0-15,-2 10 0 16,-2 7 3-16,-4 4-19 15,-4 3 2-15,-9 5 3 16,-3 0 10-16,0 1-1 16,-8-1-11-16,-8-4 1 15,-2-9 2 1,4-3-7-16,6-6 5 0,3-4 0 0,4-2-2 16,1-1-7-16,0 0-9 15,0 2-3-15,7 2-6 16,17 5 2-16,9 3 7 15,4 3 6-15,8-2 1 16,-2 1-1 0,0-1-4-16,-1 0 4 0,-3 2-6 15,-2-1 0-15,-6-1 4 16,-6 0-4-16,-5 1 0 0,-6-4 4 16,4 1-4-1,-5-1 0-15,2-3-19 0,-6 2-119 16,-6-3-483-16</inkml:trace>
  <inkml:trace contextRef="#ctx0" brushRef="#br0" timeOffset="-174342.73">3777 16662 694 0,'0'0'16'15,"0"0"-12"-15,0 0 5 16,0 0 51-16,0 0-13 15,0 0-24-15,0 0-13 16,-3 19 15-16,3 12 55 16,0 6-23-16,0 12-27 0,0 8-10 15,0 10-20 1,-10 4-10-16,-15 3-290 0</inkml:trace>
  <inkml:trace contextRef="#ctx0" brushRef="#br0" timeOffset="-153855.89">19162 953 1039 0,'0'0'65'0,"0"0"-44"16,0 0-21-16,0 0 1 16,-28 89 7-16,28-30 13 15,0 7-6-15,0 6-13 16,8 2 2-16,0-3-3 15,-2-6-1-15,0-7-2 0,0-6 0 16,3-9-37-16,-5-10-70 16,-1-13-80-16,-1-12-57 15,-2-8-114-15</inkml:trace>
  <inkml:trace contextRef="#ctx0" brushRef="#br0" timeOffset="-153480.18">19077 1105 622 0,'0'0'48'0,"0"-77"-28"16,15 45 43-16,15 5 10 15,10 2-13 1,11 2-10-16,4 6-8 0,3 5-17 0,-9 4-10 16,-3 8-1-16,-7 0-2 15,-7 10-10-15,-7 9 9 16,-7 7-6-16,-5 6 11 15,-7 7-14-15,-6 6 13 16,0 1-9-16,-14 1 5 16,-12 0-9-16,-4-8 0 15,-3-3-1-15,3-10 2 16,7-6 2-16,5-7 2 16,7-7 1-16,7-3 33 15,4-3-24-15,0 1-15 16,0 6-2-16,18 9-5 0,13 4 5 15,11 3 3-15,4 4-2 16,6-1-1-16,0 2 4 16,-2 0-4-16,1 0 0 15,-6 3-59-15,-7-2-127 16,-7 2-322-16</inkml:trace>
  <inkml:trace contextRef="#ctx0" brushRef="#br0" timeOffset="-152303.72">19935 1532 601 0,'0'0'108'0,"0"0"-33"0,0 0 16 15,0 0-13-15,0 0-27 16,0 0-47-16,-36-22-4 16,41 12-15-16,14-2 14 15,8-5 0-15,3 7 1 16,-1 1 0-16,1 6 0 15,-3 3-2-15,-3 0 2 0,-6 3 0 16,-6 15 1-16,-5 10 1 16,-7 11 9-16,0 6-1 15,-5 3-1-15,-14-1 0 16,-3 2 5-16,-2-4 1 16,2-3-4-16,1-1-6 15,2-6 6 1,5-5-1-16,6-8-5 0,3-6-3 15,5-4-2-15,0-5-2 16,3-1-6-16,15 0 3 16,4-5 2-16,6-1 3 15,0 0-1-15,4 0 1 16,-1-1 2-16,-3-7-2 16,0-2 0-16,-4 1-3 0,-4-2-7 15,-2 1-68-15,-3-3-73 16,-6 0-194-16</inkml:trace>
  <inkml:trace contextRef="#ctx0" brushRef="#br0" timeOffset="-152036.87">20015 1789 85 0,'0'0'718'16,"0"0"-595"-1,0 0-62-15,0 0-4 16,0 0-17-16,0 0-37 16,13-1 1-16,19 1-4 15,16 0 6-15,0 0-4 16,6-6-2-16,1-5-21 15,-6-2-209-15,-9 1-618 16</inkml:trace>
  <inkml:trace contextRef="#ctx0" brushRef="#br0" timeOffset="-134858.96">20611 882 684 0,'0'0'156'16,"0"0"-115"-16,-91 10-15 0,63 8 59 15,3 10-4 1,3 14-45-16,4 19-20 0,9 12-10 16,2 14 13-16,7 1-3 15,0 3-4-15,4 0 6 16,20-4-8-16,7-6-7 15,10-10 0-15,6-15-3 16,4-14 0-16,7-15-1 16,5-14-16-16,7-13-60 15,2-3-115-15,-8-22-167 16</inkml:trace>
  <inkml:trace contextRef="#ctx0" brushRef="#br0" timeOffset="-134529.68">21048 1155 649 0,'0'0'282'16,"0"0"-264"-16,0 0-8 16,0 0 79-16,0 0-31 15,0 0-43-15,-15-7-15 16,13 33 0-16,-1 9 1 15,2 7 4-15,1-1-2 16,0-3-1-16,0-4 9 0,12-7-7 16,4-4 2-16,4-6-2 15,4-6-1-15,2-4-3 16,1-7 1-16,3 0 0 16,0-1 1-16,-2-15-1 15,4-7-1-15,-3-3-3 16,3-11-27-16,-4 0-61 15,-8-1-162-15,-10 5-338 16</inkml:trace>
  <inkml:trace contextRef="#ctx0" brushRef="#br0" timeOffset="-134341.41">21218 1160 835 0,'0'0'196'15,"0"0"-194"-15,0 0 2 16,-33 74 38-16,30-30 8 15,3 8-23-15,0 7-7 16,0 7-7-16,0 3-7 16,0 1-1-16,8 1-5 15,2-9-3-15,6-13-45 16,1-15-142-16,2-18-333 16</inkml:trace>
  <inkml:trace contextRef="#ctx0" brushRef="#br0" timeOffset="-134027.78">21527 825 937 0,'0'0'72'0,"0"0"-72"16,0 0 0-16,31 75 29 0,-9-27 4 16,7 9 1-16,-4 7-4 15,1 5-17-15,-9 2 5 16,-9 1 2-16,-8 4-7 16,0 3-10-16,-22 0 5 15,-4-3-8-15,4-9 0 16,4-17 0-16,9-17-19 15,7-16-67-15,2-17-155 16,6-5-207-16</inkml:trace>
  <inkml:trace contextRef="#ctx0" brushRef="#br0" timeOffset="-133776.59">22144 1233 1001 0,'0'0'51'0,"0"0"-19"16,0 0 46-16,0 0-48 16,0 0-30-16,0 0-4 15,26 13 3-15,13-9 1 0,7-4 0 16,-1 0-19-16,-1 0-55 31,-8-10-112-31,-15 3-280 0</inkml:trace>
  <inkml:trace contextRef="#ctx0" brushRef="#br0" timeOffset="-133600.84">22124 1404 1061 0,'0'0'5'0,"0"0"3"15,0 0 8-15,0 0 9 16,0 0-3-16,0 0 16 16,131 22-26-16,-70-22-12 0,2-11-29 15,-12-9-258 1</inkml:trace>
  <inkml:trace contextRef="#ctx0" brushRef="#br0" timeOffset="-132498.72">23838 339 594 0,'0'0'128'15,"0"0"-116"-15,0 0 50 0,0 0 59 16,0 0-51-16,-81-23-26 15,60 21-3-15,-6 1-8 16,-4 1-7-16,-6 0 5 16,-6 0-16-16,-2 0 0 15,0 6-5-15,6 3 0 16,8-3 20-16,7-1-19 16,9 0-6-16,6-5 1 15,6 1-1-15,3-1-5 16,0 0-2-16,0 0-2 15,0 7-1 1,0 5-1-16,0 12 6 0,3 8 0 0,6 6 0 16,-1 7 0-1,-2 4 0-15,1 1 0 0,3 6 1 16,-2 1-1-16,0 6 1 16,-1 10-1-16,-3 7 0 15,-2 8-1 1,-2 9 1-16,0 8 1 0,-2 6-1 15,-9 9 0-15,-3 2 1 16,2 0 0-16,3 3-1 16,0-5 3-16,5-7-3 15,-1-4 0-15,2-9-2 16,3-6 2-16,0-12 0 16,0-9 2-1,3-10-2-15,6-10-2 0,5-8 2 0,2-9 0 16,5-11 0-16,3-7-2 15,7-6 1-15,9-10 0 16,5-2-5-16,10-10-14 16,3-20-62-16,-3-7-247 15</inkml:trace>
  <inkml:trace contextRef="#ctx0" brushRef="#br0" timeOffset="-130734.23">24214 692 869 0,'0'0'38'15,"0"0"-38"-15,0 0-38 16,0 0 38-16,0 0 5 15,0 0-4-15,7-57 2 16,-7 41 1-16,0 3 10 16,-6 2-9-16,-10 2 44 15,-2 6-22-15,-2 1 22 0,3 2-9 16,-4 6-23-16,4 18 1 16,4 10-6-16,4 7-12 15,9 5 8-15,0-1-8 16,2-2-2-16,17-5 1 15,5-6-1-15,8-6 2 16,4-9 1-16,5-8-1 16,8-9-5-16,0-5-76 15,5-24-34-15,-5-9-94 16,-9-5-70-16</inkml:trace>
  <inkml:trace contextRef="#ctx0" brushRef="#br0" timeOffset="-130184.92">24496 606 607 0,'0'0'120'16,"0"0"-76"-16,0 0 37 16,0 0-20-16,0 0-5 15,-27 96-27-15,27-69-19 16,4-3 6-16,7-3-1 16,-1-5-7-16,5-6-2 15,0-3-6-15,4-7-2 16,4 0 2-16,-2-9 2 15,3-12-2-15,-5-5-1 0,-10-1-16 16,-9-2-4 0,0 5 4-16,-3 5 14 0,-13 5 3 15,4 5 9-15,6 6 14 16,1 2 16-16,4 1-6 16,1 0-28-16,0 0-5 15,1 0-20-15,19-5 1 16,8-2 16-16,5-5 4 15,-2 0-1-15,-7 3 2 16,-8 3-1-16,-10 5-1 16,-3 1 0-16,-3 0 0 15,0 0 4-15,0 0 2 0,0 8 2 16,0 6-8-16,0 10 6 16,6 1-1-16,5-2-5 15,4 2 0-15,4 2-1 16,2-1 1-16,1 2 0 15,-2-1-4-15,-5-2 8 16,-6-1-4-16,-8-4 7 16,-1 1-7-16,0-4 7 15,-4-3 6-15,-8-4-5 16,1-4-3-16,1-6-2 16,2 0-3-16,5-1-51 15,3-19-143-15,2-8-114 16,14-8-127-16</inkml:trace>
  <inkml:trace contextRef="#ctx0" brushRef="#br0" timeOffset="-129855.64">25109 517 776 0,'0'0'142'16,"0"0"-141"-16,0 0 52 15,0 0 9-15,0 0-43 0,0 0-14 16,-18 66 8 0,8-36 4-16,4-7 2 0,4-1 1 15,2-3-16-15,0-4 1 16,5 0-2-16,11-1-2 16,4-2-1-16,6-1 0 15,4-3 0-15,2-4 2 16,2-2-1-16,-4-2 0 15,3 0 1-15,-4-10-1 16,0-7-1-16,-2-1 0 16,-5-3-10-16,-4-4-29 15,-12-3-79-15,-6 2-192 16,0-6-304-16</inkml:trace>
  <inkml:trace contextRef="#ctx0" brushRef="#br0" timeOffset="-129667.88">25261 487 908 0,'0'0'32'0,"0"0"-22"15,-7 107 86-15,5-62-16 16,2 4-43-16,0 7-16 16,0 4-13-16,0 3-8 15,0 1-2-15,5-6-89 16,4-9-488-1</inkml:trace>
  <inkml:trace contextRef="#ctx0" brushRef="#br0" timeOffset="-128836.68">24472 1638 748 0,'0'0'145'0,"0"0"-116"16,0 0 62-1,-85 28 0-15,79-24-55 0,4 5-27 16,2 2-9-16,0 1-5 15,2 6 1-15,13-3-2 16,6-1 6-16,1 0 0 16,-1-2 0-16,1 2 1 15,-1-2-1-15,-6 1 0 0,0-1 0 16,-8 0 1-16,-4 1-1 16,-3 3 2-16,0-1-2 15,-6 1 6-15,-11-2-2 16,-3-2-3-16,1-3 6 15,3-4-6-15,3-2 4 16,9-3-5-16,1 0-1 16,3-5-37-1,0-19-23-15,7-8-72 0,14-8 13 16,6-1-65-16,-1 5-41 16,1 5-72-16</inkml:trace>
  <inkml:trace contextRef="#ctx0" brushRef="#br0" timeOffset="-128664.03">24612 1690 57 0,'0'0'90'0,"0"0"11"0,0 0 51 15,0 0-43 1,0 0 24-16,0 0-23 0,51 87-27 16,-42-59-39-16,-2-3-18 15,1-4-19-15,-1-2-4 16,-1-8-3-16,0-3 0 16,-1-6-14-16,0-2-134 15,-2-4-31-15,-1-18 25 16,-2-5-143-1</inkml:trace>
  <inkml:trace contextRef="#ctx0" brushRef="#br0" timeOffset="-128319.04">24612 1690 159 0,'109'4'224'16,"-109"-19"-149"-16,0 5 3 0,0 6-17 15,6 2-33-15,6 2-3 16,4 0 9-16,1 2 27 16,1 10-17-1,-3 7 0-15,-1 1-8 0,-3 1-12 16,-2 0-6-16,-3-2 1 15,-2-1-9-15,-2-8-7 16,1-3 0-16,1-6-3 16,-1-1-4-16,6 0 1 15,2 0 3-15,4-17 1 16,4-4 5-16,3-3-6 0,-1 3 1 16,0 7-1-16,-3 3 0 15,-4 6-1-15,-5 5 1 16,-1 0 0-16,0 6 0 15,-1 11 10-15,1 4 12 16,-1 1-5-16,-1 1-6 16,0-4-4-1,2 0-7-15,2-6 0 0,-1-5-5 16,6-5-53-16,3-3-58 16,4-7-60-16,1-14-59 15</inkml:trace>
  <inkml:trace contextRef="#ctx0" brushRef="#br0" timeOffset="-128052.23">25342 1498 624 0,'0'0'130'0,"0"0"-30"0,0 0 5 0,0 0-62 16,0 0-23-16,-20 73-3 15,17-45 0-15,3 6 3 31,0-1-6-31,0 0 1 16,0-4 3-16,11-6-6 16,7-5 2-16,4-4-7 15,5-3-6-15,4-4 2 16,-1-6-2-16,4-1-1 0,-2 0 6 16,-3-4-6-16,1-11-7 15,-9-5-35-15,-4-2-70 16,-10-3-117-16,-7-2-90 15</inkml:trace>
  <inkml:trace contextRef="#ctx0" brushRef="#br0" timeOffset="-127889.6">25506 1530 760 0,'0'0'179'16,"0"0"-166"-16,0 0 41 0,-8 72 19 15,8-26-24 1,0 2-27-16,0 2-9 0,5 5 4 15,2 1-15-15,2 4-2 16,-1 3-13-16,-2-7-155 16,-3-5-556-16</inkml:trace>
  <inkml:trace contextRef="#ctx0" brushRef="#br0" timeOffset="-126907.85">26273 648 827 0,'0'0'160'0,"0"0"-138"15,0 0 26-15,0 0-9 16,0 0-39-16,0 0-2 16,10 0-10-16,14 0 10 15,6 0-28-15,6 0-40 16,4-9-30-16,3-5-59 15,3-3-77-15,-4-4-136 0</inkml:trace>
  <inkml:trace contextRef="#ctx0" brushRef="#br0" timeOffset="-126609.83">26574 470 214 0,'0'0'461'0,"0"0"-403"16,0 0-45-16,0 0 43 15,0 0-18-15,-22 84-16 16,42-65-15-16,6-5-6 16,1 0 1-16,1-2 5 15,1 2-7-15,-3-1 1 16,0-1 3-16,-7 3-4 0,-7 0 0 16,-6-1 0-16,-6 3 6 15,0-1 4-15,-3 0 2 16,-15 0 2-16,-3-4 18 15,-1-2-18-15,5-5-8 16,4-3-6-16,4-2 0 16,6-2-53-16,3-15-146 15,0-8-9-15,8-6 42 16</inkml:trace>
  <inkml:trace contextRef="#ctx0" brushRef="#br0" timeOffset="-126421.58">26844 546 408 0,'0'0'212'0,"0"0"-181"16,0 0 37-16,0 0 69 16,0 0-66-16,9 90-14 15,-3-63-27-15,2-2-27 16,2-4 2-16,-1-3-3 16,-2-4-2-16,0-6-2 15,0-5-58-15,-4-3-142 16,-2-1-34-16,-1-18 42 15</inkml:trace>
  <inkml:trace contextRef="#ctx0" brushRef="#br0" timeOffset="-126076.8">26887 536 395 0,'0'0'140'0,"0"0"-62"0,0 0 2 16,0 0-25-16,0 0-40 16,0 0-9-16,26-53 45 15,-10 69 25-15,2 8-41 16,0 3-4-16,-3 1-14 15,-5-1-7-15,1-6-4 16,-7-3-3 0,-1-7 3-16,-1-4-6 0,-1-3 1 15,1-4-1-15,-1 0 0 16,5-2 0-16,6-12-21 0,3-6 20 16,4-5-10-16,2 3-11 15,-1 3-3-15,0 7 20 16,-1 6 4-16,0 6-3 15,-3 0-3-15,-1 10 5 16,-3 7 2-16,0 6 11 16,-4 2 9-16,-2 3 6 15,-2-1-9-15,2-5-14 16,0-1-3-16,1-5 0 16,2-5-48-16,3-4-169 15,-1-5-130-15</inkml:trace>
  <inkml:trace contextRef="#ctx0" brushRef="#br0" timeOffset="-125668.95">27530 481 353 0,'0'0'321'15,"0"0"-300"-15,0 0 101 16,0 0-2-16,0 0-44 16,0 0-49-16,-71 73-22 15,71-44-5-15,0-4 2 0,12 2 5 16,7 0-5-16,2-6-2 16,4-2 1-16,2-2 1 15,3-5 5-15,-2-5-6 16,-1-6 4-16,-2-1-3 15,-2-1 5-15,-2-13 3 16,-3-8 4 0,-5-2 3-16,-5-2 0 0,-5-1-1 15,-3 1-4-15,0 4 2 16,0 1-7-16,0-1-7 16,0 2 0-16,1 5 0 15,1 3-19-15,2 2-45 16,-1 7-103-16,-3 3-151 15,0 0-216-15</inkml:trace>
  <inkml:trace contextRef="#ctx0" brushRef="#br0" timeOffset="-125485.22">27654 581 524 0,'0'0'183'0,"0"0"-165"16,0 0 160-16,-19 81-56 15,17-42-62-15,2 5-28 0,0 5-20 16,0 2-10-16,0 0-1 16,3-3-1-16,1-2-73 15,-4-9-275-15</inkml:trace>
  <inkml:trace contextRef="#ctx0" brushRef="#br0" timeOffset="-123347.22">26834 1705 214 0,'0'0'162'0,"0"0"-132"16,0 0-13-16,0 0 42 31,0 0 81-31,0 0-65 0,21-52-54 0,-15 29-20 15,-3-1 6-15,-2 6-4 16,-1 1-3-16,0 12 5 16,-4 5 8-16,-13 0 23 15,-7 0 0-15,-4 17-11 16,1 10 4-16,-1 7-6 16,6 1 1-1,6 3-3-15,9-4 1 16,7-3-6-16,0-3-16 15,18-4 0-15,12-7-1 16,7-7 0-16,6-8-3 16,2-2 0-16,1-8-15 15,-4-13-28-15,-5-5-9 16,-4-3-29-16,-9-5 12 16,-5-3 4-16,-11 2 4 15,-7 3 44-15,-1 5 21 0,0 9 20 16,-10 6 29-1,-2 7 45-15,5 2 60 0,1 3-59 16,-1 1-24-16,1 18-59 16,1 9-9-16,3 5-1 15,2 2 2-15,0 0 2 16,2-7 7-16,11-4 3 16,4-7-10-16,6-5-5 15,6-7-1-15,4-5 4 16,4 0-2-16,-3-19 0 15,-1-10-2-15,-12-6-6 16,-8-1-28-16,-10-1 1 16,-3 0 12-16,-6 7 12 0,-15 9 9 15,1 7 11-15,-3 7 8 16,7 5 27-16,7 2-3 16,2 0-13-16,7 0-17 15,0 0-13-15,0 0-14 16,17 0 7-16,7 0 3 15,1 0 4-15,-1 0 3 16,-1-1-3-16,-3 1 0 16,-6 0 0-16,-2 0 1 15,-3 0-1-15,-3 8-1 16,1 10 1-16,2 11 1 16,0 6 1-16,0 5-1 0,-1 1 0 15,2-2-1-15,-4-2 1 16,-4-5 0-16,-2-1 3 15,0-4 0-15,-13-2 9 16,-6-4 1-16,-2-5-1 16,3-8-5-16,2-4-1 15,5-4-7-15,5 0-46 16,6-18-66-16,0-12-162 16,16-4-97-16</inkml:trace>
  <inkml:trace contextRef="#ctx0" brushRef="#br0" timeOffset="-123018.41">27630 1498 336 0,'0'0'113'0,"0"0"-103"16,0 0 19-16,0 0 111 15,0 0 5-15,0 0-37 16,6 17-62-16,-6 3-4 15,0 2-30-15,0 1-1 16,0 5-1-16,0 2-2 16,0-1 3-16,8 0-3 0,4-4-3 15,4-4-1-15,2-4-3 16,6-5 0-16,1-6 0 16,3-6 4-16,2 0-4 15,2 0 4-15,-3-8 2 16,-3-8-2-16,-1-3-2 15,-2-1 0-15,-7-5-3 16,-4 1-80-16,-9-8-150 16,-3 5-132-16</inkml:trace>
  <inkml:trace contextRef="#ctx0" brushRef="#br0" timeOffset="-122845.77">27854 1545 772 0,'0'0'124'0,"0"0"-50"15,0 0 37-15,0 0-66 16,-18 99-23-16,15-47 11 16,0 1-17-16,3 0-4 15,0-3-12 1,0 1-1-16,0-3-26 0,0-5-184 16</inkml:trace>
  <inkml:trace contextRef="#ctx0" brushRef="#br0" timeOffset="-121888.96">24927 2607 570 0,'0'0'111'0,"0"0"-46"15,0 0 5-15,0 0 14 0,-84 53-22 16,73-21-42 0,3 6-4-16,6 5-2 0,2-3 5 15,2-1-4 1,20-7 0-16,8-9-6 0,6-9 4 15,4-6-2-15,5-8-3 16,-2-4 1-16,2-20-4 16,-5-6-1-16,-5-5-1 15,-13-2 0-15,-15 2-1 16,-7-2 0-16,-6 2 4 16,-22 4-3-16,-5 4 5 15,-4 10-3-15,0 7 12 16,7 5-4-16,7 5-10 15,10 0-3-15,12 0-3 16,1 0-49-16,27 0-148 0,14 0-176 16</inkml:trace>
  <inkml:trace contextRef="#ctx0" brushRef="#br0" timeOffset="-121229.53">27186 2500 376 0,'0'0'19'16,"0"0"-4"-16,0 0 76 16,0 0 63-16,0 0-49 15,0 0-3-15,-46-15-37 16,29 15 6-16,2 9-26 16,3 1 0-16,3 7-17 15,2 4-14-15,5 6-9 16,2 5 0-16,0 0 6 0,20 2-2 15,8 0 8-15,3-8-7 16,5-1 1-16,2-8-1 16,-1-10-3-16,1-6 2 15,-5-1-9 1,-3-7 7-16,-7-13-2 0,-5-7-1 16,-8-2 2-16,-8-7 1 15,-2-5 0-15,-9 3 0 16,-17 1-1-16,-4 5-2 15,-1 8-3-15,1 7 1 16,4 5-2-16,7 4 0 16,9 4-7-16,6-2-45 15,4-1-109-15,8-4-502 0</inkml:trace>
  <inkml:trace contextRef="#ctx0" brushRef="#br0" timeOffset="-120429.58">29000 477 627 0,'0'0'67'0,"0"0"57"16,0 0 0-16,-82 0-42 15,64 3-22 1,2 9-24-16,1 7-20 0,7 0-6 16,4 5-9-16,4 2-1 15,3 0-5-15,17 3 0 16,7-4 5-16,5-1 0 16,0-4 0-16,0-5 0 15,-2-7 3-15,-2-3 2 16,-4-5-4-16,0 0 0 0,-3-11 0 15,-3-5 1-15,-7-6 0 16,-9-3 6-16,-2-4-2 16,-8-4-4-16,-18 6 0 15,-6-3-2-15,-5 8-2 16,-2 10-2-16,4 8 2 16,5 4-6-16,6 8-11 15,10 16-42-15,11 7-125 16,3 0-156-16</inkml:trace>
  <inkml:trace contextRef="#ctx0" brushRef="#br0" timeOffset="-119834.05">29059 1508 450 0,'0'0'69'0,"0"0"48"16,0 0-5-16,0 0 2 16,0 0-25-16,0 0-44 15,-86 12-8-15,68 6-20 16,5 7-8-16,1 2-4 0,6 7-4 15,6 5 1-15,0-2 1 16,4 0 10-16,17-5 13 16,4-5 1-16,4-9-13 15,-2-4-3-15,1-8 0 16,-2-6-3-16,0 0 0 16,0-4 6-16,-3-13-7 15,-7-5 3-15,-8-10 1 16,-6-3-2-16,-2-4 2 15,-7-2-8-15,-12 5-2 16,-4 8 2-16,-1 9-2 16,4 10-1-16,6 6-7 15,5 3-19 1,7 0-12-16,2 4-79 16,0 12-376-16</inkml:trace>
  <inkml:trace contextRef="#ctx0" brushRef="#br0" timeOffset="-119347.48">28974 2291 442 0,'0'0'266'16,"0"0"-211"-16,0 0 54 15,0 0-9-15,0 0-55 16,0 0-28-16,20-38 0 16,-4 14-8-16,1 3-1 15,-7 2 4-15,-2 8-2 0,-5 6 20 16,-3 2 0-16,0 3-5 16,0 0-2-16,0 0-14 15,0 0-8-15,0 19 4 16,0 11-5-16,3 8 8 15,-2 6-4-15,1 0 0 16,-2 0-4-16,0-4 1 16,1 0 0-16,2-9-1 15,1-3 0-15,-1-5-21 16,2-5-46-16,-5-5-122 16,0-3-265-16</inkml:trace>
  <inkml:trace contextRef="#ctx0" brushRef="#br0" timeOffset="-119173.74">28976 2626 394 0,'0'0'526'0,"0"0"-478"15,0 0-26-15,0 0-6 16,0 0 50-16,85-5 2 16,-40 3-54-16,2-1-6 15,3 1-7-15,-1-2 4 16,-2-4-5-16,-6-3-35 15,-5-6-310-15</inkml:trace>
  <inkml:trace contextRef="#ctx0" brushRef="#br0" timeOffset="-118139.39">29609 310 587 0,'0'0'122'0,"0"0"-52"0,0 0-15 16,0 0-8-16,0 0-47 16,0 0 1-16,18-2-1 15,2 13 45-15,5-3-13 16,1 1-12-16,0-1-3 16,-4 3 9-16,0-1-11 15,-4 0-9-15,0 2-4 16,-3-3 1-16,-2 3 4 15,-2 1 2-15,-4 4 9 16,2 5 3-16,-1 5-7 16,-4 7 7-16,1 7-13 15,-2 0 2-15,-2 5-1 16,-1-1-3-16,2 3-6 0,-1 4 5 16,-1 5-3-1,2 2 2-15,-1 2 1 0,1 4-2 16,0 1 0-16,-2 2 4 15,0 1-1-15,0-3 2 16,0-2 4-16,0-2-5 16,0 1-4-16,3 4-1 15,2 3 3-15,1 1-4 16,0-2 2-16,0-2-2 16,1-2 2-16,-1 1-3 0,0-2 1 15,-1-3-1-15,-2-4 0 16,0-6 1-16,0-2-2 15,1-2 2-15,-4 3-1 16,0-2 1-16,0 0-1 16,0-4 1-16,0-5-1 15,0-5-1-15,-7-3 1 16,1-4 1-16,-2-2 1 16,-2-4-2-16,-2-1 0 15,-5 2 2-15,-2-3-1 16,-3-1-1-16,-2-4-3 15,-3-5-12-15,-7-5-21 16,-12-4-77-16,-16 0-558 0</inkml:trace>
  <inkml:trace contextRef="#ctx0" brushRef="#br0" timeOffset="-115703.83">18823 4742 1070 0,'0'0'68'15,"0"0"-44"-15,0 0 14 16,0 0-13-16,0 0-20 15,-19 99 5-15,19-34-2 16,0 5-5-16,6 0-3 16,7 0 4-16,2-1-4 15,-6-2-1-15,-1-3-3 16,-5-11-26-16,-3-12-21 16,0-16-17-16,0-12-117 15,0-13-163-15</inkml:trace>
  <inkml:trace contextRef="#ctx0" brushRef="#br0" timeOffset="-115296.06">18768 4810 505 0,'0'0'76'0,"9"-104"-54"16,18 57 48-16,9 6 5 15,6 7-1-15,7 9-21 16,0 7-18-16,3 8 5 15,0 7-8-15,4 3 4 16,1 3-20-16,-4 17-2 16,-7 8-4-16,-10 6-2 0,-9 4 10 15,-11 3-5-15,-12 6-4 16,-4 5 1-16,-13 2-6 16,-21 5 1-16,-9 0-5 15,-3-7 1-15,-2-11 1 16,8-13-1-16,10-8-1 15,9-10 0-15,10-7 11 16,8-1 5-16,3 0 0 16,0-1-15-16,3 9-1 15,21 6-7-15,15 6 7 16,13 6 10-16,8 1-8 16,1 0 1-16,-4 4-1 15,-6-2 1-15,-7-2-1 0,-6-2-2 16,-4-8-2-1,-3-7-93-15,-5-8-312 0</inkml:trace>
  <inkml:trace contextRef="#ctx0" brushRef="#br0" timeOffset="-101899.89">20583 5329 84 0,'0'0'273'16,"0"0"-233"-16,0 0 10 16,0 0 97-16,0 0-54 15,0 0-47-15,0 0 60 0,0 0-21 16,-22 0-42-16,21 0 11 15,1 0-13-15,0 0-15 16,0 0-7-16,0 0-6 16,0 0-3-16,0 0-3 15,0 0-7-15,0 0 0 16,0 0 0 0,0 0-2-16,0 0 2 0,0 0-1 15,0 0-2-15,0 0 1 16,0 0 2-16,0 0-1 15,0 0 0-15,4 0 1 16,1 0 1-16,-1 0 0 16,-4 0-1-16,0 0 0 15,0 0 0-15,0 0 3 0,0 0-3 16,0 0 0-16,0 0 1 16,0 0-1-16,0 0 0 15,0 0 2-15,0 0-1 16,0 0 1-16,0 0-1 15,0 0 3-15,0 0-2 16,0 0-1-16,0 0 2 16,0 0 2-16,0 0-4 15,0 0 0-15,0 0-1 16,0 0 0-16,0 0 0 16,0 0 2-16,0 0-2 0,0 0 0 15,0 0 0-15,0 0 0 16,0 0-1-1,0 0-6-15,8 0-63 0,4 0-213 16,0 0-221-16</inkml:trace>
  <inkml:trace contextRef="#ctx0" brushRef="#br0" timeOffset="-98808.7">20545 5380 400 0,'0'0'88'0,"0"0"3"15,0 0 37-15,0 0 38 16,0 0-68-16,0 0-18 16,-66-5-33-16,66 3-38 15,0-4-9-15,7-2-1 16,13-8-2-16,12 0 1 16,0-1 2-16,4 1 0 15,2 6 4-15,-1 4-3 0,-3 4 0 16,-4 2 12-1,-4 0-8-15,-6 5-3 0,-2 10 9 16,-6-1 5 0,-3 3 4-16,-2 1-6 0,-2 3-6 15,-4 5 5-15,-1 5-8 16,0 1 0-16,-1 1-3 16,-14-3 2-16,-1 0 0 15,-5-3-2-15,-1-3-1 16,-1-7 3-16,2-3-4 15,3-5 3-15,5-6 0 16,4-3-2-16,0 0-1 16,5 0-3-16,-3 0-3 0,4-11-16 15,3-4-12-15,0-4-12 16,3-6-14-16,15 1-50 16,5-2-79-16,2-3-44 15,2 2 10 1</inkml:trace>
  <inkml:trace contextRef="#ctx0" brushRef="#br0" timeOffset="-98510.68">20940 5266 401 0,'0'0'74'15,"0"0"-37"-15,0 0 89 16,0 0-12-16,0 0-32 15,0 0 6-15,-64 20-28 16,54-2 17-16,-2 5-31 16,4 6-9-16,2 5 1 15,5 1-6-15,1 4-7 16,0-5-7-16,3-1-2 16,12-3-8-16,7-6-6 15,4-6-2-15,3-10-3 0,6-8 2 16,8 0-9-1,8-20-47-15,1-11-110 0,-6-1-422 16</inkml:trace>
  <inkml:trace contextRef="#ctx0" brushRef="#br0" timeOffset="-95780.86">19804 5482 383 0,'0'0'38'15,"0"0"-14"-15,0 0 98 16,0 0-32-16,0 0-5 15,0 0 9-15,-24 0-23 0,24 0-27 16,0 0-4-16,0 0-24 16,0 0-7-16,0-6-9 15,0-4 0-15,13-3-1 16,4-1 1-16,2 0 1 16,3 3 2-16,-1 3 5 15,3 2 2-15,0 3-6 16,1 3-1-16,-1 0 1 15,2 0 3-15,-4 7-4 16,-1 6 3-16,-3 4-6 16,-4 4 10-16,-3 5 2 0,-2 2-4 15,-6 3 0 1,-3 2 1-16,0 3 0 0,-1 1 0 16,-14-2-2-16,-2 0-3 15,1-3 0-15,1-3 7 16,6-5-5-16,1-8-3 15,7-5 4 1,-1-5-6-16,2-5-1 0,0 2-3 16,0 0 0-16,2-2 0 15,10 2 3-15,4-2 0 16,1-1 2-16,4 0-1 16,2 0 1-16,2-1-2 0,1-8 0 15,0-2 0 1,-1-3-2-16,0-2-20 0,-4-1-56 15,0 0-88-15,-5-2-153 16,-8 5-96-16</inkml:trace>
  <inkml:trace contextRef="#ctx0" brushRef="#br0" timeOffset="-95545.39">20048 5616 449 0,'0'0'195'0,"0"0"-136"0,0 0 56 16,0 0 8-16,0 0-90 15,0 0-33-15,-20-5-6 16,40 1 6-16,7-1 1 16,3-2 3-16,6 1-3 15,-2-1-2-15,4 3-2 16,1-1-94-16,-3 4-95 15,0 1-67-15</inkml:trace>
  <inkml:trace contextRef="#ctx0" brushRef="#br0" timeOffset="-95294.64">20544 5631 458 0,'0'0'144'15,"0"0"-142"-15,0 0 64 16,0 0 77-16,0 0-57 16,0 79-50-16,1-47-10 15,-1 4-5-15,0 5-17 0,-14 6-4 16,-15-2-53-1,-11 4-414-15</inkml:trace>
  <inkml:trace contextRef="#ctx0" brushRef="#br0" timeOffset="13201.89">22168 4816 1163 0,'0'0'40'0,"0"0"-37"0,0 0 6 15,0 0 20-15,0 0-9 16,0 0-19-16,0 0 1 16,44 0-2-16,-10 0 0 15,4 2 3-15,4 0-2 16,0-2 1-16,6 0-2 16,1 0 2-16,5-3-2 0,-2-3 0 15,-5 1-13-15,-4 3-53 16,-12 2-84-16,-11 0-330 15</inkml:trace>
  <inkml:trace contextRef="#ctx0" brushRef="#br0" timeOffset="13405.77">22195 5174 1207 0,'0'0'25'0,"0"0"-25"15,0 0 0 1,0 0 13-16,0 0 7 0,139 29-1 16,-63-21-16-16,3-2-2 15,0-3-1-15,-3-3-28 16,-4 0-99-16,-10-3-487 16</inkml:trace>
  <inkml:trace contextRef="#ctx0" brushRef="#br0" timeOffset="18079.9">24621 4632 769 0,'0'0'261'0,"0"0"-193"15,0 0-34-15,0 0 21 16,0 0-35-16,0 0-16 0,-34 107-2 16,41-45 1-16,10 7-3 15,-3 3 0-15,0 6 0 16,-6-7-2-16,-5-8-27 16,-3-13-17-16,0-13-23 15,0-15-41-15,0-12-82 16,-5-10-69-16</inkml:trace>
  <inkml:trace contextRef="#ctx0" brushRef="#br0" timeOffset="18472.12">24537 4748 502 0,'0'0'121'0,"-8"-93"-66"16,8 55 61-1,13 7-26-15,14 4-31 0,7 0-24 16,11 4-16-16,10 0 0 15,6 9 2-15,7 6-2 16,-1 8-6-16,1 0-6 16,-7 14 0-16,-10 8-5 15,-14 6 0-15,-14 4 4 16,-13 4-3-16,-10 4 1 16,0 3 1-16,-22 0-3 15,-8-4 5-15,-7-2-6 16,-6-4 0-16,-2-3 0 0,4-5 0 15,6-8 0-15,15-7 6 16,11-4 24-16,8-6 1 16,1 4-32-16,13 5-6 15,18 1 6-15,17 11 3 16,9-2 4-16,3 5-3 16,1 0-1-16,-4 0-3 15,-1 0 0-15,-1-3 2 16,-4-1-4-16,1-5-22 15,-3-4-92-15,-7-5-211 16,-6-5-374-16</inkml:trace>
  <inkml:trace contextRef="#ctx0" brushRef="#br0" timeOffset="18864.29">25710 5053 719 0,'0'0'238'0,"0"0"-225"16,0 0-9-16,0 0 1 15,0 0 12-15,0 0 8 16,99-72-14-16,-62 72-9 0,1 0 2 16,-7 3-1-1,-6 10-1-15,-10 5 5 0,-11 6 10 16,-4 9 38-16,-13 6-24 15,-14 3-14-15,-8 0 2 16,-1 1-2-16,3-1-1 16,6-1-1-16,9-3-6 15,6-5 4-15,8-3-6 16,4-7-6-16,1-2-2 16,21-5-1-16,10-6 2 15,8-6-1-15,5-4 0 16,3 0 1-16,2-5-3 0,-2-10-6 15,-3-2-8-15,-3-4-25 16,-10 1-63-16,-12 0-288 16</inkml:trace>
  <inkml:trace contextRef="#ctx0" brushRef="#br0" timeOffset="19036.53">25758 5339 1016 0,'0'0'109'0,"0"0"-107"16,0 0 2-16,0 0 0 0,0 0 4 16,122 0 6-1,-41-5-11-15,5-12-3 0,-6-6-140 16,-9 1-651-16</inkml:trace>
  <inkml:trace contextRef="#ctx0" brushRef="#br0" timeOffset="28055.09">26504 4468 383 0,'0'0'342'0,"0"0"-294"16,0 0 6-16,0 0 51 0,-84 55 7 15,75-24-60 1,4 7-36-16,5 9-12 0,0 6 0 15,16 4 2-15,5 5-2 16,0 6 2 0,4 0-3-16,3-5-2 0,4-6-1 15,5-15 0-15,8-13-3 16,4-15-39-16,3-13-110 16,-1-1-96-16,-6-24-50 15</inkml:trace>
  <inkml:trace contextRef="#ctx0" brushRef="#br0" timeOffset="28337.62">26987 4580 508 0,'0'0'223'0,"0"0"-107"16,0 0-35-16,0 0-18 15,0 0-41 1,0 0-13-16,-16 95 2 0,16-59-2 15,0 4 0-15,0-3 4 16,7-2 8-16,4-3-12 16,7-2 0-16,4-5-7 15,5-5-1-15,6-4 0 16,2-8-1-16,6-6 0 16,-2-2 0-16,2-3 0 0,-5-14 0 15,-1-5-2-15,-7-3-46 16,-6-1-59-16,-7-3-140 15,-9-1-107-15</inkml:trace>
  <inkml:trace contextRef="#ctx0" brushRef="#br0" timeOffset="28525.94">27265 4702 729 0,'0'0'165'0,"0"0"-117"16,0 0 18-1,0 0 6-15,-18 89-38 0,18-46-20 16,0 2-10-16,10 12-2 16,5 2-1-16,0 2-1 15,4-2-20-15,-2-7-139 16,1-8-290-16</inkml:trace>
  <inkml:trace contextRef="#ctx0" brushRef="#br0" timeOffset="28808.59">27574 4494 844 0,'0'0'126'0,"0"0"-118"15,0 0-2-15,0 0-3 16,0 0 88-16,85 67-43 16,-48-22-38-16,-6 4 4 15,-8 7 3-15,-11 5-7 16,-8 1 0-16,-4 7-6 16,0-4-4-16,-13-3-31 0,-2-7-74 15,-2-12-262-15</inkml:trace>
  <inkml:trace contextRef="#ctx0" brushRef="#br0" timeOffset="31565.83">28282 4698 704 0,'0'0'121'0,"0"0"-50"15,0 0-9-15,0 0 2 16,0 0-14-16,-9 80-22 16,9-42-13-16,15 3-9 15,5 5-6-15,0-2 0 16,4 0 2-16,-4-5-2 16,-1-5-7-16,-2-12-68 15,-4-9-94-15,-2-8-120 16</inkml:trace>
  <inkml:trace contextRef="#ctx0" brushRef="#br0" timeOffset="31979.17">28306 4673 499 0,'0'0'172'0,"0"0"-137"15,0 0-12-15,-10-71 52 16,10 59-26-16,16 0-36 15,11 1 1-15,6 3-5 16,7 6 12-16,-1 2 20 16,1 0-5-16,-1 12 3 15,-3 9-12-15,-8 2-10 0,-1 3-8 16,-8 2-3-16,-6 3 2 16,-8 0-2-1,-5 4-1-15,-2 2-2 0,-17-2-3 16,-4-4-2-16,-3-1 1 15,5-8 1-15,2-9 0 16,8-6 1-16,6-4 1 16,3-3 2-16,2 0-4 15,0 0-9-15,7 0-8 16,16 2 6-16,10 7 11 16,7 5 2-16,3 7 0 15,0 6 0-15,-2-3 0 0,-2-3-1 16,-2-3-1-16,0-8-22 15,-4-4-164-15,-7-5-279 16</inkml:trace>
  <inkml:trace contextRef="#ctx0" brushRef="#br0" timeOffset="37700.71">29048 5026 519 0,'0'0'81'0,"0"0"-79"15,0 0 14-15,0 0 30 16,0 0 12-16,108-63-34 16,-73 61 10-16,2 2 3 15,-2 0-7-15,-6 17 6 16,-5 8 9-16,-7 1 7 16,-6 5-17-16,-9 0-7 15,-2 0 0-15,-5 0-4 16,-18-3 2-16,-10-2-2 15,-5-4-8-15,-1-3-1 0,3-7 12 16,6-3-9-16,5-4-11 16,8-5-1-16,6 0 1 15,4 0-7-15,6 0-5 16,1-2-1-16,0-11-28 16,13-4 9-16,11-2-27 15,11 1-63-15,4-1-50 16,2 0-68-16,-4-2 17 15,-1-2-126-15</inkml:trace>
  <inkml:trace contextRef="#ctx0" brushRef="#br0" timeOffset="37890.6">29391 4995 224 0,'0'0'209'0,"0"0"-73"16,0 0-2-16,0 0 75 16,0 0-78-16,0 0-54 15,-64 51-52-15,47-9 6 16,4 5 2-16,8-2-10 15,5-2-4-15,2-5-13 16,22-8-5-16,13-11-1 16,14-15-2-16,10-4-12 15,8-24-53-15,-5-12-197 16</inkml:trace>
  <inkml:trace contextRef="#ctx0" brushRef="#br0" timeOffset="38547.8">29682 4535 192 0,'0'0'347'16,"0"0"-272"-16,0 0-7 0,0 0 52 15,0 0-1-15,-69 101-66 16,65-55-15-16,4 7 3 15,0 7-8-15,13-1-3 16,11-3-10-16,9-2-4 16,10-9-6-16,12-12-7 15,9-14-3-15,4-14-5 16,0-5-10-16,-3-24-33 16,-9-7-132-16,-10-3-337 15</inkml:trace>
  <inkml:trace contextRef="#ctx0" brushRef="#br0" timeOffset="39159.53">30172 4573 452 0,'0'0'184'15,"0"0"-101"-15,0 0 17 16,0 0 2-16,0 0-8 16,0 0-63-16,-80 66-21 15,80-32 7-15,0 6-2 0,0 2-1 16,16 0-7-16,6-5-5 15,3-4 4-15,3-7-3 16,0-8 2-16,4-6-4 16,-2-11 0-16,4-1 0 15,0-8 0-15,1-13-1 16,-4-7 0-16,-9-3 0 16,-10-2-1-16,-12-6 1 15,0-2 0-15,-19 2-1 16,-16 2 3-16,-5 7-1 15,-3 7 2-15,-1 8 1 16,3 6-3-16,7 6 4 16,7 3 4-16,12 0-4 0,6 0-5 15,8 0-1-15,1 6-42 16,8 1-67-16,12 2-112 16,1-4-112-16</inkml:trace>
  <inkml:trace contextRef="#ctx0" brushRef="#br0" timeOffset="39473.18">30214 4463 532 0,'0'0'167'0,"0"0"-89"16,0 0 58-16,0 0 7 16,0 0-83-16,0 0-38 15,-9 31-9-15,14 14-7 16,10 16 7-16,4 6-2 16,-1 8-3-16,-4 6-5 15,-5 5 2-15,-2-3-2 0,-6-5-3 16,1-13-6-1,2-15-53-15,5-15-112 0,8-17-249 16</inkml:trace>
  <inkml:trace contextRef="#ctx0" brushRef="#br0" timeOffset="39834.28">30520 4394 603 0,'0'0'60'0,"0"0"-53"16,0 0 13-16,0 0 165 16,88 47-55-16,-55-2-39 15,-5 14-38-15,-2 10-11 16,-10 3-19-16,-10-1-6 16,-6-4-15-16,0-2 5 0,-15 0-7 31,-13 0-49-31,-13-6-134 0,-11-3-440 0</inkml:trace>
  <inkml:trace contextRef="#ctx0" brushRef="#br0" timeOffset="40634.64">27457 4678 336 0,'0'0'303'31,"0"0"-252"-31,0 0 0 0,0 0 19 0,0 0-28 16,0 0-26-16,12 45-10 15,-4-26 5-15,-2 6 23 16,-1 1-14-16,-3 9 1 15,-2 1-12-15,-7 6-5 16,-19 5-4 0,-12-3-177-1,-9-2-551-15</inkml:trace>
  <inkml:trace contextRef="#ctx0" brushRef="#br0" timeOffset="81789.45">19396 7966 911 0,'0'0'85'0,"0"0"-38"31,0 0 13-31,0 0-43 0,0 0-17 0,0 0-1 16,54 65 1-16,-12-15 2 15,3 10-1-15,-2 6 7 16,-3 3-8-16,-6 4 2 15,-1-4 0-15,-6-4-2 16,-3-8 1-16,-5-10 1 16,-7-10 0-16,-4-14-2 15,-5-12 0-15,-2-6 1 16,-1-5 1-16,0 0 5 16,-9-14 8-16,-14-19-12 15,-4-14-2-15,-2-15-1 16,10-6 1-16,4 0 0 15,9 5-1 1,6 6 0-16,3 10 0 0,21 3-1 0,10 3 1 16,9 6-4-16,1 4 3 15,1 6-3-15,-2 6-9 16,-3 5-88-16,-4 4-142 16,-8 4-309-16</inkml:trace>
  <inkml:trace contextRef="#ctx0" brushRef="#br0" timeOffset="82134.25">19995 7592 800 0,'0'0'33'16,"0"0"-16"-16,0 0 25 0,0 0-41 16,0 0 25-16,25 108 4 0,-6-55-16 15,-2 1-2-15,-1 2-5 16,-2-1-6-16,0-7-1 15,-3-8 0-15,0-8-5 16,-3-9-48 0,-2-12-146-16,-4-8-52 0,-2-3-179 15</inkml:trace>
  <inkml:trace contextRef="#ctx0" brushRef="#br0" timeOffset="82401.02">19889 7569 608 0,'0'0'48'0,"-8"-81"-20"16,9 52 36-16,22 2-25 15,12 5-6-15,8 4-10 16,5 7 4-16,2 11-3 16,1 0 24-16,-5 18-26 15,-4 14 4-15,-10 7-4 16,-9 7-3-16,-11 3 1 15,-12 3 16-15,0 2-5 16,-24-3-2-16,-10-2-13 16,-9-7-10-16,-2-6-6 15,0-11-2-15,5-11-18 16,10-13-62-16,12-1-100 16,9-26-246-16</inkml:trace>
  <inkml:trace contextRef="#ctx0" brushRef="#br0" timeOffset="83059.65">20545 8382 837 0,'0'0'129'0,"0"0"-20"16,0 0-44-16,0 0-12 16,0 0-26-16,0 0-27 15,0 0-5-15,25 0-2 16,11-7 5-16,5-2 2 16,3 2 0-16,0-1 0 15,-1 4-38-15,-4 0-60 16,-7 4-111-16,-9 0-200 0</inkml:trace>
  <inkml:trace contextRef="#ctx0" brushRef="#br0" timeOffset="83263.53">20570 8569 869 0,'0'0'137'0,"0"0"-68"16,0 0-44-16,0 0-8 15,0 0-17-15,0 0 0 16,101 0 2-16,-37-6-2 16,1-4-12-16,2-2-149 0,-11 5-285 15</inkml:trace>
  <inkml:trace contextRef="#ctx0" brushRef="#br0" timeOffset="84251.3">21782 8111 893 0,'0'0'105'0,"0"0"-55"15,0 0 34-15,0 0-10 16,0 0-43-16,0 0-28 16,-27-11-3-16,40 29-13 15,13 11 13-15,8 8 0 16,-1 7 0-16,1 4 0 15,-4 1 0-15,-2 4 0 16,-2-5 2-16,-7-6-2 16,-2-10 0-16,-7-8 1 15,-5-16-1-15,-5-2 0 0,0-6 2 16,-6 0 9-16,-14-10-8 16,-1-15 1-16,1-10-3 15,1-13-1-15,9-10 1 16,10-1-2-16,0-1 1 15,22 1-3-15,20 6 2 16,15 4-4-16,6 10-18 16,4 7-71-16,-4 10-210 15</inkml:trace>
  <inkml:trace contextRef="#ctx0" brushRef="#br0" timeOffset="85145.52">22656 8292 966 0,'0'0'69'16,"0"0"-1"-16,0 0-48 16,0 0 2-16,0 0-6 15,0 0-12-15,66-2-2 16,-15-3 11-16,11-5-5 15,5 1 0-15,-3 2-2 16,-7-1-6-16,-9 4-2 16,-8 2 1-1,-4 0-61-15,-5-2-111 0,-10 0-185 0</inkml:trace>
  <inkml:trace contextRef="#ctx0" brushRef="#br0" timeOffset="85405.78">22935 8088 719 0,'0'0'197'0,"0"0"-159"16,0 0-5-16,0 0 25 15,0 0-8-15,-22 112-26 16,20-63-13-16,1 8-6 16,1 3-3-16,0 2-2 15,7-5-2-15,16-8-16 16,5-7-117-16,0-11-210 16</inkml:trace>
  <inkml:trace contextRef="#ctx0" brushRef="#br0" timeOffset="86729.31">23966 7993 416 0,'0'0'533'16,"0"0"-429"-16,0 0-56 16,0 0 16-16,0 0-7 15,0 0-47-15,0 0-10 16,-6 67-2-16,17-14 2 16,3 2 7-16,3-1-7 15,1 0 0-15,-2 1-2 16,2-4-12-16,-3-7-27 0,-2-11-20 15,1-9-77-15,-2-15-85 16,-5-9-62-16</inkml:trace>
  <inkml:trace contextRef="#ctx0" brushRef="#br0" timeOffset="87199.45">23948 8160 486 0,'0'0'97'0,"-41"-88"0"16,33 45 4-16,8 3 25 15,0 3-72-15,18-4-43 16,15 7 8-16,5 0-14 16,15 2 5-16,6 6 2 15,7 6 2-15,-2 6 4 0,-3 12-11 16,-10 2-6-16,-6 6 2 16,-9 18-3-16,-7 10 6 15,-5 7 0-15,-10 5 6 16,-8 4-4-16,-6 1-6 15,-5-2 9-15,-16 0-6 16,-9-10 1-16,-4-5 0 16,-1-6-3-16,3-7 17 15,8-7-3-15,8-6 0 16,8-6 11-16,7-2-12 16,1 2-16-16,0 4-4 15,21 6-12-15,17 2 15 0,13 1 1 16,11 3 0-16,5 1 1 15,3 1 3-15,-6 3-1 16,-11 0 6-16,-11-2-7 16,-12 2 4-16,-9-5-2 15,-8-2-2-15,-5-3 2 16,-3-7-2-16,-1 0 0 16,-1-3-1-16,-2-2 0 15,1-1-2-15,1 0-14 16,3 0-85-16,3-17-88 15,0-5-265-15</inkml:trace>
  <inkml:trace contextRef="#ctx0" brushRef="#br0" timeOffset="88532.34">24969 8374 788 0,'0'0'80'0,"0"0"20"16,0 0-51-16,0 0 20 0,0 0-69 15,0 0-1-15,12-18-10 16,16 13 11-16,0 3 0 15,1 2 4-15,-6 0-4 16,-4 17 2-16,-3 3 2 16,-7 4-3-16,-6 4 3 15,-3 3 5-15,0 1-4 16,0 3 3-16,-12-2-6 16,0-1 3-16,3-1 3 15,6-7-2-15,3-4 1 0,0-5-4 16,0-3-3-16,9-6-2 15,12-4-2-15,4-2 4 16,5 0-1-16,3-16 2 16,0-3-2-16,-1-1-2 15,-3-4-60-15,-8 2-147 16,-12 0-239-16</inkml:trace>
  <inkml:trace contextRef="#ctx0" brushRef="#br0" timeOffset="88712.62">25073 8574 908 0,'0'0'12'16,"0"0"-12"-16,0 0-2 16,0 0 2-16,0 0 15 15,90 0-11-15,-54-3 0 16,2-2-4-16,4-4-33 15,0 5-213-15,-1 1-139 16</inkml:trace>
  <inkml:trace contextRef="#ctx0" brushRef="#br0" timeOffset="88877.28">25569 8616 708 0,'0'0'9'16,"0"0"27"-16,0 0 74 15,-14 90-70-15,9-58-24 16,-2-2-9-16,6-7-7 16,-1-3-10-16,2-10-197 15,0-10-94-15</inkml:trace>
  <inkml:trace contextRef="#ctx0" brushRef="#br0" timeOffset="89253.88">25679 8413 809 0,'0'0'22'15,"0"0"76"-15,0 0-40 16,0 0-54-16,0 0 2 15,0 0-5-15,98-56 2 16,-72 56 0-16,-7 4 2 16,-1 16 7-16,-7 5 14 0,-4 7 13 15,-6 2-9-15,-1 0-6 16,0 0-3-16,-3-2-9 16,-8 0 2-16,-3-2-6 15,-1-2-5-15,5-9-3 16,2-7 1-16,4-6-1 15,4-6-1-15,0 0-26 16,4-18-47 0,19-17-22-16,7-15-100 0,-2-6-194 15</inkml:trace>
  <inkml:trace contextRef="#ctx0" brushRef="#br0" timeOffset="89458.27">26025 8272 659 0,'0'0'158'0,"0"0"39"0,0 0-89 16,0 0-61-16,-60 89-11 16,57-46-10-16,3 4-13 15,5 2 4-15,20-8-5 16,5-6-6-16,6-7-5 16,1-8-1-16,0-7 0 15,-1-12-5-15,1-1-44 16,-1-12-56-16,-3-14-344 0</inkml:trace>
  <inkml:trace contextRef="#ctx0" brushRef="#br0" timeOffset="91794.62">26767 7831 395 0,'0'0'6'0,"0"0"26"0,-93-2 107 16,56 2-19-16,-1 9-14 15,1 9-8-15,3 0-52 16,6 1 15-16,6 3 0 15,8-1-11-15,5-1-28 16,4 0-12-16,5-1-10 16,0 1 3-16,14-3-3 15,10 0-2-15,7-5 1 16,5-3-1-16,5-1 4 16,1-1 1-16,0 2-3 15,-2 2 2-15,-6 2-2 16,-7 4 0-16,-7 4 0 15,-8 1 1-15,-11 7 2 0,-1-1 0 16,-9-1 1-16,-20-1 2 16,-10-1 1-16,-6-3 0 15,-6-6-5-15,6-10-4 16,4-6-2-16,8-8-21 16,11-24-106-16,10-10-138 15,9-8-108-15</inkml:trace>
  <inkml:trace contextRef="#ctx0" brushRef="#br0" timeOffset="92375.43">27030 7617 369 0,'0'0'119'0,"0"0"-106"15,0 0 69-15,0 0 5 16,0 0-3-16,0 0 2 16,0 0-7-16,0 0 0 15,0 0-34-15,0 15-3 16,-1 10 1-16,-1 11-22 15,2 3-14-15,0 6-7 16,11 2 0-16,14-5-23 0,4-3-245 16,-7-2-565-1</inkml:trace>
  <inkml:trace contextRef="#ctx0" brushRef="#br0" timeOffset="93159.69">27299 7457 600 0,'0'0'147'16,"0"0"-24"-16,0 0 60 15,0 0-115-15,0 0-38 0,0 0-15 16,0 34-15-16,6-1 2 15,6 4 1-15,3 5-2 16,1 0 0-16,1-1-1 16,-2-2 0-16,-2-3-2 15,2-8-27 1,-4-7-68-16,-1-11-104 0,-4-8-140 16</inkml:trace>
  <inkml:trace contextRef="#ctx0" brushRef="#br0" timeOffset="93442.17">27293 7394 687 0,'0'0'86'16,"0"0"-70"-16,-4-72 88 16,14 51-72-16,14 1-11 15,7 3 4-15,11 3-9 16,0 6 17-16,3 8-12 15,-4 2 13-15,-6 21 6 16,-9 5-11-16,-6 3-8 16,-10 3 1-16,-10 0-6 0,0 1 2 15,-13-1-1 1,-15 0-12-16,-8-3 8 0,-8-4-13 16,-3-6 0-16,3-12-47 15,9-9-148 1,5-3-372-16</inkml:trace>
  <inkml:trace contextRef="#ctx0" brushRef="#br0" timeOffset="93708.58">28352 7529 961 0,'0'0'22'0,"0"0"-22"16,0 0 0-16,0 0-135 15,0 0-602-15</inkml:trace>
  <inkml:trace contextRef="#ctx0" brushRef="#br0" timeOffset="97193.28">26629 8719 760 0,'0'0'60'16,"0"0"46"-16,0 0-38 15,0 0 6-15,0 0-24 16,0 0-35-16,0 0-10 16,-12 2 10-16,12-2-6 15,0 0-4-15,2 0-3 16,20 1-1-16,13 2 17 0,14-3 5 15,9 0-6-15,9 0 3 16,14-9-4-16,10-2-9 16,10-1 5-16,4-2-5 15,-1 1-2-15,-4-2 2 16,-8 1-5-16,-11 3 3 16,-8 3-3-1,-12-1 0-15,-8 1-1 0,-9 3 0 16,-5 2 0-16,-6-2 5 15,-8 2-6-15,-7 1 1 16,-11 2-1-16,-3 0-1 16,-4 0 1-16,0 0 7 15,0 0-6-15,0 0-1 0,0 0 1 16,0 0-1-16,0 0 0 16,0 0-5-16,0 0-29 15,0 0-39-15,0 0-75 16,-4 0-313-16</inkml:trace>
  <inkml:trace contextRef="#ctx0" brushRef="#br0" timeOffset="98385.89">21700 8937 1047 0,'0'0'71'15,"0"0"-69"-15,0 0-2 16,0 0 12-16,0 0 4 15,0 0 30-15,134-4-10 16,-68-3-6-16,10 0-12 16,6 1 1-16,1-3-2 15,-2 2-1-15,-9 0-9 16,-11 1 4-16,-13 2-3 16,-13-1 3-16,-14 4-8 15,-9 1 3-15,-7 0-1 0,-5 0-3 16,1 0 7-1,-1 0-3-15,0 0-4 0,0 0-1 16,0 0-1-16,0 0-34 16,0 0-103-16,0 0-521 15</inkml:trace>
  <inkml:trace contextRef="#ctx0" brushRef="#br0" timeOffset="111270.48">13667 7367 733 0,'0'0'113'0,"0"0"-13"15,0 0-29-15,0 0-3 16,0 0-34-16,0 0-26 16,0 0-8-16,-6 0 0 15,11-1-8-15,8 1 8 16,8-3 0-16,1 1 3 15,-1-1-2-15,3 1 1 16,0 2-1-16,0-3-2 16,-2 2 1-16,2-1-23 15,-3-1-142-15,-7 3-151 0,-7 0-271 16</inkml:trace>
  <inkml:trace contextRef="#ctx0" brushRef="#br0" timeOffset="111490.05">13722 7504 824 0,'0'0'89'0,"0"0"-43"16,0 0-36-16,0 0 3 15,0 0 6-15,0 0-17 16,35 0 8-16,-3 0-7 0,1 0-2 15,3-3-2-15,0-6-5 16,3-2-184-16,-2 2-207 16</inkml:trace>
  <inkml:trace contextRef="#ctx0" brushRef="#br0" timeOffset="112305.4">14409 7400 378 0,'0'0'157'15,"0"0"-107"-15,0 0 10 16,0 0 34-1,0 0-3-15,0 0-33 0,1-28-25 16,1 3-25-16,2-3 1 16,1-3 7-16,-1-1-6 15,2 1-5-15,-2 5-5 0,-2 8 0 16,-1 5 0-16,-1 6 2 16,0 5 2-1,0 2 17-15,0 0 14 0,0 0-10 16,0 0-10-16,2 2-8 15,0 15 1-15,2 8-6 16,1 4 6-16,2 0-4 16,2 1 2-16,0-2-3 15,0-3-1-15,3-3-2 16,-2-6-4 0,2-3 4-16,0-4-42 0,-4 0-161 0,-5-3-191 15</inkml:trace>
  <inkml:trace contextRef="#ctx0" brushRef="#br0" timeOffset="112478.07">14431 7500 624 0,'0'0'102'0,"0"0"9"16,0 0-39-16,0 0-27 16,0 0-27-16,0 0 20 15,82 1-4-15,-27-6-19 16,4-9-10-16,-1-1-3 15,-3-2-2-15,-10 2-88 16,-11 2-368-16</inkml:trace>
  <inkml:trace contextRef="#ctx0" brushRef="#br0" timeOffset="113230.79">12732 6611 665 0,'0'0'196'15,"0"0"-137"-15,0 0 7 16,0 0-32-16,0 0-17 16,0 0-17-16,-3 0-15 0,28-8 15 15,2-4 2-15,4-1-2 16,-1 2 0-16,-3 3-4 15,-2 1-106-15,-8 1-134 16,-4 6-224-16</inkml:trace>
  <inkml:trace contextRef="#ctx0" brushRef="#br0" timeOffset="113434.71">12826 6727 686 0,'0'0'20'16,"0"0"-20"-16,0 0-12 15,0 0 12-15,0 0 3 16,0 0 0-16,100-18-3 16,-74 12-1-16,2 0-1 15,-2-1-101-15,3 1-146 16</inkml:trace>
  <inkml:trace contextRef="#ctx0" brushRef="#br0" timeOffset="116228.66">13318 6395 406 0,'0'0'39'0,"0"0"18"15,0 0 40-15,0 0-29 16,0 0-20-16,0 0-5 16,0 0-3-16,-13 0-13 0,11 0 37 31,-1 0-27-31,2 0-6 0,-1 0-7 0,1 0 0 15,1 0-7-15,0 0-5 16,0 0-6-16,0 0-5 16,0 0 1-16,0 0-2 15,0 0-1-15,0 0-1 16,0 0-3 0,0 0 0-16,0 0 0 0,0-3 1 15,9-5 4-15,4 1 0 16,5-1 0-16,1 2 0 15,1 0 0-15,5-1 1 16,4 1 1-16,-4 0 0 0,0 4 0 16,-5 2-1-1,-4 0 1-15,-2 0-2 0,-4 0 2 16,-4 5 0-16,-3 5 4 16,-3 2 12-16,0 3 20 15,0 2-15-15,-6 1-9 16,-9 1-2-16,0-1-3 15,-1-1-1-15,1-3-2 16,-2-2 0 0,7-2 5-16,1-4 1 0,5-4-2 0,4-2-5 15,0 0-4 1,0 0-1-16,0 0-2 0,0 0-1 16,1 2 0-16,11 1 2 15,1 0 0-15,4 0 1 16,-2 0 1-1,1 1-1 1,2 1 0-16,1 0 0 16,-2 2 0-16,-4 3 0 15,-2 1 1-15,-4 4-1 16,-4 4 3-16,-3 3 1 16,0 3 7-16,-19 1 4 15,-7-2-8-15,-3-1-2 16,-3-5-2-16,-1-4-3 15,1-7-1-15,0-7-36 16,5-3-94-16,8-19-513 0</inkml:trace>
  <inkml:trace contextRef="#ctx0" brushRef="#br0" timeOffset="126455.33">11177 6554 570 0,'0'0'281'15,"0"0"-275"-15,0 0-6 16,0 0 6-16,0 0 9 16,0 0 5-16,0 0-12 15,0 0-7-15,2-2 0 16,-2 2 9-16,0 0 22 0,0 0 10 16,0 0-1-16,0 0-2 15,0 0-9-15,0 0-10 16,-2 0-5-16,-8 0-14 15,-4 0 1-15,-1 0 0 16,-1 1 3-16,2 7 2 16,0 5-5-16,2-1 0 15,4 3 1-15,1 1-3 16,4-1-1-16,3 0 1 16,0-2-3-16,0 0 3 15,0-2-2-15,1-1 1 16,4-4-1-16,4-2 0 0,0-4 0 15,3 0-4-15,4-1 6 16,5-16 2-16,-3-2 0 16,-6-1-1-16,-8 0 0 15,-4 2 1-15,0 4 1 16,-10 4 0 0,-8 3-2-16,-3 4 0 0,0 3-2 15,3 0 1-15,0 4-1 16,5 11 0-16,4 2 0 15,3 3-1-15,5 1 1 16,1 3 0-16,0-2 1 16,0-1 0-16,13-2 0 15,2-4 0-15,6-8-1 0,1-6-1 16,1-1-1-16,0-2 3 16,-2-18-4-16,-7-2 4 15,-8-1 0-15,-6-1-2 16,0 2-5-16,-5 6 4 15,-11 3 2-15,-5 5 1 16,3 6 1-16,-3 2 1 16,2 0 1-16,1 10 0 15,1 6 0-15,4 2 0 16,4 2-2-16,6-3 1 16,3 0-2-16,0-5 0 15,0-2 0-15,12-3-2 0,3-4 1 16,6-3-2-1,4 0 3-15,-1-10 0 0,-3-6 0 16,-5-3 1-16,-8 1 1 16,-8 1 0-16,0 0 3 15,0 2 0-15,-18 3-1 16,1 6 3-16,-3 4-4 16,0 2 15-16,5 0-6 15,3 4-3-15,2 12-8 16,2 0-1-16,7 4 0 0,1 1-1 15,0-4 0 1,0-1 1-16,9-4 1 16,3-5 1-16,-2-4-2 0,-2-3-1 15,-4 0 1-15,-2 0 2 16,-2 0-2 0,0 0 1-16,0 0 7 0,0 0 0 15,0 0-3-15,-6-4-5 16,0-4-66-16,3-4-530 15</inkml:trace>
  <inkml:trace contextRef="#ctx0" brushRef="#br0" timeOffset="157032.31">22231 9281 952 0,'0'0'102'16,"0"0"-69"-16,0 0 6 15,0 0 11-15,0 0-12 0,0 0-5 16,0 0-11 0,1-7 0-16,-1 7-3 0,0 0-1 15,0 0-4-15,0 0-5 16,0 16-5-16,-1 15-3 15,-14 13 3-15,0 7-4 16,2-2-1-16,4-3-24 16,6-8-8-16,3-11-14 15,0-8 1-15,14-13-43 16,11-6-87-16,8-19-86 16,-1-14 11-16</inkml:trace>
  <inkml:trace contextRef="#ctx0" brushRef="#br0" timeOffset="157236.24">22411 9278 208 0,'0'0'271'0,"0"0"-185"16,0 0-1-16,0 0 17 15,0 0 63-15,0 0-18 16,6-53-69-16,-6 59-22 16,-4 16-20-16,-11 7-34 15,3 9 0-15,3 3-2 16,3 1 0-16,5 5-1 15,1 2-1-15,0-1-26 16,0 0-44-16,0 0-104 16,3-1-158-16</inkml:trace>
  <inkml:trace contextRef="#ctx0" brushRef="#br0" timeOffset="157723.12">22237 10085 481 0,'0'0'41'16,"0"0"-27"-16,0 0 67 15,0 0 54-15,0 0-21 16,0 0-32-16,-99 11-26 16,76 11-1-16,3 2-17 15,2 2-3-15,4 7-13 16,4 4-9-16,6 5-2 16,4 0-8-16,0-1 1 15,8-7-4-15,12-5 0 16,9-5-2-16,6-8 2 15,7-6 2-15,4-10 1 16,1 0 1-16,-1-13-1 0,-4-13 1 16,-6-5 2-16,-8-7-2 15,-10-2-2-15,-9-8 3 16,-9-1 6-16,0-3-7 16,-8 5 2-16,-15 5-5 15,-10 9 1-15,-8 7 1 16,-8 9-3-16,-6 9-14 15,-3 8-50-15,1 0-92 16,5 8-251-16</inkml:trace>
  <inkml:trace contextRef="#ctx0" brushRef="#br0" timeOffset="159826.23">19921 11239 809 0,'0'0'27'16,"0"0"-12"-16,0 0 87 16,0 0-5-16,0 0-27 15,0 0-19-15,-97-33-11 16,66 33-6-16,-3 1-11 15,-3 14-16-15,2 6 3 0,6 0-3 16,9 1-1-16,5 0-6 16,11 1-2-16,4-1 2 15,0 1-4-15,20-2 3 16,13 0-1-16,8-4-1 16,9 1-2-16,4-2-2 15,1 2 2-15,-3 5-2 16,-5 1-5-16,-10 3-4 15,-13 2-2-15,-11 3 2 16,-13 4 4-16,-1 7 6 16,-29-1 1-16,-13-1 5 15,-4-4 1-15,-5-9 4 16,4-7-5-16,1-5 4 16,6-9-4-16,7-7 0 15,7 0-3-15,11-19-50 0,11-22-98 16,5-12-111-16,12-8-96 15</inkml:trace>
  <inkml:trace contextRef="#ctx0" brushRef="#br0" timeOffset="161332.09">21230 11608 1016 0,'0'0'45'0,"0"0"-44"15,0 0-1-15,0 0 4 16,0 0 0-16,90 8 2 16,-53-8-2-16,0 0-4 15,-3 0-4-15,-4 0-58 16,-6 0-132-16,-8 0-152 0</inkml:trace>
  <inkml:trace contextRef="#ctx0" brushRef="#br0" timeOffset="161489.17">21232 11834 983 0,'0'0'89'0,"0"0"-65"16,0 0-11-16,0 0-8 15,0 0-2-15,125-6-3 16,-65-10-42-16,-10 1-324 16</inkml:trace>
  <inkml:trace contextRef="#ctx0" brushRef="#br0" timeOffset="163527.26">11134 6673 624 0,'0'0'51'0,"0"0"-29"16,0 0-2-16,0 0 0 16,0 0 4-16,0 0-22 15,-3 1 3-15,3-1-5 0,0 0 1 16,0-2 15-16,0 0 4 15,0 2 13-15,0 0 1 16,0 0-3-16,0 0-7 16,0 0-6-16,0 0 0 15,0 0 20-15,0 0-19 16,0 6-18-16,0 4-1 16,0 1-4-16,0-3 3 15,12 0-1-15,3-2-3 16,4-4 5-16,3-2-1 15,0-4 2-15,0-13 0 16,-3-5-1-16,-10 0-4 16,-7 0-6-16,-2-1 1 0,-8 7 8 15,-16 5 1-15,-5 5 0 16,-3 6 3-16,1 0-1 16,1 8 9-16,5 7 11 15,10-2 10-15,3 0-8 16,12-1-14-16,0 1-10 15,0 1-3-15,21-2-2 16,4-4 5-16,6-3-1 16,1-5 2-16,-1 0-1 15,-3-3 0-15,-8-9-8 16,-10-3-10-16,-10 1 1 0,0-2 15 16,-13 2 2-1,-10 2 1-15,-4 5 4 0,-2 4 18 16,3 3 6-16,4 0-9 15,8 8-4-15,4 0 0 16,7 6-14-16,3-1-2 16,0-1-3-16,3 1 1 15,15-4-5-15,4-8-19 16,4-1-93-16,-5-1-174 16,-2-12-406-16</inkml:trace>
  <inkml:trace contextRef="#ctx0" brushRef="#br0" timeOffset="164186.24">11188 6707 687 0,'0'0'176'16,"0"0"-123"-16,0 0 32 16,0 0-10-16,0 0-35 15,0 0-29-15,-3 0-10 16,3 0-2-16,0 0-6 16,0 0-33-16,0 0-163 15,0 0-188-15</inkml:trace>
  <inkml:trace contextRef="#ctx0" brushRef="#br0" timeOffset="-194314.07">20154 10926 694 0,'0'0'180'0,"0"0"-72"16,0 0-15-16,0 0-15 15,0 0-37-15,0 0-16 0,-16 11-14 16,16 11-7-16,6 8 0 16,3 2-1-16,1-3-3 15,-1-1 2-15,0 1-2 16,1 1-2-16,-1-3-36 16,-1-4-65-16,1-7-177 15,3-7-310-15</inkml:trace>
  <inkml:trace contextRef="#ctx0" brushRef="#br0" timeOffset="-194031.59">20384 10724 682 0,'0'0'148'16,"0"0"-84"-16,0 0-5 16,0 0 7-16,6 75-13 15,12-44-22-15,1 3-8 16,2 1-12-16,0 3-1 16,-4 0-7-16,-1-2-1 0,-6-4 2 15,1-7-4-15,-3-4-2 16,-1-9-23-16,-1-6-127 15,-6-6-212-15</inkml:trace>
  <inkml:trace contextRef="#ctx0" brushRef="#br0" timeOffset="-193748.9">20357 10688 468 0,'0'0'87'0,"0"0"-11"15,0 0 30-15,-12-74-16 0,32 67-33 16,10 1-15-16,11 5 2 16,2 1-13-16,1 1-6 15,-6 17 5-15,-9 7-5 16,-11 3 11-16,-8 4-10 16,-7 1 0-16,-3 1-2 15,-6-2-3-15,-15-3-2 16,-10-3-7-16,-2-6-7 15,0-9-5-15,3-7 0 16,8-4-14-16,3-11-62 16,10-12-121-16,6-4-263 0</inkml:trace>
  <inkml:trace contextRef="#ctx0" brushRef="#br0" timeOffset="-192180.11">23352 10712 448 0,'0'0'44'0,"0"0"-7"15,0 0 63 1,0 0 15-16,-99-16 30 0,68 16-81 16,-5 0-16-16,-5 0-15 15,-3 1 12-15,-3 6-17 16,-2 1-6-16,2 0-9 16,3 0-3-16,4 1 0 0,1 1-2 15,11 0 8 1,5 0-3-16,7-5-5 0,9-1 5 15,2-2-5-15,4-2-7 16,1 3 0-16,0-2-1 16,0 10 0-16,0 6 0 15,0 7-1-15,0 7 1 16,0 3 1-16,-3 3 1 16,0 5-2-16,-1 5 0 15,0 2 5-15,3 5-4 0,-1 4-1 16,1 6 1-16,-4 8-1 15,1 7 5-15,-4 4-4 16,0 8-1-16,-1 5 1 16,-1 5-1-16,1 5 0 15,2 3 0 1,3 0 0-16,2-2 0 0,2 0 2 16,0-3-4-16,0-9 2 15,0-3 0-15,0-6 0 16,0-2 4-16,0-4-7 15,0-3 6-15,0-3-3 16,-3-7 1-16,-3-6-1 16,2-7 0-16,2-5 0 0,2-5 0 15,0-5 1-15,0-5 0 16,0-4-1-16,0-5 0 16,2-5 0-16,1-5 1 15,0-3-2-15,0-6 1 16,0-4 0-16,-2-2 6 15,2 0-6 1,2 2 0-16,2 0 0 0,2 2 1 16,3 0 0-16,3 1 1 15,3-2-2-15,4-3 0 16,5 0 0-16,4 0-4 16,7-10 2-16,5-5-45 0,9-4-44 15,5 1-242 1</inkml:trace>
  <inkml:trace contextRef="#ctx0" brushRef="#br0" timeOffset="-188117.83">23580 10810 693 0,'0'0'153'0,"0"0"-42"16,0 0-14-16,0 0-21 15,0 0-22-15,0 0-17 16,0 0-12-16,0 10-12 16,4 19-3-16,5 11-8 15,3 3 4-15,3 7-4 16,-1 2-2-16,-1 3 0 15,-3-1-1-15,-2-7 1 16,1-5-12-16,-5-10-22 16,-2-14-32-16,1-13-48 15,-2-5-143-15,2-18-122 16</inkml:trace>
  <inkml:trace contextRef="#ctx0" brushRef="#br0" timeOffset="-187772.66">23689 10839 478 0,'0'0'66'16,"0"0"28"-16,0 0-35 16,33-90 25-16,-8 72-21 15,2 5-23-15,1 7-15 16,-1 6-5-16,-2 0 1 16,-2 2-4-16,-1 12 5 15,-6 4 8-15,-4-2-7 16,-6 4-8-16,-6 1 6 15,0 4 1-15,-13 4-3 0,-14 5-10 16,-1 3-4-16,1-1-2 16,5 1 7-1,9-4 4-15,9-3-6 0,4-4-1 16,6-4-4-16,24-6-1 16,13-7-2-16,12-3 1 15,8-5-1-15,4-1 0 16,2 2 2-16,-5 1-2 15,-6 2 0-15,-10 7-17 16,-15 4-214-16</inkml:trace>
  <inkml:trace contextRef="#ctx0" brushRef="#br0" timeOffset="-185294.73">11235 6779 566 0,'0'0'71'0,"0"0"-16"15,0 0 14-15,0 0 0 16,0 0-15-16,0 0-41 16,0 0-13-16,-4 0-5 15,4-6-6-15,0-4-14 16,0 0-35-16,0-4-9 16,0 4-9-16,0 2-39 0,-2 0 74 15,-8 2 43-15,1 2 9 16,-5 2 7-16,1 2 12 15,4 0 23-15,2 0 52 16,1 0 12-16,6 0-42 16,0 0-32-16,0 6-19 15,0 4-8-15,0 2 2 16,0-3-11-16,7-4-4 16,8-1-1-16,4-4-2 15,7-4 1-15,-2-16-2 16,-5-2-2-16,-8-3-6 15,-11 2-14-15,0 5 1 16,-14 5 24-16,-10 8 9 0,1 5 38 16,-2 0-1-16,3 0-3 15,4 11-2-15,8-1-20 16,4 0-13-16,4 3-5 16,2 2-3-16,0-3-1 15,18 3-2-15,11-5-14 16,2-4-62-16,2 0-80 15,0 1-185-15</inkml:trace>
  <inkml:trace contextRef="#ctx0" brushRef="#br0" timeOffset="-184227.84">12408 7734 30 0,'0'0'365'0,"0"0"-315"15,0 0 24-15,0 0 14 16,0 0-33-16,0 0-16 16,0-3 14-1,0 2 9-15,0-1-43 0,-3 2-3 16,-5 0 6-16,-3 0-5 15,-1 2-9-15,0 9-4 16,3 3 2-16,4-1-2 16,4-2-4-16,1-1 0 15,0-2-5-15,9-3 0 0,9-3 4 16,0-2 0-16,4 0 1 16,0-4 0-16,-2-10 1 15,-4 2 0-15,-7-2-1 16,-6 4 1-16,-3 0 7 15,-1 2 8-15,-17 6 18 16,-5 2-12-16,1 0-4 16,7 0-6-1,7 0-12-15,8 2-11 0,0 4-283 16</inkml:trace>
  <inkml:trace contextRef="#ctx0" brushRef="#br0" timeOffset="-177166.48">24082 11912 489 0,'0'0'148'16,"0"0"-83"-16,0 0-15 15,-97-12 59-15,71 12-17 16,0 0-59-16,3 3-6 0,0 13 5 15,-1 6 9-15,2 6-21 16,0 7 0-16,2 7-12 16,4 3-4-16,4 4-2 15,7-2 1-15,5-1-2 16,3-4-1-16,21-2-1 16,10-9 1-16,7-6-3 15,6-9 2-15,1-10 0 16,6-6 0-16,1-2 1 15,5-23-1-15,-2-9 1 16,-4-11-1-16,-11-2-3 16,-19-6-2-16,-14 3 4 0,-10 0 2 15,-18 4 0-15,-25 8 0 16,-17 7 5-16,-13 8-2 16,2 7-1-16,6 8-1 15,15 6-1-15,13 2-9 16,14 0-107-16,13 14-271 15</inkml:trace>
  <inkml:trace contextRef="#ctx0" brushRef="#br0" timeOffset="-168314.66">12657 8172 408 0,'0'0'32'0,"0"0"-20"0,0 0 27 15,0 0 40-15,0 0-20 16,0 0-31-16,0 0-16 31,0 0 14-31,-9-9 6 0,9 9-7 0,0 0-2 16,0 0-23-16,0 0 0 16,0 0-2-16,0 0-13 15,0-2-43-15,0-1-11 16,0-2-4-16,2-4 2 15,5 3 27-15,-1 0-33 16,-3 0-108-16,-3 5 92 0,0 0 62 16,0-1 31-16,0 2 56 15,0-1 47-15,-1 1 43 16,-4 0-72-16,2 0 19 16,0 0-35-16,0 0 15 15,0 0 14-15,-1 0-8 16,-2 0-48-16,-2 0 6 15,1 0-7-15,2 5-21 16,2-2 0-16,3 0-9 16,0 0-6-16,0-2 5 15,0 2 1-15,0-1-10 16,8-2 10-16,7 0 0 0,4 0 4 31,2-5 2-31,-4-6-4 0,-3-1 0 0,-5 4-1 16,-4 2-1-16,-4 0 0 15,-1 1 3-15,0 2 5 16,-6 2-2-16,-6 1 12 16,-2 0 20-16,0 0-29 15,2 1 11-15,5 7-10 16,2 0-10-16,5 4-1 16,0 0-5-16,0-2 5 15,0-2 0-15,11-1-1 0,3-4 2 16,2-3 0-1,3 0 2-15,-4 0 0 0,3-6 0 16,-5-8-1-16,-3 3 2 31,-7 2-3-31,-1 0 0 0,-2 5 0 0,0-1 0 16,-5 4 0-16,-11 1 0 31,-2 0-7-31,0 0 4 0,1 3 1 0,5 5 0 31,1 0 3-31,5 1-2 0,3-2 1 0,3 2-3 32,0-3 1-32,0 1 2 0,3-2-7 15,12-3 6-15,-1-2 1 16,2 0 1-16,-4 0 0 16,0-4 3-16,-6-6-3 15,-3 1 2-15,-3-1 0 16,0 3 3-16,0 0-3 15,-3 3 1-15,-8 4 0 16,-4 0-3-16,0 0-1 16,-2 0 0-16,-1 6-1 15,4 6 1-15,5-4 0 16,5 1-2-16,1-4 1 16,3-1-6-16,0 1 3 15,7-1-3-15,11-4 5 0,6 0-37 16,-2 0-263-16</inkml:trace>
  <inkml:trace contextRef="#ctx0" brushRef="#br0" timeOffset="-164563.03">12660 8144 493 0,'0'0'111'16,"0"0"-78"-16,0 0-8 16,0 0-8-16,0 0 3 15,0 0 0-15,3-26 0 0,-3 19-11 16,0 6 12-16,0-2 50 15,0 0 27-15,-3 0-64 16,-9 3-9-16,-3 0 9 16,0 0-15-16,-1 4-4 15,2 8-1-15,3 2-3 16,3-1 0-16,4 6-5 16,4 4-6-16,0-2 2 15,0 5-2-15,12-3-3 16,7-3 2-16,2-8 0 15,0-4-1-15,4-8-1 16,1 0 0-16,-3-14 2 0,-3-8 1 16,-4-5 0-16,-8-3 4 15,-7-1-4-15,-1 0 4 16,-1 1 0-16,-16 9-2 16,-5 5 4-16,-2 6-6 15,-3 6 2-15,6 4-2 16,0 0 2-16,5 1 6 15,6 12-6-15,2 1 0 16,8 2-4-16,0-1 0 16,0-1 2-16,9 0-2 0,10-5 2 15,7-5-3 1,2-4 0-16,2 0 2 0,-3 0 0 16,-8-10-1-16,-8-1 2 15,-10-2 0-15,-1-2 2 16,-7 4 3-16,-19 2 2 15,-2 8-2-15,-3 1-5 16,4 0 5-16,7 9-5 16,7 2 1-16,6 0 3 15,7 1-4-15,0-1 0 16,1 1-5-16,18-4 3 16,7-4-13-16,5-4-40 15,5 0-118-15,0-2-205 0</inkml:trace>
  <inkml:trace contextRef="#ctx0" brushRef="#br1" timeOffset="-161896.04">3916 17602 138 0,'0'0'144'16,"0"0"-29"-16,0 0-70 15,0 0-22-15,0 0 27 16,0 0-41-16,-6 0-9 15,3 0-5-15,-2 0-79 16,1 0-135-16</inkml:trace>
  <inkml:trace contextRef="#ctx0" brushRef="#br1" timeOffset="-159842.18">12554 8160 501 0,'0'0'81'15,"0"0"-81"-15,0 0-3 16,0 0 0-16,0 0 2 16,0 0 1-16,39-49 2 15,-39 49 0-15,0-1 13 16,0 1 51-16,0 0 20 0,0 0 16 15,0 0-21-15,0 0-12 16,-3 0-30-16,-7 0-29 16,4 1 1-16,1 7 4 15,2 1-14-15,3 1-1 16,0 1-1-16,0 3-1 16,0-1-1-16,12-1 1 15,9 0 0-15,4-5-3 16,8-7 0-16,6 0 2 15,4-10 3-15,-7-11-3 16,-3-2-2-16,-12-2 5 16,-15 1-8-16,-6 0 1 0,-6 4 5 15,-21 3 2 1,-5 5 1-16,-2 6 2 0,0 6 1 16,3 0 5-16,4 0 14 15,3 7 5-15,5 7-2 16,5 0-11-16,5 2-13 15,8 2-2-15,1-1-1 16,1 1-4-16,19-3 2 16,2-3 2-16,-1-4-1 15,4-6-1-15,1-2 3 16,-1 0-2-16,-1-5 1 0,-8-7 0 16,-6-1 1-1,-8-1 1-15,-2 3 0 0,-3 1 4 16,-15 8-2-16,-6 2-3 15,-2 0 5-15,-1 8-3 16,4 9-1-16,4-2 1 16,8 0 0-16,7-1-2 15,4-4 0-15,12-2-7 16,21-6-10-16,10-2-156 16,8 0-518-16</inkml:trace>
  <inkml:trace contextRef="#ctx0" brushRef="#br1" timeOffset="-158100.72">23641 13069 1029 0,'0'0'45'16,"0"0"-39"-16,0 0-6 16,0 0 15-16,0 0-15 15,0 0-8-15,0 0 8 16,46 2 0-16,-17-2 0 15,2 0 3-15,5 0-3 16,4 0 1-16,5-7 2 16,2-2-3-16,3 1-4 15,0 0-52-15,-2 1-182 16,0 2-126-16</inkml:trace>
  <inkml:trace contextRef="#ctx0" brushRef="#br1" timeOffset="-157621.54">24354 12940 660 0,'0'0'85'0,"0"0"-35"15,0 0 43 1,0 0-36-16,0 0-52 0,0 0-5 0,0-26 0 16,14 20 0-16,3 4 0 15,-2 2 4-15,3 0-1 16,-3 8-1-16,1 8 3 16,0 7-3-16,0 7 1 15,-6 3 5-15,2 4-6 16,-7 1 0-16,-4-1-1 15,-1-3-1-15,0-5 0 16,-3-2 2-16,-9-11 1 16,5-6 0-16,2-7 8 15,2-3 39-15,-1 0-25 0,1-8 6 16,1-15-7-16,2-9-24 16,0-8 0-16,5-5 2 15,13-4 1-15,7-2-2 16,7-1-1-16,0 9 0 15,3 7-1-15,-1 7 0 16,-3 9 1-16,1 9-15 16,-2 5-172-16,-4 6-329 15</inkml:trace>
  <inkml:trace contextRef="#ctx0" brushRef="#br1" timeOffset="-156499.35">24681 10637 726 0,'0'0'210'0,"0"0"-157"16,0 0-53-16,0 0-11 15,0 0-8-15,0 0 19 16,109-3 4-16,-67 1-4 16,-1 2 1-16,-5-1 2 15,-2 1 1-15,-2 0 0 16,-6 0-1-16,-3 0-2 15,-7 1 2-15,-4 5 4 16,-1 1 12-16,-4 5 3 16,-1 6 4-16,-3 4 2 0,3 7-7 15,-5 4-5-15,2 7-10 16,-1 5-3-16,-1 6 1 16,1 5-3-16,-2 5 1 15,0 1-1-15,0 1 0 16,0 3 4-16,0 0 2 15,0 2-3-15,1 1-1 16,9 4 0-16,-1 1 0 16,4 6-2-16,0 3 0 15,1 1 0-15,-5 0 2 16,-2 1-1-16,-2-1 2 16,-1 4 0-16,0-3 1 0,2-2-3 15,2-3-1-15,1-1 1 16,3-1-2-16,-3-2 1 15,0-1 0-15,-2 0 3 16,-1 4 0-16,-3-3-2 16,0-4-1-16,0-9-1 15,-1-6 1-15,-2-10-1 16,0-4 1-16,0-5 0 16,-12-7 0-16,-11-2 1 15,-9-2 1-15,-6-1 14 16,-6-2 0-16,-1-1-11 0,3-7-5 15,2-3-1 1,10-6-1-16,12-5-17 0,8-2-28 16,7-9-60-16,3-13-346 15</inkml:trace>
  <inkml:trace contextRef="#ctx0" brushRef="#br1" timeOffset="-151869.75">16497 15629 1107 0,'0'0'32'0,"0"0"-7"0,0 0-3 16,0 0-15-16,0 0-7 16,0 0-4-16,0 0 4 15,135 50 1-15,-56-50-1 16,5 0-1-16,0-14-3 15,-3-6-15-15,-6-2-31 16,-11 0-58-16,-12 4-92 16,-18-1-76-16,-18 7-137 15</inkml:trace>
  <inkml:trace contextRef="#ctx0" brushRef="#br1" timeOffset="-151665.72">16596 15430 956 0,'0'0'15'0,"0"0"80"16,0 0-63-16,0 0-32 15,0 0-14-15,0 0 2 16,89-9 11-16,-14 6 1 16,4 3 0-16,-1 0-2 15,-2 0-1-15,-8 0-68 16,-8-3-61-16,-15-4-113 15,-18-2-156-15</inkml:trace>
  <inkml:trace contextRef="#ctx0" brushRef="#br1" timeOffset="-151446.02">17129 15216 520 0,'0'0'162'0,"0"0"-159"16,0 0 5-16,86 14 67 15,-42 5 9-15,2 5-38 16,-6 1-7-16,-9 4-2 16,-10 6 6-16,-18 12 9 15,-3 12-7-15,-33 14-27 16,-22 11-12-16,-15 3-6 0,-7 1-40 16,6-11-108-16,16-13-236 15</inkml:trace>
  <inkml:trace contextRef="#ctx0" brushRef="#br1" timeOffset="-150535.79">19152 14837 755 0,'0'0'147'16,"0"0"-51"-16,0 0-16 16,0 0-41-16,0 0-38 15,0 0-1-15,15 33-4 0,18 8 4 16,3 7 0-1,0 5 0-15,-1 6 0 0,-5 0 0 16,-7 1 0-16,-1-2 0 16,-6-4 0-16,-4-8 3 15,-5-9-1-15,-3-7-2 16,-4-11 0-16,0-5 1 16,0-8 2-16,0-6 1 15,0 0 3-15,0-6-1 16,-8-18-6-16,-1-11-5 15,3-10 4-15,1-9 1 16,2-4 3-16,3-6-3 16,0 4 5-16,9 4-3 0,12 6-2 15,5 6 0-15,2 5 0 16,3 4 0 0,8 5 0-16,1 3-4 0,4 5-16 15,6 7-66-15,1 1-23 16,-2 4-41-16,-4 4-70 15,-8 4-190-15</inkml:trace>
  <inkml:trace contextRef="#ctx0" brushRef="#br1" timeOffset="-150253.22">19912 14518 851 0,'0'0'62'0,"0"0"-50"15,0 0-12-15,0 0 0 16,0 0-10-16,0 0 10 16,50 30 4-16,-28 1 10 15,-1 5-1-15,-3 1-7 16,0 0-1-16,-5-2-5 15,-4-1 0-15,-2-3-115 0,-5-6-113 16,-2-6-117-16</inkml:trace>
  <inkml:trace contextRef="#ctx0" brushRef="#br1" timeOffset="-149970.58">19927 14424 592 0,'0'0'65'0,"0"0"-52"15,24-94 10-15,0 72 8 0,2 4 16 16,9 5-17-16,3 8 8 16,2 5-3-16,0 0-4 15,-1 15-18-15,-11 14 6 16,-7 14 0-16,-9 8 11 15,-12 5 4-15,0 2-17 16,-21-3 0-16,-9-7-6 16,-1-5-4-16,0-9-4 15,2-8-3-15,7-9-22 16,13-8-114-16,9-9-209 16</inkml:trace>
  <inkml:trace contextRef="#ctx0" brushRef="#br1" timeOffset="-149625.28">20436 15087 1030 0,'0'0'95'16,"0"0"-70"-16,0 0-19 16,0 0 3-16,0 0-9 15,0 0-7-15,75 0 7 16,-23 0 2-16,-1 0-2 15,1-5 0-15,2-3 0 16,-5 2-28-16,-1 1-71 16,-11 4-97-16,-12 1-160 0</inkml:trace>
  <inkml:trace contextRef="#ctx0" brushRef="#br1" timeOffset="-149437">20453 15326 819 0,'0'0'197'0,"0"0"-107"16,0 0-43-16,0 0 0 15,0 0-41-15,0 0-3 16,92 14-2-16,-26-20 0 16,0-8-2-16,-4 0-21 0,-7 6-35 15,-7 0-88-15,-15 4-214 16</inkml:trace>
  <inkml:trace contextRef="#ctx0" brushRef="#br1" timeOffset="-148652.28">19959 14433 781 0,'0'0'162'0,"0"0"-114"0,0 0 23 15,0 0-37-15,0 0-31 16,0 0 2-16,-3 14 0 16,6 10 46-16,3 7-20 15,2 7-11-15,-3 5-1 16,0 4-5-16,-2 3 1 15,-2 2-4-15,2 0-2 16,0-2-6-16,3-1 2 0,3-7-5 16,-3-5 2-16,1-5-2 15,0-8 0-15,-3-7-1 16,2-5 1-16,-5-7 0 16,1-2-1-16,1-3-1 15,3 0-4 1,4 0-6-16,7 0-22 0,3-12-37 15,0 0-59-15,-1 0-217 16</inkml:trace>
  <inkml:trace contextRef="#ctx0" brushRef="#br1" timeOffset="-147569.12">22121 14843 370 0,'0'0'502'16,"0"0"-417"-16,0 0 14 15,0 0-28 1,0 0-42-16,0 0-14 0,0 0-15 15,-11-4 0-15,22 31 0 16,5 14 0-16,-1 10 5 16,1 5-4-16,-4 7 0 15,0 1-1-15,-4-1 0 0,-1-2 0 16,-1-14-8 0,3-7-53-16,0-13-78 15,2-19-171-15,0-8-239 0</inkml:trace>
  <inkml:trace contextRef="#ctx0" brushRef="#br1" timeOffset="-147161.13">22155 14880 503 0,'0'0'127'0,"-7"-83"-56"16,7 50 14-16,7-1-3 15,17 5-45-15,9-1-25 16,8 3-5-16,4 5 1 0,3 4 8 15,-5 7 5-15,-2 9-4 16,-3 2-2 0,-2 4-7-16,1 15 1 0,2 6 3 15,-3 6 3-15,-5 1-4 16,-8 5 8-16,-13 1 3 16,-10 6-1-16,0-1 1 15,-24 2-5-15,-13-2-14 16,-5-8 2-16,2-6-2 15,5-6 4-15,13-10 17 16,10-6 6-16,6-5-6 16,6 0-23-16,6 3-1 0,17 4-8 15,13 2 7-15,10 5 2 16,0 4 1-16,5 1-2 16,2 3-2-16,1-2-11 15,3-3-51 1,8-3-70-16,-2-4-187 0,-2-2-369 15</inkml:trace>
  <inkml:trace contextRef="#ctx0" brushRef="#br1" timeOffset="-146706.96">23102 15240 507 0,'0'0'135'31,"0"0"-51"-31,0 0 62 0,0 0-77 0,0 0-52 16,0 0-17-16,0-56 0 15,27 46 5-15,3 5-2 16,1 2-1-16,-1 3 0 15,-2 0-1-15,-4 7 7 0,-6 9-5 16,-6 5 0 0,-10 9 5-16,-2 3 4 0,-12 6 5 15,-11 3 3-15,-5 1 3 16,-2-3 15-16,3 3-9 16,3-2-5-16,7-3-3 15,6-4-14-15,11-4-1 16,0-7-6-16,16-1-2 15,19-9 1-15,10-4-1 16,10-9 1-16,6 0 1 16,2-7-3-16,-5-8-1 15,-8-5-8-15,-11-5-27 0,-10 0-70 16,-16 0-99-16,-11-2-172 16</inkml:trace>
  <inkml:trace contextRef="#ctx0" brushRef="#br1" timeOffset="-146518.62">23043 15461 986 0,'0'0'125'0,"0"0"-98"16,0 0-27-16,0 0-4 15,0 0 1-15,105 10 1 16,-42-10 2-16,6 0 0 0,-2-1-70 15,-3-5-181-15,-7 2-172 16</inkml:trace>
  <inkml:trace contextRef="#ctx0" brushRef="#br1" timeOffset="-146345.89">23653 15519 615 0,'0'0'124'15,"0"0"10"-15,0 0-10 16,3 92-41-16,-3-58-37 0,0 2-22 16,-11 1-7-16,-5 0-15 15,-4-1-2-15,-3-3-68 16,-3-6-354-16</inkml:trace>
  <inkml:trace contextRef="#ctx0" brushRef="#br1" timeOffset="-145043.72">24018 15193 681 0,'0'0'152'16,"0"0"-148"-16,0 0-3 16,0 0 0-16,0 0 10 15,0 0-10-15,97-13 1 0,-76 37 20 16,-4 6 21-16,-4 5 17 15,-9 2-6-15,-4 3-8 16,0-2-9-16,-20 1-18 16,-6 0-7-16,0-4 2 15,1-5-7-15,3-9-2 16,6-8-2-16,7-6-3 16,4-5 0-1,5-2-2-15,0-4-42 0,6-18-149 16,20-11-12-16,7-7-71 15</inkml:trace>
  <inkml:trace contextRef="#ctx0" brushRef="#br1" timeOffset="-144855.06">24443 15158 528 0,'0'0'259'0,"0"0"-131"15,-81 25-52-15,51 0 0 16,1 5-28-16,11 5-24 15,8 7-2-15,10 2-2 16,0 2-5-16,27-5-13 16,9-6-2-16,11-9-3 15,8-14-24-15,2-8-99 16,2-4-282-16</inkml:trace>
  <inkml:trace contextRef="#ctx0" brushRef="#br1" timeOffset="-143003.94">25462 14196 424 0,'0'0'182'0,"0"0"-119"15,0 0 25-15,-88-19 23 16,51 16-61-16,-7 1-1 0,-6-1-25 16,-7 3 3-16,-5 0 0 15,-1 0 22-15,5 3-15 16,9 5-5-16,12-1 23 15,11 2-27-15,11-3-14 16,9-4-4-16,3 3-7 31,3 5-2-31,0 2-5 0,9 6 7 0,6-1-1 16,3 0 1-16,-3 2 2 16,1 1 0-16,-4 5-2 15,0 8 0-15,-4 8 0 0,-4 7 2 16,-1 7 0-16,-3 10-2 15,0 6 1 1,3 9-2-16,0 10 2 0,0 7-1 16,3 10 0-16,-2 4 0 15,-1 1 0-15,2 0 0 16,0-7 0-16,1-5 0 16,-2-4 0-16,0-8 0 15,-1-11 1-15,-1-8-1 16,-1-12 0-16,1-12 0 15,-2-8 0-15,0-12 2 0,0-8 2 16,0-6 3-16,0-3 2 16,0-6-1-16,0-2-1 15,0 0-7-15,0 0 0 16,0 0-2-16,12 0-1 16,10 0 3-1,9 0 0-15,10-2 0 0,8-11-1 16,12-3 1-16,9-4-2 15,8-2-27-15,4-6-39 16,0-4-90-16,-3 0-264 16</inkml:trace>
  <inkml:trace contextRef="#ctx0" brushRef="#br1" timeOffset="-141690.1">26010 14101 903 0,'0'0'79'16,"0"0"-18"-16,0 0-28 0,-30 88-14 16,30-43-14-16,0 3-4 15,3 0-1-15,8-1 1 16,1-4-1-16,1-6-11 16,1-8-54-16,-1-10-67 15,-3-8-87-15,-2-11-58 16</inkml:trace>
  <inkml:trace contextRef="#ctx0" brushRef="#br1" timeOffset="-141340.5">25974 14227 363 0,'0'0'91'16,"-10"-74"-7"-16,10 42-12 16,10 1-26-16,14 5-28 15,9 2-6-15,3 6-2 16,5 3 2-16,0 5 2 15,-1 4 4-15,-3 6 13 16,-5 0-7-16,-4 0 0 16,-10 17-12-16,-5 2 2 15,-11 10 24-15,-2 4 17 16,-7 5-19-16,-16 1 10 16,-4-1 1-16,-1-1 1 15,6-6-7-15,6-5-17 0,8-2-2 16,8-3-16-16,4 2-6 15,26-3 2-15,12-2-4 16,7-2 3-16,5-3-2 16,2-3 1-16,-1 4-13 15,-3 0-57-15,-3 4-119 16,-12 3-212-16</inkml:trace>
  <inkml:trace contextRef="#ctx0" brushRef="#br1" timeOffset="-140493.35">26219 14993 417 0,'0'0'97'0,"0"0"7"0,0 0-13 16,-79-5 14-16,55 11-37 15,2 9-9-15,2 5-38 16,1 3 2-16,4 7 5 16,2 4 1-16,5 5 8 15,6 4-13-15,2 2-10 16,10-5 4-1,18-3-16-15,9-9-1 0,11-10-1 16,4-11 0-16,6-7-1 16,1-8 1-16,-6-17 0 15,-9-5 0-15,-10-3 1 16,-16-3-1-16,-12-5 1 16,-6-2 5-16,-15-3 11 0,-23 3-12 15,-9 9 3-15,-2 8-3 16,2 8-4-16,8 8 2 15,8 4-3-15,10 4-2 16,12 2-29-16,9 0-76 16,0 5-252-16</inkml:trace>
  <inkml:trace contextRef="#ctx0" brushRef="#br1" timeOffset="-139881.19">26102 15909 694 0,'0'0'179'15,"0"0"-125"-15,0 0-31 16,0 0 0 0,0 0-23-16,0 0 0 0,20 3 0 15,4-1 4-15,4-2-3 16,7 0 0-16,2 0-1 0,4-3 0 15,1-4 0-15,2 1-36 16,-3 0-195-16,-2 0-73 16</inkml:trace>
  <inkml:trace contextRef="#ctx0" brushRef="#br1" timeOffset="-139520.57">26659 15772 750 0,'0'0'93'16,"0"0"-28"-16,0 0 34 16,0 0-88-16,0 0-11 0,0 0-9 15,9 0 9-15,15 15 1 16,4 6-1-16,-2 4-2 16,1 1 2-16,-2 5 0 15,-4 2-2-15,-5-1 2 16,-3-1 1-1,-5-5 0-15,-5-7-1 0,-3-7 1 16,0-7-1-16,0-1 0 16,0-4 7-16,0 0 6 15,-1-8 10-15,-4-10-18 16,0-4 4-16,5-5 1 0,0-3 2 16,0-3-2-1,5-2-4-15,16-3-5 0,7-1-1 16,5-2-1-16,3-1-1 15,3 3-2-15,1-1-80 16,0 4-250-16</inkml:trace>
  <inkml:trace contextRef="#ctx0" brushRef="#br1" timeOffset="-138579.55">27049 14093 636 0,'0'0'109'0,"0"0"-87"16,0 0 22-16,0 0-41 16,0 0-3-16,0 0-4 15,49-2 4-15,-21 2 6 32,5 5-3-32,3-4-1 0,1 1 11 0,3 0-7 15,-3-1 4-15,-2 0-1 16,-5 1-3-16,-5 2 6 15,-8 1-6-15,-3 2 1 16,-5 5-1-16,-3 2 24 16,0 8 37-16,-2 3-23 15,0 6-17 1,-3 3-17 0,-1 4 1-16,0 6-1 0,0 9 9 15,0 8-6-15,0 4 0 16,0 4-5-16,0 3-5 15,0 3 2-15,5 0-4 16,5 0 0-16,3 1 2 16,1 1-3-16,2 4 1 15,1 1-1-15,-1-1 0 16,-2 0 0-16,2 1 1 0,-2-1 1 16,2 5 9-1,-1-1 2-15,-3-3-2 0,4-6 0 16,-4-8-5-16,1-12 1 15,-2-10-4-15,-5-13-2 16,-4-7 0-16,-2-7 3 16,0-7 1-16,-17-2 8 15,-14-5-8-15,-12-5-5 16,-8 0-18-16,-11-7-78 16,-5-5-194-16,-6-2-403 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7T09:10:39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6819,'0'0'8839,"22"0"-8199,175 0 188,-114 0-6130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42.81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69 43 6403,'0'0'8729,"-2"-3"-8307,0 1-392,1 1 0,0-1 0,0 1 1,0-1-1,1 0 0,-1 1 0,0-1 0,0 0 1,1 1-1,-1-5 0,1 6-30,0-1 1,0 0-1,0 0 1,1 1-1,-1-1 1,0 0-1,1 0 0,-1 1 1,0-1-1,1 0 1,-1 1-1,1-1 1,-1 1-1,1-1 0,-1 0 1,1 1-1,-1-1 1,1 1-1,0 0 1,-1-1-1,1 1 0,0-1 1,-1 1-1,1 0 1,0 0-1,0-1 1,-1 1-1,1 0 0,0 0 1,0 0-1,-1 0 1,1 0-1,1 0 1,37-2-153,-52 16 274,6-10-82,0 0-1,-1-1 0,1 0 1,-1 0-1,0-1 0,0 0 1,1 0-1,-1-1 0,0 0 1,-1-1-1,-7 1 0,15-1-113,4-1-342,38-7-3560,-14 7-826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44.91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104 39 1473,'0'0'5576,"-4"0"-5347,-80 0 7479,83 0-7693,0 0 0,1 1 1,-1-1-1,1 1 1,-1-1-1,1 1 0,-1-1 1,1 1-1,-1-1 1,1 1-1,0-1 1,-1 1-1,1-1 0,0 1 1,-1 0-1,1-1 1,0 1-1,0 0 0,0-1 1,-1 1-1,1 0 1,0-1-1,0 1 1,0 0-1,0-1 0,0 2 1,0 23-98,0-22 78,0-3 2,0 0-1,0 1 1,0-1-1,0 0 1,0 1 0,0-1-1,0 0 1,0 0-1,0 1 1,1-1-1,-1 0 1,0 0-1,0 0 1,0 1-1,0-1 1,1 0-1,-1 0 1,0 0-1,0 1 1,1-1-1,-1 0 1,0 0-1,0 0 1,1 0-1,-1 0 1,0 1 0,0-1-1,1 0 1,-1 0-1,0 0 1,0 0-1,1 0 1,-1 0-1,0 0 1,1 0-1,-1 0 1,0 0-1,0 0 1,1 0-1,-1 0 1,0 0-1,0-1 1,1 1-1,-1 0 1,0 0 0,1 0-1,-1 0 1,0 0-1,0 0 1,0-1-1,1 1 1,-1 0-1,0 0 1,0 0-1,0-1 1,1 1-1,-1 0 1,0 0-1,0-1 1,0 1-1,0 0 1,0 0-1,0-1 1,0 1 0,1 0-1,-1-1 1,0 1-1,0 0 1,1-6-6,1-1 0,-1 1 0,0 0 1,0 0-1,-1 0 0,0-1 0,0 1 1,0 0-1,-2-8 0,1 13 19,0 1 0,1-1 1,-1 0-1,0 1 0,1-1 0,-1 0 0,0 1 0,0-1 0,0 1 0,0-1 0,0 1 0,0 0 1,1-1-1,-1 1 0,0 0 0,0 0 0,0-1 0,0 1 0,0 0 0,0 0 0,0 0 0,0 0 0,0 0 1,-2 1-1,3-1-97,22 3 6,4-2 110,-26-1-31,1-1 1,-1 1-1,0 0 1,0-1-1,0 1 1,0 0-1,0 0 1,-1-1-1,1 1 1,0 0-1,0 0 1,0-1-1,0 1 1,0 0-1,0 0 1,0-1-1,0 1 1,0 0-1,-1 0 1,1-1-1,0 1 1,0 0-1,0 0 1,-1 0-1,1 0 1,0-1-1,0 1 1,0 0-1,-1 0 1,1 0-1,0 0 1,0 0-1,-1-1 1,1 1-1,0 0 1,0 0-1,-1 0 1,-39 0-171,39 0-501,19 2-9066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46.13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 86 6371,'0'0'7222,"0"0"-7182,0-1 1,0 1 0,0 0-1,0 0 1,-1 0-1,1 0 1,0 0-1,0 0 1,0 0 0,0 0-1,-1 0 1,1 0-1,0 0 1,0 0-1,0 0 1,-1 0-1,1 0 1,0 0 0,0 0-1,0 0 1,0 0-1,-1 0 1,1 0-1,0 0 1,0 0 0,0 0-1,0 1 1,-1-1-1,1 0 1,0 0-1,0 0 1,0 0-1,0 0 1,0 0 0,0 0-1,-1 1 1,1-1-1,0 0 1,0 0-1,0 0 1,0 0 0,0 1-1,0-1 1,0 0-1,0 0 1,0 0-1,0 0 1,0 1-1,-5 15 98,1 0-1,0 1 1,1-1-1,1 1 0,1-1 1,1 1-1,0 0 1,1-1-1,3 18 0,-3-27-137,1 0-1,0-1 0,1 1 1,0 0-1,0-1 0,0 1 0,0-1 1,1 0-1,0 0 0,1 0 0,0-1 1,-1 0-1,1 1 0,1-2 1,-1 1-1,1-1 0,0 1 0,0-2 1,0 1-1,10 4 0,-1-2-6,0 0 0,0-1 0,0 0 1,1-1-1,-1-1 0,1 0 0,0-1 0,18-1 0,-22-1 23,-1-1 1,1 0-1,-1-1 0,0 0 0,1-1 0,-1 0 1,0-1-1,-1 0 0,1-1 0,16-10 1,-13 6 18,0-1 1,-1-1-1,0 0 0,-1 0 1,0-2-1,17-23 1,-24 29-23,-1 0-1,0 0 1,-1 0 0,0-1 0,0 0 0,0 1-1,-1-1 1,0 0 0,-1 0 0,1-13-1,-1-3-339,0 0 0,-5-31 1,3 47-241,-1 0 1,1 0 0,-1 0-1,-4-9 1,-11-10-5281,2 17-1762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46.47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1 7716,'0'0'8676,"-4"129"-8292,15-67-304,0 6-48,2 3 224,-2 3-240,-2 0 16,0-5-32,-2-5-96,-1-10-1153,-3-16-4321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47.07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49 60 2065,'0'0'11797,"-9"-26"-11135,9 26-657,0-1 0,1 1 0,-1-1 1,0 1-1,0-1 0,0 1 0,1 0 0,-1-1 0,0 1 0,0-1 0,1 1 1,-1 0-1,0-1 0,1 1 0,-1 0 0,0-1 0,1 1 0,-1 0 1,0-1-1,1 1 0,-1 0 0,1 0 0,-1 0 0,1-1 0,-1 1 1,1 0-1,-1 0 0,1 0 0,-1 0 0,1 0 0,0 0 0,19-1-10,-14 1 25,-6 0 81,0 1-72,-1 0-1,1 0 1,-1 0 0,1 0 0,-1 0-1,1 0 1,-1 0 0,0 0-1,0 0 1,1 0 0,-1-1-1,0 1 1,0 0 0,0 0-1,0-1 1,0 1 0,1-1-1,-1 1 1,0-1 0,-1 1-1,1-1 1,0 0 0,0 1-1,0-1 1,0 0 0,0 0-1,0 0 1,0 0 0,-1 0-1,-38 2 684,36-2-563,4 0-147,-1 0 0,1 0 1,0 0-1,-1 0 0,1-1 0,-1 1 0,1 0 1,0 0-1,-1-1 0,1 1 0,0 0 0,-1 0 1,1-1-1,0 1 0,-1 0 0,1-1 0,0 1 1,0 0-1,-1-1 0,1 1 0,0-1 0,0 1 1,0 0-1,0-1 0,0 1 0,-1-1 0,1 1 1,0 0-1,0-1 0,0 1 0,0-1 0,0 1 1,0-1-1,0 1 0,0 0 0,1-1 0,-1 1 1,0-1-1,0 1 0,0 0 0,0-1 0,0 1 1,1-1-1,-1 1 0,0 0 0,0-1 0,1 1 1,-1 0-1,1-1 0,0-1-8,-1 1 0,1-1-1,0 0 1,0 1 0,0-1 0,0 1 0,0 0-1,0-1 1,1 1 0,-1 0 0,0 0-1,4-2 1,-2 1-7,1 1 1,-1 0-1,1 1 0,-1-1 0,1 0 1,0 1-1,-1 0 0,1 0 0,5 1 1,-8-1 9,0 0 0,0 0 0,0 1 1,0-1-1,0 0 0,0 1 0,0-1 1,0 1-1,0-1 0,0 1 0,-1 0 1,1-1-1,0 1 0,0 0 0,-1 0 0,1-1 1,0 1-1,-1 0 0,1 0 0,0 0 1,-1 0-1,0 0 0,1 0 0,-1 0 1,1 0-1,-1 0 0,0 0 0,0 0 1,0 0-1,0 0 0,1 0 0,-1 0 1,-1 2-1,2 9 2,-3 22 208,2-33-202,0 0 1,0 0-1,-1 0 1,1-1-1,0 1 1,-1 0 0,1 0-1,-1 0 1,1-1-1,-1 1 1,0 0 0,1 0-1,-1-1 1,0 1-1,1 0 1,-1-1-1,0 1 1,0-1 0,0 1-1,1-1 1,-1 0-1,0 1 1,0-1-1,0 0 1,0 1 0,0-1-1,0 0 1,0 0-1,0 0 1,1 0-1,-3 0 1,3 0-35,-1 0-1,1 0 1,-1 0-1,0-1 1,1 1-1,-1 0 1,1 0 0,-1-1-1,1 1 1,-1 0-1,1-1 1,-1 1-1,1 0 1,-1-1-1,1 1 1,-1-1 0,1 1-1,-1-1 1,1 1-1,0-1 1,-1 1-1,1-1 1,0 1 0,0-1-1,-1 1 1,1-1-1,0 0 1,0 1-1,0-1 1,0 1 0,0-2-1,-2-2-453,-6-22-3428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0.21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293 1 7155,'0'0'2324,"-24"3"-947,-7-1-859,2 1 528,-55 11-1,54-7 281,19-3-701,0-1 0,0-1 0,-20 2 0,30-3-596,0-1 0,-1 1 0,1 0 1,0 0-1,-1 0 0,1 1 1,0-1-1,0 0 0,0 0 0,0 1 1,0-1-1,0 0 0,1 1 1,-1-1-1,0 1 0,1-1 1,-1 1-1,1-1 0,-1 3 0,-8 33-43,7 204 81,4-124-78,16 134-10,-4-109-12,31 280 28,-36-345 8,21 145 18,19 213 59,-41-45-77,-3-53-3,5 353-38,0-557 38,-2-55 3,-2-44 480,55-20-537,-22-15-440,0-2-1,61-12 0,73-31-5042,-85 16 1369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31.7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5891,'0'0'3695,"20"0"-3154,147 0 1828,-154 0-2228,14 3 1086,-26-3-1127,0 1 0,0 0 0,0 0 0,0 0 0,0 0 0,0 0 0,0 0 0,0 0 0,0 0 0,-1 0 0,1 0 0,0 0-1,-1 1 1,1-1 0,-1 0 0,1 1 0,-1-1 0,0 0 0,1 3 0,43 207 1272,66 422-1004,-81-387-348,16 101 2,8 17 91,-27-174-68,3 75 140,-14-120-127,54 352-26,-25-209 24,-36-234 40,-3 1 0,-2 56 0,-4-110-82,1 1 1,-1-1 0,0 1 0,1-1-1,-1 1 1,0-1 0,0 0-1,0 1 1,-1-1 0,1 0-1,0 0 1,0 0 0,-1 0-1,1 0 1,0 0 0,-1 0 0,1 0-1,-1-1 1,1 1 0,-1-1-1,1 1 1,-1-1 0,0 1-1,-2-1 1,-43 10-93,46-10 77,-27 4-654,0-2 1,-1-1-1,1-2 1,0 0-1,-45-9 1,-4-13-6734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6-08T02:32:17.2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6063 12421 325 0,'0'0'105'0,"0"0"-30"16,0 0 77-16,0 0-14 15,0 0-14-15,0 0-45 16,0 0-26-16,0 0-10 15,-13-15-4-15,13 15 1 16,0 0-17-16,0 0-9 16,0 0 12-16,-2 0-25 0,2 0-1 15,0 0-2-15,0 6-6 16,0 10 8-16,0 10 0 16,0 3 0-16,0-1 4 15,2 1 1-15,3-1-7 16,0-2 2-16,1-8-2 15,-3-2 0-15,0-8-40 16,0-1-1-16,-3-3-17 16,0-1-100-16,0-3-123 15,0 0-122-15</inkml:trace>
  <inkml:trace contextRef="#ctx0" brushRef="#br0" timeOffset="330.18">5945 12281 684 0,'0'0'73'16,"0"0"-63"-16,0 0 49 16,0 0 15-16,0 0-45 15,0 0 9-15,77-50-20 16,-51 50 9-16,4 0-1 15,-2 0-26-15,-1 10 10 16,-3 6-3-16,-5 5-4 0,-4 3 10 16,-9 2-9-16,-6 8 16 15,-1-3 10-15,-23 4-17 16,-7-5 3-16,-5-5-15 16,0-7 2-16,3-11-1 15,6-7-2-15,5-3 0 16,16-24-70-16,6-8-159 15,1-3-632-15</inkml:trace>
  <inkml:trace contextRef="#ctx0" brushRef="#br0" timeOffset="1390.91">9722 12246 536 0,'0'0'148'0,"0"0"11"16,0 0-9-16,0 0-61 16,0 0-43-16,0 0-3 15,-13-7-8-15,13 7-27 16,0 0-5-16,0 0-3 16,0 8-1-16,5 13 1 15,6 7 0-15,2 6 8 16,-2 4-7-16,0 0-1 15,-2 0 0-15,-3-1 0 16,1-4-8-16,-1-7-24 16,-1-8-41-16,1-8-36 0,-3-10-126 15,-2 0-85-15</inkml:trace>
  <inkml:trace contextRef="#ctx0" brushRef="#br0" timeOffset="1674.23">9679 12250 435 0,'0'0'341'0,"0"0"-278"16,0 0 60-16,0 0-25 15,0 0-73-15,0 0-24 16,2-78 13-16,17 72-1 16,3 5 3-16,0 1-13 0,1 0 16 15,4 4 5-15,-3 10-10 16,-3 2-10-16,-5-1 11 15,-8 2-14-15,-7 2 11 16,-1 0-6-16,-3 2 6 16,-19 1 18-16,-4-2-22 15,0-8-4-15,0-4-4 16,9-7-1-16,6-1-16 16,8-7-55-16,3-14-88 15,0-4-358-15</inkml:trace>
  <inkml:trace contextRef="#ctx0" brushRef="#br0" timeOffset="2931.25">13124 11951 577 0,'0'0'142'0,"0"0"-22"15,0 0 10-15,0 0-40 16,0 0-49-16,0 0-20 16,-7-5 7-16,7 5-6 15,0 0-13-15,0 4-3 16,0 16 1-16,0 8 2 15,0 8 1-15,0 2-2 0,3 4-4 16,0-1-4 0,1-6 0-16,1-5 0 0,2-7-3 15,-1-8-1-15,2-5-20 16,2-10-42-16,3 0-60 16,-4-10-195-16,-7-12-284 15</inkml:trace>
  <inkml:trace contextRef="#ctx0" brushRef="#br0" timeOffset="3203.76">13109 11929 547 0,'0'0'110'16,"0"0"-90"-16,0 0 60 0,0 0 31 15,0 0-36-15,36-79-43 16,-22 75 11-16,0 2-17 15,-2 2-5-15,3 0 3 16,-1 15-15-16,-2 2-1 16,-1 7 26-16,-4-1-17 15,-4-1 13-15,-2-3-17 16,-1-3-3-16,0-2 8 16,-4 0-9-16,-14 0-7 15,-3 1-2-15,-8-3-2 16,-2-2-46-16,1-4-119 15,-3-5-442-15</inkml:trace>
  <inkml:trace contextRef="#ctx0" brushRef="#br0" timeOffset="4669.3">2242 16759 466 0,'0'0'178'16,"0"0"-159"-16,0 0 64 16,0 0 99-16,0 0-92 15,0 0-42-15,0-7-13 16,0 7-16-16,0 0 4 16,3 0-18-16,-3 2 0 0,6 13 0 15,0 5-2-15,3 7 6 16,-2 1 1-16,1-3-9 15,1 1 0-15,1-3-1 16,-2-3 1-16,1-2-3 16,-3-4-3-16,1-5-19 15,-4-5-25-15,0-4-60 16,-3 0-131-16,0-6-38 16</inkml:trace>
  <inkml:trace contextRef="#ctx0" brushRef="#br0" timeOffset="4933.85">2239 16692 773 0,'0'0'70'15,"0"0"-45"-15,0 0 78 16,0 0-62-16,0 0-23 16,0 0-7-16,39-56 4 15,-17 56-3-15,5 0-4 16,0 5-3-16,0 12 7 15,-5 1-7-15,-6 2-1 16,-8 1 8-16,-8 2 3 16,0-2 9-16,-8-1-7 15,-17 1 5-15,-5-5-10 16,-3-3-12-16,2-7-2 0,4-6-25 16,5 0-58-1,10-13-195-15</inkml:trace>
  <inkml:trace contextRef="#ctx0" brushRef="#br0" timeOffset="5999.75">5278 16818 673 0,'0'0'76'15,"0"0"25"-15,0 0 32 0,0 0-55 16,0 0-51 0,0 0-3-16,-1-2 8 0,1 2-19 15,0 0-4-15,0 10-9 16,1 12 0-16,6 11 3 16,1 3-2-16,1-2 3 15,0 2-3-15,0-6 1 16,-2-3-3-16,1-4 1 15,-2-7-4-15,-2-7-13 16,2-3-36-16,-3-6-46 16,-1 0-108-16,-2-6-57 15,0-13 108-15</inkml:trace>
  <inkml:trace contextRef="#ctx0" brushRef="#br0" timeOffset="6277.83">5260 16806 433 0,'0'0'161'16,"0"0"-84"-16,0 0-27 16,0 0 33-16,0 0-31 15,0 0-28-15,48-39 7 16,-24 39-5-16,-2 0-18 16,-1 0 3-16,-6 12 0 15,1 8 2-15,-8 3 17 16,-7 3-5-16,-1-1 13 15,-9-3-6-15,-13-2-17 16,-5-5-6-16,3-5 1 0,1-4-10 16,3-6-12-16,4 0-58 15,2-20-173-15,1-7-422 16</inkml:trace>
  <inkml:trace contextRef="#ctx0" brushRef="#br0" timeOffset="7366.9">8271 16885 600 0,'0'0'155'0,"0"0"-98"16,0 0 87-16,0 0-41 15,0 0-77-15,0 0-10 16,-18-6 11-16,18 6-10 16,0 0-7-16,0 0-7 15,0 0-3-15,0 8-2 16,3 9 2-16,5 8 2 16,0 2 5-16,0 4-5 15,-2-3 0-15,0 0-1 16,-3-1-1-16,0-4 0 15,-3-1-13-15,0-6-10 16,0-2-15-16,0-4-54 16,0-6-92-16,-3-4-149 0</inkml:trace>
  <inkml:trace contextRef="#ctx0" brushRef="#br0" timeOffset="7715.38">8280 16842 816 0,'0'0'35'15,"0"0"0"-15,0 0 49 0,0 0-65 16,0 0 5-16,0 0-2 16,46-46 2-16,-28 43 0 15,1 2-18-15,-1 1 9 16,2 0-13-16,-2 1-1 15,1 10 12-15,-4 1-8 16,-3 3 5-16,-6-2-5 16,-5 5 3-16,-1 1 8 15,-1 5 6-15,-14-2-8 16,-6-1 5-16,-1-2-13 16,-2-7-6-16,1-4 0 15,4-4-9-15,4-4-20 16,2-4-39-16,5-13-195 15</inkml:trace>
  <inkml:trace contextRef="#ctx0" brushRef="#br0" timeOffset="10860.34">12529 16884 818 0,'0'0'122'15,"0"0"-79"-15,0 0 54 16,0 0-24-16,0 0-33 0,0 0-16 16,0 0-10-16,0-9-12 15,0 13-2-15,1 18-4 16,10 10 4-16,2 8 3 16,-2 0 0-16,-2 1 0 15,-1-3-2-15,-2-5-2 16,-1-3-4-16,0-9-28 15,-2-5-10-15,0-10-25 16,-2-3-69-16,-1-3-89 16,0-9-40-16</inkml:trace>
  <inkml:trace contextRef="#ctx0" brushRef="#br0" timeOffset="11133.31">12490 16844 829 0,'0'0'57'0,"0"0"-27"16,0 0 39-16,0 0-15 16,0 0-37-16,0 0 9 15,64-76-13-15,-38 73 1 16,1 3 4-16,-4 0-9 16,-3 10 1-16,-5 8-7 15,-5 7-3-15,-9 8 9 16,-1 3-4-16,-1 1 5 15,-20 0-8-15,-4-5 1 16,-3-7 6-16,2-10-9 16,7-9-18-16,4-6-2 0,7-3-77 15,5-22-512-15</inkml:trace>
  <inkml:trace contextRef="#ctx0" brushRef="#br0" timeOffset="12097.38">17339 16662 534 0,'0'0'167'15,"0"0"-43"-15,0 0 24 16,0 0-51-16,0 0-44 15,0 0-14-15,-6-8-7 16,6 8-1-16,0 0-9 16,0 0-18-16,0 2-4 15,0 18 2-15,1 10-2 16,8 4 7-16,3 1-7 16,-3 2 3-16,0-1-3 0,-3-3 0 15,3-3-4-15,-1-8-7 16,-2-7-39-16,0-5-5 15,-2-7-62-15,-2-3-179 16,-2-5-191-16</inkml:trace>
  <inkml:trace contextRef="#ctx0" brushRef="#br0" timeOffset="12360.9">17339 16637 665 0,'0'0'45'15,"0"0"57"-15,0 0 24 16,0 0-74-16,0 0-17 0,0 0-7 16,40-49-10-16,-27 49 6 15,0 0-7-15,0 16 1 16,-3 3 5-16,-1 6-6 16,-4 2 1-16,-5 0-9 15,0 0 1-15,0-4-2 16,-9-2-8-16,-6-7 7 15,-3-5-7-15,2-3-11 16,2-6-25-16,2 0-33 16,0-9-174-16</inkml:trace>
  <inkml:trace contextRef="#ctx0" brushRef="#br0" timeOffset="13344.17">20921 16454 630 0,'0'0'94'0,"0"0"62"15,0 0-42-15,0 0-58 16,0 0-38-16,0 0-3 15,-1-5-5-15,1 5-10 16,0 9 5-16,1 6 23 16,4 5-17-16,0 4 7 15,-2 4-9-15,0 1 0 16,0 3 3-16,0-2-12 16,0-5 0-16,1-6 3 15,-3-3-3-15,1-8 0 16,1-6-19-16,-1-2-31 15,1 0-32-15,0-2-161 16,-3-17-27-16</inkml:trace>
  <inkml:trace contextRef="#ctx0" brushRef="#br0" timeOffset="13637.57">20924 16461 582 0,'0'0'122'0,"0"0"-7"16,0 0 1-16,0 0-58 15,0 0-30-15,0 0 1 16,15-78-4-16,2 69-5 16,3 2-12-16,3 5 5 15,-4 2-3-15,-1 0-4 16,-3 0-2-16,-3 14 4 16,-6 3 1-16,-5 5 7 0,-1 2 6 15,0 2 3-15,-16-2-9 16,-7-5 0-16,1-3-11 15,-2-6-4-15,3-2-2 16,3-5-5-16,8-3-54 16,2 0-33-16,1-6-351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52.01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29 1 8228,'0'0'9871,"-4"1"-9612,2-1-255,1 0 0,0 1 0,0-1 0,0 1 1,0-1-1,0 1 0,0 0 0,0-1 0,0 1 0,0 0 1,0 0-1,1-1 0,-1 1 0,0 0 0,0 0 0,1 0 0,-1 0 1,0 0-1,1 0 0,-1 0 0,0 3 0,0 0-2,0 0 0,0 0 0,0 1 0,1-1 0,0 1 0,0 4-1,1 12 7,9 38 0,-10-57-3,30 140 153,16 89-1356,-37-191-3215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52.3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0 174 6979,'0'0'2940,"4"-18"-1859,13-57-43,-15 71-936,0 0 1,0 1-1,0-1 1,1 0-1,-1 1 1,1 0-1,0-1 1,0 1-1,0 0 1,0 1-1,1-1 1,-1 0 0,1 1-1,-1 0 1,1 0-1,0 0 1,0 0-1,0 1 1,0-1-1,5 0 1,1-2 190,1 0-131,-1 1 1,0 0-1,1 0 1,0 1-1,0 1 1,15-1-1,-22 2-141,0 0-1,-1 0 1,1 0 0,0 1 0,-1 0-1,1-1 1,0 1 0,-1 1 0,1-1-1,-1 0 1,0 1 0,1 0 0,-1 0-1,0 0 1,0 0 0,0 0 0,0 1-1,-1-1 1,1 1 0,-1 0 0,1 0-1,1 3 1,2 6 45,0 1 0,-1 0 0,-1 0 0,0 1 0,-1-1 0,0 1 0,-2 0 0,1-1 0,-1 1 0,-1 0 0,-2 16 0,2-25-38,-1-1 0,0 1-1,-1 0 1,1-1 0,-1 1-1,1-1 1,-1 0-1,-1 1 1,1-1 0,0 0-1,-1 0 1,0 0 0,0-1-1,0 1 1,-1-1 0,1 0-1,-1 1 1,0-2-1,0 1 1,0 0 0,0-1-1,0 0 1,0 0 0,-1 0-1,-7 2 1,1 0-306,1-1 0,-1 0 0,0-1 0,0 0 0,0-1 0,0 0 0,0 0 0,-1-1 0,1-1 0,-13-2 0,8-4-3327,4 1-1498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53.45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271 30 5683,'0'0'5970,"-23"-6"-4662,-75-15-105,94 20-1099,-1 0 1,1 1 0,-1-1-1,0 1 1,1 0 0,-1 1-1,1-1 1,-1 1 0,1 0-1,-1 0 1,1 0 0,-1 1-1,1-1 1,0 1 0,0 0-1,0 1 1,0-1 0,0 1-1,0-1 1,1 1 0,-1 0-1,1 1 1,0-1 0,0 0-1,0 1 1,0 0-1,-2 4 1,0-2 52,1 1-127,0 1 0,0-1 1,0 1-1,1 0 0,1 0 0,-1 0 1,1 0-1,0 0 0,1 1 1,0-1-1,0 0 0,1 1 1,1 15-1,-1-17-22,0-5-9,0 0-1,1 1 1,-1-1 0,0 0 0,1 0-1,-1 0 1,1 1 0,0-1 0,0 0-1,0 0 1,0 0 0,0 0 0,0 0-1,0-1 1,1 1 0,-1 0 0,1 0 0,-1-1-1,1 1 1,0-1 0,-1 1 0,1-1-1,0 0 1,0 0 0,0 0 0,0 0-1,0 0 1,0 0 0,4 0 0,3 2-20,1-1 0,-1-1 0,1 0 0,-1-1 0,18 0 0,-23-1 16,0 0-1,0 0 1,0 0-1,0-1 1,0 0-1,0 1 1,0-2-1,-1 1 1,1 0-1,-1 0 1,1-1-1,-1 0 1,0 0-1,0 0 1,-1 0-1,5-6 1,6-8 62,19-36 1,-31 50-48,-1 3-4,0 0 0,0 0 1,0 0-1,1 0 0,-1 0 0,0 0 0,0-1 0,0 1 1,0 0-1,0 0 0,0 0 0,0 0 0,0 0 0,0 0 1,0 0-1,0 0 0,0 0 0,0-1 0,1 1 0,-1 0 0,0 0 1,0 0-1,0 0 0,0 0 0,0 0 0,0 0 0,0 0 1,0 0-1,1 0 0,-1 0 0,0 0 0,0 0 0,0 0 1,0 0-1,0 0 0,0 0 0,0 0 0,1 0 0,-1 0 1,0 0-1,0 0 0,0 0 0,0 0 0,0 0 0,0 0 1,0 0-1,1 0 0,-1 0 0,0 1 0,0-1 0,0 0 1,0 0-1,0 0 0,0 0 0,0 0 0,0 0 0,0 0 1,0 0-1,5 11 125,0 15-89,-5-26-37,31 352 242,-26-201-2703,-4-83-2432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54.18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5 104 10085,'0'0'6090,"-2"-2"-5852,-1-2-185,10 4-36,12 3 6,-7 3 10,-1 1 0,0 0 0,0 1 1,-1 0-1,0 0 0,14 16 0,-5-3-1,-2 1 0,17 25 0,-27-37-31,-1 1-1,-1 1 1,1-1-1,-2 1 0,0 0 1,0 0-1,-1 0 1,0 0-1,-1 0 0,-1 1 1,0-1-1,-1 26 1,-1-38 27,1 1-1,-1-1 1,0 0 0,1 1 0,-1-1 0,0 0-1,1 0 1,-1 0 0,0 1 0,1-1 0,-1 0 0,0 0-1,0 0 1,1 0 0,-1 0 0,0 0 0,0 0-1,1 0 1,-1-1 0,0 1 0,1 0 0,-1 0 0,0-1-1,1 1 1,-1 0 0,0-1 0,0 0 0,-1-2-11,0 0 0,0 0 0,1 0 0,-1 0-1,1-1 1,0 1 0,0 0 0,0-1 0,0 1 0,1-1 0,-1-6 0,2-49 48,0 32 30,0 14-50,1 0 1,0 1-1,1 0 1,0-1-1,1 1 1,1 0-1,-1 1 1,2-1-1,0 1 1,13-18-1,32-40-992,0 10-3993,-24 32-4293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55.4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89 1 10805,'0'0'6331,"-12"0"-5918,4 0-374,4 0-27,0 0-1,0 0 1,0 0 0,0 1-1,1 0 1,-1-1 0,-4 3-1,6-3-7,1 1 0,-1 0 0,1 0 0,-1 0 0,1 0 0,0 0 0,-1 0 0,1 0 0,0 0 0,0 1 0,0-1 0,0 0 0,0 1 0,0-1 0,0 0 0,1 1 0,-1-1 0,0 1 0,1 0 0,-1-1 0,1 1 0,0 0 0,-1-1 0,1 3 0,-5 35 10,2 0 0,2-1 0,1 1 0,2 0-1,9 45 1,-9-73-10,1-1 0,0 0 0,1 0 1,0-1-1,1 1 0,0-1 0,0 0 0,1 0 0,0 0 0,0-1 0,1 0 0,10 9 0,-12-13-10,1 0 1,-1 0-1,1 0 0,0-1 0,0 0 0,0 0 0,0-1 0,1 1 1,-1-1-1,1-1 0,-1 1 0,1-1 0,0 0 0,0-1 0,-1 1 1,1-1-1,0-1 0,0 1 0,13-4 0,-12 1-2,1 0 0,0-1 0,-1 0 0,0-1 0,0 1-1,0-1 1,0-1 0,-1 0 0,0 0 0,0 0 0,-1-1 0,0 0 0,11-15 0,-8 9 18,-1 0 1,0 0 0,-1-1 0,0 0 0,-1 0 0,0-1 0,5-26-1,-11 41-7,0 0 0,1-1-1,-1 1 1,0 0 0,0-1-1,0 1 1,1 0 0,-1 0-1,0 0 1,1-1-1,-1 1 1,0 0 0,0 0-1,1 0 1,-1-1 0,0 1-1,1 0 1,-1 0 0,0 0-1,1 0 1,-1 0 0,0 0-1,1 0 1,-1 0-1,0 0 1,1 0 0,-1 0-1,0 0 1,1 0 0,-1 0-1,0 0 1,1 0 0,-1 0-1,0 0 1,1 1-1,14 6-6,9 20 3,-5-7 13,0 0 0,43 33 0,-47-42-16,0-1 0,1 0 0,1-1 1,0-1-1,0 0 0,0-2 0,1 0 0,0 0 1,0-2-1,1 0 0,-1-2 0,1 0 0,24 0 1,-40-2 1,-1-1 1,0 1 0,1-1-1,-1 1 1,0-1 0,0 0 0,1 0-1,-1 0 1,0 0 0,0 0-1,0 0 1,0 0 0,0-1 0,0 1-1,-1-1 1,1 0 0,0 1-1,-1-1 1,1 0 0,-1 0 0,0 0-1,0 0 1,0 0 0,0 0-1,0 0 1,0 0 0,0-1 0,0 1-1,0-4 1,1-8 33,0 1 0,0-1 0,-2-26-1,0 28 30,0-7 46,-1 1 1,0-1-1,-2 0 1,0 1-1,-1 0 1,-7-21-1,-4-20 21,14 55-365,1 0 1,-1 0-1,1 0 0,0 0 1,0 0-1,1-1 1,-1 1-1,1 0 1,0 0-1,0 0 0,0 0 1,2-4-1,7-4-4197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7:55.76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12454,'0'0'5490,"80"133"-5314,-51-65-144,-5 12-64,-15 9-480,-9 7-5731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00.2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118 0 5987,'0'0'9575,"-12"8"-9260,-37 25-62,46-30-225,-1 1 1,1 0-1,0-1 1,0 1-1,0 0 1,0 1-1,1-1 0,0 0 1,0 1-1,0-1 1,0 1-1,1 0 0,-1 0 1,1-1-1,0 8 1,-3 5 42,-2 17 63,1 1 0,2-1 0,2 56 0,1-79-129,0-3 3,1 1-1,0-1 1,0 1-1,1-1 1,0 0-1,0 1 1,1-1-1,0 0 0,1 0 1,-1-1-1,8 11 1,-3-7 10,0 0 1,1-1-1,1 1 1,-1-2-1,2 0 0,16 13 1,-2-6 17,0-2 0,0 0-1,1-2 1,1-1 0,0-1 0,33 8 0,-30-12-2,1-1 1,0-1 0,0-2-1,0-1 1,51-5 0,-75 3-15,0 0-1,0 0 1,0-1 0,0 0 0,0 0 0,0-1 0,-1 1-1,1-1 1,-1-1 0,0 1 0,0-1 0,0-1 0,0 1-1,-1-1 1,1 1 0,-1-2 0,-1 1 0,1 0 0,-1-1-1,0 0 1,0 0 0,0 0 0,-1-1 0,0 1-1,0-1 1,-1 0 0,3-11 0,2-13 157,-2 0 1,-1-1-1,-2 0 1,-3-57-1,1 79-146,-1-14 41,-1 0 1,-2 0-1,0 1 1,-1-1-1,-2 1 1,0 0-1,-2 1 1,0 0 0,-15-26-1,14 38 120,2 8-3519,-3 2 283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00.77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 22 8996,'0'0'9044,"-14"0"-9044,37 0 32,8 0-32,4 0 80,0-2-16,1 2 0,4-4-64,-1 0-816,-3-1-1569,-5-1-5651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01.63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 7 5747,'0'0'7155,"-3"0"-7107,8 0 64,15 0 240,4 0-240,7 0 160,7 0-240,-1-2 32,3-2-64,-4 4-128,-5 0-2017,-9 0-2097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02.4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47 0 5090,'0'0'8297,"-7"6"-7776,3-4-492,2-1-15,-1 1 0,1-1 0,0 1-1,0-1 1,-1 1 0,1 0 0,0 0-1,0 0 1,1 1 0,-1-1 0,0 0-1,1 1 1,-1-1 0,1 1 0,0-1-1,0 1 1,0-1 0,0 1 0,0 0-1,1 0 1,-1-1 0,1 1 0,0 0-1,0 3 1,0-3 64,0 1 0,0-1 0,0 0 0,0 1 0,1-1 0,0 1 0,-1-1 0,1 0 0,1 0-1,-1 1 1,3 4 0,-3-7-47,1 1 0,-1-1 0,0 1 0,1-1 0,0 0 0,-1 0 0,1 0 0,0 0 0,-1 0 0,1 0 0,0 0 0,0 0 0,0-1 0,0 1 0,0-1 0,0 1 0,0-1 0,0 0 0,0 0 0,0 0 0,2 0 0,-1 0 9,1 0 18,-1 0 1,1 0-1,0 0 1,0 0-1,-1-1 1,1 1-1,0-1 1,6-2-1,-9 2-42,0 0-1,1-1 0,-1 1 1,0 0-1,0 0 1,0-1-1,0 1 1,0 0-1,-1-1 0,1 1 1,0-1-1,-1 1 1,1-1-1,-1 1 1,1-1-1,-1 1 0,0-1 1,1 0-1,-1 1 1,0-1-1,0 0 1,0 1-1,-1-3 0,1 1 18,1 1-1,-1 0 1,0 0-1,0 0 0,-1-1 1,1 1-1,0 0 1,-1 0-1,1 0 0,-1 0 1,0-1-1,0 1 1,0 0-1,-1-2 0,0 3-1,0 0 0,1 0 0,-1 0-1,0 0 1,0 0 0,0 0 0,1 1-1,-1-1 1,0 1 0,0-1-1,0 1 1,0 0 0,0 0 0,0 0-1,0 0 1,-3 0 0,5 1-32,-1-1 1,0 0 0,1 1-1,-1-1 1,1 1-1,-1-1 1,1 1-1,-1 0 1,1-1-1,-1 1 1,1-1 0,-1 1-1,1 0 1,0-1-1,0 1 1,-1 0-1,1-1 1,0 1-1,0 0 1,0 0 0,0-1-1,-1 1 1,1 0-1,0 0 1,0-1-1,1 1 1,-1 0 0,0-1-1,0 1 1,0 0-1,0 0 1,1 0-1,-1 0-3,0 0-1,0 1 1,0-1-1,1 0 1,-1 0-1,0 0 1,1 1-1,-1-1 1,1 0-1,-1 0 1,1 0-1,-1 0 1,1 0-1,0 0 1,0 0-1,-1 0 1,1 0-1,0-1 1,0 1-1,0 0 1,0 0-1,0-1 1,1 2-1,8-1-9,0 0 1,-1 0-1,1-1 0,0 0 1,0 0-1,11-3 0,-21 3 27,1-1 1,0 1-1,0-1 0,0 1 1,-1-1-1,1 0 0,0 1 0,0-1 1,-1 0-1,1 0 0,-1 1 1,1-1-1,-1 0 0,1 0 0,-1 0 1,1 1-1,-1-1 0,0 0 1,1 0-1,-1 0 0,0 0 0,0 0 1,0 0-1,0 0 0,0 0 1,0 0-1,0 0 0,0 0 0,0 0 1,0 0-1,0 0 0,-1 0 1,1 1-1,0-1 0,-1 0 0,1 0 1,-1 0-1,1 0 0,-1 0 1,1 1-1,-1-1 0,1 0 0,-1 0 1,0 1-1,1-1 0,-1 1 1,0-1-1,0 0 0,0 1 1,1-1-1,-2 1 0,-6-3 34,0 2 0,-1-1 0,1 1 1,0 1-1,0 0 0,-9 0 0,4 0-57,12 0-95,-3 3-1849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6019,'0'0'3495,"2"18"-3066,3 54 913,15 72 0,20 27-455,26 126-445,39 569-239,-48-310-89,-2-78-12,30 216 90,-81-661-188,-2-12-43,1-1 0,1 1 0,1-1 0,0 0 0,16 36 0,-21-56-64,0 1 0,0-1-1,0 1 1,1-1 0,-1 1-1,0-1 1,1 1 0,-1-1-1,0 1 1,1-1 0,-1 1-1,0-1 1,1 0 0,-1 1-1,1-1 1,-1 0 0,1 1-1,-1-1 1,1 0 0,-1 0-1,1 0 1,-1 1 0,1-1-1,-1 0 1,2 0 0,2 0-3256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09.17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88 13622,'0'0'5133,"-5"0"-5061,-5 0-17,10 0-15,25 0 31,46 0 252,-18-3-108,1-2 1,90-22 0,-3 1-143,-86 17-500,41-5 1054,-35 11-10109,-78 3 2426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09.52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521 1 5635,'0'0'10623,"-17"12"-9967,-52 42-279,66-52-367,1-1 0,0 2 0,0-1 0,0 0 0,0 0 0,0 1 0,1-1 0,-1 1 0,1-1 0,0 1 0,-1 0 0,1-1 0,0 1 0,1 0 0,-1 0 0,0 0 0,1 0 0,0 0 0,-1 0 0,2 5 0,-2 3 17,-1 52 121,3 1 0,11 78 0,32 123 75,-40-245-212,7 47 77,-3 0 0,0 90 0,-8-150-45,0 1-1,-1-1 1,0 1 0,-1-1 0,1 0 0,-1 0-1,-1 1 1,1-1 0,-1-1 0,-1 1 0,1 0 0,-1-1-1,-6 9 1,3-7 37,-1 1 0,0-1 0,0-1 0,-1 0 0,0 0 0,0 0 0,-1-1 0,-12 5 0,1-1 9,0-2 0,-1 0 0,0-2-1,0 0 1,-1-2 0,0 0 0,0-1-1,-24-1 1,30-2-102,7 0 14,-1 0 0,1 0 0,0-1 0,-20-4 0,27 4-26,0 0-1,0 0 1,0 0-1,1-1 1,-1 1-1,0-1 1,1 0-1,-1 0 1,1 1-1,0-2 1,0 1-1,-1 0 1,1 0 0,1-1-1,-1 1 1,0-1-1,1 1 1,-1-1-1,1 0 1,0 0-1,-2-3 1,1-4-554,0 1-1,1-1 1,0 0 0,0 0-1,1 0 1,2-18 0,5-17-6806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39.44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25 1720 13510,'0'0'2884,"-4"1"-2772,-13 6 64,13-5 0,5-9-148,0 0 0,0 0-1,1 0 1,0 0 0,0 0 0,1 1-1,-1-1 1,1 1 0,8-11-1,0-4 81,45-101 524,67-207 0,9-143-310,-13 45-342,-98 356 69,-3 11-11,29-69 0,-45 124-21,-2 5-9,0-1 0,0 0 0,0 1 0,0-1 0,0 0 0,0 1 0,1-1 0,-1 1 1,0-1-1,1 0 0,-1 1 0,0-1 0,1 1 0,-1-1 0,1 1 0,-1-1 0,0 1 0,1 0 0,-1-1 0,1 1 0,0-1 0,-1 1 0,1 0 0,-1 0 1,1-1-1,-1 1 0,1 0 0,1-1 0,-2 1 184,2 0-883,-22-2-11160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39.8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14 728 4274,'0'0'10685,"-4"-4"-10298,3 2-374,0 1 1,0-1 0,0 1 0,0-1-1,0 0 1,0 0 0,1 0 0,-1 1-1,1-1 1,-1 0 0,1 0-1,0 0 1,0 0 0,0 0 0,0 0-1,0 0 1,0 0 0,0 1 0,1-1-1,-1 0 1,0 0 0,1 0-1,0 0 1,0-1 0,5-9 44,0-1-1,12-17 1,-4 6 77,67-137 624,18-32 116,-81 162-770,2 1-1,0 1 0,50-51 0,-62 71-82,0 2 0,1-1-1,1 1 1,-1 1-1,1 0 1,0 0 0,0 1-1,21-8 1,-25 11 19,-1 1 0,1 0 0,0 0-1,0 0 1,1 0 0,-1 1 0,0 0 0,0 0 0,0 1 0,0 0-1,0 0 1,0 0 0,0 1 0,0 0 0,-1 0 0,1 0 0,0 1-1,6 4 1,6 4 44,-1 2-1,0 0 1,-1 1-1,0 1 0,-1 0 1,-1 1-1,0 1 1,20 33-1,-21-26-520,-1-1 0,-1 1 0,-2 1 0,0 0 0,-2 0 1,9 50-1,-5 15-3982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40.9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33 163 12038,'0'0'3953,"-6"-7"-3609,-16-20-261,22 28-81,0-1-1,0 0 0,0 0 0,0 0 1,0 0-1,0 0 0,0 0 1,0 0-1,0 1 0,0-1 1,0 0-1,0 0 0,0 0 1,0 0-1,0 0 0,-1 0 1,1 0-1,0 0 0,0 0 1,0 0-1,0 1 0,0-1 1,0 0-1,0 0 0,0 0 1,-1 0-1,1 0 0,0 0 0,0 0 1,0 0-1,0 0 0,0 0 1,0 0-1,0 0 0,-1 0 1,1 0-1,0 0 0,0 0 1,0 0-1,0 0 0,0 0 1,0 0-1,0 0 0,-1 0 1,1 0-1,0-1 0,0 1 1,0 0-1,0 0 0,0 0 1,0 0-1,0 0 0,0 0 0,-1 0 1,3 11-5,12 27 180,34 67 0,-15-37-51,-9-11-99,-14-30-10,2 0 0,0-1 1,27 39-1,-36-61-21,0 0 0,1 0 0,-1 0 0,1-1 0,0 1 0,0-1 0,5 3 0,-7-5 0,-1 0 0,0-1-1,1 1 1,-1 0 0,1-1 0,-1 1 0,1-1 0,-1 1 0,1-1 0,-1 0 0,1 0 0,0 0 0,-1 0-1,1 0 1,-1 0 0,1 0 0,-1 0 0,1 0 0,-1-1 0,1 1 0,-1-1 0,1 1 0,-1-1-1,1 0 1,-1 1 0,0-1 0,3-2 0,0 0 0,-1-1 0,0 0-1,0 0 1,0 0 0,-1-1-1,1 1 1,-1 0 0,0-1 0,2-5-1,13-52 28,-10 37-6,14-68 4,-17 65-1,2 0-1,2 0 0,0 1 0,23-49 1,-31 75-22,0 0 1,1 0-1,-1 0 0,1 0 1,0 0-1,-1 1 0,1-1 1,-1 0-1,1 1 1,0-1-1,0 0 0,-1 1 1,1-1-1,0 1 0,0-1 1,0 1-1,0-1 1,0 1-1,0 0 0,0-1 1,0 1-1,-1 0 1,1 0-1,2 0 0,-1 0-3,0 0 0,0 1 0,0-1 0,0 1 1,-1-1-1,1 1 0,0 0 0,0 0 0,-1 0 0,1 0 0,-1 0 0,2 2 0,4 3-9,0 1 0,-1 0 1,12 15-1,14 28 23,-23-34-3,1 0-1,0-1 1,1 0-1,1-1 1,0 0-1,18 15 1,-29-28-7,1 1 1,0-1-1,-1 1 1,1-1-1,0 0 1,0 1-1,0-1 1,0 0-1,0 0 1,0-1-1,1 1 1,-1 0-1,0-1 1,0 1-1,0-1 1,1 0-1,-1 1 1,0-1-1,1-1 1,-1 1-1,0 0 0,0 0 1,1-1-1,-1 1 1,0-1-1,0 0 1,0 0-1,0 1 1,0-1-1,0-1 1,0 1-1,0 0 1,0 0-1,0-1 1,-1 1-1,1-1 1,0 0-1,-1 1 1,1-1-1,-1 0 1,0 0-1,2-4 1,5-8-5,-1-1 0,-1 0 1,0 0-1,7-30 0,-10 32 5,11-40 13,-7 24-11,1-1 0,1 1 1,2 0-1,18-35 0,-29 63-1,0 0-1,1 0 0,-1 1 1,0-1-1,1 0 0,-1 1 1,1-1-1,-1 0 0,1 1 1,-1-1-1,1 1 0,-1-1 1,1 1-1,0-1 0,-1 1 1,1-1-1,0 1 0,-1 0 1,1-1-1,0 1 0,-1 0 1,1-1-1,0 1 0,0 0 1,0 0-1,-1 0 0,2 0 1,-1 0 2,0 1 1,0-1 0,0 1 0,0 0-1,0-1 1,0 1 0,-1 0 0,1 0-1,0-1 1,0 1 0,-1 0-1,1 0 1,0 0 0,-1 0 0,1 0-1,0 2 1,17 50 120,-17-46-123,14 51 150,19 59 30,-28-100-184,0-1-1,2 0 1,0 0-1,18 27 1,-22-39-98,-1 1 1,1-1-1,0 0 1,1 0-1,-1 0 1,1 0 0,8 4-1,21 5-3455,-11-10-2756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46.85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41 128 4370,'0'0'3778,"-25"38"2048,23-34-5782,0 0-1,0 0 0,0 0 1,1 1-1,-1-1 0,1 0 0,0 1 1,0-1-1,0 1 0,1-1 1,0 1-1,0 0 0,1 5 1,-1-10-37,0 1-1,0-1 0,0 1 0,0-1 0,1 1 0,-1-1 0,0 1 0,1-1 0,-1 1 0,0-1 0,1 1 0,-1-1 0,0 0 1,1 1-1,-1-1 0,1 0 0,-1 1 0,1-1 0,-1 0 0,1 0 0,-1 1 0,1-1 0,-1 0 0,1 0 0,0 0 0,-1 0 0,1 0 0,-1 0 0,1 1 0,0-2 0,23 2 51,-20-1-26,6 1 53,1-2-1,-1 1 0,0-1 1,15-4-1,-20 3-72,0 0 1,0 0-1,0 0 0,0-1 1,0 1-1,-1-1 0,1-1 1,-1 1-1,0 0 1,5-6-1,1-3 23,0 1 0,0-1 0,-1 0 0,12-23 0,-19 31-11,1-1 0,-1 0 0,0 0 0,0 1 1,-1-1-1,1 0 0,-1 0 0,0-1 0,-1 1 0,1 0 1,-1 0-1,0 0 0,0 0 0,0-1 0,-1 1 1,0 0-1,-2-7 0,1 10-12,1 0 1,-1 0-1,0 1 0,1-1 0,-1 1 1,0-1-1,0 1 0,0 0 0,0-1 1,0 1-1,0 0 0,-1 1 1,1-1-1,0 0 0,0 0 0,-1 1 1,1 0-1,0-1 0,-1 1 0,-2 0 1,0 0 25,0-1 0,0 1 0,1 0 0,-1 1 1,0-1-1,0 1 0,0 0 0,0 0 0,-6 2 0,4 2-8,1 0-1,-1 0 0,1 0 1,0 1-1,0 0 0,0 0 1,1 1-1,0-1 0,1 1 1,-1 0-1,-5 13 1,1 1 18,0-1 0,1 1 0,-5 27 0,9-31 28,0 1 1,1 0-1,1 0 1,1 0-1,0 0 1,2 0 0,0 0-1,5 27 1,-4-40-69,0 0 0,0 0 1,1 0-1,-1-1 0,1 1 0,0-1 1,1 0-1,-1 0 0,1 0 0,0 0 1,0-1-1,0 1 0,0-1 0,0 0 1,1 0-1,0-1 0,-1 1 0,1-1 1,0 0-1,0 0 0,0-1 0,0 1 1,1-1-1,-1 0 0,0-1 0,0 1 1,1-1-1,-1 0 0,0 0 0,1-1 1,-1 0-1,0 0 0,0 0 0,1 0 1,-1-1-1,0 0 0,0 0 0,5-3 1,11-11 3,0 0 1,-1-1 0,0-2 0,28-34-1,5-4-203,-47 51 73,57-56-1232,-18 23-2579,-13 14-2171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48.04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455 1 3105,'0'0'8124,"-24"-1"-7011,-78 3-270,92 0-717,0-1 0,0 2 0,-1-1 0,2 1 0,-1 1 0,0 0 0,1 0 0,0 1 0,0 0 0,0 1 0,0 0 0,1 0 0,-10 11 0,4-6 143,-4 4-56,0 1 0,2 0 0,0 2 0,0-1 0,-22 37 0,30-41-152,1 0 1,1 0-1,0 0 0,1 0 1,1 1-1,0 0 0,0 0 1,2 0-1,-1 0 0,1 24 1,2-27-58,0 0 1,1 1-1,0-1 1,1 0-1,0 0 1,1 0 0,7 17-1,-8-24-6,-1 0 0,1-1 0,0 1 0,1-1 0,-1 1-1,1-1 1,0 0 0,-1 0 0,1 0 0,0-1 0,1 1 0,-1-1 0,0 1 0,1-1 0,-1 0-1,1-1 1,0 1 0,0-1 0,0 1 0,0-1 0,-1 0 0,2 0 0,-1-1 0,7 1 0,-7-1 0,-1 1 1,1-1 0,0 0-1,0-1 1,0 1 0,0-1 0,0 0-1,-1 0 1,1 0 0,0 0-1,-1 0 1,1-1 0,0 0 0,-1 0-1,0 0 1,0 0 0,1 0-1,-1-1 1,0 1 0,-1-1 0,1 0-1,0 0 1,-1 0 0,0 0-1,0 0 1,3-7 0,16-26 37,-3-1-1,-1-1 1,14-44 0,-17 44-27,-14 37-6,0 1 0,1-1 0,-1 1 0,0-1 1,1 1-1,-1-1 0,1 1 0,-1-1 0,1 1 0,-1-1 0,1 1 0,-1 0 0,1-1 1,-1 1-1,1 0 0,-1-1 0,1 1 0,0 0 0,-1 0 0,1 0 0,-1 0 1,1-1-1,0 1 0,-1 0 0,1 0 0,0 0 0,-1 0 0,1 0 0,-1 1 1,1-1-1,0 0 0,-1 0 0,1 0 0,0 0 0,-1 1 0,1-1 0,-1 0 1,1 1-1,-1-1 0,1 0 0,-1 1 0,1-1 0,-1 1 0,1-1 0,0 1 1,30 25 215,-23-18-179,25 22-11,25 17 130,-53-43-306,-1-1 0,1-1 0,1 1 0,-1-1-1,0 0 1,0 0 0,1 0 0,-1 0 0,1-1 0,8 1 0,-10-2-197,0 0 1,0 0-1,0 0 1,0-1-1,0 1 1,0-1-1,0 0 1,0 0-1,0 0 1,0-1-1,-1 1 1,1-1-1,4-3 1,0-1-519,-1 0 0,0 0 0,-1-1 0,12-15 0,14-20-2390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48.3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158 10 5314,'0'0'8153,"-20"-2"-6562,-61-6-604,78 8-944,1 0 1,0 0-1,-1 1 1,1-1-1,0 0 1,0 1-1,0 0 1,-1-1 0,1 1-1,0 0 1,0 0-1,0 0 1,0 0-1,0 1 1,1-1-1,-1 0 1,0 1-1,1-1 1,-1 1-1,0 0 1,1 0-1,0-1 1,-1 1 0,1 0-1,0 0 1,0 0-1,0 0 1,0 0-1,1 1 1,-1-1-1,0 3 1,0-2-19,1 1 0,-1-1 1,1 0-1,0 1 0,0-1 0,0 1 0,0-1 1,1 1-1,-1-1 0,1 0 0,0 1 1,0-1-1,0 0 0,1 0 0,-1 0 1,4 6-1,4-1-19,0 0 0,1-1-1,0 0 1,0 0 0,0-1 0,1-1 0,0 0 0,0 0 0,21 5 0,-13-3 0,0 0 0,27 16 0,-39-19 0,-1 1 0,0-1 0,0 2 1,-1-1-1,0 1 0,0-1 0,0 1 0,-1 1 0,1-1 0,-2 1 0,1-1 0,-1 1 0,0 0 0,0 1 0,-1-1 1,3 10-1,-4-11 0,0 0 0,0 0 1,-1 0-1,1 0 0,-1 0 1,0 0-1,-1 0 0,0 0 1,0 0-1,0 0 0,0 0 1,-1-1-1,0 1 0,-1 0 1,1-1-1,-1 0 0,0 1 1,0-1-1,0 0 0,-1 0 1,-4 4-1,-2 1-10,-1-1 0,0-1 0,0 0 0,0 0 0,-1-1-1,0 0 1,-1-1 0,1-1 0,-1 0 0,0 0 0,-1-2 0,1 1 0,0-2 0,-23 2 0,35-4-25,1 0 1,-1 0-1,0 0 1,1 0 0,-1-1-1,1 1 1,-1 0 0,0-1-1,1 1 1,-1 0-1,1-1 1,-1 1 0,1 0-1,-1-1 1,1 1-1,-1-1 1,1 1 0,-1-1-1,1 1 1,-1-1 0,1 0-1,0 1 1,0-1-1,-1 1 1,1-1 0,0-1-1,-5-26-892,5 20 312,0 1-1,0-1 0,1 0 1,4-15-1,-4 19 160,1 0 0,0 1 1,0-1-1,0 1 0,0 0 0,1 0 0,4-5 0,23-19-4043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49.04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13 5843,'0'0'7929,"0"-12"-5976,0 54-1531,-1-3-222,2 1 0,7 52 0,-6-81-176,0 1 0,1 0 0,1-1 0,0 1 0,0-1 0,1 0 0,0 0 0,1-1 0,1 0 0,-1 0 0,1 0 0,12 11-1,-16-18-22,1 0 0,-1 0-1,1 0 1,0-1-1,0 1 1,0-1 0,0 0-1,0 0 1,0-1-1,1 1 1,-1-1 0,0 0-1,1 0 1,-1 0-1,1-1 1,0 1-1,-1-1 1,1 0 0,-1-1-1,1 1 1,-1-1-1,1 0 1,-1 0 0,1 0-1,-1-1 1,0 1-1,0-1 1,0 0-1,0-1 1,0 1 0,0 0-1,0-1 1,-1 0-1,1 0 1,-1 0 0,0-1-1,0 1 1,0-1-1,0 1 1,2-6-1,2-4 8,-1 1-1,0-1 0,-1 0 0,-1 0 0,0 0 0,-1-1 0,2-15 0,-1-9 78,-1-51 0,-3 88 11,7 12 355,9 37-351,1 0-1,2 0 0,50 87 1,-66-131-182,0 0 1,0-1-1,0 1 1,0-1-1,1 0 0,-1 0 1,6 4-1,-8-6-56,0-1 0,0 1-1,0 0 1,0-1-1,0 1 1,0-1 0,1 1-1,-1-1 1,0 0-1,0 0 1,0 1 0,0-1-1,1 0 1,-1 0-1,0 0 1,0 0 0,0 0-1,1 0 1,-1-1-1,0 1 1,0 0 0,0-1-1,0 1 1,1-1-1,-1 1 1,0-1 0,0 1-1,0-1 1,0 0-1,0 1 1,0-1 0,-1 0-1,1 0 1,0 0-1,1-1 1,1-4-693,0 0 1,0 0-1,-1 0 0,0-1 1,0 1-1,0-1 0,1-11 0,2-24-4118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49.38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74 2785,'0'0'10296,"-3"-9"-9117,-9-18-584,10 26-340,10 21-22,8 14-37,29 43 0,11 22-78,-49-84-79,2 3 5,-1 0-1,0 1 1,7 30-1,-23-165 1280,7 99-1339,0-5 47,1 0 1,1 0-1,5-37 1,-4 53-66,0-1 0,0 0 0,0 1 0,1-1 0,0 1 0,0 0 0,0 0 0,1 0 0,0 0 0,0 1 0,1-1 0,-1 1 0,1 0-1,0 1 1,12-9 0,-12 9-327,1 1 1,0 0-1,-1 0 0,1 0 0,1 1 0,6-3 0,22 1-5183,-8 4-1147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78 5539,'-10'-10'7583,"5"9"-4628,2 25-1803,2 47-1046,3 100 86,-1-153-182,1 1 0,2-1-1,-1 0 1,2 0 0,1-1-1,14 35 1,-17-47-12,0 0 1,1 0 0,-1 0 0,1-1-1,0 1 1,0-1 0,0 0-1,1 0 1,0 0 0,-1-1 0,7 4-1,-8-6 2,-1 1-1,1-1 0,-1 0 0,1 0 1,0 0-1,0 0 0,0-1 0,-1 1 1,1-1-1,0 0 0,0 0 0,0 0 1,0 0-1,0 0 0,0 0 0,-1-1 1,1 0-1,0 1 0,0-1 1,-1 0-1,1 0 0,0 0 0,-1-1 1,1 1-1,3-3 0,1-3 12,0 1 0,0-1 1,-1 0-1,0-1 0,-1 1 0,10-17 0,24-56 151,-37 76-154,45-113 174,44-160-1,-91 277-159,0 0-1,0 0 1,0 0-1,0 0 1,0 1 0,0-1-1,0 0 1,0 0-1,0 0 1,0 0-1,0 0 1,0 0 0,0 0-1,0 0 1,0 0-1,0 0 1,0 0 0,0 1-1,0-1 1,0 0-1,0 0 1,0 0 0,0 0-1,0 0 1,0 0-1,0 0 1,0 0-1,0 0 1,0 0 0,1 0-1,-1 0 1,0 0-1,0 0 1,0 0 0,0 0-1,0 0 1,0 0-1,0 0 1,0 0 0,0 1-1,0-1 1,0 0-1,1 0 1,-1 0 0,0 0-1,0 0 1,0-1-1,0 1 1,0 0-1,0 0 1,0 0 0,0 0-1,0 0 1,0 0-1,0 0 1,1 0 0,-1 0-1,0 0 1,0 0-1,0 0 1,0 0 0,0 0-1,0 0 1,0 0-1,0 0 1,5 13 233,3 18-321,10 54 393,40 116-1,-43-164-927,32 60 0,-32-72-817,0-1 0,2 0 0,22 24 0,-5-13-5183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0.19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1 803 8788,'0'0'4183,"17"-10"-3460,56-37-194,-67 43-456,-1-1 1,1 0-1,-1 0 1,-1 0 0,1 0-1,-1-1 1,1 0 0,-2 0-1,1 0 1,-1 0 0,0-1-1,4-10 1,-4 5 14,0 0-1,-1 0 1,0-1 0,-1 1-1,-1-15 1,0 26-60,0-1 1,-1 1-1,1-1 1,-1 1-1,1 0 1,-1-1-1,0 1 1,0 0-1,1 0 1,-1-1 0,0 1-1,0 0 1,0 0-1,0 0 1,0 0-1,-1 0 1,1 0-1,0 0 1,0 1-1,-1-1 1,1 0-1,0 1 1,-1-1-1,1 1 1,-1-1-1,1 1 1,0 0-1,-1-1 1,-2 1-1,1-1 37,0 1 0,-1-1 0,1 1 0,0 0 1,0 0-1,-1 0 0,1 1 0,0-1 0,0 1 0,-1-1 0,1 1 0,0 0 0,-3 2 0,1 1-44,1-1 1,0 1-1,0 1 1,1-1-1,-1 0 0,1 1 1,0 0-1,0 0 0,0 0 1,1 0-1,0 0 1,0 1-1,0-1 0,-1 7 1,-1 5 34,1 1 1,0 0-1,0 23 1,2-31-50,1 1 0,1-1 0,-1 0 0,2 0 0,-1 0 0,1 0 0,5 14 1,-4-18-12,0-1 1,0 0-1,0 0 1,0 0-1,1 0 1,-1 0 0,1-1-1,1 0 1,-1 0-1,0 0 1,1 0 0,0-1-1,0 0 1,6 4-1,-1-2-197,0-1 0,0 0 0,0 0 0,1-1 0,-1-1 0,1 0 0,0 0 0,-1-1 0,1 0 0,0-1-1,0 0 1,0-1 0,16-3 0,-8 0-525,0 0 0,-1-2-1,0 0 1,0-1-1,0-1 1,27-17 0,1-5-1605,-1-2-1,58-53 1,-76 59 1335,30-37 0,-41 42 1932,-1 0-1,19-35 1,-32 53-655,0-1 1,0 0-1,-1 0 1,1 1 0,-1-1-1,0 0 1,1-4-1,-2 7-177,0 0 0,0 1 0,-1-1 0,1 0 0,0 0 0,0 1 0,0-1 0,-1 0 1,1 1-1,0-1 0,-1 0 0,1 1 0,-1-1 0,1 0 0,-1 1 0,1-1 0,-1 1 0,1-1 0,-1 1 0,1-1 0,-1 1 0,0 0 0,1-1 0,-1 1 0,0 0 0,1-1 0,-1 1 0,0 0 0,0 0 0,1 0 0,-1-1 0,0 1 0,0 0 0,1 0 0,-1 0 0,0 0 0,0 0 0,1 1 0,-1-1 0,-1 0 0,-12 1 423,0 1 0,1 0-1,-1 1 1,1 1 0,-1 0-1,1 1 1,0 0 0,1 1-1,-22 13 1,11-4-229,0 0-1,2 1 1,0 2 0,-22 23 0,34-32-165,0 1 1,1 0 0,0 1-1,1 0 1,-8 16 0,12-21-108,0 0-1,1 0 1,0 1 0,1-1 0,-1 0 0,1 1 0,0-1 0,1 1 0,0-1 0,0 1 0,0-1 0,3 12 0,-2-14-27,0 0 1,1 0 0,0 0 0,0-1-1,0 1 1,0-1 0,0 1-1,1-1 1,0 0 0,-1 0 0,1 0-1,1 0 1,-1 0 0,0-1 0,0 0-1,1 1 1,0-1 0,-1-1-1,1 1 1,0 0 0,0-1 0,0 0-1,0 0 1,4 1 0,11 2-84,0-1 0,0-1 1,35 1-1,-49-3 16,1-1-1,-1 1 0,0-1 1,1 1-1,-1-2 1,0 1-1,0 0 0,0-1 1,0 0-1,0 0 0,0-1 1,-1 1-1,1-1 1,-1 0-1,8-7 0,-6 4-107,-1 0-1,0 0 1,0-1 0,-1 1-1,0-1 1,0 0-1,0-1 1,-1 1-1,4-13 1,0-9-829,-1-1 0,-2 0 0,0-1 1,-2-44-1,-7-181-3713,-12 87 5784,12 129-20,3 14 1492,-11-39 0,9 56-808,2 10 316,-1 17-681,5 36-1043,2 1 0,14 61 0,33 111 178,-29-132-448,57 241-1412,-58-232-1716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2.6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1842 4 9300,'0'0'7404,"-4"-1"-6748,2 0-612,0 1 0,0-1-1,0 1 1,0 0 0,0 0 0,0 0 0,0 0 0,0 0-1,0 0 1,0 1 0,0-1 0,1 0 0,-1 1 0,-3 1-1,-29 17 56,29-16-81,-452 299 357,-158 99-209,-41 18 709,620-399-757,35-20-230,0 1 187,1-6-2672,2-3 1874,1-1 0,1 1-1,-1 0 1,6-8 0,-7 11 178,16-34-4805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2.9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285 0 12166,'0'0'2566,"-24"12"-1624,6-4-755,4-3-89,0 1 0,1 1-1,0 0 1,0 1 0,1 0-1,0 1 1,0 1 0,1 0-1,1 0 1,-13 15 0,11-7 24,1 0 0,0 0 0,2 1 0,0 1 0,1-1 0,1 1 0,1 0 1,-6 34-1,7-24-40,2 0 1,1 1 0,2-1 0,0 1-1,7 41 1,-4-59-79,-1 0-1,2-1 1,-1 1-1,2 0 0,0-1 1,0 0-1,1 0 1,1-1-1,0 0 1,0 0-1,1 0 1,1-1-1,0 0 1,0-1-1,0 0 0,2 0 1,-1-1-1,1 0 1,17 9-1,-4-5-33,0-2 0,0 0 1,1-1-1,0-2 0,1 0 0,0-2 0,0 0 0,50 1 0,-21-5-1123,0-2-1,86-13 1,-11-15-5362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8.0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89 11781,'0'0'3992,"20"4"-3446,21 3-282,1-1-1,55 1 0,3-9-53,156-22-1,-174 12-196,-18 4-564,83-22 1,-146 30 537,1-1-243,1 1 0,0-1 1,-1 0-1,1 0 0,-1 1 1,1-2-1,-1 1 0,1 0 1,-1-1-1,0 1 1,0-1-1,0 1 0,1-1 1,-2 0-1,3-2 0,-1-10-3756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8.3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0 191 14519,'0'0'1424,"177"0"-751,-82 0-305,7 0-256,2-15-32,-4-9-80,-9 0 0,-14-2-176,-15-2-977,-20 0-1504,-24 4-1825,-18 2-1841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8.7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15 11941,'0'0'3594,"20"-3"-2932,-8 1-553,9-2 38,-1 1-1,1 1 1,-1 1 0,1 1 0,-1 1 0,23 3-1,-18 2-46,-1 1-1,0 1 1,-1 1 0,1 0-1,-2 2 1,0 1-1,0 1 1,-1 1-1,0 0 1,-2 2 0,32 31-1,-36-31-75,-1 0 1,0 1-1,-2 1 0,0 0 0,-1 0 1,0 1-1,-2 1 0,0 0 0,-2 0 0,0 1 1,-1 0-1,-1 0 0,4 41 0,-8-31 8,-2 1-1,0-1 0,-3 0 0,0 0 0,-2-1 1,-2 1-1,0-1 0,-2-1 0,-22 46 1,-7 0-887,-3-2 0,-67 89 1,80-124-2497,7-19-3127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8:59.66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735 8 9108,'0'0'1924,"-24"-1"-577,-141-4 670,87 4-1222,0 3 0,0 4 0,-85 17 0,126-17-437,36 2-342,13 148-102,0 5 124,-12-121-25,1 32-10,-3-1 1,-13 74 0,-35 163-26,-17 452 1,66-681 23,1 272 41,10-275 102,-6-50 27,1 41 896,13-65-967,-18-2-101,28 7-21,1-1-1,1-1 1,35 1 0,-38-5-467,-1-1 0,1-1 1,0-2-1,-1 0 0,47-13 0,0-10-4421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0.7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157 17 8868,'0'0'2548,"-19"13"-1070,-59 47-222,73-55-1185,0-1-1,0 1 0,1 0 0,0 0 0,0 1 1,1-1-1,-1 1 0,1-1 0,0 1 0,1 0 1,-1 1-1,1-1 0,0 0 0,1 0 0,-1 1 0,2-1 1,-2 9-1,1-4-18,-1 1 0,1 0 1,0 0 0,1-1-1,0 1 1,1 0 0,0 0-1,4 17 1,-3-23-37,1 1 1,-1-1-1,1 0 1,0 0-1,1 0 0,-1-1 1,1 1-1,1-1 0,-1 0 1,1 0-1,-1 0 1,1-1-1,1 0 0,7 6 1,1-1 18,0-2 0,0 1 0,0-2 0,1 0 0,0-1 0,0 0 1,31 5-1,-8-6 83,0 0 0,44-3 0,-68-2-91,1-1 1,-1 0-1,0-1 1,0-1-1,0 0 1,0 0-1,-1-2 1,0 1-1,0-2 1,0 0-1,-1 0 1,22-18-1,-28 20 11,0 0 0,0-1 0,0 1 0,-1-1 1,0 0-1,0 0 0,0-1 0,-1 0 0,0 1 0,0-1 0,-1-1 0,0 1 0,0-1 1,-1 1-1,1-1 0,-2 0 0,1 1 0,-1-1 0,0 0 0,-1 0 0,0 0 0,0 0 0,-1 0 1,-2-13-1,0 15-7,1 0 1,-1-1-1,0 1 1,-1 1-1,1-1 1,-1 0-1,0 1 0,0 0 1,-1 0-1,0 0 1,0 0-1,0 1 1,0 0-1,-1 0 1,-11-6-1,0 1-5,-1 0 0,0 2-1,0 0 1,-24-6 0,10 7 59,0 0 1,0 3-1,-1 0 0,-41 3 0,52 1 44,25-6-1319,26-9-570,16-9-4855,-24 7-1532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1.05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 1 9700,'0'0'7684,"-2"7"-7393,-3 26-206,1 0 0,1 0 0,2 1 0,4 33 0,-2 4-67,22 474-293,-23-536-155,6 32 79,-6-40 79,0 0-1,1 0 1,-1 1 0,0-1 0,1 0-1,-1 0 1,0 0 0,1 0 0,0 0-1,-1 0 1,1 1 0,0-1 0,-1-1-1,1 1 1,0 0 0,0 0 0,0 0-1,0 0 1,0-1 0,0 1 0,0 0-1,0-1 1,0 1 0,0 0-1,2 0 1,8-1-7806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1.38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0 119 10421,'0'0'5570,"4"-18"-5410,15-56-5,-18 73-153,-1-1-1,1 1 1,-1 0-1,1-1 0,-1 1 1,1 0-1,0-1 1,0 1-1,0 0 1,-1 0-1,1 0 1,0 0-1,0 0 1,1 0-1,-1 0 1,0 0-1,0 0 0,0 0 1,1 1-1,-1-1 1,0 0-1,1 1 1,-1-1-1,1 1 1,-1 0-1,0-1 1,1 1-1,-1 0 1,1 0-1,-1 0 0,1 0 1,-1 0-1,1 0 1,-1 0-1,1 1 1,2 0-1,6 0-2,-8-1 7,0 1-1,1-1 0,-1 1 0,0 0 0,0 0 0,0 0 0,0 0 0,0 0 0,0 0 0,0 0 0,0 1 0,0-1 0,0 1 0,-1-1 0,1 1 0,-1 0 0,1-1 0,-1 1 0,0 0 0,1 0 0,-1 0 0,0 0 0,0 0 0,-1 1 0,1-1 0,0 0 0,0 4 0,1 0 20,-1 1-1,1-1 1,-1 0-1,-1 1 1,1 0 0,-1-1-1,0 1 1,-1-1 0,-1 8-1,2-13-20,0 0 0,-1 0 1,1 0-1,-1 0 0,1 0 0,-1 0 0,1-1 0,-1 1 0,1 0 0,-1 0 0,0 0 0,0-1 0,1 1 0,-1 0 0,0-1 1,0 1-1,0 0 0,0-1 0,0 1 0,0-1 0,0 0 0,0 1 0,0-1 0,0 0 0,-2 1 0,-29 0 94,20-2-86,29-3-4840,4 4 394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10 153 8404,'0'0'4357,"-2"-19"-3963,-5-63 585,6 79-860,1 0-1,0-1 0,0 1 1,1-1-1,-1 1 0,1 0 0,0-1 1,1-4-1,-1 7-87,-1 0 0,1 0 0,-1 0 0,1 0 0,-1 0-1,1 0 1,0 0 0,0 0 0,0 0 0,-1 0 0,1 0 0,0 1 0,0-1 0,0 0 0,0 1 0,2-2-1,-1 2-21,-1 0 0,1-1-1,-1 1 1,1 0-1,-1 0 1,1 0 0,-1 0-1,1 0 1,-1 1-1,1-1 1,-1 0 0,1 1-1,-1-1 1,1 1-1,-1-1 1,0 1 0,1 0-1,-1 0 1,0 0-1,0-1 1,1 1 0,-1 0-1,0 0 1,0 1-1,0-1 1,1 2 0,3 4 37,-1 0 1,1 1 0,-1-1-1,-1 1 1,1 0-1,3 15 1,10 56 205,-12-51-158,-2-9-64,3 11 4,1 0-1,11 33 1,-17-63-35,-1 1 1,0-1 0,0 1 0,0-1 0,1 1-1,-1-1 1,0 1 0,0-1 0,1 1 0,-1-1-1,1 1 1,-1-1 0,0 1 0,1-1 0,-1 0-1,1 1 1,-1-1 0,1 0 0,-1 1 0,1-1-1,-1 0 1,1 0 0,-1 1 0,1-1 0,-1 0-1,1 0 1,0 0 0,-1 0 0,1 0 0,-1 0 0,1 0-1,0 0 1,-1 0 0,1 0 0,-1 0 0,1 0-1,-1 0 1,1 0 0,0-1 0,1 0-1,0 0 0,0 0 0,-1 0 1,1 0-1,0-1 0,-1 1 1,1 0-1,-1-1 0,1 0 0,1-2 1,5-10 8,0 1 0,-2-1 0,0-1 0,0 1 0,5-25 0,-3 7 32,4-57 0,-11 81 37,-1 7 70,3 24 202,-1-10-307,1 1-1,1-1 0,0 1 0,1-1 1,11 22-1,-14-31-78,1 0 1,-1 1-1,1-1 1,0 0-1,0-1 1,1 1-1,-1-1 0,1 1 1,0-1-1,0 0 1,0-1-1,0 1 1,0 0-1,1-1 0,-1 0 1,1 0-1,-1-1 1,1 1-1,0-1 1,5 1-1,15-1-2746,-2-1-3307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2.8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155 45 7812,'0'0'4612,"-20"20"-3459,-64 66-273,79-80-791,0-1 0,0 1-1,1 1 1,-1-1 0,1 0-1,1 1 1,0 0 0,0 0-1,0 0 1,0 0 0,1 0-1,1 1 1,-1-1 0,1 1 0,0-1-1,1 1 1,0-1 0,1 12-1,-1 0 28,0-8-54,0 0 0,1 0 0,1 0 1,-1 0-1,2 0 0,-1 0 0,2-1 0,5 15 0,-6-19-37,1 1 1,0-1-1,1 0 0,-1 0 0,1 0 1,0 0-1,0-1 0,1 0 0,0 0 1,0 0-1,0-1 0,0 0 0,9 4 1,-4-3 3,1 0 0,-1-1 1,1 0-1,0-1 0,0-1 1,0 1-1,0-2 0,17 1 1,-21-2-15,-1 0 0,0-1 0,0 1 0,0-1 0,-1-1 1,1 1-1,0-1 0,0 0 0,-1-1 0,1 0 1,-1 0-1,0 0 0,0-1 0,0 1 0,10-9 0,-7 1 14,0 0 0,-1-1 0,0 0-1,0 0 1,-2 0 0,1-1-1,-2 0 1,1 0 0,-2-1 0,0 0-1,-1 1 1,0-1 0,-1 0-1,0-1 1,-1 1 0,-1 0-1,-2-19 1,2 22-21,-1 0 0,-1-1 0,0 1-1,-1 0 1,0 0 0,0 1 0,-1-1 0,-1 0-1,1 1 1,-2 0 0,0 0 0,0 1 0,0 0-1,-1 0 1,-1 0 0,0 1 0,0 0 0,0 0 0,-1 1-1,0 0 1,0 1 0,-12-7 0,15 11 5,0-1 1,0 1-1,-1 0 0,1 0 1,0 1-1,-1-1 0,1 2 1,-1-1-1,1 1 1,-1 0-1,1 0 0,-1 0 1,1 1-1,-1 0 1,-9 3-1,12-2-9,0-1 1,0 1 0,0 0-1,0 0 1,1 1-1,-1-1 1,1 1-1,0-1 1,0 1 0,0 0-1,0 0 1,0 1-1,0-1 1,1 1-1,0-1 1,0 1-1,0 0 1,0-1 0,0 1-1,1 0 1,-1 0-1,1 1 1,0-1-1,0 6 1,0-3-3,0-1 0,1 1-1,0 0 1,0-1 0,1 1 0,-1-1 0,2 1 0,-1-1-1,1 1 1,-1-1 0,2 0 0,-1 1 0,1-1 0,0-1-1,6 10 1,-3-7 0,0-1-1,1 0 0,-1-1 0,2 1 0,-1-1 1,1-1-1,0 0 0,0 0 0,0 0 0,13 5 1,-11-6 7,-1 0-1,1-1 1,0 0 0,0 0 0,1-1 0,-1-1 0,0 1 0,1-2 0,-1 1 0,0-1 0,20-3 0,-23 1-247,0 0-1,0 0 1,0 0 0,-1-1 0,1 0 0,0 0 0,7-6 0,-8 4-597,1 0 0,-1 0 1,-1-1-1,1 1 0,-1-1 0,0-1 0,5-7 1,7-14-7674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3.21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50 8116,'0'0'4938,"4"-8"-4669,13-23-199,-4 21-74,-5 12 275,-2 17 1396,-6-18-1626,0 0 0,-1 0 0,1-1 0,0 1 0,-1 0 0,1 0 0,-1 0 0,1 0 0,-1 0 0,0-1 0,1 1 0,-1 0 0,0-1 0,0 1 0,1 0-1,-1-1 1,0 1 0,0-1 0,0 1 0,0-1 0,0 1 0,0-1 0,1 0 0,-1 0 0,0 1 0,0-1 0,0 0 0,0 0 0,0 0 0,0 0 0,0 0 0,0 0 0,0 0 0,0 0 0,0-1 0,-2 1 0,3 0-36,-1 0-152,3 1-384,36 15-4394,-5 3-253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3.85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76 0 8260,'0'0'7054,"-11"17"-6635,0-2-314,5-8-58,1 0 0,0 0 0,0 1 0,1-1 1,0 1-1,0 0 0,1 0 0,0 1 0,1-1 0,-1 1 0,2-1 0,-2 12 0,0 16 211,1-1 0,2 0 1,9 70-1,-7-97-230,0 1 0,1-1-1,0-1 1,1 1 0,-1 0 0,1-1 0,1 0 0,-1 0 0,1 0 0,1 0 0,-1-1 0,1 0 0,0 0 0,1-1 0,11 9 0,-8-8 0,0 0 0,0-1 1,0 0-1,1-1 0,-1 0 1,1-1-1,0 0 0,1-1 1,-1 0-1,0-1 0,12 1 1,-4-2 16,-1-1 1,1 0 0,-1-1 0,1-1-1,-1-1 1,34-11 0,-41 10-38,0 0 0,0 0 1,0-1-1,-1-1 0,0 0 0,0 0 0,-1-1 1,0 0-1,0-1 0,0 0 0,11-17 1,-15 19-64,0 0 1,-1-1 0,0 1-1,0-1 1,-1-1 0,0 1 0,3-13-1,-1-34-4617,-5 40-202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4.19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 0 10869,'0'0'6131,"-20"151"-5699,20-95-64,0 8-160,0 2-176,0 1-32,0-3-608,0-8-1153,0-10-4178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4.5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 68 8644,'0'0'6019,"1"-7"-5728,-1 5-289,0 0 5,0 0 0,0 0-1,0 1 1,0-1 0,0 0-1,0 1 1,0-1 0,1 0-1,-1 1 1,1-1 0,-1 0-1,1 1 1,0-1 0,0 1-1,0-1 1,0 1 0,0-1-1,0 1 1,0 0 0,0 0-1,0-1 1,1 1 0,-1 0-1,0 0 1,1 0 0,-1 0-1,1 0 1,-1 1 0,1-1-1,-1 0 1,1 1 0,0-1-1,-1 1 1,1 0 0,0-1-1,-1 1 1,1 0 0,0 0-1,2 0 1,40 0 105,-43 1-101,-1-1 0,1 1 0,-1 0 0,1-1 0,-1 1 0,1 0-1,-1-1 1,0 1 0,1 0 0,-1 0 0,0-1 0,0 1 0,1 0 0,-1 0 0,0 0 0,0-1 0,0 1-1,0 0 1,0 0 0,0 0 0,0-1 0,0 1 0,-1 0 0,1 0 0,0 0 0,0-1 0,-1 1 0,1 0 0,0 0-1,-1-1 1,1 1 0,-1 1 0,-2 0 12,0 0 0,0-1 1,0 1-1,0-1 0,0 0 0,0 1 0,0-1 0,0 0 0,0-1 0,-1 1 1,-4 0-1,-42 0 412,35-1-313,15 0-139,0 0 0,-1-1 0,1 1 1,0 0-1,-1-1 0,1 1 0,0 0 0,0-1 0,-1 1 0,1 0 0,0-1 0,0 1 0,0-1 0,0 1 0,-1 0 0,1-1 1,0 1-1,0-1 0,0 1 0,0 0 0,0-1 0,0 1 0,0-1 0,0 1 0,0-1 0,0 1 0,0 0 0,0-1 0,1 1 1,-1-1-1,0 1 0,0 0 0,0-1 0,1 1 0,-1-1 0,0 1 0,0 0 0,1-1 0,-1 1 0,10-19-1936,16-3-3095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5.2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8132,'0'0'6661,"13"1"-6407,23 0-62,82 5 351,-108-5-514,-1 0 1,1 1-1,-1 0 1,1 1-1,-1-1 1,0 2-1,0 0 1,0 0-1,14 9 1,-19-9-14,1 1 1,-1-1-1,-1 1 1,1 0-1,-1 0 1,1 0-1,-1 0 1,-1 1-1,1-1 1,-1 1-1,0-1 1,0 1-1,0 0 1,-1 0-1,1 10 1,0 9 91,-1 1 0,-3 35 0,1-48-80,-4 36 148,-3-1 1,-23 84-1,4-27 5,6 10 108,-13 229 0,31 122-80,5-245-204,0-40 26,-9 264 333,3-400-237,-2-1 1,-2 0-1,-24 79 0,31-121-104,1 1-1,-1-1 0,0 0 0,-1 0 0,1 1 0,0-1 1,0 0-1,-1 0 0,0 0 0,1 0 0,-1-1 0,0 1 1,0 0-1,0-1 0,0 1 0,0-1 0,0 0 0,-3 2 1,4-3-16,-1 0 1,1 0 0,-1 0 0,1 0-1,-1 0 1,1 0 0,-1 0 0,0 0-1,1-1 1,-1 1 0,1 0 0,-1-1-1,1 0 1,0 1 0,-1-1 0,1 0-1,-1 0 1,1 0 0,0 1 0,0-1-1,0-1 1,-1 1 0,1 0 0,0 0-1,0 0 1,0-1 0,1 1 0,-1 0-1,-1-3 1,-7-12-91,1 0 1,0 0-1,2-1 1,-1 0-1,2-1 0,1 1 1,-5-34-1,3-6-1474,2-67 0,4 33-2912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5.6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31 12486,'0'0'4674,"27"-2"-4642,-1 0 48,3 0-80,2-4 0,-4 0-16,1 0 16,-3 2-416,-3 2-1153,-4 2-2737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49:05.92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6259,'0'0'12806,"18"62"-12774,28-52 80,10-10-112,6 0-16,2 0-753,-4-2-1296,-10-6-6482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1:12.76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 0 5859,'0'0'7520,"0"0"-7443,-1 1-1,1-1 1,-1 0-1,1 0 1,-1 0-1,1 0 1,0 1-1,-1-1 1,1 0-1,-1 0 1,1 1-1,0-1 1,-1 0-1,1 1 1,0-1-1,-1 1 1,1-1-1,0 0 1,0 1-1,0-1 1,-1 1-1,1-1 0,0 0 1,0 1-1,0-1 1,0 1-1,0-1 1,0 1-1,-1 0 1,13 6-66,0-1 1,1 0 0,-1-1-1,1 0 1,0-1 0,20 4-1,6 2 15,-4-1-28,31 9 68,-61-16-59,1 1 1,-1-1 0,0 1-1,0 0 1,0 0 0,0 0 0,0 1-1,7 6 1,-11-7 7,1-1 0,-1 1-1,1-1 1,-1 1 0,0-1 0,0 1 0,0 0 0,-1 0 0,1 0-1,0 0 1,-1-1 0,0 1 0,0 0 0,0 0 0,0 0-1,0 0 1,-2 5 0,1-1 86,-1 0 0,0 0 0,0 0 0,0 0-1,-7 13 1,-34 45 134,23-38-124,-17 35 0,32-54-272,1 1 0,1 0 0,0-1 0,0 1 0,0 0 0,1 0 0,1 0 0,-2 18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1:19.6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93 1 2753,'0'0'2241,"-62"0"-2097,53 0 481,3 0-33,1 0-304,-1 0-288,1 0-1569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10741,'0'0'3057,"11"-17"-2523,88-142 47,-90 144-411,9-14 1195,-17 30-1223,0 1 0,-1 0 1,1 0-1,0-1 0,-1 1 1,1 0-1,-1 0 0,0 0 1,0 0-1,0-1 0,0 1 1,0 0-1,0 2 0,4 294-1905,-4-228-1980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1:22.8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72 5747,'0'0'4154,"0"-3"-3693,0-3 487,-1-31 1913,1 36-2850,0 0 0,0 0-1,0 0 1,0 0 0,0 0 0,0 0-1,0 1 1,0-1 0,0 0 0,1 0 0,-1 0-1,0 0 1,1 0 0,-1 1 0,0-1 0,1 0-1,-1 0 1,1 0 0,0 1 0,-1-1-1,1 0 1,-1 1 0,1-1 0,0 1 0,5-6 5109,7 74-4909,-5-24-185,-3 1-1,-1-1 1,-3 1 0,-4 54 0,2 57-43,1 72 65,1-217-59,0-1 1,0 0 0,5 13-1,2 27 15,-7-7 12,-1-23-17,0-1 0,2 1 0,0-1 0,1 0-1,1 1 1,7 19 0,-10-34 1,13 29 3,-2 1-1,-1 1 1,11 71 0,-14-9-2,-8 163 1,-5-215 8,-2 0 0,-16 55 0,4-19 2,10-27-10,3 0 0,2 89 0,4-86-3,-1-9 6,2-1 0,8 58-1,-7-96-3,3 20 18,-1 1 0,1 36 1,-5-67 71,127 0 126,706-4 358,-619-11-449,22 0-4,307-16 77,-399 19-195,82 4-54,-37 2 76,120-6 58,182-16-48,-380 20 22,112 8-1,-95 2 127,-96-1-61,1 3 1,51 11-1,-53-9-43,1 0-1,52 1 0,-57-4-62,-1 0 0,1 1 0,-1 2 0,40 13 1,17 4-37,127 21 96,-171-36-72,2-1-1,-1-2 1,74-1 0,-113-4 29,-1 0-39,0 0 0,0-1 0,1 1 0,-1 0 0,0 0 1,0 0-1,1 0 0,-1 0 0,0 0 0,0 0 0,1 0 0,-1 0 0,0-1 0,1 1 0,-1 0 0,0 0 0,1 1 0,-1-1 0,0 0 0,0 0 0,1 0 0,-1 0 0,0 0 0,1 0 0,-1 0 0,0 0 0,0 0 0,1 1 0,-1-1 0,0 0 0,0 0 0,1 0 0,-1 1 0,-1 12-2491,-10 7-2506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01.8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 22 608,'0'0'15269,"-3"-2"-14962,8-1-265,16 1 129,0 1 1,40 2-1,-10 0 75,1819-9 2569,-1409 4-2770,208 1 1,-164 53-1,-4 1-85,-144-51 72,-354 0-34,0 1 0,0 0 0,-1 0 0,1 0 0,0 0 0,-1 0 0,1 0-1,-1 1 1,0-1 0,1 1 0,-1-1 0,0 1 0,0 0 0,0 0 0,0 0 0,0 0 0,-1 0 0,1 1-1,0-1 1,-1 1 0,0-1 0,2 6 0,-4 307 548,3 349 311,4-567-784,31 153 0,-10-87 48,-7-14 5,42 265-54,-20-44-22,-40-351-373,-1-35-591,-2-35-1717,-5 12-653,-8-4-4640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03.07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36 0 5811,'0'0'9300,"-6"5"-8855,-18 13 36,18-13-110,8 7 1267,1-9-1514,1-1 0,-1 0 0,0 1 1,1-2-1,-1 1 0,1 0 1,0-1-1,0 1 0,-1-1 1,8 1-1,45 6 342,-48-7-365,372 13 1004,-224-13-583,501 5 270,328 9-599,-945-13-181,76 6 5,-105-5 14,-2 0 256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08.52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208 1 11013,'0'0'1302,"-22"12"-731,-72 41-6,88-49-438,-1 1-1,1 0 0,0 0 0,0 0 0,0 1 0,1 0 0,-1 0 0,2 0 0,-1 0 0,1 1 0,0 0 0,0 0 0,1 0 0,-5 14 0,4-4-56,1 0 1,0 0 0,2 0 0,0 30-1,1-42-64,0 4 22,1-1 1,0 1 0,0-1 0,1 1 0,0-1 0,0 1 0,1-1 0,0 0 0,0 0 0,1-1-1,0 1 1,1-1 0,-1 1 0,1-1 0,1-1 0,-1 1 0,1-1 0,0 0 0,1 0 0,0-1 0,9 7-1,-3-5 14,0 1 0,1-1 0,0-1 0,1-1 0,-1 0 0,1 0 0,0-2 0,0 0 0,0 0 0,0-2 0,20 1 0,-21-2-1,0-1 1,0 0-1,0-1 1,0 0-1,0-1 1,26-9-1,-31 8-24,0 0-1,-1-1 1,0 0-1,0 0 1,0-1-1,-1 0 1,0 0-1,0-1 1,0 0-1,-1 0 0,8-11 1,-9 9-11,0 1 1,0-1 0,-1 0-1,0-1 1,-1 1-1,0-1 1,0 0-1,-1 1 1,0-1-1,-1 0 1,0 0-1,0 0 1,-1 0-1,-1-1 1,0 1-1,0 0 1,-1 0 0,0 1-1,-1-1 1,0 0-1,0 1 1,-1-1-1,0 1 1,-1 0-1,0 1 1,0-1-1,-1 1 1,-13-14-1,7 10-4,0 1 0,-2 0 0,1 1-1,-1 0 1,-1 1 0,1 1 0,-2 0 0,1 1-1,-1 1 1,0 0 0,0 1 0,-1 1-1,1 1 1,-1 0 0,0 1 0,0 1 0,-21 1-1,26-1 28,-13 3-24,24-2-11,1 0 1,-1 1-1,1-1 1,-1 1-1,1-1 1,-1 0-1,1 1 1,-1-1-1,1 1 0,0-1 1,-1 1-1,1-1 1,0 1-1,-1 0 1,1-1-1,0 1 1,0-1-1,0 1 1,-1 0-1,1-1 1,0 1-1,0-1 1,0 1-1,0 0 1,0-1-1,0 1 1,0-1-1,0 1 1,0 0-1,1-1 1,-1 1-1,0-1 1,0 1-1,0 0 1,1-1-1,0 1 1,-1 1-81,1 0 1,0 0-1,0-1 1,0 1-1,0 0 1,0-1-1,0 1 1,1-1-1,-1 1 1,1-1 0,-1 0-1,1 0 1,-1 1-1,1-1 1,0 0-1,-1-1 1,1 1-1,0 0 1,0 0-1,-1-1 1,5 2-1,1-1-1073,0 0 0,0 0 0,0-1 0,13 0 0,-2-2-2045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08.85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41 0 7828,'0'0'8494,"-7"8"-7880,3-3-580,0 1 0,1-1 0,0 0 0,-1 1 0,2 0 0,-1-1 0,1 1 0,0 0 0,0 0 0,1 1 0,0-1 0,0 0 0,0 0 0,1 1 0,0 6 0,23 448 496,-2-141-670,-21-297-357,1 22-504,6-22-4798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09.1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 29 6435,'0'0'9415,"-3"-3"-9122,3 3-290,0-1 0,-1 1 0,1 0 0,-1-1 0,1 1 0,0 0-1,-1-1 1,1 1 0,0 0 0,-1-1 0,1 1 0,0-1 0,-1 1 0,1 0-1,0-1 1,0 1 0,0-1 0,0 1 0,-1-1 0,1 1 0,0-1 0,0 1-1,0-1 1,0 1 0,0-1 0,0 1 0,0-1 0,0 1 0,0-1 0,0 1-1,1-1 1,-1 1 0,0-1 0,0 1 0,0-1 0,1 1 0,-1 0-1,0-1 1,0 1 0,1-1 0,-1 1 0,0 0 0,1-1 0,-1 1 0,0 0-1,1-1 1,-1 1 0,1 0 0,-1-1 0,1 1 0,-1 0 0,0 0 0,1 0-1,-1 0 1,1-1 0,-1 1 0,1 0 0,0 0 0,41-3 11,-36 3 3,22 2-29,-27-2 14,0 0 1,0 1-1,-1-1 1,1 0-1,0 1 1,0-1-1,-1 0 1,1 1 0,0-1-1,-1 1 1,1 0-1,-1-1 1,1 1-1,0-1 1,-1 1-1,1 0 1,-1-1-1,0 1 1,1 0-1,-1 0 1,1-1-1,-1 1 1,0 0-1,0 0 1,1-1 0,-1 1-1,0 0 1,0 0-1,0 0 1,0 1-1,-19 1 386,17-3-352,-33 0 96,-2-1 44,33 2-763,17 1-814,21 5-968,5 13-2652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0.38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99 0 7988,'0'0'6405,"-14"19"-5738,-46 64-413,58-80-227,-1 1-1,1-1 1,0 1 0,0 0 0,1 0 0,-1-1 0,1 1 0,0 0 0,0 1 0,0-1 0,0 0 0,1 0-1,0 0 1,0 0 0,0 5 0,1 6 106,-3 26 264,0-17-156,1 0 1,1 0-1,7 45 1,-6-65-224,1 0-1,-1 1 1,1-1 0,0-1-1,1 1 1,-1 0 0,1 0-1,0-1 1,0 1 0,0-1-1,0 0 1,0 0 0,1 0-1,-1 0 1,1-1 0,0 0-1,0 1 1,0-1 0,0-1-1,0 1 1,0-1 0,1 1-1,-1-1 1,5 1 0,-2-1 4,0 0 0,0 0 0,0 0 1,0-1-1,0 0 0,0 0 0,0-1 1,0 1-1,0-2 0,0 1 0,0-1 1,-1 0-1,1 0 0,-1-1 0,8-4 1,-7 2-13,0 0 0,0 0 0,-1-1 0,0 0 0,0-1 0,0 1 0,-1-1 0,0 0 0,0 0 0,-1-1 0,0 0 0,0 1 0,4-16 0,-3 6-89,-1 1 1,-1-1-1,-1 1 0,0-1 0,-1 0 1,-1-21-1,-1 31 38,1-1 0,-1 0 0,-1 0 0,1 1 0,-1-1 0,-1 1-1,1 0 1,-1-1 0,-1 1 0,1 0 0,-1 1 0,0-1 0,-1 1 0,1 0 0,-1 0 0,0 0 0,-1 0 0,0 1 0,0 0 0,0 0 0,0 1 0,-1 0 0,1 0 0,-1 0 0,0 1 0,-1 0 0,1 0 0,0 1 0,-1 0 0,1 0 0,-1 1-1,0 0 1,-12-1 0,8 2 55,1-1 62,1 1 1,-1 0-1,1 1 1,-17 3-1,24-4-40,1 1 1,0 0-1,0-1 0,0 1 0,-1 0 1,1 0-1,0 1 0,0-1 0,0 0 0,0 1 1,1-1-1,-1 1 0,0-1 0,0 1 1,1 0-1,-1 0 0,1 0 0,0 0 1,0 0-1,-1 0 0,1 0 0,1 0 0,-1 0 1,0 1-1,0-1 0,0 3 0,0-1-18,1 0 0,-1 0-1,1 0 1,-1 1-1,1-1 1,1 0-1,-1 0 1,0 0-1,1 1 1,0-1 0,0 0-1,0 0 1,1 0-1,-1 0 1,1 0-1,0 0 1,0-1 0,3 5-1,-1-4-6,0 0 0,1 0 0,-1 0 0,1 0 0,-1-1 0,1 0 0,0 0 0,1 0 0,-1 0 1,0-1-1,10 3 0,11 1-3,0-2 0,0 0 0,1-2 1,41-1-1,-65-1-6,3 0-55,0 0 0,0-1 0,0 0 0,0 0 1,0-1-1,-1 1 0,1-1 0,0-1 0,-1 1 0,0-1 0,1 0 0,-1 0 0,0 0 1,0-1-1,7-7 0,-7 6-559,0 0 0,-1-1 0,0 1 1,0-1-1,0 0 0,-1 0 0,1 0 1,2-8-1,2-16-4876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0.7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 43 8244,'0'0'5154,"-2"-7"-4642,1 5-498,1 1 24,-1-1 0,1 1 0,-1-1 0,1 1 0,0-1 0,0 1 0,-1-1 0,1 1 0,0-1 0,0 1 0,0-1-1,1 1 1,-1-4 0,1 4-7,1 0 1,-1 0-1,0 0 0,0 1 0,0-1 0,0 0 0,1 1 0,-1-1 1,0 0-1,1 1 0,-1-1 0,0 1 0,1 0 0,-1 0 0,0-1 0,1 1 1,-1 0-1,1 0 0,-1 0 0,0 0 0,3 1 0,-3-1-14,-1 0-1,0 0 0,1 0 1,-1 0-1,1 0 0,-1 0 0,1 0 1,-1 0-1,1 0 0,-1 0 1,1 0-1,-1 0 0,1 0 1,-1 0-1,1 0 0,-1 1 1,1-1-1,-1 0 0,1 0 1,-1 1-1,0-1 0,1 0 1,-1 1-1,0-1 0,1 0 1,-1 1-1,0-1 0,1 0 1,-1 1-1,0-1 0,1 1 0,-1-1 1,0 1-1,0-1 0,0 1 1,0-1-1,1 0 0,-1 1 1,0-1-1,0 1 0,0-1 1,0 1-1,0-1 0,0 1 1,0-1-1,0 1 0,0-1 1,-1 1-1,1-1 0,0 1 1,0-1-1,0 1 0,-1-1 0,1 1 1,0-1-1,0 0 0,-1 1 1,1-1-1,-1 1 0,2 0 100,5 0-528,0 0 0,0 0 1,-1 1-1,1 0 0,0 0 0,-1 1 0,0 0 0,7 4 0,15 19-4497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1.76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41 1 8036,'0'0'8806,"-6"14"-8451,0 0-254,1-5-37,1 0 1,1 0-1,-1 0 0,1 1 1,1-1-1,0 1 1,0 0-1,0 15 1,1 1 37,1 0 1,1 0 0,2 0 0,0 0 0,8 28 0,-8-45-95,0 1 0,1-1 0,0 0-1,0 0 1,1 0 0,0 0 0,1-1-1,0 0 1,0 0 0,0 0 0,1-1-1,1 0 1,-1 0 0,1-1 0,0 0-1,13 7 1,-13-9-1,0 0-1,1-1 0,-1 0 1,0-1-1,1 0 1,0 0-1,0-1 1,-1 0-1,1 0 0,0-1 1,0 0-1,0-1 1,-1 0-1,1 0 0,0-1 1,-1 0-1,1-1 1,-1 1-1,1-2 1,-1 1-1,0-1 0,-1 0 1,1-1-1,-1 0 1,0 0-1,0-1 1,0 0-1,-1 0 0,0 0 1,0-1-1,5-8 1,-2 3-67,-1-1 1,-1 0-1,0 0 1,-1-1-1,0 0 1,-1 0-1,4-19 1,-5 16-1276,-2 0 0,1-1 0,-1-20 0,-2 10-4751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2.1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 0 10261,'0'0'6707,"-2"150"-6003,2-87-288,-2 9 32,-2 6-271,-3-1-145,3-3 64,-1-8-96,5-10-128,0-13-97,0-15-719,0-18-641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2:36:3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11013,'0'0'5843,"0"3"-5755,0 28-68,0 5 23,7 68 0,-6-95-37,0 0-1,1 0 0,1 0 1,-1 0-1,2-1 0,-1 1 1,1-1-1,0 0 0,1 0 1,0 0-1,0-1 1,12 14-1,-15-19-6,1 1 0,0-1 1,0 1-1,-1-1 0,2 0 0,-1 0 1,0-1-1,0 1 0,0 0 0,1-1 1,-1 0-1,1 0 0,-1 0 0,1 0 1,0-1-1,-1 1 0,1-1 0,4 0 1,-4-1 0,1 0 1,0 0 0,-1 0 0,0-1 0,1 0-1,-1 0 1,0 0 0,0 0 0,0 0-1,0-1 1,0 0 0,5-4 0,1-4 18,1-1 0,-1 1 0,-1-2 1,0 1-1,-1-1 0,0-1 0,8-19 0,-4 3 90,-1 0 0,-2 0 0,-1-1 0,-1 0 0,-2 0 1,-1-1-1,0-40 0,-4 71 483,3 13-221,12 46-335,3 0 0,43 95 0,-6-43-3853,-36-75-1799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2.4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 41 6963,'0'0'7478,"-3"-6"-7214,0 1-158,1 4-61,1-1 1,0 1 0,-1-1-1,1 0 1,0 0-1,0 1 1,0-1 0,1 0-1,-1 0 1,0 0 0,1 0-1,-1 0 1,0-4 0,22 6 191,-12-1-193,30 3 6,-38-2-42,-1 1-1,1-1 1,0 0-1,0 0 0,-1 1 1,1-1-1,0 0 1,-1 1-1,1-1 0,0 0 1,-1 1-1,1-1 0,-1 1 1,1-1-1,-1 1 1,1-1-1,-1 1 0,1 0 1,-1-1-1,1 1 1,-1 0-1,0-1 0,0 1 1,1 0-1,-1-1 1,0 1-1,0 0 0,0 0 1,1-1-1,-1 1 1,0 0-1,0 0 0,0-1 1,0 1-1,0 0 1,-1 0-1,1-1 0,0 1 1,0 0-1,0-1 0,-1 1 1,1 0-1,0-1 1,-1 2-1,-1 0 35,0 1 0,1-1 0,-1 0 0,0 0 0,0 0 1,0 0-1,0 0 0,-1 0 0,1 0 0,0-1 0,-1 1 0,1-1 0,-1 0 0,0 0 0,1 0 0,-1 0 1,-3 1-1,-2 0 108,-1 0 1,0 0-1,1-1 1,-14 1-1,25-17-1097,16-5-1385,5-1-3497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3.35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305 12 9748,'0'0'6235,"-19"-2"-5867,-5-1-251,5 0 105,0 1-1,-28 1 1,43 1-184,0 0-1,1 1 0,-1-1 1,0 1-1,1 0 0,-1 0 1,1 1-1,0-1 0,-1 1 1,1-1-1,0 1 0,0 0 1,0 0-1,0 1 0,0-1 1,1 1-1,-1-1 0,1 1 1,-1 0-1,1 0 1,0 0-1,0 0 0,1 0 1,-1 0-1,0 1 0,1-1 1,0 0-1,-1 6 0,-4 11-51,1 0 1,2 0-1,-3 39 0,5-45 35,-7 414 10,9-229-14,-35 697-27,-1 79 452,35-887-301,5 195 179,-1-234-226,2-1-1,2 0 1,25 81-1,-33-128-94,0 1 0,1-1 1,-1 0-1,1 1 0,-1-1 1,1 0-1,0 0 0,0 0 0,-1 1 1,1-1-1,0 0 0,0 0 1,0 0-1,0 0 0,0-1 0,0 1 1,0 0-1,1 0 0,-1-1 1,1 2-1,28-1-35,-22-1 34,1-2-42,-1 1 1,0-1 0,-1 0 0,1-1-1,0 0 1,-1 0 0,1-1 0,11-7 0,11-5-166,88-40-998,65-33-5184,-95 44-2248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4.27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124 27 9044,'0'0'5171,"7"-4"-5102,-3 1-39,1 0 0,0 0 0,-1 1 0,1 0 0,0 0 0,0 0 0,0 1 0,0-1 0,0 1 0,1 0 0,-1 1 0,0-1 0,0 1 0,1 0 0,5 1 0,-10 0-15,0 0 0,-1 0 0,1-1 0,0 1 0,0 0 0,0 0 0,-1 0 0,1 0 0,0 0 0,-1 0 0,1 0 0,-1 0 0,0 0 0,1 1 0,-1-1 0,0 0 0,1 0 0,-1 0 0,0 0 0,0 1 0,0 1 0,1 31 383,-1-27-310,0 1390 2113,-20-898-1643,6-235-115,-8 259 187,11-419-545,10-94-61,-2 1 0,1-1-1,-1 0 1,-1 0-1,0 0 1,-1 0 0,-8 14-1,12-22-41,0-1 0,0 1-1,0-1 1,0 1-1,-1-1 1,1 0 0,0 0-1,-1 1 1,1-1-1,-1 0 1,1 0 0,-1-1-1,1 1 1,-1 0-1,0 0 1,1-1 0,-1 1-1,0-1 1,1 1 0,-1-1-1,0 0 1,0 0-1,1 0 1,-1 0 0,0 0-1,0 0 1,0 0-1,1-1 1,-1 1 0,0-1-1,1 1 1,-1-1-1,0 1 1,1-1 0,-1 0-1,1 0 1,-1 0-1,-2-2 1,-1-1-275,0 0 1,0 0-1,0-1 0,1 0 1,0 0-1,0 0 0,0 0 0,0-1 1,-3-7-1,-4-20-2596,6-3-1924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5.4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1 576,'0'0'5096,"0"34"-2076,12-29 4293,17-6-7669,-19 1 978,484 1 1793,7 0-4907,-482-1-1584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6.3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11 7764,'0'0'8804,"-2"-11"-6926,0 349-623,18 606-331,-9-861-835,3 81-41,16-164-174,492-15 478,326-70-162,-493 63-847,-350 22 156,-21-17-3202,-6-2-1185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7.27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0 120 6243,'0'0'8646,"8"-6"-8021,7-2-340,0 0 0,0 0 0,1 2 0,-1 0 0,1 1 0,1 0 1,31-4-1,134-8 711,-152 16-829,158-11 280,490-17-110,-627 33-325,1 1 1,-1 3-1,94 26 0,-125-29-29,-17-4 23,-1 0-1,0 1 0,1-1 1,-1 0-1,0 1 0,0 0 0,0-1 1,0 1-1,-1 0 0,1 0 1,0 0-1,-1 0 0,1 0 0,-1 0 1,0 1-1,0-1 0,1 0 1,-2 1-1,3 4 0,11 54 119,-13-51-119,6 51 158,-2 1 0,-6 85-1,0-51-36,0 11-38,-21 172 0,-13-81-85,11-72-448,5 1 1,-2 150-1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7.79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0 253 10325,'0'0'5410,"15"-20"-5055,-3 3-272,98-140 402,-77 100 46,-33 57-496,0-1 0,0 1 0,0 0-1,0 0 1,0 0 0,0 0 0,0 0 0,1 0 0,-1 0-1,0 0 1,0 0 0,0 0 0,0 0 0,0 0 0,0 0-1,1 0 1,-1 0 0,0 0 0,0 0 0,0 0-1,0 0 1,0 0 0,0 0 0,0 0 0,1 0 0,-1 0-1,0 0 1,0 0 0,0 0 0,0 0 0,0 0-1,0 0 1,0 0 0,1 0 0,-1 0 0,0 0 0,0 0-1,0 1 1,0-1 0,0 0 0,0 0 0,0 0 0,0 0-1,0 0 1,0 0 0,1 0 0,-1 0 0,0 1-1,0-1 1,0 0 0,0 0 0,0 0 0,0 0 0,0 0-1,0 1 1,5 12 420,1 17-582,-6-29 192,10 43-95,1 0 1,2-1 0,34 73-1,-41-103-517,-1 0 0,6 25 0,-6 7-4722,-5-24-1280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8.13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1 112 1473,'0'0'15015,"126"-70"-15015,-71 54 48,1 2 32,-5 7-64,-5 3-32,-6 4-337,-5 0-559,-8 0-897,-9 0-2017,-12 11 577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8.45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359 0 6323,'0'0'4754,"-21"8"-2401,-67 24-595,80-29-1521,1 0 0,0 0 0,-1 0 0,2 1 0,-1 0 1,0 0-1,1 1 0,-1 0 0,2 0 0,-9 8 0,12-9-180,0-1 0,0 1 0,0-1 0,1 1 0,-1 0 0,1-1 0,0 1 0,0 0 0,0 0 0,0 0 0,1 0 0,-1 0 0,1 0 0,0 0 0,1 0 0,-1 0 0,2 4 0,-2-5-54,1-1-1,0 0 1,0 0 0,0 1-1,1-1 1,-1 0 0,1 0-1,-1 0 1,1 0-1,0 0 1,-1 0 0,1-1-1,0 1 1,0-1 0,0 1-1,5 1 1,42 22 12,-38-20-35,23 9 2,-19-9 62,-2 0 0,1 2 0,-1-1 0,1 2 0,-2-1 0,1 2 0,21 19-1,-31-25 16,-1 0-1,0 0 0,0 0 0,0 1 1,0-1-1,-1 1 0,1-1 0,-1 1 0,0-1 1,0 1-1,0 0 0,0-1 0,-1 1 1,1 0-1,-1 0 0,0 0 0,0-1 1,-1 1-1,1 0 0,-1 0 0,-1 6 0,-1-3 29,1-1 0,-1 0-1,0 0 1,0 0 0,-1 0-1,1 0 1,-1-1 0,0 1-1,-1-1 1,0 0 0,-5 5 0,-7 2-32,1 0 0,-2-1 0,0 0 0,0-1 0,-1-1 0,0-1 0,-38 10 0,39-13-466,0-2 1,0 0-1,0-1 1,0-1 0,-26-1-1,42 0 132,0 0 1,-1 0-1,1-1 0,0 1 0,0-1 0,0 1 1,0-1-1,0 0 0,1 1 0,-1-1 1,0 0-1,0 0 0,0-1 0,1 1 0,-1 0 1,0-1-1,1 1 0,0-1 0,-1 1 0,1-1 1,0 1-1,-1-1 0,0-3 0,-14-25-10379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4:50:19.02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0 9076,'0'0'8359,"-4"0"-8186,-9 0-133,17 0 46,32 8 84,-16 2-52,0 1 0,-1 1 0,0 0 0,0 1 0,-2 1 0,0 1 0,0 1 0,-2 0-1,23 30 1,-33-39-79,0 0 0,-1 0 0,0 1-1,0-1 1,-1 1 0,1 0 0,-2 0-1,1 0 1,-1 0 0,-1 0 0,0 1 0,0-1-1,0 10 1,-1-13-19,-1 0-1,1 0 1,-1 0-1,0 0 1,0 0-1,-1-1 1,1 1-1,-1 0 1,0-1 0,-1 1-1,1-1 1,-1 1-1,1-1 1,-1 0-1,-1 0 1,1 0 0,-1-1-1,1 1 1,-1-1-1,0 0 1,0 0-1,-6 3 1,7-4-134,0 0-64,0 0 0,0-1 0,-1 1 0,1 0 1,0-1-1,-1 0 0,1 0 0,-1 0 0,1 0 0,-6 0 1,16-15-10978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8DAD-BC22-43BE-9832-A98588D15C63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2.png"/><Relationship Id="rId13" Type="http://schemas.openxmlformats.org/officeDocument/2006/relationships/image" Target="../media/image1510.png"/><Relationship Id="rId18" Type="http://schemas.openxmlformats.org/officeDocument/2006/relationships/image" Target="../media/image2010.png"/><Relationship Id="rId3" Type="http://schemas.openxmlformats.org/officeDocument/2006/relationships/image" Target="../media/image311.png"/><Relationship Id="rId21" Type="http://schemas.openxmlformats.org/officeDocument/2006/relationships/image" Target="../media/image2310.png"/><Relationship Id="rId7" Type="http://schemas.openxmlformats.org/officeDocument/2006/relationships/image" Target="../media/image911.png"/><Relationship Id="rId12" Type="http://schemas.openxmlformats.org/officeDocument/2006/relationships/image" Target="../media/image1410.png"/><Relationship Id="rId17" Type="http://schemas.openxmlformats.org/officeDocument/2006/relationships/image" Target="../media/image1910.png"/><Relationship Id="rId25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0.png"/><Relationship Id="rId20" Type="http://schemas.openxmlformats.org/officeDocument/2006/relationships/image" Target="../media/image2210.png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10.png"/><Relationship Id="rId11" Type="http://schemas.openxmlformats.org/officeDocument/2006/relationships/image" Target="../media/image1311.png"/><Relationship Id="rId24" Type="http://schemas.openxmlformats.org/officeDocument/2006/relationships/image" Target="../media/image90.png"/><Relationship Id="rId5" Type="http://schemas.openxmlformats.org/officeDocument/2006/relationships/image" Target="../media/image510.png"/><Relationship Id="rId15" Type="http://schemas.openxmlformats.org/officeDocument/2006/relationships/image" Target="../media/image1710.png"/><Relationship Id="rId23" Type="http://schemas.openxmlformats.org/officeDocument/2006/relationships/image" Target="../media/image2510.png"/><Relationship Id="rId10" Type="http://schemas.openxmlformats.org/officeDocument/2006/relationships/image" Target="../media/image1212.png"/><Relationship Id="rId19" Type="http://schemas.openxmlformats.org/officeDocument/2006/relationships/image" Target="../media/image2110.png"/><Relationship Id="rId4" Type="http://schemas.openxmlformats.org/officeDocument/2006/relationships/image" Target="../media/image410.png"/><Relationship Id="rId9" Type="http://schemas.openxmlformats.org/officeDocument/2006/relationships/image" Target="../media/image1112.png"/><Relationship Id="rId14" Type="http://schemas.openxmlformats.org/officeDocument/2006/relationships/image" Target="../media/image1610.png"/><Relationship Id="rId22" Type="http://schemas.openxmlformats.org/officeDocument/2006/relationships/image" Target="../media/image2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2.png"/><Relationship Id="rId13" Type="http://schemas.openxmlformats.org/officeDocument/2006/relationships/image" Target="../media/image1510.png"/><Relationship Id="rId18" Type="http://schemas.openxmlformats.org/officeDocument/2006/relationships/image" Target="../media/image2010.png"/><Relationship Id="rId26" Type="http://schemas.openxmlformats.org/officeDocument/2006/relationships/customXml" Target="../ink/ink18.xml"/><Relationship Id="rId3" Type="http://schemas.openxmlformats.org/officeDocument/2006/relationships/image" Target="../media/image2610.png"/><Relationship Id="rId21" Type="http://schemas.openxmlformats.org/officeDocument/2006/relationships/image" Target="../media/image2310.png"/><Relationship Id="rId7" Type="http://schemas.openxmlformats.org/officeDocument/2006/relationships/image" Target="../media/image911.png"/><Relationship Id="rId12" Type="http://schemas.openxmlformats.org/officeDocument/2006/relationships/image" Target="../media/image1410.png"/><Relationship Id="rId17" Type="http://schemas.openxmlformats.org/officeDocument/2006/relationships/image" Target="../media/image1910.png"/><Relationship Id="rId25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0.png"/><Relationship Id="rId20" Type="http://schemas.openxmlformats.org/officeDocument/2006/relationships/image" Target="../media/image2210.png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10.png"/><Relationship Id="rId11" Type="http://schemas.openxmlformats.org/officeDocument/2006/relationships/image" Target="../media/image1311.png"/><Relationship Id="rId24" Type="http://schemas.openxmlformats.org/officeDocument/2006/relationships/image" Target="../media/image90.png"/><Relationship Id="rId5" Type="http://schemas.openxmlformats.org/officeDocument/2006/relationships/image" Target="../media/image510.png"/><Relationship Id="rId15" Type="http://schemas.openxmlformats.org/officeDocument/2006/relationships/image" Target="../media/image1710.png"/><Relationship Id="rId23" Type="http://schemas.openxmlformats.org/officeDocument/2006/relationships/image" Target="../media/image2510.png"/><Relationship Id="rId10" Type="http://schemas.openxmlformats.org/officeDocument/2006/relationships/image" Target="../media/image1212.png"/><Relationship Id="rId19" Type="http://schemas.openxmlformats.org/officeDocument/2006/relationships/image" Target="../media/image2110.png"/><Relationship Id="rId4" Type="http://schemas.openxmlformats.org/officeDocument/2006/relationships/image" Target="../media/image410.png"/><Relationship Id="rId9" Type="http://schemas.openxmlformats.org/officeDocument/2006/relationships/image" Target="../media/image1112.png"/><Relationship Id="rId14" Type="http://schemas.openxmlformats.org/officeDocument/2006/relationships/image" Target="../media/image1610.png"/><Relationship Id="rId22" Type="http://schemas.openxmlformats.org/officeDocument/2006/relationships/image" Target="../media/image2410.png"/><Relationship Id="rId27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62.png"/><Relationship Id="rId21" Type="http://schemas.openxmlformats.org/officeDocument/2006/relationships/image" Target="../media/image43.png"/><Relationship Id="rId34" Type="http://schemas.openxmlformats.org/officeDocument/2006/relationships/customXml" Target="../ink/ink19.xml"/><Relationship Id="rId7" Type="http://schemas.openxmlformats.org/officeDocument/2006/relationships/image" Target="../media/image291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81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5" Type="http://schemas.openxmlformats.org/officeDocument/2006/relationships/image" Target="../media/image2710.png"/><Relationship Id="rId15" Type="http://schemas.openxmlformats.org/officeDocument/2006/relationships/image" Target="../media/image370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1.png"/><Relationship Id="rId9" Type="http://schemas.openxmlformats.org/officeDocument/2006/relationships/image" Target="../media/image313.png"/><Relationship Id="rId14" Type="http://schemas.openxmlformats.org/officeDocument/2006/relationships/image" Target="../media/image360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6.png"/><Relationship Id="rId8" Type="http://schemas.openxmlformats.org/officeDocument/2006/relationships/image" Target="../media/image3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13" Type="http://schemas.openxmlformats.org/officeDocument/2006/relationships/image" Target="../media/image130.png"/><Relationship Id="rId18" Type="http://schemas.openxmlformats.org/officeDocument/2006/relationships/image" Target="../media/image400.png"/><Relationship Id="rId3" Type="http://schemas.openxmlformats.org/officeDocument/2006/relationships/image" Target="../media/image1011.png"/><Relationship Id="rId7" Type="http://schemas.openxmlformats.org/officeDocument/2006/relationships/image" Target="../media/image1240.png"/><Relationship Id="rId12" Type="http://schemas.openxmlformats.org/officeDocument/2006/relationships/image" Target="../media/image129.png"/><Relationship Id="rId17" Type="http://schemas.openxmlformats.org/officeDocument/2006/relationships/image" Target="../media/image13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0.png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230.png"/><Relationship Id="rId11" Type="http://schemas.openxmlformats.org/officeDocument/2006/relationships/image" Target="../media/image128.png"/><Relationship Id="rId5" Type="http://schemas.openxmlformats.org/officeDocument/2006/relationships/image" Target="../media/image1220.png"/><Relationship Id="rId15" Type="http://schemas.openxmlformats.org/officeDocument/2006/relationships/image" Target="../media/image1320.png"/><Relationship Id="rId10" Type="http://schemas.openxmlformats.org/officeDocument/2006/relationships/image" Target="../media/image1270.png"/><Relationship Id="rId19" Type="http://schemas.openxmlformats.org/officeDocument/2006/relationships/image" Target="../media/image500.png"/><Relationship Id="rId4" Type="http://schemas.openxmlformats.org/officeDocument/2006/relationships/image" Target="../media/image1210.png"/><Relationship Id="rId9" Type="http://schemas.openxmlformats.org/officeDocument/2006/relationships/image" Target="../media/image1260.png"/><Relationship Id="rId14" Type="http://schemas.openxmlformats.org/officeDocument/2006/relationships/image" Target="../media/image13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21.xml"/><Relationship Id="rId3" Type="http://schemas.openxmlformats.org/officeDocument/2006/relationships/image" Target="../media/image1111.png"/><Relationship Id="rId7" Type="http://schemas.openxmlformats.org/officeDocument/2006/relationships/image" Target="../media/image120.png"/><Relationship Id="rId12" Type="http://schemas.openxmlformats.org/officeDocument/2006/relationships/image" Target="../media/image56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110.png"/><Relationship Id="rId11" Type="http://schemas.openxmlformats.org/officeDocument/2006/relationships/customXml" Target="../ink/ink20.xml"/><Relationship Id="rId5" Type="http://schemas.openxmlformats.org/officeDocument/2006/relationships/image" Target="../media/image1010.png"/><Relationship Id="rId10" Type="http://schemas.openxmlformats.org/officeDocument/2006/relationships/image" Target="../media/image143.png"/><Relationship Id="rId4" Type="http://schemas.openxmlformats.org/officeDocument/2006/relationships/image" Target="../media/image910.png"/><Relationship Id="rId9" Type="http://schemas.openxmlformats.org/officeDocument/2006/relationships/image" Target="../media/image140.png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60.png"/><Relationship Id="rId5" Type="http://schemas.openxmlformats.org/officeDocument/2006/relationships/customXml" Target="../ink/ink24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.xml"/><Relationship Id="rId299" Type="http://schemas.openxmlformats.org/officeDocument/2006/relationships/customXml" Target="../ink/ink172.xml"/><Relationship Id="rId21" Type="http://schemas.openxmlformats.org/officeDocument/2006/relationships/image" Target="../media/image70.png"/><Relationship Id="rId63" Type="http://schemas.openxmlformats.org/officeDocument/2006/relationships/image" Target="../media/image92.png"/><Relationship Id="rId159" Type="http://schemas.openxmlformats.org/officeDocument/2006/relationships/customXml" Target="../ink/ink102.xml"/><Relationship Id="rId324" Type="http://schemas.openxmlformats.org/officeDocument/2006/relationships/image" Target="../media/image248.png"/><Relationship Id="rId366" Type="http://schemas.openxmlformats.org/officeDocument/2006/relationships/image" Target="../media/image271.png"/><Relationship Id="rId170" Type="http://schemas.openxmlformats.org/officeDocument/2006/relationships/image" Target="../media/image169.png"/><Relationship Id="rId226" Type="http://schemas.openxmlformats.org/officeDocument/2006/relationships/image" Target="../media/image198.png"/><Relationship Id="rId268" Type="http://schemas.openxmlformats.org/officeDocument/2006/relationships/image" Target="../media/image220.png"/><Relationship Id="rId32" Type="http://schemas.openxmlformats.org/officeDocument/2006/relationships/customXml" Target="../ink/ink39.xml"/><Relationship Id="rId74" Type="http://schemas.openxmlformats.org/officeDocument/2006/relationships/customXml" Target="../ink/ink60.xml"/><Relationship Id="rId128" Type="http://schemas.openxmlformats.org/officeDocument/2006/relationships/image" Target="../media/image146.png"/><Relationship Id="rId335" Type="http://schemas.openxmlformats.org/officeDocument/2006/relationships/customXml" Target="../ink/ink190.xml"/><Relationship Id="rId377" Type="http://schemas.openxmlformats.org/officeDocument/2006/relationships/customXml" Target="../ink/ink211.xml"/><Relationship Id="rId5" Type="http://schemas.openxmlformats.org/officeDocument/2006/relationships/image" Target="../media/image62.png"/><Relationship Id="rId181" Type="http://schemas.openxmlformats.org/officeDocument/2006/relationships/customXml" Target="../ink/ink113.xml"/><Relationship Id="rId237" Type="http://schemas.openxmlformats.org/officeDocument/2006/relationships/customXml" Target="../ink/ink141.xml"/><Relationship Id="rId402" Type="http://schemas.openxmlformats.org/officeDocument/2006/relationships/image" Target="../media/image289.png"/><Relationship Id="rId279" Type="http://schemas.openxmlformats.org/officeDocument/2006/relationships/customXml" Target="../ink/ink162.xml"/><Relationship Id="rId43" Type="http://schemas.openxmlformats.org/officeDocument/2006/relationships/image" Target="../media/image81.png"/><Relationship Id="rId139" Type="http://schemas.openxmlformats.org/officeDocument/2006/relationships/customXml" Target="../ink/ink92.xml"/><Relationship Id="rId290" Type="http://schemas.openxmlformats.org/officeDocument/2006/relationships/image" Target="../media/image231.png"/><Relationship Id="rId304" Type="http://schemas.openxmlformats.org/officeDocument/2006/relationships/image" Target="../media/image238.png"/><Relationship Id="rId346" Type="http://schemas.openxmlformats.org/officeDocument/2006/relationships/image" Target="../media/image259.png"/><Relationship Id="rId388" Type="http://schemas.openxmlformats.org/officeDocument/2006/relationships/image" Target="../media/image282.png"/><Relationship Id="rId85" Type="http://schemas.openxmlformats.org/officeDocument/2006/relationships/image" Target="../media/image104.png"/><Relationship Id="rId150" Type="http://schemas.openxmlformats.org/officeDocument/2006/relationships/image" Target="../media/image158.png"/><Relationship Id="rId192" Type="http://schemas.openxmlformats.org/officeDocument/2006/relationships/image" Target="../media/image181.png"/><Relationship Id="rId206" Type="http://schemas.openxmlformats.org/officeDocument/2006/relationships/image" Target="../media/image188.png"/><Relationship Id="rId413" Type="http://schemas.openxmlformats.org/officeDocument/2006/relationships/customXml" Target="../ink/ink229.xml"/><Relationship Id="rId248" Type="http://schemas.openxmlformats.org/officeDocument/2006/relationships/image" Target="../media/image209.png"/><Relationship Id="rId12" Type="http://schemas.openxmlformats.org/officeDocument/2006/relationships/customXml" Target="../ink/ink29.xml"/><Relationship Id="rId108" Type="http://schemas.openxmlformats.org/officeDocument/2006/relationships/customXml" Target="../ink/ink77.xml"/><Relationship Id="rId315" Type="http://schemas.openxmlformats.org/officeDocument/2006/relationships/customXml" Target="../ink/ink180.xml"/><Relationship Id="rId357" Type="http://schemas.openxmlformats.org/officeDocument/2006/relationships/customXml" Target="../ink/ink201.xml"/><Relationship Id="rId54" Type="http://schemas.openxmlformats.org/officeDocument/2006/relationships/customXml" Target="../ink/ink50.xml"/><Relationship Id="rId96" Type="http://schemas.openxmlformats.org/officeDocument/2006/relationships/customXml" Target="../ink/ink71.xml"/><Relationship Id="rId161" Type="http://schemas.openxmlformats.org/officeDocument/2006/relationships/customXml" Target="../ink/ink103.xml"/><Relationship Id="rId217" Type="http://schemas.openxmlformats.org/officeDocument/2006/relationships/customXml" Target="../ink/ink131.xml"/><Relationship Id="rId399" Type="http://schemas.openxmlformats.org/officeDocument/2006/relationships/customXml" Target="../ink/ink222.xml"/><Relationship Id="rId259" Type="http://schemas.openxmlformats.org/officeDocument/2006/relationships/customXml" Target="../ink/ink152.xml"/><Relationship Id="rId424" Type="http://schemas.openxmlformats.org/officeDocument/2006/relationships/image" Target="../media/image300.png"/><Relationship Id="rId23" Type="http://schemas.openxmlformats.org/officeDocument/2006/relationships/image" Target="../media/image71.png"/><Relationship Id="rId119" Type="http://schemas.openxmlformats.org/officeDocument/2006/relationships/customXml" Target="../ink/ink82.xml"/><Relationship Id="rId270" Type="http://schemas.openxmlformats.org/officeDocument/2006/relationships/image" Target="../media/image221.png"/><Relationship Id="rId326" Type="http://schemas.openxmlformats.org/officeDocument/2006/relationships/image" Target="../media/image249.png"/><Relationship Id="rId65" Type="http://schemas.openxmlformats.org/officeDocument/2006/relationships/image" Target="../media/image93.png"/><Relationship Id="rId130" Type="http://schemas.openxmlformats.org/officeDocument/2006/relationships/image" Target="../media/image147.png"/><Relationship Id="rId368" Type="http://schemas.openxmlformats.org/officeDocument/2006/relationships/image" Target="../media/image272.png"/><Relationship Id="rId172" Type="http://schemas.openxmlformats.org/officeDocument/2006/relationships/image" Target="../media/image170.png"/><Relationship Id="rId228" Type="http://schemas.openxmlformats.org/officeDocument/2006/relationships/image" Target="../media/image199.png"/><Relationship Id="rId281" Type="http://schemas.openxmlformats.org/officeDocument/2006/relationships/customXml" Target="../ink/ink163.xml"/><Relationship Id="rId337" Type="http://schemas.openxmlformats.org/officeDocument/2006/relationships/customXml" Target="../ink/ink191.xml"/><Relationship Id="rId34" Type="http://schemas.openxmlformats.org/officeDocument/2006/relationships/customXml" Target="../ink/ink40.xml"/><Relationship Id="rId76" Type="http://schemas.openxmlformats.org/officeDocument/2006/relationships/customXml" Target="../ink/ink61.xml"/><Relationship Id="rId141" Type="http://schemas.openxmlformats.org/officeDocument/2006/relationships/customXml" Target="../ink/ink93.xml"/><Relationship Id="rId379" Type="http://schemas.openxmlformats.org/officeDocument/2006/relationships/customXml" Target="../ink/ink212.xml"/><Relationship Id="rId7" Type="http://schemas.openxmlformats.org/officeDocument/2006/relationships/image" Target="../media/image63.png"/><Relationship Id="rId183" Type="http://schemas.openxmlformats.org/officeDocument/2006/relationships/customXml" Target="../ink/ink114.xml"/><Relationship Id="rId239" Type="http://schemas.openxmlformats.org/officeDocument/2006/relationships/customXml" Target="../ink/ink142.xml"/><Relationship Id="rId390" Type="http://schemas.openxmlformats.org/officeDocument/2006/relationships/image" Target="../media/image283.png"/><Relationship Id="rId404" Type="http://schemas.openxmlformats.org/officeDocument/2006/relationships/image" Target="../media/image290.png"/><Relationship Id="rId250" Type="http://schemas.openxmlformats.org/officeDocument/2006/relationships/image" Target="../media/image210.png"/><Relationship Id="rId292" Type="http://schemas.openxmlformats.org/officeDocument/2006/relationships/image" Target="../media/image232.png"/><Relationship Id="rId306" Type="http://schemas.openxmlformats.org/officeDocument/2006/relationships/image" Target="../media/image239.png"/><Relationship Id="rId45" Type="http://schemas.openxmlformats.org/officeDocument/2006/relationships/image" Target="../media/image82.png"/><Relationship Id="rId87" Type="http://schemas.openxmlformats.org/officeDocument/2006/relationships/image" Target="../media/image105.png"/><Relationship Id="rId110" Type="http://schemas.openxmlformats.org/officeDocument/2006/relationships/image" Target="../media/image117.png"/><Relationship Id="rId348" Type="http://schemas.openxmlformats.org/officeDocument/2006/relationships/image" Target="../media/image260.png"/><Relationship Id="rId152" Type="http://schemas.openxmlformats.org/officeDocument/2006/relationships/image" Target="../media/image159.png"/><Relationship Id="rId194" Type="http://schemas.openxmlformats.org/officeDocument/2006/relationships/image" Target="../media/image182.png"/><Relationship Id="rId208" Type="http://schemas.openxmlformats.org/officeDocument/2006/relationships/image" Target="../media/image189.png"/><Relationship Id="rId415" Type="http://schemas.openxmlformats.org/officeDocument/2006/relationships/customXml" Target="../ink/ink230.xml"/><Relationship Id="rId261" Type="http://schemas.openxmlformats.org/officeDocument/2006/relationships/customXml" Target="../ink/ink153.xml"/><Relationship Id="rId14" Type="http://schemas.openxmlformats.org/officeDocument/2006/relationships/customXml" Target="../ink/ink30.xml"/><Relationship Id="rId56" Type="http://schemas.openxmlformats.org/officeDocument/2006/relationships/customXml" Target="../ink/ink51.xml"/><Relationship Id="rId317" Type="http://schemas.openxmlformats.org/officeDocument/2006/relationships/customXml" Target="../ink/ink181.xml"/><Relationship Id="rId359" Type="http://schemas.openxmlformats.org/officeDocument/2006/relationships/customXml" Target="../ink/ink202.xml"/><Relationship Id="rId98" Type="http://schemas.openxmlformats.org/officeDocument/2006/relationships/customXml" Target="../ink/ink72.xml"/><Relationship Id="rId121" Type="http://schemas.openxmlformats.org/officeDocument/2006/relationships/customXml" Target="../ink/ink83.xml"/><Relationship Id="rId163" Type="http://schemas.openxmlformats.org/officeDocument/2006/relationships/customXml" Target="../ink/ink104.xml"/><Relationship Id="rId219" Type="http://schemas.openxmlformats.org/officeDocument/2006/relationships/customXml" Target="../ink/ink132.xml"/><Relationship Id="rId370" Type="http://schemas.openxmlformats.org/officeDocument/2006/relationships/image" Target="../media/image273.png"/><Relationship Id="rId426" Type="http://schemas.openxmlformats.org/officeDocument/2006/relationships/image" Target="../media/image301.png"/><Relationship Id="rId230" Type="http://schemas.openxmlformats.org/officeDocument/2006/relationships/image" Target="../media/image200.png"/><Relationship Id="rId25" Type="http://schemas.openxmlformats.org/officeDocument/2006/relationships/image" Target="../media/image72.png"/><Relationship Id="rId67" Type="http://schemas.openxmlformats.org/officeDocument/2006/relationships/image" Target="../media/image94.png"/><Relationship Id="rId272" Type="http://schemas.openxmlformats.org/officeDocument/2006/relationships/image" Target="../media/image222.png"/><Relationship Id="rId328" Type="http://schemas.openxmlformats.org/officeDocument/2006/relationships/image" Target="../media/image250.png"/><Relationship Id="rId132" Type="http://schemas.openxmlformats.org/officeDocument/2006/relationships/image" Target="../media/image148.png"/><Relationship Id="rId174" Type="http://schemas.openxmlformats.org/officeDocument/2006/relationships/image" Target="../media/image172.png"/><Relationship Id="rId381" Type="http://schemas.openxmlformats.org/officeDocument/2006/relationships/customXml" Target="../ink/ink213.xml"/><Relationship Id="rId241" Type="http://schemas.openxmlformats.org/officeDocument/2006/relationships/customXml" Target="../ink/ink143.xml"/><Relationship Id="rId36" Type="http://schemas.openxmlformats.org/officeDocument/2006/relationships/customXml" Target="../ink/ink41.xml"/><Relationship Id="rId283" Type="http://schemas.openxmlformats.org/officeDocument/2006/relationships/customXml" Target="../ink/ink164.xml"/><Relationship Id="rId339" Type="http://schemas.openxmlformats.org/officeDocument/2006/relationships/customXml" Target="../ink/ink192.xml"/><Relationship Id="rId78" Type="http://schemas.openxmlformats.org/officeDocument/2006/relationships/customXml" Target="../ink/ink62.xml"/><Relationship Id="rId101" Type="http://schemas.openxmlformats.org/officeDocument/2006/relationships/image" Target="../media/image112.png"/><Relationship Id="rId143" Type="http://schemas.openxmlformats.org/officeDocument/2006/relationships/customXml" Target="../ink/ink94.xml"/><Relationship Id="rId185" Type="http://schemas.openxmlformats.org/officeDocument/2006/relationships/customXml" Target="../ink/ink115.xml"/><Relationship Id="rId350" Type="http://schemas.openxmlformats.org/officeDocument/2006/relationships/image" Target="../media/image263.png"/><Relationship Id="rId406" Type="http://schemas.openxmlformats.org/officeDocument/2006/relationships/image" Target="../media/image291.png"/><Relationship Id="rId9" Type="http://schemas.openxmlformats.org/officeDocument/2006/relationships/image" Target="../media/image64.png"/><Relationship Id="rId210" Type="http://schemas.openxmlformats.org/officeDocument/2006/relationships/image" Target="../media/image190.png"/><Relationship Id="rId392" Type="http://schemas.openxmlformats.org/officeDocument/2006/relationships/image" Target="../media/image284.png"/><Relationship Id="rId252" Type="http://schemas.openxmlformats.org/officeDocument/2006/relationships/image" Target="../media/image212.png"/><Relationship Id="rId294" Type="http://schemas.openxmlformats.org/officeDocument/2006/relationships/image" Target="../media/image233.png"/><Relationship Id="rId308" Type="http://schemas.openxmlformats.org/officeDocument/2006/relationships/image" Target="../media/image240.png"/><Relationship Id="rId47" Type="http://schemas.openxmlformats.org/officeDocument/2006/relationships/image" Target="../media/image83.png"/><Relationship Id="rId89" Type="http://schemas.openxmlformats.org/officeDocument/2006/relationships/image" Target="../media/image106.png"/><Relationship Id="rId112" Type="http://schemas.openxmlformats.org/officeDocument/2006/relationships/image" Target="../media/image118.png"/><Relationship Id="rId154" Type="http://schemas.openxmlformats.org/officeDocument/2006/relationships/image" Target="../media/image160.png"/><Relationship Id="rId361" Type="http://schemas.openxmlformats.org/officeDocument/2006/relationships/customXml" Target="../ink/ink203.xml"/><Relationship Id="rId196" Type="http://schemas.openxmlformats.org/officeDocument/2006/relationships/image" Target="../media/image183.png"/><Relationship Id="rId417" Type="http://schemas.openxmlformats.org/officeDocument/2006/relationships/customXml" Target="../ink/ink231.xml"/><Relationship Id="rId16" Type="http://schemas.openxmlformats.org/officeDocument/2006/relationships/customXml" Target="../ink/ink31.xml"/><Relationship Id="rId221" Type="http://schemas.openxmlformats.org/officeDocument/2006/relationships/customXml" Target="../ink/ink133.xml"/><Relationship Id="rId263" Type="http://schemas.openxmlformats.org/officeDocument/2006/relationships/customXml" Target="../ink/ink154.xml"/><Relationship Id="rId319" Type="http://schemas.openxmlformats.org/officeDocument/2006/relationships/customXml" Target="../ink/ink182.xml"/><Relationship Id="rId58" Type="http://schemas.openxmlformats.org/officeDocument/2006/relationships/customXml" Target="../ink/ink52.xml"/><Relationship Id="rId123" Type="http://schemas.openxmlformats.org/officeDocument/2006/relationships/customXml" Target="../ink/ink84.xml"/><Relationship Id="rId330" Type="http://schemas.openxmlformats.org/officeDocument/2006/relationships/image" Target="../media/image251.png"/><Relationship Id="rId165" Type="http://schemas.openxmlformats.org/officeDocument/2006/relationships/customXml" Target="../ink/ink105.xml"/><Relationship Id="rId372" Type="http://schemas.openxmlformats.org/officeDocument/2006/relationships/image" Target="../media/image274.png"/><Relationship Id="rId232" Type="http://schemas.openxmlformats.org/officeDocument/2006/relationships/image" Target="../media/image201.png"/><Relationship Id="rId274" Type="http://schemas.openxmlformats.org/officeDocument/2006/relationships/image" Target="../media/image223.png"/><Relationship Id="rId27" Type="http://schemas.openxmlformats.org/officeDocument/2006/relationships/image" Target="../media/image73.png"/><Relationship Id="rId69" Type="http://schemas.openxmlformats.org/officeDocument/2006/relationships/image" Target="../media/image95.png"/><Relationship Id="rId134" Type="http://schemas.openxmlformats.org/officeDocument/2006/relationships/image" Target="../media/image149.png"/><Relationship Id="rId80" Type="http://schemas.openxmlformats.org/officeDocument/2006/relationships/customXml" Target="../ink/ink63.xml"/><Relationship Id="rId176" Type="http://schemas.openxmlformats.org/officeDocument/2006/relationships/image" Target="../media/image173.png"/><Relationship Id="rId341" Type="http://schemas.openxmlformats.org/officeDocument/2006/relationships/customXml" Target="../ink/ink193.xml"/><Relationship Id="rId383" Type="http://schemas.openxmlformats.org/officeDocument/2006/relationships/customXml" Target="../ink/ink214.xml"/><Relationship Id="rId201" Type="http://schemas.openxmlformats.org/officeDocument/2006/relationships/customXml" Target="../ink/ink123.xml"/><Relationship Id="rId243" Type="http://schemas.openxmlformats.org/officeDocument/2006/relationships/customXml" Target="../ink/ink144.xml"/><Relationship Id="rId285" Type="http://schemas.openxmlformats.org/officeDocument/2006/relationships/customXml" Target="../ink/ink165.xml"/><Relationship Id="rId38" Type="http://schemas.openxmlformats.org/officeDocument/2006/relationships/customXml" Target="../ink/ink42.xml"/><Relationship Id="rId103" Type="http://schemas.openxmlformats.org/officeDocument/2006/relationships/image" Target="../media/image113.png"/><Relationship Id="rId310" Type="http://schemas.openxmlformats.org/officeDocument/2006/relationships/image" Target="../media/image241.png"/><Relationship Id="rId70" Type="http://schemas.openxmlformats.org/officeDocument/2006/relationships/customXml" Target="../ink/ink58.xml"/><Relationship Id="rId91" Type="http://schemas.openxmlformats.org/officeDocument/2006/relationships/image" Target="../media/image107.png"/><Relationship Id="rId145" Type="http://schemas.openxmlformats.org/officeDocument/2006/relationships/customXml" Target="../ink/ink95.xml"/><Relationship Id="rId166" Type="http://schemas.openxmlformats.org/officeDocument/2006/relationships/image" Target="../media/image167.png"/><Relationship Id="rId187" Type="http://schemas.openxmlformats.org/officeDocument/2006/relationships/customXml" Target="../ink/ink116.xml"/><Relationship Id="rId331" Type="http://schemas.openxmlformats.org/officeDocument/2006/relationships/customXml" Target="../ink/ink188.xml"/><Relationship Id="rId352" Type="http://schemas.openxmlformats.org/officeDocument/2006/relationships/image" Target="../media/image264.png"/><Relationship Id="rId373" Type="http://schemas.openxmlformats.org/officeDocument/2006/relationships/customXml" Target="../ink/ink209.xml"/><Relationship Id="rId394" Type="http://schemas.openxmlformats.org/officeDocument/2006/relationships/image" Target="../media/image285.png"/><Relationship Id="rId408" Type="http://schemas.openxmlformats.org/officeDocument/2006/relationships/image" Target="../media/image292.png"/><Relationship Id="rId1" Type="http://schemas.openxmlformats.org/officeDocument/2006/relationships/themeOverride" Target="../theme/themeOverride18.xml"/><Relationship Id="rId212" Type="http://schemas.openxmlformats.org/officeDocument/2006/relationships/image" Target="../media/image191.png"/><Relationship Id="rId233" Type="http://schemas.openxmlformats.org/officeDocument/2006/relationships/customXml" Target="../ink/ink139.xml"/><Relationship Id="rId254" Type="http://schemas.openxmlformats.org/officeDocument/2006/relationships/image" Target="../media/image213.png"/><Relationship Id="rId28" Type="http://schemas.openxmlformats.org/officeDocument/2006/relationships/customXml" Target="../ink/ink37.xml"/><Relationship Id="rId49" Type="http://schemas.openxmlformats.org/officeDocument/2006/relationships/image" Target="../media/image84.png"/><Relationship Id="rId114" Type="http://schemas.openxmlformats.org/officeDocument/2006/relationships/image" Target="../media/image119.png"/><Relationship Id="rId275" Type="http://schemas.openxmlformats.org/officeDocument/2006/relationships/customXml" Target="../ink/ink160.xml"/><Relationship Id="rId296" Type="http://schemas.openxmlformats.org/officeDocument/2006/relationships/image" Target="../media/image234.png"/><Relationship Id="rId300" Type="http://schemas.openxmlformats.org/officeDocument/2006/relationships/image" Target="../media/image236.png"/><Relationship Id="rId60" Type="http://schemas.openxmlformats.org/officeDocument/2006/relationships/customXml" Target="../ink/ink53.xml"/><Relationship Id="rId81" Type="http://schemas.openxmlformats.org/officeDocument/2006/relationships/image" Target="../media/image102.png"/><Relationship Id="rId135" Type="http://schemas.openxmlformats.org/officeDocument/2006/relationships/customXml" Target="../ink/ink90.xml"/><Relationship Id="rId156" Type="http://schemas.openxmlformats.org/officeDocument/2006/relationships/image" Target="../media/image162.png"/><Relationship Id="rId177" Type="http://schemas.openxmlformats.org/officeDocument/2006/relationships/customXml" Target="../ink/ink111.xml"/><Relationship Id="rId198" Type="http://schemas.openxmlformats.org/officeDocument/2006/relationships/image" Target="../media/image184.png"/><Relationship Id="rId321" Type="http://schemas.openxmlformats.org/officeDocument/2006/relationships/customXml" Target="../ink/ink183.xml"/><Relationship Id="rId342" Type="http://schemas.openxmlformats.org/officeDocument/2006/relationships/image" Target="../media/image257.png"/><Relationship Id="rId363" Type="http://schemas.openxmlformats.org/officeDocument/2006/relationships/customXml" Target="../ink/ink204.xml"/><Relationship Id="rId384" Type="http://schemas.openxmlformats.org/officeDocument/2006/relationships/image" Target="../media/image280.png"/><Relationship Id="rId419" Type="http://schemas.openxmlformats.org/officeDocument/2006/relationships/customXml" Target="../ink/ink232.xml"/><Relationship Id="rId202" Type="http://schemas.openxmlformats.org/officeDocument/2006/relationships/image" Target="../media/image186.png"/><Relationship Id="rId223" Type="http://schemas.openxmlformats.org/officeDocument/2006/relationships/customXml" Target="../ink/ink134.xml"/><Relationship Id="rId244" Type="http://schemas.openxmlformats.org/officeDocument/2006/relationships/image" Target="../media/image207.png"/><Relationship Id="rId18" Type="http://schemas.openxmlformats.org/officeDocument/2006/relationships/customXml" Target="../ink/ink32.xml"/><Relationship Id="rId39" Type="http://schemas.openxmlformats.org/officeDocument/2006/relationships/image" Target="../media/image79.png"/><Relationship Id="rId265" Type="http://schemas.openxmlformats.org/officeDocument/2006/relationships/customXml" Target="../ink/ink155.xml"/><Relationship Id="rId286" Type="http://schemas.openxmlformats.org/officeDocument/2006/relationships/image" Target="../media/image229.png"/><Relationship Id="rId50" Type="http://schemas.openxmlformats.org/officeDocument/2006/relationships/customXml" Target="../ink/ink48.xml"/><Relationship Id="rId104" Type="http://schemas.openxmlformats.org/officeDocument/2006/relationships/customXml" Target="../ink/ink75.xml"/><Relationship Id="rId125" Type="http://schemas.openxmlformats.org/officeDocument/2006/relationships/customXml" Target="../ink/ink85.xml"/><Relationship Id="rId146" Type="http://schemas.openxmlformats.org/officeDocument/2006/relationships/image" Target="../media/image156.png"/><Relationship Id="rId167" Type="http://schemas.openxmlformats.org/officeDocument/2006/relationships/customXml" Target="../ink/ink106.xml"/><Relationship Id="rId188" Type="http://schemas.openxmlformats.org/officeDocument/2006/relationships/image" Target="../media/image179.png"/><Relationship Id="rId311" Type="http://schemas.openxmlformats.org/officeDocument/2006/relationships/customXml" Target="../ink/ink178.xml"/><Relationship Id="rId332" Type="http://schemas.openxmlformats.org/officeDocument/2006/relationships/image" Target="../media/image252.png"/><Relationship Id="rId353" Type="http://schemas.openxmlformats.org/officeDocument/2006/relationships/customXml" Target="../ink/ink199.xml"/><Relationship Id="rId374" Type="http://schemas.openxmlformats.org/officeDocument/2006/relationships/image" Target="../media/image275.png"/><Relationship Id="rId395" Type="http://schemas.openxmlformats.org/officeDocument/2006/relationships/customXml" Target="../ink/ink220.xml"/><Relationship Id="rId409" Type="http://schemas.openxmlformats.org/officeDocument/2006/relationships/customXml" Target="../ink/ink227.xml"/><Relationship Id="rId71" Type="http://schemas.openxmlformats.org/officeDocument/2006/relationships/image" Target="../media/image96.png"/><Relationship Id="rId92" Type="http://schemas.openxmlformats.org/officeDocument/2006/relationships/customXml" Target="../ink/ink69.xml"/><Relationship Id="rId213" Type="http://schemas.openxmlformats.org/officeDocument/2006/relationships/customXml" Target="../ink/ink129.xml"/><Relationship Id="rId234" Type="http://schemas.openxmlformats.org/officeDocument/2006/relationships/image" Target="../media/image202.png"/><Relationship Id="rId420" Type="http://schemas.openxmlformats.org/officeDocument/2006/relationships/image" Target="../media/image298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74.png"/><Relationship Id="rId255" Type="http://schemas.openxmlformats.org/officeDocument/2006/relationships/customXml" Target="../ink/ink150.xml"/><Relationship Id="rId276" Type="http://schemas.openxmlformats.org/officeDocument/2006/relationships/image" Target="../media/image224.png"/><Relationship Id="rId297" Type="http://schemas.openxmlformats.org/officeDocument/2006/relationships/customXml" Target="../ink/ink171.xml"/><Relationship Id="rId40" Type="http://schemas.openxmlformats.org/officeDocument/2006/relationships/customXml" Target="../ink/ink43.xml"/><Relationship Id="rId115" Type="http://schemas.openxmlformats.org/officeDocument/2006/relationships/customXml" Target="../ink/ink80.xml"/><Relationship Id="rId136" Type="http://schemas.openxmlformats.org/officeDocument/2006/relationships/image" Target="../media/image150.png"/><Relationship Id="rId157" Type="http://schemas.openxmlformats.org/officeDocument/2006/relationships/customXml" Target="../ink/ink101.xml"/><Relationship Id="rId178" Type="http://schemas.openxmlformats.org/officeDocument/2006/relationships/image" Target="../media/image174.png"/><Relationship Id="rId301" Type="http://schemas.openxmlformats.org/officeDocument/2006/relationships/customXml" Target="../ink/ink173.xml"/><Relationship Id="rId322" Type="http://schemas.openxmlformats.org/officeDocument/2006/relationships/image" Target="../media/image247.png"/><Relationship Id="rId343" Type="http://schemas.openxmlformats.org/officeDocument/2006/relationships/customXml" Target="../ink/ink194.xml"/><Relationship Id="rId364" Type="http://schemas.openxmlformats.org/officeDocument/2006/relationships/image" Target="../media/image270.png"/><Relationship Id="rId61" Type="http://schemas.openxmlformats.org/officeDocument/2006/relationships/image" Target="../media/image91.png"/><Relationship Id="rId82" Type="http://schemas.openxmlformats.org/officeDocument/2006/relationships/customXml" Target="../ink/ink64.xml"/><Relationship Id="rId199" Type="http://schemas.openxmlformats.org/officeDocument/2006/relationships/customXml" Target="../ink/ink122.xml"/><Relationship Id="rId203" Type="http://schemas.openxmlformats.org/officeDocument/2006/relationships/customXml" Target="../ink/ink124.xml"/><Relationship Id="rId385" Type="http://schemas.openxmlformats.org/officeDocument/2006/relationships/customXml" Target="../ink/ink215.xml"/><Relationship Id="rId19" Type="http://schemas.openxmlformats.org/officeDocument/2006/relationships/image" Target="../media/image69.png"/><Relationship Id="rId224" Type="http://schemas.openxmlformats.org/officeDocument/2006/relationships/image" Target="../media/image197.png"/><Relationship Id="rId245" Type="http://schemas.openxmlformats.org/officeDocument/2006/relationships/customXml" Target="../ink/ink145.xml"/><Relationship Id="rId266" Type="http://schemas.openxmlformats.org/officeDocument/2006/relationships/image" Target="../media/image219.png"/><Relationship Id="rId287" Type="http://schemas.openxmlformats.org/officeDocument/2006/relationships/customXml" Target="../ink/ink166.xml"/><Relationship Id="rId410" Type="http://schemas.openxmlformats.org/officeDocument/2006/relationships/image" Target="../media/image293.png"/><Relationship Id="rId30" Type="http://schemas.openxmlformats.org/officeDocument/2006/relationships/customXml" Target="../ink/ink38.xml"/><Relationship Id="rId105" Type="http://schemas.openxmlformats.org/officeDocument/2006/relationships/image" Target="../media/image114.png"/><Relationship Id="rId126" Type="http://schemas.openxmlformats.org/officeDocument/2006/relationships/image" Target="../media/image145.png"/><Relationship Id="rId147" Type="http://schemas.openxmlformats.org/officeDocument/2006/relationships/customXml" Target="../ink/ink96.xml"/><Relationship Id="rId168" Type="http://schemas.openxmlformats.org/officeDocument/2006/relationships/image" Target="../media/image168.png"/><Relationship Id="rId312" Type="http://schemas.openxmlformats.org/officeDocument/2006/relationships/image" Target="../media/image242.png"/><Relationship Id="rId333" Type="http://schemas.openxmlformats.org/officeDocument/2006/relationships/customXml" Target="../ink/ink189.xml"/><Relationship Id="rId354" Type="http://schemas.openxmlformats.org/officeDocument/2006/relationships/image" Target="../media/image265.png"/><Relationship Id="rId51" Type="http://schemas.openxmlformats.org/officeDocument/2006/relationships/image" Target="../media/image85.png"/><Relationship Id="rId72" Type="http://schemas.openxmlformats.org/officeDocument/2006/relationships/customXml" Target="../ink/ink59.xml"/><Relationship Id="rId93" Type="http://schemas.openxmlformats.org/officeDocument/2006/relationships/image" Target="../media/image108.png"/><Relationship Id="rId189" Type="http://schemas.openxmlformats.org/officeDocument/2006/relationships/customXml" Target="../ink/ink117.xml"/><Relationship Id="rId375" Type="http://schemas.openxmlformats.org/officeDocument/2006/relationships/customXml" Target="../ink/ink210.xml"/><Relationship Id="rId396" Type="http://schemas.openxmlformats.org/officeDocument/2006/relationships/image" Target="../media/image286.png"/><Relationship Id="rId3" Type="http://schemas.openxmlformats.org/officeDocument/2006/relationships/image" Target="../media/image61.png"/><Relationship Id="rId214" Type="http://schemas.openxmlformats.org/officeDocument/2006/relationships/image" Target="../media/image192.png"/><Relationship Id="rId235" Type="http://schemas.openxmlformats.org/officeDocument/2006/relationships/customXml" Target="../ink/ink140.xml"/><Relationship Id="rId256" Type="http://schemas.openxmlformats.org/officeDocument/2006/relationships/image" Target="../media/image214.png"/><Relationship Id="rId277" Type="http://schemas.openxmlformats.org/officeDocument/2006/relationships/customXml" Target="../ink/ink161.xml"/><Relationship Id="rId298" Type="http://schemas.openxmlformats.org/officeDocument/2006/relationships/image" Target="../media/image235.png"/><Relationship Id="rId400" Type="http://schemas.openxmlformats.org/officeDocument/2006/relationships/image" Target="../media/image288.png"/><Relationship Id="rId421" Type="http://schemas.openxmlformats.org/officeDocument/2006/relationships/customXml" Target="../ink/ink233.xml"/><Relationship Id="rId116" Type="http://schemas.openxmlformats.org/officeDocument/2006/relationships/image" Target="../media/image137.png"/><Relationship Id="rId137" Type="http://schemas.openxmlformats.org/officeDocument/2006/relationships/customXml" Target="../ink/ink91.xml"/><Relationship Id="rId158" Type="http://schemas.openxmlformats.org/officeDocument/2006/relationships/image" Target="../media/image163.png"/><Relationship Id="rId302" Type="http://schemas.openxmlformats.org/officeDocument/2006/relationships/image" Target="../media/image237.png"/><Relationship Id="rId323" Type="http://schemas.openxmlformats.org/officeDocument/2006/relationships/customXml" Target="../ink/ink184.xml"/><Relationship Id="rId344" Type="http://schemas.openxmlformats.org/officeDocument/2006/relationships/image" Target="../media/image258.png"/><Relationship Id="rId20" Type="http://schemas.openxmlformats.org/officeDocument/2006/relationships/customXml" Target="../ink/ink33.xml"/><Relationship Id="rId41" Type="http://schemas.openxmlformats.org/officeDocument/2006/relationships/image" Target="../media/image80.png"/><Relationship Id="rId62" Type="http://schemas.openxmlformats.org/officeDocument/2006/relationships/customXml" Target="../ink/ink54.xml"/><Relationship Id="rId83" Type="http://schemas.openxmlformats.org/officeDocument/2006/relationships/image" Target="../media/image103.png"/><Relationship Id="rId179" Type="http://schemas.openxmlformats.org/officeDocument/2006/relationships/customXml" Target="../ink/ink112.xml"/><Relationship Id="rId365" Type="http://schemas.openxmlformats.org/officeDocument/2006/relationships/customXml" Target="../ink/ink205.xml"/><Relationship Id="rId386" Type="http://schemas.openxmlformats.org/officeDocument/2006/relationships/image" Target="../media/image281.png"/><Relationship Id="rId190" Type="http://schemas.openxmlformats.org/officeDocument/2006/relationships/image" Target="../media/image180.png"/><Relationship Id="rId204" Type="http://schemas.openxmlformats.org/officeDocument/2006/relationships/image" Target="../media/image187.png"/><Relationship Id="rId225" Type="http://schemas.openxmlformats.org/officeDocument/2006/relationships/customXml" Target="../ink/ink135.xml"/><Relationship Id="rId246" Type="http://schemas.openxmlformats.org/officeDocument/2006/relationships/image" Target="../media/image208.png"/><Relationship Id="rId267" Type="http://schemas.openxmlformats.org/officeDocument/2006/relationships/customXml" Target="../ink/ink156.xml"/><Relationship Id="rId288" Type="http://schemas.openxmlformats.org/officeDocument/2006/relationships/image" Target="../media/image230.png"/><Relationship Id="rId411" Type="http://schemas.openxmlformats.org/officeDocument/2006/relationships/customXml" Target="../ink/ink228.xml"/><Relationship Id="rId106" Type="http://schemas.openxmlformats.org/officeDocument/2006/relationships/customXml" Target="../ink/ink76.xml"/><Relationship Id="rId127" Type="http://schemas.openxmlformats.org/officeDocument/2006/relationships/customXml" Target="../ink/ink86.xml"/><Relationship Id="rId313" Type="http://schemas.openxmlformats.org/officeDocument/2006/relationships/customXml" Target="../ink/ink179.xml"/><Relationship Id="rId10" Type="http://schemas.openxmlformats.org/officeDocument/2006/relationships/customXml" Target="../ink/ink28.xml"/><Relationship Id="rId31" Type="http://schemas.openxmlformats.org/officeDocument/2006/relationships/image" Target="../media/image75.png"/><Relationship Id="rId52" Type="http://schemas.openxmlformats.org/officeDocument/2006/relationships/customXml" Target="../ink/ink49.xml"/><Relationship Id="rId73" Type="http://schemas.openxmlformats.org/officeDocument/2006/relationships/image" Target="../media/image97.png"/><Relationship Id="rId94" Type="http://schemas.openxmlformats.org/officeDocument/2006/relationships/customXml" Target="../ink/ink70.xml"/><Relationship Id="rId148" Type="http://schemas.openxmlformats.org/officeDocument/2006/relationships/image" Target="../media/image157.png"/><Relationship Id="rId169" Type="http://schemas.openxmlformats.org/officeDocument/2006/relationships/customXml" Target="../ink/ink107.xml"/><Relationship Id="rId334" Type="http://schemas.openxmlformats.org/officeDocument/2006/relationships/image" Target="../media/image253.png"/><Relationship Id="rId355" Type="http://schemas.openxmlformats.org/officeDocument/2006/relationships/customXml" Target="../ink/ink200.xml"/><Relationship Id="rId376" Type="http://schemas.openxmlformats.org/officeDocument/2006/relationships/image" Target="../media/image276.png"/><Relationship Id="rId397" Type="http://schemas.openxmlformats.org/officeDocument/2006/relationships/customXml" Target="../ink/ink221.xml"/><Relationship Id="rId4" Type="http://schemas.openxmlformats.org/officeDocument/2006/relationships/customXml" Target="../ink/ink25.xml"/><Relationship Id="rId180" Type="http://schemas.openxmlformats.org/officeDocument/2006/relationships/image" Target="../media/image175.png"/><Relationship Id="rId215" Type="http://schemas.openxmlformats.org/officeDocument/2006/relationships/customXml" Target="../ink/ink130.xml"/><Relationship Id="rId236" Type="http://schemas.openxmlformats.org/officeDocument/2006/relationships/image" Target="../media/image203.png"/><Relationship Id="rId257" Type="http://schemas.openxmlformats.org/officeDocument/2006/relationships/customXml" Target="../ink/ink151.xml"/><Relationship Id="rId278" Type="http://schemas.openxmlformats.org/officeDocument/2006/relationships/image" Target="../media/image225.png"/><Relationship Id="rId401" Type="http://schemas.openxmlformats.org/officeDocument/2006/relationships/customXml" Target="../ink/ink223.xml"/><Relationship Id="rId422" Type="http://schemas.openxmlformats.org/officeDocument/2006/relationships/image" Target="../media/image299.png"/><Relationship Id="rId303" Type="http://schemas.openxmlformats.org/officeDocument/2006/relationships/customXml" Target="../ink/ink174.xml"/><Relationship Id="rId42" Type="http://schemas.openxmlformats.org/officeDocument/2006/relationships/customXml" Target="../ink/ink44.xml"/><Relationship Id="rId84" Type="http://schemas.openxmlformats.org/officeDocument/2006/relationships/customXml" Target="../ink/ink65.xml"/><Relationship Id="rId138" Type="http://schemas.openxmlformats.org/officeDocument/2006/relationships/image" Target="../media/image151.png"/><Relationship Id="rId345" Type="http://schemas.openxmlformats.org/officeDocument/2006/relationships/customXml" Target="../ink/ink195.xml"/><Relationship Id="rId387" Type="http://schemas.openxmlformats.org/officeDocument/2006/relationships/customXml" Target="../ink/ink216.xml"/><Relationship Id="rId191" Type="http://schemas.openxmlformats.org/officeDocument/2006/relationships/customXml" Target="../ink/ink118.xml"/><Relationship Id="rId205" Type="http://schemas.openxmlformats.org/officeDocument/2006/relationships/customXml" Target="../ink/ink125.xml"/><Relationship Id="rId247" Type="http://schemas.openxmlformats.org/officeDocument/2006/relationships/customXml" Target="../ink/ink146.xml"/><Relationship Id="rId412" Type="http://schemas.openxmlformats.org/officeDocument/2006/relationships/image" Target="../media/image294.png"/><Relationship Id="rId107" Type="http://schemas.openxmlformats.org/officeDocument/2006/relationships/image" Target="../media/image115.png"/><Relationship Id="rId289" Type="http://schemas.openxmlformats.org/officeDocument/2006/relationships/customXml" Target="../ink/ink167.xml"/><Relationship Id="rId11" Type="http://schemas.openxmlformats.org/officeDocument/2006/relationships/image" Target="../media/image65.png"/><Relationship Id="rId53" Type="http://schemas.openxmlformats.org/officeDocument/2006/relationships/image" Target="../media/image86.png"/><Relationship Id="rId149" Type="http://schemas.openxmlformats.org/officeDocument/2006/relationships/customXml" Target="../ink/ink97.xml"/><Relationship Id="rId314" Type="http://schemas.openxmlformats.org/officeDocument/2006/relationships/image" Target="../media/image243.png"/><Relationship Id="rId356" Type="http://schemas.openxmlformats.org/officeDocument/2006/relationships/image" Target="../media/image266.png"/><Relationship Id="rId398" Type="http://schemas.openxmlformats.org/officeDocument/2006/relationships/image" Target="../media/image287.png"/><Relationship Id="rId95" Type="http://schemas.openxmlformats.org/officeDocument/2006/relationships/image" Target="../media/image109.png"/><Relationship Id="rId160" Type="http://schemas.openxmlformats.org/officeDocument/2006/relationships/image" Target="../media/image164.png"/><Relationship Id="rId216" Type="http://schemas.openxmlformats.org/officeDocument/2006/relationships/image" Target="../media/image193.png"/><Relationship Id="rId423" Type="http://schemas.openxmlformats.org/officeDocument/2006/relationships/customXml" Target="../ink/ink234.xml"/><Relationship Id="rId258" Type="http://schemas.openxmlformats.org/officeDocument/2006/relationships/image" Target="../media/image215.png"/><Relationship Id="rId22" Type="http://schemas.openxmlformats.org/officeDocument/2006/relationships/customXml" Target="../ink/ink34.xml"/><Relationship Id="rId64" Type="http://schemas.openxmlformats.org/officeDocument/2006/relationships/customXml" Target="../ink/ink55.xml"/><Relationship Id="rId118" Type="http://schemas.openxmlformats.org/officeDocument/2006/relationships/image" Target="../media/image138.png"/><Relationship Id="rId325" Type="http://schemas.openxmlformats.org/officeDocument/2006/relationships/customXml" Target="../ink/ink185.xml"/><Relationship Id="rId367" Type="http://schemas.openxmlformats.org/officeDocument/2006/relationships/customXml" Target="../ink/ink206.xml"/><Relationship Id="rId171" Type="http://schemas.openxmlformats.org/officeDocument/2006/relationships/customXml" Target="../ink/ink108.xml"/><Relationship Id="rId227" Type="http://schemas.openxmlformats.org/officeDocument/2006/relationships/customXml" Target="../ink/ink136.xml"/><Relationship Id="rId269" Type="http://schemas.openxmlformats.org/officeDocument/2006/relationships/customXml" Target="../ink/ink157.xml"/><Relationship Id="rId33" Type="http://schemas.openxmlformats.org/officeDocument/2006/relationships/image" Target="../media/image76.png"/><Relationship Id="rId129" Type="http://schemas.openxmlformats.org/officeDocument/2006/relationships/customXml" Target="../ink/ink87.xml"/><Relationship Id="rId280" Type="http://schemas.openxmlformats.org/officeDocument/2006/relationships/image" Target="../media/image226.png"/><Relationship Id="rId336" Type="http://schemas.openxmlformats.org/officeDocument/2006/relationships/image" Target="../media/image254.png"/><Relationship Id="rId75" Type="http://schemas.openxmlformats.org/officeDocument/2006/relationships/image" Target="../media/image98.png"/><Relationship Id="rId140" Type="http://schemas.openxmlformats.org/officeDocument/2006/relationships/image" Target="../media/image153.png"/><Relationship Id="rId182" Type="http://schemas.openxmlformats.org/officeDocument/2006/relationships/image" Target="../media/image176.png"/><Relationship Id="rId378" Type="http://schemas.openxmlformats.org/officeDocument/2006/relationships/image" Target="../media/image277.png"/><Relationship Id="rId403" Type="http://schemas.openxmlformats.org/officeDocument/2006/relationships/customXml" Target="../ink/ink224.xml"/><Relationship Id="rId6" Type="http://schemas.openxmlformats.org/officeDocument/2006/relationships/customXml" Target="../ink/ink26.xml"/><Relationship Id="rId238" Type="http://schemas.openxmlformats.org/officeDocument/2006/relationships/image" Target="../media/image204.png"/><Relationship Id="rId291" Type="http://schemas.openxmlformats.org/officeDocument/2006/relationships/customXml" Target="../ink/ink168.xml"/><Relationship Id="rId305" Type="http://schemas.openxmlformats.org/officeDocument/2006/relationships/customXml" Target="../ink/ink175.xml"/><Relationship Id="rId347" Type="http://schemas.openxmlformats.org/officeDocument/2006/relationships/customXml" Target="../ink/ink196.xml"/><Relationship Id="rId44" Type="http://schemas.openxmlformats.org/officeDocument/2006/relationships/customXml" Target="../ink/ink45.xml"/><Relationship Id="rId86" Type="http://schemas.openxmlformats.org/officeDocument/2006/relationships/customXml" Target="../ink/ink66.xml"/><Relationship Id="rId151" Type="http://schemas.openxmlformats.org/officeDocument/2006/relationships/customXml" Target="../ink/ink98.xml"/><Relationship Id="rId389" Type="http://schemas.openxmlformats.org/officeDocument/2006/relationships/customXml" Target="../ink/ink217.xml"/><Relationship Id="rId193" Type="http://schemas.openxmlformats.org/officeDocument/2006/relationships/customXml" Target="../ink/ink119.xml"/><Relationship Id="rId207" Type="http://schemas.openxmlformats.org/officeDocument/2006/relationships/customXml" Target="../ink/ink126.xml"/><Relationship Id="rId249" Type="http://schemas.openxmlformats.org/officeDocument/2006/relationships/customXml" Target="../ink/ink147.xml"/><Relationship Id="rId414" Type="http://schemas.openxmlformats.org/officeDocument/2006/relationships/image" Target="../media/image295.png"/><Relationship Id="rId13" Type="http://schemas.openxmlformats.org/officeDocument/2006/relationships/image" Target="../media/image66.png"/><Relationship Id="rId109" Type="http://schemas.openxmlformats.org/officeDocument/2006/relationships/image" Target="../media/image116.png"/><Relationship Id="rId260" Type="http://schemas.openxmlformats.org/officeDocument/2006/relationships/image" Target="../media/image216.png"/><Relationship Id="rId316" Type="http://schemas.openxmlformats.org/officeDocument/2006/relationships/image" Target="../media/image244.png"/><Relationship Id="rId55" Type="http://schemas.openxmlformats.org/officeDocument/2006/relationships/image" Target="../media/image87.png"/><Relationship Id="rId97" Type="http://schemas.openxmlformats.org/officeDocument/2006/relationships/image" Target="../media/image110.png"/><Relationship Id="rId120" Type="http://schemas.openxmlformats.org/officeDocument/2006/relationships/image" Target="../media/image139.png"/><Relationship Id="rId358" Type="http://schemas.openxmlformats.org/officeDocument/2006/relationships/image" Target="../media/image267.png"/><Relationship Id="rId162" Type="http://schemas.openxmlformats.org/officeDocument/2006/relationships/image" Target="../media/image165.png"/><Relationship Id="rId218" Type="http://schemas.openxmlformats.org/officeDocument/2006/relationships/image" Target="../media/image194.png"/><Relationship Id="rId425" Type="http://schemas.openxmlformats.org/officeDocument/2006/relationships/customXml" Target="../ink/ink235.xml"/><Relationship Id="rId271" Type="http://schemas.openxmlformats.org/officeDocument/2006/relationships/customXml" Target="../ink/ink158.xml"/><Relationship Id="rId24" Type="http://schemas.openxmlformats.org/officeDocument/2006/relationships/customXml" Target="../ink/ink35.xml"/><Relationship Id="rId66" Type="http://schemas.openxmlformats.org/officeDocument/2006/relationships/customXml" Target="../ink/ink56.xml"/><Relationship Id="rId131" Type="http://schemas.openxmlformats.org/officeDocument/2006/relationships/customXml" Target="../ink/ink88.xml"/><Relationship Id="rId327" Type="http://schemas.openxmlformats.org/officeDocument/2006/relationships/customXml" Target="../ink/ink186.xml"/><Relationship Id="rId369" Type="http://schemas.openxmlformats.org/officeDocument/2006/relationships/customXml" Target="../ink/ink207.xml"/><Relationship Id="rId173" Type="http://schemas.openxmlformats.org/officeDocument/2006/relationships/customXml" Target="../ink/ink109.xml"/><Relationship Id="rId229" Type="http://schemas.openxmlformats.org/officeDocument/2006/relationships/customXml" Target="../ink/ink137.xml"/><Relationship Id="rId380" Type="http://schemas.openxmlformats.org/officeDocument/2006/relationships/image" Target="../media/image278.png"/><Relationship Id="rId240" Type="http://schemas.openxmlformats.org/officeDocument/2006/relationships/image" Target="../media/image205.png"/><Relationship Id="rId35" Type="http://schemas.openxmlformats.org/officeDocument/2006/relationships/image" Target="../media/image77.png"/><Relationship Id="rId77" Type="http://schemas.openxmlformats.org/officeDocument/2006/relationships/image" Target="../media/image99.png"/><Relationship Id="rId100" Type="http://schemas.openxmlformats.org/officeDocument/2006/relationships/customXml" Target="../ink/ink73.xml"/><Relationship Id="rId282" Type="http://schemas.openxmlformats.org/officeDocument/2006/relationships/image" Target="../media/image227.png"/><Relationship Id="rId338" Type="http://schemas.openxmlformats.org/officeDocument/2006/relationships/image" Target="../media/image255.png"/><Relationship Id="rId8" Type="http://schemas.openxmlformats.org/officeDocument/2006/relationships/customXml" Target="../ink/ink27.xml"/><Relationship Id="rId142" Type="http://schemas.openxmlformats.org/officeDocument/2006/relationships/image" Target="../media/image154.png"/><Relationship Id="rId184" Type="http://schemas.openxmlformats.org/officeDocument/2006/relationships/image" Target="../media/image177.png"/><Relationship Id="rId391" Type="http://schemas.openxmlformats.org/officeDocument/2006/relationships/customXml" Target="../ink/ink218.xml"/><Relationship Id="rId405" Type="http://schemas.openxmlformats.org/officeDocument/2006/relationships/customXml" Target="../ink/ink225.xml"/><Relationship Id="rId251" Type="http://schemas.openxmlformats.org/officeDocument/2006/relationships/customXml" Target="../ink/ink148.xml"/><Relationship Id="rId46" Type="http://schemas.openxmlformats.org/officeDocument/2006/relationships/customXml" Target="../ink/ink46.xml"/><Relationship Id="rId293" Type="http://schemas.openxmlformats.org/officeDocument/2006/relationships/customXml" Target="../ink/ink169.xml"/><Relationship Id="rId307" Type="http://schemas.openxmlformats.org/officeDocument/2006/relationships/customXml" Target="../ink/ink176.xml"/><Relationship Id="rId349" Type="http://schemas.openxmlformats.org/officeDocument/2006/relationships/customXml" Target="../ink/ink197.xml"/><Relationship Id="rId88" Type="http://schemas.openxmlformats.org/officeDocument/2006/relationships/customXml" Target="../ink/ink67.xml"/><Relationship Id="rId111" Type="http://schemas.openxmlformats.org/officeDocument/2006/relationships/customXml" Target="../ink/ink78.xml"/><Relationship Id="rId153" Type="http://schemas.openxmlformats.org/officeDocument/2006/relationships/customXml" Target="../ink/ink99.xml"/><Relationship Id="rId195" Type="http://schemas.openxmlformats.org/officeDocument/2006/relationships/customXml" Target="../ink/ink120.xml"/><Relationship Id="rId209" Type="http://schemas.openxmlformats.org/officeDocument/2006/relationships/customXml" Target="../ink/ink127.xml"/><Relationship Id="rId360" Type="http://schemas.openxmlformats.org/officeDocument/2006/relationships/image" Target="../media/image268.png"/><Relationship Id="rId416" Type="http://schemas.openxmlformats.org/officeDocument/2006/relationships/image" Target="../media/image296.png"/><Relationship Id="rId220" Type="http://schemas.openxmlformats.org/officeDocument/2006/relationships/image" Target="../media/image195.png"/><Relationship Id="rId15" Type="http://schemas.openxmlformats.org/officeDocument/2006/relationships/image" Target="../media/image67.png"/><Relationship Id="rId57" Type="http://schemas.openxmlformats.org/officeDocument/2006/relationships/image" Target="../media/image88.png"/><Relationship Id="rId262" Type="http://schemas.openxmlformats.org/officeDocument/2006/relationships/image" Target="../media/image217.png"/><Relationship Id="rId318" Type="http://schemas.openxmlformats.org/officeDocument/2006/relationships/image" Target="../media/image245.png"/><Relationship Id="rId99" Type="http://schemas.openxmlformats.org/officeDocument/2006/relationships/image" Target="../media/image111.png"/><Relationship Id="rId122" Type="http://schemas.openxmlformats.org/officeDocument/2006/relationships/image" Target="../media/image142.png"/><Relationship Id="rId164" Type="http://schemas.openxmlformats.org/officeDocument/2006/relationships/image" Target="../media/image166.png"/><Relationship Id="rId371" Type="http://schemas.openxmlformats.org/officeDocument/2006/relationships/customXml" Target="../ink/ink208.xml"/><Relationship Id="rId26" Type="http://schemas.openxmlformats.org/officeDocument/2006/relationships/customXml" Target="../ink/ink36.xml"/><Relationship Id="rId231" Type="http://schemas.openxmlformats.org/officeDocument/2006/relationships/customXml" Target="../ink/ink138.xml"/><Relationship Id="rId273" Type="http://schemas.openxmlformats.org/officeDocument/2006/relationships/customXml" Target="../ink/ink159.xml"/><Relationship Id="rId329" Type="http://schemas.openxmlformats.org/officeDocument/2006/relationships/customXml" Target="../ink/ink187.xml"/><Relationship Id="rId68" Type="http://schemas.openxmlformats.org/officeDocument/2006/relationships/customXml" Target="../ink/ink57.xml"/><Relationship Id="rId133" Type="http://schemas.openxmlformats.org/officeDocument/2006/relationships/customXml" Target="../ink/ink89.xml"/><Relationship Id="rId175" Type="http://schemas.openxmlformats.org/officeDocument/2006/relationships/customXml" Target="../ink/ink110.xml"/><Relationship Id="rId340" Type="http://schemas.openxmlformats.org/officeDocument/2006/relationships/image" Target="../media/image256.png"/><Relationship Id="rId200" Type="http://schemas.openxmlformats.org/officeDocument/2006/relationships/image" Target="../media/image185.png"/><Relationship Id="rId382" Type="http://schemas.openxmlformats.org/officeDocument/2006/relationships/image" Target="../media/image279.png"/><Relationship Id="rId242" Type="http://schemas.openxmlformats.org/officeDocument/2006/relationships/image" Target="../media/image206.png"/><Relationship Id="rId284" Type="http://schemas.openxmlformats.org/officeDocument/2006/relationships/image" Target="../media/image228.png"/><Relationship Id="rId37" Type="http://schemas.openxmlformats.org/officeDocument/2006/relationships/image" Target="../media/image78.png"/><Relationship Id="rId79" Type="http://schemas.openxmlformats.org/officeDocument/2006/relationships/image" Target="../media/image101.png"/><Relationship Id="rId102" Type="http://schemas.openxmlformats.org/officeDocument/2006/relationships/customXml" Target="../ink/ink74.xml"/><Relationship Id="rId144" Type="http://schemas.openxmlformats.org/officeDocument/2006/relationships/image" Target="../media/image155.png"/><Relationship Id="rId90" Type="http://schemas.openxmlformats.org/officeDocument/2006/relationships/customXml" Target="../ink/ink68.xml"/><Relationship Id="rId186" Type="http://schemas.openxmlformats.org/officeDocument/2006/relationships/image" Target="../media/image178.png"/><Relationship Id="rId351" Type="http://schemas.openxmlformats.org/officeDocument/2006/relationships/customXml" Target="../ink/ink198.xml"/><Relationship Id="rId393" Type="http://schemas.openxmlformats.org/officeDocument/2006/relationships/customXml" Target="../ink/ink219.xml"/><Relationship Id="rId407" Type="http://schemas.openxmlformats.org/officeDocument/2006/relationships/customXml" Target="../ink/ink226.xml"/><Relationship Id="rId211" Type="http://schemas.openxmlformats.org/officeDocument/2006/relationships/customXml" Target="../ink/ink128.xml"/><Relationship Id="rId253" Type="http://schemas.openxmlformats.org/officeDocument/2006/relationships/customXml" Target="../ink/ink149.xml"/><Relationship Id="rId295" Type="http://schemas.openxmlformats.org/officeDocument/2006/relationships/customXml" Target="../ink/ink170.xml"/><Relationship Id="rId309" Type="http://schemas.openxmlformats.org/officeDocument/2006/relationships/customXml" Target="../ink/ink177.xml"/><Relationship Id="rId48" Type="http://schemas.openxmlformats.org/officeDocument/2006/relationships/customXml" Target="../ink/ink47.xml"/><Relationship Id="rId113" Type="http://schemas.openxmlformats.org/officeDocument/2006/relationships/customXml" Target="../ink/ink79.xml"/><Relationship Id="rId320" Type="http://schemas.openxmlformats.org/officeDocument/2006/relationships/image" Target="../media/image246.png"/><Relationship Id="rId155" Type="http://schemas.openxmlformats.org/officeDocument/2006/relationships/customXml" Target="../ink/ink100.xml"/><Relationship Id="rId197" Type="http://schemas.openxmlformats.org/officeDocument/2006/relationships/customXml" Target="../ink/ink121.xml"/><Relationship Id="rId362" Type="http://schemas.openxmlformats.org/officeDocument/2006/relationships/image" Target="../media/image269.png"/><Relationship Id="rId418" Type="http://schemas.openxmlformats.org/officeDocument/2006/relationships/image" Target="../media/image297.png"/><Relationship Id="rId222" Type="http://schemas.openxmlformats.org/officeDocument/2006/relationships/image" Target="../media/image196.png"/><Relationship Id="rId264" Type="http://schemas.openxmlformats.org/officeDocument/2006/relationships/image" Target="../media/image218.png"/><Relationship Id="rId17" Type="http://schemas.openxmlformats.org/officeDocument/2006/relationships/image" Target="../media/image68.png"/><Relationship Id="rId59" Type="http://schemas.openxmlformats.org/officeDocument/2006/relationships/image" Target="../media/image89.png"/><Relationship Id="rId124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750.png"/><Relationship Id="rId63" Type="http://schemas.openxmlformats.org/officeDocument/2006/relationships/customXml" Target="../ink/ink266.xml"/><Relationship Id="rId84" Type="http://schemas.openxmlformats.org/officeDocument/2006/relationships/image" Target="../media/image970.png"/><Relationship Id="rId138" Type="http://schemas.openxmlformats.org/officeDocument/2006/relationships/image" Target="../media/image1450.png"/><Relationship Id="rId159" Type="http://schemas.openxmlformats.org/officeDocument/2006/relationships/customXml" Target="../ink/ink314.xml"/><Relationship Id="rId170" Type="http://schemas.openxmlformats.org/officeDocument/2006/relationships/image" Target="../media/image1630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700.png"/><Relationship Id="rId53" Type="http://schemas.openxmlformats.org/officeDocument/2006/relationships/customXml" Target="../ink/ink261.xml"/><Relationship Id="rId74" Type="http://schemas.openxmlformats.org/officeDocument/2006/relationships/image" Target="../media/image920.png"/><Relationship Id="rId128" Type="http://schemas.openxmlformats.org/officeDocument/2006/relationships/image" Target="../media/image1370.png"/><Relationship Id="rId149" Type="http://schemas.openxmlformats.org/officeDocument/2006/relationships/customXml" Target="../ink/ink309.xml"/><Relationship Id="rId5" Type="http://schemas.openxmlformats.org/officeDocument/2006/relationships/customXml" Target="../ink/ink237.xml"/><Relationship Id="rId95" Type="http://schemas.openxmlformats.org/officeDocument/2006/relationships/customXml" Target="../ink/ink282.xml"/><Relationship Id="rId160" Type="http://schemas.openxmlformats.org/officeDocument/2006/relationships/image" Target="../media/image1570.png"/><Relationship Id="rId22" Type="http://schemas.openxmlformats.org/officeDocument/2006/relationships/image" Target="../media/image650.png"/><Relationship Id="rId43" Type="http://schemas.openxmlformats.org/officeDocument/2006/relationships/customXml" Target="../ink/ink256.xml"/><Relationship Id="rId64" Type="http://schemas.openxmlformats.org/officeDocument/2006/relationships/image" Target="../media/image860.png"/><Relationship Id="rId118" Type="http://schemas.openxmlformats.org/officeDocument/2006/relationships/image" Target="../media/image1150.png"/><Relationship Id="rId139" Type="http://schemas.openxmlformats.org/officeDocument/2006/relationships/customXml" Target="../ink/ink304.xml"/><Relationship Id="rId85" Type="http://schemas.openxmlformats.org/officeDocument/2006/relationships/customXml" Target="../ink/ink277.xml"/><Relationship Id="rId150" Type="http://schemas.openxmlformats.org/officeDocument/2006/relationships/image" Target="../media/image1511.png"/><Relationship Id="rId171" Type="http://schemas.openxmlformats.org/officeDocument/2006/relationships/customXml" Target="../ink/ink320.xml"/><Relationship Id="rId12" Type="http://schemas.openxmlformats.org/officeDocument/2006/relationships/image" Target="../media/image600.png"/><Relationship Id="rId33" Type="http://schemas.openxmlformats.org/officeDocument/2006/relationships/customXml" Target="../ink/ink251.xml"/><Relationship Id="rId108" Type="http://schemas.openxmlformats.org/officeDocument/2006/relationships/image" Target="../media/image1100.png"/><Relationship Id="rId129" Type="http://schemas.openxmlformats.org/officeDocument/2006/relationships/customXml" Target="../ink/ink299.xml"/><Relationship Id="rId54" Type="http://schemas.openxmlformats.org/officeDocument/2006/relationships/image" Target="../media/image811.png"/><Relationship Id="rId75" Type="http://schemas.openxmlformats.org/officeDocument/2006/relationships/customXml" Target="../ink/ink272.xml"/><Relationship Id="rId96" Type="http://schemas.openxmlformats.org/officeDocument/2006/relationships/image" Target="../media/image1040.png"/><Relationship Id="rId140" Type="http://schemas.openxmlformats.org/officeDocument/2006/relationships/image" Target="../media/image1460.png"/><Relationship Id="rId161" Type="http://schemas.openxmlformats.org/officeDocument/2006/relationships/customXml" Target="../ink/ink315.xml"/><Relationship Id="rId6" Type="http://schemas.openxmlformats.org/officeDocument/2006/relationships/image" Target="../media/image571.png"/><Relationship Id="rId23" Type="http://schemas.openxmlformats.org/officeDocument/2006/relationships/customXml" Target="../ink/ink246.xml"/><Relationship Id="rId28" Type="http://schemas.openxmlformats.org/officeDocument/2006/relationships/image" Target="../media/image680.png"/><Relationship Id="rId49" Type="http://schemas.openxmlformats.org/officeDocument/2006/relationships/customXml" Target="../ink/ink259.xml"/><Relationship Id="rId114" Type="http://schemas.openxmlformats.org/officeDocument/2006/relationships/image" Target="../media/image1130.png"/><Relationship Id="rId119" Type="http://schemas.openxmlformats.org/officeDocument/2006/relationships/customXml" Target="../ink/ink294.xml"/><Relationship Id="rId44" Type="http://schemas.openxmlformats.org/officeDocument/2006/relationships/image" Target="../media/image760.png"/><Relationship Id="rId60" Type="http://schemas.openxmlformats.org/officeDocument/2006/relationships/image" Target="../media/image840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980.png"/><Relationship Id="rId130" Type="http://schemas.openxmlformats.org/officeDocument/2006/relationships/image" Target="../media/image1380.png"/><Relationship Id="rId135" Type="http://schemas.openxmlformats.org/officeDocument/2006/relationships/customXml" Target="../ink/ink302.xml"/><Relationship Id="rId151" Type="http://schemas.openxmlformats.org/officeDocument/2006/relationships/customXml" Target="../ink/ink310.xml"/><Relationship Id="rId156" Type="http://schemas.openxmlformats.org/officeDocument/2006/relationships/image" Target="../media/image1550.png"/><Relationship Id="rId177" Type="http://schemas.openxmlformats.org/officeDocument/2006/relationships/customXml" Target="../ink/ink323.xml"/><Relationship Id="rId172" Type="http://schemas.openxmlformats.org/officeDocument/2006/relationships/image" Target="../media/image1640.png"/><Relationship Id="rId13" Type="http://schemas.openxmlformats.org/officeDocument/2006/relationships/customXml" Target="../ink/ink241.xml"/><Relationship Id="rId18" Type="http://schemas.openxmlformats.org/officeDocument/2006/relationships/image" Target="../media/image630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710.png"/><Relationship Id="rId50" Type="http://schemas.openxmlformats.org/officeDocument/2006/relationships/image" Target="../media/image790.png"/><Relationship Id="rId55" Type="http://schemas.openxmlformats.org/officeDocument/2006/relationships/customXml" Target="../ink/ink262.xml"/><Relationship Id="rId76" Type="http://schemas.openxmlformats.org/officeDocument/2006/relationships/image" Target="../media/image930.png"/><Relationship Id="rId97" Type="http://schemas.openxmlformats.org/officeDocument/2006/relationships/customXml" Target="../ink/ink283.xml"/><Relationship Id="rId104" Type="http://schemas.openxmlformats.org/officeDocument/2006/relationships/image" Target="../media/image1080.png"/><Relationship Id="rId120" Type="http://schemas.openxmlformats.org/officeDocument/2006/relationships/image" Target="../media/image1160.png"/><Relationship Id="rId125" Type="http://schemas.openxmlformats.org/officeDocument/2006/relationships/customXml" Target="../ink/ink297.xml"/><Relationship Id="rId141" Type="http://schemas.openxmlformats.org/officeDocument/2006/relationships/customXml" Target="../ink/ink305.xml"/><Relationship Id="rId146" Type="http://schemas.openxmlformats.org/officeDocument/2006/relationships/image" Target="../media/image1490.png"/><Relationship Id="rId167" Type="http://schemas.openxmlformats.org/officeDocument/2006/relationships/customXml" Target="../ink/ink318.xml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1020.png"/><Relationship Id="rId162" Type="http://schemas.openxmlformats.org/officeDocument/2006/relationships/image" Target="../media/image1580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49.xml"/><Relationship Id="rId24" Type="http://schemas.openxmlformats.org/officeDocument/2006/relationships/image" Target="../media/image660.png"/><Relationship Id="rId40" Type="http://schemas.openxmlformats.org/officeDocument/2006/relationships/image" Target="../media/image740.png"/><Relationship Id="rId45" Type="http://schemas.openxmlformats.org/officeDocument/2006/relationships/customXml" Target="../ink/ink257.xml"/><Relationship Id="rId66" Type="http://schemas.openxmlformats.org/officeDocument/2006/relationships/image" Target="../media/image870.png"/><Relationship Id="rId87" Type="http://schemas.openxmlformats.org/officeDocument/2006/relationships/customXml" Target="../ink/ink278.xml"/><Relationship Id="rId110" Type="http://schemas.openxmlformats.org/officeDocument/2006/relationships/image" Target="../media/image1113.png"/><Relationship Id="rId115" Type="http://schemas.openxmlformats.org/officeDocument/2006/relationships/customXml" Target="../ink/ink292.xml"/><Relationship Id="rId131" Type="http://schemas.openxmlformats.org/officeDocument/2006/relationships/customXml" Target="../ink/ink300.xml"/><Relationship Id="rId136" Type="http://schemas.openxmlformats.org/officeDocument/2006/relationships/image" Target="../media/image1440.png"/><Relationship Id="rId157" Type="http://schemas.openxmlformats.org/officeDocument/2006/relationships/customXml" Target="../ink/ink313.xml"/><Relationship Id="rId178" Type="http://schemas.openxmlformats.org/officeDocument/2006/relationships/image" Target="../media/image1670.png"/><Relationship Id="rId61" Type="http://schemas.openxmlformats.org/officeDocument/2006/relationships/customXml" Target="../ink/ink265.xml"/><Relationship Id="rId82" Type="http://schemas.openxmlformats.org/officeDocument/2006/relationships/image" Target="../media/image960.png"/><Relationship Id="rId152" Type="http://schemas.openxmlformats.org/officeDocument/2006/relationships/image" Target="../media/image1530.png"/><Relationship Id="rId173" Type="http://schemas.openxmlformats.org/officeDocument/2006/relationships/customXml" Target="../ink/ink321.xml"/><Relationship Id="rId19" Type="http://schemas.openxmlformats.org/officeDocument/2006/relationships/customXml" Target="../ink/ink244.xml"/><Relationship Id="rId14" Type="http://schemas.openxmlformats.org/officeDocument/2006/relationships/image" Target="../media/image610.png"/><Relationship Id="rId30" Type="http://schemas.openxmlformats.org/officeDocument/2006/relationships/image" Target="../media/image690.png"/><Relationship Id="rId35" Type="http://schemas.openxmlformats.org/officeDocument/2006/relationships/customXml" Target="../ink/ink252.xml"/><Relationship Id="rId56" Type="http://schemas.openxmlformats.org/officeDocument/2006/relationships/image" Target="../media/image820.png"/><Relationship Id="rId77" Type="http://schemas.openxmlformats.org/officeDocument/2006/relationships/customXml" Target="../ink/ink273.xml"/><Relationship Id="rId100" Type="http://schemas.openxmlformats.org/officeDocument/2006/relationships/image" Target="../media/image1060.png"/><Relationship Id="rId105" Type="http://schemas.openxmlformats.org/officeDocument/2006/relationships/customXml" Target="../ink/ink287.xml"/><Relationship Id="rId126" Type="http://schemas.openxmlformats.org/officeDocument/2006/relationships/image" Target="../media/image1190.png"/><Relationship Id="rId147" Type="http://schemas.openxmlformats.org/officeDocument/2006/relationships/customXml" Target="../ink/ink308.xml"/><Relationship Id="rId168" Type="http://schemas.openxmlformats.org/officeDocument/2006/relationships/image" Target="../media/image1620.png"/><Relationship Id="rId8" Type="http://schemas.openxmlformats.org/officeDocument/2006/relationships/image" Target="../media/image581.png"/><Relationship Id="rId51" Type="http://schemas.openxmlformats.org/officeDocument/2006/relationships/customXml" Target="../ink/ink260.xml"/><Relationship Id="rId72" Type="http://schemas.openxmlformats.org/officeDocument/2006/relationships/image" Target="../media/image912.png"/><Relationship Id="rId93" Type="http://schemas.openxmlformats.org/officeDocument/2006/relationships/customXml" Target="../ink/ink281.xml"/><Relationship Id="rId98" Type="http://schemas.openxmlformats.org/officeDocument/2006/relationships/image" Target="../media/image1050.png"/><Relationship Id="rId121" Type="http://schemas.openxmlformats.org/officeDocument/2006/relationships/customXml" Target="../ink/ink295.xml"/><Relationship Id="rId142" Type="http://schemas.openxmlformats.org/officeDocument/2006/relationships/image" Target="../media/image1470.png"/><Relationship Id="rId163" Type="http://schemas.openxmlformats.org/officeDocument/2006/relationships/customXml" Target="../ink/ink316.xml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770.png"/><Relationship Id="rId67" Type="http://schemas.openxmlformats.org/officeDocument/2006/relationships/customXml" Target="../ink/ink268.xml"/><Relationship Id="rId116" Type="http://schemas.openxmlformats.org/officeDocument/2006/relationships/image" Target="../media/image1140.png"/><Relationship Id="rId137" Type="http://schemas.openxmlformats.org/officeDocument/2006/relationships/customXml" Target="../ink/ink303.xml"/><Relationship Id="rId158" Type="http://schemas.openxmlformats.org/officeDocument/2006/relationships/image" Target="../media/image1560.png"/><Relationship Id="rId20" Type="http://schemas.openxmlformats.org/officeDocument/2006/relationships/image" Target="../media/image640.png"/><Relationship Id="rId41" Type="http://schemas.openxmlformats.org/officeDocument/2006/relationships/customXml" Target="../ink/ink255.xml"/><Relationship Id="rId62" Type="http://schemas.openxmlformats.org/officeDocument/2006/relationships/image" Target="../media/image850.png"/><Relationship Id="rId83" Type="http://schemas.openxmlformats.org/officeDocument/2006/relationships/customXml" Target="../ink/ink276.xml"/><Relationship Id="rId88" Type="http://schemas.openxmlformats.org/officeDocument/2006/relationships/image" Target="../media/image990.png"/><Relationship Id="rId111" Type="http://schemas.openxmlformats.org/officeDocument/2006/relationships/customXml" Target="../ink/ink290.xml"/><Relationship Id="rId132" Type="http://schemas.openxmlformats.org/officeDocument/2006/relationships/image" Target="../media/image1390.png"/><Relationship Id="rId153" Type="http://schemas.openxmlformats.org/officeDocument/2006/relationships/customXml" Target="../ink/ink311.xml"/><Relationship Id="rId174" Type="http://schemas.openxmlformats.org/officeDocument/2006/relationships/image" Target="../media/image1650.png"/><Relationship Id="rId179" Type="http://schemas.openxmlformats.org/officeDocument/2006/relationships/customXml" Target="../ink/ink324.xml"/><Relationship Id="rId15" Type="http://schemas.openxmlformats.org/officeDocument/2006/relationships/customXml" Target="../ink/ink242.xml"/><Relationship Id="rId36" Type="http://schemas.openxmlformats.org/officeDocument/2006/relationships/image" Target="../media/image720.png"/><Relationship Id="rId57" Type="http://schemas.openxmlformats.org/officeDocument/2006/relationships/customXml" Target="../ink/ink263.xml"/><Relationship Id="rId106" Type="http://schemas.openxmlformats.org/officeDocument/2006/relationships/image" Target="../media/image1090.png"/><Relationship Id="rId127" Type="http://schemas.openxmlformats.org/officeDocument/2006/relationships/customXml" Target="../ink/ink298.xml"/><Relationship Id="rId10" Type="http://schemas.openxmlformats.org/officeDocument/2006/relationships/image" Target="../media/image590.png"/><Relationship Id="rId31" Type="http://schemas.openxmlformats.org/officeDocument/2006/relationships/customXml" Target="../ink/ink250.xml"/><Relationship Id="rId52" Type="http://schemas.openxmlformats.org/officeDocument/2006/relationships/image" Target="../media/image800.png"/><Relationship Id="rId73" Type="http://schemas.openxmlformats.org/officeDocument/2006/relationships/customXml" Target="../ink/ink271.xml"/><Relationship Id="rId78" Type="http://schemas.openxmlformats.org/officeDocument/2006/relationships/image" Target="../media/image940.png"/><Relationship Id="rId94" Type="http://schemas.openxmlformats.org/officeDocument/2006/relationships/image" Target="../media/image1030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1170.png"/><Relationship Id="rId143" Type="http://schemas.openxmlformats.org/officeDocument/2006/relationships/customXml" Target="../ink/ink306.xml"/><Relationship Id="rId148" Type="http://schemas.openxmlformats.org/officeDocument/2006/relationships/image" Target="../media/image1500.png"/><Relationship Id="rId164" Type="http://schemas.openxmlformats.org/officeDocument/2006/relationships/image" Target="../media/image1590.png"/><Relationship Id="rId169" Type="http://schemas.openxmlformats.org/officeDocument/2006/relationships/customXml" Target="../ink/ink319.xml"/><Relationship Id="rId4" Type="http://schemas.openxmlformats.org/officeDocument/2006/relationships/image" Target="../media/image3.emf"/><Relationship Id="rId9" Type="http://schemas.openxmlformats.org/officeDocument/2006/relationships/customXml" Target="../ink/ink239.xml"/><Relationship Id="rId180" Type="http://schemas.openxmlformats.org/officeDocument/2006/relationships/image" Target="../media/image1680.png"/><Relationship Id="rId26" Type="http://schemas.openxmlformats.org/officeDocument/2006/relationships/image" Target="../media/image670.png"/><Relationship Id="rId47" Type="http://schemas.openxmlformats.org/officeDocument/2006/relationships/customXml" Target="../ink/ink258.xml"/><Relationship Id="rId68" Type="http://schemas.openxmlformats.org/officeDocument/2006/relationships/image" Target="../media/image880.png"/><Relationship Id="rId89" Type="http://schemas.openxmlformats.org/officeDocument/2006/relationships/customXml" Target="../ink/ink279.xml"/><Relationship Id="rId112" Type="http://schemas.openxmlformats.org/officeDocument/2006/relationships/image" Target="../media/image1120.png"/><Relationship Id="rId133" Type="http://schemas.openxmlformats.org/officeDocument/2006/relationships/customXml" Target="../ink/ink301.xml"/><Relationship Id="rId154" Type="http://schemas.openxmlformats.org/officeDocument/2006/relationships/image" Target="../media/image1540.png"/><Relationship Id="rId175" Type="http://schemas.openxmlformats.org/officeDocument/2006/relationships/customXml" Target="../ink/ink322.xml"/><Relationship Id="rId16" Type="http://schemas.openxmlformats.org/officeDocument/2006/relationships/image" Target="../media/image620.png"/><Relationship Id="rId37" Type="http://schemas.openxmlformats.org/officeDocument/2006/relationships/customXml" Target="../ink/ink253.xml"/><Relationship Id="rId58" Type="http://schemas.openxmlformats.org/officeDocument/2006/relationships/image" Target="../media/image830.png"/><Relationship Id="rId79" Type="http://schemas.openxmlformats.org/officeDocument/2006/relationships/customXml" Target="../ink/ink274.xml"/><Relationship Id="rId102" Type="http://schemas.openxmlformats.org/officeDocument/2006/relationships/image" Target="../media/image1070.png"/><Relationship Id="rId123" Type="http://schemas.openxmlformats.org/officeDocument/2006/relationships/customXml" Target="../ink/ink296.xml"/><Relationship Id="rId144" Type="http://schemas.openxmlformats.org/officeDocument/2006/relationships/image" Target="../media/image1480.png"/><Relationship Id="rId90" Type="http://schemas.openxmlformats.org/officeDocument/2006/relationships/image" Target="../media/image1013.png"/><Relationship Id="rId165" Type="http://schemas.openxmlformats.org/officeDocument/2006/relationships/customXml" Target="../ink/ink317.xml"/><Relationship Id="rId27" Type="http://schemas.openxmlformats.org/officeDocument/2006/relationships/customXml" Target="../ink/ink248.xml"/><Relationship Id="rId48" Type="http://schemas.openxmlformats.org/officeDocument/2006/relationships/image" Target="../media/image780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34" Type="http://schemas.openxmlformats.org/officeDocument/2006/relationships/image" Target="../media/image1420.png"/><Relationship Id="rId80" Type="http://schemas.openxmlformats.org/officeDocument/2006/relationships/image" Target="../media/image950.png"/><Relationship Id="rId155" Type="http://schemas.openxmlformats.org/officeDocument/2006/relationships/customXml" Target="../ink/ink312.xml"/><Relationship Id="rId176" Type="http://schemas.openxmlformats.org/officeDocument/2006/relationships/image" Target="../media/image1660.png"/><Relationship Id="rId17" Type="http://schemas.openxmlformats.org/officeDocument/2006/relationships/customXml" Target="../ink/ink243.xml"/><Relationship Id="rId38" Type="http://schemas.openxmlformats.org/officeDocument/2006/relationships/image" Target="../media/image730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24" Type="http://schemas.openxmlformats.org/officeDocument/2006/relationships/image" Target="../media/image1180.png"/><Relationship Id="rId70" Type="http://schemas.openxmlformats.org/officeDocument/2006/relationships/image" Target="../media/image890.png"/><Relationship Id="rId91" Type="http://schemas.openxmlformats.org/officeDocument/2006/relationships/customXml" Target="../ink/ink280.xml"/><Relationship Id="rId145" Type="http://schemas.openxmlformats.org/officeDocument/2006/relationships/customXml" Target="../ink/ink307.xml"/><Relationship Id="rId166" Type="http://schemas.openxmlformats.org/officeDocument/2006/relationships/image" Target="../media/image1601.png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1.png"/><Relationship Id="rId13" Type="http://schemas.openxmlformats.org/officeDocument/2006/relationships/image" Target="../media/image2600.png"/><Relationship Id="rId18" Type="http://schemas.openxmlformats.org/officeDocument/2006/relationships/image" Target="../media/image1730.png"/><Relationship Id="rId3" Type="http://schemas.openxmlformats.org/officeDocument/2006/relationships/image" Target="../media/image1600.png"/><Relationship Id="rId7" Type="http://schemas.openxmlformats.org/officeDocument/2006/relationships/image" Target="../media/image2000.png"/><Relationship Id="rId12" Type="http://schemas.openxmlformats.org/officeDocument/2006/relationships/image" Target="../media/image2500.png"/><Relationship Id="rId17" Type="http://schemas.openxmlformats.org/officeDocument/2006/relationships/image" Target="../media/image17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0.png"/><Relationship Id="rId1" Type="http://schemas.openxmlformats.org/officeDocument/2006/relationships/themeOverride" Target="../theme/themeOverride21.xml"/><Relationship Id="rId11" Type="http://schemas.openxmlformats.org/officeDocument/2006/relationships/image" Target="../media/image2400.png"/><Relationship Id="rId15" Type="http://schemas.openxmlformats.org/officeDocument/2006/relationships/image" Target="../media/image2800.png"/><Relationship Id="rId10" Type="http://schemas.openxmlformats.org/officeDocument/2006/relationships/image" Target="../media/image2300.png"/><Relationship Id="rId9" Type="http://schemas.openxmlformats.org/officeDocument/2006/relationships/image" Target="../media/image2200.png"/><Relationship Id="rId14" Type="http://schemas.openxmlformats.org/officeDocument/2006/relationships/image" Target="../media/image2700.png"/><Relationship Id="rId4" Type="http://schemas.openxmlformats.org/officeDocument/2006/relationships/image" Target="../media/image17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6.xml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6" Type="http://schemas.openxmlformats.org/officeDocument/2006/relationships/customXml" Target="../ink/ink327.xml"/><Relationship Id="rId5" Type="http://schemas.openxmlformats.org/officeDocument/2006/relationships/image" Target="../media/image1740.png"/><Relationship Id="rId4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customXml" Target="../ink/ink5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9.xml"/><Relationship Id="rId42" Type="http://schemas.openxmlformats.org/officeDocument/2006/relationships/customXml" Target="../ink/ink13.xml"/><Relationship Id="rId47" Type="http://schemas.openxmlformats.org/officeDocument/2006/relationships/image" Target="../media/image36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24" Type="http://schemas.openxmlformats.org/officeDocument/2006/relationships/customXml" Target="../ink/ink4.xml"/><Relationship Id="rId32" Type="http://schemas.openxmlformats.org/officeDocument/2006/relationships/customXml" Target="../ink/ink8.xml"/><Relationship Id="rId37" Type="http://schemas.openxmlformats.org/officeDocument/2006/relationships/image" Target="../media/image31.png"/><Relationship Id="rId40" Type="http://schemas.openxmlformats.org/officeDocument/2006/relationships/customXml" Target="../ink/ink12.xml"/><Relationship Id="rId45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28" Type="http://schemas.openxmlformats.org/officeDocument/2006/relationships/customXml" Target="../ink/ink6.xml"/><Relationship Id="rId36" Type="http://schemas.openxmlformats.org/officeDocument/2006/relationships/customXml" Target="../ink/ink10.xml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28.png"/><Relationship Id="rId44" Type="http://schemas.openxmlformats.org/officeDocument/2006/relationships/customXml" Target="../ink/ink14.xml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customXml" Target="../ink/ink3.xml"/><Relationship Id="rId27" Type="http://schemas.openxmlformats.org/officeDocument/2006/relationships/image" Target="../media/image26.png"/><Relationship Id="rId30" Type="http://schemas.openxmlformats.org/officeDocument/2006/relationships/customXml" Target="../ink/ink7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1.xml"/><Relationship Id="rId46" Type="http://schemas.openxmlformats.org/officeDocument/2006/relationships/customXml" Target="../ink/ink15.xml"/><Relationship Id="rId20" Type="http://schemas.openxmlformats.org/officeDocument/2006/relationships/image" Target="../media/image22.png"/><Relationship Id="rId41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8.png"/><Relationship Id="rId5" Type="http://schemas.openxmlformats.org/officeDocument/2006/relationships/customXml" Target="../ink/ink17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36.png"/><Relationship Id="rId18" Type="http://schemas.openxmlformats.org/officeDocument/2006/relationships/image" Target="../media/image134.png"/><Relationship Id="rId3" Type="http://schemas.openxmlformats.org/officeDocument/2006/relationships/image" Target="../media/image2100.png"/><Relationship Id="rId21" Type="http://schemas.openxmlformats.org/officeDocument/2006/relationships/image" Target="../media/image171.png"/><Relationship Id="rId7" Type="http://schemas.openxmlformats.org/officeDocument/2006/relationships/image" Target="../media/image123.png"/><Relationship Id="rId12" Type="http://schemas.openxmlformats.org/officeDocument/2006/relationships/image" Target="../media/image1211.png"/><Relationship Id="rId17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png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412.png"/><Relationship Id="rId4" Type="http://schemas.openxmlformats.org/officeDocument/2006/relationships/image" Target="../media/image312.png"/><Relationship Id="rId9" Type="http://schemas.openxmlformats.org/officeDocument/2006/relationships/image" Target="../media/image125.png"/><Relationship Id="rId14" Type="http://schemas.openxmlformats.org/officeDocument/2006/relationships/image" Target="../media/image141.png"/><Relationship Id="rId22" Type="http://schemas.openxmlformats.org/officeDocument/2006/relationships/image" Target="../media/image5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41.png"/><Relationship Id="rId18" Type="http://schemas.openxmlformats.org/officeDocument/2006/relationships/image" Target="../media/image310.png"/><Relationship Id="rId3" Type="http://schemas.openxmlformats.org/officeDocument/2006/relationships/image" Target="../media/image411.png"/><Relationship Id="rId21" Type="http://schemas.openxmlformats.org/officeDocument/2006/relationships/image" Target="../media/image171.png"/><Relationship Id="rId7" Type="http://schemas.openxmlformats.org/officeDocument/2006/relationships/image" Target="../media/image124.png"/><Relationship Id="rId12" Type="http://schemas.openxmlformats.org/officeDocument/2006/relationships/image" Target="../media/image136.png"/><Relationship Id="rId17" Type="http://schemas.openxmlformats.org/officeDocument/2006/relationships/image" Target="../media/image1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png"/><Relationship Id="rId20" Type="http://schemas.openxmlformats.org/officeDocument/2006/relationships/image" Target="../media/image161.png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23.png"/><Relationship Id="rId11" Type="http://schemas.openxmlformats.org/officeDocument/2006/relationships/image" Target="../media/image1211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19" Type="http://schemas.openxmlformats.org/officeDocument/2006/relationships/image" Target="../media/image15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Rotation Matrix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Sarot SRANG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5C2B9-C2A0-91C0-584B-25532912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" y="-10510"/>
            <a:ext cx="2170364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2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0310"/>
                <a:ext cx="10515600" cy="5383369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𝑁𝑀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Symmetric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		Skew-symmetric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a full rank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)≠0)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(identity Matrix)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0310"/>
                <a:ext cx="10515600" cy="5383369"/>
              </a:xfrm>
              <a:blipFill rotWithShape="0"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935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596"/>
          </a:xfrm>
        </p:spPr>
        <p:txBody>
          <a:bodyPr/>
          <a:lstStyle/>
          <a:p>
            <a:r>
              <a:rPr lang="en-US" dirty="0"/>
              <a:t>Rotation Matrix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7757"/>
                <a:ext cx="10515600" cy="5030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func>
                  </m:oMath>
                </a14:m>
                <a:r>
                  <a:rPr lang="en-US" sz="2400" dirty="0"/>
                  <a:t> 	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,  a rotation matrix.</a:t>
                </a:r>
              </a:p>
              <a:p>
                <a:pPr marL="0" indent="0">
                  <a:buNone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simple way to define Rotation Matrix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7757"/>
                <a:ext cx="10515600" cy="5030977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8222653" y="2162140"/>
            <a:ext cx="110237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891672" y="2417279"/>
            <a:ext cx="165911" cy="6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57583" y="2417279"/>
            <a:ext cx="36215" cy="13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22653" y="2030432"/>
            <a:ext cx="166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8721" y="2030432"/>
            <a:ext cx="0" cy="125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235179" y="1471955"/>
            <a:ext cx="0" cy="2099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222653" y="3571211"/>
            <a:ext cx="256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15093" y="324487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093" y="3244877"/>
                <a:ext cx="7598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8737808" y="3378026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10127" y="2850347"/>
            <a:ext cx="2343955" cy="708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604467" y="1562107"/>
            <a:ext cx="618186" cy="2009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273511" y="2120962"/>
            <a:ext cx="103031" cy="7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320357" y="2156097"/>
            <a:ext cx="15089" cy="141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30631" y="2135549"/>
            <a:ext cx="296254" cy="100892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585789" y="2969811"/>
            <a:ext cx="164386" cy="5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60449" y="2969811"/>
            <a:ext cx="30822" cy="13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30631" y="3378026"/>
            <a:ext cx="14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72772" y="3378026"/>
            <a:ext cx="0" cy="19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150461" y="1269448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1" y="1269448"/>
                <a:ext cx="51515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02347" y="3237062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47" y="3237062"/>
                <a:ext cx="51515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H="1">
            <a:off x="7923834" y="2173375"/>
            <a:ext cx="1375040" cy="43438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60687" y="2663044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87" y="2663044"/>
                <a:ext cx="51515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rot="18792537">
            <a:off x="8044954" y="2996297"/>
            <a:ext cx="311263" cy="412125"/>
          </a:xfrm>
          <a:prstGeom prst="arc">
            <a:avLst>
              <a:gd name="adj1" fmla="val 16200000"/>
              <a:gd name="adj2" fmla="val 196257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186681" y="254322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81" y="2543227"/>
                <a:ext cx="7598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16554" y="1307758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54" y="1307758"/>
                <a:ext cx="75985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55008" y="1883872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008" y="1883872"/>
                <a:ext cx="5151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 rot="13073328" flipH="1">
            <a:off x="9275180" y="2272058"/>
            <a:ext cx="333544" cy="412125"/>
          </a:xfrm>
          <a:prstGeom prst="arc">
            <a:avLst>
              <a:gd name="adj1" fmla="val 16200000"/>
              <a:gd name="adj2" fmla="val 196257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73411" y="2638861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411" y="2638861"/>
                <a:ext cx="51515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9330631" y="3144472"/>
            <a:ext cx="2962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626885" y="3144472"/>
            <a:ext cx="0" cy="4267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69217" y="3506009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17" y="3506009"/>
                <a:ext cx="7598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19436" y="1947669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36" y="1947669"/>
                <a:ext cx="75985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81781" y="240900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81" y="2409007"/>
                <a:ext cx="759854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02212" y="3014025"/>
                <a:ext cx="759854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12" y="3014025"/>
                <a:ext cx="759854" cy="372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8793252" y="4784942"/>
            <a:ext cx="8742" cy="1596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80726" y="6381731"/>
            <a:ext cx="256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1073166" y="605539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166" y="6055397"/>
                <a:ext cx="7598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/>
          <p:cNvSpPr/>
          <p:nvPr/>
        </p:nvSpPr>
        <p:spPr>
          <a:xfrm>
            <a:off x="9295881" y="6188546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80726" y="5660867"/>
            <a:ext cx="2343955" cy="708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288361" y="4768192"/>
            <a:ext cx="492365" cy="1613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714305" y="4631071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305" y="4631071"/>
                <a:ext cx="515155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347541" y="6086219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41" y="6086219"/>
                <a:ext cx="515155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444165" y="5409169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65" y="5409169"/>
                <a:ext cx="51515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 rot="18792537">
            <a:off x="8603027" y="5806817"/>
            <a:ext cx="311263" cy="412125"/>
          </a:xfrm>
          <a:prstGeom prst="arc">
            <a:avLst>
              <a:gd name="adj1" fmla="val 16200000"/>
              <a:gd name="adj2" fmla="val 196257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744754" y="535374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754" y="5353747"/>
                <a:ext cx="7598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121406" y="461563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406" y="4615631"/>
                <a:ext cx="75985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8790395" y="6111106"/>
            <a:ext cx="819308" cy="254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71807" y="5656817"/>
            <a:ext cx="206062" cy="708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192849" y="575520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49" y="5755201"/>
                <a:ext cx="7598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092587" y="5530731"/>
                <a:ext cx="4872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87" y="5530731"/>
                <a:ext cx="487254" cy="391261"/>
              </a:xfrm>
              <a:prstGeom prst="rect">
                <a:avLst/>
              </a:prstGeom>
              <a:blipFill>
                <a:blip r:embed="rId23"/>
                <a:stretch>
                  <a:fillRect r="-506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69B709-4730-0540-A115-28C4ED3C46B1}"/>
              </a:ext>
            </a:extLst>
          </p:cNvPr>
          <p:cNvGrpSpPr/>
          <p:nvPr/>
        </p:nvGrpSpPr>
        <p:grpSpPr>
          <a:xfrm>
            <a:off x="7087890" y="5281041"/>
            <a:ext cx="3427203" cy="700122"/>
            <a:chOff x="7087890" y="5281041"/>
            <a:chExt cx="3721586" cy="700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364C4B-9480-CF9B-03A9-3CD65C7D0499}"/>
                    </a:ext>
                  </a:extLst>
                </p:cNvPr>
                <p:cNvSpPr txBox="1"/>
                <p:nvPr/>
              </p:nvSpPr>
              <p:spPr>
                <a:xfrm>
                  <a:off x="9543383" y="5281041"/>
                  <a:ext cx="1266093" cy="627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r>
                    <a:rPr lang="en-US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364C4B-9480-CF9B-03A9-3CD65C7D0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383" y="5281041"/>
                  <a:ext cx="1266093" cy="62741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8C65B9-4B95-BA00-3D56-44A98E7F47FA}"/>
                    </a:ext>
                  </a:extLst>
                </p:cNvPr>
                <p:cNvSpPr txBox="1"/>
                <p:nvPr/>
              </p:nvSpPr>
              <p:spPr>
                <a:xfrm>
                  <a:off x="7087890" y="5353747"/>
                  <a:ext cx="1266093" cy="627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r>
                    <a:rPr lang="en-US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8C65B9-4B95-BA00-3D56-44A98E7F4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890" y="5353747"/>
                  <a:ext cx="1266093" cy="62741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0525E70-2C3F-537A-D734-C1A2CB4D8E51}"/>
              </a:ext>
            </a:extLst>
          </p:cNvPr>
          <p:cNvSpPr/>
          <p:nvPr/>
        </p:nvSpPr>
        <p:spPr>
          <a:xfrm>
            <a:off x="9688566" y="4876800"/>
            <a:ext cx="133793" cy="123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1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596"/>
          </a:xfrm>
        </p:spPr>
        <p:txBody>
          <a:bodyPr/>
          <a:lstStyle/>
          <a:p>
            <a:r>
              <a:rPr lang="en-US" dirty="0"/>
              <a:t>Rotation Matrix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7757"/>
                <a:ext cx="10515600" cy="50309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simple way to define Rotation Matrix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7757"/>
                <a:ext cx="10515600" cy="5030977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8222653" y="2162140"/>
            <a:ext cx="110237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891672" y="2417279"/>
            <a:ext cx="165911" cy="6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57583" y="2417279"/>
            <a:ext cx="36215" cy="135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22653" y="2030432"/>
            <a:ext cx="166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88721" y="2030432"/>
            <a:ext cx="0" cy="125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8235179" y="1471955"/>
            <a:ext cx="0" cy="2099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222653" y="3571211"/>
            <a:ext cx="256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15093" y="324487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093" y="3244877"/>
                <a:ext cx="7598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/>
          <p:cNvSpPr/>
          <p:nvPr/>
        </p:nvSpPr>
        <p:spPr>
          <a:xfrm>
            <a:off x="8737808" y="3378026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210127" y="2850347"/>
            <a:ext cx="2343955" cy="708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604467" y="1562107"/>
            <a:ext cx="618186" cy="2009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273511" y="2120962"/>
            <a:ext cx="103031" cy="77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320357" y="2156097"/>
            <a:ext cx="15089" cy="141511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30631" y="2135549"/>
            <a:ext cx="296254" cy="100892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585789" y="2969811"/>
            <a:ext cx="164386" cy="5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760449" y="2969811"/>
            <a:ext cx="30822" cy="13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30631" y="3378026"/>
            <a:ext cx="142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472772" y="3378026"/>
            <a:ext cx="0" cy="19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150461" y="1269448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461" y="1269448"/>
                <a:ext cx="51515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02347" y="3237062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47" y="3237062"/>
                <a:ext cx="51515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H="1">
            <a:off x="7923834" y="2173375"/>
            <a:ext cx="1375040" cy="43438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60687" y="2663044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87" y="2663044"/>
                <a:ext cx="51515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rot="18792537">
            <a:off x="8044954" y="2996297"/>
            <a:ext cx="311263" cy="412125"/>
          </a:xfrm>
          <a:prstGeom prst="arc">
            <a:avLst>
              <a:gd name="adj1" fmla="val 16200000"/>
              <a:gd name="adj2" fmla="val 196257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186681" y="254322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81" y="2543227"/>
                <a:ext cx="7598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16554" y="1307758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554" y="1307758"/>
                <a:ext cx="75985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255008" y="1883872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008" y="1883872"/>
                <a:ext cx="5151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 rot="13073328" flipH="1">
            <a:off x="9275180" y="2272058"/>
            <a:ext cx="333544" cy="412125"/>
          </a:xfrm>
          <a:prstGeom prst="arc">
            <a:avLst>
              <a:gd name="adj1" fmla="val 16200000"/>
              <a:gd name="adj2" fmla="val 196257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73411" y="2638861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411" y="2638861"/>
                <a:ext cx="51515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9330631" y="3144472"/>
            <a:ext cx="2962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626885" y="3144472"/>
            <a:ext cx="0" cy="4267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69217" y="3506009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217" y="3506009"/>
                <a:ext cx="7598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19436" y="1947669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36" y="1947669"/>
                <a:ext cx="75985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381781" y="240900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781" y="2409007"/>
                <a:ext cx="759854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402212" y="3014025"/>
                <a:ext cx="759854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12" y="3014025"/>
                <a:ext cx="759854" cy="372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8793252" y="4784942"/>
            <a:ext cx="8742" cy="1596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780726" y="6381731"/>
            <a:ext cx="256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1073166" y="605539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166" y="6055397"/>
                <a:ext cx="75985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/>
          <p:cNvSpPr/>
          <p:nvPr/>
        </p:nvSpPr>
        <p:spPr>
          <a:xfrm>
            <a:off x="9295881" y="6188546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780726" y="5660867"/>
            <a:ext cx="2343955" cy="708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8288361" y="4768192"/>
            <a:ext cx="492365" cy="1613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714305" y="4631071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305" y="4631071"/>
                <a:ext cx="515155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347541" y="6086219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41" y="6086219"/>
                <a:ext cx="515155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8444165" y="5409169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165" y="5409169"/>
                <a:ext cx="51515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 rot="18792537">
            <a:off x="8603027" y="5806817"/>
            <a:ext cx="311263" cy="412125"/>
          </a:xfrm>
          <a:prstGeom prst="arc">
            <a:avLst>
              <a:gd name="adj1" fmla="val 16200000"/>
              <a:gd name="adj2" fmla="val 1962579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0744754" y="5353747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754" y="5353747"/>
                <a:ext cx="7598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121406" y="461563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406" y="4615631"/>
                <a:ext cx="75985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8790395" y="6111106"/>
            <a:ext cx="819308" cy="254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71807" y="5656817"/>
            <a:ext cx="206062" cy="708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9192849" y="575520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49" y="5755201"/>
                <a:ext cx="7598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092587" y="5530731"/>
                <a:ext cx="4872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87" y="5530731"/>
                <a:ext cx="487254" cy="391261"/>
              </a:xfrm>
              <a:prstGeom prst="rect">
                <a:avLst/>
              </a:prstGeom>
              <a:blipFill>
                <a:blip r:embed="rId23"/>
                <a:stretch>
                  <a:fillRect r="-5063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69B709-4730-0540-A115-28C4ED3C46B1}"/>
              </a:ext>
            </a:extLst>
          </p:cNvPr>
          <p:cNvGrpSpPr/>
          <p:nvPr/>
        </p:nvGrpSpPr>
        <p:grpSpPr>
          <a:xfrm>
            <a:off x="7087890" y="5281041"/>
            <a:ext cx="3427203" cy="700122"/>
            <a:chOff x="7087890" y="5281041"/>
            <a:chExt cx="3721586" cy="700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364C4B-9480-CF9B-03A9-3CD65C7D0499}"/>
                    </a:ext>
                  </a:extLst>
                </p:cNvPr>
                <p:cNvSpPr txBox="1"/>
                <p:nvPr/>
              </p:nvSpPr>
              <p:spPr>
                <a:xfrm>
                  <a:off x="9543383" y="5281041"/>
                  <a:ext cx="1266093" cy="627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r>
                    <a:rPr lang="en-US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4364C4B-9480-CF9B-03A9-3CD65C7D0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383" y="5281041"/>
                  <a:ext cx="1266093" cy="62741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8C65B9-4B95-BA00-3D56-44A98E7F47FA}"/>
                    </a:ext>
                  </a:extLst>
                </p:cNvPr>
                <p:cNvSpPr txBox="1"/>
                <p:nvPr/>
              </p:nvSpPr>
              <p:spPr>
                <a:xfrm>
                  <a:off x="7087890" y="5353747"/>
                  <a:ext cx="1266093" cy="6274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a14:m>
                  <a:r>
                    <a:rPr lang="en-US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98C65B9-4B95-BA00-3D56-44A98E7F4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890" y="5353747"/>
                  <a:ext cx="1266093" cy="62741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0525E70-2C3F-537A-D734-C1A2CB4D8E51}"/>
              </a:ext>
            </a:extLst>
          </p:cNvPr>
          <p:cNvSpPr/>
          <p:nvPr/>
        </p:nvSpPr>
        <p:spPr>
          <a:xfrm>
            <a:off x="9688566" y="4876800"/>
            <a:ext cx="133793" cy="123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75E9F7-78FA-BF60-9715-BE999E14A0AE}"/>
                  </a:ext>
                </a:extLst>
              </p14:cNvPr>
              <p14:cNvContentPartPr/>
              <p14:nvPr/>
            </p14:nvContentPartPr>
            <p14:xfrm>
              <a:off x="41760" y="1264680"/>
              <a:ext cx="11786040" cy="550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75E9F7-78FA-BF60-9715-BE999E14A0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00" y="1255320"/>
                <a:ext cx="11804760" cy="55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2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Matrix in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1956"/>
                <a:ext cx="10515600" cy="48667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1956"/>
                <a:ext cx="10515600" cy="486677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8731876" y="284817"/>
            <a:ext cx="0" cy="1484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731876" y="1769443"/>
            <a:ext cx="1607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100812" y="1769443"/>
            <a:ext cx="631064" cy="910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731876" y="1296455"/>
            <a:ext cx="1607876" cy="47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309388" y="291902"/>
            <a:ext cx="422488" cy="1477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58388" y="1768356"/>
            <a:ext cx="373487" cy="553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731876" y="1515394"/>
            <a:ext cx="819308" cy="254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8525814" y="1061105"/>
            <a:ext cx="206062" cy="708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9171875" y="1576258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009688" y="1457753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688" y="1457753"/>
                <a:ext cx="7598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54965" y="1489636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965" y="1489636"/>
                <a:ext cx="5151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51949" y="526901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49" y="526901"/>
                <a:ext cx="51515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rot="18236811">
            <a:off x="8478890" y="830460"/>
            <a:ext cx="422006" cy="515155"/>
          </a:xfrm>
          <a:prstGeom prst="arc">
            <a:avLst>
              <a:gd name="adj1" fmla="val 16200000"/>
              <a:gd name="adj2" fmla="val 2058177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36417" y="2510498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417" y="2510498"/>
                <a:ext cx="759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520632" y="6408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32" y="64081"/>
                <a:ext cx="75985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922180" y="961395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180" y="961395"/>
                <a:ext cx="7598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794401" y="138683"/>
                <a:ext cx="504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01" y="138683"/>
                <a:ext cx="504791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05364" y="114606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364" y="1146061"/>
                <a:ext cx="7598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97202" y="999556"/>
                <a:ext cx="7598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202" y="999556"/>
                <a:ext cx="759854" cy="391261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919265" y="1837393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265" y="1837393"/>
                <a:ext cx="7598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9788665" y="2174627"/>
            <a:ext cx="0" cy="1484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788665" y="3659253"/>
            <a:ext cx="1607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9157601" y="3659253"/>
            <a:ext cx="631064" cy="910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788665" y="3186265"/>
            <a:ext cx="1607876" cy="47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365419" y="2181713"/>
            <a:ext cx="422488" cy="1477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415178" y="3659253"/>
            <a:ext cx="373487" cy="553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788665" y="3405204"/>
            <a:ext cx="819308" cy="254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582603" y="2950915"/>
            <a:ext cx="206062" cy="708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10228664" y="3466068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976324" y="3347563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324" y="3347563"/>
                <a:ext cx="75985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0311754" y="3379446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54" y="3379446"/>
                <a:ext cx="5151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408160" y="2450620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160" y="2450620"/>
                <a:ext cx="5151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rot="18236811">
            <a:off x="9535679" y="2720270"/>
            <a:ext cx="422006" cy="515155"/>
          </a:xfrm>
          <a:prstGeom prst="arc">
            <a:avLst>
              <a:gd name="adj1" fmla="val 16200000"/>
              <a:gd name="adj2" fmla="val 2058177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093206" y="4400308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6" y="4400308"/>
                <a:ext cx="759854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564542" y="195389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542" y="1953891"/>
                <a:ext cx="75985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978969" y="2851205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69" y="2851205"/>
                <a:ext cx="75985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844159" y="2082800"/>
                <a:ext cx="522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159" y="2082800"/>
                <a:ext cx="52201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0162153" y="303587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153" y="3035871"/>
                <a:ext cx="7598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053991" y="2889366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991" y="2889366"/>
                <a:ext cx="7598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976054" y="3727203"/>
                <a:ext cx="7598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54" y="3727203"/>
                <a:ext cx="759854" cy="391261"/>
              </a:xfrm>
              <a:prstGeom prst="rect">
                <a:avLst/>
              </a:prstGeom>
              <a:blipFill>
                <a:blip r:embed="rId2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8351949" y="4067550"/>
            <a:ext cx="0" cy="1484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351949" y="5552176"/>
            <a:ext cx="16078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720885" y="5552176"/>
            <a:ext cx="631064" cy="910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51949" y="5079188"/>
            <a:ext cx="1607876" cy="472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7929461" y="4074635"/>
            <a:ext cx="422488" cy="1477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978462" y="5552176"/>
            <a:ext cx="373487" cy="553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351949" y="5298127"/>
            <a:ext cx="819308" cy="254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8145887" y="4843838"/>
            <a:ext cx="206062" cy="708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c 61"/>
          <p:cNvSpPr/>
          <p:nvPr/>
        </p:nvSpPr>
        <p:spPr>
          <a:xfrm>
            <a:off x="8791948" y="5358991"/>
            <a:ext cx="206061" cy="412125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629761" y="5240486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761" y="5240486"/>
                <a:ext cx="759854" cy="369332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875038" y="5272369"/>
                <a:ext cx="5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038" y="5272369"/>
                <a:ext cx="515155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100812" y="4381733"/>
                <a:ext cx="385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812" y="4381733"/>
                <a:ext cx="38578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/>
          <p:cNvSpPr/>
          <p:nvPr/>
        </p:nvSpPr>
        <p:spPr>
          <a:xfrm rot="18236811">
            <a:off x="8098963" y="4613193"/>
            <a:ext cx="422006" cy="515155"/>
          </a:xfrm>
          <a:prstGeom prst="arc">
            <a:avLst>
              <a:gd name="adj1" fmla="val 16200000"/>
              <a:gd name="adj2" fmla="val 2058177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656490" y="629323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490" y="6293231"/>
                <a:ext cx="75985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102068" y="3846814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068" y="3846814"/>
                <a:ext cx="75985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542253" y="4744128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253" y="4744128"/>
                <a:ext cx="759854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414474" y="3975832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74" y="3975832"/>
                <a:ext cx="75985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725437" y="4928794"/>
                <a:ext cx="75985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437" y="4928794"/>
                <a:ext cx="759854" cy="391261"/>
              </a:xfrm>
              <a:prstGeom prst="rect">
                <a:avLst/>
              </a:prstGeom>
              <a:blipFill>
                <a:blip r:embed="rId3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17275" y="4782289"/>
                <a:ext cx="600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275" y="4782289"/>
                <a:ext cx="60002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539338" y="5620126"/>
                <a:ext cx="63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38" y="5620126"/>
                <a:ext cx="63106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4531A4-7B40-A95D-131D-32705F0CDE58}"/>
              </a:ext>
            </a:extLst>
          </p:cNvPr>
          <p:cNvSpPr txBox="1"/>
          <p:nvPr/>
        </p:nvSpPr>
        <p:spPr>
          <a:xfrm>
            <a:off x="1470212" y="6293231"/>
            <a:ext cx="519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They are Orthonormal matrices!!!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3A3C56-E801-97AB-0240-16FCED17D220}"/>
                  </a:ext>
                </a:extLst>
              </p14:cNvPr>
              <p14:cNvContentPartPr/>
              <p14:nvPr/>
            </p14:nvContentPartPr>
            <p14:xfrm>
              <a:off x="551880" y="999720"/>
              <a:ext cx="10523160" cy="572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3A3C56-E801-97AB-0240-16FCED17D2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520" y="990360"/>
                <a:ext cx="10541880" cy="57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956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729000"/>
          </a:xfrm>
        </p:spPr>
        <p:txBody>
          <a:bodyPr/>
          <a:lstStyle/>
          <a:p>
            <a:r>
              <a:rPr lang="en-US" dirty="0"/>
              <a:t>Coordinate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15"/>
                <a:ext cx="10515600" cy="50731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has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𝑂𝑥𝑦𝑧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coordinate transformation 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,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defined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moving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frame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15"/>
                <a:ext cx="10515600" cy="5073137"/>
              </a:xfrm>
              <a:blipFill rotWithShape="0">
                <a:blip r:embed="rId3"/>
                <a:stretch>
                  <a:fillRect l="-1043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696378" y="2186499"/>
            <a:ext cx="4079015" cy="2815749"/>
            <a:chOff x="2363272" y="2855141"/>
            <a:chExt cx="4079015" cy="281574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200400" y="3075877"/>
              <a:ext cx="0" cy="1484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200400" y="4560503"/>
              <a:ext cx="160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569336" y="4560503"/>
              <a:ext cx="631064" cy="910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79073" y="417687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73" y="4176872"/>
                  <a:ext cx="7598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63272" y="5301558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272" y="5301558"/>
                  <a:ext cx="7598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950519" y="285514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519" y="2855141"/>
                  <a:ext cx="7598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2580534" y="4035571"/>
              <a:ext cx="1258772" cy="1049866"/>
              <a:chOff x="2580534" y="4035571"/>
              <a:chExt cx="1258772" cy="104986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580534" y="4035571"/>
                <a:ext cx="1258772" cy="1049866"/>
                <a:chOff x="6301127" y="3019858"/>
                <a:chExt cx="2050951" cy="2022073"/>
              </a:xfrm>
            </p:grpSpPr>
            <p:sp>
              <p:nvSpPr>
                <p:cNvPr id="13" name="Freeform 12"/>
                <p:cNvSpPr/>
                <p:nvPr/>
              </p:nvSpPr>
              <p:spPr>
                <a:xfrm>
                  <a:off x="6301127" y="3019858"/>
                  <a:ext cx="2050951" cy="2022073"/>
                </a:xfrm>
                <a:custGeom>
                  <a:avLst/>
                  <a:gdLst>
                    <a:gd name="connsiteX0" fmla="*/ 1786805 w 2050951"/>
                    <a:gd name="connsiteY0" fmla="*/ 1732446 h 2022073"/>
                    <a:gd name="connsiteX1" fmla="*/ 1967110 w 2050951"/>
                    <a:gd name="connsiteY1" fmla="*/ 290012 h 2022073"/>
                    <a:gd name="connsiteX2" fmla="*/ 601949 w 2050951"/>
                    <a:gd name="connsiteY2" fmla="*/ 83950 h 2022073"/>
                    <a:gd name="connsiteX3" fmla="*/ 9521 w 2050951"/>
                    <a:gd name="connsiteY3" fmla="*/ 1320322 h 2022073"/>
                    <a:gd name="connsiteX4" fmla="*/ 1026952 w 2050951"/>
                    <a:gd name="connsiteY4" fmla="*/ 2002903 h 2022073"/>
                    <a:gd name="connsiteX5" fmla="*/ 1773927 w 2050951"/>
                    <a:gd name="connsiteY5" fmla="*/ 1796841 h 202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0951" h="2022073">
                      <a:moveTo>
                        <a:pt x="1786805" y="1732446"/>
                      </a:moveTo>
                      <a:cubicBezTo>
                        <a:pt x="1975695" y="1148603"/>
                        <a:pt x="2164586" y="564761"/>
                        <a:pt x="1967110" y="290012"/>
                      </a:cubicBezTo>
                      <a:cubicBezTo>
                        <a:pt x="1769634" y="15263"/>
                        <a:pt x="928214" y="-87768"/>
                        <a:pt x="601949" y="83950"/>
                      </a:cubicBezTo>
                      <a:cubicBezTo>
                        <a:pt x="275684" y="255668"/>
                        <a:pt x="-61313" y="1000497"/>
                        <a:pt x="9521" y="1320322"/>
                      </a:cubicBezTo>
                      <a:cubicBezTo>
                        <a:pt x="80355" y="1640147"/>
                        <a:pt x="732884" y="1923483"/>
                        <a:pt x="1026952" y="2002903"/>
                      </a:cubicBezTo>
                      <a:cubicBezTo>
                        <a:pt x="1321020" y="2082323"/>
                        <a:pt x="1597916" y="1895579"/>
                        <a:pt x="1773927" y="1796841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>
                  <a:stCxn id="13" idx="5"/>
                  <a:endCxn id="13" idx="0"/>
                </p:cNvCxnSpPr>
                <p:nvPr/>
              </p:nvCxnSpPr>
              <p:spPr>
                <a:xfrm flipV="1">
                  <a:off x="8075054" y="4752304"/>
                  <a:ext cx="12878" cy="643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321797" y="4852511"/>
                <a:ext cx="169333" cy="127001"/>
                <a:chOff x="3837277" y="3970773"/>
                <a:chExt cx="169333" cy="127001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3837277" y="4008874"/>
                  <a:ext cx="169333" cy="88900"/>
                </a:xfrm>
                <a:custGeom>
                  <a:avLst/>
                  <a:gdLst>
                    <a:gd name="connsiteX0" fmla="*/ 0 w 169333"/>
                    <a:gd name="connsiteY0" fmla="*/ 0 h 88900"/>
                    <a:gd name="connsiteX1" fmla="*/ 71967 w 169333"/>
                    <a:gd name="connsiteY1" fmla="*/ 67733 h 88900"/>
                    <a:gd name="connsiteX2" fmla="*/ 169333 w 169333"/>
                    <a:gd name="connsiteY2" fmla="*/ 88900 h 88900"/>
                    <a:gd name="connsiteX3" fmla="*/ 169333 w 169333"/>
                    <a:gd name="connsiteY3" fmla="*/ 8890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333" h="88900">
                      <a:moveTo>
                        <a:pt x="0" y="0"/>
                      </a:moveTo>
                      <a:cubicBezTo>
                        <a:pt x="21872" y="26458"/>
                        <a:pt x="43745" y="52916"/>
                        <a:pt x="71967" y="67733"/>
                      </a:cubicBezTo>
                      <a:cubicBezTo>
                        <a:pt x="100189" y="82550"/>
                        <a:pt x="169333" y="88900"/>
                        <a:pt x="169333" y="88900"/>
                      </a:cubicBezTo>
                      <a:lnTo>
                        <a:pt x="169333" y="889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892310" y="3985591"/>
                  <a:ext cx="110067" cy="63500"/>
                </a:xfrm>
                <a:custGeom>
                  <a:avLst/>
                  <a:gdLst>
                    <a:gd name="connsiteX0" fmla="*/ 0 w 110067"/>
                    <a:gd name="connsiteY0" fmla="*/ 0 h 63500"/>
                    <a:gd name="connsiteX1" fmla="*/ 46567 w 110067"/>
                    <a:gd name="connsiteY1" fmla="*/ 42333 h 63500"/>
                    <a:gd name="connsiteX2" fmla="*/ 46567 w 110067"/>
                    <a:gd name="connsiteY2" fmla="*/ 42333 h 63500"/>
                    <a:gd name="connsiteX3" fmla="*/ 110067 w 110067"/>
                    <a:gd name="connsiteY3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067" h="63500">
                      <a:moveTo>
                        <a:pt x="0" y="0"/>
                      </a:moveTo>
                      <a:lnTo>
                        <a:pt x="46567" y="42333"/>
                      </a:lnTo>
                      <a:lnTo>
                        <a:pt x="46567" y="42333"/>
                      </a:lnTo>
                      <a:lnTo>
                        <a:pt x="110067" y="635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943111" y="3970773"/>
                  <a:ext cx="55034" cy="33866"/>
                </a:xfrm>
                <a:custGeom>
                  <a:avLst/>
                  <a:gdLst>
                    <a:gd name="connsiteX0" fmla="*/ 0 w 55034"/>
                    <a:gd name="connsiteY0" fmla="*/ 0 h 33866"/>
                    <a:gd name="connsiteX1" fmla="*/ 55034 w 55034"/>
                    <a:gd name="connsiteY1" fmla="*/ 33866 h 33866"/>
                    <a:gd name="connsiteX2" fmla="*/ 55034 w 55034"/>
                    <a:gd name="connsiteY2" fmla="*/ 33866 h 3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34" h="33866">
                      <a:moveTo>
                        <a:pt x="0" y="0"/>
                      </a:moveTo>
                      <a:lnTo>
                        <a:pt x="55034" y="33866"/>
                      </a:lnTo>
                      <a:lnTo>
                        <a:pt x="55034" y="3386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692977" y="432086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977" y="4320862"/>
                  <a:ext cx="7598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82433" y="3126450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433" y="3126450"/>
                  <a:ext cx="7598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354508" y="3714317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508" y="3714317"/>
                  <a:ext cx="7598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451038" y="3282607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038" y="3282607"/>
                  <a:ext cx="75985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 rot="19210662">
            <a:off x="9347470" y="1202600"/>
            <a:ext cx="2279562" cy="1983323"/>
            <a:chOff x="2450066" y="3471444"/>
            <a:chExt cx="2279562" cy="1983323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200400" y="3709907"/>
              <a:ext cx="9520" cy="85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200400" y="4560503"/>
              <a:ext cx="10436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2719130" y="4560503"/>
              <a:ext cx="481270" cy="655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 rot="2389338">
                  <a:off x="3969774" y="4249355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89338">
                  <a:off x="3969774" y="4249355"/>
                  <a:ext cx="75985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 rot="2389338">
                  <a:off x="2450066" y="5085435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89338">
                  <a:off x="2450066" y="5085435"/>
                  <a:ext cx="75985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 rot="2389338">
                  <a:off x="2967847" y="3471444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89338">
                  <a:off x="2967847" y="3471444"/>
                  <a:ext cx="75985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2580534" y="4035571"/>
              <a:ext cx="1258772" cy="1049866"/>
              <a:chOff x="2580534" y="4035571"/>
              <a:chExt cx="1258772" cy="104986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580534" y="4035571"/>
                <a:ext cx="1258772" cy="1049866"/>
                <a:chOff x="6301127" y="3019858"/>
                <a:chExt cx="2050951" cy="2022073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6301127" y="3019858"/>
                  <a:ext cx="2050951" cy="2022073"/>
                </a:xfrm>
                <a:custGeom>
                  <a:avLst/>
                  <a:gdLst>
                    <a:gd name="connsiteX0" fmla="*/ 1786805 w 2050951"/>
                    <a:gd name="connsiteY0" fmla="*/ 1732446 h 2022073"/>
                    <a:gd name="connsiteX1" fmla="*/ 1967110 w 2050951"/>
                    <a:gd name="connsiteY1" fmla="*/ 290012 h 2022073"/>
                    <a:gd name="connsiteX2" fmla="*/ 601949 w 2050951"/>
                    <a:gd name="connsiteY2" fmla="*/ 83950 h 2022073"/>
                    <a:gd name="connsiteX3" fmla="*/ 9521 w 2050951"/>
                    <a:gd name="connsiteY3" fmla="*/ 1320322 h 2022073"/>
                    <a:gd name="connsiteX4" fmla="*/ 1026952 w 2050951"/>
                    <a:gd name="connsiteY4" fmla="*/ 2002903 h 2022073"/>
                    <a:gd name="connsiteX5" fmla="*/ 1773927 w 2050951"/>
                    <a:gd name="connsiteY5" fmla="*/ 1796841 h 202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0951" h="2022073">
                      <a:moveTo>
                        <a:pt x="1786805" y="1732446"/>
                      </a:moveTo>
                      <a:cubicBezTo>
                        <a:pt x="1975695" y="1148603"/>
                        <a:pt x="2164586" y="564761"/>
                        <a:pt x="1967110" y="290012"/>
                      </a:cubicBezTo>
                      <a:cubicBezTo>
                        <a:pt x="1769634" y="15263"/>
                        <a:pt x="928214" y="-87768"/>
                        <a:pt x="601949" y="83950"/>
                      </a:cubicBezTo>
                      <a:cubicBezTo>
                        <a:pt x="275684" y="255668"/>
                        <a:pt x="-61313" y="1000497"/>
                        <a:pt x="9521" y="1320322"/>
                      </a:cubicBezTo>
                      <a:cubicBezTo>
                        <a:pt x="80355" y="1640147"/>
                        <a:pt x="732884" y="1923483"/>
                        <a:pt x="1026952" y="2002903"/>
                      </a:cubicBezTo>
                      <a:cubicBezTo>
                        <a:pt x="1321020" y="2082323"/>
                        <a:pt x="1597916" y="1895579"/>
                        <a:pt x="1773927" y="1796841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>
                  <a:stCxn id="37" idx="5"/>
                  <a:endCxn id="37" idx="0"/>
                </p:cNvCxnSpPr>
                <p:nvPr/>
              </p:nvCxnSpPr>
              <p:spPr>
                <a:xfrm flipV="1">
                  <a:off x="8075054" y="4752304"/>
                  <a:ext cx="12878" cy="643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3359446" y="4824231"/>
                <a:ext cx="169333" cy="127002"/>
                <a:chOff x="3874926" y="3942493"/>
                <a:chExt cx="169333" cy="127002"/>
              </a:xfrm>
            </p:grpSpPr>
            <p:sp>
              <p:nvSpPr>
                <p:cNvPr id="34" name="Freeform 33"/>
                <p:cNvSpPr/>
                <p:nvPr/>
              </p:nvSpPr>
              <p:spPr>
                <a:xfrm>
                  <a:off x="3874926" y="3980595"/>
                  <a:ext cx="169333" cy="88900"/>
                </a:xfrm>
                <a:custGeom>
                  <a:avLst/>
                  <a:gdLst>
                    <a:gd name="connsiteX0" fmla="*/ 0 w 169333"/>
                    <a:gd name="connsiteY0" fmla="*/ 0 h 88900"/>
                    <a:gd name="connsiteX1" fmla="*/ 71967 w 169333"/>
                    <a:gd name="connsiteY1" fmla="*/ 67733 h 88900"/>
                    <a:gd name="connsiteX2" fmla="*/ 169333 w 169333"/>
                    <a:gd name="connsiteY2" fmla="*/ 88900 h 88900"/>
                    <a:gd name="connsiteX3" fmla="*/ 169333 w 169333"/>
                    <a:gd name="connsiteY3" fmla="*/ 8890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333" h="88900">
                      <a:moveTo>
                        <a:pt x="0" y="0"/>
                      </a:moveTo>
                      <a:cubicBezTo>
                        <a:pt x="21872" y="26458"/>
                        <a:pt x="43745" y="52916"/>
                        <a:pt x="71967" y="67733"/>
                      </a:cubicBezTo>
                      <a:cubicBezTo>
                        <a:pt x="100189" y="82550"/>
                        <a:pt x="169333" y="88900"/>
                        <a:pt x="169333" y="88900"/>
                      </a:cubicBezTo>
                      <a:lnTo>
                        <a:pt x="169333" y="889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929959" y="3957312"/>
                  <a:ext cx="110067" cy="63500"/>
                </a:xfrm>
                <a:custGeom>
                  <a:avLst/>
                  <a:gdLst>
                    <a:gd name="connsiteX0" fmla="*/ 0 w 110067"/>
                    <a:gd name="connsiteY0" fmla="*/ 0 h 63500"/>
                    <a:gd name="connsiteX1" fmla="*/ 46567 w 110067"/>
                    <a:gd name="connsiteY1" fmla="*/ 42333 h 63500"/>
                    <a:gd name="connsiteX2" fmla="*/ 46567 w 110067"/>
                    <a:gd name="connsiteY2" fmla="*/ 42333 h 63500"/>
                    <a:gd name="connsiteX3" fmla="*/ 110067 w 110067"/>
                    <a:gd name="connsiteY3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067" h="63500">
                      <a:moveTo>
                        <a:pt x="0" y="0"/>
                      </a:moveTo>
                      <a:lnTo>
                        <a:pt x="46567" y="42333"/>
                      </a:lnTo>
                      <a:lnTo>
                        <a:pt x="46567" y="42333"/>
                      </a:lnTo>
                      <a:lnTo>
                        <a:pt x="110067" y="635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3980760" y="3942493"/>
                  <a:ext cx="55034" cy="33866"/>
                </a:xfrm>
                <a:custGeom>
                  <a:avLst/>
                  <a:gdLst>
                    <a:gd name="connsiteX0" fmla="*/ 0 w 55034"/>
                    <a:gd name="connsiteY0" fmla="*/ 0 h 33866"/>
                    <a:gd name="connsiteX1" fmla="*/ 55034 w 55034"/>
                    <a:gd name="connsiteY1" fmla="*/ 33866 h 33866"/>
                    <a:gd name="connsiteX2" fmla="*/ 55034 w 55034"/>
                    <a:gd name="connsiteY2" fmla="*/ 33866 h 3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34" h="33866">
                      <a:moveTo>
                        <a:pt x="0" y="0"/>
                      </a:moveTo>
                      <a:lnTo>
                        <a:pt x="55034" y="33866"/>
                      </a:lnTo>
                      <a:lnTo>
                        <a:pt x="55034" y="3386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5" name="Group 44"/>
          <p:cNvGrpSpPr/>
          <p:nvPr/>
        </p:nvGrpSpPr>
        <p:grpSpPr>
          <a:xfrm>
            <a:off x="9611325" y="1339061"/>
            <a:ext cx="2238940" cy="2082381"/>
            <a:chOff x="6230242" y="3351235"/>
            <a:chExt cx="2238940" cy="2082381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6859182" y="3351235"/>
              <a:ext cx="2124" cy="117153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61306" y="4522771"/>
              <a:ext cx="160787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6230242" y="4522771"/>
              <a:ext cx="631064" cy="9108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413409" y="3203286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09" y="3203286"/>
                <a:ext cx="75985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1432146" y="2447791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146" y="2447791"/>
                <a:ext cx="759854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0004036" y="1048483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036" y="1048483"/>
                <a:ext cx="75985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7533506" y="2519650"/>
            <a:ext cx="2706759" cy="1366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10443792" y="1344469"/>
            <a:ext cx="1098018" cy="1069794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459778" y="2015357"/>
            <a:ext cx="105164" cy="8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240577" y="2101741"/>
            <a:ext cx="261844" cy="399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533506" y="2058549"/>
            <a:ext cx="2926272" cy="1833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41636" y="1781163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636" y="1781163"/>
                <a:ext cx="75985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05867" y="4230437"/>
            <a:ext cx="4505582" cy="1026736"/>
            <a:chOff x="1642552" y="4837577"/>
            <a:chExt cx="4505582" cy="1026736"/>
          </a:xfrm>
        </p:grpSpPr>
        <p:sp>
          <p:nvSpPr>
            <p:cNvPr id="65" name="Right Brace 64"/>
            <p:cNvSpPr/>
            <p:nvPr/>
          </p:nvSpPr>
          <p:spPr>
            <a:xfrm rot="5400000">
              <a:off x="4101091" y="3870890"/>
              <a:ext cx="286271" cy="2219646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119296" y="4935132"/>
                  <a:ext cx="673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96" y="4935132"/>
                  <a:ext cx="673768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ight Brace 66"/>
            <p:cNvSpPr/>
            <p:nvPr/>
          </p:nvSpPr>
          <p:spPr>
            <a:xfrm rot="5400000">
              <a:off x="4481249" y="3772276"/>
              <a:ext cx="320039" cy="3013731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>
              <a:off x="2322826" y="4814741"/>
              <a:ext cx="203558" cy="95475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42552" y="5494981"/>
              <a:ext cx="156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Translation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59215" y="5494701"/>
              <a:ext cx="1564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Rotation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090411" y="1136342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11" y="1136342"/>
                <a:ext cx="759854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10273461" y="2930767"/>
            <a:ext cx="78016" cy="5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273935" y="2877075"/>
            <a:ext cx="78016" cy="5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73935" y="2834366"/>
            <a:ext cx="78016" cy="5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273461" y="2967690"/>
            <a:ext cx="78016" cy="52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74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Rotation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Orthonormal: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400" dirty="0"/>
                  <a:t>, special orthogonal 3D)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Product of two rotation matrices is a rotation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  or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   so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406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061703" y="3466039"/>
            <a:ext cx="4340225" cy="1598539"/>
            <a:chOff x="7061703" y="3466039"/>
            <a:chExt cx="4340225" cy="1598539"/>
          </a:xfrm>
        </p:grpSpPr>
        <p:grpSp>
          <p:nvGrpSpPr>
            <p:cNvPr id="10" name="Group 9"/>
            <p:cNvGrpSpPr/>
            <p:nvPr/>
          </p:nvGrpSpPr>
          <p:grpSpPr>
            <a:xfrm>
              <a:off x="7216250" y="3647902"/>
              <a:ext cx="1121139" cy="1262129"/>
              <a:chOff x="3858579" y="4249481"/>
              <a:chExt cx="1121139" cy="126212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4232066" y="4957819"/>
                <a:ext cx="74765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rot="4128605">
              <a:off x="9918231" y="3532664"/>
              <a:ext cx="946009" cy="1262129"/>
              <a:chOff x="3858579" y="4249481"/>
              <a:chExt cx="946009" cy="1262129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7471395">
                <a:off x="4444162" y="4704486"/>
                <a:ext cx="157818" cy="5630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061703" y="4695246"/>
                  <a:ext cx="11827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703" y="4695246"/>
                  <a:ext cx="11827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938585" y="4002071"/>
                  <a:ext cx="1029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8585" y="4002071"/>
                  <a:ext cx="102903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346634" y="3486163"/>
                  <a:ext cx="1049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634" y="3486163"/>
                  <a:ext cx="104903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/>
            <p:cNvSpPr/>
            <p:nvPr/>
          </p:nvSpPr>
          <p:spPr>
            <a:xfrm rot="8165384">
              <a:off x="8471462" y="3744176"/>
              <a:ext cx="1098018" cy="1069794"/>
            </a:xfrm>
            <a:prstGeom prst="arc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283214" y="4421339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3214" y="4421339"/>
                  <a:ext cx="7598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642074" y="3466039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2074" y="3466039"/>
                  <a:ext cx="7598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321136" y="3565969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136" y="3565969"/>
                  <a:ext cx="7598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608001" y="4400110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001" y="4400110"/>
                  <a:ext cx="75985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B0F356-1710-9DDE-1A78-A76B1C99C131}"/>
                  </a:ext>
                </a:extLst>
              </p14:cNvPr>
              <p14:cNvContentPartPr/>
              <p14:nvPr/>
            </p14:nvContentPartPr>
            <p14:xfrm>
              <a:off x="793440" y="5299200"/>
              <a:ext cx="2030760" cy="94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B0F356-1710-9DDE-1A78-A76B1C99C1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080" y="5289840"/>
                <a:ext cx="204948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F862F3-CFCA-0912-6B9A-47194DE39252}"/>
                  </a:ext>
                </a:extLst>
              </p14:cNvPr>
              <p14:cNvContentPartPr/>
              <p14:nvPr/>
            </p14:nvContentPartPr>
            <p14:xfrm>
              <a:off x="624600" y="214560"/>
              <a:ext cx="11418480" cy="6603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F862F3-CFCA-0912-6B9A-47194DE39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240" y="205200"/>
                <a:ext cx="11437200" cy="66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33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8AED86-B5CD-42AD-25D0-F1745E4A6CA3}"/>
                  </a:ext>
                </a:extLst>
              </p14:cNvPr>
              <p14:cNvContentPartPr/>
              <p14:nvPr/>
            </p14:nvContentPartPr>
            <p14:xfrm>
              <a:off x="405720" y="50040"/>
              <a:ext cx="10913400" cy="60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8AED86-B5CD-42AD-25D0-F1745E4A6C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360" y="40680"/>
                <a:ext cx="10932120" cy="60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678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1ED2B7-13B1-C2BC-8C01-B485AA9C15AA}"/>
                  </a:ext>
                </a:extLst>
              </p14:cNvPr>
              <p14:cNvContentPartPr/>
              <p14:nvPr/>
            </p14:nvContentPartPr>
            <p14:xfrm>
              <a:off x="29880" y="106200"/>
              <a:ext cx="11841120" cy="647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1ED2B7-13B1-C2BC-8C01-B485AA9C15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" y="96840"/>
                <a:ext cx="11859840" cy="64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FBA6EF-081E-C946-0870-9D1D2849CADC}"/>
                  </a:ext>
                </a:extLst>
              </p14:cNvPr>
              <p14:cNvContentPartPr/>
              <p14:nvPr/>
            </p14:nvContentPartPr>
            <p14:xfrm>
              <a:off x="6020640" y="1566720"/>
              <a:ext cx="6077160" cy="456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FBA6EF-081E-C946-0870-9D1D2849CA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11280" y="1557360"/>
                <a:ext cx="6095880" cy="45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02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1231B0-CE30-8796-793B-9A375700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86" y="896470"/>
            <a:ext cx="3459000" cy="13626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86A59AA-2EBF-DB18-0DB6-2BA51A2E206D}"/>
              </a:ext>
            </a:extLst>
          </p:cNvPr>
          <p:cNvGrpSpPr/>
          <p:nvPr/>
        </p:nvGrpSpPr>
        <p:grpSpPr>
          <a:xfrm>
            <a:off x="1581967" y="1500219"/>
            <a:ext cx="169200" cy="197640"/>
            <a:chOff x="1581967" y="1500219"/>
            <a:chExt cx="1692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77D59D-EFF6-C373-E24A-F2DA3B6B8754}"/>
                    </a:ext>
                  </a:extLst>
                </p14:cNvPr>
                <p14:cNvContentPartPr/>
                <p14:nvPr/>
              </p14:nvContentPartPr>
              <p14:xfrm>
                <a:off x="1614727" y="1500219"/>
                <a:ext cx="13644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77D59D-EFF6-C373-E24A-F2DA3B6B87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6087" y="1491579"/>
                  <a:ext cx="154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0B53F5-D025-6EEA-FB7A-6DBACFB97EDD}"/>
                    </a:ext>
                  </a:extLst>
                </p14:cNvPr>
                <p14:cNvContentPartPr/>
                <p14:nvPr/>
              </p14:nvContentPartPr>
              <p14:xfrm>
                <a:off x="1581967" y="1680939"/>
                <a:ext cx="131040" cy="1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0B53F5-D025-6EEA-FB7A-6DBACFB97E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3327" y="1672299"/>
                  <a:ext cx="1486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C5E1A8-70E6-7C02-EA2A-291130A07325}"/>
              </a:ext>
            </a:extLst>
          </p:cNvPr>
          <p:cNvGrpSpPr/>
          <p:nvPr/>
        </p:nvGrpSpPr>
        <p:grpSpPr>
          <a:xfrm>
            <a:off x="5611087" y="771939"/>
            <a:ext cx="748440" cy="1515960"/>
            <a:chOff x="5611087" y="771939"/>
            <a:chExt cx="748440" cy="151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1C47FF-4FBF-37B6-79C7-42164344EB16}"/>
                    </a:ext>
                  </a:extLst>
                </p14:cNvPr>
                <p14:cNvContentPartPr/>
                <p14:nvPr/>
              </p14:nvContentPartPr>
              <p14:xfrm>
                <a:off x="5611087" y="953379"/>
                <a:ext cx="180360" cy="1239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1C47FF-4FBF-37B6-79C7-42164344E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2087" y="944379"/>
                  <a:ext cx="198000" cy="12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9995CA-BCE0-BDB8-8CAC-25D071F82F05}"/>
                    </a:ext>
                  </a:extLst>
                </p14:cNvPr>
                <p14:cNvContentPartPr/>
                <p14:nvPr/>
              </p14:nvContentPartPr>
              <p14:xfrm>
                <a:off x="6151087" y="938979"/>
                <a:ext cx="208440" cy="1286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9995CA-BCE0-BDB8-8CAC-25D071F82F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2447" y="929979"/>
                  <a:ext cx="22608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FFCB38-AAA9-7FAA-775D-53764F39F54D}"/>
                    </a:ext>
                  </a:extLst>
                </p14:cNvPr>
                <p14:cNvContentPartPr/>
                <p14:nvPr/>
              </p14:nvContentPartPr>
              <p14:xfrm>
                <a:off x="5824207" y="1009899"/>
                <a:ext cx="209160" cy="16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FFCB38-AAA9-7FAA-775D-53764F39F5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15567" y="1001259"/>
                  <a:ext cx="226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396C4A-B35B-97F9-D57F-A471C041A083}"/>
                    </a:ext>
                  </a:extLst>
                </p14:cNvPr>
                <p14:cNvContentPartPr/>
                <p14:nvPr/>
              </p14:nvContentPartPr>
              <p14:xfrm>
                <a:off x="5912407" y="961659"/>
                <a:ext cx="31320" cy="31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396C4A-B35B-97F9-D57F-A471C041A0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03407" y="953019"/>
                  <a:ext cx="489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DA0C47-815E-D4C8-40FA-F1BC0C5500B0}"/>
                    </a:ext>
                  </a:extLst>
                </p14:cNvPr>
                <p14:cNvContentPartPr/>
                <p14:nvPr/>
              </p14:nvContentPartPr>
              <p14:xfrm>
                <a:off x="5901607" y="771939"/>
                <a:ext cx="31680" cy="3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DA0C47-815E-D4C8-40FA-F1BC0C5500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2607" y="763299"/>
                  <a:ext cx="49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B0E33A-4E02-B038-A6DF-F7FA8EEFA55D}"/>
                    </a:ext>
                  </a:extLst>
                </p14:cNvPr>
                <p14:cNvContentPartPr/>
                <p14:nvPr/>
              </p14:nvContentPartPr>
              <p14:xfrm>
                <a:off x="5891527" y="1495179"/>
                <a:ext cx="236880" cy="21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B0E33A-4E02-B038-A6DF-F7FA8EEFA5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82527" y="1486179"/>
                  <a:ext cx="254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B331CB-9E4C-A936-62C9-774038BC2168}"/>
                    </a:ext>
                  </a:extLst>
                </p14:cNvPr>
                <p14:cNvContentPartPr/>
                <p14:nvPr/>
              </p14:nvContentPartPr>
              <p14:xfrm>
                <a:off x="5981527" y="1402659"/>
                <a:ext cx="41760" cy="1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B331CB-9E4C-A936-62C9-774038BC21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2527" y="1394019"/>
                  <a:ext cx="59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9FE0AA-C7BC-BCEA-377C-58F339B6806E}"/>
                    </a:ext>
                  </a:extLst>
                </p14:cNvPr>
                <p14:cNvContentPartPr/>
                <p14:nvPr/>
              </p14:nvContentPartPr>
              <p14:xfrm>
                <a:off x="5977567" y="1388979"/>
                <a:ext cx="37800" cy="3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9FE0AA-C7BC-BCEA-377C-58F339B680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68567" y="1380339"/>
                  <a:ext cx="55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79128D-4EB6-8013-29D3-CE8178004599}"/>
                    </a:ext>
                  </a:extLst>
                </p14:cNvPr>
                <p14:cNvContentPartPr/>
                <p14:nvPr/>
              </p14:nvContentPartPr>
              <p14:xfrm>
                <a:off x="5924287" y="2002419"/>
                <a:ext cx="194760" cy="153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79128D-4EB6-8013-29D3-CE81780045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15647" y="1993419"/>
                  <a:ext cx="21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44BF09-7067-1838-D2A0-67F381E05628}"/>
                    </a:ext>
                  </a:extLst>
                </p14:cNvPr>
                <p14:cNvContentPartPr/>
                <p14:nvPr/>
              </p14:nvContentPartPr>
              <p14:xfrm>
                <a:off x="6013927" y="2034459"/>
                <a:ext cx="29160" cy="253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44BF09-7067-1838-D2A0-67F381E056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05287" y="2025819"/>
                  <a:ext cx="4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B9C2FF-53C5-F12D-6666-8B9D4637D217}"/>
                    </a:ext>
                  </a:extLst>
                </p14:cNvPr>
                <p14:cNvContentPartPr/>
                <p14:nvPr/>
              </p14:nvContentPartPr>
              <p14:xfrm>
                <a:off x="6012487" y="1878939"/>
                <a:ext cx="30240" cy="3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B9C2FF-53C5-F12D-6666-8B9D4637D2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03487" y="1870299"/>
                  <a:ext cx="478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E33D2A-F484-0068-0CAF-44B45C9E93D8}"/>
              </a:ext>
            </a:extLst>
          </p:cNvPr>
          <p:cNvGrpSpPr/>
          <p:nvPr/>
        </p:nvGrpSpPr>
        <p:grpSpPr>
          <a:xfrm>
            <a:off x="299287" y="841779"/>
            <a:ext cx="943920" cy="1328400"/>
            <a:chOff x="299287" y="841779"/>
            <a:chExt cx="943920" cy="13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A38D7C-E360-0A23-4633-36CEA38F6993}"/>
                    </a:ext>
                  </a:extLst>
                </p14:cNvPr>
                <p14:cNvContentPartPr/>
                <p14:nvPr/>
              </p14:nvContentPartPr>
              <p14:xfrm>
                <a:off x="299287" y="841779"/>
                <a:ext cx="257760" cy="1328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A38D7C-E360-0A23-4633-36CEA38F6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0647" y="833139"/>
                  <a:ext cx="275400" cy="13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C4329F-8156-A0EF-D49A-C3A7BB04111D}"/>
                    </a:ext>
                  </a:extLst>
                </p14:cNvPr>
                <p14:cNvContentPartPr/>
                <p14:nvPr/>
              </p14:nvContentPartPr>
              <p14:xfrm>
                <a:off x="982927" y="918459"/>
                <a:ext cx="260280" cy="1251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C4329F-8156-A0EF-D49A-C3A7BB0411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3927" y="909819"/>
                  <a:ext cx="277920" cy="12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7E49DB-CA3B-E766-4BAC-8FB7D3F86E72}"/>
                    </a:ext>
                  </a:extLst>
                </p14:cNvPr>
                <p14:cNvContentPartPr/>
                <p14:nvPr/>
              </p14:nvContentPartPr>
              <p14:xfrm>
                <a:off x="634807" y="1034739"/>
                <a:ext cx="34920" cy="198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7E49DB-CA3B-E766-4BAC-8FB7D3F86E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167" y="1026099"/>
                  <a:ext cx="52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6D59F9-7FF6-E3A4-8343-6F3EA41ECEDC}"/>
                    </a:ext>
                  </a:extLst>
                </p14:cNvPr>
                <p14:cNvContentPartPr/>
                <p14:nvPr/>
              </p14:nvContentPartPr>
              <p14:xfrm>
                <a:off x="639487" y="978219"/>
                <a:ext cx="109080" cy="11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6D59F9-7FF6-E3A4-8343-6F3EA41ECE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487" y="969579"/>
                  <a:ext cx="12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C16D91-8E0A-7C21-72DF-8FDCBAC6035C}"/>
                    </a:ext>
                  </a:extLst>
                </p14:cNvPr>
                <p14:cNvContentPartPr/>
                <p14:nvPr/>
              </p14:nvContentPartPr>
              <p14:xfrm>
                <a:off x="657487" y="1445859"/>
                <a:ext cx="100440" cy="26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C16D91-8E0A-7C21-72DF-8FDCBAC603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8487" y="1436859"/>
                  <a:ext cx="118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01E329-52FB-22BA-0112-27633014E79C}"/>
                    </a:ext>
                  </a:extLst>
                </p14:cNvPr>
                <p14:cNvContentPartPr/>
                <p14:nvPr/>
              </p14:nvContentPartPr>
              <p14:xfrm>
                <a:off x="719047" y="1904859"/>
                <a:ext cx="137880" cy="15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01E329-52FB-22BA-0112-27633014E7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0047" y="1895859"/>
                  <a:ext cx="1555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5F7CB9-1255-EF50-8E25-0E817E01B3E9}"/>
              </a:ext>
            </a:extLst>
          </p:cNvPr>
          <p:cNvGrpSpPr/>
          <p:nvPr/>
        </p:nvGrpSpPr>
        <p:grpSpPr>
          <a:xfrm>
            <a:off x="542287" y="217899"/>
            <a:ext cx="394200" cy="353880"/>
            <a:chOff x="542287" y="217899"/>
            <a:chExt cx="394200" cy="3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1FADB7-E6D3-2AAD-AD85-1519639F5AF4}"/>
                    </a:ext>
                  </a:extLst>
                </p14:cNvPr>
                <p14:cNvContentPartPr/>
                <p14:nvPr/>
              </p14:nvContentPartPr>
              <p14:xfrm>
                <a:off x="542287" y="397179"/>
                <a:ext cx="316440" cy="174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1FADB7-E6D3-2AAD-AD85-1519639F5A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647" y="388539"/>
                  <a:ext cx="334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B8C99B-5FEC-4BD9-48CB-2C9C1BA2E909}"/>
                    </a:ext>
                  </a:extLst>
                </p14:cNvPr>
                <p14:cNvContentPartPr/>
                <p14:nvPr/>
              </p14:nvContentPartPr>
              <p14:xfrm>
                <a:off x="885007" y="217899"/>
                <a:ext cx="51480" cy="16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B8C99B-5FEC-4BD9-48CB-2C9C1BA2E9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6007" y="209259"/>
                  <a:ext cx="691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387C73-F3C1-85ED-AB50-C1F9D291E887}"/>
              </a:ext>
            </a:extLst>
          </p:cNvPr>
          <p:cNvGrpSpPr/>
          <p:nvPr/>
        </p:nvGrpSpPr>
        <p:grpSpPr>
          <a:xfrm>
            <a:off x="5741407" y="84699"/>
            <a:ext cx="264240" cy="407160"/>
            <a:chOff x="5741407" y="84699"/>
            <a:chExt cx="26424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D99B5F-A4C7-9941-B552-FE20D25950BD}"/>
                    </a:ext>
                  </a:extLst>
                </p14:cNvPr>
                <p14:cNvContentPartPr/>
                <p14:nvPr/>
              </p14:nvContentPartPr>
              <p14:xfrm>
                <a:off x="5741407" y="261099"/>
                <a:ext cx="264240" cy="23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D99B5F-A4C7-9941-B552-FE20D25950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32767" y="252099"/>
                  <a:ext cx="281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2F563C-AD6B-1369-658D-DC299B9C00A4}"/>
                    </a:ext>
                  </a:extLst>
                </p14:cNvPr>
                <p14:cNvContentPartPr/>
                <p14:nvPr/>
              </p14:nvContentPartPr>
              <p14:xfrm>
                <a:off x="5855527" y="342099"/>
                <a:ext cx="110160" cy="8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2F563C-AD6B-1369-658D-DC299B9C00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46527" y="333459"/>
                  <a:ext cx="12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D4BF1A-7F51-6A50-E6EA-D2018F5A6A1F}"/>
                    </a:ext>
                  </a:extLst>
                </p14:cNvPr>
                <p14:cNvContentPartPr/>
                <p14:nvPr/>
              </p14:nvContentPartPr>
              <p14:xfrm>
                <a:off x="5822047" y="238059"/>
                <a:ext cx="102240" cy="2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D4BF1A-7F51-6A50-E6EA-D2018F5A6A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13047" y="229419"/>
                  <a:ext cx="119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E582A5-25CF-9799-1EAB-EFC78C9A58C9}"/>
                    </a:ext>
                  </a:extLst>
                </p14:cNvPr>
                <p14:cNvContentPartPr/>
                <p14:nvPr/>
              </p14:nvContentPartPr>
              <p14:xfrm>
                <a:off x="5864167" y="84699"/>
                <a:ext cx="60480" cy="4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E582A5-25CF-9799-1EAB-EFC78C9A58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5527" y="75699"/>
                  <a:ext cx="781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D3A26-05DB-1BDD-5207-1AAE792560C4}"/>
              </a:ext>
            </a:extLst>
          </p:cNvPr>
          <p:cNvGrpSpPr/>
          <p:nvPr/>
        </p:nvGrpSpPr>
        <p:grpSpPr>
          <a:xfrm>
            <a:off x="3304927" y="245259"/>
            <a:ext cx="252360" cy="435960"/>
            <a:chOff x="3304927" y="245259"/>
            <a:chExt cx="25236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F61EB0-8862-BD8C-9F5F-F523B40ED04C}"/>
                    </a:ext>
                  </a:extLst>
                </p14:cNvPr>
                <p14:cNvContentPartPr/>
                <p14:nvPr/>
              </p14:nvContentPartPr>
              <p14:xfrm>
                <a:off x="3304927" y="245259"/>
                <a:ext cx="252360" cy="3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F61EB0-8862-BD8C-9F5F-F523B40ED0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6287" y="236619"/>
                  <a:ext cx="270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15F6BC-73DA-3182-D848-A45BF9DB072D}"/>
                    </a:ext>
                  </a:extLst>
                </p14:cNvPr>
                <p14:cNvContentPartPr/>
                <p14:nvPr/>
              </p14:nvContentPartPr>
              <p14:xfrm>
                <a:off x="3312847" y="245259"/>
                <a:ext cx="187920" cy="43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15F6BC-73DA-3182-D848-A45BF9DB07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3847" y="236619"/>
                  <a:ext cx="205560" cy="4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0CC6F6-A4AC-7A8B-4A40-43513E5BAAD5}"/>
              </a:ext>
            </a:extLst>
          </p:cNvPr>
          <p:cNvGrpSpPr/>
          <p:nvPr/>
        </p:nvGrpSpPr>
        <p:grpSpPr>
          <a:xfrm>
            <a:off x="349687" y="2557899"/>
            <a:ext cx="1525320" cy="1161000"/>
            <a:chOff x="349687" y="2557899"/>
            <a:chExt cx="1525320" cy="11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754C09-C0CD-D610-E79E-BD63A82D65C1}"/>
                    </a:ext>
                  </a:extLst>
                </p14:cNvPr>
                <p14:cNvContentPartPr/>
                <p14:nvPr/>
              </p14:nvContentPartPr>
              <p14:xfrm>
                <a:off x="474607" y="2679219"/>
                <a:ext cx="205920" cy="62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754C09-C0CD-D610-E79E-BD63A82D65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607" y="2670219"/>
                  <a:ext cx="22356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985E3F-C98D-B161-40D6-498718D78DD2}"/>
                    </a:ext>
                  </a:extLst>
                </p14:cNvPr>
                <p14:cNvContentPartPr/>
                <p14:nvPr/>
              </p14:nvContentPartPr>
              <p14:xfrm>
                <a:off x="467407" y="2557899"/>
                <a:ext cx="299160" cy="262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985E3F-C98D-B161-40D6-498718D78D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8767" y="2548899"/>
                  <a:ext cx="316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D21535-8B49-D697-5177-EF72FA2CF1A7}"/>
                    </a:ext>
                  </a:extLst>
                </p14:cNvPr>
                <p14:cNvContentPartPr/>
                <p14:nvPr/>
              </p14:nvContentPartPr>
              <p14:xfrm>
                <a:off x="349687" y="3505059"/>
                <a:ext cx="384840" cy="213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D21535-8B49-D697-5177-EF72FA2CF1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687" y="3496419"/>
                  <a:ext cx="402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0A0098-88B9-2541-B35B-047670D881D4}"/>
                    </a:ext>
                  </a:extLst>
                </p14:cNvPr>
                <p14:cNvContentPartPr/>
                <p14:nvPr/>
              </p14:nvContentPartPr>
              <p14:xfrm>
                <a:off x="747487" y="3494619"/>
                <a:ext cx="187920" cy="170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0A0098-88B9-2541-B35B-047670D881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8847" y="3485619"/>
                  <a:ext cx="205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EEE3EF-7066-10BB-3EF9-DC34C7DDF206}"/>
                    </a:ext>
                  </a:extLst>
                </p14:cNvPr>
                <p14:cNvContentPartPr/>
                <p14:nvPr/>
              </p14:nvContentPartPr>
              <p14:xfrm>
                <a:off x="864847" y="3482379"/>
                <a:ext cx="236160" cy="199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EEE3EF-7066-10BB-3EF9-DC34C7DDF2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6207" y="3473379"/>
                  <a:ext cx="253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356C38-6A69-ABDF-CB11-9FE16FB9F7E5}"/>
                    </a:ext>
                  </a:extLst>
                </p14:cNvPr>
                <p14:cNvContentPartPr/>
                <p14:nvPr/>
              </p14:nvContentPartPr>
              <p14:xfrm>
                <a:off x="1080127" y="3492459"/>
                <a:ext cx="108720" cy="19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356C38-6A69-ABDF-CB11-9FE16FB9F7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487" y="3483459"/>
                  <a:ext cx="126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663DBA-34D4-AB07-F527-50F253815821}"/>
                    </a:ext>
                  </a:extLst>
                </p14:cNvPr>
                <p14:cNvContentPartPr/>
                <p14:nvPr/>
              </p14:nvContentPartPr>
              <p14:xfrm>
                <a:off x="1234927" y="3523059"/>
                <a:ext cx="187200" cy="151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663DBA-34D4-AB07-F527-50F2538158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26287" y="3514419"/>
                  <a:ext cx="204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0B81A-E95E-EBAE-DDF5-C44B75A8F903}"/>
                    </a:ext>
                  </a:extLst>
                </p14:cNvPr>
                <p14:cNvContentPartPr/>
                <p14:nvPr/>
              </p14:nvContentPartPr>
              <p14:xfrm>
                <a:off x="1412407" y="3518379"/>
                <a:ext cx="125280" cy="13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0B81A-E95E-EBAE-DDF5-C44B75A8F9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03767" y="3509379"/>
                  <a:ext cx="142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F06AC7-12E2-DAE8-BD9E-652F270A87E4}"/>
                    </a:ext>
                  </a:extLst>
                </p14:cNvPr>
                <p14:cNvContentPartPr/>
                <p14:nvPr/>
              </p14:nvContentPartPr>
              <p14:xfrm>
                <a:off x="1554967" y="3341259"/>
                <a:ext cx="320040" cy="362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F06AC7-12E2-DAE8-BD9E-652F270A87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46327" y="3332259"/>
                  <a:ext cx="33768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31EAB2-1770-5C98-396B-FB22EF293B6D}"/>
              </a:ext>
            </a:extLst>
          </p:cNvPr>
          <p:cNvGrpSpPr/>
          <p:nvPr/>
        </p:nvGrpSpPr>
        <p:grpSpPr>
          <a:xfrm>
            <a:off x="6513247" y="467739"/>
            <a:ext cx="706680" cy="563760"/>
            <a:chOff x="6513247" y="467739"/>
            <a:chExt cx="70668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B2F0B7-1F60-6799-79A9-5F1284BAEA65}"/>
                    </a:ext>
                  </a:extLst>
                </p14:cNvPr>
                <p14:cNvContentPartPr/>
                <p14:nvPr/>
              </p14:nvContentPartPr>
              <p14:xfrm>
                <a:off x="6556807" y="467739"/>
                <a:ext cx="663120" cy="421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B2F0B7-1F60-6799-79A9-5F1284BAEA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48167" y="459099"/>
                  <a:ext cx="680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E4B903-C2BF-D45B-0415-AEBA930AFEEE}"/>
                    </a:ext>
                  </a:extLst>
                </p14:cNvPr>
                <p14:cNvContentPartPr/>
                <p14:nvPr/>
              </p14:nvContentPartPr>
              <p14:xfrm>
                <a:off x="6513247" y="725139"/>
                <a:ext cx="296280" cy="306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E4B903-C2BF-D45B-0415-AEBA930AFE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04607" y="716139"/>
                  <a:ext cx="3139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E7B6F2-B115-170E-5076-0DA3E79CF58A}"/>
              </a:ext>
            </a:extLst>
          </p:cNvPr>
          <p:cNvGrpSpPr/>
          <p:nvPr/>
        </p:nvGrpSpPr>
        <p:grpSpPr>
          <a:xfrm>
            <a:off x="3694447" y="3163059"/>
            <a:ext cx="441360" cy="430920"/>
            <a:chOff x="3694447" y="3163059"/>
            <a:chExt cx="44136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72F7DA-D8CF-B647-63FA-5795E9256912}"/>
                    </a:ext>
                  </a:extLst>
                </p14:cNvPr>
                <p14:cNvContentPartPr/>
                <p14:nvPr/>
              </p14:nvContentPartPr>
              <p14:xfrm>
                <a:off x="3694447" y="3351699"/>
                <a:ext cx="321480" cy="4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72F7DA-D8CF-B647-63FA-5795E92569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85807" y="3343059"/>
                  <a:ext cx="339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F32CAB-DFBE-0211-7974-AFEFBAB4C6C8}"/>
                    </a:ext>
                  </a:extLst>
                </p14:cNvPr>
                <p14:cNvContentPartPr/>
                <p14:nvPr/>
              </p14:nvContentPartPr>
              <p14:xfrm>
                <a:off x="3729727" y="3239379"/>
                <a:ext cx="312840" cy="69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F32CAB-DFBE-0211-7974-AFEFBAB4C6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0727" y="3230379"/>
                  <a:ext cx="330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561CFB-0EEC-1177-C228-803A0B62D28F}"/>
                    </a:ext>
                  </a:extLst>
                </p14:cNvPr>
                <p14:cNvContentPartPr/>
                <p14:nvPr/>
              </p14:nvContentPartPr>
              <p14:xfrm>
                <a:off x="3905767" y="3163059"/>
                <a:ext cx="230040" cy="430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561CFB-0EEC-1177-C228-803A0B62D2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96767" y="3154059"/>
                  <a:ext cx="247680" cy="44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DC1795A-5E8B-AF03-7A39-80AEFB4497BA}"/>
              </a:ext>
            </a:extLst>
          </p:cNvPr>
          <p:cNvGrpSpPr/>
          <p:nvPr/>
        </p:nvGrpSpPr>
        <p:grpSpPr>
          <a:xfrm>
            <a:off x="4846807" y="2726739"/>
            <a:ext cx="1236960" cy="1270440"/>
            <a:chOff x="4846807" y="2726739"/>
            <a:chExt cx="1236960" cy="12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5FE22E-B8A9-27E8-0FCF-51A4A4A79384}"/>
                    </a:ext>
                  </a:extLst>
                </p14:cNvPr>
                <p14:cNvContentPartPr/>
                <p14:nvPr/>
              </p14:nvContentPartPr>
              <p14:xfrm>
                <a:off x="4846807" y="2920419"/>
                <a:ext cx="264600" cy="858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5FE22E-B8A9-27E8-0FCF-51A4A4A793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8167" y="2911779"/>
                  <a:ext cx="28224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6D5A34-DDD8-5EE5-FD10-1151A6575888}"/>
                    </a:ext>
                  </a:extLst>
                </p14:cNvPr>
                <p14:cNvContentPartPr/>
                <p14:nvPr/>
              </p14:nvContentPartPr>
              <p14:xfrm>
                <a:off x="5314807" y="2923659"/>
                <a:ext cx="234360" cy="171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6D5A34-DDD8-5EE5-FD10-1151A65758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06167" y="2915019"/>
                  <a:ext cx="252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B58C1C-03B9-7A0C-BD86-76082D917469}"/>
                    </a:ext>
                  </a:extLst>
                </p14:cNvPr>
                <p14:cNvContentPartPr/>
                <p14:nvPr/>
              </p14:nvContentPartPr>
              <p14:xfrm>
                <a:off x="5431087" y="2852739"/>
                <a:ext cx="23040" cy="32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B58C1C-03B9-7A0C-BD86-76082D9174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22087" y="2844099"/>
                  <a:ext cx="40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D59E41-50FA-1835-55A5-1E14E8CF7A49}"/>
                    </a:ext>
                  </a:extLst>
                </p14:cNvPr>
                <p14:cNvContentPartPr/>
                <p14:nvPr/>
              </p14:nvContentPartPr>
              <p14:xfrm>
                <a:off x="5428567" y="2726739"/>
                <a:ext cx="47160" cy="50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D59E41-50FA-1835-55A5-1E14E8CF7A4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19567" y="2718099"/>
                  <a:ext cx="64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6D8254-DF36-26A7-A88A-A7F61BF2E147}"/>
                    </a:ext>
                  </a:extLst>
                </p14:cNvPr>
                <p14:cNvContentPartPr/>
                <p14:nvPr/>
              </p14:nvContentPartPr>
              <p14:xfrm>
                <a:off x="5327407" y="3364659"/>
                <a:ext cx="179280" cy="19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6D8254-DF36-26A7-A88A-A7F61BF2E1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18767" y="3356019"/>
                  <a:ext cx="196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AAF136C-8736-4FC9-B37C-16D32AB4385C}"/>
                    </a:ext>
                  </a:extLst>
                </p14:cNvPr>
                <p14:cNvContentPartPr/>
                <p14:nvPr/>
              </p14:nvContentPartPr>
              <p14:xfrm>
                <a:off x="5419567" y="3278979"/>
                <a:ext cx="33120" cy="26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AAF136C-8736-4FC9-B37C-16D32AB438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10927" y="3270339"/>
                  <a:ext cx="50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45226BC-54BB-4B1B-838E-342645C32E43}"/>
                    </a:ext>
                  </a:extLst>
                </p14:cNvPr>
                <p14:cNvContentPartPr/>
                <p14:nvPr/>
              </p14:nvContentPartPr>
              <p14:xfrm>
                <a:off x="5276287" y="3706299"/>
                <a:ext cx="203400" cy="18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45226BC-54BB-4B1B-838E-342645C32E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67647" y="3697299"/>
                  <a:ext cx="221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59B6D9D-DBA2-22B6-5E16-931E6C4C4B83}"/>
                    </a:ext>
                  </a:extLst>
                </p14:cNvPr>
                <p14:cNvContentPartPr/>
                <p14:nvPr/>
              </p14:nvContentPartPr>
              <p14:xfrm>
                <a:off x="5394007" y="3791619"/>
                <a:ext cx="7560" cy="205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59B6D9D-DBA2-22B6-5E16-931E6C4C4B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85367" y="3782619"/>
                  <a:ext cx="25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581BAA-FAE5-9E1E-A1A8-9B9072BD3E4B}"/>
                    </a:ext>
                  </a:extLst>
                </p14:cNvPr>
                <p14:cNvContentPartPr/>
                <p14:nvPr/>
              </p14:nvContentPartPr>
              <p14:xfrm>
                <a:off x="5390767" y="3686139"/>
                <a:ext cx="41760" cy="2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581BAA-FAE5-9E1E-A1A8-9B9072BD3E4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81767" y="3677139"/>
                  <a:ext cx="59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211B82-D44F-9696-243F-1E5E11E9F1FD}"/>
                    </a:ext>
                  </a:extLst>
                </p14:cNvPr>
                <p14:cNvContentPartPr/>
                <p14:nvPr/>
              </p14:nvContentPartPr>
              <p14:xfrm>
                <a:off x="5691367" y="2872179"/>
                <a:ext cx="116640" cy="958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211B82-D44F-9696-243F-1E5E11E9F1F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2367" y="2863179"/>
                  <a:ext cx="13428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8EEE848-3290-6B9B-2D0A-E1E0150522AD}"/>
                    </a:ext>
                  </a:extLst>
                </p14:cNvPr>
                <p14:cNvContentPartPr/>
                <p14:nvPr/>
              </p14:nvContentPartPr>
              <p14:xfrm>
                <a:off x="5948047" y="3362499"/>
                <a:ext cx="83880" cy="1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8EEE848-3290-6B9B-2D0A-E1E0150522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39047" y="3353859"/>
                  <a:ext cx="101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76B436-AF66-F1F2-8CC1-F28113D6BD55}"/>
                    </a:ext>
                  </a:extLst>
                </p14:cNvPr>
                <p14:cNvContentPartPr/>
                <p14:nvPr/>
              </p14:nvContentPartPr>
              <p14:xfrm>
                <a:off x="5955247" y="3457179"/>
                <a:ext cx="128520" cy="2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76B436-AF66-F1F2-8CC1-F28113D6BD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46247" y="3448539"/>
                  <a:ext cx="146160" cy="43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BD4531E-FFE0-A932-BE0D-12CBDFB7EF0F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6288247" y="2777139"/>
            <a:ext cx="2670019" cy="12866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167E30C-6C14-A4A6-D42E-F67769881056}"/>
                  </a:ext>
                </a:extLst>
              </p14:cNvPr>
              <p14:cNvContentPartPr/>
              <p14:nvPr/>
            </p14:nvContentPartPr>
            <p14:xfrm>
              <a:off x="6668407" y="5028579"/>
              <a:ext cx="113040" cy="174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167E30C-6C14-A4A6-D42E-F6776988105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659407" y="5019579"/>
                <a:ext cx="130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A3EFD5A-8402-B2E6-BFED-D139B59670C7}"/>
                  </a:ext>
                </a:extLst>
              </p14:cNvPr>
              <p14:cNvContentPartPr/>
              <p14:nvPr/>
            </p14:nvContentPartPr>
            <p14:xfrm>
              <a:off x="6810247" y="4899339"/>
              <a:ext cx="3384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A3EFD5A-8402-B2E6-BFED-D139B59670C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01247" y="4890699"/>
                <a:ext cx="51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E5EC9B1-208E-226D-B36D-3AC46FB3560E}"/>
                  </a:ext>
                </a:extLst>
              </p14:cNvPr>
              <p14:cNvContentPartPr/>
              <p14:nvPr/>
            </p14:nvContentPartPr>
            <p14:xfrm>
              <a:off x="6783247" y="4852179"/>
              <a:ext cx="1757160" cy="935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E5EC9B1-208E-226D-B36D-3AC46FB3560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774607" y="4843179"/>
                <a:ext cx="1774800" cy="9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F79A0F6-97EE-4445-CD30-F915E8E38C59}"/>
              </a:ext>
            </a:extLst>
          </p:cNvPr>
          <p:cNvGrpSpPr/>
          <p:nvPr/>
        </p:nvGrpSpPr>
        <p:grpSpPr>
          <a:xfrm>
            <a:off x="5705767" y="4220379"/>
            <a:ext cx="5780880" cy="2091600"/>
            <a:chOff x="5705767" y="4220379"/>
            <a:chExt cx="5780880" cy="20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B7A67B-CE5E-D945-D4A8-0C738CF38FC1}"/>
                    </a:ext>
                  </a:extLst>
                </p14:cNvPr>
                <p14:cNvContentPartPr/>
                <p14:nvPr/>
              </p14:nvContentPartPr>
              <p14:xfrm>
                <a:off x="6833647" y="4848579"/>
                <a:ext cx="1717920" cy="93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B7A67B-CE5E-D945-D4A8-0C738CF38FC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25007" y="4839939"/>
                  <a:ext cx="173556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329FF-DC85-2C7F-54C7-6BBB62888277}"/>
                    </a:ext>
                  </a:extLst>
                </p14:cNvPr>
                <p14:cNvContentPartPr/>
                <p14:nvPr/>
              </p14:nvContentPartPr>
              <p14:xfrm>
                <a:off x="8475607" y="5310459"/>
                <a:ext cx="888120" cy="44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329FF-DC85-2C7F-54C7-6BBB6288827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466607" y="5301459"/>
                  <a:ext cx="905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12D05E-176E-75E3-D68C-845775B791A3}"/>
                    </a:ext>
                  </a:extLst>
                </p14:cNvPr>
                <p14:cNvContentPartPr/>
                <p14:nvPr/>
              </p14:nvContentPartPr>
              <p14:xfrm>
                <a:off x="8991127" y="4554459"/>
                <a:ext cx="196920" cy="184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12D05E-176E-75E3-D68C-845775B791A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82127" y="4545819"/>
                  <a:ext cx="214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29B1703-72CC-BFFC-FAE1-44A592D9660F}"/>
                    </a:ext>
                  </a:extLst>
                </p14:cNvPr>
                <p14:cNvContentPartPr/>
                <p14:nvPr/>
              </p14:nvContentPartPr>
              <p14:xfrm>
                <a:off x="9093727" y="4474899"/>
                <a:ext cx="19440" cy="35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29B1703-72CC-BFFC-FAE1-44A592D9660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85087" y="4465899"/>
                  <a:ext cx="37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AE0E59-B9D0-45D9-B655-3445821AADE7}"/>
                    </a:ext>
                  </a:extLst>
                </p14:cNvPr>
                <p14:cNvContentPartPr/>
                <p14:nvPr/>
              </p14:nvContentPartPr>
              <p14:xfrm>
                <a:off x="9106687" y="4351419"/>
                <a:ext cx="37080" cy="1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AE0E59-B9D0-45D9-B655-3445821AADE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97687" y="4342779"/>
                  <a:ext cx="54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A681BBE-1CB9-6ADF-30B9-2A85224CF9EB}"/>
                    </a:ext>
                  </a:extLst>
                </p14:cNvPr>
                <p14:cNvContentPartPr/>
                <p14:nvPr/>
              </p14:nvContentPartPr>
              <p14:xfrm>
                <a:off x="9067807" y="4960539"/>
                <a:ext cx="145800" cy="159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A681BBE-1CB9-6ADF-30B9-2A85224CF9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58807" y="4951539"/>
                  <a:ext cx="163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E911CE-B2B1-F900-03AE-868EFCB896C4}"/>
                    </a:ext>
                  </a:extLst>
                </p14:cNvPr>
                <p14:cNvContentPartPr/>
                <p14:nvPr/>
              </p14:nvContentPartPr>
              <p14:xfrm>
                <a:off x="9159607" y="4874139"/>
                <a:ext cx="46080" cy="25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E911CE-B2B1-F900-03AE-868EFCB896C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50607" y="4865139"/>
                  <a:ext cx="63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F731CB-7971-E871-3D1C-C0ACE9BF4B95}"/>
                    </a:ext>
                  </a:extLst>
                </p14:cNvPr>
                <p14:cNvContentPartPr/>
                <p14:nvPr/>
              </p14:nvContentPartPr>
              <p14:xfrm>
                <a:off x="9096607" y="5263659"/>
                <a:ext cx="164880" cy="172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F731CB-7971-E871-3D1C-C0ACE9BF4B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087967" y="5255019"/>
                  <a:ext cx="182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DD5C7E7-C8C9-334F-7CB9-EE1BD026FC78}"/>
                    </a:ext>
                  </a:extLst>
                </p14:cNvPr>
                <p14:cNvContentPartPr/>
                <p14:nvPr/>
              </p14:nvContentPartPr>
              <p14:xfrm>
                <a:off x="9177607" y="5309019"/>
                <a:ext cx="9000" cy="25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DD5C7E7-C8C9-334F-7CB9-EE1BD026FC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68607" y="5300019"/>
                  <a:ext cx="266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7032E4-3C9C-6F1F-7627-FEC6D5F26856}"/>
                    </a:ext>
                  </a:extLst>
                </p14:cNvPr>
                <p14:cNvContentPartPr/>
                <p14:nvPr/>
              </p14:nvContentPartPr>
              <p14:xfrm>
                <a:off x="9167167" y="5163939"/>
                <a:ext cx="37440" cy="2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7032E4-3C9C-6F1F-7627-FEC6D5F2685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58527" y="5154939"/>
                  <a:ext cx="55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CC510A-4109-08CF-C29A-83FB32361F04}"/>
                    </a:ext>
                  </a:extLst>
                </p14:cNvPr>
                <p14:cNvContentPartPr/>
                <p14:nvPr/>
              </p14:nvContentPartPr>
              <p14:xfrm>
                <a:off x="8819407" y="4380939"/>
                <a:ext cx="221400" cy="1212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CC510A-4109-08CF-C29A-83FB32361F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10767" y="4372299"/>
                  <a:ext cx="23904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7067954-E804-4D73-1403-8DAAC480EEC0}"/>
                    </a:ext>
                  </a:extLst>
                </p14:cNvPr>
                <p14:cNvContentPartPr/>
                <p14:nvPr/>
              </p14:nvContentPartPr>
              <p14:xfrm>
                <a:off x="9249967" y="4373019"/>
                <a:ext cx="82440" cy="1069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7067954-E804-4D73-1403-8DAAC480EEC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41327" y="4364019"/>
                  <a:ext cx="10008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0F778D-8977-0FE2-011F-FD131E1FED06}"/>
                    </a:ext>
                  </a:extLst>
                </p14:cNvPr>
                <p14:cNvContentPartPr/>
                <p14:nvPr/>
              </p14:nvContentPartPr>
              <p14:xfrm>
                <a:off x="9334927" y="5334579"/>
                <a:ext cx="383760" cy="14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0F778D-8977-0FE2-011F-FD131E1FED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26287" y="5325939"/>
                  <a:ext cx="401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AB01D6-64F1-241B-34C5-247F4E76D05D}"/>
                    </a:ext>
                  </a:extLst>
                </p14:cNvPr>
                <p14:cNvContentPartPr/>
                <p14:nvPr/>
              </p14:nvContentPartPr>
              <p14:xfrm>
                <a:off x="9744607" y="5077179"/>
                <a:ext cx="638640" cy="55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AB01D6-64F1-241B-34C5-247F4E76D0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35967" y="5068179"/>
                  <a:ext cx="656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2FF1042-CF4E-CE38-2E23-27F1734D8191}"/>
                    </a:ext>
                  </a:extLst>
                </p14:cNvPr>
                <p14:cNvContentPartPr/>
                <p14:nvPr/>
              </p14:nvContentPartPr>
              <p14:xfrm>
                <a:off x="9771247" y="5011299"/>
                <a:ext cx="585000" cy="593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2FF1042-CF4E-CE38-2E23-27F1734D819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62247" y="5002299"/>
                  <a:ext cx="6026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AEBB517-71F5-B19D-4C2C-2C68F6506880}"/>
                    </a:ext>
                  </a:extLst>
                </p14:cNvPr>
                <p14:cNvContentPartPr/>
                <p14:nvPr/>
              </p14:nvContentPartPr>
              <p14:xfrm>
                <a:off x="9968887" y="5115339"/>
                <a:ext cx="106200" cy="153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AEBB517-71F5-B19D-4C2C-2C68F65068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959887" y="5106699"/>
                  <a:ext cx="123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6D3309-C81B-0845-2E15-884867C22DBB}"/>
                    </a:ext>
                  </a:extLst>
                </p14:cNvPr>
                <p14:cNvContentPartPr/>
                <p14:nvPr/>
              </p14:nvContentPartPr>
              <p14:xfrm>
                <a:off x="9949447" y="5278779"/>
                <a:ext cx="165960" cy="40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6D3309-C81B-0845-2E15-884867C22DB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40807" y="5270139"/>
                  <a:ext cx="183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A259CB-8C2D-B823-B8CF-21CD2ACD2A30}"/>
                    </a:ext>
                  </a:extLst>
                </p14:cNvPr>
                <p14:cNvContentPartPr/>
                <p14:nvPr/>
              </p14:nvContentPartPr>
              <p14:xfrm>
                <a:off x="9957727" y="5315499"/>
                <a:ext cx="154440" cy="210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A259CB-8C2D-B823-B8CF-21CD2ACD2A3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48727" y="5306499"/>
                  <a:ext cx="172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03902A-4240-2BC7-B008-85DCAAB28CE9}"/>
                    </a:ext>
                  </a:extLst>
                </p14:cNvPr>
                <p14:cNvContentPartPr/>
                <p14:nvPr/>
              </p14:nvContentPartPr>
              <p14:xfrm>
                <a:off x="9645247" y="5301099"/>
                <a:ext cx="101520" cy="147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03902A-4240-2BC7-B008-85DCAAB28CE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636607" y="5292099"/>
                  <a:ext cx="119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E9DFE9-16A5-90F5-D7E8-ECFB64CC24E2}"/>
                    </a:ext>
                  </a:extLst>
                </p14:cNvPr>
                <p14:cNvContentPartPr/>
                <p14:nvPr/>
              </p14:nvContentPartPr>
              <p14:xfrm>
                <a:off x="10376767" y="5327739"/>
                <a:ext cx="991080" cy="29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E9DFE9-16A5-90F5-D7E8-ECFB64CC24E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367767" y="5319099"/>
                  <a:ext cx="1008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109950-BCC9-6252-269D-580E0784268F}"/>
                    </a:ext>
                  </a:extLst>
                </p14:cNvPr>
                <p14:cNvContentPartPr/>
                <p14:nvPr/>
              </p14:nvContentPartPr>
              <p14:xfrm>
                <a:off x="10913527" y="4319379"/>
                <a:ext cx="173520" cy="205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109950-BCC9-6252-269D-580E0784268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904887" y="4310379"/>
                  <a:ext cx="19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9FAED2C-2EFD-9945-1564-BCF3B7C708C4}"/>
                    </a:ext>
                  </a:extLst>
                </p14:cNvPr>
                <p14:cNvContentPartPr/>
                <p14:nvPr/>
              </p14:nvContentPartPr>
              <p14:xfrm>
                <a:off x="10990207" y="4282659"/>
                <a:ext cx="38520" cy="328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9FAED2C-2EFD-9945-1564-BCF3B7C708C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81567" y="4274019"/>
                  <a:ext cx="56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E141F33-827F-1501-743F-0F2E5EE13A3E}"/>
                    </a:ext>
                  </a:extLst>
                </p14:cNvPr>
                <p14:cNvContentPartPr/>
                <p14:nvPr/>
              </p14:nvContentPartPr>
              <p14:xfrm>
                <a:off x="10938367" y="4659219"/>
                <a:ext cx="184680" cy="200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E141F33-827F-1501-743F-0F2E5EE13A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29367" y="4650219"/>
                  <a:ext cx="202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674B6F8-1A3D-2CDB-11FA-905D6E697507}"/>
                    </a:ext>
                  </a:extLst>
                </p14:cNvPr>
                <p14:cNvContentPartPr/>
                <p14:nvPr/>
              </p14:nvContentPartPr>
              <p14:xfrm>
                <a:off x="10971127" y="4996899"/>
                <a:ext cx="160560" cy="112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674B6F8-1A3D-2CDB-11FA-905D6E69750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62127" y="4988259"/>
                  <a:ext cx="178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96AD35D-FC2D-35F7-8499-03A6354F8AB0}"/>
                    </a:ext>
                  </a:extLst>
                </p14:cNvPr>
                <p14:cNvContentPartPr/>
                <p14:nvPr/>
              </p14:nvContentPartPr>
              <p14:xfrm>
                <a:off x="11071567" y="4997619"/>
                <a:ext cx="10080" cy="196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96AD35D-FC2D-35F7-8499-03A6354F8AB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062567" y="4988979"/>
                  <a:ext cx="27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333BC2-B752-74EB-9A01-33ECC585AC3C}"/>
                    </a:ext>
                  </a:extLst>
                </p14:cNvPr>
                <p14:cNvContentPartPr/>
                <p14:nvPr/>
              </p14:nvContentPartPr>
              <p14:xfrm>
                <a:off x="10799047" y="4220379"/>
                <a:ext cx="183600" cy="863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333BC2-B752-74EB-9A01-33ECC585AC3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790407" y="4211379"/>
                  <a:ext cx="20124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606CABF-EE00-2219-165A-EFA031BA2282}"/>
                    </a:ext>
                  </a:extLst>
                </p14:cNvPr>
                <p14:cNvContentPartPr/>
                <p14:nvPr/>
              </p14:nvContentPartPr>
              <p14:xfrm>
                <a:off x="11208727" y="4265739"/>
                <a:ext cx="61200" cy="868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606CABF-EE00-2219-165A-EFA031BA228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199727" y="4256739"/>
                  <a:ext cx="7884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E7FAD09-061B-CC99-3336-1943B1937304}"/>
                    </a:ext>
                  </a:extLst>
                </p14:cNvPr>
                <p14:cNvContentPartPr/>
                <p14:nvPr/>
              </p14:nvContentPartPr>
              <p14:xfrm>
                <a:off x="6403087" y="5356899"/>
                <a:ext cx="4389120" cy="955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E7FAD09-061B-CC99-3336-1943B193730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94447" y="5348259"/>
                  <a:ext cx="4406760" cy="9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845D426-DAE6-7BE9-3525-03ED189EBE7A}"/>
                    </a:ext>
                  </a:extLst>
                </p14:cNvPr>
                <p14:cNvContentPartPr/>
                <p14:nvPr/>
              </p14:nvContentPartPr>
              <p14:xfrm>
                <a:off x="6690727" y="5480379"/>
                <a:ext cx="117360" cy="226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845D426-DAE6-7BE9-3525-03ED189EBE7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81727" y="5471739"/>
                  <a:ext cx="135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91EF5E6-2DC0-BE4F-7500-207130A34749}"/>
                    </a:ext>
                  </a:extLst>
                </p14:cNvPr>
                <p14:cNvContentPartPr/>
                <p14:nvPr/>
              </p14:nvContentPartPr>
              <p14:xfrm>
                <a:off x="5705767" y="5090859"/>
                <a:ext cx="1022400" cy="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91EF5E6-2DC0-BE4F-7500-207130A3474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96767" y="5082219"/>
                  <a:ext cx="1040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BA2B2CB-32FA-E5FA-814B-BDEDB3F5E76D}"/>
                    </a:ext>
                  </a:extLst>
                </p14:cNvPr>
                <p14:cNvContentPartPr/>
                <p14:nvPr/>
              </p14:nvContentPartPr>
              <p14:xfrm>
                <a:off x="5887207" y="4447539"/>
                <a:ext cx="169920" cy="586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BA2B2CB-32FA-E5FA-814B-BDEDB3F5E7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78567" y="4438899"/>
                  <a:ext cx="1875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B2CF02-AE9A-1CAA-E8AE-B1E87848C526}"/>
                    </a:ext>
                  </a:extLst>
                </p14:cNvPr>
                <p14:cNvContentPartPr/>
                <p14:nvPr/>
              </p14:nvContentPartPr>
              <p14:xfrm>
                <a:off x="6080527" y="4472379"/>
                <a:ext cx="119520" cy="222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B2CF02-AE9A-1CAA-E8AE-B1E87848C52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71527" y="4463739"/>
                  <a:ext cx="137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FE07392-A4FC-7C99-1145-DCC464434A25}"/>
                    </a:ext>
                  </a:extLst>
                </p14:cNvPr>
                <p14:cNvContentPartPr/>
                <p14:nvPr/>
              </p14:nvContentPartPr>
              <p14:xfrm>
                <a:off x="6078727" y="4765419"/>
                <a:ext cx="93600" cy="198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FE07392-A4FC-7C99-1145-DCC464434A2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69727" y="4756419"/>
                  <a:ext cx="111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6086900-A2AC-D2C9-E85E-03B7F9FA80EF}"/>
                    </a:ext>
                  </a:extLst>
                </p14:cNvPr>
                <p14:cNvContentPartPr/>
                <p14:nvPr/>
              </p14:nvContentPartPr>
              <p14:xfrm>
                <a:off x="6124447" y="4929579"/>
                <a:ext cx="105840" cy="144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6086900-A2AC-D2C9-E85E-03B7F9FA80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15807" y="4920579"/>
                  <a:ext cx="123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EB17ED2-D514-6843-F63B-9A678CD32C19}"/>
                    </a:ext>
                  </a:extLst>
                </p14:cNvPr>
                <p14:cNvContentPartPr/>
                <p14:nvPr/>
              </p14:nvContentPartPr>
              <p14:xfrm>
                <a:off x="6292207" y="4456899"/>
                <a:ext cx="109440" cy="623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EB17ED2-D514-6843-F63B-9A678CD32C1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83207" y="4448259"/>
                  <a:ext cx="12708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781D40-6EF5-0873-0C4F-21B4C0D89BC6}"/>
                    </a:ext>
                  </a:extLst>
                </p14:cNvPr>
                <p14:cNvContentPartPr/>
                <p14:nvPr/>
              </p14:nvContentPartPr>
              <p14:xfrm>
                <a:off x="7339087" y="5182299"/>
                <a:ext cx="234360" cy="33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781D40-6EF5-0873-0C4F-21B4C0D89BC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30447" y="5173299"/>
                  <a:ext cx="252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9BBC1B-6456-D7E4-6E2C-9C962A36E3CD}"/>
                    </a:ext>
                  </a:extLst>
                </p14:cNvPr>
                <p14:cNvContentPartPr/>
                <p14:nvPr/>
              </p14:nvContentPartPr>
              <p14:xfrm>
                <a:off x="7312087" y="5202099"/>
                <a:ext cx="162000" cy="421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9BBC1B-6456-D7E4-6E2C-9C962A36E3C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03447" y="5193099"/>
                  <a:ext cx="179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52B026A-9D09-BAF1-C43E-DC1CBDC3C761}"/>
                    </a:ext>
                  </a:extLst>
                </p14:cNvPr>
                <p14:cNvContentPartPr/>
                <p14:nvPr/>
              </p14:nvContentPartPr>
              <p14:xfrm>
                <a:off x="7600447" y="5117499"/>
                <a:ext cx="158040" cy="5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52B026A-9D09-BAF1-C43E-DC1CBDC3C7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91807" y="5108499"/>
                  <a:ext cx="175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0419FE-FC31-4F20-0855-C0CB33AC7013}"/>
                    </a:ext>
                  </a:extLst>
                </p14:cNvPr>
                <p14:cNvContentPartPr/>
                <p14:nvPr/>
              </p14:nvContentPartPr>
              <p14:xfrm>
                <a:off x="7822927" y="5049459"/>
                <a:ext cx="52200" cy="168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0419FE-FC31-4F20-0855-C0CB33AC701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813927" y="5040459"/>
                  <a:ext cx="69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CFF889F-04CD-E518-A570-F1B8F4394709}"/>
                    </a:ext>
                  </a:extLst>
                </p14:cNvPr>
                <p14:cNvContentPartPr/>
                <p14:nvPr/>
              </p14:nvContentPartPr>
              <p14:xfrm>
                <a:off x="7801327" y="5237739"/>
                <a:ext cx="150120" cy="21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CFF889F-04CD-E518-A570-F1B8F439470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92687" y="5229099"/>
                  <a:ext cx="167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0EFBEBB-6C75-F4CC-9A34-11CE7A7173EF}"/>
                    </a:ext>
                  </a:extLst>
                </p14:cNvPr>
                <p14:cNvContentPartPr/>
                <p14:nvPr/>
              </p14:nvContentPartPr>
              <p14:xfrm>
                <a:off x="8064127" y="5176899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0EFBEBB-6C75-F4CC-9A34-11CE7A7173E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055487" y="51682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FB3A56C-3BB3-5B9B-4FE9-4ABF618B7883}"/>
                    </a:ext>
                  </a:extLst>
                </p14:cNvPr>
                <p14:cNvContentPartPr/>
                <p14:nvPr/>
              </p14:nvContentPartPr>
              <p14:xfrm>
                <a:off x="7909687" y="5337459"/>
                <a:ext cx="292320" cy="191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FB3A56C-3BB3-5B9B-4FE9-4ABF618B788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00687" y="5328819"/>
                  <a:ext cx="309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F84A2E-8B33-81B8-120D-55AD3761DB6C}"/>
                    </a:ext>
                  </a:extLst>
                </p14:cNvPr>
                <p14:cNvContentPartPr/>
                <p14:nvPr/>
              </p14:nvContentPartPr>
              <p14:xfrm>
                <a:off x="8211727" y="5217939"/>
                <a:ext cx="67320" cy="152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F84A2E-8B33-81B8-120D-55AD3761DB6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02727" y="5208939"/>
                  <a:ext cx="84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E82F55C-9542-BE51-685D-69198356E5B1}"/>
                    </a:ext>
                  </a:extLst>
                </p14:cNvPr>
                <p14:cNvContentPartPr/>
                <p14:nvPr/>
              </p14:nvContentPartPr>
              <p14:xfrm>
                <a:off x="11292607" y="5265099"/>
                <a:ext cx="194040" cy="159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E82F55C-9542-BE51-685D-69198356E5B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283967" y="5256459"/>
                  <a:ext cx="21168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4C8387D-DB83-0F08-F53B-801EAED2BC45}"/>
                  </a:ext>
                </a:extLst>
              </p14:cNvPr>
              <p14:cNvContentPartPr/>
              <p14:nvPr/>
            </p14:nvContentPartPr>
            <p14:xfrm>
              <a:off x="9136207" y="2842659"/>
              <a:ext cx="198720" cy="10702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4C8387D-DB83-0F08-F53B-801EAED2BC4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127207" y="2834019"/>
                <a:ext cx="21636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D307054-0FF2-7DB0-47A9-E978D7A1CE8E}"/>
                  </a:ext>
                </a:extLst>
              </p14:cNvPr>
              <p14:cNvContentPartPr/>
              <p14:nvPr/>
            </p14:nvContentPartPr>
            <p14:xfrm>
              <a:off x="9467047" y="2993139"/>
              <a:ext cx="27720" cy="153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D307054-0FF2-7DB0-47A9-E978D7A1CE8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458407" y="2984499"/>
                <a:ext cx="45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FC75E2F-7F76-AFF6-7099-1F5824B0A4C5}"/>
                  </a:ext>
                </a:extLst>
              </p14:cNvPr>
              <p14:cNvContentPartPr/>
              <p14:nvPr/>
            </p14:nvContentPartPr>
            <p14:xfrm>
              <a:off x="9474607" y="2897739"/>
              <a:ext cx="117360" cy="139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FC75E2F-7F76-AFF6-7099-1F5824B0A4C5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465967" y="2889099"/>
                <a:ext cx="1350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996E854-A147-51B8-247D-B1F6CCD26AA5}"/>
                  </a:ext>
                </a:extLst>
              </p14:cNvPr>
              <p14:cNvContentPartPr/>
              <p14:nvPr/>
            </p14:nvContentPartPr>
            <p14:xfrm>
              <a:off x="9433927" y="3332619"/>
              <a:ext cx="146160" cy="231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996E854-A147-51B8-247D-B1F6CCD26AA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425287" y="3323619"/>
                <a:ext cx="163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9ED56BB-C874-7934-9A7E-8635373AA3B4}"/>
                  </a:ext>
                </a:extLst>
              </p14:cNvPr>
              <p14:cNvContentPartPr/>
              <p14:nvPr/>
            </p14:nvContentPartPr>
            <p14:xfrm>
              <a:off x="9438967" y="3683259"/>
              <a:ext cx="113400" cy="186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9ED56BB-C874-7934-9A7E-8635373AA3B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430327" y="3674259"/>
                <a:ext cx="131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B59E1E5-30A8-7C50-6374-36BD5E799C7C}"/>
                  </a:ext>
                </a:extLst>
              </p14:cNvPr>
              <p14:cNvContentPartPr/>
              <p14:nvPr/>
            </p14:nvContentPartPr>
            <p14:xfrm>
              <a:off x="9603847" y="2844459"/>
              <a:ext cx="152280" cy="1016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B59E1E5-30A8-7C50-6374-36BD5E799C7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594847" y="2835459"/>
                <a:ext cx="16992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23735EC-E5DB-CE16-B2E0-C504321890B1}"/>
                  </a:ext>
                </a:extLst>
              </p14:cNvPr>
              <p14:cNvContentPartPr/>
              <p14:nvPr/>
            </p14:nvContentPartPr>
            <p14:xfrm>
              <a:off x="7352047" y="2264859"/>
              <a:ext cx="354240" cy="105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23735EC-E5DB-CE16-B2E0-C504321890B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343047" y="2255859"/>
                <a:ext cx="3718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A72C719-80AD-FD6B-DE79-EB02173DAB3D}"/>
                  </a:ext>
                </a:extLst>
              </p14:cNvPr>
              <p14:cNvContentPartPr/>
              <p14:nvPr/>
            </p14:nvContentPartPr>
            <p14:xfrm>
              <a:off x="7406767" y="2301939"/>
              <a:ext cx="180360" cy="514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A72C719-80AD-FD6B-DE79-EB02173DAB3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398127" y="2293299"/>
                <a:ext cx="1980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CED4983-3446-6454-057E-BB3281F4A872}"/>
                  </a:ext>
                </a:extLst>
              </p14:cNvPr>
              <p14:cNvContentPartPr/>
              <p14:nvPr/>
            </p14:nvContentPartPr>
            <p14:xfrm>
              <a:off x="7619527" y="2180259"/>
              <a:ext cx="228960" cy="68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CED4983-3446-6454-057E-BB3281F4A87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610887" y="2171259"/>
                <a:ext cx="246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B6D1099-8F22-5791-9F4B-6310B2F39E04}"/>
                  </a:ext>
                </a:extLst>
              </p14:cNvPr>
              <p14:cNvContentPartPr/>
              <p14:nvPr/>
            </p14:nvContentPartPr>
            <p14:xfrm>
              <a:off x="7905007" y="2064699"/>
              <a:ext cx="55440" cy="176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B6D1099-8F22-5791-9F4B-6310B2F39E0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896007" y="2055699"/>
                <a:ext cx="73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4F9BD7D-4431-6FF7-AD9B-53B3C09473E1}"/>
                  </a:ext>
                </a:extLst>
              </p14:cNvPr>
              <p14:cNvContentPartPr/>
              <p14:nvPr/>
            </p14:nvContentPartPr>
            <p14:xfrm>
              <a:off x="7898527" y="2284659"/>
              <a:ext cx="229680" cy="313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4F9BD7D-4431-6FF7-AD9B-53B3C09473E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889887" y="2276019"/>
                <a:ext cx="2473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B0EEFED-C187-FA6F-CF13-84E42DE58A79}"/>
                  </a:ext>
                </a:extLst>
              </p14:cNvPr>
              <p14:cNvContentPartPr/>
              <p14:nvPr/>
            </p14:nvContentPartPr>
            <p14:xfrm>
              <a:off x="8601607" y="1334979"/>
              <a:ext cx="828000" cy="10130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B0EEFED-C187-FA6F-CF13-84E42DE58A7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8592607" y="1326339"/>
                <a:ext cx="84564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002E552-409C-F810-C5FC-A3B20D5EA93B}"/>
                  </a:ext>
                </a:extLst>
              </p14:cNvPr>
              <p14:cNvContentPartPr/>
              <p14:nvPr/>
            </p14:nvContentPartPr>
            <p14:xfrm>
              <a:off x="8518087" y="2122659"/>
              <a:ext cx="480960" cy="3445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002E552-409C-F810-C5FC-A3B20D5EA93B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509447" y="2114019"/>
                <a:ext cx="498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069753D-25A1-3A79-0695-A240E5CAA84C}"/>
                  </a:ext>
                </a:extLst>
              </p14:cNvPr>
              <p14:cNvContentPartPr/>
              <p14:nvPr/>
            </p14:nvContentPartPr>
            <p14:xfrm>
              <a:off x="8104087" y="3279339"/>
              <a:ext cx="527040" cy="111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069753D-25A1-3A79-0695-A240E5CAA84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095447" y="3270699"/>
                <a:ext cx="544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0F1F5D1-33A1-90E8-7DEC-F346640867F5}"/>
                  </a:ext>
                </a:extLst>
              </p14:cNvPr>
              <p14:cNvContentPartPr/>
              <p14:nvPr/>
            </p14:nvContentPartPr>
            <p14:xfrm>
              <a:off x="8015527" y="3969459"/>
              <a:ext cx="507960" cy="23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0F1F5D1-33A1-90E8-7DEC-F346640867F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006887" y="3960459"/>
                <a:ext cx="525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A69F538-5B2E-7494-B1C5-49A13F7D7C2A}"/>
                  </a:ext>
                </a:extLst>
              </p14:cNvPr>
              <p14:cNvContentPartPr/>
              <p14:nvPr/>
            </p14:nvContentPartPr>
            <p14:xfrm>
              <a:off x="6978367" y="3990699"/>
              <a:ext cx="548640" cy="79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A69F538-5B2E-7494-B1C5-49A13F7D7C2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969367" y="3982059"/>
                <a:ext cx="5662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5253FEC-C27A-47DB-FF1E-E57B8011D62F}"/>
                  </a:ext>
                </a:extLst>
              </p14:cNvPr>
              <p14:cNvContentPartPr/>
              <p14:nvPr/>
            </p14:nvContentPartPr>
            <p14:xfrm>
              <a:off x="6903127" y="3312459"/>
              <a:ext cx="462960" cy="5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5253FEC-C27A-47DB-FF1E-E57B8011D62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894127" y="3303459"/>
                <a:ext cx="4806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BDF1B7B-92A4-3B95-367B-A6380E500DDC}"/>
                  </a:ext>
                </a:extLst>
              </p14:cNvPr>
              <p14:cNvContentPartPr/>
              <p14:nvPr/>
            </p14:nvContentPartPr>
            <p14:xfrm>
              <a:off x="8586127" y="2197179"/>
              <a:ext cx="1020240" cy="10796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BDF1B7B-92A4-3B95-367B-A6380E500DD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577487" y="2188539"/>
                <a:ext cx="1037880" cy="10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328D708-CCD2-797C-02B4-7824597BDCA9}"/>
                  </a:ext>
                </a:extLst>
              </p14:cNvPr>
              <p14:cNvContentPartPr/>
              <p14:nvPr/>
            </p14:nvContentPartPr>
            <p14:xfrm>
              <a:off x="9729487" y="1692819"/>
              <a:ext cx="444960" cy="452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328D708-CCD2-797C-02B4-7824597BDCA9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720847" y="1683819"/>
                <a:ext cx="4626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497DA4E-432C-1C51-83D8-FF90F744E170}"/>
                  </a:ext>
                </a:extLst>
              </p14:cNvPr>
              <p14:cNvContentPartPr/>
              <p14:nvPr/>
            </p14:nvContentPartPr>
            <p14:xfrm>
              <a:off x="10261207" y="1863819"/>
              <a:ext cx="150840" cy="32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497DA4E-432C-1C51-83D8-FF90F744E17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252207" y="1855179"/>
                <a:ext cx="168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FA2C493-7046-743F-39E2-7AF48EEF010C}"/>
                  </a:ext>
                </a:extLst>
              </p14:cNvPr>
              <p14:cNvContentPartPr/>
              <p14:nvPr/>
            </p14:nvContentPartPr>
            <p14:xfrm>
              <a:off x="10225207" y="1983699"/>
              <a:ext cx="261000" cy="349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FA2C493-7046-743F-39E2-7AF48EEF010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0216567" y="1974699"/>
                <a:ext cx="278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062949D-F359-4C63-657E-F488105802A8}"/>
                  </a:ext>
                </a:extLst>
              </p14:cNvPr>
              <p14:cNvContentPartPr/>
              <p14:nvPr/>
            </p14:nvContentPartPr>
            <p14:xfrm>
              <a:off x="10850887" y="1632339"/>
              <a:ext cx="64800" cy="224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062949D-F359-4C63-657E-F488105802A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841887" y="1623339"/>
                <a:ext cx="82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898CC40-5DB4-7352-B82B-66D557C25DC3}"/>
                  </a:ext>
                </a:extLst>
              </p14:cNvPr>
              <p14:cNvContentPartPr/>
              <p14:nvPr/>
            </p14:nvContentPartPr>
            <p14:xfrm>
              <a:off x="10622287" y="1577619"/>
              <a:ext cx="474480" cy="394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898CC40-5DB4-7352-B82B-66D557C25DC3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0613287" y="1568979"/>
                <a:ext cx="4921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7C2CCCB-9D31-BB9D-9288-395BDB4291CD}"/>
                  </a:ext>
                </a:extLst>
              </p14:cNvPr>
              <p14:cNvContentPartPr/>
              <p14:nvPr/>
            </p14:nvContentPartPr>
            <p14:xfrm>
              <a:off x="10811287" y="2085939"/>
              <a:ext cx="311760" cy="236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7C2CCCB-9D31-BB9D-9288-395BDB4291C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802287" y="2077299"/>
                <a:ext cx="329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4CB8855-B404-213A-3036-093D1122CC62}"/>
                  </a:ext>
                </a:extLst>
              </p14:cNvPr>
              <p14:cNvContentPartPr/>
              <p14:nvPr/>
            </p14:nvContentPartPr>
            <p14:xfrm>
              <a:off x="10755127" y="1628739"/>
              <a:ext cx="79920" cy="3279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4CB8855-B404-213A-3036-093D1122CC6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746487" y="1619739"/>
                <a:ext cx="9756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9ED5EF8-8D17-6CFF-FE0C-90C86EF9519A}"/>
              </a:ext>
            </a:extLst>
          </p:cNvPr>
          <p:cNvGrpSpPr/>
          <p:nvPr/>
        </p:nvGrpSpPr>
        <p:grpSpPr>
          <a:xfrm>
            <a:off x="9876727" y="3050739"/>
            <a:ext cx="2250000" cy="491760"/>
            <a:chOff x="9876727" y="3050739"/>
            <a:chExt cx="225000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0318A80-79C3-339C-0C9D-C3CC60EE352A}"/>
                    </a:ext>
                  </a:extLst>
                </p14:cNvPr>
                <p14:cNvContentPartPr/>
                <p14:nvPr/>
              </p14:nvContentPartPr>
              <p14:xfrm>
                <a:off x="9876727" y="3171339"/>
                <a:ext cx="260640" cy="106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0318A80-79C3-339C-0C9D-C3CC60EE352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67727" y="3162339"/>
                  <a:ext cx="278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52F86D3-967D-5564-7661-BC2CED94D292}"/>
                    </a:ext>
                  </a:extLst>
                </p14:cNvPr>
                <p14:cNvContentPartPr/>
                <p14:nvPr/>
              </p14:nvContentPartPr>
              <p14:xfrm>
                <a:off x="10336447" y="3050739"/>
                <a:ext cx="230400" cy="224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52F86D3-967D-5564-7661-BC2CED94D29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327447" y="3041739"/>
                  <a:ext cx="24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16B703D-88E3-DC6B-D85D-CCED8F1129F4}"/>
                    </a:ext>
                  </a:extLst>
                </p14:cNvPr>
                <p14:cNvContentPartPr/>
                <p14:nvPr/>
              </p14:nvContentPartPr>
              <p14:xfrm>
                <a:off x="10552087" y="3128859"/>
                <a:ext cx="83160" cy="8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16B703D-88E3-DC6B-D85D-CCED8F1129F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43087" y="3119859"/>
                  <a:ext cx="100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AFA480A-05D8-51C6-5371-2269CAC46106}"/>
                    </a:ext>
                  </a:extLst>
                </p14:cNvPr>
                <p14:cNvContentPartPr/>
                <p14:nvPr/>
              </p14:nvContentPartPr>
              <p14:xfrm>
                <a:off x="10659727" y="3163779"/>
                <a:ext cx="176400" cy="124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AFA480A-05D8-51C6-5371-2269CAC4610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650727" y="3155139"/>
                  <a:ext cx="194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D4714D7-E974-8F8A-2DA2-356D4E457EB1}"/>
                    </a:ext>
                  </a:extLst>
                </p14:cNvPr>
                <p14:cNvContentPartPr/>
                <p14:nvPr/>
              </p14:nvContentPartPr>
              <p14:xfrm>
                <a:off x="10867807" y="3156939"/>
                <a:ext cx="135360" cy="308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D4714D7-E974-8F8A-2DA2-356D4E457EB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859167" y="3147939"/>
                  <a:ext cx="15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5DA269F-D7FD-9D83-7634-390A9C588508}"/>
                    </a:ext>
                  </a:extLst>
                </p14:cNvPr>
                <p14:cNvContentPartPr/>
                <p14:nvPr/>
              </p14:nvContentPartPr>
              <p14:xfrm>
                <a:off x="11075527" y="3173139"/>
                <a:ext cx="213840" cy="1076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5DA269F-D7FD-9D83-7634-390A9C58850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066527" y="3164139"/>
                  <a:ext cx="23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23E38B5-5BC1-AFC2-9F6E-8F09847C1012}"/>
                    </a:ext>
                  </a:extLst>
                </p14:cNvPr>
                <p14:cNvContentPartPr/>
                <p14:nvPr/>
              </p14:nvContentPartPr>
              <p14:xfrm>
                <a:off x="11303407" y="3076299"/>
                <a:ext cx="47520" cy="222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23E38B5-5BC1-AFC2-9F6E-8F09847C101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294407" y="3067659"/>
                  <a:ext cx="65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AA10F41-A20B-5F05-5DD3-5AEFFC6ADE3B}"/>
                    </a:ext>
                  </a:extLst>
                </p14:cNvPr>
                <p14:cNvContentPartPr/>
                <p14:nvPr/>
              </p14:nvContentPartPr>
              <p14:xfrm>
                <a:off x="11390527" y="3165939"/>
                <a:ext cx="159480" cy="1436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AA10F41-A20B-5F05-5DD3-5AEFFC6ADE3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381527" y="3157299"/>
                  <a:ext cx="177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0059379-9A68-46D7-A28D-9AD9B74C69E9}"/>
                    </a:ext>
                  </a:extLst>
                </p14:cNvPr>
                <p14:cNvContentPartPr/>
                <p14:nvPr/>
              </p14:nvContentPartPr>
              <p14:xfrm>
                <a:off x="11546767" y="3189699"/>
                <a:ext cx="135360" cy="146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0059379-9A68-46D7-A28D-9AD9B74C69E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538127" y="3181059"/>
                  <a:ext cx="153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DD0980A-4796-2067-B828-6EDDAD28C706}"/>
                    </a:ext>
                  </a:extLst>
                </p14:cNvPr>
                <p14:cNvContentPartPr/>
                <p14:nvPr/>
              </p14:nvContentPartPr>
              <p14:xfrm>
                <a:off x="11750527" y="3248019"/>
                <a:ext cx="12960" cy="87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DD0980A-4796-2067-B828-6EDDAD28C70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741527" y="3239019"/>
                  <a:ext cx="30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FDBD440-B80C-6C67-F91D-A9AAC7EE0AE1}"/>
                    </a:ext>
                  </a:extLst>
                </p14:cNvPr>
                <p14:cNvContentPartPr/>
                <p14:nvPr/>
              </p14:nvContentPartPr>
              <p14:xfrm>
                <a:off x="11724967" y="3082059"/>
                <a:ext cx="176400" cy="280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FDBD440-B80C-6C67-F91D-A9AAC7EE0AE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715967" y="3073419"/>
                  <a:ext cx="194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1153601-0267-844A-EED3-B4F703D47C2D}"/>
                    </a:ext>
                  </a:extLst>
                </p14:cNvPr>
                <p14:cNvContentPartPr/>
                <p14:nvPr/>
              </p14:nvContentPartPr>
              <p14:xfrm>
                <a:off x="11857087" y="3245859"/>
                <a:ext cx="269640" cy="296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1153601-0267-844A-EED3-B4F703D47C2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848447" y="3237219"/>
                  <a:ext cx="2872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42DE281-EBCA-CB7D-3A40-E5F1A8C8ED06}"/>
              </a:ext>
            </a:extLst>
          </p:cNvPr>
          <p:cNvGrpSpPr/>
          <p:nvPr/>
        </p:nvGrpSpPr>
        <p:grpSpPr>
          <a:xfrm>
            <a:off x="9981127" y="2484099"/>
            <a:ext cx="2274840" cy="406800"/>
            <a:chOff x="9981127" y="2484099"/>
            <a:chExt cx="227484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CA4A3D-4A72-97FB-9F5C-8A9E8D5C84C1}"/>
                    </a:ext>
                  </a:extLst>
                </p14:cNvPr>
                <p14:cNvContentPartPr/>
                <p14:nvPr/>
              </p14:nvContentPartPr>
              <p14:xfrm>
                <a:off x="9981127" y="2497059"/>
                <a:ext cx="229680" cy="27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CA4A3D-4A72-97FB-9F5C-8A9E8D5C84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72487" y="2488059"/>
                  <a:ext cx="247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DC870C9-6B26-586D-7299-183F046E6D8E}"/>
                    </a:ext>
                  </a:extLst>
                </p14:cNvPr>
                <p14:cNvContentPartPr/>
                <p14:nvPr/>
              </p14:nvContentPartPr>
              <p14:xfrm>
                <a:off x="10299367" y="2688579"/>
                <a:ext cx="14040" cy="748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DC870C9-6B26-586D-7299-183F046E6D8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290727" y="2679579"/>
                  <a:ext cx="31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3955229-66B1-8039-9241-08C706ED3DA3}"/>
                    </a:ext>
                  </a:extLst>
                </p14:cNvPr>
                <p14:cNvContentPartPr/>
                <p14:nvPr/>
              </p14:nvContentPartPr>
              <p14:xfrm>
                <a:off x="10284247" y="2621979"/>
                <a:ext cx="83880" cy="1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3955229-66B1-8039-9241-08C706ED3DA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75607" y="2612979"/>
                  <a:ext cx="101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E3B631-60EC-9DB8-DC84-9239AB9B908B}"/>
                    </a:ext>
                  </a:extLst>
                </p14:cNvPr>
                <p14:cNvContentPartPr/>
                <p14:nvPr/>
              </p14:nvContentPartPr>
              <p14:xfrm>
                <a:off x="10399087" y="2637459"/>
                <a:ext cx="198720" cy="126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E3B631-60EC-9DB8-DC84-9239AB9B908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390087" y="2628819"/>
                  <a:ext cx="216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1F3B3D7-D1BA-50AF-D436-969AD4A8C64B}"/>
                    </a:ext>
                  </a:extLst>
                </p14:cNvPr>
                <p14:cNvContentPartPr/>
                <p14:nvPr/>
              </p14:nvContentPartPr>
              <p14:xfrm>
                <a:off x="10657207" y="2528379"/>
                <a:ext cx="158040" cy="262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1F3B3D7-D1BA-50AF-D436-969AD4A8C64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48207" y="2519379"/>
                  <a:ext cx="175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568EF27-C93B-4487-7320-4BF2C5D2E6D5}"/>
                    </a:ext>
                  </a:extLst>
                </p14:cNvPr>
                <p14:cNvContentPartPr/>
                <p14:nvPr/>
              </p14:nvContentPartPr>
              <p14:xfrm>
                <a:off x="10842967" y="2490579"/>
                <a:ext cx="311760" cy="321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568EF27-C93B-4487-7320-4BF2C5D2E6D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833967" y="2481939"/>
                  <a:ext cx="329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2B01079-1A14-DD9B-EB8D-BBEC02DAD7E7}"/>
                    </a:ext>
                  </a:extLst>
                </p14:cNvPr>
                <p14:cNvContentPartPr/>
                <p14:nvPr/>
              </p14:nvContentPartPr>
              <p14:xfrm>
                <a:off x="11359207" y="2484099"/>
                <a:ext cx="63360" cy="285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2B01079-1A14-DD9B-EB8D-BBEC02DAD7E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350207" y="2475459"/>
                  <a:ext cx="81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534D8DF-FD40-721B-6808-C193A3CF7131}"/>
                    </a:ext>
                  </a:extLst>
                </p14:cNvPr>
                <p14:cNvContentPartPr/>
                <p14:nvPr/>
              </p14:nvContentPartPr>
              <p14:xfrm>
                <a:off x="11431567" y="2648619"/>
                <a:ext cx="132840" cy="119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534D8DF-FD40-721B-6808-C193A3CF713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422927" y="2639619"/>
                  <a:ext cx="150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1D0EE20-9AD1-0785-BEB1-B7B733063DAE}"/>
                    </a:ext>
                  </a:extLst>
                </p14:cNvPr>
                <p14:cNvContentPartPr/>
                <p14:nvPr/>
              </p14:nvContentPartPr>
              <p14:xfrm>
                <a:off x="11619487" y="2647539"/>
                <a:ext cx="118440" cy="136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1D0EE20-9AD1-0785-BEB1-B7B733063DA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610847" y="2638539"/>
                  <a:ext cx="136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92CF965-6144-2DB2-F595-3D1CFB52A103}"/>
                    </a:ext>
                  </a:extLst>
                </p14:cNvPr>
                <p14:cNvContentPartPr/>
                <p14:nvPr/>
              </p14:nvContentPartPr>
              <p14:xfrm>
                <a:off x="11804527" y="2578059"/>
                <a:ext cx="17280" cy="2124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92CF965-6144-2DB2-F595-3D1CFB52A10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795527" y="2569419"/>
                  <a:ext cx="34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2FF6E97-09A8-F929-CB9C-FFC07D05035D}"/>
                    </a:ext>
                  </a:extLst>
                </p14:cNvPr>
                <p14:cNvContentPartPr/>
                <p14:nvPr/>
              </p14:nvContentPartPr>
              <p14:xfrm>
                <a:off x="11871847" y="2621259"/>
                <a:ext cx="150480" cy="1796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2FF6E97-09A8-F929-CB9C-FFC07D05035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863207" y="2612259"/>
                  <a:ext cx="168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8CE7E91-807E-25E8-3304-F73C85E26AA7}"/>
                    </a:ext>
                  </a:extLst>
                </p14:cNvPr>
                <p14:cNvContentPartPr/>
                <p14:nvPr/>
              </p14:nvContentPartPr>
              <p14:xfrm>
                <a:off x="12006847" y="2676699"/>
                <a:ext cx="167760" cy="121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8CE7E91-807E-25E8-3304-F73C85E26AA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998207" y="2668059"/>
                  <a:ext cx="185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D27FDD4-D214-7100-B11D-CFA6D2B5496E}"/>
                    </a:ext>
                  </a:extLst>
                </p14:cNvPr>
                <p14:cNvContentPartPr/>
                <p14:nvPr/>
              </p14:nvContentPartPr>
              <p14:xfrm>
                <a:off x="12122407" y="2677059"/>
                <a:ext cx="133560" cy="85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D27FDD4-D214-7100-B11D-CFA6D2B5496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2113767" y="2668059"/>
                  <a:ext cx="151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1740DDA-1012-A578-2BE9-FB64507E4570}"/>
                    </a:ext>
                  </a:extLst>
                </p14:cNvPr>
                <p14:cNvContentPartPr/>
                <p14:nvPr/>
              </p14:nvContentPartPr>
              <p14:xfrm>
                <a:off x="12214207" y="2567259"/>
                <a:ext cx="33840" cy="323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1740DDA-1012-A578-2BE9-FB64507E457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205207" y="2558619"/>
                  <a:ext cx="5148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0BC48F4-153D-96B1-D149-FFF7D7A84DEB}"/>
              </a:ext>
            </a:extLst>
          </p:cNvPr>
          <p:cNvGrpSpPr/>
          <p:nvPr/>
        </p:nvGrpSpPr>
        <p:grpSpPr>
          <a:xfrm>
            <a:off x="1729927" y="4718259"/>
            <a:ext cx="2049840" cy="424440"/>
            <a:chOff x="1729927" y="4718259"/>
            <a:chExt cx="204984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94AB2E3-B310-933F-1D58-4D9F066656E7}"/>
                    </a:ext>
                  </a:extLst>
                </p14:cNvPr>
                <p14:cNvContentPartPr/>
                <p14:nvPr/>
              </p14:nvContentPartPr>
              <p14:xfrm>
                <a:off x="1759807" y="4936779"/>
                <a:ext cx="29160" cy="205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94AB2E3-B310-933F-1D58-4D9F066656E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751167" y="4927779"/>
                  <a:ext cx="46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A9081A8-559D-C7F0-8F93-DFE0A98C01AF}"/>
                    </a:ext>
                  </a:extLst>
                </p14:cNvPr>
                <p14:cNvContentPartPr/>
                <p14:nvPr/>
              </p14:nvContentPartPr>
              <p14:xfrm>
                <a:off x="1729927" y="4837059"/>
                <a:ext cx="216720" cy="178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A9081A8-559D-C7F0-8F93-DFE0A98C01A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720927" y="4828059"/>
                  <a:ext cx="234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BEC0157-0741-CB80-9692-0F4C02EA47F6}"/>
                    </a:ext>
                  </a:extLst>
                </p14:cNvPr>
                <p14:cNvContentPartPr/>
                <p14:nvPr/>
              </p14:nvContentPartPr>
              <p14:xfrm>
                <a:off x="2002807" y="4889979"/>
                <a:ext cx="193320" cy="174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BEC0157-0741-CB80-9692-0F4C02EA47F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993807" y="4880979"/>
                  <a:ext cx="210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07FF127-88F3-6D1A-DBF0-FD7F7C57F25C}"/>
                    </a:ext>
                  </a:extLst>
                </p14:cNvPr>
                <p14:cNvContentPartPr/>
                <p14:nvPr/>
              </p14:nvContentPartPr>
              <p14:xfrm>
                <a:off x="2165887" y="4915179"/>
                <a:ext cx="198000" cy="135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07FF127-88F3-6D1A-DBF0-FD7F7C57F25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57247" y="4906539"/>
                  <a:ext cx="215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655C0DF-67F0-042D-0AF0-EC3190B232A0}"/>
                    </a:ext>
                  </a:extLst>
                </p14:cNvPr>
                <p14:cNvContentPartPr/>
                <p14:nvPr/>
              </p14:nvContentPartPr>
              <p14:xfrm>
                <a:off x="2383687" y="4914819"/>
                <a:ext cx="234000" cy="1818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655C0DF-67F0-042D-0AF0-EC3190B232A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374687" y="4905819"/>
                  <a:ext cx="25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FADF62F-B75A-7FFD-9FCD-1B004CE3E04B}"/>
                    </a:ext>
                  </a:extLst>
                </p14:cNvPr>
                <p14:cNvContentPartPr/>
                <p14:nvPr/>
              </p14:nvContentPartPr>
              <p14:xfrm>
                <a:off x="2617687" y="4909059"/>
                <a:ext cx="327960" cy="123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FADF62F-B75A-7FFD-9FCD-1B004CE3E04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609047" y="4900059"/>
                  <a:ext cx="345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2023345-06E7-3498-FD51-2B27ADD84B1E}"/>
                    </a:ext>
                  </a:extLst>
                </p14:cNvPr>
                <p14:cNvContentPartPr/>
                <p14:nvPr/>
              </p14:nvContentPartPr>
              <p14:xfrm>
                <a:off x="2934847" y="4718259"/>
                <a:ext cx="263880" cy="326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2023345-06E7-3498-FD51-2B27ADD84B1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925847" y="4709619"/>
                  <a:ext cx="281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DBD680-CD68-8F35-2AFE-1EF4D92A3741}"/>
                    </a:ext>
                  </a:extLst>
                </p14:cNvPr>
                <p14:cNvContentPartPr/>
                <p14:nvPr/>
              </p14:nvContentPartPr>
              <p14:xfrm>
                <a:off x="3117727" y="4879179"/>
                <a:ext cx="236160" cy="59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DBD680-CD68-8F35-2AFE-1EF4D92A374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08727" y="4870539"/>
                  <a:ext cx="253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098D2F-9066-3093-4C4F-573E3F51C332}"/>
                    </a:ext>
                  </a:extLst>
                </p14:cNvPr>
                <p14:cNvContentPartPr/>
                <p14:nvPr/>
              </p14:nvContentPartPr>
              <p14:xfrm>
                <a:off x="3295207" y="4862259"/>
                <a:ext cx="371520" cy="170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098D2F-9066-3093-4C4F-573E3F51C33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286567" y="4853259"/>
                  <a:ext cx="389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49A4A08-4B61-7310-6B68-F571B7860482}"/>
                    </a:ext>
                  </a:extLst>
                </p14:cNvPr>
                <p14:cNvContentPartPr/>
                <p14:nvPr/>
              </p14:nvContentPartPr>
              <p14:xfrm>
                <a:off x="3640447" y="4850739"/>
                <a:ext cx="139320" cy="216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49A4A08-4B61-7310-6B68-F571B786048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631447" y="4842099"/>
                  <a:ext cx="1569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3722FC1D-704A-2631-755D-093126239492}"/>
              </a:ext>
            </a:extLst>
          </p:cNvPr>
          <p:cNvGrpSpPr/>
          <p:nvPr/>
        </p:nvGrpSpPr>
        <p:grpSpPr>
          <a:xfrm>
            <a:off x="269047" y="4099779"/>
            <a:ext cx="1667880" cy="374040"/>
            <a:chOff x="269047" y="4099779"/>
            <a:chExt cx="166788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F5B7661-2FF4-0F97-EB6C-AD002636959E}"/>
                    </a:ext>
                  </a:extLst>
                </p14:cNvPr>
                <p14:cNvContentPartPr/>
                <p14:nvPr/>
              </p14:nvContentPartPr>
              <p14:xfrm>
                <a:off x="418807" y="4186539"/>
                <a:ext cx="20160" cy="280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F5B7661-2FF4-0F97-EB6C-AD002636959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09807" y="4177899"/>
                  <a:ext cx="37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DE96F0F-F600-F151-1D99-BB50F981FDA8}"/>
                    </a:ext>
                  </a:extLst>
                </p14:cNvPr>
                <p14:cNvContentPartPr/>
                <p14:nvPr/>
              </p14:nvContentPartPr>
              <p14:xfrm>
                <a:off x="269047" y="4099779"/>
                <a:ext cx="424440" cy="206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DE96F0F-F600-F151-1D99-BB50F981FD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0047" y="4091139"/>
                  <a:ext cx="442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AA3FE85-E3CF-2181-06E9-E5A5ACAD3DB5}"/>
                    </a:ext>
                  </a:extLst>
                </p14:cNvPr>
                <p14:cNvContentPartPr/>
                <p14:nvPr/>
              </p14:nvContentPartPr>
              <p14:xfrm>
                <a:off x="650647" y="4299939"/>
                <a:ext cx="148680" cy="160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AA3FE85-E3CF-2181-06E9-E5A5ACAD3D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41647" y="4290939"/>
                  <a:ext cx="166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638EE07-6AC8-9E57-167A-567F9C47D11A}"/>
                    </a:ext>
                  </a:extLst>
                </p14:cNvPr>
                <p14:cNvContentPartPr/>
                <p14:nvPr/>
              </p14:nvContentPartPr>
              <p14:xfrm>
                <a:off x="963127" y="4279059"/>
                <a:ext cx="75960" cy="15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638EE07-6AC8-9E57-167A-567F9C47D11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4127" y="4270419"/>
                  <a:ext cx="93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492F5E9-B44A-6960-AC1A-54F24B5C7281}"/>
                    </a:ext>
                  </a:extLst>
                </p14:cNvPr>
                <p14:cNvContentPartPr/>
                <p14:nvPr/>
              </p14:nvContentPartPr>
              <p14:xfrm>
                <a:off x="1025047" y="4304619"/>
                <a:ext cx="241200" cy="115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492F5E9-B44A-6960-AC1A-54F24B5C728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6407" y="4295619"/>
                  <a:ext cx="258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9064C5E-917B-37FC-D060-50753FA46734}"/>
                    </a:ext>
                  </a:extLst>
                </p14:cNvPr>
                <p14:cNvContentPartPr/>
                <p14:nvPr/>
              </p14:nvContentPartPr>
              <p14:xfrm>
                <a:off x="1261927" y="4297779"/>
                <a:ext cx="188280" cy="138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9064C5E-917B-37FC-D060-50753FA4673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53287" y="4288779"/>
                  <a:ext cx="205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E956EA4A-4E50-A444-DFF0-3219AFCD9739}"/>
                    </a:ext>
                  </a:extLst>
                </p14:cNvPr>
                <p14:cNvContentPartPr/>
                <p14:nvPr/>
              </p14:nvContentPartPr>
              <p14:xfrm>
                <a:off x="1422847" y="4290579"/>
                <a:ext cx="136440" cy="183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E956EA4A-4E50-A444-DFF0-3219AFCD973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13847" y="4281939"/>
                  <a:ext cx="154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161F310-2374-2BBD-A20E-AF7FAC840FD6}"/>
                    </a:ext>
                  </a:extLst>
                </p14:cNvPr>
                <p14:cNvContentPartPr/>
                <p14:nvPr/>
              </p14:nvContentPartPr>
              <p14:xfrm>
                <a:off x="1635607" y="4252419"/>
                <a:ext cx="150120" cy="195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161F310-2374-2BBD-A20E-AF7FAC840FD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626607" y="4243779"/>
                  <a:ext cx="167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305AA89-749A-E934-2BEE-076C61959991}"/>
                    </a:ext>
                  </a:extLst>
                </p14:cNvPr>
                <p14:cNvContentPartPr/>
                <p14:nvPr/>
              </p14:nvContentPartPr>
              <p14:xfrm>
                <a:off x="1751887" y="4260699"/>
                <a:ext cx="164520" cy="148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305AA89-749A-E934-2BEE-076C6195999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742887" y="4252059"/>
                  <a:ext cx="182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6CF0BC0-A568-4B55-7672-913FC6890E96}"/>
                    </a:ext>
                  </a:extLst>
                </p14:cNvPr>
                <p14:cNvContentPartPr/>
                <p14:nvPr/>
              </p14:nvContentPartPr>
              <p14:xfrm>
                <a:off x="1887607" y="4126059"/>
                <a:ext cx="49320" cy="2988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6CF0BC0-A568-4B55-7672-913FC6890E9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878607" y="4117419"/>
                  <a:ext cx="6696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1504F99-5DE8-CF82-1A9D-41C381F560EF}"/>
              </a:ext>
            </a:extLst>
          </p:cNvPr>
          <p:cNvGrpSpPr/>
          <p:nvPr/>
        </p:nvGrpSpPr>
        <p:grpSpPr>
          <a:xfrm>
            <a:off x="2180647" y="4161339"/>
            <a:ext cx="1275120" cy="308160"/>
            <a:chOff x="2180647" y="4161339"/>
            <a:chExt cx="127512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1DEA50B-41D1-419E-282C-14CCAAC0B0BC}"/>
                    </a:ext>
                  </a:extLst>
                </p14:cNvPr>
                <p14:cNvContentPartPr/>
                <p14:nvPr/>
              </p14:nvContentPartPr>
              <p14:xfrm>
                <a:off x="2180647" y="4212099"/>
                <a:ext cx="278280" cy="2286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1DEA50B-41D1-419E-282C-14CCAAC0B0B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172007" y="4203459"/>
                  <a:ext cx="295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4E8B254-8FB5-EB21-FF07-D322C5121AB5}"/>
                    </a:ext>
                  </a:extLst>
                </p14:cNvPr>
                <p14:cNvContentPartPr/>
                <p14:nvPr/>
              </p14:nvContentPartPr>
              <p14:xfrm>
                <a:off x="2466487" y="4347099"/>
                <a:ext cx="8280" cy="106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4E8B254-8FB5-EB21-FF07-D322C5121AB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457847" y="4338459"/>
                  <a:ext cx="25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841746C-EB61-EAD6-F769-9A6ACFDE8D4F}"/>
                    </a:ext>
                  </a:extLst>
                </p14:cNvPr>
                <p14:cNvContentPartPr/>
                <p14:nvPr/>
              </p14:nvContentPartPr>
              <p14:xfrm>
                <a:off x="2426887" y="4302099"/>
                <a:ext cx="66600" cy="46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841746C-EB61-EAD6-F769-9A6ACFDE8D4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17887" y="4293099"/>
                  <a:ext cx="84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A618EEB-9494-62E1-0B32-46FAACFC61C2}"/>
                    </a:ext>
                  </a:extLst>
                </p14:cNvPr>
                <p14:cNvContentPartPr/>
                <p14:nvPr/>
              </p14:nvContentPartPr>
              <p14:xfrm>
                <a:off x="2556487" y="4300659"/>
                <a:ext cx="273600" cy="1137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A618EEB-9494-62E1-0B32-46FAACFC61C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47847" y="4291659"/>
                  <a:ext cx="291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73D4CA8-BB11-77B0-DEEE-BBA2D51F7C24}"/>
                    </a:ext>
                  </a:extLst>
                </p14:cNvPr>
                <p14:cNvContentPartPr/>
                <p14:nvPr/>
              </p14:nvContentPartPr>
              <p14:xfrm>
                <a:off x="2869687" y="4161339"/>
                <a:ext cx="202320" cy="293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73D4CA8-BB11-77B0-DEEE-BBA2D51F7C2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861047" y="4152699"/>
                  <a:ext cx="219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4301535-B189-03EE-2100-DAF596A5D20A}"/>
                    </a:ext>
                  </a:extLst>
                </p14:cNvPr>
                <p14:cNvContentPartPr/>
                <p14:nvPr/>
              </p14:nvContentPartPr>
              <p14:xfrm>
                <a:off x="3143287" y="4304259"/>
                <a:ext cx="267120" cy="1234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4301535-B189-03EE-2100-DAF596A5D20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134287" y="4295259"/>
                  <a:ext cx="284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21A0582-B12A-67E1-100D-6EF0876F194D}"/>
                    </a:ext>
                  </a:extLst>
                </p14:cNvPr>
                <p14:cNvContentPartPr/>
                <p14:nvPr/>
              </p14:nvContentPartPr>
              <p14:xfrm>
                <a:off x="3393487" y="4163499"/>
                <a:ext cx="62280" cy="306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21A0582-B12A-67E1-100D-6EF0876F194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384487" y="4154859"/>
                  <a:ext cx="7992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FCA2346-F91C-2B33-2B7A-2F311BBDB593}"/>
              </a:ext>
            </a:extLst>
          </p:cNvPr>
          <p:cNvGrpSpPr/>
          <p:nvPr/>
        </p:nvGrpSpPr>
        <p:grpSpPr>
          <a:xfrm>
            <a:off x="3669967" y="4186539"/>
            <a:ext cx="938880" cy="256320"/>
            <a:chOff x="3669967" y="4186539"/>
            <a:chExt cx="9388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AF33A51-5131-34E3-BD3E-E5CF1CAC9BB4}"/>
                    </a:ext>
                  </a:extLst>
                </p14:cNvPr>
                <p14:cNvContentPartPr/>
                <p14:nvPr/>
              </p14:nvContentPartPr>
              <p14:xfrm>
                <a:off x="3669967" y="4201659"/>
                <a:ext cx="115920" cy="2098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AF33A51-5131-34E3-BD3E-E5CF1CAC9BB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660967" y="4193019"/>
                  <a:ext cx="133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5FB74BC-9632-9FF4-E418-39F8A4C4D072}"/>
                    </a:ext>
                  </a:extLst>
                </p14:cNvPr>
                <p14:cNvContentPartPr/>
                <p14:nvPr/>
              </p14:nvContentPartPr>
              <p14:xfrm>
                <a:off x="3804967" y="4283379"/>
                <a:ext cx="159480" cy="1267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5FB74BC-9632-9FF4-E418-39F8A4C4D07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795967" y="4274739"/>
                  <a:ext cx="177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1C4F7C6-BF1B-41E2-3269-E55CB9BAB709}"/>
                    </a:ext>
                  </a:extLst>
                </p14:cNvPr>
                <p14:cNvContentPartPr/>
                <p14:nvPr/>
              </p14:nvContentPartPr>
              <p14:xfrm>
                <a:off x="3952567" y="4276539"/>
                <a:ext cx="131760" cy="125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1C4F7C6-BF1B-41E2-3269-E55CB9BAB70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43927" y="4267539"/>
                  <a:ext cx="149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DBAC0ED-4561-B8BE-D162-FBE924C7AC7F}"/>
                    </a:ext>
                  </a:extLst>
                </p14:cNvPr>
                <p14:cNvContentPartPr/>
                <p14:nvPr/>
              </p14:nvContentPartPr>
              <p14:xfrm>
                <a:off x="4154527" y="4186539"/>
                <a:ext cx="74160" cy="207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DBAC0ED-4561-B8BE-D162-FBE924C7AC7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145527" y="4177899"/>
                  <a:ext cx="91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E94DC9E-C7AD-1EE7-A22C-42B21B2D0E34}"/>
                    </a:ext>
                  </a:extLst>
                </p14:cNvPr>
                <p14:cNvContentPartPr/>
                <p14:nvPr/>
              </p14:nvContentPartPr>
              <p14:xfrm>
                <a:off x="4205287" y="4236939"/>
                <a:ext cx="167040" cy="156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E94DC9E-C7AD-1EE7-A22C-42B21B2D0E3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196287" y="4227939"/>
                  <a:ext cx="184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588F1DB-0784-ECDD-E5E7-2EF0A62AF284}"/>
                    </a:ext>
                  </a:extLst>
                </p14:cNvPr>
                <p14:cNvContentPartPr/>
                <p14:nvPr/>
              </p14:nvContentPartPr>
              <p14:xfrm>
                <a:off x="4316167" y="4324779"/>
                <a:ext cx="219600" cy="103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588F1DB-0784-ECDD-E5E7-2EF0A62AF28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307167" y="4316139"/>
                  <a:ext cx="237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A36CD73-BEC1-4318-EC88-529588F9B3F9}"/>
                    </a:ext>
                  </a:extLst>
                </p14:cNvPr>
                <p14:cNvContentPartPr/>
                <p14:nvPr/>
              </p14:nvContentPartPr>
              <p14:xfrm>
                <a:off x="4478167" y="4190859"/>
                <a:ext cx="130680" cy="252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A36CD73-BEC1-4318-EC88-529588F9B3F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469167" y="4182219"/>
                  <a:ext cx="14832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4BCAD8D-BF0B-CA38-A62E-0D07569D4F92}"/>
              </a:ext>
            </a:extLst>
          </p:cNvPr>
          <p:cNvGrpSpPr/>
          <p:nvPr/>
        </p:nvGrpSpPr>
        <p:grpSpPr>
          <a:xfrm>
            <a:off x="30007" y="4747779"/>
            <a:ext cx="1420920" cy="471600"/>
            <a:chOff x="30007" y="4747779"/>
            <a:chExt cx="142092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E6B7E17-1438-0724-CDAB-DE267B6FC69F}"/>
                    </a:ext>
                  </a:extLst>
                </p14:cNvPr>
                <p14:cNvContentPartPr/>
                <p14:nvPr/>
              </p14:nvContentPartPr>
              <p14:xfrm>
                <a:off x="385327" y="4801419"/>
                <a:ext cx="22320" cy="300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E6B7E17-1438-0724-CDAB-DE267B6FC69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76687" y="4792779"/>
                  <a:ext cx="39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7654A81-539E-90D1-261E-49CD0D3235E1}"/>
                    </a:ext>
                  </a:extLst>
                </p14:cNvPr>
                <p14:cNvContentPartPr/>
                <p14:nvPr/>
              </p14:nvContentPartPr>
              <p14:xfrm>
                <a:off x="374167" y="4766859"/>
                <a:ext cx="318960" cy="72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7654A81-539E-90D1-261E-49CD0D3235E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65167" y="4757859"/>
                  <a:ext cx="336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32AF7B-1971-B299-DDDA-F684B36FD75F}"/>
                    </a:ext>
                  </a:extLst>
                </p14:cNvPr>
                <p14:cNvContentPartPr/>
                <p14:nvPr/>
              </p14:nvContentPartPr>
              <p14:xfrm>
                <a:off x="414847" y="4907979"/>
                <a:ext cx="245160" cy="44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32AF7B-1971-B299-DDDA-F684B36FD75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05847" y="4899339"/>
                  <a:ext cx="2628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A51D6BA-AB5D-43CA-D4F4-63DA53F24932}"/>
                    </a:ext>
                  </a:extLst>
                </p14:cNvPr>
                <p14:cNvContentPartPr/>
                <p14:nvPr/>
              </p14:nvContentPartPr>
              <p14:xfrm>
                <a:off x="395767" y="5129739"/>
                <a:ext cx="238680" cy="22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A51D6BA-AB5D-43CA-D4F4-63DA53F2493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86767" y="5120739"/>
                  <a:ext cx="256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8076653-0986-A79D-DA2A-69932D912024}"/>
                    </a:ext>
                  </a:extLst>
                </p14:cNvPr>
                <p14:cNvContentPartPr/>
                <p14:nvPr/>
              </p14:nvContentPartPr>
              <p14:xfrm>
                <a:off x="680167" y="4747779"/>
                <a:ext cx="328680" cy="370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8076653-0986-A79D-DA2A-69932D91202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1167" y="4739139"/>
                  <a:ext cx="346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5401B41-0CEB-3538-C33B-59839B7891E1}"/>
                    </a:ext>
                  </a:extLst>
                </p14:cNvPr>
                <p14:cNvContentPartPr/>
                <p14:nvPr/>
              </p14:nvContentPartPr>
              <p14:xfrm>
                <a:off x="1068967" y="4971339"/>
                <a:ext cx="202680" cy="168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5401B41-0CEB-3538-C33B-59839B7891E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60327" y="4962699"/>
                  <a:ext cx="220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5F5042B-74D4-8C09-10F2-EA4115B6B4E9}"/>
                    </a:ext>
                  </a:extLst>
                </p14:cNvPr>
                <p14:cNvContentPartPr/>
                <p14:nvPr/>
              </p14:nvContentPartPr>
              <p14:xfrm>
                <a:off x="1263367" y="4934619"/>
                <a:ext cx="187560" cy="174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5F5042B-74D4-8C09-10F2-EA4115B6B4E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254727" y="4925619"/>
                  <a:ext cx="205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C5569C1-80CC-D6C2-0519-C80AD3656160}"/>
                    </a:ext>
                  </a:extLst>
                </p14:cNvPr>
                <p14:cNvContentPartPr/>
                <p14:nvPr/>
              </p14:nvContentPartPr>
              <p14:xfrm>
                <a:off x="30007" y="5024259"/>
                <a:ext cx="245880" cy="442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C5569C1-80CC-D6C2-0519-C80AD365616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1007" y="5015259"/>
                  <a:ext cx="263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3C5B770-96CB-5BBC-0FBB-5BC0B5448F00}"/>
                    </a:ext>
                  </a:extLst>
                </p14:cNvPr>
                <p14:cNvContentPartPr/>
                <p14:nvPr/>
              </p14:nvContentPartPr>
              <p14:xfrm>
                <a:off x="205327" y="4993299"/>
                <a:ext cx="136440" cy="2260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3C5B770-96CB-5BBC-0FBB-5BC0B5448F0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96327" y="4984659"/>
                  <a:ext cx="1540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BF63A37-152C-2C34-0A0C-1EE859C7259C}"/>
              </a:ext>
            </a:extLst>
          </p:cNvPr>
          <p:cNvGrpSpPr/>
          <p:nvPr/>
        </p:nvGrpSpPr>
        <p:grpSpPr>
          <a:xfrm>
            <a:off x="1238527" y="5346819"/>
            <a:ext cx="332640" cy="267840"/>
            <a:chOff x="1238527" y="5346819"/>
            <a:chExt cx="33264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94C5021-F807-9637-2FA3-3D3E8E252083}"/>
                    </a:ext>
                  </a:extLst>
                </p14:cNvPr>
                <p14:cNvContentPartPr/>
                <p14:nvPr/>
              </p14:nvContentPartPr>
              <p14:xfrm>
                <a:off x="1238527" y="5377059"/>
                <a:ext cx="28440" cy="231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94C5021-F807-9637-2FA3-3D3E8E25208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229527" y="5368059"/>
                  <a:ext cx="46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27DF428-7E44-7D0C-1DFC-9EF40F569D87}"/>
                    </a:ext>
                  </a:extLst>
                </p14:cNvPr>
                <p14:cNvContentPartPr/>
                <p14:nvPr/>
              </p14:nvContentPartPr>
              <p14:xfrm>
                <a:off x="1394047" y="5346819"/>
                <a:ext cx="32400" cy="223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27DF428-7E44-7D0C-1DFC-9EF40F569D8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385407" y="5338179"/>
                  <a:ext cx="50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49D9B45-27BE-8D0D-5B41-1D3B49C35BEA}"/>
                    </a:ext>
                  </a:extLst>
                </p14:cNvPr>
                <p14:cNvContentPartPr/>
                <p14:nvPr/>
              </p14:nvContentPartPr>
              <p14:xfrm>
                <a:off x="1549567" y="5375619"/>
                <a:ext cx="21600" cy="2390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49D9B45-27BE-8D0D-5B41-1D3B49C35BE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540927" y="5366619"/>
                  <a:ext cx="3924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E93C9D6-6EFF-831C-57A5-58C324078136}"/>
              </a:ext>
            </a:extLst>
          </p:cNvPr>
          <p:cNvGrpSpPr/>
          <p:nvPr/>
        </p:nvGrpSpPr>
        <p:grpSpPr>
          <a:xfrm>
            <a:off x="433567" y="5851539"/>
            <a:ext cx="2526120" cy="541800"/>
            <a:chOff x="433567" y="5851539"/>
            <a:chExt cx="252612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9885710-3BD7-C0D1-898B-588AAF77C3B9}"/>
                    </a:ext>
                  </a:extLst>
                </p14:cNvPr>
                <p14:cNvContentPartPr/>
                <p14:nvPr/>
              </p14:nvContentPartPr>
              <p14:xfrm>
                <a:off x="433567" y="5877099"/>
                <a:ext cx="251640" cy="2750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9885710-3BD7-C0D1-898B-588AAF77C3B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24927" y="5868459"/>
                  <a:ext cx="269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F154CE6-245C-FFC4-22FA-D9FB1B55F4F9}"/>
                    </a:ext>
                  </a:extLst>
                </p14:cNvPr>
                <p14:cNvContentPartPr/>
                <p14:nvPr/>
              </p14:nvContentPartPr>
              <p14:xfrm>
                <a:off x="540847" y="6048099"/>
                <a:ext cx="220320" cy="214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F154CE6-245C-FFC4-22FA-D9FB1B55F4F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31847" y="6039459"/>
                  <a:ext cx="237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3BEA34B-D64E-42BC-CDE9-348DDF39BC8D}"/>
                    </a:ext>
                  </a:extLst>
                </p14:cNvPr>
                <p14:cNvContentPartPr/>
                <p14:nvPr/>
              </p14:nvContentPartPr>
              <p14:xfrm>
                <a:off x="798967" y="6016779"/>
                <a:ext cx="195120" cy="132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3BEA34B-D64E-42BC-CDE9-348DDF39BC8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90327" y="6007779"/>
                  <a:ext cx="212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4B1C777-CC13-FD48-1524-1E1AFF8C422D}"/>
                    </a:ext>
                  </a:extLst>
                </p14:cNvPr>
                <p14:cNvContentPartPr/>
                <p14:nvPr/>
              </p14:nvContentPartPr>
              <p14:xfrm>
                <a:off x="1068967" y="6009219"/>
                <a:ext cx="217080" cy="142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4B1C777-CC13-FD48-1524-1E1AFF8C422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60327" y="6000219"/>
                  <a:ext cx="234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DA9E039-FC30-088E-54D9-86A0E73DD0C8}"/>
                    </a:ext>
                  </a:extLst>
                </p14:cNvPr>
                <p14:cNvContentPartPr/>
                <p14:nvPr/>
              </p14:nvContentPartPr>
              <p14:xfrm>
                <a:off x="1331047" y="5851539"/>
                <a:ext cx="27360" cy="3085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DA9E039-FC30-088E-54D9-86A0E73DD0C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322407" y="5842539"/>
                  <a:ext cx="45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43276BD-F08D-5E22-D610-D573C92E788B}"/>
                    </a:ext>
                  </a:extLst>
                </p14:cNvPr>
                <p14:cNvContentPartPr/>
                <p14:nvPr/>
              </p14:nvContentPartPr>
              <p14:xfrm>
                <a:off x="1249687" y="5969979"/>
                <a:ext cx="238680" cy="64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43276BD-F08D-5E22-D610-D573C92E788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241047" y="5961339"/>
                  <a:ext cx="256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C6D5BDD-AB1F-B570-4290-AEF3FD4BD826}"/>
                    </a:ext>
                  </a:extLst>
                </p14:cNvPr>
                <p14:cNvContentPartPr/>
                <p14:nvPr/>
              </p14:nvContentPartPr>
              <p14:xfrm>
                <a:off x="1466407" y="5996259"/>
                <a:ext cx="156600" cy="179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C6D5BDD-AB1F-B570-4290-AEF3FD4BD82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457767" y="5987259"/>
                  <a:ext cx="174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580448B-5BD4-616F-306B-FCF59E6F2BEF}"/>
                    </a:ext>
                  </a:extLst>
                </p14:cNvPr>
                <p14:cNvContentPartPr/>
                <p14:nvPr/>
              </p14:nvContentPartPr>
              <p14:xfrm>
                <a:off x="1614007" y="5948019"/>
                <a:ext cx="198720" cy="1659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580448B-5BD4-616F-306B-FCF59E6F2BE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605007" y="5939019"/>
                  <a:ext cx="216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7BE2209-1A57-3532-45B7-DA5AFA8A72F0}"/>
                    </a:ext>
                  </a:extLst>
                </p14:cNvPr>
                <p14:cNvContentPartPr/>
                <p14:nvPr/>
              </p14:nvContentPartPr>
              <p14:xfrm>
                <a:off x="1857007" y="5993019"/>
                <a:ext cx="320400" cy="157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7BE2209-1A57-3532-45B7-DA5AFA8A72F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848367" y="5984019"/>
                  <a:ext cx="338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1A4F53-2F76-4A61-73A1-6983E4F7EC24}"/>
                    </a:ext>
                  </a:extLst>
                </p14:cNvPr>
                <p14:cNvContentPartPr/>
                <p14:nvPr/>
              </p14:nvContentPartPr>
              <p14:xfrm>
                <a:off x="2285767" y="6053139"/>
                <a:ext cx="33120" cy="914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1A4F53-2F76-4A61-73A1-6983E4F7EC2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276767" y="6044499"/>
                  <a:ext cx="50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7C010F8-7F92-DA56-4F19-D97A75AF6C13}"/>
                    </a:ext>
                  </a:extLst>
                </p14:cNvPr>
                <p14:cNvContentPartPr/>
                <p14:nvPr/>
              </p14:nvContentPartPr>
              <p14:xfrm>
                <a:off x="2223487" y="5955579"/>
                <a:ext cx="142200" cy="176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7C010F8-7F92-DA56-4F19-D97A75AF6C1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214847" y="5946939"/>
                  <a:ext cx="159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54C546B-7B55-3AFA-321D-6F6F51959830}"/>
                    </a:ext>
                  </a:extLst>
                </p14:cNvPr>
                <p14:cNvContentPartPr/>
                <p14:nvPr/>
              </p14:nvContentPartPr>
              <p14:xfrm>
                <a:off x="2366767" y="5962059"/>
                <a:ext cx="169560" cy="162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54C546B-7B55-3AFA-321D-6F6F5195983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358127" y="5953419"/>
                  <a:ext cx="187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1DE44EC-A84C-9EA5-04C2-7D2C1C97585E}"/>
                    </a:ext>
                  </a:extLst>
                </p14:cNvPr>
                <p14:cNvContentPartPr/>
                <p14:nvPr/>
              </p14:nvContentPartPr>
              <p14:xfrm>
                <a:off x="2647927" y="5957019"/>
                <a:ext cx="302040" cy="1378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1DE44EC-A84C-9EA5-04C2-7D2C1C97585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638927" y="5948379"/>
                  <a:ext cx="319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410568D-3634-4DC0-42FA-4F34736FE979}"/>
                    </a:ext>
                  </a:extLst>
                </p14:cNvPr>
                <p14:cNvContentPartPr/>
                <p14:nvPr/>
              </p14:nvContentPartPr>
              <p14:xfrm>
                <a:off x="480007" y="6257619"/>
                <a:ext cx="2479680" cy="135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410568D-3634-4DC0-42FA-4F34736FE97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71367" y="6248979"/>
                  <a:ext cx="2497320" cy="15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458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1200" y="598320"/>
              <a:ext cx="11421360" cy="551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588960"/>
                <a:ext cx="11440080" cy="55375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EB7E18C-92E4-ECF7-1B5B-B0952EDAF468}"/>
              </a:ext>
            </a:extLst>
          </p:cNvPr>
          <p:cNvSpPr txBox="1"/>
          <p:nvPr/>
        </p:nvSpPr>
        <p:spPr>
          <a:xfrm>
            <a:off x="374904" y="173736"/>
            <a:ext cx="619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Exercise: Animation of 3D object using rotation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A6CBA99-318A-D772-746E-956F2A3F3840}"/>
                  </a:ext>
                </a:extLst>
              </p14:cNvPr>
              <p14:cNvContentPartPr/>
              <p14:nvPr/>
            </p14:nvContentPartPr>
            <p14:xfrm>
              <a:off x="4702176" y="1704960"/>
              <a:ext cx="45360" cy="63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A6CBA99-318A-D772-746E-956F2A3F38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3176" y="1696320"/>
                <a:ext cx="63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44F2525-A555-BBFA-1BBA-3916B9D78878}"/>
                  </a:ext>
                </a:extLst>
              </p14:cNvPr>
              <p14:cNvContentPartPr/>
              <p14:nvPr/>
            </p14:nvContentPartPr>
            <p14:xfrm>
              <a:off x="4748256" y="2301120"/>
              <a:ext cx="55080" cy="72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44F2525-A555-BBFA-1BBA-3916B9D788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9256" y="2292120"/>
                <a:ext cx="72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19B3025-96F6-AD2F-5C48-45070E128253}"/>
                  </a:ext>
                </a:extLst>
              </p14:cNvPr>
              <p14:cNvContentPartPr/>
              <p14:nvPr/>
            </p14:nvContentPartPr>
            <p14:xfrm>
              <a:off x="9128736" y="758520"/>
              <a:ext cx="45720" cy="67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19B3025-96F6-AD2F-5C48-45070E1282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9736" y="749880"/>
                <a:ext cx="6336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C7A88B9-FBCB-B892-3151-F44D51702174}"/>
              </a:ext>
            </a:extLst>
          </p:cNvPr>
          <p:cNvGrpSpPr/>
          <p:nvPr/>
        </p:nvGrpSpPr>
        <p:grpSpPr>
          <a:xfrm>
            <a:off x="4451976" y="1898280"/>
            <a:ext cx="156240" cy="250200"/>
            <a:chOff x="4451976" y="1898280"/>
            <a:chExt cx="1562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98A0C0-97B6-524E-0545-87E1AA4A340E}"/>
                    </a:ext>
                  </a:extLst>
                </p14:cNvPr>
                <p14:cNvContentPartPr/>
                <p14:nvPr/>
              </p14:nvContentPartPr>
              <p14:xfrm>
                <a:off x="4487616" y="1898280"/>
                <a:ext cx="28080" cy="202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98A0C0-97B6-524E-0545-87E1AA4A34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78616" y="1889280"/>
                  <a:ext cx="4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8622F05-3878-8F00-BDCD-BF4C98A91875}"/>
                    </a:ext>
                  </a:extLst>
                </p14:cNvPr>
                <p14:cNvContentPartPr/>
                <p14:nvPr/>
              </p14:nvContentPartPr>
              <p14:xfrm>
                <a:off x="4451976" y="2131560"/>
                <a:ext cx="156240" cy="1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8622F05-3878-8F00-BDCD-BF4C98A918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42976" y="2122560"/>
                  <a:ext cx="17388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80193ED-3687-49D2-C9CD-8BF43304B6EF}"/>
                  </a:ext>
                </a:extLst>
              </p14:cNvPr>
              <p14:cNvContentPartPr/>
              <p14:nvPr/>
            </p14:nvContentPartPr>
            <p14:xfrm>
              <a:off x="3283056" y="928440"/>
              <a:ext cx="276840" cy="144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80193ED-3687-49D2-C9CD-8BF43304B6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74416" y="919440"/>
                <a:ext cx="294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2B0438F-AE51-BE44-0DFC-93ABB332BC1A}"/>
                  </a:ext>
                </a:extLst>
              </p14:cNvPr>
              <p14:cNvContentPartPr/>
              <p14:nvPr/>
            </p14:nvContentPartPr>
            <p14:xfrm>
              <a:off x="4533336" y="1125720"/>
              <a:ext cx="271800" cy="200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2B0438F-AE51-BE44-0DFC-93ABB332BC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24336" y="1117080"/>
                <a:ext cx="289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FDA342F-B2B2-A0D3-AA8C-936AD80E7640}"/>
                  </a:ext>
                </a:extLst>
              </p14:cNvPr>
              <p14:cNvContentPartPr/>
              <p14:nvPr/>
            </p14:nvContentPartPr>
            <p14:xfrm>
              <a:off x="11258136" y="806760"/>
              <a:ext cx="39240" cy="113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FDA342F-B2B2-A0D3-AA8C-936AD80E764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49136" y="798120"/>
                <a:ext cx="568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BFC5658-3127-D47D-FAA5-E1E3EF27D086}"/>
                  </a:ext>
                </a:extLst>
              </p14:cNvPr>
              <p14:cNvContentPartPr/>
              <p14:nvPr/>
            </p14:nvContentPartPr>
            <p14:xfrm>
              <a:off x="10006056" y="2189880"/>
              <a:ext cx="239040" cy="358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BFC5658-3127-D47D-FAA5-E1E3EF27D0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97056" y="2181240"/>
                <a:ext cx="256680" cy="37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5A08DD-4FE5-E5BC-7B1C-D0DAB114AFEA}"/>
              </a:ext>
            </a:extLst>
          </p:cNvPr>
          <p:cNvGrpSpPr/>
          <p:nvPr/>
        </p:nvGrpSpPr>
        <p:grpSpPr>
          <a:xfrm>
            <a:off x="8600976" y="104400"/>
            <a:ext cx="3463200" cy="2435760"/>
            <a:chOff x="8600976" y="104400"/>
            <a:chExt cx="3463200" cy="24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3D0C21-9862-5DF2-C71B-F48AC9CEA9BC}"/>
                    </a:ext>
                  </a:extLst>
                </p14:cNvPr>
                <p14:cNvContentPartPr/>
                <p14:nvPr/>
              </p14:nvContentPartPr>
              <p14:xfrm>
                <a:off x="10129176" y="354240"/>
                <a:ext cx="1728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3D0C21-9862-5DF2-C71B-F48AC9CEA9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20176" y="345240"/>
                  <a:ext cx="349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88E187-E62C-2D7F-C948-5177632CF938}"/>
                    </a:ext>
                  </a:extLst>
                </p14:cNvPr>
                <p14:cNvContentPartPr/>
                <p14:nvPr/>
              </p14:nvContentPartPr>
              <p14:xfrm>
                <a:off x="10037376" y="294840"/>
                <a:ext cx="188640" cy="11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88E187-E62C-2D7F-C948-5177632CF9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28736" y="285840"/>
                  <a:ext cx="206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6518DA-B88E-E211-6A00-6BDC39A6BC22}"/>
                    </a:ext>
                  </a:extLst>
                </p14:cNvPr>
                <p14:cNvContentPartPr/>
                <p14:nvPr/>
              </p14:nvContentPartPr>
              <p14:xfrm>
                <a:off x="10363176" y="192960"/>
                <a:ext cx="217440" cy="25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6518DA-B88E-E211-6A00-6BDC39A6BC2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54176" y="183960"/>
                  <a:ext cx="235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AB8BB3-D59C-66EF-4588-BD40E0885B42}"/>
                    </a:ext>
                  </a:extLst>
                </p14:cNvPr>
                <p14:cNvContentPartPr/>
                <p14:nvPr/>
              </p14:nvContentPartPr>
              <p14:xfrm>
                <a:off x="10648296" y="347400"/>
                <a:ext cx="86760" cy="13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AB8BB3-D59C-66EF-4588-BD40E0885B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39656" y="338760"/>
                  <a:ext cx="104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62A450-6CE5-C041-A8FE-E96936ECFA88}"/>
                    </a:ext>
                  </a:extLst>
                </p14:cNvPr>
                <p14:cNvContentPartPr/>
                <p14:nvPr/>
              </p14:nvContentPartPr>
              <p14:xfrm>
                <a:off x="11958696" y="1697400"/>
                <a:ext cx="105480" cy="14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62A450-6CE5-C041-A8FE-E96936ECFA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949696" y="1688760"/>
                  <a:ext cx="123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F594B9-32DF-5027-7C21-304202C54A17}"/>
                    </a:ext>
                  </a:extLst>
                </p14:cNvPr>
                <p14:cNvContentPartPr/>
                <p14:nvPr/>
              </p14:nvContentPartPr>
              <p14:xfrm>
                <a:off x="10085976" y="675360"/>
                <a:ext cx="88920" cy="1689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F594B9-32DF-5027-7C21-304202C54A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77336" y="666360"/>
                  <a:ext cx="106560" cy="17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0C681D-5015-7D26-F140-D8787081D41C}"/>
                    </a:ext>
                  </a:extLst>
                </p14:cNvPr>
                <p14:cNvContentPartPr/>
                <p14:nvPr/>
              </p14:nvContentPartPr>
              <p14:xfrm>
                <a:off x="8783856" y="1399320"/>
                <a:ext cx="2872800" cy="119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0C681D-5015-7D26-F140-D8787081D4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75216" y="1390680"/>
                  <a:ext cx="2890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226F0F-A859-3EA2-F938-4AFE16114F0B}"/>
                    </a:ext>
                  </a:extLst>
                </p14:cNvPr>
                <p14:cNvContentPartPr/>
                <p14:nvPr/>
              </p14:nvContentPartPr>
              <p14:xfrm>
                <a:off x="11419056" y="1310040"/>
                <a:ext cx="257040" cy="32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226F0F-A859-3EA2-F938-4AFE16114F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410056" y="1301400"/>
                  <a:ext cx="274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1E3C2D-5DC8-9345-1F1A-01D05CBEC7E5}"/>
                    </a:ext>
                  </a:extLst>
                </p14:cNvPr>
                <p14:cNvContentPartPr/>
                <p14:nvPr/>
              </p14:nvContentPartPr>
              <p14:xfrm>
                <a:off x="11692656" y="1639800"/>
                <a:ext cx="104040" cy="148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1E3C2D-5DC8-9345-1F1A-01D05CBEC7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84016" y="1630800"/>
                  <a:ext cx="121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BD83D7-6576-BDEC-5699-6E414F2921AC}"/>
                    </a:ext>
                  </a:extLst>
                </p14:cNvPr>
                <p14:cNvContentPartPr/>
                <p14:nvPr/>
              </p14:nvContentPartPr>
              <p14:xfrm>
                <a:off x="11793456" y="1607760"/>
                <a:ext cx="155520" cy="10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BD83D7-6576-BDEC-5699-6E414F2921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784816" y="1599120"/>
                  <a:ext cx="173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D480CD-B2FD-AEDD-850E-169C99B6600D}"/>
                    </a:ext>
                  </a:extLst>
                </p14:cNvPr>
                <p14:cNvContentPartPr/>
                <p14:nvPr/>
              </p14:nvContentPartPr>
              <p14:xfrm>
                <a:off x="9336096" y="1086120"/>
                <a:ext cx="15480" cy="856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D480CD-B2FD-AEDD-850E-169C99B660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27456" y="1077480"/>
                  <a:ext cx="3312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A32474-DAAB-4280-F7F8-1AAD4FE52324}"/>
                    </a:ext>
                  </a:extLst>
                </p14:cNvPr>
                <p14:cNvContentPartPr/>
                <p14:nvPr/>
              </p14:nvContentPartPr>
              <p14:xfrm>
                <a:off x="9365256" y="1892520"/>
                <a:ext cx="1228320" cy="122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A32474-DAAB-4280-F7F8-1AAD4FE523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56256" y="1883520"/>
                  <a:ext cx="1245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0626F7-67E6-654E-F1E4-B53A8628654F}"/>
                    </a:ext>
                  </a:extLst>
                </p14:cNvPr>
                <p14:cNvContentPartPr/>
                <p14:nvPr/>
              </p14:nvContentPartPr>
              <p14:xfrm>
                <a:off x="9368496" y="961560"/>
                <a:ext cx="1521720" cy="1005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0626F7-67E6-654E-F1E4-B53A862865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9496" y="952920"/>
                  <a:ext cx="1539360" cy="10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BB2EC3-5F3D-6317-8AE2-7BD0255E747E}"/>
                    </a:ext>
                  </a:extLst>
                </p14:cNvPr>
                <p14:cNvContentPartPr/>
                <p14:nvPr/>
              </p14:nvContentPartPr>
              <p14:xfrm>
                <a:off x="10825776" y="2217960"/>
                <a:ext cx="9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BB2EC3-5F3D-6317-8AE2-7BD0255E74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16776" y="2208960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4E61840-AB0C-FDDC-8B35-9AF02574284F}"/>
                    </a:ext>
                  </a:extLst>
                </p14:cNvPr>
                <p14:cNvContentPartPr/>
                <p14:nvPr/>
              </p14:nvContentPartPr>
              <p14:xfrm>
                <a:off x="10823256" y="2144520"/>
                <a:ext cx="66240" cy="135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4E61840-AB0C-FDDC-8B35-9AF0257428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14256" y="2135880"/>
                  <a:ext cx="8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BB36C6-49B4-FDC5-0720-3F1413C1836C}"/>
                    </a:ext>
                  </a:extLst>
                </p14:cNvPr>
                <p14:cNvContentPartPr/>
                <p14:nvPr/>
              </p14:nvContentPartPr>
              <p14:xfrm>
                <a:off x="10952496" y="2263320"/>
                <a:ext cx="16560" cy="11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BB36C6-49B4-FDC5-0720-3F1413C183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43496" y="2254320"/>
                  <a:ext cx="34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C0B018-9B82-7210-94D7-FD5F76741F83}"/>
                    </a:ext>
                  </a:extLst>
                </p14:cNvPr>
                <p14:cNvContentPartPr/>
                <p14:nvPr/>
              </p14:nvContentPartPr>
              <p14:xfrm>
                <a:off x="11035296" y="2245680"/>
                <a:ext cx="10188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C0B018-9B82-7210-94D7-FD5F76741F8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26656" y="2236680"/>
                  <a:ext cx="11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234968-79D8-99AC-B4E2-3FD2D62954BC}"/>
                    </a:ext>
                  </a:extLst>
                </p14:cNvPr>
                <p14:cNvContentPartPr/>
                <p14:nvPr/>
              </p14:nvContentPartPr>
              <p14:xfrm>
                <a:off x="11192256" y="2130120"/>
                <a:ext cx="47520" cy="14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234968-79D8-99AC-B4E2-3FD2D62954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83256" y="2121120"/>
                  <a:ext cx="65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19FA83-DB88-DA80-359E-94515D682417}"/>
                    </a:ext>
                  </a:extLst>
                </p14:cNvPr>
                <p14:cNvContentPartPr/>
                <p14:nvPr/>
              </p14:nvContentPartPr>
              <p14:xfrm>
                <a:off x="10711656" y="2160000"/>
                <a:ext cx="198720" cy="29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19FA83-DB88-DA80-359E-94515D68241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03016" y="2151360"/>
                  <a:ext cx="216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873B48-02A5-6E38-83B2-0223DE1EE558}"/>
                    </a:ext>
                  </a:extLst>
                </p14:cNvPr>
                <p14:cNvContentPartPr/>
                <p14:nvPr/>
              </p14:nvContentPartPr>
              <p14:xfrm>
                <a:off x="10885176" y="629640"/>
                <a:ext cx="80640" cy="247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873B48-02A5-6E38-83B2-0223DE1EE5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876536" y="621000"/>
                  <a:ext cx="98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191A066-D571-8D91-A79C-2D269C2E82FC}"/>
                    </a:ext>
                  </a:extLst>
                </p14:cNvPr>
                <p14:cNvContentPartPr/>
                <p14:nvPr/>
              </p14:nvContentPartPr>
              <p14:xfrm>
                <a:off x="11025576" y="704520"/>
                <a:ext cx="28800" cy="117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191A066-D571-8D91-A79C-2D269C2E82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16576" y="695880"/>
                  <a:ext cx="46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DD03A1C-7559-314F-02F2-B6DA1DCBD1DD}"/>
                    </a:ext>
                  </a:extLst>
                </p14:cNvPr>
                <p14:cNvContentPartPr/>
                <p14:nvPr/>
              </p14:nvContentPartPr>
              <p14:xfrm>
                <a:off x="11085696" y="811080"/>
                <a:ext cx="28800" cy="10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DD03A1C-7559-314F-02F2-B6DA1DCBD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077056" y="802440"/>
                  <a:ext cx="46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BF7F56-FAEE-4AF0-A3F3-635430106303}"/>
                    </a:ext>
                  </a:extLst>
                </p14:cNvPr>
                <p14:cNvContentPartPr/>
                <p14:nvPr/>
              </p14:nvContentPartPr>
              <p14:xfrm>
                <a:off x="11196216" y="718200"/>
                <a:ext cx="2160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BF7F56-FAEE-4AF0-A3F3-6354301063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87576" y="709560"/>
                  <a:ext cx="39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EB0BD5-4592-A760-0ADF-6E60DA0D0DBE}"/>
                    </a:ext>
                  </a:extLst>
                </p14:cNvPr>
                <p14:cNvContentPartPr/>
                <p14:nvPr/>
              </p14:nvContentPartPr>
              <p14:xfrm>
                <a:off x="11321496" y="2258640"/>
                <a:ext cx="35280" cy="76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EB0BD5-4592-A760-0ADF-6E60DA0D0DB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12496" y="2250000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58696AA-6C61-B473-523C-F3211CB4064E}"/>
                    </a:ext>
                  </a:extLst>
                </p14:cNvPr>
                <p14:cNvContentPartPr/>
                <p14:nvPr/>
              </p14:nvContentPartPr>
              <p14:xfrm>
                <a:off x="11461176" y="2233800"/>
                <a:ext cx="89640" cy="6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58696AA-6C61-B473-523C-F3211CB4064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52536" y="2225160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56DB3C-CA71-C72B-DBAD-4607B94D08CE}"/>
                    </a:ext>
                  </a:extLst>
                </p14:cNvPr>
                <p14:cNvContentPartPr/>
                <p14:nvPr/>
              </p14:nvContentPartPr>
              <p14:xfrm>
                <a:off x="11583936" y="2160000"/>
                <a:ext cx="102240" cy="103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56DB3C-CA71-C72B-DBAD-4607B94D08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74936" y="2151360"/>
                  <a:ext cx="119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F6D97B-7B2E-8B53-8662-3A781B2D49FC}"/>
                    </a:ext>
                  </a:extLst>
                </p14:cNvPr>
                <p14:cNvContentPartPr/>
                <p14:nvPr/>
              </p14:nvContentPartPr>
              <p14:xfrm>
                <a:off x="11740176" y="2233800"/>
                <a:ext cx="18000" cy="28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F6D97B-7B2E-8B53-8662-3A781B2D49F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731176" y="2225160"/>
                  <a:ext cx="35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A48593-8A12-BC51-264F-E590D4C3F670}"/>
                    </a:ext>
                  </a:extLst>
                </p14:cNvPr>
                <p14:cNvContentPartPr/>
                <p14:nvPr/>
              </p14:nvContentPartPr>
              <p14:xfrm>
                <a:off x="11795616" y="2174040"/>
                <a:ext cx="76680" cy="129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A48593-8A12-BC51-264F-E590D4C3F6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86976" y="2165040"/>
                  <a:ext cx="94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C672D4-5AD1-78E9-DBAA-6D75A36D9409}"/>
                    </a:ext>
                  </a:extLst>
                </p14:cNvPr>
                <p14:cNvContentPartPr/>
                <p14:nvPr/>
              </p14:nvContentPartPr>
              <p14:xfrm>
                <a:off x="11793456" y="2108160"/>
                <a:ext cx="141120" cy="47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C672D4-5AD1-78E9-DBAA-6D75A36D940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784816" y="2099160"/>
                  <a:ext cx="15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39D04C7-CFEB-1049-695A-DF70B58AE6C9}"/>
                    </a:ext>
                  </a:extLst>
                </p14:cNvPr>
                <p14:cNvContentPartPr/>
                <p14:nvPr/>
              </p14:nvContentPartPr>
              <p14:xfrm>
                <a:off x="11957616" y="2063520"/>
                <a:ext cx="69480" cy="296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39D04C7-CFEB-1049-695A-DF70B58AE6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948976" y="2054520"/>
                  <a:ext cx="87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5D32FF-6C71-F294-981A-6D6D33A445C2}"/>
                    </a:ext>
                  </a:extLst>
                </p14:cNvPr>
                <p14:cNvContentPartPr/>
                <p14:nvPr/>
              </p14:nvContentPartPr>
              <p14:xfrm>
                <a:off x="8901936" y="703080"/>
                <a:ext cx="69480" cy="262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5D32FF-6C71-F294-981A-6D6D33A445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93296" y="694080"/>
                  <a:ext cx="87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7BB456-7B67-1C7D-4784-64F3EB083D48}"/>
                    </a:ext>
                  </a:extLst>
                </p14:cNvPr>
                <p14:cNvContentPartPr/>
                <p14:nvPr/>
              </p14:nvContentPartPr>
              <p14:xfrm>
                <a:off x="8988696" y="846360"/>
                <a:ext cx="73440" cy="2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7BB456-7B67-1C7D-4784-64F3EB083D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80056" y="837360"/>
                  <a:ext cx="91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3BE732-ACEA-CFAC-5C07-3EBBC4A37BAA}"/>
                    </a:ext>
                  </a:extLst>
                </p14:cNvPr>
                <p14:cNvContentPartPr/>
                <p14:nvPr/>
              </p14:nvContentPartPr>
              <p14:xfrm>
                <a:off x="9161856" y="735840"/>
                <a:ext cx="16560" cy="12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3BE732-ACEA-CFAC-5C07-3EBBC4A37B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53216" y="726840"/>
                  <a:ext cx="34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3CC692-E1ED-BD70-A1CE-0DD59183D08F}"/>
                    </a:ext>
                  </a:extLst>
                </p14:cNvPr>
                <p14:cNvContentPartPr/>
                <p14:nvPr/>
              </p14:nvContentPartPr>
              <p14:xfrm>
                <a:off x="9135216" y="857160"/>
                <a:ext cx="145800" cy="150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3CC692-E1ED-BD70-A1CE-0DD59183D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26216" y="848520"/>
                  <a:ext cx="163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1FD06E-2548-6BB8-2E48-C5E1D0E64525}"/>
                    </a:ext>
                  </a:extLst>
                </p14:cNvPr>
                <p14:cNvContentPartPr/>
                <p14:nvPr/>
              </p14:nvContentPartPr>
              <p14:xfrm>
                <a:off x="9378216" y="747360"/>
                <a:ext cx="3600" cy="139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1FD06E-2548-6BB8-2E48-C5E1D0E6452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69216" y="738720"/>
                  <a:ext cx="21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96DE36-E0CD-0E53-71E6-7F12BE8B7851}"/>
                    </a:ext>
                  </a:extLst>
                </p14:cNvPr>
                <p14:cNvContentPartPr/>
                <p14:nvPr/>
              </p14:nvContentPartPr>
              <p14:xfrm>
                <a:off x="9313776" y="722160"/>
                <a:ext cx="58680" cy="9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96DE36-E0CD-0E53-71E6-7F12BE8B785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05136" y="713160"/>
                  <a:ext cx="76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8E37547-823E-0971-664E-CA63C3B9C2E5}"/>
                    </a:ext>
                  </a:extLst>
                </p14:cNvPr>
                <p14:cNvContentPartPr/>
                <p14:nvPr/>
              </p14:nvContentPartPr>
              <p14:xfrm>
                <a:off x="9425376" y="847080"/>
                <a:ext cx="42480" cy="109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8E37547-823E-0971-664E-CA63C3B9C2E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16376" y="838080"/>
                  <a:ext cx="60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0B6847F-581E-5B1F-9CA0-B1611D7264EB}"/>
                    </a:ext>
                  </a:extLst>
                </p14:cNvPr>
                <p14:cNvContentPartPr/>
                <p14:nvPr/>
              </p14:nvContentPartPr>
              <p14:xfrm>
                <a:off x="9505656" y="774000"/>
                <a:ext cx="86400" cy="7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0B6847F-581E-5B1F-9CA0-B1611D7264E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97016" y="765000"/>
                  <a:ext cx="104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CA218D-FA33-A9CE-FEA1-076BF1936940}"/>
                    </a:ext>
                  </a:extLst>
                </p14:cNvPr>
                <p14:cNvContentPartPr/>
                <p14:nvPr/>
              </p14:nvContentPartPr>
              <p14:xfrm>
                <a:off x="9672696" y="716040"/>
                <a:ext cx="92160" cy="105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CA218D-FA33-A9CE-FEA1-076BF193694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64056" y="707400"/>
                  <a:ext cx="109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D3A91D-F116-6990-7305-0C236B023829}"/>
                    </a:ext>
                  </a:extLst>
                </p14:cNvPr>
                <p14:cNvContentPartPr/>
                <p14:nvPr/>
              </p14:nvContentPartPr>
              <p14:xfrm>
                <a:off x="9817776" y="781200"/>
                <a:ext cx="16560" cy="30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D3A91D-F116-6990-7305-0C236B02382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09136" y="772560"/>
                  <a:ext cx="34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415844-0012-0A56-50CD-B51755EFB59E}"/>
                    </a:ext>
                  </a:extLst>
                </p14:cNvPr>
                <p14:cNvContentPartPr/>
                <p14:nvPr/>
              </p14:nvContentPartPr>
              <p14:xfrm>
                <a:off x="9860616" y="705240"/>
                <a:ext cx="62280" cy="124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415844-0012-0A56-50CD-B51755EFB59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51616" y="696240"/>
                  <a:ext cx="79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5F3C09E-7B24-3279-EBDE-5157C65EDD16}"/>
                    </a:ext>
                  </a:extLst>
                </p14:cNvPr>
                <p14:cNvContentPartPr/>
                <p14:nvPr/>
              </p14:nvContentPartPr>
              <p14:xfrm>
                <a:off x="9840456" y="628920"/>
                <a:ext cx="86400" cy="35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5F3C09E-7B24-3279-EBDE-5157C65EDD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31816" y="620280"/>
                  <a:ext cx="104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EF2EF2-54CB-A8AD-C651-BC2C58F8B757}"/>
                    </a:ext>
                  </a:extLst>
                </p14:cNvPr>
                <p14:cNvContentPartPr/>
                <p14:nvPr/>
              </p14:nvContentPartPr>
              <p14:xfrm>
                <a:off x="9905616" y="538560"/>
                <a:ext cx="136080" cy="358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EF2EF2-54CB-A8AD-C651-BC2C58F8B75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96616" y="529560"/>
                  <a:ext cx="153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AB348CD-2CF4-0323-1729-919421A2C573}"/>
                    </a:ext>
                  </a:extLst>
                </p14:cNvPr>
                <p14:cNvContentPartPr/>
                <p14:nvPr/>
              </p14:nvContentPartPr>
              <p14:xfrm>
                <a:off x="11381976" y="781920"/>
                <a:ext cx="104760" cy="22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AB348CD-2CF4-0323-1729-919421A2C5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72976" y="773280"/>
                  <a:ext cx="12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031032-EDF9-7B26-39D9-3150F36DF107}"/>
                    </a:ext>
                  </a:extLst>
                </p14:cNvPr>
                <p14:cNvContentPartPr/>
                <p14:nvPr/>
              </p14:nvContentPartPr>
              <p14:xfrm>
                <a:off x="11575296" y="703080"/>
                <a:ext cx="69480" cy="108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031032-EDF9-7B26-39D9-3150F36DF10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66656" y="694080"/>
                  <a:ext cx="87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0DC8F6B-55CF-F559-6322-136BED546C5C}"/>
                    </a:ext>
                  </a:extLst>
                </p14:cNvPr>
                <p14:cNvContentPartPr/>
                <p14:nvPr/>
              </p14:nvContentPartPr>
              <p14:xfrm>
                <a:off x="11714616" y="779760"/>
                <a:ext cx="9360" cy="29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0DC8F6B-55CF-F559-6322-136BED546C5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05976" y="771120"/>
                  <a:ext cx="27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1A26262-005E-56EE-9038-DBE2F8C42ACF}"/>
                    </a:ext>
                  </a:extLst>
                </p14:cNvPr>
                <p14:cNvContentPartPr/>
                <p14:nvPr/>
              </p14:nvContentPartPr>
              <p14:xfrm>
                <a:off x="11763576" y="703080"/>
                <a:ext cx="57600" cy="12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1A26262-005E-56EE-9038-DBE2F8C42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754936" y="694080"/>
                  <a:ext cx="75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B97A00B-714A-6948-F9DA-D033EFCEF6FE}"/>
                    </a:ext>
                  </a:extLst>
                </p14:cNvPr>
                <p14:cNvContentPartPr/>
                <p14:nvPr/>
              </p14:nvContentPartPr>
              <p14:xfrm>
                <a:off x="11745576" y="643680"/>
                <a:ext cx="144360" cy="24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B97A00B-714A-6948-F9DA-D033EFCEF6F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736936" y="635040"/>
                  <a:ext cx="162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DF6013-FEDA-083F-B478-B8B0C65CA894}"/>
                    </a:ext>
                  </a:extLst>
                </p14:cNvPr>
                <p14:cNvContentPartPr/>
                <p14:nvPr/>
              </p14:nvContentPartPr>
              <p14:xfrm>
                <a:off x="11913336" y="577800"/>
                <a:ext cx="77760" cy="37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DF6013-FEDA-083F-B478-B8B0C65CA8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904696" y="569160"/>
                  <a:ext cx="95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F06BA8-952F-55FF-9D1E-96ED019BE34F}"/>
                    </a:ext>
                  </a:extLst>
                </p14:cNvPr>
                <p14:cNvContentPartPr/>
                <p14:nvPr/>
              </p14:nvContentPartPr>
              <p14:xfrm>
                <a:off x="8766216" y="2293920"/>
                <a:ext cx="180720" cy="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F06BA8-952F-55FF-9D1E-96ED019BE34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57216" y="2284920"/>
                  <a:ext cx="198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0C37F8-FC34-D3B9-9694-D37CC5F1F51A}"/>
                    </a:ext>
                  </a:extLst>
                </p14:cNvPr>
                <p14:cNvContentPartPr/>
                <p14:nvPr/>
              </p14:nvContentPartPr>
              <p14:xfrm>
                <a:off x="9061056" y="2189520"/>
                <a:ext cx="5652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0C37F8-FC34-D3B9-9694-D37CC5F1F51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052416" y="2180520"/>
                  <a:ext cx="74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CA8EC7-1AA7-BE01-51D1-71DDDDEB1174}"/>
                    </a:ext>
                  </a:extLst>
                </p14:cNvPr>
                <p14:cNvContentPartPr/>
                <p14:nvPr/>
              </p14:nvContentPartPr>
              <p14:xfrm>
                <a:off x="9066096" y="2386080"/>
                <a:ext cx="108360" cy="1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CA8EC7-1AA7-BE01-51D1-71DDDDEB11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57096" y="2377440"/>
                  <a:ext cx="126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CE2EB9-4EFF-AF06-C0B0-E5EC5B796D80}"/>
                    </a:ext>
                  </a:extLst>
                </p14:cNvPr>
                <p14:cNvContentPartPr/>
                <p14:nvPr/>
              </p14:nvContentPartPr>
              <p14:xfrm>
                <a:off x="9243216" y="2345760"/>
                <a:ext cx="403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CE2EB9-4EFF-AF06-C0B0-E5EC5B796D8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34216" y="2337120"/>
                  <a:ext cx="57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A43759-D190-BCEF-9803-62DAF3395AB9}"/>
                    </a:ext>
                  </a:extLst>
                </p14:cNvPr>
                <p14:cNvContentPartPr/>
                <p14:nvPr/>
              </p14:nvContentPartPr>
              <p14:xfrm>
                <a:off x="9341496" y="2331360"/>
                <a:ext cx="5652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A43759-D190-BCEF-9803-62DAF3395AB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32856" y="2322360"/>
                  <a:ext cx="7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9ECA25-D8E2-3ED1-87BF-66697044DAEB}"/>
                    </a:ext>
                  </a:extLst>
                </p14:cNvPr>
                <p14:cNvContentPartPr/>
                <p14:nvPr/>
              </p14:nvContentPartPr>
              <p14:xfrm>
                <a:off x="9459216" y="2253600"/>
                <a:ext cx="61200" cy="18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9ECA25-D8E2-3ED1-87BF-66697044DAE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450576" y="2244600"/>
                  <a:ext cx="78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5BB50D-98C2-F2EA-94F6-7A8729CD235E}"/>
                    </a:ext>
                  </a:extLst>
                </p14:cNvPr>
                <p14:cNvContentPartPr/>
                <p14:nvPr/>
              </p14:nvContentPartPr>
              <p14:xfrm>
                <a:off x="8637696" y="2136600"/>
                <a:ext cx="164520" cy="40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5BB50D-98C2-F2EA-94F6-7A8729CD235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28696" y="2127960"/>
                  <a:ext cx="182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45CF6A-A019-B3A2-297D-BA35B307A471}"/>
                    </a:ext>
                  </a:extLst>
                </p14:cNvPr>
                <p14:cNvContentPartPr/>
                <p14:nvPr/>
              </p14:nvContentPartPr>
              <p14:xfrm>
                <a:off x="9570816" y="2403000"/>
                <a:ext cx="10800" cy="95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45CF6A-A019-B3A2-297D-BA35B307A47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561816" y="2394000"/>
                  <a:ext cx="28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03B05D-A654-D73C-DD0D-45CE7BA7B085}"/>
                    </a:ext>
                  </a:extLst>
                </p14:cNvPr>
                <p14:cNvContentPartPr/>
                <p14:nvPr/>
              </p14:nvContentPartPr>
              <p14:xfrm>
                <a:off x="9705456" y="2372040"/>
                <a:ext cx="97560" cy="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03B05D-A654-D73C-DD0D-45CE7BA7B08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696456" y="2363400"/>
                  <a:ext cx="11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6CB4AA-7755-BB2D-1E45-02DBEEDBD6A9}"/>
                    </a:ext>
                  </a:extLst>
                </p14:cNvPr>
                <p14:cNvContentPartPr/>
                <p14:nvPr/>
              </p14:nvContentPartPr>
              <p14:xfrm>
                <a:off x="9826056" y="2298240"/>
                <a:ext cx="93600" cy="132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6CB4AA-7755-BB2D-1E45-02DBEEDBD6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817056" y="2289600"/>
                  <a:ext cx="111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D61FE6-425B-1BEB-7BB8-392BDB360464}"/>
                    </a:ext>
                  </a:extLst>
                </p14:cNvPr>
                <p14:cNvContentPartPr/>
                <p14:nvPr/>
              </p14:nvContentPartPr>
              <p14:xfrm>
                <a:off x="9959256" y="2424960"/>
                <a:ext cx="8640" cy="25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D61FE6-425B-1BEB-7BB8-392BDB36046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950616" y="2415960"/>
                  <a:ext cx="26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9BE088-9AEA-5C71-E463-47FA88B69F12}"/>
                    </a:ext>
                  </a:extLst>
                </p14:cNvPr>
                <p14:cNvContentPartPr/>
                <p14:nvPr/>
              </p14:nvContentPartPr>
              <p14:xfrm>
                <a:off x="9981216" y="2366280"/>
                <a:ext cx="86760" cy="134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9BE088-9AEA-5C71-E463-47FA88B69F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72216" y="2357640"/>
                  <a:ext cx="104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86FE2A-AF56-E21F-A6FB-D82314387730}"/>
                    </a:ext>
                  </a:extLst>
                </p14:cNvPr>
                <p14:cNvContentPartPr/>
                <p14:nvPr/>
              </p14:nvContentPartPr>
              <p14:xfrm>
                <a:off x="9991656" y="2257200"/>
                <a:ext cx="154080" cy="71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86FE2A-AF56-E21F-A6FB-D8231438773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983016" y="2248560"/>
                  <a:ext cx="171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C5A5F0-1904-73CD-41E7-906686AE3FE8}"/>
                    </a:ext>
                  </a:extLst>
                </p14:cNvPr>
                <p14:cNvContentPartPr/>
                <p14:nvPr/>
              </p14:nvContentPartPr>
              <p14:xfrm>
                <a:off x="8600976" y="167400"/>
                <a:ext cx="155520" cy="186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C5A5F0-1904-73CD-41E7-906686AE3FE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92336" y="158760"/>
                  <a:ext cx="173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B529F5-8E75-B8E2-B16B-4D8EFE8C4BF8}"/>
                    </a:ext>
                  </a:extLst>
                </p14:cNvPr>
                <p14:cNvContentPartPr/>
                <p14:nvPr/>
              </p14:nvContentPartPr>
              <p14:xfrm>
                <a:off x="8775576" y="284040"/>
                <a:ext cx="156600" cy="9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B529F5-8E75-B8E2-B16B-4D8EFE8C4BF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66936" y="275040"/>
                  <a:ext cx="174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ECA6EC-B0D1-4E15-5E02-A116E2D02ACD}"/>
                    </a:ext>
                  </a:extLst>
                </p14:cNvPr>
                <p14:cNvContentPartPr/>
                <p14:nvPr/>
              </p14:nvContentPartPr>
              <p14:xfrm>
                <a:off x="8894376" y="235440"/>
                <a:ext cx="67680" cy="25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ECA6EC-B0D1-4E15-5E02-A116E2D02AC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85736" y="226800"/>
                  <a:ext cx="85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3CB411-3D46-30B2-E57D-187BFADF2F36}"/>
                    </a:ext>
                  </a:extLst>
                </p14:cNvPr>
                <p14:cNvContentPartPr/>
                <p14:nvPr/>
              </p14:nvContentPartPr>
              <p14:xfrm>
                <a:off x="9000576" y="220320"/>
                <a:ext cx="70200" cy="279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3CB411-3D46-30B2-E57D-187BFADF2F3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91936" y="211680"/>
                  <a:ext cx="87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770D34-D91A-678E-8692-B130DF98D124}"/>
                    </a:ext>
                  </a:extLst>
                </p14:cNvPr>
                <p14:cNvContentPartPr/>
                <p14:nvPr/>
              </p14:nvContentPartPr>
              <p14:xfrm>
                <a:off x="9079776" y="162360"/>
                <a:ext cx="132840" cy="154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770D34-D91A-678E-8692-B130DF98D12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71136" y="153720"/>
                  <a:ext cx="150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614680-933B-C947-E722-3AE4094ADFFA}"/>
                    </a:ext>
                  </a:extLst>
                </p14:cNvPr>
                <p14:cNvContentPartPr/>
                <p14:nvPr/>
              </p14:nvContentPartPr>
              <p14:xfrm>
                <a:off x="9257976" y="104400"/>
                <a:ext cx="28080" cy="217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614680-933B-C947-E722-3AE4094ADF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48976" y="95760"/>
                  <a:ext cx="45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BBB27E-9CA1-9D4C-8801-F88F7C3260D1}"/>
                    </a:ext>
                  </a:extLst>
                </p14:cNvPr>
                <p14:cNvContentPartPr/>
                <p14:nvPr/>
              </p14:nvContentPartPr>
              <p14:xfrm>
                <a:off x="9249696" y="209880"/>
                <a:ext cx="94680" cy="27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BBB27E-9CA1-9D4C-8801-F88F7C3260D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40696" y="201240"/>
                  <a:ext cx="112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2079F9-18CA-CDD7-2E01-BF4316A15CFE}"/>
                    </a:ext>
                  </a:extLst>
                </p14:cNvPr>
                <p14:cNvContentPartPr/>
                <p14:nvPr/>
              </p14:nvContentPartPr>
              <p14:xfrm>
                <a:off x="9421056" y="223920"/>
                <a:ext cx="79920" cy="1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2079F9-18CA-CDD7-2E01-BF4316A15CF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412416" y="214920"/>
                  <a:ext cx="97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A33CA6-3B5F-9EC4-311B-F291581A63AF}"/>
                    </a:ext>
                  </a:extLst>
                </p14:cNvPr>
                <p14:cNvContentPartPr/>
                <p14:nvPr/>
              </p14:nvContentPartPr>
              <p14:xfrm>
                <a:off x="9431856" y="278640"/>
                <a:ext cx="8820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A33CA6-3B5F-9EC4-311B-F291581A63A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422856" y="270000"/>
                  <a:ext cx="105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3B603A0-9F1A-6A37-2229-2269B5CA7A59}"/>
                    </a:ext>
                  </a:extLst>
                </p14:cNvPr>
                <p14:cNvContentPartPr/>
                <p14:nvPr/>
              </p14:nvContentPartPr>
              <p14:xfrm>
                <a:off x="9635616" y="110160"/>
                <a:ext cx="41400" cy="187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3B603A0-9F1A-6A37-2229-2269B5CA7A5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26616" y="101520"/>
                  <a:ext cx="59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5AD85E-0563-0D2E-CA48-67C0304FA768}"/>
                    </a:ext>
                  </a:extLst>
                </p14:cNvPr>
                <p14:cNvContentPartPr/>
                <p14:nvPr/>
              </p14:nvContentPartPr>
              <p14:xfrm>
                <a:off x="9599976" y="291960"/>
                <a:ext cx="196920" cy="20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5AD85E-0563-0D2E-CA48-67C0304FA76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90976" y="282960"/>
                  <a:ext cx="214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96F874-3AC8-F1F9-FF8F-69EFE08D2437}"/>
                    </a:ext>
                  </a:extLst>
                </p14:cNvPr>
                <p14:cNvContentPartPr/>
                <p14:nvPr/>
              </p14:nvContentPartPr>
              <p14:xfrm>
                <a:off x="11024867" y="1024160"/>
                <a:ext cx="63360" cy="161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96F874-3AC8-F1F9-FF8F-69EFE08D243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015867" y="1015160"/>
                  <a:ext cx="81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2BB7015-C59D-8A8E-EEED-8A0F55F75A33}"/>
                    </a:ext>
                  </a:extLst>
                </p14:cNvPr>
                <p14:cNvContentPartPr/>
                <p14:nvPr/>
              </p14:nvContentPartPr>
              <p14:xfrm>
                <a:off x="11011547" y="1220360"/>
                <a:ext cx="220320" cy="11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2BB7015-C59D-8A8E-EEED-8A0F55F75A3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02547" y="1211720"/>
                  <a:ext cx="237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6397A26-BC2C-23E3-D59D-FA89D903C991}"/>
                    </a:ext>
                  </a:extLst>
                </p14:cNvPr>
                <p14:cNvContentPartPr/>
                <p14:nvPr/>
              </p14:nvContentPartPr>
              <p14:xfrm>
                <a:off x="11010467" y="1721480"/>
                <a:ext cx="238320" cy="160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6397A26-BC2C-23E3-D59D-FA89D903C99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1467" y="1712840"/>
                  <a:ext cx="255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F1F5B0-9118-2589-2709-BEDA939C8E30}"/>
                    </a:ext>
                  </a:extLst>
                </p14:cNvPr>
                <p14:cNvContentPartPr/>
                <p14:nvPr/>
              </p14:nvContentPartPr>
              <p14:xfrm>
                <a:off x="9539867" y="1762160"/>
                <a:ext cx="181080" cy="249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F1F5B0-9118-2589-2709-BEDA939C8E3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30867" y="1753520"/>
                  <a:ext cx="198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0C4BFD-0DF6-DEE5-5D0A-C31824760514}"/>
                    </a:ext>
                  </a:extLst>
                </p14:cNvPr>
                <p14:cNvContentPartPr/>
                <p14:nvPr/>
              </p14:nvContentPartPr>
              <p14:xfrm>
                <a:off x="9535907" y="1168880"/>
                <a:ext cx="287280" cy="135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0C4BFD-0DF6-DEE5-5D0A-C3182476051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26907" y="1160240"/>
                  <a:ext cx="304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56E887-1635-77F9-87E1-D7D5F952DAE9}"/>
                    </a:ext>
                  </a:extLst>
                </p14:cNvPr>
                <p14:cNvContentPartPr/>
                <p14:nvPr/>
              </p14:nvContentPartPr>
              <p14:xfrm>
                <a:off x="9690347" y="1152680"/>
                <a:ext cx="25920" cy="502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56E887-1635-77F9-87E1-D7D5F952DAE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81347" y="1144040"/>
                  <a:ext cx="43560" cy="52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208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of Matrix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Direction Cosine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Rotation Matrix in 2D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Rotation Matrix in 3D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Coordinate 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Properties of Rotation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Derivative of Rotation Matrix</a:t>
            </a:r>
          </a:p>
        </p:txBody>
      </p:sp>
    </p:spTree>
    <p:extLst>
      <p:ext uri="{BB962C8B-B14F-4D97-AF65-F5344CB8AC3E}">
        <p14:creationId xmlns:p14="http://schemas.microsoft.com/office/powerpoint/2010/main" val="679629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4649273" y="2125013"/>
            <a:ext cx="2112135" cy="99167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4649272" y="1661375"/>
            <a:ext cx="2112135" cy="991674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649272" y="2653049"/>
            <a:ext cx="0" cy="46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16709" y="2653049"/>
            <a:ext cx="0" cy="46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74285" y="1661375"/>
            <a:ext cx="0" cy="46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91696" y="3116687"/>
            <a:ext cx="257576" cy="74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74285" y="2125013"/>
            <a:ext cx="1210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893972" y="708338"/>
            <a:ext cx="0" cy="95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9272" y="3863662"/>
            <a:ext cx="2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62551" y="2125013"/>
            <a:ext cx="2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6323" y="610981"/>
            <a:ext cx="2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571320" y="1143000"/>
              <a:ext cx="11484000" cy="5224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60" y="1133640"/>
                <a:ext cx="11502720" cy="524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944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B7CC97-C13E-C3C7-D427-9B9821B3FBB7}"/>
              </a:ext>
            </a:extLst>
          </p:cNvPr>
          <p:cNvGrpSpPr/>
          <p:nvPr/>
        </p:nvGrpSpPr>
        <p:grpSpPr>
          <a:xfrm>
            <a:off x="6268000" y="20877"/>
            <a:ext cx="5972518" cy="4771212"/>
            <a:chOff x="6268000" y="20877"/>
            <a:chExt cx="5972518" cy="4771212"/>
          </a:xfrm>
        </p:grpSpPr>
        <p:sp>
          <p:nvSpPr>
            <p:cNvPr id="6" name="Flowchart: Magnetic Disk 5"/>
            <p:cNvSpPr/>
            <p:nvPr/>
          </p:nvSpPr>
          <p:spPr>
            <a:xfrm>
              <a:off x="6268000" y="2477826"/>
              <a:ext cx="5710640" cy="2314263"/>
            </a:xfrm>
            <a:prstGeom prst="flowChartMagneticDisk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 rot="15853831">
              <a:off x="10400862" y="1660818"/>
              <a:ext cx="1729446" cy="656822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1345348">
              <a:off x="9239433" y="1809436"/>
              <a:ext cx="1822168" cy="51515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8861730" y="1978461"/>
              <a:ext cx="571178" cy="98429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8566389" y="1588406"/>
              <a:ext cx="1120462" cy="940158"/>
            </a:xfrm>
            <a:prstGeom prst="flowChartMagneticDisk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8835972" y="864440"/>
              <a:ext cx="571178" cy="98429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145595" y="403549"/>
              <a:ext cx="0" cy="171289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430952" y="2142198"/>
              <a:ext cx="714644" cy="158671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9145595" y="2155077"/>
              <a:ext cx="2216213" cy="2362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2" idx="3"/>
            </p:cNvCxnSpPr>
            <p:nvPr/>
          </p:nvCxnSpPr>
          <p:spPr>
            <a:xfrm flipV="1">
              <a:off x="9145595" y="1999587"/>
              <a:ext cx="1913508" cy="12973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145596" y="2142198"/>
              <a:ext cx="364581" cy="1497009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9145595" y="133092"/>
              <a:ext cx="0" cy="2021987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8842667" y="756514"/>
              <a:ext cx="302930" cy="139856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9145600" y="2155077"/>
              <a:ext cx="401922" cy="476388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2" idx="3"/>
            </p:cNvCxnSpPr>
            <p:nvPr/>
          </p:nvCxnSpPr>
          <p:spPr>
            <a:xfrm flipV="1">
              <a:off x="11059103" y="1908290"/>
              <a:ext cx="1007039" cy="9129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026621" y="3446098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621" y="3446098"/>
                  <a:ext cx="52479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639024" y="2308279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9024" y="2308279"/>
                  <a:ext cx="5247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9482348" y="3366508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2348" y="3366508"/>
                  <a:ext cx="52479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10601591" y="1643036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591" y="1643036"/>
                  <a:ext cx="5247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11715722" y="1520195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5722" y="1520195"/>
                  <a:ext cx="52479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9158637" y="304003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8637" y="304003"/>
                  <a:ext cx="52479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9121561" y="20877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561" y="20877"/>
                  <a:ext cx="52479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8566389" y="425139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389" y="425139"/>
                  <a:ext cx="52479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9482348" y="2427778"/>
                  <a:ext cx="52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2348" y="2427778"/>
                  <a:ext cx="52479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6790" y="369867"/>
                <a:ext cx="10515600" cy="62756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Successive rotations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At initial time: all the 3 frames are coincident</a:t>
                </a:r>
              </a:p>
              <a:p>
                <a:pPr lvl="1"/>
                <a:r>
                  <a:rPr lang="en-US" dirty="0"/>
                  <a:t>Rotation w.r.t fixed frame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rotate the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brown wheel </a:t>
                </a:r>
                <a:r>
                  <a:rPr lang="en-US" dirty="0"/>
                  <a:t>w.r.t </a:t>
                </a:r>
                <a:r>
                  <a:rPr lang="en-US" dirty="0">
                    <a:solidFill>
                      <a:srgbClr val="FF0000"/>
                    </a:solidFill>
                  </a:rPr>
                  <a:t>y-axis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Then rotate the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grey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rod</a:t>
                </a:r>
                <a:r>
                  <a:rPr lang="en-US" dirty="0"/>
                  <a:t> w.r.t </a:t>
                </a:r>
                <a:r>
                  <a:rPr lang="en-US" dirty="0">
                    <a:solidFill>
                      <a:srgbClr val="00B050"/>
                    </a:solidFill>
                  </a:rPr>
                  <a:t>z-axis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Rotation w.r.t moving frame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rotate the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grey rod </a:t>
                </a:r>
                <a:r>
                  <a:rPr lang="en-US" dirty="0"/>
                  <a:t>w.r.t </a:t>
                </a:r>
                <a:r>
                  <a:rPr lang="en-US" dirty="0">
                    <a:solidFill>
                      <a:srgbClr val="00B050"/>
                    </a:solidFill>
                  </a:rPr>
                  <a:t>z-axis (z = z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>
                    <a:solidFill>
                      <a:srgbClr val="00B050"/>
                    </a:solidFill>
                  </a:rPr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Then rotate the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brown wheel </a:t>
                </a:r>
                <a:r>
                  <a:rPr lang="en-US" dirty="0"/>
                  <a:t>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-axis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790" y="369867"/>
                <a:ext cx="10515600" cy="6275632"/>
              </a:xfrm>
              <a:blipFill>
                <a:blip r:embed="rId16"/>
                <a:stretch>
                  <a:fillRect l="-1043" t="-1652" b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V="1">
            <a:off x="1107583" y="1017433"/>
            <a:ext cx="18492" cy="6697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49392" y="1690191"/>
            <a:ext cx="358192" cy="46333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07583" y="1687134"/>
            <a:ext cx="708075" cy="257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5532" y="1292044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3334325" y="957193"/>
            <a:ext cx="18492" cy="669702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334326" y="1629951"/>
            <a:ext cx="143137" cy="56777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334325" y="1499634"/>
            <a:ext cx="751516" cy="1272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932274" y="1292044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1658307" y="886358"/>
            <a:ext cx="0" cy="54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86"/>
          <p:cNvSpPr/>
          <p:nvPr/>
        </p:nvSpPr>
        <p:spPr>
          <a:xfrm>
            <a:off x="1421034" y="1076280"/>
            <a:ext cx="439260" cy="237367"/>
          </a:xfrm>
          <a:custGeom>
            <a:avLst/>
            <a:gdLst>
              <a:gd name="connsiteX0" fmla="*/ 0 w 439260"/>
              <a:gd name="connsiteY0" fmla="*/ 0 h 237367"/>
              <a:gd name="connsiteX1" fmla="*/ 38636 w 439260"/>
              <a:gd name="connsiteY1" fmla="*/ 180304 h 237367"/>
              <a:gd name="connsiteX2" fmla="*/ 115909 w 439260"/>
              <a:gd name="connsiteY2" fmla="*/ 218940 h 237367"/>
              <a:gd name="connsiteX3" fmla="*/ 360608 w 439260"/>
              <a:gd name="connsiteY3" fmla="*/ 231819 h 237367"/>
              <a:gd name="connsiteX4" fmla="*/ 437881 w 439260"/>
              <a:gd name="connsiteY4" fmla="*/ 128788 h 237367"/>
              <a:gd name="connsiteX5" fmla="*/ 309092 w 439260"/>
              <a:gd name="connsiteY5" fmla="*/ 12878 h 23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260" h="237367">
                <a:moveTo>
                  <a:pt x="0" y="0"/>
                </a:moveTo>
                <a:cubicBezTo>
                  <a:pt x="9659" y="71907"/>
                  <a:pt x="19318" y="143814"/>
                  <a:pt x="38636" y="180304"/>
                </a:cubicBezTo>
                <a:cubicBezTo>
                  <a:pt x="57954" y="216794"/>
                  <a:pt x="62247" y="210354"/>
                  <a:pt x="115909" y="218940"/>
                </a:cubicBezTo>
                <a:cubicBezTo>
                  <a:pt x="169571" y="227526"/>
                  <a:pt x="306946" y="246844"/>
                  <a:pt x="360608" y="231819"/>
                </a:cubicBezTo>
                <a:cubicBezTo>
                  <a:pt x="414270" y="216794"/>
                  <a:pt x="446467" y="165278"/>
                  <a:pt x="437881" y="128788"/>
                </a:cubicBezTo>
                <a:cubicBezTo>
                  <a:pt x="429295" y="92298"/>
                  <a:pt x="369193" y="52588"/>
                  <a:pt x="309092" y="1287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640664" y="756514"/>
            <a:ext cx="3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28056" y="1125846"/>
            <a:ext cx="682581" cy="12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4185337" y="960168"/>
            <a:ext cx="284740" cy="424168"/>
          </a:xfrm>
          <a:custGeom>
            <a:avLst/>
            <a:gdLst>
              <a:gd name="connsiteX0" fmla="*/ 283632 w 284740"/>
              <a:gd name="connsiteY0" fmla="*/ 314840 h 424168"/>
              <a:gd name="connsiteX1" fmla="*/ 257874 w 284740"/>
              <a:gd name="connsiteY1" fmla="*/ 404993 h 424168"/>
              <a:gd name="connsiteX2" fmla="*/ 103328 w 284740"/>
              <a:gd name="connsiteY2" fmla="*/ 404993 h 424168"/>
              <a:gd name="connsiteX3" fmla="*/ 297 w 284740"/>
              <a:gd name="connsiteY3" fmla="*/ 198931 h 424168"/>
              <a:gd name="connsiteX4" fmla="*/ 77570 w 284740"/>
              <a:gd name="connsiteY4" fmla="*/ 18626 h 424168"/>
              <a:gd name="connsiteX5" fmla="*/ 232117 w 284740"/>
              <a:gd name="connsiteY5" fmla="*/ 5747 h 424168"/>
              <a:gd name="connsiteX6" fmla="*/ 232117 w 284740"/>
              <a:gd name="connsiteY6" fmla="*/ 5747 h 42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740" h="424168">
                <a:moveTo>
                  <a:pt x="283632" y="314840"/>
                </a:moveTo>
                <a:cubicBezTo>
                  <a:pt x="285778" y="352404"/>
                  <a:pt x="287925" y="389968"/>
                  <a:pt x="257874" y="404993"/>
                </a:cubicBezTo>
                <a:cubicBezTo>
                  <a:pt x="227823" y="420019"/>
                  <a:pt x="146257" y="439337"/>
                  <a:pt x="103328" y="404993"/>
                </a:cubicBezTo>
                <a:cubicBezTo>
                  <a:pt x="60399" y="370649"/>
                  <a:pt x="4590" y="263325"/>
                  <a:pt x="297" y="198931"/>
                </a:cubicBezTo>
                <a:cubicBezTo>
                  <a:pt x="-3996" y="134536"/>
                  <a:pt x="38933" y="50823"/>
                  <a:pt x="77570" y="18626"/>
                </a:cubicBezTo>
                <a:cubicBezTo>
                  <a:pt x="116207" y="-13571"/>
                  <a:pt x="232117" y="5747"/>
                  <a:pt x="232117" y="5747"/>
                </a:cubicBezTo>
                <a:lnTo>
                  <a:pt x="232117" y="5747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612570" y="819049"/>
            <a:ext cx="27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422405" y="1085678"/>
            <a:ext cx="127664" cy="56718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550070" y="1643036"/>
            <a:ext cx="302927" cy="37894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550069" y="1525598"/>
            <a:ext cx="751516" cy="12726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148018" y="1318008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831078" y="1968855"/>
                <a:ext cx="1361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78" y="1968855"/>
                <a:ext cx="136131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658304" y="982952"/>
                <a:ext cx="743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04" y="982952"/>
                <a:ext cx="74371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230463" y="1161176"/>
                <a:ext cx="743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63" y="1161176"/>
                <a:ext cx="743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3934812" y="1889527"/>
                <a:ext cx="136131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12" y="1889527"/>
                <a:ext cx="1361315" cy="391261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705532" y="2371834"/>
            <a:ext cx="130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frame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78725" y="2382874"/>
            <a:ext cx="174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frame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78677" y="2371834"/>
            <a:ext cx="180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frame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F58D9-C7CF-EAF5-D178-FD64F7B9D6A5}"/>
              </a:ext>
            </a:extLst>
          </p:cNvPr>
          <p:cNvGrpSpPr/>
          <p:nvPr/>
        </p:nvGrpSpPr>
        <p:grpSpPr>
          <a:xfrm>
            <a:off x="5852997" y="4893972"/>
            <a:ext cx="3579911" cy="460715"/>
            <a:chOff x="5852997" y="4893972"/>
            <a:chExt cx="3579911" cy="460715"/>
          </a:xfrm>
        </p:grpSpPr>
        <p:cxnSp>
          <p:nvCxnSpPr>
            <p:cNvPr id="121" name="Straight Arrow Connector 120"/>
            <p:cNvCxnSpPr>
              <a:stCxn id="122" idx="1"/>
            </p:cNvCxnSpPr>
            <p:nvPr/>
          </p:nvCxnSpPr>
          <p:spPr>
            <a:xfrm flipH="1" flipV="1">
              <a:off x="5852997" y="4893972"/>
              <a:ext cx="1114473" cy="276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967470" y="4985355"/>
              <a:ext cx="2465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multiplication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999208-539F-7DA5-3B2D-7A84D67A7353}"/>
              </a:ext>
            </a:extLst>
          </p:cNvPr>
          <p:cNvGrpSpPr/>
          <p:nvPr/>
        </p:nvGrpSpPr>
        <p:grpSpPr>
          <a:xfrm>
            <a:off x="7662930" y="6106257"/>
            <a:ext cx="3415236" cy="444665"/>
            <a:chOff x="7662930" y="6106257"/>
            <a:chExt cx="3415236" cy="444665"/>
          </a:xfrm>
        </p:grpSpPr>
        <p:cxnSp>
          <p:nvCxnSpPr>
            <p:cNvPr id="124" name="Straight Arrow Connector 123"/>
            <p:cNvCxnSpPr/>
            <p:nvPr/>
          </p:nvCxnSpPr>
          <p:spPr>
            <a:xfrm flipH="1" flipV="1">
              <a:off x="7662930" y="6106257"/>
              <a:ext cx="903459" cy="304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612728" y="6181590"/>
              <a:ext cx="2465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multiplication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9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3797D4-2609-24F9-5507-4BD545466D47}"/>
                  </a:ext>
                </a:extLst>
              </p14:cNvPr>
              <p14:cNvContentPartPr/>
              <p14:nvPr/>
            </p14:nvContentPartPr>
            <p14:xfrm>
              <a:off x="719640" y="110880"/>
              <a:ext cx="10338840" cy="632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3797D4-2609-24F9-5507-4BD545466D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280" y="101520"/>
                <a:ext cx="10357560" cy="63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D2D384-FE77-8DC3-8F30-4857C79E1049}"/>
                  </a:ext>
                </a:extLst>
              </p:cNvPr>
              <p:cNvSpPr txBox="1"/>
              <p:nvPr/>
            </p:nvSpPr>
            <p:spPr>
              <a:xfrm>
                <a:off x="719640" y="286871"/>
                <a:ext cx="5973768" cy="160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Exercise</a:t>
                </a:r>
              </a:p>
              <a:p>
                <a:r>
                  <a:rPr lang="en-US" sz="2000" dirty="0"/>
                  <a:t>Calculate the coordinate of the contact point between the small roller and support cylinder after the roll rotation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D2D384-FE77-8DC3-8F30-4857C79E1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40" y="286871"/>
                <a:ext cx="5973768" cy="1608646"/>
              </a:xfrm>
              <a:prstGeom prst="rect">
                <a:avLst/>
              </a:prstGeom>
              <a:blipFill>
                <a:blip r:embed="rId5"/>
                <a:stretch>
                  <a:fillRect l="-2551" t="-4924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96DCCF-1AAC-2F09-BEEF-2DC7E2C08566}"/>
                  </a:ext>
                </a:extLst>
              </p14:cNvPr>
              <p14:cNvContentPartPr/>
              <p14:nvPr/>
            </p14:nvContentPartPr>
            <p14:xfrm>
              <a:off x="1895167" y="6054579"/>
              <a:ext cx="1090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96DCCF-1AAC-2F09-BEEF-2DC7E2C085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6527" y="6045939"/>
                <a:ext cx="126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91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Time Derivative of Rotation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760" y="1223493"/>
                <a:ext cx="11346287" cy="539624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(definition of time derivative)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	a skew-symmetric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	a skew-symmetric</a:t>
                </a:r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ΩR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×)=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×)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angular velocity.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60" y="1223493"/>
                <a:ext cx="11346287" cy="5396248"/>
              </a:xfrm>
              <a:blipFill>
                <a:blip r:embed="rId3"/>
                <a:stretch>
                  <a:fillRect l="-967" t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58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Matrix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777284" y="3486520"/>
            <a:ext cx="1880315" cy="90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777284" y="3383782"/>
            <a:ext cx="1944710" cy="1049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55313" y="4734236"/>
            <a:ext cx="1442433" cy="8303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55313" y="4727797"/>
            <a:ext cx="1442433" cy="841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78C227-C91D-1705-AB7F-7A3A38DE8BF0}"/>
              </a:ext>
            </a:extLst>
          </p:cNvPr>
          <p:cNvSpPr txBox="1"/>
          <p:nvPr/>
        </p:nvSpPr>
        <p:spPr>
          <a:xfrm>
            <a:off x="5259978" y="4856113"/>
            <a:ext cx="47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Dimension must agree!</a:t>
            </a:r>
          </a:p>
        </p:txBody>
      </p:sp>
    </p:spTree>
    <p:extLst>
      <p:ext uri="{BB962C8B-B14F-4D97-AF65-F5344CB8AC3E}">
        <p14:creationId xmlns:p14="http://schemas.microsoft.com/office/powerpoint/2010/main" val="122760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352282" y="1493813"/>
            <a:ext cx="5267459" cy="945326"/>
            <a:chOff x="1352282" y="1493813"/>
            <a:chExt cx="5267459" cy="945326"/>
          </a:xfrm>
        </p:grpSpPr>
        <p:sp>
          <p:nvSpPr>
            <p:cNvPr id="10" name="Freeform 9"/>
            <p:cNvSpPr/>
            <p:nvPr/>
          </p:nvSpPr>
          <p:spPr>
            <a:xfrm>
              <a:off x="1352282" y="1493813"/>
              <a:ext cx="3026535" cy="528248"/>
            </a:xfrm>
            <a:custGeom>
              <a:avLst/>
              <a:gdLst>
                <a:gd name="connsiteX0" fmla="*/ 0 w 3026535"/>
                <a:gd name="connsiteY0" fmla="*/ 438018 h 528248"/>
                <a:gd name="connsiteX1" fmla="*/ 450760 w 3026535"/>
                <a:gd name="connsiteY1" fmla="*/ 136 h 528248"/>
                <a:gd name="connsiteX2" fmla="*/ 1365160 w 3026535"/>
                <a:gd name="connsiteY2" fmla="*/ 476655 h 528248"/>
                <a:gd name="connsiteX3" fmla="*/ 2125014 w 3026535"/>
                <a:gd name="connsiteY3" fmla="*/ 515291 h 528248"/>
                <a:gd name="connsiteX4" fmla="*/ 3026535 w 3026535"/>
                <a:gd name="connsiteY4" fmla="*/ 502412 h 52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6535" h="528248">
                  <a:moveTo>
                    <a:pt x="0" y="438018"/>
                  </a:moveTo>
                  <a:cubicBezTo>
                    <a:pt x="111616" y="215857"/>
                    <a:pt x="223233" y="-6303"/>
                    <a:pt x="450760" y="136"/>
                  </a:cubicBezTo>
                  <a:cubicBezTo>
                    <a:pt x="678287" y="6575"/>
                    <a:pt x="1086118" y="390796"/>
                    <a:pt x="1365160" y="476655"/>
                  </a:cubicBezTo>
                  <a:cubicBezTo>
                    <a:pt x="1644202" y="562514"/>
                    <a:pt x="2125014" y="515291"/>
                    <a:pt x="2125014" y="515291"/>
                  </a:cubicBezTo>
                  <a:lnTo>
                    <a:pt x="3026535" y="50241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034862" y="1918952"/>
              <a:ext cx="2343955" cy="520187"/>
            </a:xfrm>
            <a:custGeom>
              <a:avLst/>
              <a:gdLst>
                <a:gd name="connsiteX0" fmla="*/ 0 w 2343955"/>
                <a:gd name="connsiteY0" fmla="*/ 0 h 520187"/>
                <a:gd name="connsiteX1" fmla="*/ 515155 w 2343955"/>
                <a:gd name="connsiteY1" fmla="*/ 463640 h 520187"/>
                <a:gd name="connsiteX2" fmla="*/ 1416676 w 2343955"/>
                <a:gd name="connsiteY2" fmla="*/ 515155 h 520187"/>
                <a:gd name="connsiteX3" fmla="*/ 1764406 w 2343955"/>
                <a:gd name="connsiteY3" fmla="*/ 489397 h 520187"/>
                <a:gd name="connsiteX4" fmla="*/ 2343955 w 2343955"/>
                <a:gd name="connsiteY4" fmla="*/ 437882 h 5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955" h="520187">
                  <a:moveTo>
                    <a:pt x="0" y="0"/>
                  </a:moveTo>
                  <a:cubicBezTo>
                    <a:pt x="139521" y="188890"/>
                    <a:pt x="279042" y="377781"/>
                    <a:pt x="515155" y="463640"/>
                  </a:cubicBezTo>
                  <a:cubicBezTo>
                    <a:pt x="751268" y="549499"/>
                    <a:pt x="1208468" y="510862"/>
                    <a:pt x="1416676" y="515155"/>
                  </a:cubicBezTo>
                  <a:cubicBezTo>
                    <a:pt x="1624884" y="519448"/>
                    <a:pt x="1764406" y="489397"/>
                    <a:pt x="1764406" y="489397"/>
                  </a:cubicBezTo>
                  <a:lnTo>
                    <a:pt x="2343955" y="43788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353059" y="1996225"/>
              <a:ext cx="2240924" cy="0"/>
            </a:xfrm>
            <a:custGeom>
              <a:avLst/>
              <a:gdLst>
                <a:gd name="connsiteX0" fmla="*/ 0 w 2240924"/>
                <a:gd name="connsiteY0" fmla="*/ 0 h 0"/>
                <a:gd name="connsiteX1" fmla="*/ 708338 w 2240924"/>
                <a:gd name="connsiteY1" fmla="*/ 0 h 0"/>
                <a:gd name="connsiteX2" fmla="*/ 1545465 w 2240924"/>
                <a:gd name="connsiteY2" fmla="*/ 0 h 0"/>
                <a:gd name="connsiteX3" fmla="*/ 2240924 w 2240924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924">
                  <a:moveTo>
                    <a:pt x="0" y="0"/>
                  </a:moveTo>
                  <a:lnTo>
                    <a:pt x="708338" y="0"/>
                  </a:lnTo>
                  <a:lnTo>
                    <a:pt x="1545465" y="0"/>
                  </a:lnTo>
                  <a:lnTo>
                    <a:pt x="224092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365938" y="1957589"/>
              <a:ext cx="2253803" cy="399245"/>
            </a:xfrm>
            <a:custGeom>
              <a:avLst/>
              <a:gdLst>
                <a:gd name="connsiteX0" fmla="*/ 0 w 2253803"/>
                <a:gd name="connsiteY0" fmla="*/ 399245 h 399245"/>
                <a:gd name="connsiteX1" fmla="*/ 463639 w 2253803"/>
                <a:gd name="connsiteY1" fmla="*/ 38636 h 399245"/>
                <a:gd name="connsiteX2" fmla="*/ 1017431 w 2253803"/>
                <a:gd name="connsiteY2" fmla="*/ 25757 h 399245"/>
                <a:gd name="connsiteX3" fmla="*/ 1609859 w 2253803"/>
                <a:gd name="connsiteY3" fmla="*/ 0 h 399245"/>
                <a:gd name="connsiteX4" fmla="*/ 2253803 w 2253803"/>
                <a:gd name="connsiteY4" fmla="*/ 12878 h 3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803" h="399245">
                  <a:moveTo>
                    <a:pt x="0" y="399245"/>
                  </a:moveTo>
                  <a:cubicBezTo>
                    <a:pt x="147033" y="250064"/>
                    <a:pt x="294067" y="100884"/>
                    <a:pt x="463639" y="38636"/>
                  </a:cubicBezTo>
                  <a:cubicBezTo>
                    <a:pt x="633211" y="-23612"/>
                    <a:pt x="1017431" y="25757"/>
                    <a:pt x="1017431" y="25757"/>
                  </a:cubicBezTo>
                  <a:lnTo>
                    <a:pt x="1609859" y="0"/>
                  </a:lnTo>
                  <a:lnTo>
                    <a:pt x="2253803" y="1287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52282" y="3209249"/>
            <a:ext cx="5409126" cy="525624"/>
            <a:chOff x="1352282" y="3209249"/>
            <a:chExt cx="5409126" cy="525624"/>
          </a:xfrm>
        </p:grpSpPr>
        <p:sp>
          <p:nvSpPr>
            <p:cNvPr id="17" name="Freeform 16"/>
            <p:cNvSpPr/>
            <p:nvPr/>
          </p:nvSpPr>
          <p:spPr>
            <a:xfrm>
              <a:off x="1352282" y="3209249"/>
              <a:ext cx="5370490" cy="487798"/>
            </a:xfrm>
            <a:custGeom>
              <a:avLst/>
              <a:gdLst>
                <a:gd name="connsiteX0" fmla="*/ 0 w 5370490"/>
                <a:gd name="connsiteY0" fmla="*/ 486988 h 487798"/>
                <a:gd name="connsiteX1" fmla="*/ 1159098 w 5370490"/>
                <a:gd name="connsiteY1" fmla="*/ 49106 h 487798"/>
                <a:gd name="connsiteX2" fmla="*/ 2189408 w 5370490"/>
                <a:gd name="connsiteY2" fmla="*/ 10469 h 487798"/>
                <a:gd name="connsiteX3" fmla="*/ 2871988 w 5370490"/>
                <a:gd name="connsiteY3" fmla="*/ 49106 h 487798"/>
                <a:gd name="connsiteX4" fmla="*/ 3631842 w 5370490"/>
                <a:gd name="connsiteY4" fmla="*/ 461230 h 487798"/>
                <a:gd name="connsiteX5" fmla="*/ 4546242 w 5370490"/>
                <a:gd name="connsiteY5" fmla="*/ 448351 h 487798"/>
                <a:gd name="connsiteX6" fmla="*/ 5370490 w 5370490"/>
                <a:gd name="connsiteY6" fmla="*/ 435472 h 48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70490" h="487798">
                  <a:moveTo>
                    <a:pt x="0" y="486988"/>
                  </a:moveTo>
                  <a:cubicBezTo>
                    <a:pt x="397098" y="307757"/>
                    <a:pt x="794197" y="128526"/>
                    <a:pt x="1159098" y="49106"/>
                  </a:cubicBezTo>
                  <a:cubicBezTo>
                    <a:pt x="1523999" y="-30314"/>
                    <a:pt x="1903926" y="10469"/>
                    <a:pt x="2189408" y="10469"/>
                  </a:cubicBezTo>
                  <a:cubicBezTo>
                    <a:pt x="2474890" y="10469"/>
                    <a:pt x="2631582" y="-26021"/>
                    <a:pt x="2871988" y="49106"/>
                  </a:cubicBezTo>
                  <a:cubicBezTo>
                    <a:pt x="3112394" y="124233"/>
                    <a:pt x="3352800" y="394689"/>
                    <a:pt x="3631842" y="461230"/>
                  </a:cubicBezTo>
                  <a:cubicBezTo>
                    <a:pt x="3910884" y="527771"/>
                    <a:pt x="4546242" y="448351"/>
                    <a:pt x="4546242" y="448351"/>
                  </a:cubicBezTo>
                  <a:lnTo>
                    <a:pt x="5370490" y="43547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25014" y="3644721"/>
              <a:ext cx="4636394" cy="90152"/>
            </a:xfrm>
            <a:custGeom>
              <a:avLst/>
              <a:gdLst>
                <a:gd name="connsiteX0" fmla="*/ 0 w 4636394"/>
                <a:gd name="connsiteY0" fmla="*/ 90152 h 90152"/>
                <a:gd name="connsiteX1" fmla="*/ 1455313 w 4636394"/>
                <a:gd name="connsiteY1" fmla="*/ 77273 h 90152"/>
                <a:gd name="connsiteX2" fmla="*/ 2279561 w 4636394"/>
                <a:gd name="connsiteY2" fmla="*/ 38637 h 90152"/>
                <a:gd name="connsiteX3" fmla="*/ 3142445 w 4636394"/>
                <a:gd name="connsiteY3" fmla="*/ 38637 h 90152"/>
                <a:gd name="connsiteX4" fmla="*/ 4250028 w 4636394"/>
                <a:gd name="connsiteY4" fmla="*/ 25758 h 90152"/>
                <a:gd name="connsiteX5" fmla="*/ 4636394 w 4636394"/>
                <a:gd name="connsiteY5" fmla="*/ 0 h 90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6394" h="90152">
                  <a:moveTo>
                    <a:pt x="0" y="90152"/>
                  </a:moveTo>
                  <a:lnTo>
                    <a:pt x="1455313" y="77273"/>
                  </a:lnTo>
                  <a:cubicBezTo>
                    <a:pt x="1835240" y="68687"/>
                    <a:pt x="1998372" y="45076"/>
                    <a:pt x="2279561" y="38637"/>
                  </a:cubicBezTo>
                  <a:cubicBezTo>
                    <a:pt x="2560750" y="32198"/>
                    <a:pt x="3142445" y="38637"/>
                    <a:pt x="3142445" y="38637"/>
                  </a:cubicBezTo>
                  <a:lnTo>
                    <a:pt x="4250028" y="25758"/>
                  </a:lnTo>
                  <a:cubicBezTo>
                    <a:pt x="4499019" y="19319"/>
                    <a:pt x="4567706" y="9659"/>
                    <a:pt x="463639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1777285" y="4790941"/>
            <a:ext cx="386366" cy="103103"/>
          </a:xfrm>
          <a:custGeom>
            <a:avLst/>
            <a:gdLst>
              <a:gd name="connsiteX0" fmla="*/ 0 w 386366"/>
              <a:gd name="connsiteY0" fmla="*/ 0 h 103103"/>
              <a:gd name="connsiteX1" fmla="*/ 206061 w 386366"/>
              <a:gd name="connsiteY1" fmla="*/ 103031 h 103103"/>
              <a:gd name="connsiteX2" fmla="*/ 386366 w 386366"/>
              <a:gd name="connsiteY2" fmla="*/ 12879 h 10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366" h="103103">
                <a:moveTo>
                  <a:pt x="0" y="0"/>
                </a:moveTo>
                <a:cubicBezTo>
                  <a:pt x="70833" y="50442"/>
                  <a:pt x="141667" y="100885"/>
                  <a:pt x="206061" y="103031"/>
                </a:cubicBezTo>
                <a:cubicBezTo>
                  <a:pt x="270455" y="105178"/>
                  <a:pt x="328410" y="59028"/>
                  <a:pt x="386366" y="128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42434" y="4778062"/>
            <a:ext cx="1854558" cy="340108"/>
          </a:xfrm>
          <a:custGeom>
            <a:avLst/>
            <a:gdLst>
              <a:gd name="connsiteX0" fmla="*/ 0 w 1854558"/>
              <a:gd name="connsiteY0" fmla="*/ 0 h 340108"/>
              <a:gd name="connsiteX1" fmla="*/ 515155 w 1854558"/>
              <a:gd name="connsiteY1" fmla="*/ 321972 h 340108"/>
              <a:gd name="connsiteX2" fmla="*/ 1146220 w 1854558"/>
              <a:gd name="connsiteY2" fmla="*/ 270456 h 340108"/>
              <a:gd name="connsiteX3" fmla="*/ 1854558 w 1854558"/>
              <a:gd name="connsiteY3" fmla="*/ 25758 h 34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558" h="340108">
                <a:moveTo>
                  <a:pt x="0" y="0"/>
                </a:moveTo>
                <a:cubicBezTo>
                  <a:pt x="162059" y="138448"/>
                  <a:pt x="324118" y="276896"/>
                  <a:pt x="515155" y="321972"/>
                </a:cubicBezTo>
                <a:cubicBezTo>
                  <a:pt x="706192" y="367048"/>
                  <a:pt x="922986" y="319825"/>
                  <a:pt x="1146220" y="270456"/>
                </a:cubicBezTo>
                <a:cubicBezTo>
                  <a:pt x="1369454" y="221087"/>
                  <a:pt x="1612006" y="123422"/>
                  <a:pt x="1854558" y="257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1314596">
            <a:off x="2524259" y="4778062"/>
            <a:ext cx="1133341" cy="232701"/>
          </a:xfrm>
          <a:custGeom>
            <a:avLst/>
            <a:gdLst>
              <a:gd name="connsiteX0" fmla="*/ 0 w 1133341"/>
              <a:gd name="connsiteY0" fmla="*/ 0 h 232701"/>
              <a:gd name="connsiteX1" fmla="*/ 450761 w 1133341"/>
              <a:gd name="connsiteY1" fmla="*/ 231820 h 232701"/>
              <a:gd name="connsiteX2" fmla="*/ 1133341 w 1133341"/>
              <a:gd name="connsiteY2" fmla="*/ 64394 h 23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3341" h="232701">
                <a:moveTo>
                  <a:pt x="0" y="0"/>
                </a:moveTo>
                <a:cubicBezTo>
                  <a:pt x="130935" y="110544"/>
                  <a:pt x="261871" y="221088"/>
                  <a:pt x="450761" y="231820"/>
                </a:cubicBezTo>
                <a:cubicBezTo>
                  <a:pt x="639651" y="242552"/>
                  <a:pt x="886496" y="153473"/>
                  <a:pt x="1133341" y="6439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71977" y="5118170"/>
            <a:ext cx="1352282" cy="1076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184856" y="5228823"/>
            <a:ext cx="1339403" cy="9481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0BB85B-49F2-C959-1B56-664217F5FDE1}"/>
              </a:ext>
            </a:extLst>
          </p:cNvPr>
          <p:cNvSpPr txBox="1"/>
          <p:nvPr/>
        </p:nvSpPr>
        <p:spPr>
          <a:xfrm>
            <a:off x="4037527" y="5318714"/>
            <a:ext cx="47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Dimension must agree!</a:t>
            </a:r>
          </a:p>
        </p:txBody>
      </p:sp>
    </p:spTree>
    <p:extLst>
      <p:ext uri="{BB962C8B-B14F-4D97-AF65-F5344CB8AC3E}">
        <p14:creationId xmlns:p14="http://schemas.microsoft.com/office/powerpoint/2010/main" val="234790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with column picture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8A699-2F84-77BC-6243-2BFC204EDC45}"/>
                  </a:ext>
                </a:extLst>
              </p:cNvPr>
              <p:cNvSpPr txBox="1"/>
              <p:nvPr/>
            </p:nvSpPr>
            <p:spPr>
              <a:xfrm>
                <a:off x="1006488" y="1707882"/>
                <a:ext cx="7893672" cy="881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38A699-2F84-77BC-6243-2BFC204ED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88" y="1707882"/>
                <a:ext cx="7893672" cy="881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A78C4A-638D-5A98-20A3-E52D91F1FEF8}"/>
                  </a:ext>
                </a:extLst>
              </p14:cNvPr>
              <p14:cNvContentPartPr/>
              <p14:nvPr/>
            </p14:nvContentPartPr>
            <p14:xfrm>
              <a:off x="1629360" y="1677960"/>
              <a:ext cx="4594680" cy="125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A78C4A-638D-5A98-20A3-E52D91F1F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0" y="1668600"/>
                <a:ext cx="4613400" cy="12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56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CE298085-ADEC-AF0D-3A88-24B0C97093EA}"/>
              </a:ext>
            </a:extLst>
          </p:cNvPr>
          <p:cNvSpPr/>
          <p:nvPr/>
        </p:nvSpPr>
        <p:spPr>
          <a:xfrm>
            <a:off x="7758782" y="1627470"/>
            <a:ext cx="3538501" cy="2193356"/>
          </a:xfrm>
          <a:prstGeom prst="cube">
            <a:avLst>
              <a:gd name="adj" fmla="val 3696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703" y="0"/>
            <a:ext cx="10515600" cy="1325563"/>
          </a:xfrm>
        </p:spPr>
        <p:txBody>
          <a:bodyPr/>
          <a:lstStyle/>
          <a:p>
            <a:r>
              <a:rPr lang="en-US" dirty="0"/>
              <a:t>Direction cosine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8571399" y="1097916"/>
            <a:ext cx="0" cy="190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571399" y="3004800"/>
            <a:ext cx="33294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468232" y="3004800"/>
            <a:ext cx="1103167" cy="111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8571399" y="2439036"/>
            <a:ext cx="1936124" cy="565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587832" y="2617809"/>
                <a:ext cx="384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832" y="2617809"/>
                <a:ext cx="3849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378855" y="3861843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855" y="3861843"/>
                <a:ext cx="7598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335470" y="1032455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70" y="1032455"/>
                <a:ext cx="75985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A8D735-86E9-8A8C-174D-879B37B9DB7A}"/>
                  </a:ext>
                </a:extLst>
              </p:cNvPr>
              <p:cNvSpPr txBox="1"/>
              <p:nvPr/>
            </p:nvSpPr>
            <p:spPr>
              <a:xfrm rot="20788769">
                <a:off x="8517932" y="2448806"/>
                <a:ext cx="1489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A8D735-86E9-8A8C-174D-879B37B9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88769">
                <a:off x="8517932" y="2448806"/>
                <a:ext cx="1489513" cy="369332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C9994B0-FE41-32BA-E370-50BA8F7C1D35}"/>
              </a:ext>
            </a:extLst>
          </p:cNvPr>
          <p:cNvCxnSpPr/>
          <p:nvPr/>
        </p:nvCxnSpPr>
        <p:spPr>
          <a:xfrm flipH="1">
            <a:off x="7758782" y="2439036"/>
            <a:ext cx="2736681" cy="138179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ACD117-1B81-30BE-8AE5-15D34041BA63}"/>
              </a:ext>
            </a:extLst>
          </p:cNvPr>
          <p:cNvCxnSpPr/>
          <p:nvPr/>
        </p:nvCxnSpPr>
        <p:spPr>
          <a:xfrm>
            <a:off x="10495463" y="2439036"/>
            <a:ext cx="801820" cy="565764"/>
          </a:xfrm>
          <a:prstGeom prst="line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536FC19-24B0-CBE9-390D-459808A26CD4}"/>
              </a:ext>
            </a:extLst>
          </p:cNvPr>
          <p:cNvCxnSpPr/>
          <p:nvPr/>
        </p:nvCxnSpPr>
        <p:spPr>
          <a:xfrm flipH="1" flipV="1">
            <a:off x="8571399" y="1627470"/>
            <a:ext cx="1924064" cy="81156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F58286-6645-C7C0-349C-D9AA44DB5656}"/>
              </a:ext>
            </a:extLst>
          </p:cNvPr>
          <p:cNvCxnSpPr>
            <a:cxnSpLocks/>
          </p:cNvCxnSpPr>
          <p:nvPr/>
        </p:nvCxnSpPr>
        <p:spPr>
          <a:xfrm flipV="1">
            <a:off x="8571399" y="3004799"/>
            <a:ext cx="2736681" cy="421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D50D679-6560-A966-E987-A1E3A99A634B}"/>
              </a:ext>
            </a:extLst>
          </p:cNvPr>
          <p:cNvCxnSpPr>
            <a:cxnSpLocks/>
          </p:cNvCxnSpPr>
          <p:nvPr/>
        </p:nvCxnSpPr>
        <p:spPr>
          <a:xfrm flipH="1">
            <a:off x="7758782" y="3022459"/>
            <a:ext cx="812617" cy="80257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9211BA3-7E76-61C0-971E-4CBB27D1E151}"/>
              </a:ext>
            </a:extLst>
          </p:cNvPr>
          <p:cNvCxnSpPr>
            <a:cxnSpLocks/>
          </p:cNvCxnSpPr>
          <p:nvPr/>
        </p:nvCxnSpPr>
        <p:spPr>
          <a:xfrm flipV="1">
            <a:off x="8566001" y="1623262"/>
            <a:ext cx="0" cy="137283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89FB027-F29B-075A-A87A-5C51C270827C}"/>
                  </a:ext>
                </a:extLst>
              </p14:cNvPr>
              <p14:cNvContentPartPr/>
              <p14:nvPr/>
            </p14:nvContentPartPr>
            <p14:xfrm>
              <a:off x="920372" y="230675"/>
              <a:ext cx="11154960" cy="3735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89FB027-F29B-075A-A87A-5C51C2708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012" y="221315"/>
                <a:ext cx="11173680" cy="37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4F08564-626E-9788-60C3-81E526ED5EF1}"/>
              </a:ext>
            </a:extLst>
          </p:cNvPr>
          <p:cNvGrpSpPr/>
          <p:nvPr/>
        </p:nvGrpSpPr>
        <p:grpSpPr>
          <a:xfrm>
            <a:off x="8316162" y="3853499"/>
            <a:ext cx="2975141" cy="2815749"/>
            <a:chOff x="7794401" y="64081"/>
            <a:chExt cx="2975141" cy="2815749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7DFC2C0-0184-6291-D7B4-CA8C2A8412F9}"/>
                </a:ext>
              </a:extLst>
            </p:cNvPr>
            <p:cNvCxnSpPr/>
            <p:nvPr/>
          </p:nvCxnSpPr>
          <p:spPr>
            <a:xfrm flipV="1">
              <a:off x="8731876" y="284817"/>
              <a:ext cx="0" cy="14846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000C519-6F19-021C-7825-3FAA9B981688}"/>
                </a:ext>
              </a:extLst>
            </p:cNvPr>
            <p:cNvCxnSpPr/>
            <p:nvPr/>
          </p:nvCxnSpPr>
          <p:spPr>
            <a:xfrm>
              <a:off x="8731876" y="1769443"/>
              <a:ext cx="16078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77038EF-1DB4-7891-07E5-3CB8F7E96D34}"/>
                </a:ext>
              </a:extLst>
            </p:cNvPr>
            <p:cNvCxnSpPr/>
            <p:nvPr/>
          </p:nvCxnSpPr>
          <p:spPr>
            <a:xfrm flipH="1">
              <a:off x="8100812" y="1769443"/>
              <a:ext cx="631064" cy="9108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338AA0F-5AE0-CAAE-9E6A-63B80D6D01B2}"/>
                </a:ext>
              </a:extLst>
            </p:cNvPr>
            <p:cNvCxnSpPr/>
            <p:nvPr/>
          </p:nvCxnSpPr>
          <p:spPr>
            <a:xfrm flipV="1">
              <a:off x="8731876" y="1296455"/>
              <a:ext cx="1607876" cy="4729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3BDD100-10BF-FB0B-64DE-809E6DCEF3A3}"/>
                </a:ext>
              </a:extLst>
            </p:cNvPr>
            <p:cNvCxnSpPr/>
            <p:nvPr/>
          </p:nvCxnSpPr>
          <p:spPr>
            <a:xfrm flipH="1" flipV="1">
              <a:off x="8309388" y="291902"/>
              <a:ext cx="422488" cy="14775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F79440B-FDED-BDF2-D283-63AC3A107194}"/>
                </a:ext>
              </a:extLst>
            </p:cNvPr>
            <p:cNvCxnSpPr/>
            <p:nvPr/>
          </p:nvCxnSpPr>
          <p:spPr>
            <a:xfrm flipH="1">
              <a:off x="8358388" y="1768356"/>
              <a:ext cx="373487" cy="5537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DDC790F-CF4F-7AF6-766B-BA7C04564142}"/>
                </a:ext>
              </a:extLst>
            </p:cNvPr>
            <p:cNvCxnSpPr/>
            <p:nvPr/>
          </p:nvCxnSpPr>
          <p:spPr>
            <a:xfrm flipV="1">
              <a:off x="8731876" y="1515394"/>
              <a:ext cx="819308" cy="2540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CDCF3B2-07ED-A714-89C1-52C45956836E}"/>
                </a:ext>
              </a:extLst>
            </p:cNvPr>
            <p:cNvCxnSpPr/>
            <p:nvPr/>
          </p:nvCxnSpPr>
          <p:spPr>
            <a:xfrm flipH="1" flipV="1">
              <a:off x="8525814" y="1061105"/>
              <a:ext cx="206062" cy="7083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67A9F692-8613-3DFB-020E-DA5A89FDA51E}"/>
                </a:ext>
              </a:extLst>
            </p:cNvPr>
            <p:cNvSpPr/>
            <p:nvPr/>
          </p:nvSpPr>
          <p:spPr>
            <a:xfrm>
              <a:off x="9171875" y="1576258"/>
              <a:ext cx="206061" cy="412125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7C4352A-E5DE-0306-AFDD-CB52D70F934A}"/>
                    </a:ext>
                  </a:extLst>
                </p:cNvPr>
                <p:cNvSpPr txBox="1"/>
                <p:nvPr/>
              </p:nvSpPr>
              <p:spPr>
                <a:xfrm>
                  <a:off x="10009688" y="145775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7C4352A-E5DE-0306-AFDD-CB52D70F9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688" y="1457753"/>
                  <a:ext cx="75985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8F11B1-0256-081F-CE66-5DF41D5CE0DA}"/>
                    </a:ext>
                  </a:extLst>
                </p:cNvPr>
                <p:cNvSpPr txBox="1"/>
                <p:nvPr/>
              </p:nvSpPr>
              <p:spPr>
                <a:xfrm>
                  <a:off x="9254965" y="1489636"/>
                  <a:ext cx="5151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8F11B1-0256-081F-CE66-5DF41D5CE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965" y="1489636"/>
                  <a:ext cx="51515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AFF2D82-6FC2-C95A-E825-67A008E9F020}"/>
                    </a:ext>
                  </a:extLst>
                </p:cNvPr>
                <p:cNvSpPr txBox="1"/>
                <p:nvPr/>
              </p:nvSpPr>
              <p:spPr>
                <a:xfrm>
                  <a:off x="8351949" y="526901"/>
                  <a:ext cx="5151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AFF2D82-6FC2-C95A-E825-67A008E9F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949" y="526901"/>
                  <a:ext cx="51515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79C35155-DA57-BAAA-5F5F-DAB5CDB1C2DF}"/>
                </a:ext>
              </a:extLst>
            </p:cNvPr>
            <p:cNvSpPr/>
            <p:nvPr/>
          </p:nvSpPr>
          <p:spPr>
            <a:xfrm rot="18236811">
              <a:off x="8478890" y="830460"/>
              <a:ext cx="422006" cy="515155"/>
            </a:xfrm>
            <a:prstGeom prst="arc">
              <a:avLst>
                <a:gd name="adj1" fmla="val 16200000"/>
                <a:gd name="adj2" fmla="val 20581775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EE57F04-D602-6F68-E80A-A8FD942AD160}"/>
                    </a:ext>
                  </a:extLst>
                </p:cNvPr>
                <p:cNvSpPr txBox="1"/>
                <p:nvPr/>
              </p:nvSpPr>
              <p:spPr>
                <a:xfrm>
                  <a:off x="8036417" y="2510498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EE57F04-D602-6F68-E80A-A8FD942AD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417" y="2510498"/>
                  <a:ext cx="75985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0825370-4583-0D20-FA9D-83E6780A585F}"/>
                    </a:ext>
                  </a:extLst>
                </p:cNvPr>
                <p:cNvSpPr txBox="1"/>
                <p:nvPr/>
              </p:nvSpPr>
              <p:spPr>
                <a:xfrm>
                  <a:off x="8520632" y="6408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0825370-4583-0D20-FA9D-83E6780A5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632" y="64081"/>
                  <a:ext cx="75985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B2F3526-72DD-1EC2-AC91-516B21CAB324}"/>
                    </a:ext>
                  </a:extLst>
                </p:cNvPr>
                <p:cNvSpPr txBox="1"/>
                <p:nvPr/>
              </p:nvSpPr>
              <p:spPr>
                <a:xfrm>
                  <a:off x="9922180" y="961395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B2F3526-72DD-1EC2-AC91-516B21CAB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80" y="961395"/>
                  <a:ext cx="75985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ABCFE81-9E97-8BDE-AF94-10B0D0434711}"/>
                    </a:ext>
                  </a:extLst>
                </p:cNvPr>
                <p:cNvSpPr txBox="1"/>
                <p:nvPr/>
              </p:nvSpPr>
              <p:spPr>
                <a:xfrm>
                  <a:off x="7794401" y="138683"/>
                  <a:ext cx="5047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ABCFE81-9E97-8BDE-AF94-10B0D0434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401" y="138683"/>
                  <a:ext cx="504791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E42AA76-92BC-D701-A3D2-7E6D26A236BE}"/>
                    </a:ext>
                  </a:extLst>
                </p:cNvPr>
                <p:cNvSpPr txBox="1"/>
                <p:nvPr/>
              </p:nvSpPr>
              <p:spPr>
                <a:xfrm>
                  <a:off x="9105364" y="114606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3E42AA76-92BC-D701-A3D2-7E6D26A23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4" y="1146061"/>
                  <a:ext cx="75985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B6B6404-2CAE-79DB-4A98-6E2AC2BC19F7}"/>
                    </a:ext>
                  </a:extLst>
                </p:cNvPr>
                <p:cNvSpPr txBox="1"/>
                <p:nvPr/>
              </p:nvSpPr>
              <p:spPr>
                <a:xfrm>
                  <a:off x="7997202" y="999556"/>
                  <a:ext cx="759854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B6B6404-2CAE-79DB-4A98-6E2AC2BC1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202" y="999556"/>
                  <a:ext cx="759854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0F72A84-0C71-26E8-CCDF-2D33D10F91FC}"/>
                    </a:ext>
                  </a:extLst>
                </p:cNvPr>
                <p:cNvSpPr txBox="1"/>
                <p:nvPr/>
              </p:nvSpPr>
              <p:spPr>
                <a:xfrm>
                  <a:off x="7919265" y="183739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0F72A84-0C71-26E8-CCDF-2D33D10F9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9265" y="1837393"/>
                  <a:ext cx="75985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1B2A0C-47E3-A591-9BCF-5BBD9178176D}"/>
                    </a:ext>
                  </a:extLst>
                </p:cNvPr>
                <p:cNvSpPr txBox="1"/>
                <p:nvPr/>
              </p:nvSpPr>
              <p:spPr>
                <a:xfrm>
                  <a:off x="9408160" y="2450620"/>
                  <a:ext cx="5151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31B2A0C-47E3-A591-9BCF-5BBD91781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160" y="2450620"/>
                  <a:ext cx="51515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12E2C86-CC28-A14E-0CEF-6EB3F301C838}"/>
                    </a:ext>
                  </a:extLst>
                </p:cNvPr>
                <p:cNvSpPr txBox="1"/>
                <p:nvPr/>
              </p:nvSpPr>
              <p:spPr>
                <a:xfrm>
                  <a:off x="9564542" y="19538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12E2C86-CC28-A14E-0CEF-6EB3F301C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542" y="1953891"/>
                  <a:ext cx="75985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71BFB7B-3C7C-1371-7848-F43A43914F19}"/>
                    </a:ext>
                  </a:extLst>
                </p:cNvPr>
                <p:cNvSpPr txBox="1"/>
                <p:nvPr/>
              </p:nvSpPr>
              <p:spPr>
                <a:xfrm>
                  <a:off x="8844159" y="2082800"/>
                  <a:ext cx="522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71BFB7B-3C7C-1371-7848-F43A439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159" y="2082800"/>
                  <a:ext cx="52201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7C8E131-7D67-F0D8-7320-FC034E56A07C}"/>
                  </a:ext>
                </a:extLst>
              </p14:cNvPr>
              <p14:cNvContentPartPr/>
              <p14:nvPr/>
            </p14:nvContentPartPr>
            <p14:xfrm>
              <a:off x="664200" y="4305240"/>
              <a:ext cx="9967320" cy="2307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7C8E131-7D67-F0D8-7320-FC034E56A0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840" y="4295880"/>
                <a:ext cx="9986040" cy="23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34A0E81-0AAF-C175-3490-038C3F1D1A84}"/>
                  </a:ext>
                </a:extLst>
              </p14:cNvPr>
              <p14:cNvContentPartPr/>
              <p14:nvPr/>
            </p14:nvContentPartPr>
            <p14:xfrm>
              <a:off x="806040" y="4263840"/>
              <a:ext cx="6779520" cy="1928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34A0E81-0AAF-C175-3490-038C3F1D1A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6680" y="4254480"/>
                <a:ext cx="6798240" cy="19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7D52476-82AD-3527-295C-889D579975FF}"/>
                  </a:ext>
                </a:extLst>
              </p14:cNvPr>
              <p14:cNvContentPartPr/>
              <p14:nvPr/>
            </p14:nvContentPartPr>
            <p14:xfrm>
              <a:off x="5146327" y="5582979"/>
              <a:ext cx="178200" cy="1258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7D52476-82AD-3527-295C-889D579975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37327" y="5573979"/>
                <a:ext cx="195840" cy="12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A06FA47-C5C6-52FE-ADFB-A299B207FAA0}"/>
              </a:ext>
            </a:extLst>
          </p:cNvPr>
          <p:cNvGrpSpPr/>
          <p:nvPr/>
        </p:nvGrpSpPr>
        <p:grpSpPr>
          <a:xfrm>
            <a:off x="5270887" y="5360104"/>
            <a:ext cx="539640" cy="231840"/>
            <a:chOff x="5270887" y="5360104"/>
            <a:chExt cx="53964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544F81-45B6-86BE-9B9A-578C399094FC}"/>
                    </a:ext>
                  </a:extLst>
                </p14:cNvPr>
                <p14:cNvContentPartPr/>
                <p14:nvPr/>
              </p14:nvContentPartPr>
              <p14:xfrm>
                <a:off x="5270887" y="5360104"/>
                <a:ext cx="244800" cy="224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544F81-45B6-86BE-9B9A-578C399094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2247" y="5351104"/>
                  <a:ext cx="262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58AA4FD-C263-9203-4A71-C9C441DA3105}"/>
                    </a:ext>
                  </a:extLst>
                </p14:cNvPr>
                <p14:cNvContentPartPr/>
                <p14:nvPr/>
              </p14:nvContentPartPr>
              <p14:xfrm>
                <a:off x="5565367" y="5427784"/>
                <a:ext cx="151920" cy="1238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58AA4FD-C263-9203-4A71-C9C441DA31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56367" y="5418784"/>
                  <a:ext cx="169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30A6C4-B400-423A-F4F5-8B85C985729A}"/>
                    </a:ext>
                  </a:extLst>
                </p14:cNvPr>
                <p14:cNvContentPartPr/>
                <p14:nvPr/>
              </p14:nvContentPartPr>
              <p14:xfrm>
                <a:off x="5757607" y="5449384"/>
                <a:ext cx="52920" cy="142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30A6C4-B400-423A-F4F5-8B85C98572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48607" y="5440744"/>
                  <a:ext cx="7056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FAE77D6-FFAA-219D-6518-1A0DAE45C01A}"/>
              </a:ext>
            </a:extLst>
          </p:cNvPr>
          <p:cNvGrpSpPr/>
          <p:nvPr/>
        </p:nvGrpSpPr>
        <p:grpSpPr>
          <a:xfrm>
            <a:off x="6557167" y="5359384"/>
            <a:ext cx="480240" cy="228960"/>
            <a:chOff x="6557167" y="5359384"/>
            <a:chExt cx="4802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51DFC6-A1E0-89AB-97AB-6CA8F70D29B7}"/>
                    </a:ext>
                  </a:extLst>
                </p14:cNvPr>
                <p14:cNvContentPartPr/>
                <p14:nvPr/>
              </p14:nvContentPartPr>
              <p14:xfrm>
                <a:off x="6557167" y="5359384"/>
                <a:ext cx="180720" cy="157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51DFC6-A1E0-89AB-97AB-6CA8F70D29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48527" y="5350744"/>
                  <a:ext cx="198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729C2DE-B8D0-14AE-63ED-124C734DB58E}"/>
                    </a:ext>
                  </a:extLst>
                </p14:cNvPr>
                <p14:cNvContentPartPr/>
                <p14:nvPr/>
              </p14:nvContentPartPr>
              <p14:xfrm>
                <a:off x="6811687" y="5408704"/>
                <a:ext cx="128520" cy="179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729C2DE-B8D0-14AE-63ED-124C734DB5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02687" y="5400064"/>
                  <a:ext cx="146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89BDFC-C305-EC52-7425-761F41231253}"/>
                    </a:ext>
                  </a:extLst>
                </p14:cNvPr>
                <p14:cNvContentPartPr/>
                <p14:nvPr/>
              </p14:nvContentPartPr>
              <p14:xfrm>
                <a:off x="6980527" y="5443984"/>
                <a:ext cx="56880" cy="137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89BDFC-C305-EC52-7425-761F412312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1887" y="5435344"/>
                  <a:ext cx="745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3035259-4882-C3AF-D1B5-6AAD425E9662}"/>
              </a:ext>
            </a:extLst>
          </p:cNvPr>
          <p:cNvGrpSpPr/>
          <p:nvPr/>
        </p:nvGrpSpPr>
        <p:grpSpPr>
          <a:xfrm>
            <a:off x="7942087" y="5274784"/>
            <a:ext cx="463320" cy="247680"/>
            <a:chOff x="7942087" y="5274784"/>
            <a:chExt cx="46332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FDC5A28-4C9A-6A63-C725-F7169D2BD31F}"/>
                    </a:ext>
                  </a:extLst>
                </p14:cNvPr>
                <p14:cNvContentPartPr/>
                <p14:nvPr/>
              </p14:nvContentPartPr>
              <p14:xfrm>
                <a:off x="7942087" y="5274784"/>
                <a:ext cx="255600" cy="178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FDC5A28-4C9A-6A63-C725-F7169D2BD3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33447" y="5266144"/>
                  <a:ext cx="273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49DE587-3988-1DBE-467A-E0624BAED1F7}"/>
                    </a:ext>
                  </a:extLst>
                </p14:cNvPr>
                <p14:cNvContentPartPr/>
                <p14:nvPr/>
              </p14:nvContentPartPr>
              <p14:xfrm>
                <a:off x="8224327" y="5359024"/>
                <a:ext cx="87120" cy="151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9DE587-3988-1DBE-467A-E0624BAED1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5687" y="5350024"/>
                  <a:ext cx="104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80585C-7DEE-9D24-7927-2E0826B75BD7}"/>
                    </a:ext>
                  </a:extLst>
                </p14:cNvPr>
                <p14:cNvContentPartPr/>
                <p14:nvPr/>
              </p14:nvContentPartPr>
              <p14:xfrm>
                <a:off x="8194807" y="5393944"/>
                <a:ext cx="123840" cy="67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80585C-7DEE-9D24-7927-2E0826B75B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86167" y="5384944"/>
                  <a:ext cx="141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EAF8958-0750-4B4A-4E0B-226758C24E28}"/>
                    </a:ext>
                  </a:extLst>
                </p14:cNvPr>
                <p14:cNvContentPartPr/>
                <p14:nvPr/>
              </p14:nvContentPartPr>
              <p14:xfrm>
                <a:off x="8328727" y="5392504"/>
                <a:ext cx="76680" cy="129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EAF8958-0750-4B4A-4E0B-226758C24E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20087" y="5383864"/>
                  <a:ext cx="9432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0204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B2E9F9-EE3D-B26C-3FE5-D125A6F61826}"/>
                  </a:ext>
                </a:extLst>
              </p14:cNvPr>
              <p14:cNvContentPartPr/>
              <p14:nvPr/>
            </p14:nvContentPartPr>
            <p14:xfrm>
              <a:off x="228600" y="370800"/>
              <a:ext cx="6279120" cy="23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B2E9F9-EE3D-B26C-3FE5-D125A6F618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0" y="361440"/>
                <a:ext cx="6297840" cy="23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BF438A-1B86-8DF2-0A99-AFF9CD771853}"/>
                  </a:ext>
                </a:extLst>
              </p14:cNvPr>
              <p14:cNvContentPartPr/>
              <p14:nvPr/>
            </p14:nvContentPartPr>
            <p14:xfrm>
              <a:off x="2530800" y="79920"/>
              <a:ext cx="1878480" cy="142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BF438A-1B86-8DF2-0A99-AFF9CD771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1440" y="70560"/>
                <a:ext cx="1897200" cy="14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74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E5CBAD-2758-CC73-45AC-5C3AFAAB4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765" y="256527"/>
                <a:ext cx="5754625" cy="45257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𝑂𝑥𝑦𝑧</m:t>
                    </m:r>
                  </m:oMath>
                </a14:m>
                <a:r>
                  <a:rPr lang="en-US" sz="24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: 		</a:t>
                </a:r>
                <a:r>
                  <a:rPr lang="en-US" sz="2400" b="0" dirty="0">
                    <a:solidFill>
                      <a:srgbClr val="0070C0"/>
                    </a:solidFill>
                  </a:rPr>
                  <a:t>Fixed frame (global frame)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:		Rotation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2400" dirty="0"/>
                  <a:t>   	in fixed frame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/>
                  <a:t>  	in fixed frame</a:t>
                </a:r>
              </a:p>
              <a:p>
                <a:pPr marL="0" indent="0">
                  <a:buNone/>
                </a:pPr>
                <a:r>
                  <a:rPr lang="en-US" sz="2400" dirty="0"/>
                  <a:t>In algebraic notation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E5CBAD-2758-CC73-45AC-5C3AFAAB4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65" y="256527"/>
                <a:ext cx="5754625" cy="4525785"/>
              </a:xfrm>
              <a:blipFill>
                <a:blip r:embed="rId3"/>
                <a:stretch>
                  <a:fillRect l="-1589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53F7B3-40F7-603D-3523-B99496B4C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2824" y="520256"/>
                <a:ext cx="5318411" cy="350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en-US" sz="2400" dirty="0">
                    <a:solidFill>
                      <a:srgbClr val="FF0000"/>
                    </a:solidFill>
                  </a:rPr>
                  <a:t>Moving frame (body frame)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:		Rotation matrix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/>
                  <a:t>  	in body frame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In algebraic notation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53F7B3-40F7-603D-3523-B99496B4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24" y="520256"/>
                <a:ext cx="5318411" cy="3507518"/>
              </a:xfrm>
              <a:prstGeom prst="rect">
                <a:avLst/>
              </a:prstGeom>
              <a:blipFill>
                <a:blip r:embed="rId4"/>
                <a:stretch>
                  <a:fillRect l="-1835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B2510CC-FFAD-2CF5-C48D-4976F1E7D51C}"/>
              </a:ext>
            </a:extLst>
          </p:cNvPr>
          <p:cNvGrpSpPr/>
          <p:nvPr/>
        </p:nvGrpSpPr>
        <p:grpSpPr>
          <a:xfrm>
            <a:off x="1603170" y="2647708"/>
            <a:ext cx="5495622" cy="3953765"/>
            <a:chOff x="6696378" y="1048483"/>
            <a:chExt cx="5495622" cy="39537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075787-1358-AD99-344F-DF2DEA4EBD25}"/>
                </a:ext>
              </a:extLst>
            </p:cNvPr>
            <p:cNvGrpSpPr/>
            <p:nvPr/>
          </p:nvGrpSpPr>
          <p:grpSpPr>
            <a:xfrm>
              <a:off x="6696378" y="2186499"/>
              <a:ext cx="4079015" cy="2815749"/>
              <a:chOff x="2363272" y="2855141"/>
              <a:chExt cx="4079015" cy="281574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881EF60-D366-5D2F-C746-880D6DAB0123}"/>
                  </a:ext>
                </a:extLst>
              </p:cNvPr>
              <p:cNvCxnSpPr/>
              <p:nvPr/>
            </p:nvCxnSpPr>
            <p:spPr>
              <a:xfrm flipV="1">
                <a:off x="3200400" y="3075877"/>
                <a:ext cx="0" cy="1484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D28D5C9-4FC6-C26C-EEB8-099514249C64}"/>
                  </a:ext>
                </a:extLst>
              </p:cNvPr>
              <p:cNvCxnSpPr/>
              <p:nvPr/>
            </p:nvCxnSpPr>
            <p:spPr>
              <a:xfrm>
                <a:off x="3200400" y="4560503"/>
                <a:ext cx="16078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3A5CC14-C61C-E84E-D7D5-998A49FB21BD}"/>
                  </a:ext>
                </a:extLst>
              </p:cNvPr>
              <p:cNvCxnSpPr/>
              <p:nvPr/>
            </p:nvCxnSpPr>
            <p:spPr>
              <a:xfrm flipH="1">
                <a:off x="2569336" y="4560503"/>
                <a:ext cx="631064" cy="910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1525FCD-4A17-A4F6-C075-98261C71E2BE}"/>
                      </a:ext>
                    </a:extLst>
                  </p:cNvPr>
                  <p:cNvSpPr txBox="1"/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2A5684C-AF55-9B94-D967-2FC0802B65B5}"/>
                      </a:ext>
                    </a:extLst>
                  </p:cNvPr>
                  <p:cNvSpPr txBox="1"/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C4B3F48-091D-6C71-2942-5F4216BB5A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3D9CEF3-055C-7CA6-96ED-0D59B967016D}"/>
                  </a:ext>
                </a:extLst>
              </p:cNvPr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F15BD6F-C932-1F88-5745-88622D196B33}"/>
                    </a:ext>
                  </a:extLst>
                </p:cNvPr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52" name="Freeform 12">
                    <a:extLst>
                      <a:ext uri="{FF2B5EF4-FFF2-40B4-BE49-F238E27FC236}">
                        <a16:creationId xmlns:a16="http://schemas.microsoft.com/office/drawing/2014/main" id="{8C98FA71-6B72-63C6-92F1-C3AB2CA2BFD3}"/>
                      </a:ext>
                    </a:extLst>
                  </p:cNvPr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9262FC7-F4E3-2260-A987-F2209D313C91}"/>
                      </a:ext>
                    </a:extLst>
                  </p:cNvPr>
                  <p:cNvCxnSpPr>
                    <a:stCxn id="52" idx="5"/>
                    <a:endCxn id="52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6F32FD5-3830-E1C2-A80E-168AD4662501}"/>
                    </a:ext>
                  </a:extLst>
                </p:cNvPr>
                <p:cNvGrpSpPr/>
                <p:nvPr/>
              </p:nvGrpSpPr>
              <p:grpSpPr>
                <a:xfrm>
                  <a:off x="3321797" y="4852511"/>
                  <a:ext cx="169333" cy="127001"/>
                  <a:chOff x="3837277" y="3970773"/>
                  <a:chExt cx="169333" cy="127001"/>
                </a:xfrm>
              </p:grpSpPr>
              <p:sp>
                <p:nvSpPr>
                  <p:cNvPr id="49" name="Freeform 17">
                    <a:extLst>
                      <a:ext uri="{FF2B5EF4-FFF2-40B4-BE49-F238E27FC236}">
                        <a16:creationId xmlns:a16="http://schemas.microsoft.com/office/drawing/2014/main" id="{E98F6BA0-4D57-49E7-7952-1E2B0E399478}"/>
                      </a:ext>
                    </a:extLst>
                  </p:cNvPr>
                  <p:cNvSpPr/>
                  <p:nvPr/>
                </p:nvSpPr>
                <p:spPr>
                  <a:xfrm>
                    <a:off x="3837277" y="4008874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Freeform 18">
                    <a:extLst>
                      <a:ext uri="{FF2B5EF4-FFF2-40B4-BE49-F238E27FC236}">
                        <a16:creationId xmlns:a16="http://schemas.microsoft.com/office/drawing/2014/main" id="{7D828C20-9F2D-4B7D-7A5A-99C514CD236E}"/>
                      </a:ext>
                    </a:extLst>
                  </p:cNvPr>
                  <p:cNvSpPr/>
                  <p:nvPr/>
                </p:nvSpPr>
                <p:spPr>
                  <a:xfrm>
                    <a:off x="3892310" y="3985591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Freeform 19">
                    <a:extLst>
                      <a:ext uri="{FF2B5EF4-FFF2-40B4-BE49-F238E27FC236}">
                        <a16:creationId xmlns:a16="http://schemas.microsoft.com/office/drawing/2014/main" id="{85C10040-0617-AAE0-E543-811E701A9668}"/>
                      </a:ext>
                    </a:extLst>
                  </p:cNvPr>
                  <p:cNvSpPr/>
                  <p:nvPr/>
                </p:nvSpPr>
                <p:spPr>
                  <a:xfrm>
                    <a:off x="3943111" y="397077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6860D2E-5114-D80E-A012-62BA3991CFC3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E8F9FCD-994D-E73A-F4D6-F1D6DB48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80E08C-C5DB-ABA5-CED8-A2F4CBE6A265}"/>
                      </a:ext>
                    </a:extLst>
                  </p:cNvPr>
                  <p:cNvSpPr txBox="1"/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8A32086-74A2-FA70-D6FF-8D7AD67658EC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152BCAE-79F7-8FCC-6191-ED1ABB450230}"/>
                </a:ext>
              </a:extLst>
            </p:cNvPr>
            <p:cNvGrpSpPr/>
            <p:nvPr/>
          </p:nvGrpSpPr>
          <p:grpSpPr>
            <a:xfrm rot="19210662">
              <a:off x="9347470" y="1202600"/>
              <a:ext cx="2279562" cy="1983323"/>
              <a:chOff x="2450066" y="3471444"/>
              <a:chExt cx="2279562" cy="198332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06F7F5-9223-AE91-E01C-0A13CF83285F}"/>
                  </a:ext>
                </a:extLst>
              </p:cNvPr>
              <p:cNvCxnSpPr/>
              <p:nvPr/>
            </p:nvCxnSpPr>
            <p:spPr>
              <a:xfrm flipV="1">
                <a:off x="3200400" y="3709907"/>
                <a:ext cx="9520" cy="8505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4888B34-D64C-E3AA-0260-E7CBF1416C86}"/>
                  </a:ext>
                </a:extLst>
              </p:cNvPr>
              <p:cNvCxnSpPr/>
              <p:nvPr/>
            </p:nvCxnSpPr>
            <p:spPr>
              <a:xfrm>
                <a:off x="3200400" y="4560503"/>
                <a:ext cx="104360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B8943F8-3849-47B0-6788-4CB6DD26157A}"/>
                  </a:ext>
                </a:extLst>
              </p:cNvPr>
              <p:cNvCxnSpPr/>
              <p:nvPr/>
            </p:nvCxnSpPr>
            <p:spPr>
              <a:xfrm flipH="1">
                <a:off x="2719130" y="4560503"/>
                <a:ext cx="481270" cy="6558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5328161-73CE-08EC-7889-4B2DC84DFFD2}"/>
                      </a:ext>
                    </a:extLst>
                  </p:cNvPr>
                  <p:cNvSpPr txBox="1"/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73B802-2CA2-44E0-BE44-047F4270F733}"/>
                      </a:ext>
                    </a:extLst>
                  </p:cNvPr>
                  <p:cNvSpPr txBox="1"/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32B54F9-01D3-FA2C-4282-EAC6717A9AB4}"/>
                      </a:ext>
                    </a:extLst>
                  </p:cNvPr>
                  <p:cNvSpPr txBox="1"/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C35D67A-8061-84AD-39B4-469859ED6AF1}"/>
                  </a:ext>
                </a:extLst>
              </p:cNvPr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3351553-D75C-9582-F95A-90BC59C7F63A}"/>
                    </a:ext>
                  </a:extLst>
                </p:cNvPr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34" name="Freeform 36">
                    <a:extLst>
                      <a:ext uri="{FF2B5EF4-FFF2-40B4-BE49-F238E27FC236}">
                        <a16:creationId xmlns:a16="http://schemas.microsoft.com/office/drawing/2014/main" id="{67384967-772A-1BD5-9CD8-D0C3EA348C29}"/>
                      </a:ext>
                    </a:extLst>
                  </p:cNvPr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99DD66C8-FA8E-1981-8534-26A82A39F896}"/>
                      </a:ext>
                    </a:extLst>
                  </p:cNvPr>
                  <p:cNvCxnSpPr>
                    <a:stCxn id="34" idx="5"/>
                    <a:endCxn id="34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BF81C95-8D16-8DB1-BFA8-E99AA183BE7E}"/>
                    </a:ext>
                  </a:extLst>
                </p:cNvPr>
                <p:cNvGrpSpPr/>
                <p:nvPr/>
              </p:nvGrpSpPr>
              <p:grpSpPr>
                <a:xfrm>
                  <a:off x="3359446" y="4824231"/>
                  <a:ext cx="169333" cy="127002"/>
                  <a:chOff x="3874926" y="3942493"/>
                  <a:chExt cx="169333" cy="127002"/>
                </a:xfrm>
              </p:grpSpPr>
              <p:sp>
                <p:nvSpPr>
                  <p:cNvPr id="31" name="Freeform 33">
                    <a:extLst>
                      <a:ext uri="{FF2B5EF4-FFF2-40B4-BE49-F238E27FC236}">
                        <a16:creationId xmlns:a16="http://schemas.microsoft.com/office/drawing/2014/main" id="{61FA8147-E548-ADB4-85D5-4C0E36C36FB2}"/>
                      </a:ext>
                    </a:extLst>
                  </p:cNvPr>
                  <p:cNvSpPr/>
                  <p:nvPr/>
                </p:nvSpPr>
                <p:spPr>
                  <a:xfrm>
                    <a:off x="3874926" y="3980595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C8FE368B-F262-4B27-E3FD-00CD18913130}"/>
                      </a:ext>
                    </a:extLst>
                  </p:cNvPr>
                  <p:cNvSpPr/>
                  <p:nvPr/>
                </p:nvSpPr>
                <p:spPr>
                  <a:xfrm>
                    <a:off x="3929959" y="3957312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7B2B60B-57A5-3253-5B4F-09EC4392D086}"/>
                      </a:ext>
                    </a:extLst>
                  </p:cNvPr>
                  <p:cNvSpPr/>
                  <p:nvPr/>
                </p:nvSpPr>
                <p:spPr>
                  <a:xfrm>
                    <a:off x="3980760" y="394249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6538E0-F569-24B7-09B9-97AC0B7A5A66}"/>
                </a:ext>
              </a:extLst>
            </p:cNvPr>
            <p:cNvGrpSpPr/>
            <p:nvPr/>
          </p:nvGrpSpPr>
          <p:grpSpPr>
            <a:xfrm>
              <a:off x="9611325" y="1339061"/>
              <a:ext cx="2238940" cy="2082381"/>
              <a:chOff x="6230242" y="3351235"/>
              <a:chExt cx="2238940" cy="2082381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B0FE944-A8AA-2570-B593-EDF57BDD0433}"/>
                  </a:ext>
                </a:extLst>
              </p:cNvPr>
              <p:cNvCxnSpPr/>
              <p:nvPr/>
            </p:nvCxnSpPr>
            <p:spPr>
              <a:xfrm flipH="1" flipV="1">
                <a:off x="6859182" y="3351235"/>
                <a:ext cx="2124" cy="11715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54DD7E2-1D42-AB93-3ABF-F0A665E64D9B}"/>
                  </a:ext>
                </a:extLst>
              </p:cNvPr>
              <p:cNvCxnSpPr/>
              <p:nvPr/>
            </p:nvCxnSpPr>
            <p:spPr>
              <a:xfrm>
                <a:off x="6861306" y="4522771"/>
                <a:ext cx="1607876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1BDBF8E-0B25-2C17-CFAF-5234BA485FE6}"/>
                  </a:ext>
                </a:extLst>
              </p:cNvPr>
              <p:cNvCxnSpPr/>
              <p:nvPr/>
            </p:nvCxnSpPr>
            <p:spPr>
              <a:xfrm flipH="1">
                <a:off x="6230242" y="4522771"/>
                <a:ext cx="631064" cy="91084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67ABBF8-95DF-08F7-B5FA-47F5D12DE951}"/>
                    </a:ext>
                  </a:extLst>
                </p:cNvPr>
                <p:cNvSpPr txBox="1"/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675D17-004B-DB29-41F9-7182460E1AA4}"/>
                    </a:ext>
                  </a:extLst>
                </p:cNvPr>
                <p:cNvSpPr txBox="1"/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526DBDC-236B-80DC-1DAF-B6952CA71808}"/>
                    </a:ext>
                  </a:extLst>
                </p:cNvPr>
                <p:cNvSpPr txBox="1"/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3CE002-65A4-4332-3295-52F61B0AD858}"/>
                </a:ext>
              </a:extLst>
            </p:cNvPr>
            <p:cNvCxnSpPr/>
            <p:nvPr/>
          </p:nvCxnSpPr>
          <p:spPr>
            <a:xfrm flipV="1">
              <a:off x="7533506" y="2519650"/>
              <a:ext cx="2706759" cy="136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1F4770D-86FB-D0F9-620E-D140878FFCF4}"/>
                </a:ext>
              </a:extLst>
            </p:cNvPr>
            <p:cNvSpPr/>
            <p:nvPr/>
          </p:nvSpPr>
          <p:spPr>
            <a:xfrm>
              <a:off x="10443792" y="1344469"/>
              <a:ext cx="1098018" cy="106979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529DD0-82DA-980F-B9F4-A34F25098D64}"/>
                </a:ext>
              </a:extLst>
            </p:cNvPr>
            <p:cNvSpPr/>
            <p:nvPr/>
          </p:nvSpPr>
          <p:spPr>
            <a:xfrm>
              <a:off x="10459778" y="2015357"/>
              <a:ext cx="105164" cy="8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FEC0B5-BACA-5507-DEDC-3D66636B0326}"/>
                </a:ext>
              </a:extLst>
            </p:cNvPr>
            <p:cNvCxnSpPr/>
            <p:nvPr/>
          </p:nvCxnSpPr>
          <p:spPr>
            <a:xfrm flipV="1">
              <a:off x="10240577" y="2101741"/>
              <a:ext cx="261844" cy="3990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12A54F5-1132-7CD1-C25C-B09609C44B94}"/>
                </a:ext>
              </a:extLst>
            </p:cNvPr>
            <p:cNvCxnSpPr/>
            <p:nvPr/>
          </p:nvCxnSpPr>
          <p:spPr>
            <a:xfrm flipV="1">
              <a:off x="7533506" y="2058549"/>
              <a:ext cx="2926272" cy="1833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258A84-2525-181B-D47E-16109843D011}"/>
                    </a:ext>
                  </a:extLst>
                </p:cNvPr>
                <p:cNvSpPr txBox="1"/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8BB27-D1F1-1036-BF52-CB143039C072}"/>
              </a:ext>
            </a:extLst>
          </p:cNvPr>
          <p:cNvGrpSpPr/>
          <p:nvPr/>
        </p:nvGrpSpPr>
        <p:grpSpPr>
          <a:xfrm>
            <a:off x="5676886" y="5696921"/>
            <a:ext cx="5713631" cy="575616"/>
            <a:chOff x="3690966" y="5676764"/>
            <a:chExt cx="5713631" cy="575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298874C-E577-5EF4-8640-AEEE8E0AB8EE}"/>
                    </a:ext>
                  </a:extLst>
                </p:cNvPr>
                <p:cNvSpPr txBox="1"/>
                <p:nvPr/>
              </p:nvSpPr>
              <p:spPr>
                <a:xfrm>
                  <a:off x="3690966" y="5676764"/>
                  <a:ext cx="19168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298874C-E577-5EF4-8640-AEEE8E0AB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966" y="5676764"/>
                  <a:ext cx="191685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5579C5F-5BDF-03A3-287C-F7877057008D}"/>
                </a:ext>
              </a:extLst>
            </p:cNvPr>
            <p:cNvSpPr/>
            <p:nvPr/>
          </p:nvSpPr>
          <p:spPr>
            <a:xfrm>
              <a:off x="5889811" y="5824953"/>
              <a:ext cx="564777" cy="3750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95F284D-6BC0-F537-C2C2-96AE4BDCD590}"/>
                    </a:ext>
                  </a:extLst>
                </p:cNvPr>
                <p:cNvSpPr txBox="1"/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0" i="1">
                      <a:solidFill>
                        <a:srgbClr val="0070C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5403C2-520B-9A08-048A-18F391196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6EF295-BBFB-D8AE-2ADF-AD118D0AF17A}"/>
                  </a:ext>
                </a:extLst>
              </p:cNvPr>
              <p:cNvSpPr txBox="1"/>
              <p:nvPr/>
            </p:nvSpPr>
            <p:spPr>
              <a:xfrm>
                <a:off x="6035390" y="2847360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6EF295-BBFB-D8AE-2ADF-AD118D0AF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390" y="2847360"/>
                <a:ext cx="7598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774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729000"/>
          </a:xfrm>
        </p:spPr>
        <p:txBody>
          <a:bodyPr>
            <a:normAutofit fontScale="90000"/>
          </a:bodyPr>
          <a:lstStyle/>
          <a:p>
            <a:r>
              <a:rPr lang="en-US" dirty="0"/>
              <a:t>Coordinate Transformation (reasoning in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7815"/>
                <a:ext cx="5318411" cy="507313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𝑂𝑥𝑦𝑧</m:t>
                    </m:r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: 		</a:t>
                </a:r>
                <a:r>
                  <a:rPr lang="en-US" b="0" dirty="0">
                    <a:solidFill>
                      <a:srgbClr val="0070C0"/>
                    </a:solidFill>
                  </a:rPr>
                  <a:t>Fixed frame (global frame)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	</a:t>
                </a:r>
                <a:r>
                  <a:rPr lang="en-US" dirty="0">
                    <a:solidFill>
                      <a:srgbClr val="FF0000"/>
                    </a:solidFill>
                  </a:rPr>
                  <a:t>Moving frame (body frame)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:		Rotation matrix</a:t>
                </a:r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  	in fixed frame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 	in fixed frame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 	in body frame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algebraic notation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7815"/>
                <a:ext cx="5318411" cy="5073137"/>
              </a:xfrm>
              <a:blipFill>
                <a:blip r:embed="rId3"/>
                <a:stretch>
                  <a:fillRect l="-1718" t="-3005" r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696378" y="1048483"/>
            <a:ext cx="5495622" cy="3953765"/>
            <a:chOff x="6696378" y="1048483"/>
            <a:chExt cx="5495622" cy="3953765"/>
          </a:xfrm>
        </p:grpSpPr>
        <p:grpSp>
          <p:nvGrpSpPr>
            <p:cNvPr id="23" name="Group 22"/>
            <p:cNvGrpSpPr/>
            <p:nvPr/>
          </p:nvGrpSpPr>
          <p:grpSpPr>
            <a:xfrm>
              <a:off x="6696378" y="2186499"/>
              <a:ext cx="4079015" cy="2815749"/>
              <a:chOff x="2363272" y="2855141"/>
              <a:chExt cx="4079015" cy="28157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3200400" y="3075877"/>
                <a:ext cx="0" cy="1484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3200400" y="4560503"/>
                <a:ext cx="16078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2569336" y="4560503"/>
                <a:ext cx="631064" cy="9108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/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13" name="Freeform 12"/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>
                    <a:stCxn id="13" idx="5"/>
                    <a:endCxn id="13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321797" y="4852511"/>
                  <a:ext cx="169333" cy="127001"/>
                  <a:chOff x="3837277" y="3970773"/>
                  <a:chExt cx="169333" cy="127001"/>
                </a:xfrm>
              </p:grpSpPr>
              <p:sp>
                <p:nvSpPr>
                  <p:cNvPr id="18" name="Freeform 17"/>
                  <p:cNvSpPr/>
                  <p:nvPr/>
                </p:nvSpPr>
                <p:spPr>
                  <a:xfrm>
                    <a:off x="3837277" y="4008874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>
                  <a:xfrm>
                    <a:off x="3892310" y="3985591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 19"/>
                  <p:cNvSpPr/>
                  <p:nvPr/>
                </p:nvSpPr>
                <p:spPr>
                  <a:xfrm>
                    <a:off x="3943111" y="397077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 rot="19210662">
              <a:off x="9347470" y="1202600"/>
              <a:ext cx="2279562" cy="1983323"/>
              <a:chOff x="2450066" y="3471444"/>
              <a:chExt cx="2279562" cy="198332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200400" y="3709907"/>
                <a:ext cx="9520" cy="8505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200400" y="4560503"/>
                <a:ext cx="104360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719130" y="4560503"/>
                <a:ext cx="481270" cy="6558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37" name="Freeform 36"/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7" idx="5"/>
                    <a:endCxn id="37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359446" y="4824231"/>
                  <a:ext cx="169333" cy="127002"/>
                  <a:chOff x="3874926" y="3942493"/>
                  <a:chExt cx="169333" cy="127002"/>
                </a:xfrm>
              </p:grpSpPr>
              <p:sp>
                <p:nvSpPr>
                  <p:cNvPr id="34" name="Freeform 33"/>
                  <p:cNvSpPr/>
                  <p:nvPr/>
                </p:nvSpPr>
                <p:spPr>
                  <a:xfrm>
                    <a:off x="3874926" y="3980595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reeform 34"/>
                  <p:cNvSpPr/>
                  <p:nvPr/>
                </p:nvSpPr>
                <p:spPr>
                  <a:xfrm>
                    <a:off x="3929959" y="3957312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reeform 35"/>
                  <p:cNvSpPr/>
                  <p:nvPr/>
                </p:nvSpPr>
                <p:spPr>
                  <a:xfrm>
                    <a:off x="3980760" y="394249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5" name="Group 44"/>
            <p:cNvGrpSpPr/>
            <p:nvPr/>
          </p:nvGrpSpPr>
          <p:grpSpPr>
            <a:xfrm>
              <a:off x="9611325" y="1339061"/>
              <a:ext cx="2238940" cy="2082381"/>
              <a:chOff x="6230242" y="3351235"/>
              <a:chExt cx="2238940" cy="2082381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6859182" y="3351235"/>
                <a:ext cx="2124" cy="11715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6861306" y="4522771"/>
                <a:ext cx="1607876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6230242" y="4522771"/>
                <a:ext cx="631064" cy="91084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V="1">
              <a:off x="7533506" y="2519650"/>
              <a:ext cx="2706759" cy="136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0443792" y="1344469"/>
              <a:ext cx="1098018" cy="106979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459778" y="2015357"/>
              <a:ext cx="105164" cy="8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0240577" y="2101741"/>
              <a:ext cx="261844" cy="3990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7533506" y="2058549"/>
              <a:ext cx="2926272" cy="1833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090411" y="1136342"/>
                <a:ext cx="75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11" y="1136342"/>
                <a:ext cx="75985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7C9F95-30BF-0449-11F8-F56BC7CE58FA}"/>
                  </a:ext>
                </a:extLst>
              </p:cNvPr>
              <p:cNvSpPr txBox="1"/>
              <p:nvPr/>
            </p:nvSpPr>
            <p:spPr>
              <a:xfrm>
                <a:off x="11033065" y="2812090"/>
                <a:ext cx="9570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7C9F95-30BF-0449-11F8-F56BC7CE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065" y="2812090"/>
                <a:ext cx="95708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DB4B93-836C-FCFC-0B1E-75ECE5B89C76}"/>
              </a:ext>
            </a:extLst>
          </p:cNvPr>
          <p:cNvCxnSpPr>
            <a:cxnSpLocks/>
          </p:cNvCxnSpPr>
          <p:nvPr/>
        </p:nvCxnSpPr>
        <p:spPr>
          <a:xfrm>
            <a:off x="10355050" y="2310238"/>
            <a:ext cx="816803" cy="61417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DD8CF4-2CB1-3773-7F62-D1A30AB1752D}"/>
              </a:ext>
            </a:extLst>
          </p:cNvPr>
          <p:cNvGrpSpPr/>
          <p:nvPr/>
        </p:nvGrpSpPr>
        <p:grpSpPr>
          <a:xfrm>
            <a:off x="2626659" y="5540189"/>
            <a:ext cx="6777938" cy="796371"/>
            <a:chOff x="2626659" y="5540189"/>
            <a:chExt cx="6777938" cy="796371"/>
          </a:xfrm>
        </p:grpSpPr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BB92C48-05CD-BC67-2210-E67787973D5D}"/>
                </a:ext>
              </a:extLst>
            </p:cNvPr>
            <p:cNvSpPr/>
            <p:nvPr/>
          </p:nvSpPr>
          <p:spPr>
            <a:xfrm>
              <a:off x="2626659" y="5540189"/>
              <a:ext cx="304800" cy="7963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77F9363-7800-8F58-1C16-8EFD2996F8A7}"/>
                    </a:ext>
                  </a:extLst>
                </p:cNvPr>
                <p:cNvSpPr txBox="1"/>
                <p:nvPr/>
              </p:nvSpPr>
              <p:spPr>
                <a:xfrm>
                  <a:off x="3233771" y="5676764"/>
                  <a:ext cx="20374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77F9363-7800-8F58-1C16-8EFD2996F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71" y="5676764"/>
                  <a:ext cx="2037476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E4E212E-4843-495F-5B3E-F92FB2ECAF2A}"/>
                </a:ext>
              </a:extLst>
            </p:cNvPr>
            <p:cNvSpPr/>
            <p:nvPr/>
          </p:nvSpPr>
          <p:spPr>
            <a:xfrm>
              <a:off x="5889811" y="5824953"/>
              <a:ext cx="564777" cy="3750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5403C2-520B-9A08-048A-18F3911961E4}"/>
                    </a:ext>
                  </a:extLst>
                </p:cNvPr>
                <p:cNvSpPr txBox="1"/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0" i="1">
                      <a:solidFill>
                        <a:srgbClr val="0070C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5403C2-520B-9A08-048A-18F391196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3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5069</TotalTime>
  <Words>1141</Words>
  <Application>Microsoft Office PowerPoint</Application>
  <PresentationFormat>Widescreen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2_Office Theme</vt:lpstr>
      <vt:lpstr>Review: Rotation Matrix</vt:lpstr>
      <vt:lpstr>Contents</vt:lpstr>
      <vt:lpstr>Review of Matrix addition</vt:lpstr>
      <vt:lpstr>Review of Matrix multiplication</vt:lpstr>
      <vt:lpstr>Matrix multiplication with column picture</vt:lpstr>
      <vt:lpstr>Direction cosine</vt:lpstr>
      <vt:lpstr>PowerPoint Presentation</vt:lpstr>
      <vt:lpstr>PowerPoint Presentation</vt:lpstr>
      <vt:lpstr>Coordinate Transformation (reasoning in Space)</vt:lpstr>
      <vt:lpstr>Review of Linear Algebra</vt:lpstr>
      <vt:lpstr>Rotation Matrix in 2D</vt:lpstr>
      <vt:lpstr>Rotation Matrix in 2D</vt:lpstr>
      <vt:lpstr>Rotation Matrix in 3D</vt:lpstr>
      <vt:lpstr>Coordinate Transformation</vt:lpstr>
      <vt:lpstr>Property of Rotation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Derivative of Rotation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I.T.C</dc:creator>
  <cp:lastModifiedBy>Sarot SRANG</cp:lastModifiedBy>
  <cp:revision>121</cp:revision>
  <dcterms:created xsi:type="dcterms:W3CDTF">2020-05-14T06:30:17Z</dcterms:created>
  <dcterms:modified xsi:type="dcterms:W3CDTF">2024-06-08T04:54:51Z</dcterms:modified>
</cp:coreProperties>
</file>