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theme/themeOverride15.xml" ContentType="application/vnd.openxmlformats-officedocument.themeOverr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theme/themeOverride16.xml" ContentType="application/vnd.openxmlformats-officedocument.themeOverride+xml"/>
  <Override PartName="/ppt/ink/ink153.xml" ContentType="application/inkml+xml"/>
  <Override PartName="/ppt/theme/themeOverride17.xml" ContentType="application/vnd.openxmlformats-officedocument.themeOverride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83" r:id="rId3"/>
    <p:sldId id="259" r:id="rId4"/>
    <p:sldId id="267" r:id="rId5"/>
    <p:sldId id="274" r:id="rId6"/>
    <p:sldId id="275" r:id="rId7"/>
    <p:sldId id="258" r:id="rId8"/>
    <p:sldId id="261" r:id="rId9"/>
    <p:sldId id="260" r:id="rId10"/>
    <p:sldId id="262" r:id="rId11"/>
    <p:sldId id="271" r:id="rId12"/>
    <p:sldId id="272" r:id="rId13"/>
    <p:sldId id="270" r:id="rId14"/>
    <p:sldId id="268" r:id="rId15"/>
    <p:sldId id="269" r:id="rId16"/>
    <p:sldId id="264" r:id="rId17"/>
    <p:sldId id="273" r:id="rId18"/>
    <p:sldId id="263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-230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t SRANG" userId="a391a74c-0223-4591-9ba9-531b2ebaca54" providerId="ADAL" clId="{9F9A3FBA-E6E4-4E82-9551-CC2CEE58F9CB}"/>
    <pc:docChg chg="modSld">
      <pc:chgData name="Sarot SRANG" userId="a391a74c-0223-4591-9ba9-531b2ebaca54" providerId="ADAL" clId="{9F9A3FBA-E6E4-4E82-9551-CC2CEE58F9CB}" dt="2023-07-15T02:26:33.615" v="25" actId="20577"/>
      <pc:docMkLst>
        <pc:docMk/>
      </pc:docMkLst>
      <pc:sldChg chg="addSp modSp mod">
        <pc:chgData name="Sarot SRANG" userId="a391a74c-0223-4591-9ba9-531b2ebaca54" providerId="ADAL" clId="{9F9A3FBA-E6E4-4E82-9551-CC2CEE58F9CB}" dt="2023-07-15T02:26:33.615" v="25" actId="20577"/>
        <pc:sldMkLst>
          <pc:docMk/>
          <pc:sldMk cId="1483197107" sldId="264"/>
        </pc:sldMkLst>
        <pc:spChg chg="add mod">
          <ac:chgData name="Sarot SRANG" userId="a391a74c-0223-4591-9ba9-531b2ebaca54" providerId="ADAL" clId="{9F9A3FBA-E6E4-4E82-9551-CC2CEE58F9CB}" dt="2023-07-15T02:26:33.615" v="25" actId="20577"/>
          <ac:spMkLst>
            <pc:docMk/>
            <pc:sldMk cId="1483197107" sldId="264"/>
            <ac:spMk id="7" creationId="{8993CCD8-D1A1-5E6B-2F7A-0B86E389318A}"/>
          </ac:spMkLst>
        </pc:spChg>
        <pc:spChg chg="mod">
          <ac:chgData name="Sarot SRANG" userId="a391a74c-0223-4591-9ba9-531b2ebaca54" providerId="ADAL" clId="{9F9A3FBA-E6E4-4E82-9551-CC2CEE58F9CB}" dt="2023-07-11T07:59:29.473" v="13" actId="207"/>
          <ac:spMkLst>
            <pc:docMk/>
            <pc:sldMk cId="1483197107" sldId="264"/>
            <ac:spMk id="67" creationId="{00000000-0000-0000-0000-000000000000}"/>
          </ac:spMkLst>
        </pc:spChg>
        <pc:grpChg chg="mod">
          <ac:chgData name="Sarot SRANG" userId="a391a74c-0223-4591-9ba9-531b2ebaca54" providerId="ADAL" clId="{9F9A3FBA-E6E4-4E82-9551-CC2CEE58F9CB}" dt="2023-07-11T07:57:15.680" v="9" actId="1076"/>
          <ac:grpSpMkLst>
            <pc:docMk/>
            <pc:sldMk cId="1483197107" sldId="264"/>
            <ac:grpSpMk id="34" creationId="{755F7FFD-3F46-1047-6CF2-86CEA0063552}"/>
          </ac:grpSpMkLst>
        </pc:grpChg>
      </pc:sldChg>
      <pc:sldChg chg="addSp modSp mod">
        <pc:chgData name="Sarot SRANG" userId="a391a74c-0223-4591-9ba9-531b2ebaca54" providerId="ADAL" clId="{9F9A3FBA-E6E4-4E82-9551-CC2CEE58F9CB}" dt="2023-07-11T07:42:50.891" v="8"/>
        <pc:sldMkLst>
          <pc:docMk/>
          <pc:sldMk cId="3609890022" sldId="268"/>
        </pc:sldMkLst>
        <pc:spChg chg="add mod">
          <ac:chgData name="Sarot SRANG" userId="a391a74c-0223-4591-9ba9-531b2ebaca54" providerId="ADAL" clId="{9F9A3FBA-E6E4-4E82-9551-CC2CEE58F9CB}" dt="2023-07-11T07:42:50.891" v="8"/>
          <ac:spMkLst>
            <pc:docMk/>
            <pc:sldMk cId="3609890022" sldId="268"/>
            <ac:spMk id="3" creationId="{7D10554A-FB4E-4929-1034-B50AA4C5E555}"/>
          </ac:spMkLst>
        </pc:spChg>
      </pc:sldChg>
      <pc:sldChg chg="modSp mod">
        <pc:chgData name="Sarot SRANG" userId="a391a74c-0223-4591-9ba9-531b2ebaca54" providerId="ADAL" clId="{9F9A3FBA-E6E4-4E82-9551-CC2CEE58F9CB}" dt="2023-07-11T08:17:51.277" v="14" actId="1076"/>
        <pc:sldMkLst>
          <pc:docMk/>
          <pc:sldMk cId="570909792" sldId="273"/>
        </pc:sldMkLst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14" creationId="{5A571087-7F93-B160-E122-E2E6FDA51774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25" creationId="{00899E7F-CF7F-FA12-A754-892DAB791103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30" creationId="{A45DCA3A-1972-5068-565A-A778254DF360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43" creationId="{159AF177-F70C-6AB4-AF0F-C1E093B0576C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73" creationId="{6B0C99A9-2E29-249F-1DDF-0959EBB7949A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74" creationId="{EF96455C-CE92-B634-46E7-1549FB5C3FD3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75" creationId="{CAF6B34A-7CC1-47AD-EECE-3CCB0478DA1B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84" creationId="{14952E97-C2BE-05F7-C597-C859C670A8A0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191" creationId="{ACF90B8B-2B6B-83A9-A5BD-7C3167BFE800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01" creationId="{9964C781-6CFA-6D70-36DE-1A80384FDDDB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11" creationId="{84533087-1B4C-D4BA-7045-CABF1C274540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18" creationId="{9818C4B1-0648-BBDB-B7FF-A18960F158E6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27" creationId="{C7AB5AAB-EE12-FAE2-6612-9502768208BA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28" creationId="{4AA36AC1-AAF2-1832-A9F6-32D04AB67079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34" creationId="{A05AD3D1-D023-9F65-7FE8-176C671AFE26}"/>
          </ac:grpSpMkLst>
        </pc:grpChg>
        <pc:grpChg chg="mod">
          <ac:chgData name="Sarot SRANG" userId="a391a74c-0223-4591-9ba9-531b2ebaca54" providerId="ADAL" clId="{9F9A3FBA-E6E4-4E82-9551-CC2CEE58F9CB}" dt="2023-07-11T08:17:51.277" v="14" actId="1076"/>
          <ac:grpSpMkLst>
            <pc:docMk/>
            <pc:sldMk cId="570909792" sldId="273"/>
            <ac:grpSpMk id="267" creationId="{55AAC807-2FA9-DB33-5949-FE6EA84FFA66}"/>
          </ac:grpSpMkLst>
        </pc:grpChg>
        <pc:graphicFrameChg chg="mod">
          <ac:chgData name="Sarot SRANG" userId="a391a74c-0223-4591-9ba9-531b2ebaca54" providerId="ADAL" clId="{9F9A3FBA-E6E4-4E82-9551-CC2CEE58F9CB}" dt="2023-07-11T08:17:51.277" v="14" actId="1076"/>
          <ac:graphicFrameMkLst>
            <pc:docMk/>
            <pc:sldMk cId="570909792" sldId="273"/>
            <ac:graphicFrameMk id="53" creationId="{0825527C-C2D3-7C0D-D021-82A48E23D068}"/>
          </ac:graphicFrameMkLst>
        </pc:graphicFrame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55" creationId="{5A18EFB6-659D-81E8-2693-C055D3B9B3BC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10" creationId="{791D2D7B-3908-89FD-56E9-E0467E05E42C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15" creationId="{225CAE35-7C1D-3790-6A95-23F45AADF6B0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16" creationId="{72A4AC79-7815-8C1A-2E76-249CA82E50F8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17" creationId="{9A4F6705-B5B5-D926-12C4-F10A0DB8B95A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18" creationId="{05384313-FCA9-5302-2BCC-64C9A14135F6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26" creationId="{56DC902A-31E9-F7E6-BA0E-FB7B903308CA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27" creationId="{D5E9818F-3FCB-F77F-E074-8D640BF3813C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31" creationId="{67E9A97B-D941-422B-D27D-521E978876D4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32" creationId="{333F9213-5766-B376-ED89-59B9C4F628F6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34" creationId="{08B72FA2-C026-00DB-CDF1-3540193895E9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48" creationId="{B273418A-7AD1-A21A-0A25-D49E5AA0CD5D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49" creationId="{3423EFCE-4F7F-DD0F-9F20-418B4C0E36C1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85" creationId="{481C9AA7-9601-F3D2-29EB-6C6393AEDC8B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86" creationId="{C8E33FC6-2FCB-A81F-E876-713EEE961C25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87" creationId="{4E7F0D17-BD22-7C7F-6C61-605C4DEC070A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192" creationId="{374645E3-4838-BE12-8AF6-45543D1C66AC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02" creationId="{35C33F24-DF9A-8AB0-44D6-DD052B945FE9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12" creationId="{F04F7238-0E97-2A9C-BC0A-1F7ECE1A9E7F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19" creationId="{617959BA-789E-F34E-3DD9-10C303A39D44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29" creationId="{9C87812B-D779-D3BA-0931-C7F6205239BF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30" creationId="{622EFB57-D2DB-B465-4551-DEF22F6BAF8E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33" creationId="{000BF047-11EB-5149-7D7A-7F611431A4B6}"/>
          </ac:inkMkLst>
        </pc:inkChg>
        <pc:inkChg chg="mod">
          <ac:chgData name="Sarot SRANG" userId="a391a74c-0223-4591-9ba9-531b2ebaca54" providerId="ADAL" clId="{9F9A3FBA-E6E4-4E82-9551-CC2CEE58F9CB}" dt="2023-07-11T08:17:51.277" v="14" actId="1076"/>
          <ac:inkMkLst>
            <pc:docMk/>
            <pc:sldMk cId="570909792" sldId="273"/>
            <ac:inkMk id="268" creationId="{0E31B482-640F-7120-CE17-C2460C27E28D}"/>
          </ac:inkMkLst>
        </pc:inkChg>
      </pc:sldChg>
    </pc:docChg>
  </pc:docChgLst>
  <pc:docChgLst>
    <pc:chgData name="Sarot SRANG" userId="a391a74c-0223-4591-9ba9-531b2ebaca54" providerId="ADAL" clId="{417C9F4E-1141-49DA-A491-F71A0CF6A9CD}"/>
    <pc:docChg chg="undo custSel addSld delSld modSld">
      <pc:chgData name="Sarot SRANG" userId="a391a74c-0223-4591-9ba9-531b2ebaca54" providerId="ADAL" clId="{417C9F4E-1141-49DA-A491-F71A0CF6A9CD}" dt="2023-04-25T03:01:00.570" v="361" actId="6549"/>
      <pc:docMkLst>
        <pc:docMk/>
      </pc:docMkLst>
      <pc:sldChg chg="addSp delSp modSp mod addAnim delAnim modAnim">
        <pc:chgData name="Sarot SRANG" userId="a391a74c-0223-4591-9ba9-531b2ebaca54" providerId="ADAL" clId="{417C9F4E-1141-49DA-A491-F71A0CF6A9CD}" dt="2023-04-25T02:03:17.880" v="359"/>
        <pc:sldMkLst>
          <pc:docMk/>
          <pc:sldMk cId="415932012" sldId="259"/>
        </pc:sldMkLst>
        <pc:spChg chg="mod">
          <ac:chgData name="Sarot SRANG" userId="a391a74c-0223-4591-9ba9-531b2ebaca54" providerId="ADAL" clId="{417C9F4E-1141-49DA-A491-F71A0CF6A9CD}" dt="2023-04-25T02:00:17.028" v="339" actId="20577"/>
          <ac:spMkLst>
            <pc:docMk/>
            <pc:sldMk cId="415932012" sldId="259"/>
            <ac:spMk id="3" creationId="{00000000-0000-0000-0000-000000000000}"/>
          </ac:spMkLst>
        </pc:spChg>
        <pc:spChg chg="add mod">
          <ac:chgData name="Sarot SRANG" userId="a391a74c-0223-4591-9ba9-531b2ebaca54" providerId="ADAL" clId="{417C9F4E-1141-49DA-A491-F71A0CF6A9CD}" dt="2023-04-25T02:00:41.721" v="340" actId="207"/>
          <ac:spMkLst>
            <pc:docMk/>
            <pc:sldMk cId="415932012" sldId="259"/>
            <ac:spMk id="11" creationId="{FE7C9F95-30BF-0449-11F8-F56BC7CE58FA}"/>
          </ac:spMkLst>
        </pc:spChg>
        <pc:spChg chg="mod">
          <ac:chgData name="Sarot SRANG" userId="a391a74c-0223-4591-9ba9-531b2ebaca54" providerId="ADAL" clId="{417C9F4E-1141-49DA-A491-F71A0CF6A9CD}" dt="2023-04-25T01:56:29.945" v="289" actId="207"/>
          <ac:spMkLst>
            <pc:docMk/>
            <pc:sldMk cId="415932012" sldId="259"/>
            <ac:spMk id="28" creationId="{00000000-0000-0000-0000-000000000000}"/>
          </ac:spMkLst>
        </pc:spChg>
        <pc:spChg chg="mod">
          <ac:chgData name="Sarot SRANG" userId="a391a74c-0223-4591-9ba9-531b2ebaca54" providerId="ADAL" clId="{417C9F4E-1141-49DA-A491-F71A0CF6A9CD}" dt="2023-04-25T01:56:29.945" v="289" actId="207"/>
          <ac:spMkLst>
            <pc:docMk/>
            <pc:sldMk cId="415932012" sldId="259"/>
            <ac:spMk id="29" creationId="{00000000-0000-0000-0000-000000000000}"/>
          </ac:spMkLst>
        </pc:spChg>
        <pc:spChg chg="mod">
          <ac:chgData name="Sarot SRANG" userId="a391a74c-0223-4591-9ba9-531b2ebaca54" providerId="ADAL" clId="{417C9F4E-1141-49DA-A491-F71A0CF6A9CD}" dt="2023-04-25T01:56:29.945" v="289" actId="207"/>
          <ac:spMkLst>
            <pc:docMk/>
            <pc:sldMk cId="415932012" sldId="259"/>
            <ac:spMk id="30" creationId="{00000000-0000-0000-0000-000000000000}"/>
          </ac:spMkLst>
        </pc:spChg>
        <pc:spChg chg="add mod">
          <ac:chgData name="Sarot SRANG" userId="a391a74c-0223-4591-9ba9-531b2ebaca54" providerId="ADAL" clId="{417C9F4E-1141-49DA-A491-F71A0CF6A9CD}" dt="2023-04-25T02:03:15.316" v="358" actId="164"/>
          <ac:spMkLst>
            <pc:docMk/>
            <pc:sldMk cId="415932012" sldId="259"/>
            <ac:spMk id="39" creationId="{4BB92C48-05CD-BC67-2210-E67787973D5D}"/>
          </ac:spMkLst>
        </pc:spChg>
        <pc:spChg chg="add mod">
          <ac:chgData name="Sarot SRANG" userId="a391a74c-0223-4591-9ba9-531b2ebaca54" providerId="ADAL" clId="{417C9F4E-1141-49DA-A491-F71A0CF6A9CD}" dt="2023-04-25T02:03:15.316" v="358" actId="164"/>
          <ac:spMkLst>
            <pc:docMk/>
            <pc:sldMk cId="415932012" sldId="259"/>
            <ac:spMk id="40" creationId="{577F9363-7800-8F58-1C16-8EFD2996F8A7}"/>
          </ac:spMkLst>
        </pc:spChg>
        <pc:spChg chg="add mod">
          <ac:chgData name="Sarot SRANG" userId="a391a74c-0223-4591-9ba9-531b2ebaca54" providerId="ADAL" clId="{417C9F4E-1141-49DA-A491-F71A0CF6A9CD}" dt="2023-04-25T02:03:15.316" v="358" actId="164"/>
          <ac:spMkLst>
            <pc:docMk/>
            <pc:sldMk cId="415932012" sldId="259"/>
            <ac:spMk id="41" creationId="{7E4E212E-4843-495F-5B3E-F92FB2ECAF2A}"/>
          </ac:spMkLst>
        </pc:spChg>
        <pc:spChg chg="add mod">
          <ac:chgData name="Sarot SRANG" userId="a391a74c-0223-4591-9ba9-531b2ebaca54" providerId="ADAL" clId="{417C9F4E-1141-49DA-A491-F71A0CF6A9CD}" dt="2023-04-25T02:03:15.316" v="358" actId="164"/>
          <ac:spMkLst>
            <pc:docMk/>
            <pc:sldMk cId="415932012" sldId="259"/>
            <ac:spMk id="50" creationId="{695403C2-520B-9A08-048A-18F3911961E4}"/>
          </ac:spMkLst>
        </pc:spChg>
        <pc:spChg chg="del mod">
          <ac:chgData name="Sarot SRANG" userId="a391a74c-0223-4591-9ba9-531b2ebaca54" providerId="ADAL" clId="{417C9F4E-1141-49DA-A491-F71A0CF6A9CD}" dt="2023-04-25T01:49:28.712" v="180" actId="478"/>
          <ac:spMkLst>
            <pc:docMk/>
            <pc:sldMk cId="415932012" sldId="259"/>
            <ac:spMk id="65" creationId="{00000000-0000-0000-0000-000000000000}"/>
          </ac:spMkLst>
        </pc:spChg>
        <pc:spChg chg="del mod">
          <ac:chgData name="Sarot SRANG" userId="a391a74c-0223-4591-9ba9-531b2ebaca54" providerId="ADAL" clId="{417C9F4E-1141-49DA-A491-F71A0CF6A9CD}" dt="2023-04-25T01:49:32.120" v="182" actId="478"/>
          <ac:spMkLst>
            <pc:docMk/>
            <pc:sldMk cId="415932012" sldId="259"/>
            <ac:spMk id="66" creationId="{00000000-0000-0000-0000-000000000000}"/>
          </ac:spMkLst>
        </pc:spChg>
        <pc:spChg chg="del">
          <ac:chgData name="Sarot SRANG" userId="a391a74c-0223-4591-9ba9-531b2ebaca54" providerId="ADAL" clId="{417C9F4E-1141-49DA-A491-F71A0CF6A9CD}" dt="2023-04-25T01:49:34.385" v="183" actId="478"/>
          <ac:spMkLst>
            <pc:docMk/>
            <pc:sldMk cId="415932012" sldId="259"/>
            <ac:spMk id="67" creationId="{00000000-0000-0000-0000-000000000000}"/>
          </ac:spMkLst>
        </pc:spChg>
        <pc:spChg chg="del">
          <ac:chgData name="Sarot SRANG" userId="a391a74c-0223-4591-9ba9-531b2ebaca54" providerId="ADAL" clId="{417C9F4E-1141-49DA-A491-F71A0CF6A9CD}" dt="2023-04-25T01:49:37.778" v="184" actId="478"/>
          <ac:spMkLst>
            <pc:docMk/>
            <pc:sldMk cId="415932012" sldId="259"/>
            <ac:spMk id="68" creationId="{00000000-0000-0000-0000-000000000000}"/>
          </ac:spMkLst>
        </pc:spChg>
        <pc:spChg chg="del mod">
          <ac:chgData name="Sarot SRANG" userId="a391a74c-0223-4591-9ba9-531b2ebaca54" providerId="ADAL" clId="{417C9F4E-1141-49DA-A491-F71A0CF6A9CD}" dt="2023-04-25T01:49:43.560" v="187" actId="478"/>
          <ac:spMkLst>
            <pc:docMk/>
            <pc:sldMk cId="415932012" sldId="259"/>
            <ac:spMk id="70" creationId="{00000000-0000-0000-0000-000000000000}"/>
          </ac:spMkLst>
        </pc:spChg>
        <pc:spChg chg="del">
          <ac:chgData name="Sarot SRANG" userId="a391a74c-0223-4591-9ba9-531b2ebaca54" providerId="ADAL" clId="{417C9F4E-1141-49DA-A491-F71A0CF6A9CD}" dt="2023-04-25T01:49:40.575" v="185" actId="478"/>
          <ac:spMkLst>
            <pc:docMk/>
            <pc:sldMk cId="415932012" sldId="259"/>
            <ac:spMk id="71" creationId="{00000000-0000-0000-0000-000000000000}"/>
          </ac:spMkLst>
        </pc:spChg>
        <pc:grpChg chg="add mod">
          <ac:chgData name="Sarot SRANG" userId="a391a74c-0223-4591-9ba9-531b2ebaca54" providerId="ADAL" clId="{417C9F4E-1141-49DA-A491-F71A0CF6A9CD}" dt="2023-04-25T02:03:15.316" v="358" actId="164"/>
          <ac:grpSpMkLst>
            <pc:docMk/>
            <pc:sldMk cId="415932012" sldId="259"/>
            <ac:grpSpMk id="51" creationId="{89DD8CF4-2CB1-3773-7F62-D1A30AB1752D}"/>
          </ac:grpSpMkLst>
        </pc:grpChg>
        <pc:cxnChg chg="add mod">
          <ac:chgData name="Sarot SRANG" userId="a391a74c-0223-4591-9ba9-531b2ebaca54" providerId="ADAL" clId="{417C9F4E-1141-49DA-A491-F71A0CF6A9CD}" dt="2023-04-25T01:55:01.361" v="287" actId="14100"/>
          <ac:cxnSpMkLst>
            <pc:docMk/>
            <pc:sldMk cId="415932012" sldId="259"/>
            <ac:cxnSpMk id="14" creationId="{D4DB4B93-836C-FCFC-0B1E-75ECE5B89C76}"/>
          </ac:cxnSpMkLst>
        </pc:cxnChg>
        <pc:cxnChg chg="mod">
          <ac:chgData name="Sarot SRANG" userId="a391a74c-0223-4591-9ba9-531b2ebaca54" providerId="ADAL" clId="{417C9F4E-1141-49DA-A491-F71A0CF6A9CD}" dt="2023-04-25T01:56:20.177" v="288" actId="208"/>
          <ac:cxnSpMkLst>
            <pc:docMk/>
            <pc:sldMk cId="415932012" sldId="259"/>
            <ac:cxnSpMk id="25" creationId="{00000000-0000-0000-0000-000000000000}"/>
          </ac:cxnSpMkLst>
        </pc:cxnChg>
        <pc:cxnChg chg="mod">
          <ac:chgData name="Sarot SRANG" userId="a391a74c-0223-4591-9ba9-531b2ebaca54" providerId="ADAL" clId="{417C9F4E-1141-49DA-A491-F71A0CF6A9CD}" dt="2023-04-25T01:56:20.177" v="288" actId="208"/>
          <ac:cxnSpMkLst>
            <pc:docMk/>
            <pc:sldMk cId="415932012" sldId="259"/>
            <ac:cxnSpMk id="26" creationId="{00000000-0000-0000-0000-000000000000}"/>
          </ac:cxnSpMkLst>
        </pc:cxnChg>
        <pc:cxnChg chg="mod">
          <ac:chgData name="Sarot SRANG" userId="a391a74c-0223-4591-9ba9-531b2ebaca54" providerId="ADAL" clId="{417C9F4E-1141-49DA-A491-F71A0CF6A9CD}" dt="2023-04-25T01:56:20.177" v="288" actId="208"/>
          <ac:cxnSpMkLst>
            <pc:docMk/>
            <pc:sldMk cId="415932012" sldId="259"/>
            <ac:cxnSpMk id="27" creationId="{00000000-0000-0000-0000-000000000000}"/>
          </ac:cxnSpMkLst>
        </pc:cxnChg>
      </pc:sldChg>
      <pc:sldChg chg="new del">
        <pc:chgData name="Sarot SRANG" userId="a391a74c-0223-4591-9ba9-531b2ebaca54" providerId="ADAL" clId="{417C9F4E-1141-49DA-A491-F71A0CF6A9CD}" dt="2023-04-25T01:41:51.111" v="6" actId="47"/>
        <pc:sldMkLst>
          <pc:docMk/>
          <pc:sldMk cId="2566145223" sldId="267"/>
        </pc:sldMkLst>
      </pc:sldChg>
      <pc:sldChg chg="modSp add modAnim">
        <pc:chgData name="Sarot SRANG" userId="a391a74c-0223-4591-9ba9-531b2ebaca54" providerId="ADAL" clId="{417C9F4E-1141-49DA-A491-F71A0CF6A9CD}" dt="2023-04-25T03:01:00.570" v="361" actId="6549"/>
        <pc:sldMkLst>
          <pc:docMk/>
          <pc:sldMk cId="2646311420" sldId="267"/>
        </pc:sldMkLst>
        <pc:spChg chg="mod">
          <ac:chgData name="Sarot SRANG" userId="a391a74c-0223-4591-9ba9-531b2ebaca54" providerId="ADAL" clId="{417C9F4E-1141-49DA-A491-F71A0CF6A9CD}" dt="2023-04-25T03:00:53.169" v="360" actId="6549"/>
          <ac:spMkLst>
            <pc:docMk/>
            <pc:sldMk cId="2646311420" sldId="267"/>
            <ac:spMk id="3" creationId="{00000000-0000-0000-0000-000000000000}"/>
          </ac:spMkLst>
        </pc:spChg>
      </pc:sldChg>
    </pc:docChg>
  </pc:docChgLst>
  <pc:docChgLst>
    <pc:chgData name="Sarot SRANG" userId="a391a74c-0223-4591-9ba9-531b2ebaca54" providerId="ADAL" clId="{54C1CD3E-6769-4865-9329-C63FFFBAFAE6}"/>
    <pc:docChg chg="undo custSel addSld modSld">
      <pc:chgData name="Sarot SRANG" userId="a391a74c-0223-4591-9ba9-531b2ebaca54" providerId="ADAL" clId="{54C1CD3E-6769-4865-9329-C63FFFBAFAE6}" dt="2024-06-07T07:32:11.051" v="1134" actId="14100"/>
      <pc:docMkLst>
        <pc:docMk/>
      </pc:docMkLst>
      <pc:sldChg chg="addSp delSp modSp mod setBg">
        <pc:chgData name="Sarot SRANG" userId="a391a74c-0223-4591-9ba9-531b2ebaca54" providerId="ADAL" clId="{54C1CD3E-6769-4865-9329-C63FFFBAFAE6}" dt="2024-05-07T06:23:46.280" v="52" actId="27636"/>
        <pc:sldMkLst>
          <pc:docMk/>
          <pc:sldMk cId="445203174" sldId="257"/>
        </pc:sldMkLst>
        <pc:spChg chg="mod">
          <ac:chgData name="Sarot SRANG" userId="a391a74c-0223-4591-9ba9-531b2ebaca54" providerId="ADAL" clId="{54C1CD3E-6769-4865-9329-C63FFFBAFAE6}" dt="2024-05-07T06:23:46.280" v="52" actId="27636"/>
          <ac:spMkLst>
            <pc:docMk/>
            <pc:sldMk cId="445203174" sldId="257"/>
            <ac:spMk id="2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23:46.254" v="51"/>
          <ac:spMkLst>
            <pc:docMk/>
            <pc:sldMk cId="445203174" sldId="257"/>
            <ac:spMk id="3" creationId="{00000000-0000-0000-0000-000000000000}"/>
          </ac:spMkLst>
        </pc:spChg>
        <pc:picChg chg="del">
          <ac:chgData name="Sarot SRANG" userId="a391a74c-0223-4591-9ba9-531b2ebaca54" providerId="ADAL" clId="{54C1CD3E-6769-4865-9329-C63FFFBAFAE6}" dt="2024-05-07T06:23:14.595" v="44" actId="478"/>
          <ac:picMkLst>
            <pc:docMk/>
            <pc:sldMk cId="445203174" sldId="257"/>
            <ac:picMk id="4" creationId="{00000000-0000-0000-0000-000000000000}"/>
          </ac:picMkLst>
        </pc:picChg>
        <pc:picChg chg="add mod">
          <ac:chgData name="Sarot SRANG" userId="a391a74c-0223-4591-9ba9-531b2ebaca54" providerId="ADAL" clId="{54C1CD3E-6769-4865-9329-C63FFFBAFAE6}" dt="2024-05-07T06:23:17.664" v="46" actId="1076"/>
          <ac:picMkLst>
            <pc:docMk/>
            <pc:sldMk cId="445203174" sldId="257"/>
            <ac:picMk id="5" creationId="{76AF0A95-C6BF-2C77-405E-D84DCF4F74C7}"/>
          </ac:picMkLst>
        </pc:picChg>
      </pc:sldChg>
      <pc:sldChg chg="addSp delSp modSp mod setBg delAnim">
        <pc:chgData name="Sarot SRANG" userId="a391a74c-0223-4591-9ba9-531b2ebaca54" providerId="ADAL" clId="{54C1CD3E-6769-4865-9329-C63FFFBAFAE6}" dt="2024-05-07T07:06:57.914" v="718" actId="1076"/>
        <pc:sldMkLst>
          <pc:docMk/>
          <pc:sldMk cId="3579388913" sldId="258"/>
        </pc:sldMkLst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7" creationId="{8820C88E-AAFD-6605-62FA-7871F79FE519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8" creationId="{0324ADB0-1B9F-26B0-E8FF-042BE3F4A3C1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9" creationId="{188246E6-2CAB-FBB5-9232-8C915C370FC5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23" creationId="{8C012FEB-BB27-0004-5E93-07359B7F809E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25" creationId="{91DA7F0D-5D71-C00A-6A80-5D2A0D8C6D6E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83" creationId="{EA83A844-00B1-24ED-9DB3-117C193AAF10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84" creationId="{08644C3E-6AB0-4376-A606-80C3DAEA4C31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1" creationId="{FDE98AD9-089A-3045-B572-5D270FBEC85F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2" creationId="{0E3CAC01-EAAB-9A69-B609-E364461A0582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3" creationId="{CF823EF8-74A9-7194-DEE8-500C3DD611EE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5" creationId="{7FEAF44B-6834-1919-68D4-CB9A8E5A8F3D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6" creationId="{98561114-1CE2-E102-5800-72ACD1F5DD76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7" creationId="{6040FE4C-8494-C17D-6D8B-CCEF2EA7A476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98" creationId="{FE5EF3EC-26CA-5091-CEB2-CCEEEBCCF646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01" creationId="{1537C7F8-43B4-0000-B161-74C8A9A3EEC8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02" creationId="{C81434EF-B038-7DA9-5952-30FFE716A76A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03" creationId="{0DF4966C-83FF-6FBF-BDC4-CC88C4C2DAA8}"/>
          </ac:spMkLst>
        </pc:spChg>
        <pc:spChg chg="mod">
          <ac:chgData name="Sarot SRANG" userId="a391a74c-0223-4591-9ba9-531b2ebaca54" providerId="ADAL" clId="{54C1CD3E-6769-4865-9329-C63FFFBAFAE6}" dt="2024-05-07T07:05:51.597" v="697"/>
          <ac:spMkLst>
            <pc:docMk/>
            <pc:sldMk cId="3579388913" sldId="258"/>
            <ac:spMk id="104" creationId="{939160AD-FADE-26E9-2D7D-967C1FA074F7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0" creationId="{572D59AF-6C31-D16C-1E2A-55F6CF92C3BE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1" creationId="{20FAF4FD-5379-BA55-E32E-0CE423D82918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2" creationId="{BB6E4E34-A51A-31B5-0205-ABCB8412CC01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6" creationId="{8186FFE4-A344-7194-8F75-058F63270C85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7" creationId="{1B2092D5-0620-4D39-3E9A-9481FE20D2A6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18" creationId="{7C3EC13D-6A0C-A493-8847-FAE5F7243E8E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20" creationId="{830A84BF-EBCF-EAD2-2A09-71F225F9E2CF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21" creationId="{A3F3AE05-00AA-C738-3602-BF5EF5B50EC3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24" creationId="{43ABD557-AECA-964A-03C6-56F122A7A4F7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25" creationId="{684BB65F-2737-E493-FB75-839D776368A5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2" creationId="{5F128972-1431-1892-EF86-E11D67D6411B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3" creationId="{CFA4CB66-7F56-0A39-EAC2-CD1C584C8246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4" creationId="{E0F01701-D58F-6895-7D4F-808872B1ADE4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6" creationId="{69967325-BEA5-418C-6A00-FC8392A8015F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7" creationId="{46D2FE07-5369-FB73-00C5-5DD0D93C1359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8" creationId="{40748024-DA9F-FD3F-906A-17DE39DAB5C5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39" creationId="{47E878D6-2523-F880-97EB-40FAAA70ABB7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42" creationId="{6AB99C83-4AFC-1B13-3A7C-FE75E8ABADB3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43" creationId="{F4CAFD76-2933-C7F6-3872-B0623C87AA05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44" creationId="{3FB94795-A632-D390-FFFC-239CC320080B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45" creationId="{05629666-CC66-E783-4FDF-D2A46FE822B8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49" creationId="{C6384391-8D51-680E-9B52-5FB6EF39B5E7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50" creationId="{8FEF1BF7-03CF-7C05-FE9E-F8A326B6D366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51" creationId="{BB9E13CD-9196-4411-4F1E-D39CF30388F8}"/>
          </ac:spMkLst>
        </pc:spChg>
        <pc:spChg chg="mod">
          <ac:chgData name="Sarot SRANG" userId="a391a74c-0223-4591-9ba9-531b2ebaca54" providerId="ADAL" clId="{54C1CD3E-6769-4865-9329-C63FFFBAFAE6}" dt="2024-05-07T07:06:54.437" v="717"/>
          <ac:spMkLst>
            <pc:docMk/>
            <pc:sldMk cId="3579388913" sldId="258"/>
            <ac:spMk id="152" creationId="{DD525C7F-F4B8-B9B9-6623-133151B51D4F}"/>
          </ac:spMkLst>
        </pc:spChg>
        <pc:grpChg chg="del">
          <ac:chgData name="Sarot SRANG" userId="a391a74c-0223-4591-9ba9-531b2ebaca54" providerId="ADAL" clId="{54C1CD3E-6769-4865-9329-C63FFFBAFAE6}" dt="2024-05-07T07:05:49.371" v="696" actId="478"/>
          <ac:grpSpMkLst>
            <pc:docMk/>
            <pc:sldMk cId="3579388913" sldId="258"/>
            <ac:grpSpMk id="13" creationId="{00000000-0000-0000-0000-000000000000}"/>
          </ac:grpSpMkLst>
        </pc:grpChg>
        <pc:grpChg chg="add del mod">
          <ac:chgData name="Sarot SRANG" userId="a391a74c-0223-4591-9ba9-531b2ebaca54" providerId="ADAL" clId="{54C1CD3E-6769-4865-9329-C63FFFBAFAE6}" dt="2024-05-07T07:06:12.998" v="699" actId="478"/>
          <ac:grpSpMkLst>
            <pc:docMk/>
            <pc:sldMk cId="3579388913" sldId="258"/>
            <ac:grpSpMk id="14" creationId="{D88F70F6-A4DC-23E8-E474-DE28B6207A2B}"/>
          </ac:grpSpMkLst>
        </pc:grpChg>
        <pc:grpChg chg="mod">
          <ac:chgData name="Sarot SRANG" userId="a391a74c-0223-4591-9ba9-531b2ebaca54" providerId="ADAL" clId="{54C1CD3E-6769-4865-9329-C63FFFBAFAE6}" dt="2024-05-07T07:05:51.597" v="697"/>
          <ac:grpSpMkLst>
            <pc:docMk/>
            <pc:sldMk cId="3579388913" sldId="258"/>
            <ac:grpSpMk id="15" creationId="{7F189010-23A4-4CF7-BC01-9DE754C157F1}"/>
          </ac:grpSpMkLst>
        </pc:grpChg>
        <pc:grpChg chg="mod">
          <ac:chgData name="Sarot SRANG" userId="a391a74c-0223-4591-9ba9-531b2ebaca54" providerId="ADAL" clId="{54C1CD3E-6769-4865-9329-C63FFFBAFAE6}" dt="2024-05-07T07:05:51.597" v="697"/>
          <ac:grpSpMkLst>
            <pc:docMk/>
            <pc:sldMk cId="3579388913" sldId="258"/>
            <ac:grpSpMk id="16" creationId="{85660E11-9579-BD8C-5A0D-B66542475B66}"/>
          </ac:grpSpMkLst>
        </pc:grpChg>
        <pc:grpChg chg="mod">
          <ac:chgData name="Sarot SRANG" userId="a391a74c-0223-4591-9ba9-531b2ebaca54" providerId="ADAL" clId="{54C1CD3E-6769-4865-9329-C63FFFBAFAE6}" dt="2024-05-07T07:05:51.597" v="697"/>
          <ac:grpSpMkLst>
            <pc:docMk/>
            <pc:sldMk cId="3579388913" sldId="258"/>
            <ac:grpSpMk id="94" creationId="{E920CA67-C4A6-C336-531D-04CB32A19D01}"/>
          </ac:grpSpMkLst>
        </pc:grpChg>
        <pc:grpChg chg="mod">
          <ac:chgData name="Sarot SRANG" userId="a391a74c-0223-4591-9ba9-531b2ebaca54" providerId="ADAL" clId="{54C1CD3E-6769-4865-9329-C63FFFBAFAE6}" dt="2024-05-07T07:05:51.597" v="697"/>
          <ac:grpSpMkLst>
            <pc:docMk/>
            <pc:sldMk cId="3579388913" sldId="258"/>
            <ac:grpSpMk id="99" creationId="{06CBC70C-B1ED-45B2-59F3-D1E1B5C616B9}"/>
          </ac:grpSpMkLst>
        </pc:grpChg>
        <pc:grpChg chg="mod">
          <ac:chgData name="Sarot SRANG" userId="a391a74c-0223-4591-9ba9-531b2ebaca54" providerId="ADAL" clId="{54C1CD3E-6769-4865-9329-C63FFFBAFAE6}" dt="2024-05-07T07:05:51.597" v="697"/>
          <ac:grpSpMkLst>
            <pc:docMk/>
            <pc:sldMk cId="3579388913" sldId="258"/>
            <ac:grpSpMk id="100" creationId="{08AE3ADA-3779-9631-42AE-ED4C3DB4515E}"/>
          </ac:grpSpMkLst>
        </pc:grpChg>
        <pc:grpChg chg="add mod">
          <ac:chgData name="Sarot SRANG" userId="a391a74c-0223-4591-9ba9-531b2ebaca54" providerId="ADAL" clId="{54C1CD3E-6769-4865-9329-C63FFFBAFAE6}" dt="2024-05-07T07:06:57.914" v="718" actId="1076"/>
          <ac:grpSpMkLst>
            <pc:docMk/>
            <pc:sldMk cId="3579388913" sldId="258"/>
            <ac:grpSpMk id="106" creationId="{EEAE3D5D-F9CF-55FD-E4DE-A3EB226A48A9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13" creationId="{D5D57022-A447-73AE-F2FD-25282C225709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14" creationId="{5686A13A-BF4D-D869-DED9-268B33644CB1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15" creationId="{A0DA0EF1-F277-2DB6-7604-A68C59D5C912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35" creationId="{A538ED95-8492-FDE6-053C-9E021E6666AC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40" creationId="{FBC1C5FE-1A60-DF36-6A62-2DA0C4A3AE66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41" creationId="{F1973918-F96E-064B-7121-A992E9155D39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47" creationId="{5E791D65-8479-B2D4-B3BB-3F497564011E}"/>
          </ac:grpSpMkLst>
        </pc:grpChg>
        <pc:grpChg chg="mod">
          <ac:chgData name="Sarot SRANG" userId="a391a74c-0223-4591-9ba9-531b2ebaca54" providerId="ADAL" clId="{54C1CD3E-6769-4865-9329-C63FFFBAFAE6}" dt="2024-05-07T07:06:54.437" v="717"/>
          <ac:grpSpMkLst>
            <pc:docMk/>
            <pc:sldMk cId="3579388913" sldId="258"/>
            <ac:grpSpMk id="148" creationId="{73A5CDA6-0622-8B1D-86A8-080EBCFD5F62}"/>
          </ac:grpSpMkLst>
        </pc:grp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21" creationId="{5DFBDA65-5307-CADA-2EA1-222F81D90A85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27" creationId="{73E6CDDA-9E8C-2445-25B3-E3F8840D51AF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31" creationId="{5A1C2A41-DBE8-96C4-3AC4-F0EB62DA510F}"/>
          </ac:cxnSpMkLst>
        </pc:cxnChg>
        <pc:cxnChg chg="mod">
          <ac:chgData name="Sarot SRANG" userId="a391a74c-0223-4591-9ba9-531b2ebaca54" providerId="ADAL" clId="{54C1CD3E-6769-4865-9329-C63FFFBAFAE6}" dt="2024-05-07T07:05:49.371" v="696" actId="478"/>
          <ac:cxnSpMkLst>
            <pc:docMk/>
            <pc:sldMk cId="3579388913" sldId="258"/>
            <ac:cxnSpMk id="63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5:49.371" v="696" actId="478"/>
          <ac:cxnSpMkLst>
            <pc:docMk/>
            <pc:sldMk cId="3579388913" sldId="258"/>
            <ac:cxnSpMk id="81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85" creationId="{30D9BDAC-635B-7106-B19E-71D0FE0B5944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86" creationId="{036D421B-A211-2D0F-EBC2-C18553554C68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87" creationId="{7AE4DE75-D36C-D053-EAE2-2D7EB2F7B397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88" creationId="{FCBDD4EF-6C84-81D4-927F-82BE0F53637D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89" creationId="{983F7466-EF7F-05F0-F6A6-66BDFE5854E8}"/>
          </ac:cxnSpMkLst>
        </pc:cxnChg>
        <pc:cxnChg chg="mod">
          <ac:chgData name="Sarot SRANG" userId="a391a74c-0223-4591-9ba9-531b2ebaca54" providerId="ADAL" clId="{54C1CD3E-6769-4865-9329-C63FFFBAFAE6}" dt="2024-05-07T07:05:51.597" v="697"/>
          <ac:cxnSpMkLst>
            <pc:docMk/>
            <pc:sldMk cId="3579388913" sldId="258"/>
            <ac:cxnSpMk id="90" creationId="{8009C67A-2573-DC24-898C-B095254706C8}"/>
          </ac:cxnSpMkLst>
        </pc:cxnChg>
        <pc:cxnChg chg="mod">
          <ac:chgData name="Sarot SRANG" userId="a391a74c-0223-4591-9ba9-531b2ebaca54" providerId="ADAL" clId="{54C1CD3E-6769-4865-9329-C63FFFBAFAE6}" dt="2024-05-07T07:06:12.998" v="699" actId="478"/>
          <ac:cxnSpMkLst>
            <pc:docMk/>
            <pc:sldMk cId="3579388913" sldId="258"/>
            <ac:cxnSpMk id="105" creationId="{73C601D6-0B18-D2D7-4E63-AE7AADFCBDD7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07" creationId="{449DEACB-5168-ADEE-792C-5875DC053438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08" creationId="{8F1B3CFB-B25E-9A70-8C8B-9DA95EFF9BA0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09" creationId="{DE9828F8-B473-FFDA-FB4B-E805D5CC7B5E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19" creationId="{30E354DA-393F-83C6-04F0-DF53DA75328D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2" creationId="{409D99F7-FE46-1C06-66BE-F11805925EE7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3" creationId="{E496D3E0-A7F3-1C4C-6B96-274A62790450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6" creationId="{7E15D0BF-66C9-A51E-8000-403556503EA4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7" creationId="{4D8F47BD-CBFF-C5B8-B7A9-0CEDAF144EAD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8" creationId="{0348D123-9250-3778-FCAF-8F940DBC01C9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29" creationId="{8F643B3B-226B-66F0-253E-BE08887B88FB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30" creationId="{341FFA31-7E7E-6346-5D51-E5B7B6FDE74E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31" creationId="{C00E8607-B813-B4FC-2FD5-FC7D86426005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46" creationId="{5E254B4E-CE0D-24B1-E95B-2F09C14C14E9}"/>
          </ac:cxnSpMkLst>
        </pc:cxnChg>
        <pc:cxnChg chg="mod">
          <ac:chgData name="Sarot SRANG" userId="a391a74c-0223-4591-9ba9-531b2ebaca54" providerId="ADAL" clId="{54C1CD3E-6769-4865-9329-C63FFFBAFAE6}" dt="2024-05-07T07:06:54.437" v="717"/>
          <ac:cxnSpMkLst>
            <pc:docMk/>
            <pc:sldMk cId="3579388913" sldId="258"/>
            <ac:cxnSpMk id="153" creationId="{545CF24B-731D-ADAE-CF97-391646829642}"/>
          </ac:cxnSpMkLst>
        </pc:cxnChg>
      </pc:sldChg>
      <pc:sldChg chg="addSp delSp modSp mod setBg">
        <pc:chgData name="Sarot SRANG" userId="a391a74c-0223-4591-9ba9-531b2ebaca54" providerId="ADAL" clId="{54C1CD3E-6769-4865-9329-C63FFFBAFAE6}" dt="2024-05-07T06:55:56.464" v="505" actId="164"/>
        <pc:sldMkLst>
          <pc:docMk/>
          <pc:sldMk cId="415932012" sldId="259"/>
        </pc:sldMkLst>
        <pc:spChg chg="mod">
          <ac:chgData name="Sarot SRANG" userId="a391a74c-0223-4591-9ba9-531b2ebaca54" providerId="ADAL" clId="{54C1CD3E-6769-4865-9329-C63FFFBAFAE6}" dt="2024-05-07T06:23:28.163" v="50"/>
          <ac:spMkLst>
            <pc:docMk/>
            <pc:sldMk cId="415932012" sldId="259"/>
            <ac:spMk id="3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8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9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1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11" creationId="{FE7C9F95-30BF-0449-11F8-F56BC7CE58FA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13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18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19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2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28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29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3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34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35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36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37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47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48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49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53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54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58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6:55:56.464" v="505" actId="164"/>
          <ac:spMkLst>
            <pc:docMk/>
            <pc:sldMk cId="415932012" sldId="259"/>
            <ac:spMk id="6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61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62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63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55:51.807" v="504" actId="165"/>
          <ac:spMkLst>
            <pc:docMk/>
            <pc:sldMk cId="415932012" sldId="259"/>
            <ac:spMk id="64" creationId="{00000000-0000-0000-0000-000000000000}"/>
          </ac:spMkLst>
        </pc:spChg>
        <pc:grpChg chg="del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7" creationId="{00000000-0000-0000-0000-000000000000}"/>
          </ac:grpSpMkLst>
        </pc:grpChg>
        <pc:grpChg chg="add mod">
          <ac:chgData name="Sarot SRANG" userId="a391a74c-0223-4591-9ba9-531b2ebaca54" providerId="ADAL" clId="{54C1CD3E-6769-4865-9329-C63FFFBAFAE6}" dt="2024-05-07T06:55:56.464" v="505" actId="164"/>
          <ac:grpSpMkLst>
            <pc:docMk/>
            <pc:sldMk cId="415932012" sldId="259"/>
            <ac:grpSpMk id="12" creationId="{C60EE994-7000-C91B-8B26-AA0A2945189F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16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21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22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6:55:56.464" v="505" actId="164"/>
          <ac:grpSpMkLst>
            <pc:docMk/>
            <pc:sldMk cId="415932012" sldId="259"/>
            <ac:grpSpMk id="23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6:55:56.464" v="505" actId="164"/>
          <ac:grpSpMkLst>
            <pc:docMk/>
            <pc:sldMk cId="415932012" sldId="259"/>
            <ac:grpSpMk id="24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31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32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6:55:51.807" v="504" actId="165"/>
          <ac:grpSpMkLst>
            <pc:docMk/>
            <pc:sldMk cId="415932012" sldId="259"/>
            <ac:grpSpMk id="33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6:55:56.464" v="505" actId="164"/>
          <ac:grpSpMkLst>
            <pc:docMk/>
            <pc:sldMk cId="415932012" sldId="259"/>
            <ac:grpSpMk id="45" creationId="{00000000-0000-0000-0000-000000000000}"/>
          </ac:grpSpMkLst>
        </pc:grp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4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5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6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6.464" v="505" actId="164"/>
          <ac:cxnSpMkLst>
            <pc:docMk/>
            <pc:sldMk cId="415932012" sldId="259"/>
            <ac:cxnSpMk id="14" creationId="{D4DB4B93-836C-FCFC-0B1E-75ECE5B89C76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15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25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26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27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38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42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43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6:55:51.807" v="504" actId="165"/>
          <ac:cxnSpMkLst>
            <pc:docMk/>
            <pc:sldMk cId="415932012" sldId="259"/>
            <ac:cxnSpMk id="44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6:55:56.464" v="505" actId="164"/>
          <ac:cxnSpMkLst>
            <pc:docMk/>
            <pc:sldMk cId="415932012" sldId="259"/>
            <ac:cxnSpMk id="52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6:55:56.464" v="505" actId="164"/>
          <ac:cxnSpMkLst>
            <pc:docMk/>
            <pc:sldMk cId="415932012" sldId="259"/>
            <ac:cxnSpMk id="57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6:55:56.464" v="505" actId="164"/>
          <ac:cxnSpMkLst>
            <pc:docMk/>
            <pc:sldMk cId="415932012" sldId="259"/>
            <ac:cxnSpMk id="59" creationId="{00000000-0000-0000-0000-000000000000}"/>
          </ac:cxnSpMkLst>
        </pc:cxnChg>
      </pc:sldChg>
      <pc:sldChg chg="modSp setBg">
        <pc:chgData name="Sarot SRANG" userId="a391a74c-0223-4591-9ba9-531b2ebaca54" providerId="ADAL" clId="{54C1CD3E-6769-4865-9329-C63FFFBAFAE6}" dt="2024-05-07T06:24:10.069" v="58"/>
        <pc:sldMkLst>
          <pc:docMk/>
          <pc:sldMk cId="3168955703" sldId="260"/>
        </pc:sldMkLst>
        <pc:spChg chg="mod">
          <ac:chgData name="Sarot SRANG" userId="a391a74c-0223-4591-9ba9-531b2ebaca54" providerId="ADAL" clId="{54C1CD3E-6769-4865-9329-C63FFFBAFAE6}" dt="2024-05-07T06:24:10.069" v="58"/>
          <ac:spMkLst>
            <pc:docMk/>
            <pc:sldMk cId="3168955703" sldId="260"/>
            <ac:spMk id="2" creationId="{00000000-0000-0000-0000-000000000000}"/>
          </ac:spMkLst>
        </pc:spChg>
      </pc:sldChg>
      <pc:sldChg chg="modSp setBg">
        <pc:chgData name="Sarot SRANG" userId="a391a74c-0223-4591-9ba9-531b2ebaca54" providerId="ADAL" clId="{54C1CD3E-6769-4865-9329-C63FFFBAFAE6}" dt="2024-05-07T06:24:05.920" v="57"/>
        <pc:sldMkLst>
          <pc:docMk/>
          <pc:sldMk cId="3258427639" sldId="261"/>
        </pc:sldMkLst>
        <pc:spChg chg="mod">
          <ac:chgData name="Sarot SRANG" userId="a391a74c-0223-4591-9ba9-531b2ebaca54" providerId="ADAL" clId="{54C1CD3E-6769-4865-9329-C63FFFBAFAE6}" dt="2024-05-07T06:24:05.920" v="57"/>
          <ac:spMkLst>
            <pc:docMk/>
            <pc:sldMk cId="3258427639" sldId="261"/>
            <ac:spMk id="2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6:24:05.920" v="57"/>
          <ac:spMkLst>
            <pc:docMk/>
            <pc:sldMk cId="3258427639" sldId="261"/>
            <ac:spMk id="3" creationId="{00000000-0000-0000-0000-000000000000}"/>
          </ac:spMkLst>
        </pc:spChg>
      </pc:sldChg>
      <pc:sldChg chg="modSp mod setBg">
        <pc:chgData name="Sarot SRANG" userId="a391a74c-0223-4591-9ba9-531b2ebaca54" providerId="ADAL" clId="{54C1CD3E-6769-4865-9329-C63FFFBAFAE6}" dt="2024-05-31T08:48:34.060" v="962" actId="20577"/>
        <pc:sldMkLst>
          <pc:docMk/>
          <pc:sldMk cId="2032448353" sldId="262"/>
        </pc:sldMkLst>
        <pc:spChg chg="mod">
          <ac:chgData name="Sarot SRANG" userId="a391a74c-0223-4591-9ba9-531b2ebaca54" providerId="ADAL" clId="{54C1CD3E-6769-4865-9329-C63FFFBAFAE6}" dt="2024-05-07T06:24:17.179" v="59"/>
          <ac:spMkLst>
            <pc:docMk/>
            <pc:sldMk cId="2032448353" sldId="262"/>
            <ac:spMk id="2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31T08:48:34.060" v="962" actId="20577"/>
          <ac:spMkLst>
            <pc:docMk/>
            <pc:sldMk cId="2032448353" sldId="262"/>
            <ac:spMk id="3" creationId="{00000000-0000-0000-0000-000000000000}"/>
          </ac:spMkLst>
        </pc:spChg>
      </pc:sldChg>
      <pc:sldChg chg="addSp modSp mod setBg">
        <pc:chgData name="Sarot SRANG" userId="a391a74c-0223-4591-9ba9-531b2ebaca54" providerId="ADAL" clId="{54C1CD3E-6769-4865-9329-C63FFFBAFAE6}" dt="2024-05-28T04:09:20.035" v="951" actId="1076"/>
        <pc:sldMkLst>
          <pc:docMk/>
          <pc:sldMk cId="540280574" sldId="263"/>
        </pc:sldMkLst>
        <pc:spChg chg="mod">
          <ac:chgData name="Sarot SRANG" userId="a391a74c-0223-4591-9ba9-531b2ebaca54" providerId="ADAL" clId="{54C1CD3E-6769-4865-9329-C63FFFBAFAE6}" dt="2024-05-07T09:25:23.754" v="719" actId="20577"/>
          <ac:spMkLst>
            <pc:docMk/>
            <pc:sldMk cId="540280574" sldId="263"/>
            <ac:spMk id="3" creationId="{00000000-0000-0000-0000-000000000000}"/>
          </ac:spMkLst>
        </pc:spChg>
        <pc:spChg chg="add mod">
          <ac:chgData name="Sarot SRANG" userId="a391a74c-0223-4591-9ba9-531b2ebaca54" providerId="ADAL" clId="{54C1CD3E-6769-4865-9329-C63FFFBAFAE6}" dt="2024-05-28T04:09:20.035" v="951" actId="1076"/>
          <ac:spMkLst>
            <pc:docMk/>
            <pc:sldMk cId="540280574" sldId="263"/>
            <ac:spMk id="4" creationId="{6C62D9CA-F4EA-0EBA-3611-A46499A69ABC}"/>
          </ac:spMkLst>
        </pc:spChg>
      </pc:sldChg>
      <pc:sldChg chg="setBg">
        <pc:chgData name="Sarot SRANG" userId="a391a74c-0223-4591-9ba9-531b2ebaca54" providerId="ADAL" clId="{54C1CD3E-6769-4865-9329-C63FFFBAFAE6}" dt="2024-05-07T06:24:52.962" v="67"/>
        <pc:sldMkLst>
          <pc:docMk/>
          <pc:sldMk cId="1483197107" sldId="264"/>
        </pc:sldMkLst>
      </pc:sldChg>
      <pc:sldChg chg="addSp delSp modSp mod setBg">
        <pc:chgData name="Sarot SRANG" userId="a391a74c-0223-4591-9ba9-531b2ebaca54" providerId="ADAL" clId="{54C1CD3E-6769-4865-9329-C63FFFBAFAE6}" dt="2024-05-16T03:03:02.159" v="866" actId="6549"/>
        <pc:sldMkLst>
          <pc:docMk/>
          <pc:sldMk cId="836285700" sldId="265"/>
        </pc:sldMkLst>
        <pc:grpChg chg="mod">
          <ac:chgData name="Sarot SRANG" userId="a391a74c-0223-4591-9ba9-531b2ebaca54" providerId="ADAL" clId="{54C1CD3E-6769-4865-9329-C63FFFBAFAE6}" dt="2024-05-16T02:59:01.003" v="752"/>
          <ac:grpSpMkLst>
            <pc:docMk/>
            <pc:sldMk cId="836285700" sldId="265"/>
            <ac:grpSpMk id="9" creationId="{6510A2D9-8902-A940-9A6F-6BAC5B7A2CFF}"/>
          </ac:grpSpMkLst>
        </pc:grpChg>
        <pc:grpChg chg="del mod">
          <ac:chgData name="Sarot SRANG" userId="a391a74c-0223-4591-9ba9-531b2ebaca54" providerId="ADAL" clId="{54C1CD3E-6769-4865-9329-C63FFFBAFAE6}" dt="2024-05-16T02:59:05.730" v="756"/>
          <ac:grpSpMkLst>
            <pc:docMk/>
            <pc:sldMk cId="836285700" sldId="265"/>
            <ac:grpSpMk id="12" creationId="{2D39C31B-D070-8146-FF9C-F0505A73779B}"/>
          </ac:grpSpMkLst>
        </pc:grpChg>
        <pc:grpChg chg="del mod">
          <ac:chgData name="Sarot SRANG" userId="a391a74c-0223-4591-9ba9-531b2ebaca54" providerId="ADAL" clId="{54C1CD3E-6769-4865-9329-C63FFFBAFAE6}" dt="2024-05-16T02:59:14.236" v="764"/>
          <ac:grpSpMkLst>
            <pc:docMk/>
            <pc:sldMk cId="836285700" sldId="265"/>
            <ac:grpSpMk id="16" creationId="{36FC980C-2DD0-FFC4-2929-991BE84F0D35}"/>
          </ac:grpSpMkLst>
        </pc:grpChg>
        <pc:grpChg chg="del mod">
          <ac:chgData name="Sarot SRANG" userId="a391a74c-0223-4591-9ba9-531b2ebaca54" providerId="ADAL" clId="{54C1CD3E-6769-4865-9329-C63FFFBAFAE6}" dt="2024-05-16T02:59:23.986" v="773"/>
          <ac:grpSpMkLst>
            <pc:docMk/>
            <pc:sldMk cId="836285700" sldId="265"/>
            <ac:grpSpMk id="20" creationId="{611BEE15-B521-3776-1E40-6C64AFC963F5}"/>
          </ac:grpSpMkLst>
        </pc:grpChg>
        <pc:grpChg chg="mod">
          <ac:chgData name="Sarot SRANG" userId="a391a74c-0223-4591-9ba9-531b2ebaca54" providerId="ADAL" clId="{54C1CD3E-6769-4865-9329-C63FFFBAFAE6}" dt="2024-05-16T02:59:23.986" v="773"/>
          <ac:grpSpMkLst>
            <pc:docMk/>
            <pc:sldMk cId="836285700" sldId="265"/>
            <ac:grpSpMk id="24" creationId="{B34AD02F-2658-1E54-A45D-4DF7C4CAA5D1}"/>
          </ac:grpSpMkLst>
        </pc:grpChg>
        <pc:grpChg chg="mod">
          <ac:chgData name="Sarot SRANG" userId="a391a74c-0223-4591-9ba9-531b2ebaca54" providerId="ADAL" clId="{54C1CD3E-6769-4865-9329-C63FFFBAFAE6}" dt="2024-05-16T02:59:29.699" v="776"/>
          <ac:grpSpMkLst>
            <pc:docMk/>
            <pc:sldMk cId="836285700" sldId="265"/>
            <ac:grpSpMk id="27" creationId="{962C1EAD-FB65-5DA9-0A03-50818CCE214B}"/>
          </ac:grpSpMkLst>
        </pc:grpChg>
        <pc:grpChg chg="mod">
          <ac:chgData name="Sarot SRANG" userId="a391a74c-0223-4591-9ba9-531b2ebaca54" providerId="ADAL" clId="{54C1CD3E-6769-4865-9329-C63FFFBAFAE6}" dt="2024-05-16T02:59:32.635" v="781"/>
          <ac:grpSpMkLst>
            <pc:docMk/>
            <pc:sldMk cId="836285700" sldId="265"/>
            <ac:grpSpMk id="33" creationId="{74ADD314-2B17-3DDA-29E1-D7A78FB22F5B}"/>
          </ac:grpSpMkLst>
        </pc:grpChg>
        <pc:grpChg chg="mod">
          <ac:chgData name="Sarot SRANG" userId="a391a74c-0223-4591-9ba9-531b2ebaca54" providerId="ADAL" clId="{54C1CD3E-6769-4865-9329-C63FFFBAFAE6}" dt="2024-05-16T02:59:35.875" v="784"/>
          <ac:grpSpMkLst>
            <pc:docMk/>
            <pc:sldMk cId="836285700" sldId="265"/>
            <ac:grpSpMk id="36" creationId="{EA46FDF5-FFB6-C8CF-AD96-33FB5623120F}"/>
          </ac:grpSpMkLst>
        </pc:grpChg>
        <pc:grpChg chg="mod">
          <ac:chgData name="Sarot SRANG" userId="a391a74c-0223-4591-9ba9-531b2ebaca54" providerId="ADAL" clId="{54C1CD3E-6769-4865-9329-C63FFFBAFAE6}" dt="2024-05-16T02:59:47.002" v="787"/>
          <ac:grpSpMkLst>
            <pc:docMk/>
            <pc:sldMk cId="836285700" sldId="265"/>
            <ac:grpSpMk id="39" creationId="{235F0862-44D8-0468-5AA7-0A460F60A04F}"/>
          </ac:grpSpMkLst>
        </pc:grpChg>
        <pc:grpChg chg="mod">
          <ac:chgData name="Sarot SRANG" userId="a391a74c-0223-4591-9ba9-531b2ebaca54" providerId="ADAL" clId="{54C1CD3E-6769-4865-9329-C63FFFBAFAE6}" dt="2024-05-16T02:59:51.327" v="791"/>
          <ac:grpSpMkLst>
            <pc:docMk/>
            <pc:sldMk cId="836285700" sldId="265"/>
            <ac:grpSpMk id="43" creationId="{A6E47AF6-1C4D-0F32-8996-5932486638B6}"/>
          </ac:grpSpMkLst>
        </pc:grpChg>
        <pc:grpChg chg="del mod">
          <ac:chgData name="Sarot SRANG" userId="a391a74c-0223-4591-9ba9-531b2ebaca54" providerId="ADAL" clId="{54C1CD3E-6769-4865-9329-C63FFFBAFAE6}" dt="2024-05-16T02:59:58.357" v="801"/>
          <ac:grpSpMkLst>
            <pc:docMk/>
            <pc:sldMk cId="836285700" sldId="265"/>
            <ac:grpSpMk id="48" creationId="{21A87599-0FE5-39AE-A56A-A576CE836BAA}"/>
          </ac:grpSpMkLst>
        </pc:grpChg>
        <pc:grpChg chg="del mod">
          <ac:chgData name="Sarot SRANG" userId="a391a74c-0223-4591-9ba9-531b2ebaca54" providerId="ADAL" clId="{54C1CD3E-6769-4865-9329-C63FFFBAFAE6}" dt="2024-05-16T03:02:04.099" v="856"/>
          <ac:grpSpMkLst>
            <pc:docMk/>
            <pc:sldMk cId="836285700" sldId="265"/>
            <ac:grpSpMk id="53" creationId="{65BAB48E-8DAE-BE65-10DF-0EF9C7C24DBA}"/>
          </ac:grpSpMkLst>
        </pc:grpChg>
        <pc:grpChg chg="mod">
          <ac:chgData name="Sarot SRANG" userId="a391a74c-0223-4591-9ba9-531b2ebaca54" providerId="ADAL" clId="{54C1CD3E-6769-4865-9329-C63FFFBAFAE6}" dt="2024-05-16T03:00:24.902" v="804"/>
          <ac:grpSpMkLst>
            <pc:docMk/>
            <pc:sldMk cId="836285700" sldId="265"/>
            <ac:grpSpMk id="56" creationId="{69E9F5B5-D55B-B256-3AC0-C79D09D2A84F}"/>
          </ac:grpSpMkLst>
        </pc:grpChg>
        <pc:grpChg chg="mod">
          <ac:chgData name="Sarot SRANG" userId="a391a74c-0223-4591-9ba9-531b2ebaca54" providerId="ADAL" clId="{54C1CD3E-6769-4865-9329-C63FFFBAFAE6}" dt="2024-05-16T03:00:30.466" v="813"/>
          <ac:grpSpMkLst>
            <pc:docMk/>
            <pc:sldMk cId="836285700" sldId="265"/>
            <ac:grpSpMk id="65" creationId="{F67015EA-6542-0653-E9F1-827765CB2B98}"/>
          </ac:grpSpMkLst>
        </pc:grpChg>
        <pc:grpChg chg="del mod">
          <ac:chgData name="Sarot SRANG" userId="a391a74c-0223-4591-9ba9-531b2ebaca54" providerId="ADAL" clId="{54C1CD3E-6769-4865-9329-C63FFFBAFAE6}" dt="2024-05-16T03:01:15.382" v="829"/>
          <ac:grpSpMkLst>
            <pc:docMk/>
            <pc:sldMk cId="836285700" sldId="265"/>
            <ac:grpSpMk id="71" creationId="{28E38E50-A75F-22EE-C7F3-50E231C38E9B}"/>
          </ac:grpSpMkLst>
        </pc:grpChg>
        <pc:grpChg chg="del mod">
          <ac:chgData name="Sarot SRANG" userId="a391a74c-0223-4591-9ba9-531b2ebaca54" providerId="ADAL" clId="{54C1CD3E-6769-4865-9329-C63FFFBAFAE6}" dt="2024-05-16T03:01:27.070" v="844"/>
          <ac:grpSpMkLst>
            <pc:docMk/>
            <pc:sldMk cId="836285700" sldId="265"/>
            <ac:grpSpMk id="80" creationId="{1CCC5A78-5789-6571-40C1-2A04C56C86D0}"/>
          </ac:grpSpMkLst>
        </pc:grpChg>
        <pc:grpChg chg="del mod">
          <ac:chgData name="Sarot SRANG" userId="a391a74c-0223-4591-9ba9-531b2ebaca54" providerId="ADAL" clId="{54C1CD3E-6769-4865-9329-C63FFFBAFAE6}" dt="2024-05-16T03:01:30.087" v="848"/>
          <ac:grpSpMkLst>
            <pc:docMk/>
            <pc:sldMk cId="836285700" sldId="265"/>
            <ac:grpSpMk id="88" creationId="{DB28B8E8-50A3-6383-D288-9D60C28C2776}"/>
          </ac:grpSpMkLst>
        </pc:grpChg>
        <pc:grpChg chg="mod">
          <ac:chgData name="Sarot SRANG" userId="a391a74c-0223-4591-9ba9-531b2ebaca54" providerId="ADAL" clId="{54C1CD3E-6769-4865-9329-C63FFFBAFAE6}" dt="2024-05-16T03:02:08.608" v="859"/>
          <ac:grpSpMkLst>
            <pc:docMk/>
            <pc:sldMk cId="836285700" sldId="265"/>
            <ac:grpSpMk id="92" creationId="{23B9F4D9-1E2D-984D-63E0-C2D7FFBDF521}"/>
          </ac:grpSpMkLst>
        </pc:grpChg>
        <pc:grpChg chg="del mod">
          <ac:chgData name="Sarot SRANG" userId="a391a74c-0223-4591-9ba9-531b2ebaca54" providerId="ADAL" clId="{54C1CD3E-6769-4865-9329-C63FFFBAFAE6}" dt="2024-05-16T03:02:35.063" v="865"/>
          <ac:grpSpMkLst>
            <pc:docMk/>
            <pc:sldMk cId="836285700" sldId="265"/>
            <ac:grpSpMk id="100" creationId="{55F2971F-9951-E283-72F2-6C59104D21A2}"/>
          </ac:grpSpMkLst>
        </pc:grpChg>
        <pc:grpChg chg="mod">
          <ac:chgData name="Sarot SRANG" userId="a391a74c-0223-4591-9ba9-531b2ebaca54" providerId="ADAL" clId="{54C1CD3E-6769-4865-9329-C63FFFBAFAE6}" dt="2024-05-16T03:02:35.063" v="865"/>
          <ac:grpSpMkLst>
            <pc:docMk/>
            <pc:sldMk cId="836285700" sldId="265"/>
            <ac:grpSpMk id="104" creationId="{D6194BC0-997C-3285-07CF-1BDF27C41777}"/>
          </ac:grpSpMkLst>
        </pc:grpChg>
        <pc:graphicFrameChg chg="modGraphic">
          <ac:chgData name="Sarot SRANG" userId="a391a74c-0223-4591-9ba9-531b2ebaca54" providerId="ADAL" clId="{54C1CD3E-6769-4865-9329-C63FFFBAFAE6}" dt="2024-05-16T03:03:02.159" v="866" actId="6549"/>
          <ac:graphicFrameMkLst>
            <pc:docMk/>
            <pc:sldMk cId="836285700" sldId="265"/>
            <ac:graphicFrameMk id="31" creationId="{00000000-0000-0000-0000-000000000000}"/>
          </ac:graphicFrameMkLst>
        </pc:graphicFrameChg>
        <pc:inkChg chg="add mod">
          <ac:chgData name="Sarot SRANG" userId="a391a74c-0223-4591-9ba9-531b2ebaca54" providerId="ADAL" clId="{54C1CD3E-6769-4865-9329-C63FFFBAFAE6}" dt="2024-05-16T02:59:01.003" v="752"/>
          <ac:inkMkLst>
            <pc:docMk/>
            <pc:sldMk cId="836285700" sldId="265"/>
            <ac:inkMk id="2" creationId="{4F9E4681-2582-EE0A-18F0-0450784E7E78}"/>
          </ac:inkMkLst>
        </pc:inkChg>
        <pc:inkChg chg="add mod">
          <ac:chgData name="Sarot SRANG" userId="a391a74c-0223-4591-9ba9-531b2ebaca54" providerId="ADAL" clId="{54C1CD3E-6769-4865-9329-C63FFFBAFAE6}" dt="2024-05-16T02:59:01.003" v="752"/>
          <ac:inkMkLst>
            <pc:docMk/>
            <pc:sldMk cId="836285700" sldId="265"/>
            <ac:inkMk id="4" creationId="{8C1D3465-1F7A-7735-4CDC-F23E44CF53A0}"/>
          </ac:inkMkLst>
        </pc:inkChg>
        <pc:inkChg chg="add mod">
          <ac:chgData name="Sarot SRANG" userId="a391a74c-0223-4591-9ba9-531b2ebaca54" providerId="ADAL" clId="{54C1CD3E-6769-4865-9329-C63FFFBAFAE6}" dt="2024-05-16T02:59:01.003" v="752"/>
          <ac:inkMkLst>
            <pc:docMk/>
            <pc:sldMk cId="836285700" sldId="265"/>
            <ac:inkMk id="7" creationId="{7F032D11-166B-AA1F-D26B-DFDE4E07297C}"/>
          </ac:inkMkLst>
        </pc:inkChg>
        <pc:inkChg chg="add mod">
          <ac:chgData name="Sarot SRANG" userId="a391a74c-0223-4591-9ba9-531b2ebaca54" providerId="ADAL" clId="{54C1CD3E-6769-4865-9329-C63FFFBAFAE6}" dt="2024-05-16T02:59:01.003" v="752"/>
          <ac:inkMkLst>
            <pc:docMk/>
            <pc:sldMk cId="836285700" sldId="265"/>
            <ac:inkMk id="8" creationId="{21061FDD-6065-7F28-739F-FB16F3431169}"/>
          </ac:inkMkLst>
        </pc:inkChg>
        <pc:inkChg chg="add del mod">
          <ac:chgData name="Sarot SRANG" userId="a391a74c-0223-4591-9ba9-531b2ebaca54" providerId="ADAL" clId="{54C1CD3E-6769-4865-9329-C63FFFBAFAE6}" dt="2024-05-16T02:59:05.731" v="757"/>
          <ac:inkMkLst>
            <pc:docMk/>
            <pc:sldMk cId="836285700" sldId="265"/>
            <ac:inkMk id="10" creationId="{B5BFE41F-8FD2-9790-8494-55C5A1612A36}"/>
          </ac:inkMkLst>
        </pc:inkChg>
        <pc:inkChg chg="add del mod">
          <ac:chgData name="Sarot SRANG" userId="a391a74c-0223-4591-9ba9-531b2ebaca54" providerId="ADAL" clId="{54C1CD3E-6769-4865-9329-C63FFFBAFAE6}" dt="2024-05-16T02:59:05.730" v="756"/>
          <ac:inkMkLst>
            <pc:docMk/>
            <pc:sldMk cId="836285700" sldId="265"/>
            <ac:inkMk id="11" creationId="{D9403A51-0B3D-783D-414C-B7F97F7943A5}"/>
          </ac:inkMkLst>
        </pc:inkChg>
        <pc:inkChg chg="add del mod">
          <ac:chgData name="Sarot SRANG" userId="a391a74c-0223-4591-9ba9-531b2ebaca54" providerId="ADAL" clId="{54C1CD3E-6769-4865-9329-C63FFFBAFAE6}" dt="2024-05-16T02:59:14.235" v="763"/>
          <ac:inkMkLst>
            <pc:docMk/>
            <pc:sldMk cId="836285700" sldId="265"/>
            <ac:inkMk id="13" creationId="{E3F3D865-FFD6-F825-18CC-53B2604A7D1B}"/>
          </ac:inkMkLst>
        </pc:inkChg>
        <pc:inkChg chg="add del mod">
          <ac:chgData name="Sarot SRANG" userId="a391a74c-0223-4591-9ba9-531b2ebaca54" providerId="ADAL" clId="{54C1CD3E-6769-4865-9329-C63FFFBAFAE6}" dt="2024-05-16T02:59:14.236" v="764"/>
          <ac:inkMkLst>
            <pc:docMk/>
            <pc:sldMk cId="836285700" sldId="265"/>
            <ac:inkMk id="14" creationId="{9309949A-E758-96D0-C08D-83A10FDAA5E9}"/>
          </ac:inkMkLst>
        </pc:inkChg>
        <pc:inkChg chg="add del mod">
          <ac:chgData name="Sarot SRANG" userId="a391a74c-0223-4591-9ba9-531b2ebaca54" providerId="ADAL" clId="{54C1CD3E-6769-4865-9329-C63FFFBAFAE6}" dt="2024-05-16T02:59:14.236" v="765"/>
          <ac:inkMkLst>
            <pc:docMk/>
            <pc:sldMk cId="836285700" sldId="265"/>
            <ac:inkMk id="15" creationId="{2E1079ED-FC8A-94BD-00C2-1A0BA61C4A45}"/>
          </ac:inkMkLst>
        </pc:inkChg>
        <pc:inkChg chg="add">
          <ac:chgData name="Sarot SRANG" userId="a391a74c-0223-4591-9ba9-531b2ebaca54" providerId="ADAL" clId="{54C1CD3E-6769-4865-9329-C63FFFBAFAE6}" dt="2024-05-16T02:59:09.691" v="762" actId="9405"/>
          <ac:inkMkLst>
            <pc:docMk/>
            <pc:sldMk cId="836285700" sldId="265"/>
            <ac:inkMk id="17" creationId="{A0AA4616-BD25-54F9-8B49-4189A8DA9116}"/>
          </ac:inkMkLst>
        </pc:inkChg>
        <pc:inkChg chg="add mod">
          <ac:chgData name="Sarot SRANG" userId="a391a74c-0223-4591-9ba9-531b2ebaca54" providerId="ADAL" clId="{54C1CD3E-6769-4865-9329-C63FFFBAFAE6}" dt="2024-05-16T02:59:23.986" v="773"/>
          <ac:inkMkLst>
            <pc:docMk/>
            <pc:sldMk cId="836285700" sldId="265"/>
            <ac:inkMk id="18" creationId="{2CD23B08-1556-6FB3-D7FF-4AF6AB9C85D2}"/>
          </ac:inkMkLst>
        </pc:inkChg>
        <pc:inkChg chg="add mod">
          <ac:chgData name="Sarot SRANG" userId="a391a74c-0223-4591-9ba9-531b2ebaca54" providerId="ADAL" clId="{54C1CD3E-6769-4865-9329-C63FFFBAFAE6}" dt="2024-05-16T02:59:23.986" v="773"/>
          <ac:inkMkLst>
            <pc:docMk/>
            <pc:sldMk cId="836285700" sldId="265"/>
            <ac:inkMk id="19" creationId="{D6FD3096-9A96-E54B-32DF-24E2CFD2A3A2}"/>
          </ac:inkMkLst>
        </pc:inkChg>
        <pc:inkChg chg="add mod">
          <ac:chgData name="Sarot SRANG" userId="a391a74c-0223-4591-9ba9-531b2ebaca54" providerId="ADAL" clId="{54C1CD3E-6769-4865-9329-C63FFFBAFAE6}" dt="2024-05-16T02:59:23.986" v="773"/>
          <ac:inkMkLst>
            <pc:docMk/>
            <pc:sldMk cId="836285700" sldId="265"/>
            <ac:inkMk id="21" creationId="{196925B9-9437-44E4-FE35-E19188782115}"/>
          </ac:inkMkLst>
        </pc:inkChg>
        <pc:inkChg chg="add del">
          <ac:chgData name="Sarot SRANG" userId="a391a74c-0223-4591-9ba9-531b2ebaca54" providerId="ADAL" clId="{54C1CD3E-6769-4865-9329-C63FFFBAFAE6}" dt="2024-05-16T02:59:22.069" v="771"/>
          <ac:inkMkLst>
            <pc:docMk/>
            <pc:sldMk cId="836285700" sldId="265"/>
            <ac:inkMk id="22" creationId="{72027C39-457B-8E05-1EC4-500944732D1B}"/>
          </ac:inkMkLst>
        </pc:inkChg>
        <pc:inkChg chg="add mod">
          <ac:chgData name="Sarot SRANG" userId="a391a74c-0223-4591-9ba9-531b2ebaca54" providerId="ADAL" clId="{54C1CD3E-6769-4865-9329-C63FFFBAFAE6}" dt="2024-05-16T02:59:23.986" v="773"/>
          <ac:inkMkLst>
            <pc:docMk/>
            <pc:sldMk cId="836285700" sldId="265"/>
            <ac:inkMk id="23" creationId="{EFFFF422-DF00-47F5-2D87-4C0B19B8B17B}"/>
          </ac:inkMkLst>
        </pc:inkChg>
        <pc:inkChg chg="add mod">
          <ac:chgData name="Sarot SRANG" userId="a391a74c-0223-4591-9ba9-531b2ebaca54" providerId="ADAL" clId="{54C1CD3E-6769-4865-9329-C63FFFBAFAE6}" dt="2024-05-16T02:59:29.699" v="776"/>
          <ac:inkMkLst>
            <pc:docMk/>
            <pc:sldMk cId="836285700" sldId="265"/>
            <ac:inkMk id="25" creationId="{14731A81-97FE-8AEC-D4A5-8B93550A88C3}"/>
          </ac:inkMkLst>
        </pc:inkChg>
        <pc:inkChg chg="add mod">
          <ac:chgData name="Sarot SRANG" userId="a391a74c-0223-4591-9ba9-531b2ebaca54" providerId="ADAL" clId="{54C1CD3E-6769-4865-9329-C63FFFBAFAE6}" dt="2024-05-16T02:59:29.699" v="776"/>
          <ac:inkMkLst>
            <pc:docMk/>
            <pc:sldMk cId="836285700" sldId="265"/>
            <ac:inkMk id="26" creationId="{B6412110-0A17-6038-ED22-4428EFE0DFAC}"/>
          </ac:inkMkLst>
        </pc:inkChg>
        <pc:inkChg chg="add mod">
          <ac:chgData name="Sarot SRANG" userId="a391a74c-0223-4591-9ba9-531b2ebaca54" providerId="ADAL" clId="{54C1CD3E-6769-4865-9329-C63FFFBAFAE6}" dt="2024-05-16T02:59:32.635" v="781"/>
          <ac:inkMkLst>
            <pc:docMk/>
            <pc:sldMk cId="836285700" sldId="265"/>
            <ac:inkMk id="28" creationId="{50CCDA76-17B7-97F4-E6F1-1B5D84BD021C}"/>
          </ac:inkMkLst>
        </pc:inkChg>
        <pc:inkChg chg="add mod">
          <ac:chgData name="Sarot SRANG" userId="a391a74c-0223-4591-9ba9-531b2ebaca54" providerId="ADAL" clId="{54C1CD3E-6769-4865-9329-C63FFFBAFAE6}" dt="2024-05-16T02:59:32.635" v="781"/>
          <ac:inkMkLst>
            <pc:docMk/>
            <pc:sldMk cId="836285700" sldId="265"/>
            <ac:inkMk id="29" creationId="{AD761E66-3526-3F9F-2B9D-78F9ABE6C2B3}"/>
          </ac:inkMkLst>
        </pc:inkChg>
        <pc:inkChg chg="add mod">
          <ac:chgData name="Sarot SRANG" userId="a391a74c-0223-4591-9ba9-531b2ebaca54" providerId="ADAL" clId="{54C1CD3E-6769-4865-9329-C63FFFBAFAE6}" dt="2024-05-16T02:59:32.635" v="781"/>
          <ac:inkMkLst>
            <pc:docMk/>
            <pc:sldMk cId="836285700" sldId="265"/>
            <ac:inkMk id="30" creationId="{706AFA15-0666-0396-233E-15A29B59931F}"/>
          </ac:inkMkLst>
        </pc:inkChg>
        <pc:inkChg chg="add mod">
          <ac:chgData name="Sarot SRANG" userId="a391a74c-0223-4591-9ba9-531b2ebaca54" providerId="ADAL" clId="{54C1CD3E-6769-4865-9329-C63FFFBAFAE6}" dt="2024-05-16T02:59:32.635" v="781"/>
          <ac:inkMkLst>
            <pc:docMk/>
            <pc:sldMk cId="836285700" sldId="265"/>
            <ac:inkMk id="32" creationId="{7F385799-5112-46E0-A939-B9D76A6C6D9E}"/>
          </ac:inkMkLst>
        </pc:inkChg>
        <pc:inkChg chg="add mod">
          <ac:chgData name="Sarot SRANG" userId="a391a74c-0223-4591-9ba9-531b2ebaca54" providerId="ADAL" clId="{54C1CD3E-6769-4865-9329-C63FFFBAFAE6}" dt="2024-05-16T02:59:35.875" v="784"/>
          <ac:inkMkLst>
            <pc:docMk/>
            <pc:sldMk cId="836285700" sldId="265"/>
            <ac:inkMk id="34" creationId="{F62FD958-0DA8-D051-D321-89296B3F613C}"/>
          </ac:inkMkLst>
        </pc:inkChg>
        <pc:inkChg chg="add mod">
          <ac:chgData name="Sarot SRANG" userId="a391a74c-0223-4591-9ba9-531b2ebaca54" providerId="ADAL" clId="{54C1CD3E-6769-4865-9329-C63FFFBAFAE6}" dt="2024-05-16T02:59:35.875" v="784"/>
          <ac:inkMkLst>
            <pc:docMk/>
            <pc:sldMk cId="836285700" sldId="265"/>
            <ac:inkMk id="35" creationId="{5B5EB653-8826-C0AC-C841-8055D9C80E55}"/>
          </ac:inkMkLst>
        </pc:inkChg>
        <pc:inkChg chg="add mod">
          <ac:chgData name="Sarot SRANG" userId="a391a74c-0223-4591-9ba9-531b2ebaca54" providerId="ADAL" clId="{54C1CD3E-6769-4865-9329-C63FFFBAFAE6}" dt="2024-05-16T02:59:47.002" v="787"/>
          <ac:inkMkLst>
            <pc:docMk/>
            <pc:sldMk cId="836285700" sldId="265"/>
            <ac:inkMk id="37" creationId="{5F1DF4CB-9FE0-FB75-33F4-329D31CA017B}"/>
          </ac:inkMkLst>
        </pc:inkChg>
        <pc:inkChg chg="add mod">
          <ac:chgData name="Sarot SRANG" userId="a391a74c-0223-4591-9ba9-531b2ebaca54" providerId="ADAL" clId="{54C1CD3E-6769-4865-9329-C63FFFBAFAE6}" dt="2024-05-16T02:59:47.002" v="787"/>
          <ac:inkMkLst>
            <pc:docMk/>
            <pc:sldMk cId="836285700" sldId="265"/>
            <ac:inkMk id="38" creationId="{D113025B-8808-53EA-30B2-0D467BC05B82}"/>
          </ac:inkMkLst>
        </pc:inkChg>
        <pc:inkChg chg="add">
          <ac:chgData name="Sarot SRANG" userId="a391a74c-0223-4591-9ba9-531b2ebaca54" providerId="ADAL" clId="{54C1CD3E-6769-4865-9329-C63FFFBAFAE6}" dt="2024-05-16T02:59:48.058" v="788" actId="9405"/>
          <ac:inkMkLst>
            <pc:docMk/>
            <pc:sldMk cId="836285700" sldId="265"/>
            <ac:inkMk id="40" creationId="{987AFA7F-5533-C325-FBEF-1EDABB705999}"/>
          </ac:inkMkLst>
        </pc:inkChg>
        <pc:inkChg chg="add mod">
          <ac:chgData name="Sarot SRANG" userId="a391a74c-0223-4591-9ba9-531b2ebaca54" providerId="ADAL" clId="{54C1CD3E-6769-4865-9329-C63FFFBAFAE6}" dt="2024-05-16T02:59:51.327" v="791"/>
          <ac:inkMkLst>
            <pc:docMk/>
            <pc:sldMk cId="836285700" sldId="265"/>
            <ac:inkMk id="41" creationId="{3863CE18-A2D9-039B-151B-836DF3639CC9}"/>
          </ac:inkMkLst>
        </pc:inkChg>
        <pc:inkChg chg="add mod">
          <ac:chgData name="Sarot SRANG" userId="a391a74c-0223-4591-9ba9-531b2ebaca54" providerId="ADAL" clId="{54C1CD3E-6769-4865-9329-C63FFFBAFAE6}" dt="2024-05-16T02:59:51.327" v="791"/>
          <ac:inkMkLst>
            <pc:docMk/>
            <pc:sldMk cId="836285700" sldId="265"/>
            <ac:inkMk id="42" creationId="{C267AA74-128F-1A26-9508-4A89DC1C1FF9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44" creationId="{B7F86D85-3349-C175-3127-91D5AC174BF6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45" creationId="{37817E6D-D95C-2654-AF99-AC02608566FE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46" creationId="{65C52745-2AC7-35A6-8EEE-1781BE5C03C7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47" creationId="{C090288B-D19A-E2D9-A111-DBB4E6868B22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49" creationId="{24810FB6-FB65-A46A-C8FB-350FE9981293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50" creationId="{63EA58DF-6875-60B9-EFE8-91B88357E069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51" creationId="{000AF5BA-41EF-8F00-CB3A-929A1F4C88D8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52" creationId="{38C1CC42-7027-C5F7-8DD2-277131FCE0CC}"/>
          </ac:inkMkLst>
        </pc:inkChg>
        <pc:inkChg chg="add mod">
          <ac:chgData name="Sarot SRANG" userId="a391a74c-0223-4591-9ba9-531b2ebaca54" providerId="ADAL" clId="{54C1CD3E-6769-4865-9329-C63FFFBAFAE6}" dt="2024-05-16T03:00:24.902" v="804"/>
          <ac:inkMkLst>
            <pc:docMk/>
            <pc:sldMk cId="836285700" sldId="265"/>
            <ac:inkMk id="54" creationId="{80C32710-F044-7584-0BDF-F002342FCE53}"/>
          </ac:inkMkLst>
        </pc:inkChg>
        <pc:inkChg chg="add mod">
          <ac:chgData name="Sarot SRANG" userId="a391a74c-0223-4591-9ba9-531b2ebaca54" providerId="ADAL" clId="{54C1CD3E-6769-4865-9329-C63FFFBAFAE6}" dt="2024-05-16T03:00:24.902" v="804"/>
          <ac:inkMkLst>
            <pc:docMk/>
            <pc:sldMk cId="836285700" sldId="265"/>
            <ac:inkMk id="55" creationId="{3512BB69-2788-2E99-876D-3BD89B64BD57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57" creationId="{A54AD5AE-0A68-2088-1E9C-77BAD7A48286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58" creationId="{D575EC13-E707-2021-69EF-FD6A35A886D5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59" creationId="{87D75DDF-ADA8-FB59-370B-0C4B423842CF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60" creationId="{5CE8EAC3-5D1A-FD4A-9793-B5B8429150AD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61" creationId="{1C5EAF0B-249E-0D5F-9625-555AC54EB632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62" creationId="{601A06D5-050E-CC29-D791-D56266384F4A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63" creationId="{3B78E8CC-8B63-542A-C30A-0DEB49099575}"/>
          </ac:inkMkLst>
        </pc:inkChg>
        <pc:inkChg chg="add mod">
          <ac:chgData name="Sarot SRANG" userId="a391a74c-0223-4591-9ba9-531b2ebaca54" providerId="ADAL" clId="{54C1CD3E-6769-4865-9329-C63FFFBAFAE6}" dt="2024-05-16T03:00:30.466" v="813"/>
          <ac:inkMkLst>
            <pc:docMk/>
            <pc:sldMk cId="836285700" sldId="265"/>
            <ac:inkMk id="64" creationId="{8CF26C24-7FB6-A6DD-401B-5AC697732509}"/>
          </ac:inkMkLst>
        </pc:inkChg>
        <pc:inkChg chg="add del">
          <ac:chgData name="Sarot SRANG" userId="a391a74c-0223-4591-9ba9-531b2ebaca54" providerId="ADAL" clId="{54C1CD3E-6769-4865-9329-C63FFFBAFAE6}" dt="2024-05-16T03:01:06.421" v="815"/>
          <ac:inkMkLst>
            <pc:docMk/>
            <pc:sldMk cId="836285700" sldId="265"/>
            <ac:inkMk id="66" creationId="{05C60CCB-FDEB-3E30-F3BF-6B17672FB770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67" creationId="{7FEC7365-2C33-307A-A256-C416D122146E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68" creationId="{D45DE012-657B-0186-24B1-5EA6B2528E94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69" creationId="{FB6F77DA-D632-0B26-13DC-22BB7F2DB4D0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70" creationId="{9256BCAA-186B-583F-790D-B526158E181F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72" creationId="{363F2C08-4D27-7402-E7A3-E3C6CF15772C}"/>
          </ac:inkMkLst>
        </pc:inkChg>
        <pc:inkChg chg="add del mod">
          <ac:chgData name="Sarot SRANG" userId="a391a74c-0223-4591-9ba9-531b2ebaca54" providerId="ADAL" clId="{54C1CD3E-6769-4865-9329-C63FFFBAFAE6}" dt="2024-05-16T03:01:22.368" v="831"/>
          <ac:inkMkLst>
            <pc:docMk/>
            <pc:sldMk cId="836285700" sldId="265"/>
            <ac:inkMk id="73" creationId="{EFA1C3F8-9101-DE11-C1E5-742ACFCF8A7C}"/>
          </ac:inkMkLst>
        </pc:inkChg>
        <pc:inkChg chg="add del mod">
          <ac:chgData name="Sarot SRANG" userId="a391a74c-0223-4591-9ba9-531b2ebaca54" providerId="ADAL" clId="{54C1CD3E-6769-4865-9329-C63FFFBAFAE6}" dt="2024-05-16T03:01:22.369" v="832"/>
          <ac:inkMkLst>
            <pc:docMk/>
            <pc:sldMk cId="836285700" sldId="265"/>
            <ac:inkMk id="74" creationId="{4F9FBDC9-F6C7-0A02-FCF4-A0BE8CA30AC0}"/>
          </ac:inkMkLst>
        </pc:inkChg>
        <pc:inkChg chg="add del mod">
          <ac:chgData name="Sarot SRANG" userId="a391a74c-0223-4591-9ba9-531b2ebaca54" providerId="ADAL" clId="{54C1CD3E-6769-4865-9329-C63FFFBAFAE6}" dt="2024-05-16T03:01:22.375" v="833"/>
          <ac:inkMkLst>
            <pc:docMk/>
            <pc:sldMk cId="836285700" sldId="265"/>
            <ac:inkMk id="75" creationId="{0D9559A1-8958-2BA1-5D4B-3DF18DE0BBB0}"/>
          </ac:inkMkLst>
        </pc:inkChg>
        <pc:inkChg chg="add del mod">
          <ac:chgData name="Sarot SRANG" userId="a391a74c-0223-4591-9ba9-531b2ebaca54" providerId="ADAL" clId="{54C1CD3E-6769-4865-9329-C63FFFBAFAE6}" dt="2024-05-16T03:01:22.385" v="835"/>
          <ac:inkMkLst>
            <pc:docMk/>
            <pc:sldMk cId="836285700" sldId="265"/>
            <ac:inkMk id="76" creationId="{1614F067-01C4-0C87-CC08-99ED3B6A016A}"/>
          </ac:inkMkLst>
        </pc:inkChg>
        <pc:inkChg chg="add del mod">
          <ac:chgData name="Sarot SRANG" userId="a391a74c-0223-4591-9ba9-531b2ebaca54" providerId="ADAL" clId="{54C1CD3E-6769-4865-9329-C63FFFBAFAE6}" dt="2024-05-16T03:01:22.367" v="830"/>
          <ac:inkMkLst>
            <pc:docMk/>
            <pc:sldMk cId="836285700" sldId="265"/>
            <ac:inkMk id="77" creationId="{614C2354-2D2E-0473-3A96-57616523BEB5}"/>
          </ac:inkMkLst>
        </pc:inkChg>
        <pc:inkChg chg="add del mod">
          <ac:chgData name="Sarot SRANG" userId="a391a74c-0223-4591-9ba9-531b2ebaca54" providerId="ADAL" clId="{54C1CD3E-6769-4865-9329-C63FFFBAFAE6}" dt="2024-05-16T03:01:22.387" v="836"/>
          <ac:inkMkLst>
            <pc:docMk/>
            <pc:sldMk cId="836285700" sldId="265"/>
            <ac:inkMk id="78" creationId="{0D4C98CF-AE85-24D9-4F52-1EE4E77555F0}"/>
          </ac:inkMkLst>
        </pc:inkChg>
        <pc:inkChg chg="add del mod">
          <ac:chgData name="Sarot SRANG" userId="a391a74c-0223-4591-9ba9-531b2ebaca54" providerId="ADAL" clId="{54C1CD3E-6769-4865-9329-C63FFFBAFAE6}" dt="2024-05-16T03:01:22.378" v="834"/>
          <ac:inkMkLst>
            <pc:docMk/>
            <pc:sldMk cId="836285700" sldId="265"/>
            <ac:inkMk id="79" creationId="{7C3608B6-7906-7D82-8FEC-0BE15D27CD6D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1" creationId="{F3077427-728D-D962-889F-B4F2262F16C7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2" creationId="{A2F82724-5E4A-A3A2-24CD-11ED7829FDBC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3" creationId="{B85AE4AC-4B93-F8C6-C2E7-B61109D44BF0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4" creationId="{206B73C4-7575-0AF0-2359-279D82E3AFEB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5" creationId="{ED6A2DD8-426A-4F98-055B-B998E7F77384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6" creationId="{068A83CD-DB33-9917-2611-65739206563F}"/>
          </ac:inkMkLst>
        </pc:inkChg>
        <pc:inkChg chg="add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7" creationId="{C5FAA116-DC9A-3089-CD65-FDF812122A3B}"/>
          </ac:inkMkLst>
        </pc:inkChg>
        <pc:inkChg chg="add del mod">
          <ac:chgData name="Sarot SRANG" userId="a391a74c-0223-4591-9ba9-531b2ebaca54" providerId="ADAL" clId="{54C1CD3E-6769-4865-9329-C63FFFBAFAE6}" dt="2024-05-16T03:02:08.608" v="859"/>
          <ac:inkMkLst>
            <pc:docMk/>
            <pc:sldMk cId="836285700" sldId="265"/>
            <ac:inkMk id="89" creationId="{EAFA67CA-0A5E-10B4-6BDB-9862B0BD8957}"/>
          </ac:inkMkLst>
        </pc:inkChg>
        <pc:inkChg chg="add del mod">
          <ac:chgData name="Sarot SRANG" userId="a391a74c-0223-4591-9ba9-531b2ebaca54" providerId="ADAL" clId="{54C1CD3E-6769-4865-9329-C63FFFBAFAE6}" dt="2024-05-16T03:02:08.606" v="857"/>
          <ac:inkMkLst>
            <pc:docMk/>
            <pc:sldMk cId="836285700" sldId="265"/>
            <ac:inkMk id="90" creationId="{86242BC1-ED3D-1668-C813-8BA0FC7DACAC}"/>
          </ac:inkMkLst>
        </pc:inkChg>
        <pc:inkChg chg="add del mod">
          <ac:chgData name="Sarot SRANG" userId="a391a74c-0223-4591-9ba9-531b2ebaca54" providerId="ADAL" clId="{54C1CD3E-6769-4865-9329-C63FFFBAFAE6}" dt="2024-05-16T03:02:08.607" v="858"/>
          <ac:inkMkLst>
            <pc:docMk/>
            <pc:sldMk cId="836285700" sldId="265"/>
            <ac:inkMk id="91" creationId="{F0918CFE-BA19-02A5-F075-E334A1092DA8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3" creationId="{80EC909E-66B3-B7DE-EDE5-D84D00476181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4" creationId="{940FCD83-2320-B735-155B-38C88D6C3E7B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5" creationId="{B65D2462-9B2C-FE60-A5E4-D8944F9DF816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6" creationId="{9F5537E4-62B1-5A16-6664-20D9F7843389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7" creationId="{73115835-4DE9-1C62-C917-1AF5802BA81D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8" creationId="{F6063F1D-9CAE-C0E8-20D3-F4FF1AC77F52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99" creationId="{AE433F90-33BC-7F11-3892-F16561D34109}"/>
          </ac:inkMkLst>
        </pc:inkChg>
        <pc:inkChg chg="add del">
          <ac:chgData name="Sarot SRANG" userId="a391a74c-0223-4591-9ba9-531b2ebaca54" providerId="ADAL" clId="{54C1CD3E-6769-4865-9329-C63FFFBAFAE6}" dt="2024-05-16T03:02:13.787" v="861"/>
          <ac:inkMkLst>
            <pc:docMk/>
            <pc:sldMk cId="836285700" sldId="265"/>
            <ac:inkMk id="101" creationId="{F8B24A82-72FD-2072-CFB2-9E58E2F0CDCD}"/>
          </ac:inkMkLst>
        </pc:inkChg>
        <pc:inkChg chg="add del">
          <ac:chgData name="Sarot SRANG" userId="a391a74c-0223-4591-9ba9-531b2ebaca54" providerId="ADAL" clId="{54C1CD3E-6769-4865-9329-C63FFFBAFAE6}" dt="2024-05-16T03:02:22.659" v="863"/>
          <ac:inkMkLst>
            <pc:docMk/>
            <pc:sldMk cId="836285700" sldId="265"/>
            <ac:inkMk id="102" creationId="{96360867-DE36-C6CC-0D58-B6FFD850D065}"/>
          </ac:inkMkLst>
        </pc:inkChg>
        <pc:inkChg chg="add mod">
          <ac:chgData name="Sarot SRANG" userId="a391a74c-0223-4591-9ba9-531b2ebaca54" providerId="ADAL" clId="{54C1CD3E-6769-4865-9329-C63FFFBAFAE6}" dt="2024-05-16T03:02:35.063" v="865"/>
          <ac:inkMkLst>
            <pc:docMk/>
            <pc:sldMk cId="836285700" sldId="265"/>
            <ac:inkMk id="103" creationId="{B259F306-FEA3-7D8F-B405-FFBA948D5E05}"/>
          </ac:inkMkLst>
        </pc:inkChg>
      </pc:sldChg>
      <pc:sldChg chg="addSp delSp modSp mod setBg">
        <pc:chgData name="Sarot SRANG" userId="a391a74c-0223-4591-9ba9-531b2ebaca54" providerId="ADAL" clId="{54C1CD3E-6769-4865-9329-C63FFFBAFAE6}" dt="2024-05-07T07:06:48.001" v="716" actId="164"/>
        <pc:sldMkLst>
          <pc:docMk/>
          <pc:sldMk cId="2646311420" sldId="267"/>
        </pc:sldMkLst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8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9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1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13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18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19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20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28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29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3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34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35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36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37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47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48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49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53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54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58" creationId="{00000000-0000-0000-0000-000000000000}"/>
          </ac:spMkLst>
        </pc:spChg>
        <pc:spChg chg="mod topLvl">
          <ac:chgData name="Sarot SRANG" userId="a391a74c-0223-4591-9ba9-531b2ebaca54" providerId="ADAL" clId="{54C1CD3E-6769-4865-9329-C63FFFBAFAE6}" dt="2024-05-07T07:06:48.001" v="716" actId="164"/>
          <ac:spMkLst>
            <pc:docMk/>
            <pc:sldMk cId="2646311420" sldId="267"/>
            <ac:spMk id="60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61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62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63" creationId="{00000000-0000-0000-0000-000000000000}"/>
          </ac:spMkLst>
        </pc:spChg>
        <pc:spChg chg="mod">
          <ac:chgData name="Sarot SRANG" userId="a391a74c-0223-4591-9ba9-531b2ebaca54" providerId="ADAL" clId="{54C1CD3E-6769-4865-9329-C63FFFBAFAE6}" dt="2024-05-07T07:06:46.375" v="715" actId="164"/>
          <ac:spMkLst>
            <pc:docMk/>
            <pc:sldMk cId="2646311420" sldId="267"/>
            <ac:spMk id="64" creationId="{00000000-0000-0000-0000-000000000000}"/>
          </ac:spMkLst>
        </pc:spChg>
        <pc:grpChg chg="add del">
          <ac:chgData name="Sarot SRANG" userId="a391a74c-0223-4591-9ba9-531b2ebaca54" providerId="ADAL" clId="{54C1CD3E-6769-4865-9329-C63FFFBAFAE6}" dt="2024-05-07T06:53:56.439" v="494" actId="165"/>
          <ac:grpSpMkLst>
            <pc:docMk/>
            <pc:sldMk cId="2646311420" sldId="267"/>
            <ac:grpSpMk id="7" creationId="{00000000-0000-0000-0000-000000000000}"/>
          </ac:grpSpMkLst>
        </pc:grpChg>
        <pc:grpChg chg="add del mod">
          <ac:chgData name="Sarot SRANG" userId="a391a74c-0223-4591-9ba9-531b2ebaca54" providerId="ADAL" clId="{54C1CD3E-6769-4865-9329-C63FFFBAFAE6}" dt="2024-05-07T07:06:32.079" v="700" actId="165"/>
          <ac:grpSpMkLst>
            <pc:docMk/>
            <pc:sldMk cId="2646311420" sldId="267"/>
            <ac:grpSpMk id="11" creationId="{C8A603EC-B8D5-2E4A-EE7B-84A2664B578C}"/>
          </ac:grpSpMkLst>
        </pc:grpChg>
        <pc:grpChg chg="add 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14" creationId="{F3E5C5FB-4894-9783-A730-77952C1E9731}"/>
          </ac:grpSpMkLst>
        </pc:grpChg>
        <pc:grpChg chg="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16" creationId="{00000000-0000-0000-0000-000000000000}"/>
          </ac:grpSpMkLst>
        </pc:grpChg>
        <pc:grpChg chg="add mod">
          <ac:chgData name="Sarot SRANG" userId="a391a74c-0223-4591-9ba9-531b2ebaca54" providerId="ADAL" clId="{54C1CD3E-6769-4865-9329-C63FFFBAFAE6}" dt="2024-05-07T07:06:48.001" v="716" actId="164"/>
          <ac:grpSpMkLst>
            <pc:docMk/>
            <pc:sldMk cId="2646311420" sldId="267"/>
            <ac:grpSpMk id="17" creationId="{0216AE08-91D4-5D8F-BEB1-6501369D12CE}"/>
          </ac:grpSpMkLst>
        </pc:grpChg>
        <pc:grpChg chg="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21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22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7:06:48.001" v="716" actId="164"/>
          <ac:grpSpMkLst>
            <pc:docMk/>
            <pc:sldMk cId="2646311420" sldId="267"/>
            <ac:grpSpMk id="23" creationId="{00000000-0000-0000-0000-000000000000}"/>
          </ac:grpSpMkLst>
        </pc:grpChg>
        <pc:grpChg chg="del mod topLvl">
          <ac:chgData name="Sarot SRANG" userId="a391a74c-0223-4591-9ba9-531b2ebaca54" providerId="ADAL" clId="{54C1CD3E-6769-4865-9329-C63FFFBAFAE6}" dt="2024-05-07T07:06:32.079" v="700" actId="165"/>
          <ac:grpSpMkLst>
            <pc:docMk/>
            <pc:sldMk cId="2646311420" sldId="267"/>
            <ac:grpSpMk id="24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7:06:48.001" v="716" actId="164"/>
          <ac:grpSpMkLst>
            <pc:docMk/>
            <pc:sldMk cId="2646311420" sldId="267"/>
            <ac:grpSpMk id="31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32" creationId="{00000000-0000-0000-0000-000000000000}"/>
          </ac:grpSpMkLst>
        </pc:grpChg>
        <pc:grpChg chg="mod">
          <ac:chgData name="Sarot SRANG" userId="a391a74c-0223-4591-9ba9-531b2ebaca54" providerId="ADAL" clId="{54C1CD3E-6769-4865-9329-C63FFFBAFAE6}" dt="2024-05-07T07:06:46.375" v="715" actId="164"/>
          <ac:grpSpMkLst>
            <pc:docMk/>
            <pc:sldMk cId="2646311420" sldId="267"/>
            <ac:grpSpMk id="33" creationId="{00000000-0000-0000-0000-000000000000}"/>
          </ac:grpSpMkLst>
        </pc:grpChg>
        <pc:grpChg chg="mod topLvl">
          <ac:chgData name="Sarot SRANG" userId="a391a74c-0223-4591-9ba9-531b2ebaca54" providerId="ADAL" clId="{54C1CD3E-6769-4865-9329-C63FFFBAFAE6}" dt="2024-05-07T07:06:48.001" v="716" actId="164"/>
          <ac:grpSpMkLst>
            <pc:docMk/>
            <pc:sldMk cId="2646311420" sldId="267"/>
            <ac:grpSpMk id="45" creationId="{00000000-0000-0000-0000-000000000000}"/>
          </ac:grpSpMkLst>
        </pc:grp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4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5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6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15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25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26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27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38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42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43" creationId="{00000000-0000-0000-0000-000000000000}"/>
          </ac:cxnSpMkLst>
        </pc:cxnChg>
        <pc:cxnChg chg="mod">
          <ac:chgData name="Sarot SRANG" userId="a391a74c-0223-4591-9ba9-531b2ebaca54" providerId="ADAL" clId="{54C1CD3E-6769-4865-9329-C63FFFBAFAE6}" dt="2024-05-07T07:06:46.375" v="715" actId="164"/>
          <ac:cxnSpMkLst>
            <pc:docMk/>
            <pc:sldMk cId="2646311420" sldId="267"/>
            <ac:cxnSpMk id="44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52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57" creationId="{00000000-0000-0000-0000-000000000000}"/>
          </ac:cxnSpMkLst>
        </pc:cxnChg>
        <pc:cxnChg chg="mod topLvl">
          <ac:chgData name="Sarot SRANG" userId="a391a74c-0223-4591-9ba9-531b2ebaca54" providerId="ADAL" clId="{54C1CD3E-6769-4865-9329-C63FFFBAFAE6}" dt="2024-05-07T07:06:48.001" v="716" actId="164"/>
          <ac:cxnSpMkLst>
            <pc:docMk/>
            <pc:sldMk cId="2646311420" sldId="267"/>
            <ac:cxnSpMk id="59" creationId="{00000000-0000-0000-0000-000000000000}"/>
          </ac:cxnSpMkLst>
        </pc:cxnChg>
      </pc:sldChg>
      <pc:sldChg chg="addSp delSp modSp mod setBg">
        <pc:chgData name="Sarot SRANG" userId="a391a74c-0223-4591-9ba9-531b2ebaca54" providerId="ADAL" clId="{54C1CD3E-6769-4865-9329-C63FFFBAFAE6}" dt="2024-06-07T07:32:11.051" v="1134" actId="14100"/>
        <pc:sldMkLst>
          <pc:docMk/>
          <pc:sldMk cId="3609890022" sldId="268"/>
        </pc:sldMkLst>
        <pc:spChg chg="mod">
          <ac:chgData name="Sarot SRANG" userId="a391a74c-0223-4591-9ba9-531b2ebaca54" providerId="ADAL" clId="{54C1CD3E-6769-4865-9329-C63FFFBAFAE6}" dt="2024-05-31T09:08:03.436" v="975" actId="14100"/>
          <ac:spMkLst>
            <pc:docMk/>
            <pc:sldMk cId="3609890022" sldId="268"/>
            <ac:spMk id="161" creationId="{F9EA906D-31A0-9E9E-2DD2-E823398D5D7B}"/>
          </ac:spMkLst>
        </pc:spChg>
        <pc:spChg chg="mod">
          <ac:chgData name="Sarot SRANG" userId="a391a74c-0223-4591-9ba9-531b2ebaca54" providerId="ADAL" clId="{54C1CD3E-6769-4865-9329-C63FFFBAFAE6}" dt="2024-06-07T07:32:01.766" v="1128" actId="14100"/>
          <ac:spMkLst>
            <pc:docMk/>
            <pc:sldMk cId="3609890022" sldId="268"/>
            <ac:spMk id="164" creationId="{1DC1A21D-6506-7F76-A78D-DED8195A19E5}"/>
          </ac:spMkLst>
        </pc:spChg>
        <pc:spChg chg="mod">
          <ac:chgData name="Sarot SRANG" userId="a391a74c-0223-4591-9ba9-531b2ebaca54" providerId="ADAL" clId="{54C1CD3E-6769-4865-9329-C63FFFBAFAE6}" dt="2024-06-07T07:32:11.051" v="1134" actId="14100"/>
          <ac:spMkLst>
            <pc:docMk/>
            <pc:sldMk cId="3609890022" sldId="268"/>
            <ac:spMk id="174" creationId="{C0731C15-DA92-EF3D-4A5B-3F862EDD154E}"/>
          </ac:spMkLst>
        </pc:spChg>
        <pc:grpChg chg="del mod">
          <ac:chgData name="Sarot SRANG" userId="a391a74c-0223-4591-9ba9-531b2ebaca54" providerId="ADAL" clId="{54C1CD3E-6769-4865-9329-C63FFFBAFAE6}" dt="2024-05-31T09:20:27.882" v="1051"/>
          <ac:grpSpMkLst>
            <pc:docMk/>
            <pc:sldMk cId="3609890022" sldId="268"/>
            <ac:grpSpMk id="10" creationId="{C3A7D1BC-74FB-4EAB-6B4C-3949837B98E4}"/>
          </ac:grpSpMkLst>
        </pc:grpChg>
        <pc:grpChg chg="del mod">
          <ac:chgData name="Sarot SRANG" userId="a391a74c-0223-4591-9ba9-531b2ebaca54" providerId="ADAL" clId="{54C1CD3E-6769-4865-9329-C63FFFBAFAE6}" dt="2024-05-31T09:20:30.082" v="1054"/>
          <ac:grpSpMkLst>
            <pc:docMk/>
            <pc:sldMk cId="3609890022" sldId="268"/>
            <ac:grpSpMk id="13" creationId="{87E0B1E7-EB66-7514-0F76-64CDDDDF07EF}"/>
          </ac:grpSpMkLst>
        </pc:grpChg>
        <pc:grpChg chg="mod">
          <ac:chgData name="Sarot SRANG" userId="a391a74c-0223-4591-9ba9-531b2ebaca54" providerId="ADAL" clId="{54C1CD3E-6769-4865-9329-C63FFFBAFAE6}" dt="2024-05-31T09:20:31.964" v="1058"/>
          <ac:grpSpMkLst>
            <pc:docMk/>
            <pc:sldMk cId="3609890022" sldId="268"/>
            <ac:grpSpMk id="17" creationId="{E2163551-2329-48D8-9A6A-ACF082A2913A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22" creationId="{8B163484-80BD-E753-2C82-99C6783F7C39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27" creationId="{E5B49D6F-3DFD-2E82-92CF-774514131521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32" creationId="{65DDDCF8-BDAE-748E-3984-BF7C9DEA680A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38" creationId="{1EA20EAB-4109-5884-2237-0ADE9C944F75}"/>
          </ac:grpSpMkLst>
        </pc:grpChg>
        <pc:grpChg chg="mod">
          <ac:chgData name="Sarot SRANG" userId="a391a74c-0223-4591-9ba9-531b2ebaca54" providerId="ADAL" clId="{54C1CD3E-6769-4865-9329-C63FFFBAFAE6}" dt="2024-05-31T09:20:38.733" v="1066"/>
          <ac:grpSpMkLst>
            <pc:docMk/>
            <pc:sldMk cId="3609890022" sldId="268"/>
            <ac:grpSpMk id="46" creationId="{71C2583F-8EB9-8BD1-5DBB-E95554F1D3D5}"/>
          </ac:grpSpMkLst>
        </pc:grpChg>
        <pc:grpChg chg="mod">
          <ac:chgData name="Sarot SRANG" userId="a391a74c-0223-4591-9ba9-531b2ebaca54" providerId="ADAL" clId="{54C1CD3E-6769-4865-9329-C63FFFBAFAE6}" dt="2024-05-31T09:21:09.198" v="1075"/>
          <ac:grpSpMkLst>
            <pc:docMk/>
            <pc:sldMk cId="3609890022" sldId="268"/>
            <ac:grpSpMk id="49" creationId="{BC44842C-097A-0CE7-D8E4-F4953A6D97AC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68" creationId="{9B889204-926F-BCD3-E779-C720990168E2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106" creationId="{804BD88F-2362-7A78-011A-48DF44517DE9}"/>
          </ac:grpSpMkLst>
        </pc:grpChg>
        <pc:grpChg chg="del mod">
          <ac:chgData name="Sarot SRANG" userId="a391a74c-0223-4591-9ba9-531b2ebaca54" providerId="ADAL" clId="{54C1CD3E-6769-4865-9329-C63FFFBAFAE6}" dt="2024-05-31T09:20:55.289" v="1067"/>
          <ac:grpSpMkLst>
            <pc:docMk/>
            <pc:sldMk cId="3609890022" sldId="268"/>
            <ac:grpSpMk id="115" creationId="{746331DD-0124-7AB0-1F0D-DDA168A49CD8}"/>
          </ac:grpSpMkLst>
        </pc:grpChg>
        <pc:grpChg chg="mod">
          <ac:chgData name="Sarot SRANG" userId="a391a74c-0223-4591-9ba9-531b2ebaca54" providerId="ADAL" clId="{54C1CD3E-6769-4865-9329-C63FFFBAFAE6}" dt="2024-05-31T09:21:00.887" v="1072"/>
          <ac:grpSpMkLst>
            <pc:docMk/>
            <pc:sldMk cId="3609890022" sldId="268"/>
            <ac:grpSpMk id="198" creationId="{0704AECF-EDBD-2C11-0DAD-6D3A78CBF585}"/>
          </ac:grpSpMkLst>
        </pc:grpChg>
        <pc:picChg chg="mod">
          <ac:chgData name="Sarot SRANG" userId="a391a74c-0223-4591-9ba9-531b2ebaca54" providerId="ADAL" clId="{54C1CD3E-6769-4865-9329-C63FFFBAFAE6}" dt="2024-05-31T09:21:00.887" v="1072"/>
          <ac:picMkLst>
            <pc:docMk/>
            <pc:sldMk cId="3609890022" sldId="268"/>
            <ac:picMk id="5" creationId="{9F39B6DF-16CF-6307-B319-9EAE07FA14C8}"/>
          </ac:picMkLst>
        </pc:picChg>
        <pc:inkChg chg="add del">
          <ac:chgData name="Sarot SRANG" userId="a391a74c-0223-4591-9ba9-531b2ebaca54" providerId="ADAL" clId="{54C1CD3E-6769-4865-9329-C63FFFBAFAE6}" dt="2024-05-31T09:20:03.226" v="1038"/>
          <ac:inkMkLst>
            <pc:docMk/>
            <pc:sldMk cId="3609890022" sldId="268"/>
            <ac:inkMk id="2" creationId="{948BB7AC-2EED-87D0-EABF-880DF0273712}"/>
          </ac:inkMkLst>
        </pc:inkChg>
        <pc:inkChg chg="add del">
          <ac:chgData name="Sarot SRANG" userId="a391a74c-0223-4591-9ba9-531b2ebaca54" providerId="ADAL" clId="{54C1CD3E-6769-4865-9329-C63FFFBAFAE6}" dt="2024-05-31T09:20:17.677" v="1041"/>
          <ac:inkMkLst>
            <pc:docMk/>
            <pc:sldMk cId="3609890022" sldId="268"/>
            <ac:inkMk id="4" creationId="{197F6A68-C46C-1625-B64C-5424C63A52E9}"/>
          </ac:inkMkLst>
        </pc:inkChg>
        <pc:inkChg chg="add del">
          <ac:chgData name="Sarot SRANG" userId="a391a74c-0223-4591-9ba9-531b2ebaca54" providerId="ADAL" clId="{54C1CD3E-6769-4865-9329-C63FFFBAFAE6}" dt="2024-05-31T09:20:22.059" v="1045"/>
          <ac:inkMkLst>
            <pc:docMk/>
            <pc:sldMk cId="3609890022" sldId="268"/>
            <ac:inkMk id="6" creationId="{60D7DB78-E30E-6394-E06A-462F8E5397A5}"/>
          </ac:inkMkLst>
        </pc:inkChg>
        <pc:inkChg chg="add del">
          <ac:chgData name="Sarot SRANG" userId="a391a74c-0223-4591-9ba9-531b2ebaca54" providerId="ADAL" clId="{54C1CD3E-6769-4865-9329-C63FFFBAFAE6}" dt="2024-05-31T09:20:22.057" v="1044"/>
          <ac:inkMkLst>
            <pc:docMk/>
            <pc:sldMk cId="3609890022" sldId="268"/>
            <ac:inkMk id="7" creationId="{4BB152D9-8DD5-E85F-1C46-A7C8C049766C}"/>
          </ac:inkMkLst>
        </pc:inkChg>
        <pc:inkChg chg="add mod">
          <ac:chgData name="Sarot SRANG" userId="a391a74c-0223-4591-9ba9-531b2ebaca54" providerId="ADAL" clId="{54C1CD3E-6769-4865-9329-C63FFFBAFAE6}" dt="2024-05-31T09:20:31.964" v="1058"/>
          <ac:inkMkLst>
            <pc:docMk/>
            <pc:sldMk cId="3609890022" sldId="268"/>
            <ac:inkMk id="8" creationId="{DA6C4F05-E514-A2E1-8C21-B54FB4825F54}"/>
          </ac:inkMkLst>
        </pc:inkChg>
        <pc:inkChg chg="add mod">
          <ac:chgData name="Sarot SRANG" userId="a391a74c-0223-4591-9ba9-531b2ebaca54" providerId="ADAL" clId="{54C1CD3E-6769-4865-9329-C63FFFBAFAE6}" dt="2024-05-31T09:20:31.964" v="1058"/>
          <ac:inkMkLst>
            <pc:docMk/>
            <pc:sldMk cId="3609890022" sldId="268"/>
            <ac:inkMk id="9" creationId="{81E33095-8C1D-BFB1-58E6-E52BEE1E07E9}"/>
          </ac:inkMkLst>
        </pc:inkChg>
        <pc:inkChg chg="add del mod">
          <ac:chgData name="Sarot SRANG" userId="a391a74c-0223-4591-9ba9-531b2ebaca54" providerId="ADAL" clId="{54C1CD3E-6769-4865-9329-C63FFFBAFAE6}" dt="2024-05-31T09:20:31.963" v="1057"/>
          <ac:inkMkLst>
            <pc:docMk/>
            <pc:sldMk cId="3609890022" sldId="268"/>
            <ac:inkMk id="11" creationId="{1FC239DC-1F62-25D0-B814-2B9BB8084F30}"/>
          </ac:inkMkLst>
        </pc:inkChg>
        <pc:inkChg chg="add del mod">
          <ac:chgData name="Sarot SRANG" userId="a391a74c-0223-4591-9ba9-531b2ebaca54" providerId="ADAL" clId="{54C1CD3E-6769-4865-9329-C63FFFBAFAE6}" dt="2024-05-31T09:20:31.964" v="1058"/>
          <ac:inkMkLst>
            <pc:docMk/>
            <pc:sldMk cId="3609890022" sldId="268"/>
            <ac:inkMk id="12" creationId="{7E281DB8-6EE8-30F7-DA45-ABA705D55DB0}"/>
          </ac:inkMkLst>
        </pc:inkChg>
        <pc:inkChg chg="del mod">
          <ac:chgData name="Sarot SRANG" userId="a391a74c-0223-4591-9ba9-531b2ebaca54" providerId="ADAL" clId="{54C1CD3E-6769-4865-9329-C63FFFBAFAE6}" dt="2024-05-31T09:20:56.573" v="1068"/>
          <ac:inkMkLst>
            <pc:docMk/>
            <pc:sldMk cId="3609890022" sldId="268"/>
            <ac:inkMk id="14" creationId="{827FE3B9-65B7-3C59-2603-2C13F9222710}"/>
          </ac:inkMkLst>
        </pc:inkChg>
        <pc:inkChg chg="add del mod">
          <ac:chgData name="Sarot SRANG" userId="a391a74c-0223-4591-9ba9-531b2ebaca54" providerId="ADAL" clId="{54C1CD3E-6769-4865-9329-C63FFFBAFAE6}" dt="2024-05-31T09:20:31.961" v="1055"/>
          <ac:inkMkLst>
            <pc:docMk/>
            <pc:sldMk cId="3609890022" sldId="268"/>
            <ac:inkMk id="15" creationId="{A531CBBD-34E7-66D4-48B4-C9C38C185F53}"/>
          </ac:inkMkLst>
        </pc:inkChg>
        <pc:inkChg chg="add del mod">
          <ac:chgData name="Sarot SRANG" userId="a391a74c-0223-4591-9ba9-531b2ebaca54" providerId="ADAL" clId="{54C1CD3E-6769-4865-9329-C63FFFBAFAE6}" dt="2024-05-31T09:20:31.962" v="1056"/>
          <ac:inkMkLst>
            <pc:docMk/>
            <pc:sldMk cId="3609890022" sldId="268"/>
            <ac:inkMk id="16" creationId="{91748004-561A-DE31-ECFE-7596AA2F445E}"/>
          </ac:inkMkLst>
        </pc:inkChg>
        <pc:inkChg chg="add del">
          <ac:chgData name="Sarot SRANG" userId="a391a74c-0223-4591-9ba9-531b2ebaca54" providerId="ADAL" clId="{54C1CD3E-6769-4865-9329-C63FFFBAFAE6}" dt="2024-05-31T09:20:35.198" v="1062"/>
          <ac:inkMkLst>
            <pc:docMk/>
            <pc:sldMk cId="3609890022" sldId="268"/>
            <ac:inkMk id="18" creationId="{34C72577-853A-B7A6-7786-26EB42475B84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9" creationId="{F8D8EA2A-EA97-D769-246C-E834765ED67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0" creationId="{7ED1E8DE-AA71-B660-E0D9-BE2823BEB000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1" creationId="{BAEE236F-1EF7-5496-44A7-A93E8C882985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3" creationId="{C2102255-7E8A-581C-EABB-7BDB482E4D14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4" creationId="{EBDE64CF-F9D9-5199-1F69-1F82EC6F9FE3}"/>
          </ac:inkMkLst>
        </pc:inkChg>
        <pc:inkChg chg="add del">
          <ac:chgData name="Sarot SRANG" userId="a391a74c-0223-4591-9ba9-531b2ebaca54" providerId="ADAL" clId="{54C1CD3E-6769-4865-9329-C63FFFBAFAE6}" dt="2024-05-31T09:20:35.197" v="1061"/>
          <ac:inkMkLst>
            <pc:docMk/>
            <pc:sldMk cId="3609890022" sldId="268"/>
            <ac:inkMk id="25" creationId="{B8C052E0-8D18-ACE3-B8E5-BDBDD2843CA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6" creationId="{172E0B10-6555-FD1B-98D0-89F260E658A2}"/>
          </ac:inkMkLst>
        </pc:inkChg>
        <pc:inkChg chg="add mod">
          <ac:chgData name="Sarot SRANG" userId="a391a74c-0223-4591-9ba9-531b2ebaca54" providerId="ADAL" clId="{54C1CD3E-6769-4865-9329-C63FFFBAFAE6}" dt="2024-05-31T09:20:38.733" v="1066"/>
          <ac:inkMkLst>
            <pc:docMk/>
            <pc:sldMk cId="3609890022" sldId="268"/>
            <ac:inkMk id="28" creationId="{9FB9796B-0145-69F4-D6DA-F188607694B1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29" creationId="{59DE1BDC-5E5C-2395-D7D6-9744C8AD0F6B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0" creationId="{79BB3D67-7546-CEAD-6CB0-CDF98C39D107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1" creationId="{13D93B8E-C123-6ADB-1581-4C4B21B6A5A5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3" creationId="{0A66F2FD-0CA1-1E08-E441-0A32A4C6BD8E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4" creationId="{70CEC2B2-DBD0-AB68-4FA1-0F59D64EA908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5" creationId="{C603F738-57F1-421C-07CF-813FBBA2A2B5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6" creationId="{FF08DB09-DD77-A037-9F23-61C69311E706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7" creationId="{3FB4663A-6A7D-0C8D-839E-5615F3CF126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39" creationId="{FC49CD41-B584-9CA1-FD51-E8C513E6B870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40" creationId="{F165D645-AF35-AFD4-8E37-218DB98CF304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41" creationId="{B6FFD8E7-BFA4-A6CE-C869-62D9450F4748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42" creationId="{57DD242C-0232-C277-5D65-0B8725231B75}"/>
          </ac:inkMkLst>
        </pc:inkChg>
        <pc:inkChg chg="add mod">
          <ac:chgData name="Sarot SRANG" userId="a391a74c-0223-4591-9ba9-531b2ebaca54" providerId="ADAL" clId="{54C1CD3E-6769-4865-9329-C63FFFBAFAE6}" dt="2024-05-31T09:20:38.733" v="1066"/>
          <ac:inkMkLst>
            <pc:docMk/>
            <pc:sldMk cId="3609890022" sldId="268"/>
            <ac:inkMk id="43" creationId="{C4729BF7-0B4F-848B-557D-547081A9BFE1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44" creationId="{5A608AB9-E72D-232E-E6A4-E8C4FF024EBB}"/>
          </ac:inkMkLst>
        </pc:inkChg>
        <pc:inkChg chg="add mod">
          <ac:chgData name="Sarot SRANG" userId="a391a74c-0223-4591-9ba9-531b2ebaca54" providerId="ADAL" clId="{54C1CD3E-6769-4865-9329-C63FFFBAFAE6}" dt="2024-05-31T09:20:38.733" v="1066"/>
          <ac:inkMkLst>
            <pc:docMk/>
            <pc:sldMk cId="3609890022" sldId="268"/>
            <ac:inkMk id="45" creationId="{9FFFA555-F4FC-0A7E-1C50-FC4506DD4781}"/>
          </ac:inkMkLst>
        </pc:inkChg>
        <pc:inkChg chg="add mod">
          <ac:chgData name="Sarot SRANG" userId="a391a74c-0223-4591-9ba9-531b2ebaca54" providerId="ADAL" clId="{54C1CD3E-6769-4865-9329-C63FFFBAFAE6}" dt="2024-05-31T09:21:09.198" v="1075"/>
          <ac:inkMkLst>
            <pc:docMk/>
            <pc:sldMk cId="3609890022" sldId="268"/>
            <ac:inkMk id="47" creationId="{34EBA0B2-60D4-91F3-CD00-CD06EACBDCD6}"/>
          </ac:inkMkLst>
        </pc:inkChg>
        <pc:inkChg chg="add mod">
          <ac:chgData name="Sarot SRANG" userId="a391a74c-0223-4591-9ba9-531b2ebaca54" providerId="ADAL" clId="{54C1CD3E-6769-4865-9329-C63FFFBAFAE6}" dt="2024-05-31T09:21:09.198" v="1075"/>
          <ac:inkMkLst>
            <pc:docMk/>
            <pc:sldMk cId="3609890022" sldId="268"/>
            <ac:inkMk id="48" creationId="{DB25D495-0AD6-0884-088F-1BE7B6D0257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52" creationId="{192309A3-8941-A502-C5DF-F5A04149B073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53" creationId="{060F3671-039A-2B57-BEC4-C1E015C907E7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95" creationId="{E8457506-1E11-4796-33FC-47EC112206CB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96" creationId="{2CC1805C-5AC1-5931-29D7-C3938F4CDF6E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97" creationId="{E253C0A2-2869-2A08-AC69-A75538480782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99" creationId="{62EB62C1-4C1C-0918-B2EC-FDB0CEDB5496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00" creationId="{3E18CF15-F702-9921-716D-BAA7F3CA4F6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02" creationId="{0813C50C-7DB1-6FC7-F8FE-80F629ADA5CF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03" creationId="{E820AC80-38C2-6259-A9A1-A3238C37F797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05" creationId="{68CD1D26-F87E-C003-19E8-CEDB9758CB2B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07" creationId="{D9864F58-4C3E-0669-8FDF-E7297B007776}"/>
          </ac:inkMkLst>
        </pc:inkChg>
        <pc:inkChg chg="add del 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12" creationId="{C4403623-14EA-8849-EAFF-F10E88DF4E11}"/>
          </ac:inkMkLst>
        </pc:inkChg>
        <pc:inkChg chg="del">
          <ac:chgData name="Sarot SRANG" userId="a391a74c-0223-4591-9ba9-531b2ebaca54" providerId="ADAL" clId="{54C1CD3E-6769-4865-9329-C63FFFBAFAE6}" dt="2024-05-31T09:20:55.289" v="1067"/>
          <ac:inkMkLst>
            <pc:docMk/>
            <pc:sldMk cId="3609890022" sldId="268"/>
            <ac:inkMk id="113" creationId="{CC57F133-74F2-8671-464A-FB514D43F9EC}"/>
          </ac:inkMkLst>
        </pc:inkChg>
        <pc:inkChg chg="del mod">
          <ac:chgData name="Sarot SRANG" userId="a391a74c-0223-4591-9ba9-531b2ebaca54" providerId="ADAL" clId="{54C1CD3E-6769-4865-9329-C63FFFBAFAE6}" dt="2024-05-31T09:20:56.573" v="1069"/>
          <ac:inkMkLst>
            <pc:docMk/>
            <pc:sldMk cId="3609890022" sldId="268"/>
            <ac:inkMk id="114" creationId="{9E41AF3E-86F2-9509-C812-B843BA86552F}"/>
          </ac:inkMkLst>
        </pc:inkChg>
        <pc:inkChg chg="add del 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16" creationId="{6969F186-DFF4-3BC7-CB5C-8E152CA7ACA2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65" creationId="{62480231-2B7B-D90D-F004-9A5C751A62E7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69" creationId="{9C41058D-122B-AEE8-2FB7-F28E5B103DC1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70" creationId="{D6FA9C03-ABAB-6941-B672-2885BF96349E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71" creationId="{36D7C43D-8F1F-8DD8-4935-394B0C3400C2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0" creationId="{F1E497A9-2C0A-4CA2-7300-2489C1DA7F4D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1" creationId="{0999DBE9-4CE9-F9C3-5032-410E57DFE4E2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2" creationId="{47F9BA37-3975-A22B-997C-6B945A6EAFCD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3" creationId="{EBC45ADC-7BC2-5105-B760-A2EA50C7CA90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5" creationId="{3C76C463-2020-40A1-F712-1A07B49DA27F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6" creationId="{8D94ADB3-76C0-83B2-9B7E-C0E19C8F34E8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8" creationId="{8B42ACCB-28C2-D764-4CBD-7FBC6C98F5A3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89" creationId="{0593415E-82F2-6FE3-0813-24681C85E33A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95" creationId="{75A65529-B8E2-4C3E-8603-AB37E84A44B4}"/>
          </ac:inkMkLst>
        </pc:inkChg>
        <pc:inkChg chg="mod">
          <ac:chgData name="Sarot SRANG" userId="a391a74c-0223-4591-9ba9-531b2ebaca54" providerId="ADAL" clId="{54C1CD3E-6769-4865-9329-C63FFFBAFAE6}" dt="2024-05-31T09:21:00.887" v="1072"/>
          <ac:inkMkLst>
            <pc:docMk/>
            <pc:sldMk cId="3609890022" sldId="268"/>
            <ac:inkMk id="196" creationId="{420612BF-CCF9-2849-06BE-E068252D5AFB}"/>
          </ac:inkMkLst>
        </pc:inkChg>
        <pc:inkChg chg="mod">
          <ac:chgData name="Sarot SRANG" userId="a391a74c-0223-4591-9ba9-531b2ebaca54" providerId="ADAL" clId="{54C1CD3E-6769-4865-9329-C63FFFBAFAE6}" dt="2024-05-31T09:20:07.584" v="1039"/>
          <ac:inkMkLst>
            <pc:docMk/>
            <pc:sldMk cId="3609890022" sldId="268"/>
            <ac:inkMk id="200" creationId="{2BBAD0A6-D0F0-EB9C-0073-F0835B3B14CC}"/>
          </ac:inkMkLst>
        </pc:inkChg>
      </pc:sldChg>
      <pc:sldChg chg="addSp delSp modSp mod setBg">
        <pc:chgData name="Sarot SRANG" userId="a391a74c-0223-4591-9ba9-531b2ebaca54" providerId="ADAL" clId="{54C1CD3E-6769-4865-9329-C63FFFBAFAE6}" dt="2024-05-31T09:18:42.406" v="1037"/>
        <pc:sldMkLst>
          <pc:docMk/>
          <pc:sldMk cId="3620744904" sldId="269"/>
        </pc:sldMkLst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2" creationId="{257C6758-F32C-AEA0-626A-18C5890FDFCF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5" creationId="{DC58513A-4E2A-6AB3-4A60-9942DD4530B0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6" creationId="{EDDBEA95-C8D5-6F25-D7C2-C0D7A9F63E58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7" creationId="{171B1168-A9F5-E0FA-30E2-935D1BDEAB6B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9" creationId="{7D88C8D4-7A52-3E08-D5E0-734D9B0F31A8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13" creationId="{268F9BD1-98EC-B967-E740-EBFEEB7D6B11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14" creationId="{526CB755-F9BE-7A4F-8352-186B77927C20}"/>
          </ac:grpSpMkLst>
        </pc:grpChg>
        <pc:grpChg chg="mod">
          <ac:chgData name="Sarot SRANG" userId="a391a74c-0223-4591-9ba9-531b2ebaca54" providerId="ADAL" clId="{54C1CD3E-6769-4865-9329-C63FFFBAFAE6}" dt="2024-05-31T09:18:28.883" v="1029"/>
          <ac:grpSpMkLst>
            <pc:docMk/>
            <pc:sldMk cId="3620744904" sldId="269"/>
            <ac:grpSpMk id="17" creationId="{0AD1DEF2-7501-0671-9A5C-E78DA4071E5B}"/>
          </ac:grpSpMkLst>
        </pc:grpChg>
        <pc:grpChg chg="del mod">
          <ac:chgData name="Sarot SRANG" userId="a391a74c-0223-4591-9ba9-531b2ebaca54" providerId="ADAL" clId="{54C1CD3E-6769-4865-9329-C63FFFBAFAE6}" dt="2024-05-31T09:17:43.888" v="996"/>
          <ac:grpSpMkLst>
            <pc:docMk/>
            <pc:sldMk cId="3620744904" sldId="269"/>
            <ac:grpSpMk id="88" creationId="{64111AC8-CDFA-5347-FE53-34D064D1EE7C}"/>
          </ac:grpSpMkLst>
        </pc:grpChg>
        <pc:grpChg chg="del mod">
          <ac:chgData name="Sarot SRANG" userId="a391a74c-0223-4591-9ba9-531b2ebaca54" providerId="ADAL" clId="{54C1CD3E-6769-4865-9329-C63FFFBAFAE6}" dt="2024-05-31T09:17:43.888" v="995"/>
          <ac:grpSpMkLst>
            <pc:docMk/>
            <pc:sldMk cId="3620744904" sldId="269"/>
            <ac:grpSpMk id="105" creationId="{818A81D9-1182-F40D-2642-0A8FB90028BA}"/>
          </ac:grpSpMkLst>
        </pc:grpChg>
        <pc:grpChg chg="del mod">
          <ac:chgData name="Sarot SRANG" userId="a391a74c-0223-4591-9ba9-531b2ebaca54" providerId="ADAL" clId="{54C1CD3E-6769-4865-9329-C63FFFBAFAE6}" dt="2024-05-31T09:18:02.538" v="1002"/>
          <ac:grpSpMkLst>
            <pc:docMk/>
            <pc:sldMk cId="3620744904" sldId="269"/>
            <ac:grpSpMk id="110" creationId="{25815AB1-8531-8324-799E-C8583F99EE13}"/>
          </ac:grpSpMkLst>
        </pc:grpChg>
        <pc:grpChg chg="del mod">
          <ac:chgData name="Sarot SRANG" userId="a391a74c-0223-4591-9ba9-531b2ebaca54" providerId="ADAL" clId="{54C1CD3E-6769-4865-9329-C63FFFBAFAE6}" dt="2024-05-31T09:18:12.273" v="1012"/>
          <ac:grpSpMkLst>
            <pc:docMk/>
            <pc:sldMk cId="3620744904" sldId="269"/>
            <ac:grpSpMk id="114" creationId="{7E81EE4E-E7A0-0C40-7ACF-C7B52E22BE74}"/>
          </ac:grpSpMkLst>
        </pc:grpChg>
        <pc:grpChg chg="del mod">
          <ac:chgData name="Sarot SRANG" userId="a391a74c-0223-4591-9ba9-531b2ebaca54" providerId="ADAL" clId="{54C1CD3E-6769-4865-9329-C63FFFBAFAE6}" dt="2024-05-31T09:18:42.406" v="1037"/>
          <ac:grpSpMkLst>
            <pc:docMk/>
            <pc:sldMk cId="3620744904" sldId="269"/>
            <ac:grpSpMk id="120" creationId="{814DF040-6F19-536F-22EE-B18BA83BCD69}"/>
          </ac:grpSpMkLst>
        </pc:grpChg>
        <pc:grpChg chg="mod">
          <ac:chgData name="Sarot SRANG" userId="a391a74c-0223-4591-9ba9-531b2ebaca54" providerId="ADAL" clId="{54C1CD3E-6769-4865-9329-C63FFFBAFAE6}" dt="2024-05-31T09:18:27.664" v="1026"/>
          <ac:grpSpMkLst>
            <pc:docMk/>
            <pc:sldMk cId="3620744904" sldId="269"/>
            <ac:grpSpMk id="124" creationId="{27C34516-F613-6AAF-CCA0-3BBA85C0F82D}"/>
          </ac:grpSpMkLst>
        </pc:grpChg>
        <pc:grpChg chg="mod">
          <ac:chgData name="Sarot SRANG" userId="a391a74c-0223-4591-9ba9-531b2ebaca54" providerId="ADAL" clId="{54C1CD3E-6769-4865-9329-C63FFFBAFAE6}" dt="2024-05-31T09:18:42.406" v="1037"/>
          <ac:grpSpMkLst>
            <pc:docMk/>
            <pc:sldMk cId="3620744904" sldId="269"/>
            <ac:grpSpMk id="128" creationId="{A71CB992-116B-7FE7-9507-36B2D722A9A3}"/>
          </ac:grpSpMkLst>
        </pc:grpChg>
        <pc:grpChg chg="del mod">
          <ac:chgData name="Sarot SRANG" userId="a391a74c-0223-4591-9ba9-531b2ebaca54" providerId="ADAL" clId="{54C1CD3E-6769-4865-9329-C63FFFBAFAE6}" dt="2024-05-31T09:18:11.413" v="1010"/>
          <ac:grpSpMkLst>
            <pc:docMk/>
            <pc:sldMk cId="3620744904" sldId="269"/>
            <ac:grpSpMk id="155" creationId="{7AF4EDF6-DE56-F7FA-B2E5-7EF0BB6BCA28}"/>
          </ac:grpSpMkLst>
        </pc:grpChg>
        <pc:picChg chg="mod">
          <ac:chgData name="Sarot SRANG" userId="a391a74c-0223-4591-9ba9-531b2ebaca54" providerId="ADAL" clId="{54C1CD3E-6769-4865-9329-C63FFFBAFAE6}" dt="2024-05-31T09:18:28.883" v="1029"/>
          <ac:picMkLst>
            <pc:docMk/>
            <pc:sldMk cId="3620744904" sldId="269"/>
            <ac:picMk id="3" creationId="{70B2703B-F0AF-A92A-2EB1-AB0DE6655AF5}"/>
          </ac:picMkLst>
        </pc:pic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" creationId="{3A3AE02F-593C-E67B-0660-E186247998A5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8" creationId="{2F0F0119-644B-0B51-3392-AC7663D8D691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0" creationId="{1DC54DAB-3E20-3320-994D-B2BEE1E2C0F0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1" creationId="{BF56B50D-F105-8541-77B7-D1616162C0BA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2" creationId="{FC53FFA4-6E4D-7044-5AB0-5BA70720D470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5" creationId="{CC6B97AC-58BE-91B6-020F-FE251DB3E9E7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6" creationId="{F1E4CAD4-8418-C4B7-48ED-54D3EAB4B692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8" creationId="{37660BE7-3BFE-38A7-6BDC-89DC2C2B5256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19" creationId="{1CB8291C-CA65-A0CB-FF4C-9D2A13434F84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0" creationId="{BAB92616-1C8C-6D94-A5DF-FD99D8A22D4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1" creationId="{E4C09DC6-A300-4557-C96D-498A88334839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2" creationId="{6062F14C-B527-6A97-EE11-5C7AD0B12BF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3" creationId="{9EE90B5F-579B-4E96-84AD-6F3CB1095FC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4" creationId="{E9FFB881-4F1A-8238-0600-B0DF8B87F674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5" creationId="{23708440-347D-FA33-C09C-5A06FEAF2434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6" creationId="{1077F635-D843-3E7E-C7B9-F4CFFEE448EC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7" creationId="{3BAA2BAB-D08D-E9EC-96B0-DA29F8517352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8" creationId="{8F075E48-5E53-5074-BDD1-DA49E97F4717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29" creationId="{19381931-BBD8-C314-DAFF-EB32A90C0872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0" creationId="{5EA7247B-7351-0C6C-9471-B495B301520A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1" creationId="{71E0468A-11E4-5CD0-F22F-C5D86691765D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2" creationId="{D5847B5B-92E2-C008-1FB3-DFC0BE9343D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3" creationId="{B27A4DE6-FE00-37F1-AC85-A16B21FF5CFD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4" creationId="{E385621B-1EFB-45FD-617D-81119800D5A7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5" creationId="{2A3B6A3D-E1BE-2947-9AA4-1437A627C6FC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6" creationId="{F14D2FA4-3C50-A413-82B9-9793878D44B1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7" creationId="{638E1478-C834-E1CA-B53D-F0C34994FE5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8" creationId="{6263D3FE-7ECB-49D2-66D7-02AA33FBBEDC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39" creationId="{07C6EBDB-3C64-5F95-0887-EA57642B6A3E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0" creationId="{24B6A519-21BA-0A1F-9E70-FB4039F462ED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1" creationId="{B66202FA-DA5F-67BB-61A7-FA68E22394AE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2" creationId="{05D154C2-D387-882F-EF13-2D8D538F3565}"/>
          </ac:inkMkLst>
        </pc:inkChg>
        <pc:inkChg chg="add del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3" creationId="{BE7A5AA9-9705-6312-6D7B-AB031BFA5E50}"/>
          </ac:inkMkLst>
        </pc:inkChg>
        <pc:inkChg chg="add del 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4" creationId="{CE6053AE-2F8A-BCAF-058E-A76053D5BE6F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5" creationId="{C9F7B463-AEB2-4558-A551-BDBDC507E881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6" creationId="{91E111DA-A98E-FF2F-9699-EA7C28A13A09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7" creationId="{7A60E70F-42E8-CB50-DF4C-0859105077D8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8" creationId="{B73F3856-41F1-46BA-F09C-4EB28B283AD5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49" creationId="{A21F71EC-DF91-A29E-C7B8-F20B49FB237D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0" creationId="{1AB3A77C-0A1F-EECF-5D8A-594D7E69EE99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1" creationId="{7D670DDC-96CA-A846-B443-8CF9813FB053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2" creationId="{5817E7BB-6AEF-AA83-C018-1999EE1A6935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3" creationId="{D2FFABFE-E511-BA34-C44C-C5531260752B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4" creationId="{0FBDE51D-0416-752C-9F4F-656887CA2666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5" creationId="{1247B5DD-0578-6910-CEB4-3C72CA341258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6" creationId="{384527F2-C694-2F5D-68D3-DC067D4A963C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7" creationId="{574C47FA-0272-0090-2FD9-58B261C05932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8" creationId="{4B4DBF86-FE95-8BEA-5240-3BC109020893}"/>
          </ac:inkMkLst>
        </pc:inkChg>
        <pc:inkChg chg="mod">
          <ac:chgData name="Sarot SRANG" userId="a391a74c-0223-4591-9ba9-531b2ebaca54" providerId="ADAL" clId="{54C1CD3E-6769-4865-9329-C63FFFBAFAE6}" dt="2024-05-31T09:18:28.883" v="1029"/>
          <ac:inkMkLst>
            <pc:docMk/>
            <pc:sldMk cId="3620744904" sldId="269"/>
            <ac:inkMk id="59" creationId="{E206D237-A176-2B43-36A1-078DD95A40EA}"/>
          </ac:inkMkLst>
        </pc:inkChg>
        <pc:inkChg chg="add del mod">
          <ac:chgData name="Sarot SRANG" userId="a391a74c-0223-4591-9ba9-531b2ebaca54" providerId="ADAL" clId="{54C1CD3E-6769-4865-9329-C63FFFBAFAE6}" dt="2024-05-31T09:17:43.887" v="993"/>
          <ac:inkMkLst>
            <pc:docMk/>
            <pc:sldMk cId="3620744904" sldId="269"/>
            <ac:inkMk id="60" creationId="{A015C3FC-89AC-BF85-5753-B0E5A34CD7C1}"/>
          </ac:inkMkLst>
        </pc:inkChg>
        <pc:inkChg chg="add del mod">
          <ac:chgData name="Sarot SRANG" userId="a391a74c-0223-4591-9ba9-531b2ebaca54" providerId="ADAL" clId="{54C1CD3E-6769-4865-9329-C63FFFBAFAE6}" dt="2024-05-31T09:17:43.888" v="996"/>
          <ac:inkMkLst>
            <pc:docMk/>
            <pc:sldMk cId="3620744904" sldId="269"/>
            <ac:inkMk id="65" creationId="{A3B85743-DB1B-3B1E-774D-EAAFDECF4E56}"/>
          </ac:inkMkLst>
        </pc:inkChg>
        <pc:inkChg chg="add del mod">
          <ac:chgData name="Sarot SRANG" userId="a391a74c-0223-4591-9ba9-531b2ebaca54" providerId="ADAL" clId="{54C1CD3E-6769-4865-9329-C63FFFBAFAE6}" dt="2024-05-31T09:17:43.889" v="997"/>
          <ac:inkMkLst>
            <pc:docMk/>
            <pc:sldMk cId="3620744904" sldId="269"/>
            <ac:inkMk id="69" creationId="{0167B5FC-132E-7295-7EDF-9358C0233836}"/>
          </ac:inkMkLst>
        </pc:inkChg>
        <pc:inkChg chg="add del mod">
          <ac:chgData name="Sarot SRANG" userId="a391a74c-0223-4591-9ba9-531b2ebaca54" providerId="ADAL" clId="{54C1CD3E-6769-4865-9329-C63FFFBAFAE6}" dt="2024-05-31T09:17:43.888" v="994"/>
          <ac:inkMkLst>
            <pc:docMk/>
            <pc:sldMk cId="3620744904" sldId="269"/>
            <ac:inkMk id="72" creationId="{0910C45E-96AB-1F77-EFC9-A9A80D98885E}"/>
          </ac:inkMkLst>
        </pc:inkChg>
        <pc:inkChg chg="add del">
          <ac:chgData name="Sarot SRANG" userId="a391a74c-0223-4591-9ba9-531b2ebaca54" providerId="ADAL" clId="{54C1CD3E-6769-4865-9329-C63FFFBAFAE6}" dt="2024-05-31T09:17:43.885" v="992"/>
          <ac:inkMkLst>
            <pc:docMk/>
            <pc:sldMk cId="3620744904" sldId="269"/>
            <ac:inkMk id="102" creationId="{33383BF4-47EB-42DA-7B1F-16862D70DF82}"/>
          </ac:inkMkLst>
        </pc:inkChg>
        <pc:inkChg chg="add del mod">
          <ac:chgData name="Sarot SRANG" userId="a391a74c-0223-4591-9ba9-531b2ebaca54" providerId="ADAL" clId="{54C1CD3E-6769-4865-9329-C63FFFBAFAE6}" dt="2024-05-31T09:17:43.888" v="995"/>
          <ac:inkMkLst>
            <pc:docMk/>
            <pc:sldMk cId="3620744904" sldId="269"/>
            <ac:inkMk id="103" creationId="{3F2A1811-1A7F-5E75-8CCE-B14160DACBE0}"/>
          </ac:inkMkLst>
        </pc:inkChg>
        <pc:inkChg chg="add del mod">
          <ac:chgData name="Sarot SRANG" userId="a391a74c-0223-4591-9ba9-531b2ebaca54" providerId="ADAL" clId="{54C1CD3E-6769-4865-9329-C63FFFBAFAE6}" dt="2024-05-31T09:17:44.761" v="998"/>
          <ac:inkMkLst>
            <pc:docMk/>
            <pc:sldMk cId="3620744904" sldId="269"/>
            <ac:inkMk id="104" creationId="{3E8D85B1-D684-F86F-DE32-22CC5BE2FD5F}"/>
          </ac:inkMkLst>
        </pc:inkChg>
        <pc:inkChg chg="add del">
          <ac:chgData name="Sarot SRANG" userId="a391a74c-0223-4591-9ba9-531b2ebaca54" providerId="ADAL" clId="{54C1CD3E-6769-4865-9329-C63FFFBAFAE6}" dt="2024-05-31T09:17:36.061" v="988"/>
          <ac:inkMkLst>
            <pc:docMk/>
            <pc:sldMk cId="3620744904" sldId="269"/>
            <ac:inkMk id="106" creationId="{6D27ED5C-45E8-936D-58E1-4C419E273099}"/>
          </ac:inkMkLst>
        </pc:inkChg>
        <pc:inkChg chg="add del">
          <ac:chgData name="Sarot SRANG" userId="a391a74c-0223-4591-9ba9-531b2ebaca54" providerId="ADAL" clId="{54C1CD3E-6769-4865-9329-C63FFFBAFAE6}" dt="2024-05-31T09:17:41.450" v="990"/>
          <ac:inkMkLst>
            <pc:docMk/>
            <pc:sldMk cId="3620744904" sldId="269"/>
            <ac:inkMk id="107" creationId="{CBEDF33E-0878-28ED-E37D-B34EAEB1FEA5}"/>
          </ac:inkMkLst>
        </pc:inkChg>
        <pc:inkChg chg="add del mod">
          <ac:chgData name="Sarot SRANG" userId="a391a74c-0223-4591-9ba9-531b2ebaca54" providerId="ADAL" clId="{54C1CD3E-6769-4865-9329-C63FFFBAFAE6}" dt="2024-05-31T09:18:02.540" v="1003"/>
          <ac:inkMkLst>
            <pc:docMk/>
            <pc:sldMk cId="3620744904" sldId="269"/>
            <ac:inkMk id="108" creationId="{058F2DEB-85B1-9F05-49D8-762428C3F8BD}"/>
          </ac:inkMkLst>
        </pc:inkChg>
        <pc:inkChg chg="add del mod">
          <ac:chgData name="Sarot SRANG" userId="a391a74c-0223-4591-9ba9-531b2ebaca54" providerId="ADAL" clId="{54C1CD3E-6769-4865-9329-C63FFFBAFAE6}" dt="2024-05-31T09:18:02.538" v="1002"/>
          <ac:inkMkLst>
            <pc:docMk/>
            <pc:sldMk cId="3620744904" sldId="269"/>
            <ac:inkMk id="109" creationId="{BF9DCF50-E538-59AF-A10E-C08F381B99F2}"/>
          </ac:inkMkLst>
        </pc:inkChg>
        <pc:inkChg chg="add del">
          <ac:chgData name="Sarot SRANG" userId="a391a74c-0223-4591-9ba9-531b2ebaca54" providerId="ADAL" clId="{54C1CD3E-6769-4865-9329-C63FFFBAFAE6}" dt="2024-05-31T09:18:06.532" v="1005"/>
          <ac:inkMkLst>
            <pc:docMk/>
            <pc:sldMk cId="3620744904" sldId="269"/>
            <ac:inkMk id="111" creationId="{51B46DF8-6B3F-4734-0EDF-EE93AF84F76C}"/>
          </ac:inkMkLst>
        </pc:inkChg>
        <pc:inkChg chg="add del mod">
          <ac:chgData name="Sarot SRANG" userId="a391a74c-0223-4591-9ba9-531b2ebaca54" providerId="ADAL" clId="{54C1CD3E-6769-4865-9329-C63FFFBAFAE6}" dt="2024-05-31T09:18:34.851" v="1032"/>
          <ac:inkMkLst>
            <pc:docMk/>
            <pc:sldMk cId="3620744904" sldId="269"/>
            <ac:inkMk id="112" creationId="{AAE9F326-F763-F631-6009-7D647F124A4E}"/>
          </ac:inkMkLst>
        </pc:inkChg>
        <pc:inkChg chg="add del mod">
          <ac:chgData name="Sarot SRANG" userId="a391a74c-0223-4591-9ba9-531b2ebaca54" providerId="ADAL" clId="{54C1CD3E-6769-4865-9329-C63FFFBAFAE6}" dt="2024-05-31T09:18:12.273" v="1012"/>
          <ac:inkMkLst>
            <pc:docMk/>
            <pc:sldMk cId="3620744904" sldId="269"/>
            <ac:inkMk id="113" creationId="{8FA857CE-46EC-7AC1-0729-956B49A19EE2}"/>
          </ac:inkMkLst>
        </pc:inkChg>
        <pc:inkChg chg="add del mod">
          <ac:chgData name="Sarot SRANG" userId="a391a74c-0223-4591-9ba9-531b2ebaca54" providerId="ADAL" clId="{54C1CD3E-6769-4865-9329-C63FFFBAFAE6}" dt="2024-05-31T09:18:34.850" v="1031"/>
          <ac:inkMkLst>
            <pc:docMk/>
            <pc:sldMk cId="3620744904" sldId="269"/>
            <ac:inkMk id="115" creationId="{5742F61A-34E8-E444-0282-10CABE289B34}"/>
          </ac:inkMkLst>
        </pc:inkChg>
        <pc:inkChg chg="add del mod">
          <ac:chgData name="Sarot SRANG" userId="a391a74c-0223-4591-9ba9-531b2ebaca54" providerId="ADAL" clId="{54C1CD3E-6769-4865-9329-C63FFFBAFAE6}" dt="2024-05-31T09:18:34.847" v="1030"/>
          <ac:inkMkLst>
            <pc:docMk/>
            <pc:sldMk cId="3620744904" sldId="269"/>
            <ac:inkMk id="116" creationId="{60907289-3934-18F0-1CE5-84F789B4C78D}"/>
          </ac:inkMkLst>
        </pc:inkChg>
        <pc:inkChg chg="add mod">
          <ac:chgData name="Sarot SRANG" userId="a391a74c-0223-4591-9ba9-531b2ebaca54" providerId="ADAL" clId="{54C1CD3E-6769-4865-9329-C63FFFBAFAE6}" dt="2024-05-31T09:18:42.406" v="1037"/>
          <ac:inkMkLst>
            <pc:docMk/>
            <pc:sldMk cId="3620744904" sldId="269"/>
            <ac:inkMk id="117" creationId="{CE69C425-32B0-D48C-B856-03624D1FFBE4}"/>
          </ac:inkMkLst>
        </pc:inkChg>
        <pc:inkChg chg="add mod">
          <ac:chgData name="Sarot SRANG" userId="a391a74c-0223-4591-9ba9-531b2ebaca54" providerId="ADAL" clId="{54C1CD3E-6769-4865-9329-C63FFFBAFAE6}" dt="2024-05-31T09:18:42.406" v="1037"/>
          <ac:inkMkLst>
            <pc:docMk/>
            <pc:sldMk cId="3620744904" sldId="269"/>
            <ac:inkMk id="118" creationId="{E1BE4081-526D-83DE-A9A9-417831DD4186}"/>
          </ac:inkMkLst>
        </pc:inkChg>
        <pc:inkChg chg="add mod">
          <ac:chgData name="Sarot SRANG" userId="a391a74c-0223-4591-9ba9-531b2ebaca54" providerId="ADAL" clId="{54C1CD3E-6769-4865-9329-C63FFFBAFAE6}" dt="2024-05-31T09:18:42.406" v="1037"/>
          <ac:inkMkLst>
            <pc:docMk/>
            <pc:sldMk cId="3620744904" sldId="269"/>
            <ac:inkMk id="119" creationId="{2B5B042A-819D-3300-9C0B-7A881FAD6C99}"/>
          </ac:inkMkLst>
        </pc:inkChg>
        <pc:inkChg chg="add del mod">
          <ac:chgData name="Sarot SRANG" userId="a391a74c-0223-4591-9ba9-531b2ebaca54" providerId="ADAL" clId="{54C1CD3E-6769-4865-9329-C63FFFBAFAE6}" dt="2024-05-31T09:18:28.454" v="1028" actId="9405"/>
          <ac:inkMkLst>
            <pc:docMk/>
            <pc:sldMk cId="3620744904" sldId="269"/>
            <ac:inkMk id="121" creationId="{811C8822-85A8-9E2A-D266-55A8FE0944B2}"/>
          </ac:inkMkLst>
        </pc:inkChg>
        <pc:inkChg chg="add del mod">
          <ac:chgData name="Sarot SRANG" userId="a391a74c-0223-4591-9ba9-531b2ebaca54" providerId="ADAL" clId="{54C1CD3E-6769-4865-9329-C63FFFBAFAE6}" dt="2024-05-31T09:18:28.030" v="1027" actId="9405"/>
          <ac:inkMkLst>
            <pc:docMk/>
            <pc:sldMk cId="3620744904" sldId="269"/>
            <ac:inkMk id="122" creationId="{B84AC95C-B339-D871-2787-BAD465AB81AC}"/>
          </ac:inkMkLst>
        </pc:inkChg>
        <pc:inkChg chg="add del mod">
          <ac:chgData name="Sarot SRANG" userId="a391a74c-0223-4591-9ba9-531b2ebaca54" providerId="ADAL" clId="{54C1CD3E-6769-4865-9329-C63FFFBAFAE6}" dt="2024-05-31T09:18:27.664" v="1026"/>
          <ac:inkMkLst>
            <pc:docMk/>
            <pc:sldMk cId="3620744904" sldId="269"/>
            <ac:inkMk id="123" creationId="{058F479F-DBBD-B76C-F6E7-64C212BA9D44}"/>
          </ac:inkMkLst>
        </pc:inkChg>
        <pc:inkChg chg="add del">
          <ac:chgData name="Sarot SRANG" userId="a391a74c-0223-4591-9ba9-531b2ebaca54" providerId="ADAL" clId="{54C1CD3E-6769-4865-9329-C63FFFBAFAE6}" dt="2024-05-31T09:18:38.586" v="1034"/>
          <ac:inkMkLst>
            <pc:docMk/>
            <pc:sldMk cId="3620744904" sldId="269"/>
            <ac:inkMk id="125" creationId="{FFE16A9A-4A8B-0713-0B24-2AA5D29D2862}"/>
          </ac:inkMkLst>
        </pc:inkChg>
        <pc:inkChg chg="add mod">
          <ac:chgData name="Sarot SRANG" userId="a391a74c-0223-4591-9ba9-531b2ebaca54" providerId="ADAL" clId="{54C1CD3E-6769-4865-9329-C63FFFBAFAE6}" dt="2024-05-31T09:18:42.406" v="1037"/>
          <ac:inkMkLst>
            <pc:docMk/>
            <pc:sldMk cId="3620744904" sldId="269"/>
            <ac:inkMk id="126" creationId="{70CEC7C1-1E31-5B2E-B744-FDF3F8E7C79E}"/>
          </ac:inkMkLst>
        </pc:inkChg>
        <pc:inkChg chg="add mod">
          <ac:chgData name="Sarot SRANG" userId="a391a74c-0223-4591-9ba9-531b2ebaca54" providerId="ADAL" clId="{54C1CD3E-6769-4865-9329-C63FFFBAFAE6}" dt="2024-05-31T09:18:42.406" v="1037"/>
          <ac:inkMkLst>
            <pc:docMk/>
            <pc:sldMk cId="3620744904" sldId="269"/>
            <ac:inkMk id="127" creationId="{246EE669-FB4A-6DD0-EA59-765CC4561236}"/>
          </ac:inkMkLst>
        </pc:inkChg>
        <pc:inkChg chg="del mod">
          <ac:chgData name="Sarot SRANG" userId="a391a74c-0223-4591-9ba9-531b2ebaca54" providerId="ADAL" clId="{54C1CD3E-6769-4865-9329-C63FFFBAFAE6}" dt="2024-05-31T09:17:43.884" v="991"/>
          <ac:inkMkLst>
            <pc:docMk/>
            <pc:sldMk cId="3620744904" sldId="269"/>
            <ac:inkMk id="149" creationId="{DC852654-A003-B432-DEFE-DF488136FCD9}"/>
          </ac:inkMkLst>
        </pc:inkChg>
        <pc:inkChg chg="del">
          <ac:chgData name="Sarot SRANG" userId="a391a74c-0223-4591-9ba9-531b2ebaca54" providerId="ADAL" clId="{54C1CD3E-6769-4865-9329-C63FFFBAFAE6}" dt="2024-05-31T09:16:33.527" v="978"/>
          <ac:inkMkLst>
            <pc:docMk/>
            <pc:sldMk cId="3620744904" sldId="269"/>
            <ac:inkMk id="150" creationId="{36E9A698-C7CF-47B0-863A-2BE396A1857D}"/>
          </ac:inkMkLst>
        </pc:inkChg>
        <pc:inkChg chg="del mod">
          <ac:chgData name="Sarot SRANG" userId="a391a74c-0223-4591-9ba9-531b2ebaca54" providerId="ADAL" clId="{54C1CD3E-6769-4865-9329-C63FFFBAFAE6}" dt="2024-05-31T09:18:11.411" v="1009"/>
          <ac:inkMkLst>
            <pc:docMk/>
            <pc:sldMk cId="3620744904" sldId="269"/>
            <ac:inkMk id="151" creationId="{E808C741-EA2D-3248-E359-20B4328B22AC}"/>
          </ac:inkMkLst>
        </pc:inkChg>
        <pc:inkChg chg="del mod">
          <ac:chgData name="Sarot SRANG" userId="a391a74c-0223-4591-9ba9-531b2ebaca54" providerId="ADAL" clId="{54C1CD3E-6769-4865-9329-C63FFFBAFAE6}" dt="2024-05-31T09:18:11.413" v="1010"/>
          <ac:inkMkLst>
            <pc:docMk/>
            <pc:sldMk cId="3620744904" sldId="269"/>
            <ac:inkMk id="152" creationId="{7DBDF68C-95F0-DAAC-D845-A5EB8BC3A55B}"/>
          </ac:inkMkLst>
        </pc:inkChg>
        <pc:inkChg chg="del mod">
          <ac:chgData name="Sarot SRANG" userId="a391a74c-0223-4591-9ba9-531b2ebaca54" providerId="ADAL" clId="{54C1CD3E-6769-4865-9329-C63FFFBAFAE6}" dt="2024-05-31T09:18:11.414" v="1011"/>
          <ac:inkMkLst>
            <pc:docMk/>
            <pc:sldMk cId="3620744904" sldId="269"/>
            <ac:inkMk id="154" creationId="{14CA5E35-9750-11E8-469C-E0F19A568938}"/>
          </ac:inkMkLst>
        </pc:inkChg>
      </pc:sldChg>
      <pc:sldChg chg="modSp setBg">
        <pc:chgData name="Sarot SRANG" userId="a391a74c-0223-4591-9ba9-531b2ebaca54" providerId="ADAL" clId="{54C1CD3E-6769-4865-9329-C63FFFBAFAE6}" dt="2024-05-07T06:24:37.764" v="64"/>
        <pc:sldMkLst>
          <pc:docMk/>
          <pc:sldMk cId="2753903479" sldId="270"/>
        </pc:sldMkLst>
        <pc:spChg chg="mod">
          <ac:chgData name="Sarot SRANG" userId="a391a74c-0223-4591-9ba9-531b2ebaca54" providerId="ADAL" clId="{54C1CD3E-6769-4865-9329-C63FFFBAFAE6}" dt="2024-05-07T06:24:37.764" v="64"/>
          <ac:spMkLst>
            <pc:docMk/>
            <pc:sldMk cId="2753903479" sldId="270"/>
            <ac:spMk id="2" creationId="{00000000-0000-0000-0000-000000000000}"/>
          </ac:spMkLst>
        </pc:spChg>
      </pc:sldChg>
      <pc:sldChg chg="modSp setBg">
        <pc:chgData name="Sarot SRANG" userId="a391a74c-0223-4591-9ba9-531b2ebaca54" providerId="ADAL" clId="{54C1CD3E-6769-4865-9329-C63FFFBAFAE6}" dt="2024-05-07T06:24:21.470" v="60"/>
        <pc:sldMkLst>
          <pc:docMk/>
          <pc:sldMk cId="3297457924" sldId="271"/>
        </pc:sldMkLst>
        <pc:spChg chg="mod">
          <ac:chgData name="Sarot SRANG" userId="a391a74c-0223-4591-9ba9-531b2ebaca54" providerId="ADAL" clId="{54C1CD3E-6769-4865-9329-C63FFFBAFAE6}" dt="2024-05-07T06:24:21.470" v="60"/>
          <ac:spMkLst>
            <pc:docMk/>
            <pc:sldMk cId="3297457924" sldId="271"/>
            <ac:spMk id="2" creationId="{C0FDA89E-2B76-05BB-7FD7-83F5A65F13C5}"/>
          </ac:spMkLst>
        </pc:spChg>
        <pc:spChg chg="mod">
          <ac:chgData name="Sarot SRANG" userId="a391a74c-0223-4591-9ba9-531b2ebaca54" providerId="ADAL" clId="{54C1CD3E-6769-4865-9329-C63FFFBAFAE6}" dt="2024-05-07T06:24:21.470" v="60"/>
          <ac:spMkLst>
            <pc:docMk/>
            <pc:sldMk cId="3297457924" sldId="271"/>
            <ac:spMk id="3" creationId="{99F553CF-3DD3-867C-3D7B-E5F20609A2F4}"/>
          </ac:spMkLst>
        </pc:spChg>
      </pc:sldChg>
      <pc:sldChg chg="modSp setBg">
        <pc:chgData name="Sarot SRANG" userId="a391a74c-0223-4591-9ba9-531b2ebaca54" providerId="ADAL" clId="{54C1CD3E-6769-4865-9329-C63FFFBAFAE6}" dt="2024-05-07T06:24:26.548" v="61"/>
        <pc:sldMkLst>
          <pc:docMk/>
          <pc:sldMk cId="3607875871" sldId="272"/>
        </pc:sldMkLst>
        <pc:spChg chg="mod">
          <ac:chgData name="Sarot SRANG" userId="a391a74c-0223-4591-9ba9-531b2ebaca54" providerId="ADAL" clId="{54C1CD3E-6769-4865-9329-C63FFFBAFAE6}" dt="2024-05-07T06:24:26.548" v="61"/>
          <ac:spMkLst>
            <pc:docMk/>
            <pc:sldMk cId="3607875871" sldId="272"/>
            <ac:spMk id="3" creationId="{99F553CF-3DD3-867C-3D7B-E5F20609A2F4}"/>
          </ac:spMkLst>
        </pc:spChg>
      </pc:sldChg>
      <pc:sldChg chg="addSp delSp modSp mod setBg modAnim">
        <pc:chgData name="Sarot SRANG" userId="a391a74c-0223-4591-9ba9-531b2ebaca54" providerId="ADAL" clId="{54C1CD3E-6769-4865-9329-C63FFFBAFAE6}" dt="2024-05-31T10:03:00.620" v="1122" actId="9405"/>
        <pc:sldMkLst>
          <pc:docMk/>
          <pc:sldMk cId="570909792" sldId="273"/>
        </pc:sldMkLst>
        <pc:spChg chg="add mod">
          <ac:chgData name="Sarot SRANG" userId="a391a74c-0223-4591-9ba9-531b2ebaca54" providerId="ADAL" clId="{54C1CD3E-6769-4865-9329-C63FFFBAFAE6}" dt="2024-05-31T09:41:37.381" v="1090" actId="20577"/>
          <ac:spMkLst>
            <pc:docMk/>
            <pc:sldMk cId="570909792" sldId="273"/>
            <ac:spMk id="2" creationId="{889AA212-3F3A-E0E6-19C4-4981D9318A45}"/>
          </ac:spMkLst>
        </pc:spChg>
        <pc:spChg chg="add mod">
          <ac:chgData name="Sarot SRANG" userId="a391a74c-0223-4591-9ba9-531b2ebaca54" providerId="ADAL" clId="{54C1CD3E-6769-4865-9329-C63FFFBAFAE6}" dt="2024-05-31T09:40:53.349" v="1086" actId="1076"/>
          <ac:spMkLst>
            <pc:docMk/>
            <pc:sldMk cId="570909792" sldId="273"/>
            <ac:spMk id="3" creationId="{08378C2C-8FCD-B87F-3E0F-1E9950D8C607}"/>
          </ac:spMkLst>
        </pc:spChg>
        <pc:spChg chg="add mod">
          <ac:chgData name="Sarot SRANG" userId="a391a74c-0223-4591-9ba9-531b2ebaca54" providerId="ADAL" clId="{54C1CD3E-6769-4865-9329-C63FFFBAFAE6}" dt="2024-05-31T09:41:02.812" v="1088" actId="14100"/>
          <ac:spMkLst>
            <pc:docMk/>
            <pc:sldMk cId="570909792" sldId="273"/>
            <ac:spMk id="4" creationId="{58E76FBE-8773-3D97-B76F-888D965B07D4}"/>
          </ac:spMkLst>
        </pc:spChg>
        <pc:spChg chg="add del mod">
          <ac:chgData name="Sarot SRANG" userId="a391a74c-0223-4591-9ba9-531b2ebaca54" providerId="ADAL" clId="{54C1CD3E-6769-4865-9329-C63FFFBAFAE6}" dt="2024-05-31T09:42:09.336" v="1098" actId="21"/>
          <ac:spMkLst>
            <pc:docMk/>
            <pc:sldMk cId="570909792" sldId="273"/>
            <ac:spMk id="5" creationId="{1CFA4615-5AE9-B08E-45FD-DF4DAA69F470}"/>
          </ac:spMkLst>
        </pc:spChg>
        <pc:spChg chg="add del mod">
          <ac:chgData name="Sarot SRANG" userId="a391a74c-0223-4591-9ba9-531b2ebaca54" providerId="ADAL" clId="{54C1CD3E-6769-4865-9329-C63FFFBAFAE6}" dt="2024-05-31T09:42:15.424" v="1099" actId="478"/>
          <ac:spMkLst>
            <pc:docMk/>
            <pc:sldMk cId="570909792" sldId="273"/>
            <ac:spMk id="6" creationId="{77C96E4D-1F5F-FA27-66A8-780BA88F9031}"/>
          </ac:spMkLst>
        </pc:spChg>
        <pc:spChg chg="add del mod">
          <ac:chgData name="Sarot SRANG" userId="a391a74c-0223-4591-9ba9-531b2ebaca54" providerId="ADAL" clId="{54C1CD3E-6769-4865-9329-C63FFFBAFAE6}" dt="2024-05-31T09:42:19.242" v="1101" actId="478"/>
          <ac:spMkLst>
            <pc:docMk/>
            <pc:sldMk cId="570909792" sldId="273"/>
            <ac:spMk id="7" creationId="{1CFA4615-5AE9-B08E-45FD-DF4DAA69F470}"/>
          </ac:spMkLst>
        </pc:spChg>
        <pc:spChg chg="add mod">
          <ac:chgData name="Sarot SRANG" userId="a391a74c-0223-4591-9ba9-531b2ebaca54" providerId="ADAL" clId="{54C1CD3E-6769-4865-9329-C63FFFBAFAE6}" dt="2024-05-31T09:42:50.710" v="1107" actId="1076"/>
          <ac:spMkLst>
            <pc:docMk/>
            <pc:sldMk cId="570909792" sldId="273"/>
            <ac:spMk id="9" creationId="{7D43EE1E-231D-23F0-1FDE-BE70EE2DC027}"/>
          </ac:spMkLst>
        </pc:spChg>
        <pc:spChg chg="del">
          <ac:chgData name="Sarot SRANG" userId="a391a74c-0223-4591-9ba9-531b2ebaca54" providerId="ADAL" clId="{54C1CD3E-6769-4865-9329-C63FFFBAFAE6}" dt="2024-05-31T09:39:46.870" v="1082" actId="478"/>
          <ac:spMkLst>
            <pc:docMk/>
            <pc:sldMk cId="570909792" sldId="273"/>
            <ac:spMk id="54" creationId="{EB9F8E50-2D72-656C-C129-4848CB442B19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1" creationId="{FF21EC52-1E06-8C28-86B7-F3C0D0A7A492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2" creationId="{CB1975DD-7D57-AA03-0DFE-3FD62F6B711C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3" creationId="{FDE73F3F-5996-3399-DB3E-061B92D7C202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4" creationId="{A6485225-216A-08BB-3745-411A638D2A9F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6" creationId="{E7DA7098-E217-B3E2-E8D0-B0C3736AF585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7" creationId="{E73CCBFA-6203-EFCF-F002-E0BE98495FDF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8" creationId="{68115BEC-4654-92E2-C599-4166A3D7A796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69" creationId="{FEF6BFFE-C867-8C5E-F3E3-16A9B2314652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70" creationId="{28744A3B-6953-C2C6-21C7-0B8D0D4CB2C3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71" creationId="{6DCA7BF2-4FEA-0895-0F9B-3F8744E7B8EF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72" creationId="{BE88A1D0-E1C1-D9F3-200B-A508C55D9863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78" creationId="{A31FA1CE-5DBB-7B9A-3226-C6671F53D289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79" creationId="{A89B0AE4-4FB1-A59C-E5AB-406049671EAD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81" creationId="{027ADD25-C00B-8781-651B-319ADEFCDE5C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84" creationId="{5B8F9DF5-7AEA-91A8-91DB-7855E8C1E93A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86" creationId="{CE32EB7F-54F8-40B7-6732-4417831DD9C5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88" creationId="{F40C9B1E-D27C-FD91-1623-1AB6CF3C5D6F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90" creationId="{B14D62B9-41AD-3C3B-7F26-5E4E152E7FA0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91" creationId="{78263206-9449-36AD-C8CD-6BE39D5915A2}"/>
          </ac:spMkLst>
        </pc:spChg>
        <pc:spChg chg="mod topLvl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94" creationId="{A9473364-0E52-B7BC-B62A-51E7A85B8DF6}"/>
          </ac:spMkLst>
        </pc:spChg>
        <pc:spChg chg="mod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97" creationId="{6AE2349B-C0DD-0ABA-30B1-A41E3ABA1472}"/>
          </ac:spMkLst>
        </pc:spChg>
        <pc:spChg chg="mod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103" creationId="{A47A092A-88A4-FA79-59AA-83F0646356CB}"/>
          </ac:spMkLst>
        </pc:spChg>
        <pc:spChg chg="mod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104" creationId="{6BA9D38F-A39D-B171-53FB-307666995B21}"/>
          </ac:spMkLst>
        </pc:spChg>
        <pc:spChg chg="mod">
          <ac:chgData name="Sarot SRANG" userId="a391a74c-0223-4591-9ba9-531b2ebaca54" providerId="ADAL" clId="{54C1CD3E-6769-4865-9329-C63FFFBAFAE6}" dt="2024-05-31T10:00:51.939" v="1111" actId="165"/>
          <ac:spMkLst>
            <pc:docMk/>
            <pc:sldMk cId="570909792" sldId="273"/>
            <ac:spMk id="106" creationId="{51C0203D-24AF-8AFB-CB92-1FFBC7744954}"/>
          </ac:spMkLst>
        </pc:spChg>
        <pc:grpChg chg="del mod">
          <ac:chgData name="Sarot SRANG" userId="a391a74c-0223-4591-9ba9-531b2ebaca54" providerId="ADAL" clId="{54C1CD3E-6769-4865-9329-C63FFFBAFAE6}" dt="2024-05-31T10:00:40.342" v="1110" actId="165"/>
          <ac:grpSpMkLst>
            <pc:docMk/>
            <pc:sldMk cId="570909792" sldId="273"/>
            <ac:grpSpMk id="56" creationId="{F82F423B-8C96-DC81-2879-ECEDDDFD69A2}"/>
          </ac:grpSpMkLst>
        </pc:grpChg>
        <pc:grpChg chg="del mod topLvl">
          <ac:chgData name="Sarot SRANG" userId="a391a74c-0223-4591-9ba9-531b2ebaca54" providerId="ADAL" clId="{54C1CD3E-6769-4865-9329-C63FFFBAFAE6}" dt="2024-05-31T10:00:51.939" v="1111" actId="165"/>
          <ac:grpSpMkLst>
            <pc:docMk/>
            <pc:sldMk cId="570909792" sldId="273"/>
            <ac:grpSpMk id="57" creationId="{8E049551-BDC7-7D34-E750-D73F64C9356A}"/>
          </ac:grpSpMkLst>
        </pc:grpChg>
        <pc:grpChg chg="mod topLvl">
          <ac:chgData name="Sarot SRANG" userId="a391a74c-0223-4591-9ba9-531b2ebaca54" providerId="ADAL" clId="{54C1CD3E-6769-4865-9329-C63FFFBAFAE6}" dt="2024-05-31T10:00:51.939" v="1111" actId="165"/>
          <ac:grpSpMkLst>
            <pc:docMk/>
            <pc:sldMk cId="570909792" sldId="273"/>
            <ac:grpSpMk id="65" creationId="{B5747AAC-3A51-9BAD-5EFF-1B4607FDE718}"/>
          </ac:grpSpMkLst>
        </pc:grpChg>
        <pc:grpChg chg="mod topLvl">
          <ac:chgData name="Sarot SRANG" userId="a391a74c-0223-4591-9ba9-531b2ebaca54" providerId="ADAL" clId="{54C1CD3E-6769-4865-9329-C63FFFBAFAE6}" dt="2024-05-31T10:00:51.939" v="1111" actId="165"/>
          <ac:grpSpMkLst>
            <pc:docMk/>
            <pc:sldMk cId="570909792" sldId="273"/>
            <ac:grpSpMk id="92" creationId="{5CD43D45-6C35-C8FB-BACA-FF9A2669A6B1}"/>
          </ac:grpSpMkLst>
        </pc:grpChg>
        <pc:grpChg chg="mod topLvl">
          <ac:chgData name="Sarot SRANG" userId="a391a74c-0223-4591-9ba9-531b2ebaca54" providerId="ADAL" clId="{54C1CD3E-6769-4865-9329-C63FFFBAFAE6}" dt="2024-05-31T10:00:51.939" v="1111" actId="165"/>
          <ac:grpSpMkLst>
            <pc:docMk/>
            <pc:sldMk cId="570909792" sldId="273"/>
            <ac:grpSpMk id="95" creationId="{2C4C8F19-86AA-30ED-95E9-B106E0200FAC}"/>
          </ac:grpSpMkLst>
        </pc:grpChg>
        <pc:grpChg chg="mod">
          <ac:chgData name="Sarot SRANG" userId="a391a74c-0223-4591-9ba9-531b2ebaca54" providerId="ADAL" clId="{54C1CD3E-6769-4865-9329-C63FFFBAFAE6}" dt="2024-05-31T10:00:51.939" v="1111" actId="165"/>
          <ac:grpSpMkLst>
            <pc:docMk/>
            <pc:sldMk cId="570909792" sldId="273"/>
            <ac:grpSpMk id="96" creationId="{744BC45A-3CB6-B131-A9C8-88BC35CFAC46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14" creationId="{5A571087-7F93-B160-E122-E2E6FDA51774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25" creationId="{00899E7F-CF7F-FA12-A754-892DAB791103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30" creationId="{A45DCA3A-1972-5068-565A-A778254DF360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43" creationId="{159AF177-F70C-6AB4-AF0F-C1E093B0576C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73" creationId="{6B0C99A9-2E29-249F-1DDF-0959EBB7949A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74" creationId="{EF96455C-CE92-B634-46E7-1549FB5C3FD3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75" creationId="{CAF6B34A-7CC1-47AD-EECE-3CCB0478DA1B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84" creationId="{14952E97-C2BE-05F7-C597-C859C670A8A0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191" creationId="{ACF90B8B-2B6B-83A9-A5BD-7C3167BFE800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01" creationId="{9964C781-6CFA-6D70-36DE-1A80384FDDDB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11" creationId="{84533087-1B4C-D4BA-7045-CABF1C274540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18" creationId="{9818C4B1-0648-BBDB-B7FF-A18960F158E6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27" creationId="{C7AB5AAB-EE12-FAE2-6612-9502768208BA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28" creationId="{4AA36AC1-AAF2-1832-A9F6-32D04AB67079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34" creationId="{A05AD3D1-D023-9F65-7FE8-176C671AFE26}"/>
          </ac:grpSpMkLst>
        </pc:grpChg>
        <pc:grpChg chg="mod">
          <ac:chgData name="Sarot SRANG" userId="a391a74c-0223-4591-9ba9-531b2ebaca54" providerId="ADAL" clId="{54C1CD3E-6769-4865-9329-C63FFFBAFAE6}" dt="2024-05-31T10:02:58.839" v="1121"/>
          <ac:grpSpMkLst>
            <pc:docMk/>
            <pc:sldMk cId="570909792" sldId="273"/>
            <ac:grpSpMk id="260" creationId="{DF59A2D4-97CD-7517-3522-59B5CCF45571}"/>
          </ac:grpSpMkLst>
        </pc:grpChg>
        <pc:grpChg chg="mod">
          <ac:chgData name="Sarot SRANG" userId="a391a74c-0223-4591-9ba9-531b2ebaca54" providerId="ADAL" clId="{54C1CD3E-6769-4865-9329-C63FFFBAFAE6}" dt="2024-05-31T09:39:27.192" v="1078" actId="1076"/>
          <ac:grpSpMkLst>
            <pc:docMk/>
            <pc:sldMk cId="570909792" sldId="273"/>
            <ac:grpSpMk id="267" creationId="{55AAC807-2FA9-DB33-5949-FE6EA84FFA66}"/>
          </ac:grpSpMkLst>
        </pc:grpChg>
        <pc:graphicFrameChg chg="mod">
          <ac:chgData name="Sarot SRANG" userId="a391a74c-0223-4591-9ba9-531b2ebaca54" providerId="ADAL" clId="{54C1CD3E-6769-4865-9329-C63FFFBAFAE6}" dt="2024-05-31T09:39:27.192" v="1078" actId="1076"/>
          <ac:graphicFrameMkLst>
            <pc:docMk/>
            <pc:sldMk cId="570909792" sldId="273"/>
            <ac:graphicFrameMk id="53" creationId="{0825527C-C2D3-7C0D-D021-82A48E23D068}"/>
          </ac:graphicFrameMkLst>
        </pc:graphicFrameChg>
        <pc:picChg chg="mod topLvl">
          <ac:chgData name="Sarot SRANG" userId="a391a74c-0223-4591-9ba9-531b2ebaca54" providerId="ADAL" clId="{54C1CD3E-6769-4865-9329-C63FFFBAFAE6}" dt="2024-05-31T10:00:51.939" v="1111" actId="165"/>
          <ac:picMkLst>
            <pc:docMk/>
            <pc:sldMk cId="570909792" sldId="273"/>
            <ac:picMk id="59" creationId="{FCCF49ED-1452-3A79-BBA3-95D1667D4836}"/>
          </ac:picMkLst>
        </pc:picChg>
        <pc:inkChg chg="add">
          <ac:chgData name="Sarot SRANG" userId="a391a74c-0223-4591-9ba9-531b2ebaca54" providerId="ADAL" clId="{54C1CD3E-6769-4865-9329-C63FFFBAFAE6}" dt="2024-05-31T10:03:00.620" v="1122" actId="9405"/>
          <ac:inkMkLst>
            <pc:docMk/>
            <pc:sldMk cId="570909792" sldId="273"/>
            <ac:inkMk id="10" creationId="{D86C5D62-BBE9-DD11-65EA-B8E00C4A027F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55" creationId="{5A18EFB6-659D-81E8-2693-C055D3B9B3BC}"/>
          </ac:inkMkLst>
        </pc:inkChg>
        <pc:inkChg chg="mod topLvl">
          <ac:chgData name="Sarot SRANG" userId="a391a74c-0223-4591-9ba9-531b2ebaca54" providerId="ADAL" clId="{54C1CD3E-6769-4865-9329-C63FFFBAFAE6}" dt="2024-05-31T10:00:40.342" v="1110" actId="165"/>
          <ac:inkMkLst>
            <pc:docMk/>
            <pc:sldMk cId="570909792" sldId="273"/>
            <ac:inkMk id="58" creationId="{384FEAD9-A8FC-1CF1-2C6C-77903EE57FB3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10" creationId="{791D2D7B-3908-89FD-56E9-E0467E05E42C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15" creationId="{225CAE35-7C1D-3790-6A95-23F45AADF6B0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16" creationId="{72A4AC79-7815-8C1A-2E76-249CA82E50F8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17" creationId="{9A4F6705-B5B5-D926-12C4-F10A0DB8B95A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18" creationId="{05384313-FCA9-5302-2BCC-64C9A14135F6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26" creationId="{56DC902A-31E9-F7E6-BA0E-FB7B903308CA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27" creationId="{D5E9818F-3FCB-F77F-E074-8D640BF3813C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31" creationId="{67E9A97B-D941-422B-D27D-521E978876D4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32" creationId="{333F9213-5766-B376-ED89-59B9C4F628F6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34" creationId="{08B72FA2-C026-00DB-CDF1-3540193895E9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48" creationId="{B273418A-7AD1-A21A-0A25-D49E5AA0CD5D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49" creationId="{3423EFCE-4F7F-DD0F-9F20-418B4C0E36C1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85" creationId="{481C9AA7-9601-F3D2-29EB-6C6393AEDC8B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86" creationId="{C8E33FC6-2FCB-A81F-E876-713EEE961C25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87" creationId="{4E7F0D17-BD22-7C7F-6C61-605C4DEC070A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192" creationId="{374645E3-4838-BE12-8AF6-45543D1C66AC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02" creationId="{35C33F24-DF9A-8AB0-44D6-DD052B945FE9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12" creationId="{F04F7238-0E97-2A9C-BC0A-1F7ECE1A9E7F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19" creationId="{617959BA-789E-F34E-3DD9-10C303A39D44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29" creationId="{9C87812B-D779-D3BA-0931-C7F6205239BF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30" creationId="{622EFB57-D2DB-B465-4551-DEF22F6BAF8E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33" creationId="{000BF047-11EB-5149-7D7A-7F611431A4B6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35" creationId="{7CB63B4F-1025-0B44-C4BB-14086E6E2CF5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36" creationId="{D4F4674B-0C09-569A-EAE6-31A6765ED521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37" creationId="{A928771B-91EE-A694-1536-A280C7548BF3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38" creationId="{C4170151-5932-7F39-D0C0-52738CF79E93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0" creationId="{9C7A7B04-F189-262E-8782-C566ECA4BC6C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1" creationId="{6391EFB6-7240-09DF-D86D-09A06B6D0B49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2" creationId="{CA99B78E-CB67-9546-F79F-1CC2428B8611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3" creationId="{A53CA3E1-83E4-D7FE-A104-E5BFB5BAF183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4" creationId="{B4874769-47D3-DF31-1436-8C767359A69C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5" creationId="{49F2E028-FC42-6B51-24E9-2C1B4121723E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6" creationId="{C849AE13-1C96-F5A5-F590-3341ED513A47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7" creationId="{EF21DD29-8E4A-FA9A-F071-3805E803ED83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8" creationId="{CF59D333-018E-A30C-F319-538EAD049B90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49" creationId="{94A5BB0F-3EBD-A8A3-1299-1423C7CCDAA0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0" creationId="{F26A9044-50B3-0FEF-FCAE-7D1B23E3A35D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1" creationId="{A2ABAB06-E5A1-F0AC-2407-45EFFC00F264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3" creationId="{BAC80A1E-279D-02B2-B793-6667165C99BE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4" creationId="{6F167653-9B45-3A43-66D9-AD6A5DE9019C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5" creationId="{E0016A2E-4561-6525-F735-DCC3D57EDF5D}"/>
          </ac:inkMkLst>
        </pc:inkChg>
        <pc:inkChg chg="mod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6" creationId="{54604085-1DBF-9C07-987E-220109038750}"/>
          </ac:inkMkLst>
        </pc:inkChg>
        <pc:inkChg chg="del">
          <ac:chgData name="Sarot SRANG" userId="a391a74c-0223-4591-9ba9-531b2ebaca54" providerId="ADAL" clId="{54C1CD3E-6769-4865-9329-C63FFFBAFAE6}" dt="2024-05-31T10:02:58.839" v="1121"/>
          <ac:inkMkLst>
            <pc:docMk/>
            <pc:sldMk cId="570909792" sldId="273"/>
            <ac:inkMk id="258" creationId="{08A86C04-4740-CA34-E89F-E59ED5073718}"/>
          </ac:inkMkLst>
        </pc:inkChg>
        <pc:inkChg chg="mod">
          <ac:chgData name="Sarot SRANG" userId="a391a74c-0223-4591-9ba9-531b2ebaca54" providerId="ADAL" clId="{54C1CD3E-6769-4865-9329-C63FFFBAFAE6}" dt="2024-05-31T09:39:27.192" v="1078" actId="1076"/>
          <ac:inkMkLst>
            <pc:docMk/>
            <pc:sldMk cId="570909792" sldId="273"/>
            <ac:inkMk id="268" creationId="{0E31B482-640F-7120-CE17-C2460C27E28D}"/>
          </ac:inkMkLst>
        </pc:ink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60" creationId="{97AB525A-1A77-DCF9-0821-F21B00B5DD62}"/>
          </ac:cxnSpMkLst>
        </pc:cxnChg>
        <pc:cxnChg chg="mod topLvl">
          <ac:chgData name="Sarot SRANG" userId="a391a74c-0223-4591-9ba9-531b2ebaca54" providerId="ADAL" clId="{54C1CD3E-6769-4865-9329-C63FFFBAFAE6}" dt="2024-05-31T10:01:10.782" v="1114" actId="108"/>
          <ac:cxnSpMkLst>
            <pc:docMk/>
            <pc:sldMk cId="570909792" sldId="273"/>
            <ac:cxnSpMk id="73" creationId="{7072D6E0-EC62-0A1B-E51F-6597D8E3CB6D}"/>
          </ac:cxnSpMkLst>
        </pc:cxnChg>
        <pc:cxnChg chg="mod topLvl">
          <ac:chgData name="Sarot SRANG" userId="a391a74c-0223-4591-9ba9-531b2ebaca54" providerId="ADAL" clId="{54C1CD3E-6769-4865-9329-C63FFFBAFAE6}" dt="2024-05-31T10:01:41.588" v="1119" actId="108"/>
          <ac:cxnSpMkLst>
            <pc:docMk/>
            <pc:sldMk cId="570909792" sldId="273"/>
            <ac:cxnSpMk id="74" creationId="{B2372B4A-8ED3-2158-A03E-1C1F77005B9E}"/>
          </ac:cxnSpMkLst>
        </pc:cxnChg>
        <pc:cxnChg chg="mod topLvl">
          <ac:chgData name="Sarot SRANG" userId="a391a74c-0223-4591-9ba9-531b2ebaca54" providerId="ADAL" clId="{54C1CD3E-6769-4865-9329-C63FFFBAFAE6}" dt="2024-05-31T10:01:45.902" v="1120" actId="108"/>
          <ac:cxnSpMkLst>
            <pc:docMk/>
            <pc:sldMk cId="570909792" sldId="273"/>
            <ac:cxnSpMk id="75" creationId="{5BF47124-52C1-8C6B-5B8E-E2B9E55F34FB}"/>
          </ac:cxnSpMkLst>
        </pc:cxnChg>
        <pc:cxnChg chg="mod topLvl">
          <ac:chgData name="Sarot SRANG" userId="a391a74c-0223-4591-9ba9-531b2ebaca54" providerId="ADAL" clId="{54C1CD3E-6769-4865-9329-C63FFFBAFAE6}" dt="2024-05-31T10:01:06.489" v="1113" actId="108"/>
          <ac:cxnSpMkLst>
            <pc:docMk/>
            <pc:sldMk cId="570909792" sldId="273"/>
            <ac:cxnSpMk id="76" creationId="{624F210D-714C-B59D-14D4-326A970BDD0C}"/>
          </ac:cxnSpMkLst>
        </pc:cxnChg>
        <pc:cxnChg chg="mod topLvl">
          <ac:chgData name="Sarot SRANG" userId="a391a74c-0223-4591-9ba9-531b2ebaca54" providerId="ADAL" clId="{54C1CD3E-6769-4865-9329-C63FFFBAFAE6}" dt="2024-05-31T10:01:37.304" v="1118" actId="108"/>
          <ac:cxnSpMkLst>
            <pc:docMk/>
            <pc:sldMk cId="570909792" sldId="273"/>
            <ac:cxnSpMk id="77" creationId="{7ACF7964-23AD-2F19-984B-D6DEA03A4F92}"/>
          </ac:cxnSpMkLst>
        </pc:cxn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80" creationId="{0D1D3B36-8598-C31A-E78B-F88CFD4CDA5F}"/>
          </ac:cxnSpMkLst>
        </pc:cxnChg>
        <pc:cxnChg chg="mod topLvl">
          <ac:chgData name="Sarot SRANG" userId="a391a74c-0223-4591-9ba9-531b2ebaca54" providerId="ADAL" clId="{54C1CD3E-6769-4865-9329-C63FFFBAFAE6}" dt="2024-05-31T10:01:02.227" v="1112" actId="108"/>
          <ac:cxnSpMkLst>
            <pc:docMk/>
            <pc:sldMk cId="570909792" sldId="273"/>
            <ac:cxnSpMk id="82" creationId="{AC8EA83A-135F-E0F5-E420-E7B2447DB614}"/>
          </ac:cxnSpMkLst>
        </pc:cxnChg>
        <pc:cxnChg chg="mod topLvl">
          <ac:chgData name="Sarot SRANG" userId="a391a74c-0223-4591-9ba9-531b2ebaca54" providerId="ADAL" clId="{54C1CD3E-6769-4865-9329-C63FFFBAFAE6}" dt="2024-05-31T10:01:32.176" v="1117" actId="108"/>
          <ac:cxnSpMkLst>
            <pc:docMk/>
            <pc:sldMk cId="570909792" sldId="273"/>
            <ac:cxnSpMk id="83" creationId="{5263BA6C-71E3-78FE-E70D-FE17D1BADB46}"/>
          </ac:cxnSpMkLst>
        </pc:cxn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85" creationId="{F38A5E87-92A6-621D-456A-55BDD3E424E0}"/>
          </ac:cxnSpMkLst>
        </pc:cxn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87" creationId="{B26A4798-BF9A-DD88-2F6C-1B6E1181EE23}"/>
          </ac:cxnSpMkLst>
        </pc:cxn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89" creationId="{A779804A-BA57-979F-D433-1C379C4DE359}"/>
          </ac:cxnSpMkLst>
        </pc:cxnChg>
        <pc:cxnChg chg="mod topLvl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93" creationId="{1DFF32E8-29FF-82F0-D387-A6D75ED446BA}"/>
          </ac:cxnSpMkLst>
        </pc:cxnChg>
        <pc:cxnChg chg="mod">
          <ac:chgData name="Sarot SRANG" userId="a391a74c-0223-4591-9ba9-531b2ebaca54" providerId="ADAL" clId="{54C1CD3E-6769-4865-9329-C63FFFBAFAE6}" dt="2024-05-31T10:01:27.567" v="1116" actId="108"/>
          <ac:cxnSpMkLst>
            <pc:docMk/>
            <pc:sldMk cId="570909792" sldId="273"/>
            <ac:cxnSpMk id="98" creationId="{2AF491D5-EDF6-AD07-378F-246397C8D5F4}"/>
          </ac:cxnSpMkLst>
        </pc:cxnChg>
        <pc:cxnChg chg="mod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99" creationId="{26A178D0-E8EC-7493-702B-7E15A134CAC5}"/>
          </ac:cxnSpMkLst>
        </pc:cxnChg>
        <pc:cxnChg chg="mod">
          <ac:chgData name="Sarot SRANG" userId="a391a74c-0223-4591-9ba9-531b2ebaca54" providerId="ADAL" clId="{54C1CD3E-6769-4865-9329-C63FFFBAFAE6}" dt="2024-05-31T10:01:22.863" v="1115" actId="1582"/>
          <ac:cxnSpMkLst>
            <pc:docMk/>
            <pc:sldMk cId="570909792" sldId="273"/>
            <ac:cxnSpMk id="100" creationId="{EA6E6A39-2024-D5DD-BA93-647A75A965A9}"/>
          </ac:cxnSpMkLst>
        </pc:cxnChg>
        <pc:cxnChg chg="mod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101" creationId="{1BD04683-089A-3CD8-E9B3-3641BE9BE84B}"/>
          </ac:cxnSpMkLst>
        </pc:cxnChg>
        <pc:cxnChg chg="mod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102" creationId="{DB292BAE-DA3B-C4F2-7188-5634F3E045AA}"/>
          </ac:cxnSpMkLst>
        </pc:cxnChg>
        <pc:cxnChg chg="mod">
          <ac:chgData name="Sarot SRANG" userId="a391a74c-0223-4591-9ba9-531b2ebaca54" providerId="ADAL" clId="{54C1CD3E-6769-4865-9329-C63FFFBAFAE6}" dt="2024-05-31T10:00:51.939" v="1111" actId="165"/>
          <ac:cxnSpMkLst>
            <pc:docMk/>
            <pc:sldMk cId="570909792" sldId="273"/>
            <ac:cxnSpMk id="105" creationId="{5BE089CE-3735-B91E-995B-B9146C87B791}"/>
          </ac:cxnSpMkLst>
        </pc:cxnChg>
      </pc:sldChg>
      <pc:sldChg chg="addSp delSp modSp new mod setBg modAnim">
        <pc:chgData name="Sarot SRANG" userId="a391a74c-0223-4591-9ba9-531b2ebaca54" providerId="ADAL" clId="{54C1CD3E-6769-4865-9329-C63FFFBAFAE6}" dt="2024-05-07T06:43:51.019" v="481" actId="1076"/>
        <pc:sldMkLst>
          <pc:docMk/>
          <pc:sldMk cId="4061193362" sldId="274"/>
        </pc:sldMkLst>
        <pc:spChg chg="mod">
          <ac:chgData name="Sarot SRANG" userId="a391a74c-0223-4591-9ba9-531b2ebaca54" providerId="ADAL" clId="{54C1CD3E-6769-4865-9329-C63FFFBAFAE6}" dt="2024-05-07T06:40:01.625" v="430" actId="14100"/>
          <ac:spMkLst>
            <pc:docMk/>
            <pc:sldMk cId="4061193362" sldId="274"/>
            <ac:spMk id="2" creationId="{50D194ED-9149-B957-DACE-6F1234B0AD60}"/>
          </ac:spMkLst>
        </pc:spChg>
        <pc:spChg chg="mod">
          <ac:chgData name="Sarot SRANG" userId="a391a74c-0223-4591-9ba9-531b2ebaca54" providerId="ADAL" clId="{54C1CD3E-6769-4865-9329-C63FFFBAFAE6}" dt="2024-05-07T06:40:30.718" v="432" actId="207"/>
          <ac:spMkLst>
            <pc:docMk/>
            <pc:sldMk cId="4061193362" sldId="274"/>
            <ac:spMk id="3" creationId="{F99FEA6E-3ADF-9BB4-06F1-2B4FC8CE5303}"/>
          </ac:spMkLst>
        </pc:spChg>
        <pc:spChg chg="add mod">
          <ac:chgData name="Sarot SRANG" userId="a391a74c-0223-4591-9ba9-531b2ebaca54" providerId="ADAL" clId="{54C1CD3E-6769-4865-9329-C63FFFBAFAE6}" dt="2024-05-07T06:41:51.170" v="449" actId="14100"/>
          <ac:spMkLst>
            <pc:docMk/>
            <pc:sldMk cId="4061193362" sldId="274"/>
            <ac:spMk id="4" creationId="{BDE3DF7E-9A80-12A0-C0A1-3A08FB2693F5}"/>
          </ac:spMkLst>
        </pc:spChg>
        <pc:spChg chg="add del mod">
          <ac:chgData name="Sarot SRANG" userId="a391a74c-0223-4591-9ba9-531b2ebaca54" providerId="ADAL" clId="{54C1CD3E-6769-4865-9329-C63FFFBAFAE6}" dt="2024-05-07T06:35:15.405" v="341" actId="478"/>
          <ac:spMkLst>
            <pc:docMk/>
            <pc:sldMk cId="4061193362" sldId="274"/>
            <ac:spMk id="5" creationId="{6D7F4949-751F-95B7-513A-2503F997F94E}"/>
          </ac:spMkLst>
        </pc:spChg>
        <pc:spChg chg="add mod">
          <ac:chgData name="Sarot SRANG" userId="a391a74c-0223-4591-9ba9-531b2ebaca54" providerId="ADAL" clId="{54C1CD3E-6769-4865-9329-C63FFFBAFAE6}" dt="2024-05-07T06:42:10.866" v="453" actId="1076"/>
          <ac:spMkLst>
            <pc:docMk/>
            <pc:sldMk cId="4061193362" sldId="274"/>
            <ac:spMk id="6" creationId="{DBFEF192-38B7-1610-73F6-6086E3E0DB8F}"/>
          </ac:spMkLst>
        </pc:spChg>
        <pc:spChg chg="add mod">
          <ac:chgData name="Sarot SRANG" userId="a391a74c-0223-4591-9ba9-531b2ebaca54" providerId="ADAL" clId="{54C1CD3E-6769-4865-9329-C63FFFBAFAE6}" dt="2024-05-07T06:43:51.019" v="481" actId="1076"/>
          <ac:spMkLst>
            <pc:docMk/>
            <pc:sldMk cId="4061193362" sldId="274"/>
            <ac:spMk id="7" creationId="{254A56EB-2850-62E1-FE62-F6F6E4029B14}"/>
          </ac:spMkLst>
        </pc:spChg>
        <pc:spChg chg="add mod">
          <ac:chgData name="Sarot SRANG" userId="a391a74c-0223-4591-9ba9-531b2ebaca54" providerId="ADAL" clId="{54C1CD3E-6769-4865-9329-C63FFFBAFAE6}" dt="2024-05-07T06:42:43.649" v="458" actId="1076"/>
          <ac:spMkLst>
            <pc:docMk/>
            <pc:sldMk cId="4061193362" sldId="274"/>
            <ac:spMk id="8" creationId="{A9D8C108-53CD-8271-C292-D2057D3145A0}"/>
          </ac:spMkLst>
        </pc:spChg>
      </pc:sldChg>
      <pc:sldChg chg="addSp delSp modSp add mod setBg modAnim">
        <pc:chgData name="Sarot SRANG" userId="a391a74c-0223-4591-9ba9-531b2ebaca54" providerId="ADAL" clId="{54C1CD3E-6769-4865-9329-C63FFFBAFAE6}" dt="2024-05-31T07:57:50.623" v="957" actId="20577"/>
        <pc:sldMkLst>
          <pc:docMk/>
          <pc:sldMk cId="3419336296" sldId="275"/>
        </pc:sldMkLst>
        <pc:spChg chg="mod">
          <ac:chgData name="Sarot SRANG" userId="a391a74c-0223-4591-9ba9-531b2ebaca54" providerId="ADAL" clId="{54C1CD3E-6769-4865-9329-C63FFFBAFAE6}" dt="2024-05-07T06:35:23.897" v="343"/>
          <ac:spMkLst>
            <pc:docMk/>
            <pc:sldMk cId="3419336296" sldId="275"/>
            <ac:spMk id="2" creationId="{50D194ED-9149-B957-DACE-6F1234B0AD60}"/>
          </ac:spMkLst>
        </pc:spChg>
        <pc:spChg chg="mod">
          <ac:chgData name="Sarot SRANG" userId="a391a74c-0223-4591-9ba9-531b2ebaca54" providerId="ADAL" clId="{54C1CD3E-6769-4865-9329-C63FFFBAFAE6}" dt="2024-05-07T06:39:39.787" v="428" actId="6549"/>
          <ac:spMkLst>
            <pc:docMk/>
            <pc:sldMk cId="3419336296" sldId="275"/>
            <ac:spMk id="3" creationId="{F99FEA6E-3ADF-9BB4-06F1-2B4FC8CE5303}"/>
          </ac:spMkLst>
        </pc:spChg>
        <pc:spChg chg="mod">
          <ac:chgData name="Sarot SRANG" userId="a391a74c-0223-4591-9ba9-531b2ebaca54" providerId="ADAL" clId="{54C1CD3E-6769-4865-9329-C63FFFBAFAE6}" dt="2024-05-07T07:05:23.698" v="695" actId="207"/>
          <ac:spMkLst>
            <pc:docMk/>
            <pc:sldMk cId="3419336296" sldId="275"/>
            <ac:spMk id="4" creationId="{BDE3DF7E-9A80-12A0-C0A1-3A08FB2693F5}"/>
          </ac:spMkLst>
        </pc:spChg>
        <pc:spChg chg="add del mod">
          <ac:chgData name="Sarot SRANG" userId="a391a74c-0223-4591-9ba9-531b2ebaca54" providerId="ADAL" clId="{54C1CD3E-6769-4865-9329-C63FFFBAFAE6}" dt="2024-05-07T06:41:07.357" v="443" actId="21"/>
          <ac:spMkLst>
            <pc:docMk/>
            <pc:sldMk cId="3419336296" sldId="275"/>
            <ac:spMk id="5" creationId="{254A56EB-2850-62E1-FE62-F6F6E4029B14}"/>
          </ac:spMkLst>
        </pc:spChg>
        <pc:spChg chg="add del mod">
          <ac:chgData name="Sarot SRANG" userId="a391a74c-0223-4591-9ba9-531b2ebaca54" providerId="ADAL" clId="{54C1CD3E-6769-4865-9329-C63FFFBAFAE6}" dt="2024-05-07T06:41:07.357" v="443" actId="21"/>
          <ac:spMkLst>
            <pc:docMk/>
            <pc:sldMk cId="3419336296" sldId="275"/>
            <ac:spMk id="6" creationId="{A9D8C108-53CD-8271-C292-D2057D3145A0}"/>
          </ac:spMkLst>
        </pc:spChg>
        <pc:spChg chg="add mod">
          <ac:chgData name="Sarot SRANG" userId="a391a74c-0223-4591-9ba9-531b2ebaca54" providerId="ADAL" clId="{54C1CD3E-6769-4865-9329-C63FFFBAFAE6}" dt="2024-05-07T07:04:18.256" v="687" actId="164"/>
          <ac:spMkLst>
            <pc:docMk/>
            <pc:sldMk cId="3419336296" sldId="275"/>
            <ac:spMk id="7" creationId="{72615592-E655-EA8E-E391-BE1E2E35ACAE}"/>
          </ac:spMkLst>
        </pc:spChg>
        <pc:spChg chg="add mod">
          <ac:chgData name="Sarot SRANG" userId="a391a74c-0223-4591-9ba9-531b2ebaca54" providerId="ADAL" clId="{54C1CD3E-6769-4865-9329-C63FFFBAFAE6}" dt="2024-05-31T07:57:27.009" v="954" actId="20577"/>
          <ac:spMkLst>
            <pc:docMk/>
            <pc:sldMk cId="3419336296" sldId="275"/>
            <ac:spMk id="8" creationId="{2A558FCD-6F9F-262C-4106-C6CE531FA589}"/>
          </ac:spMkLst>
        </pc:spChg>
        <pc:spChg chg="add mod">
          <ac:chgData name="Sarot SRANG" userId="a391a74c-0223-4591-9ba9-531b2ebaca54" providerId="ADAL" clId="{54C1CD3E-6769-4865-9329-C63FFFBAFAE6}" dt="2024-05-31T07:57:50.623" v="957" actId="20577"/>
          <ac:spMkLst>
            <pc:docMk/>
            <pc:sldMk cId="3419336296" sldId="275"/>
            <ac:spMk id="9" creationId="{193284CC-0EDC-068C-8AA9-DC362EF55AF8}"/>
          </ac:spMkLst>
        </pc:spChg>
        <pc:spChg chg="add mod">
          <ac:chgData name="Sarot SRANG" userId="a391a74c-0223-4591-9ba9-531b2ebaca54" providerId="ADAL" clId="{54C1CD3E-6769-4865-9329-C63FFFBAFAE6}" dt="2024-05-07T07:03:39.456" v="684" actId="207"/>
          <ac:spMkLst>
            <pc:docMk/>
            <pc:sldMk cId="3419336296" sldId="275"/>
            <ac:spMk id="10" creationId="{BEDC570F-1A49-BCB1-6F05-0305C24B2929}"/>
          </ac:spMkLst>
        </pc:spChg>
        <pc:grpChg chg="add mod">
          <ac:chgData name="Sarot SRANG" userId="a391a74c-0223-4591-9ba9-531b2ebaca54" providerId="ADAL" clId="{54C1CD3E-6769-4865-9329-C63FFFBAFAE6}" dt="2024-05-07T07:04:18.256" v="687" actId="164"/>
          <ac:grpSpMkLst>
            <pc:docMk/>
            <pc:sldMk cId="3419336296" sldId="275"/>
            <ac:grpSpMk id="11" creationId="{7584F88B-38F2-7DCD-E549-E38BE235E7E9}"/>
          </ac:grpSpMkLst>
        </pc:grpChg>
      </pc:sldChg>
      <pc:sldChg chg="addSp delSp modSp add mod setBg">
        <pc:chgData name="Sarot SRANG" userId="a391a74c-0223-4591-9ba9-531b2ebaca54" providerId="ADAL" clId="{54C1CD3E-6769-4865-9329-C63FFFBAFAE6}" dt="2024-05-07T06:57:10.829" v="581" actId="20577"/>
        <pc:sldMkLst>
          <pc:docMk/>
          <pc:sldMk cId="3684774425" sldId="283"/>
        </pc:sldMkLst>
        <pc:spChg chg="mod">
          <ac:chgData name="Sarot SRANG" userId="a391a74c-0223-4591-9ba9-531b2ebaca54" providerId="ADAL" clId="{54C1CD3E-6769-4865-9329-C63FFFBAFAE6}" dt="2024-05-07T06:57:10.829" v="581" actId="20577"/>
          <ac:spMkLst>
            <pc:docMk/>
            <pc:sldMk cId="3684774425" sldId="283"/>
            <ac:spMk id="5" creationId="{2B53F7B3-40F7-603D-3523-B99496B4C982}"/>
          </ac:spMkLst>
        </pc:spChg>
        <pc:spChg chg="mod">
          <ac:chgData name="Sarot SRANG" userId="a391a74c-0223-4591-9ba9-531b2ebaca54" providerId="ADAL" clId="{54C1CD3E-6769-4865-9329-C63FFFBAFAE6}" dt="2024-05-07T06:56:45.065" v="580" actId="1038"/>
          <ac:spMkLst>
            <pc:docMk/>
            <pc:sldMk cId="3684774425" sldId="283"/>
            <ac:spMk id="56" creationId="{4298874C-E577-5EF4-8640-AEEE8E0AB8EE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0" creationId="{4ADC0E51-647B-A951-1105-D955D5E6CA80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1" creationId="{C2B93AA8-9BF8-613C-7B81-BF4C9FFB7FB3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2" creationId="{F96D0C24-F2D8-CD8A-C6B8-EB64EB199154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4" creationId="{E767AE64-A3DA-7712-ED7E-02310AA45FA4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5" creationId="{2348D96F-F768-4699-A364-A0AEB0BB9DDF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8" creationId="{A6BEF32B-18B0-6826-D85A-92A6F6F0D026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69" creationId="{0B4041FB-F29B-1782-30A3-F2B5330D53A8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70" creationId="{2054DE87-F6A8-C8BD-C3E8-2CD3D06CEB25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78" creationId="{8E015977-CB2E-0692-9B6C-C9649BF1660F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79" creationId="{59233E0A-0599-C834-0C6A-0F6398957667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80" creationId="{469752B5-8A1E-5C67-1054-475B717AB9D0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84" creationId="{385E4AF6-F48B-DB6A-ED26-D770E72EAB39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85" creationId="{4B047D45-EC78-1124-5151-CBDC2E9DD0CF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86" creationId="{8F110471-5ABC-74FF-1877-2C54461A86C5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87" creationId="{C99B8061-A596-58AD-3648-D14FF73643B9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2" creationId="{B87F7A08-95E8-8EC6-3D83-95736306F83E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3" creationId="{ECE4E165-C47B-01D2-62E9-C3D25AD62C44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4" creationId="{C01081B8-F2A3-2072-4F81-37BC3460FBD7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6" creationId="{4FF33BD5-FF18-A2EE-4F7F-1FCA14B20C87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7" creationId="{E68E3789-9A4D-444B-50BC-1E2BE1532C0B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8" creationId="{D5B13882-AACF-5EE5-1B5E-22B75E9A919D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99" creationId="{84106373-15D2-3D14-30BB-7D50063D6E5A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102" creationId="{FA516A95-6041-91D6-AAC5-C95EDA43201D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103" creationId="{3853596E-9FF8-A65E-6435-A93E8FD53089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104" creationId="{C9B3599E-710D-987B-9143-EEFFEC93B25D}"/>
          </ac:spMkLst>
        </pc:spChg>
        <pc:spChg chg="mod">
          <ac:chgData name="Sarot SRANG" userId="a391a74c-0223-4591-9ba9-531b2ebaca54" providerId="ADAL" clId="{54C1CD3E-6769-4865-9329-C63FFFBAFAE6}" dt="2024-05-07T06:56:13.586" v="507"/>
          <ac:spMkLst>
            <pc:docMk/>
            <pc:sldMk cId="3684774425" sldId="283"/>
            <ac:spMk id="105" creationId="{1B9F8E5A-A208-FB85-966C-C0BA4200D494}"/>
          </ac:spMkLst>
        </pc:spChg>
        <pc:grpChg chg="add mod">
          <ac:chgData name="Sarot SRANG" userId="a391a74c-0223-4591-9ba9-531b2ebaca54" providerId="ADAL" clId="{54C1CD3E-6769-4865-9329-C63FFFBAFAE6}" dt="2024-05-07T06:56:33.963" v="564" actId="1035"/>
          <ac:grpSpMkLst>
            <pc:docMk/>
            <pc:sldMk cId="3684774425" sldId="283"/>
            <ac:grpSpMk id="2" creationId="{59A455C8-8554-B8B9-E2D3-F545DD4EDFC6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3" creationId="{6BCC5BC1-DF5D-46E9-AE13-019B05BF2ACC}"/>
          </ac:grpSpMkLst>
        </pc:grpChg>
        <pc:grpChg chg="del">
          <ac:chgData name="Sarot SRANG" userId="a391a74c-0223-4591-9ba9-531b2ebaca54" providerId="ADAL" clId="{54C1CD3E-6769-4865-9329-C63FFFBAFAE6}" dt="2024-05-07T06:56:11.974" v="506" actId="478"/>
          <ac:grpSpMkLst>
            <pc:docMk/>
            <pc:sldMk cId="3684774425" sldId="283"/>
            <ac:grpSpMk id="6" creationId="{CB2510CC-FFAD-2CF5-C48D-4976F1E7D51C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55" creationId="{E4BEC12F-4D5D-95B5-5C5A-5A197337D154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59" creationId="{F99E41C5-DABB-3F3E-51A2-00D7DB09A220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81" creationId="{AB27C6AD-83F8-C05E-7213-28DD46FF6247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82" creationId="{737C0B50-4F26-EE87-D7A0-ED9D47F9D6C4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83" creationId="{C86E3221-3D20-A62A-512D-B2BFA9B27633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95" creationId="{52604A9F-C0A4-04C5-BE8C-493C558B54BC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100" creationId="{136C821B-9054-CCB7-B3C2-39597963A28B}"/>
          </ac:grpSpMkLst>
        </pc:grpChg>
        <pc:grpChg chg="mod">
          <ac:chgData name="Sarot SRANG" userId="a391a74c-0223-4591-9ba9-531b2ebaca54" providerId="ADAL" clId="{54C1CD3E-6769-4865-9329-C63FFFBAFAE6}" dt="2024-05-07T06:56:13.586" v="507"/>
          <ac:grpSpMkLst>
            <pc:docMk/>
            <pc:sldMk cId="3684774425" sldId="283"/>
            <ac:grpSpMk id="101" creationId="{35D7AE1E-154C-47AD-8AA9-FD56E64BBD02}"/>
          </ac:grpSpMkLst>
        </pc:grpChg>
        <pc:cxnChg chg="mod">
          <ac:chgData name="Sarot SRANG" userId="a391a74c-0223-4591-9ba9-531b2ebaca54" providerId="ADAL" clId="{54C1CD3E-6769-4865-9329-C63FFFBAFAE6}" dt="2024-05-07T06:56:11.974" v="506" actId="478"/>
          <ac:cxnSpMkLst>
            <pc:docMk/>
            <pc:sldMk cId="3684774425" sldId="283"/>
            <ac:cxnSpMk id="35" creationId="{99DD66C8-FA8E-1981-8534-26A82A39F896}"/>
          </ac:cxnSpMkLst>
        </pc:cxnChg>
        <pc:cxnChg chg="mod">
          <ac:chgData name="Sarot SRANG" userId="a391a74c-0223-4591-9ba9-531b2ebaca54" providerId="ADAL" clId="{54C1CD3E-6769-4865-9329-C63FFFBAFAE6}" dt="2024-05-07T06:56:11.974" v="506" actId="478"/>
          <ac:cxnSpMkLst>
            <pc:docMk/>
            <pc:sldMk cId="3684774425" sldId="283"/>
            <ac:cxnSpMk id="53" creationId="{79262FC7-F4E3-2260-A987-F2209D313C91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63" creationId="{DB58E86A-117E-203D-E88A-8A7762A881A8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66" creationId="{73BE105D-2117-7127-6DC2-4BB628C88E94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67" creationId="{A57069C3-A6D6-06CB-EF14-293A339A53CA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1" creationId="{35CCBB42-B742-9F1C-DDD1-4C0BAE0B52EE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2" creationId="{118BDE56-FDFC-3AE5-DE67-875F776CEE0D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3" creationId="{50CD48F8-37FB-A494-854A-9BE223E5C0AE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4" creationId="{FB08BF64-B48C-9AD9-0677-19E83CB2018E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5" creationId="{736FAF3A-444A-220E-B0F5-FFED53E139B3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6" creationId="{B0E3BD73-8A20-EC3C-DB33-7FB2890B971C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77" creationId="{4F3B9E9E-EAE7-DABC-6B4C-58BCD9B06810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88" creationId="{717826FF-3F63-A566-2686-8DC586AC50C2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89" creationId="{BFEF51DE-651A-162A-8D09-8B6F288F1EBE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90" creationId="{0EFBE542-7A2F-A5CD-71C3-CCBD1C0BD26F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91" creationId="{0C192CC8-5A07-BC17-AAB6-E68510D06E6F}"/>
          </ac:cxnSpMkLst>
        </pc:cxnChg>
        <pc:cxnChg chg="mod">
          <ac:chgData name="Sarot SRANG" userId="a391a74c-0223-4591-9ba9-531b2ebaca54" providerId="ADAL" clId="{54C1CD3E-6769-4865-9329-C63FFFBAFAE6}" dt="2024-05-07T06:56:13.586" v="507"/>
          <ac:cxnSpMkLst>
            <pc:docMk/>
            <pc:sldMk cId="3684774425" sldId="283"/>
            <ac:cxnSpMk id="106" creationId="{291612B7-230B-54F8-4E32-4B94263DADF0}"/>
          </ac:cxnSpMkLst>
        </pc:cxnChg>
      </pc:sldChg>
    </pc:docChg>
  </pc:docChgLst>
  <pc:docChgLst>
    <pc:chgData name="Sarot SRANG" userId="a391a74c-0223-4591-9ba9-531b2ebaca54" providerId="ADAL" clId="{8504460D-6D6B-4A39-A8E6-A0F2B03EAB6A}"/>
    <pc:docChg chg="undo custSel addSld delSld modSld">
      <pc:chgData name="Sarot SRANG" userId="a391a74c-0223-4591-9ba9-531b2ebaca54" providerId="ADAL" clId="{8504460D-6D6B-4A39-A8E6-A0F2B03EAB6A}" dt="2023-05-30T02:25:45.560" v="1979" actId="9405"/>
      <pc:docMkLst>
        <pc:docMk/>
      </pc:docMkLst>
      <pc:sldChg chg="modSp mod">
        <pc:chgData name="Sarot SRANG" userId="a391a74c-0223-4591-9ba9-531b2ebaca54" providerId="ADAL" clId="{8504460D-6D6B-4A39-A8E6-A0F2B03EAB6A}" dt="2023-05-27T04:27:05.176" v="790" actId="1076"/>
        <pc:sldMkLst>
          <pc:docMk/>
          <pc:sldMk cId="3579388913" sldId="258"/>
        </pc:sldMkLst>
        <pc:spChg chg="mod">
          <ac:chgData name="Sarot SRANG" userId="a391a74c-0223-4591-9ba9-531b2ebaca54" providerId="ADAL" clId="{8504460D-6D6B-4A39-A8E6-A0F2B03EAB6A}" dt="2023-05-27T04:27:05.176" v="790" actId="1076"/>
          <ac:spMkLst>
            <pc:docMk/>
            <pc:sldMk cId="3579388913" sldId="258"/>
            <ac:spMk id="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4:26:43.702" v="786" actId="27636"/>
          <ac:spMkLst>
            <pc:docMk/>
            <pc:sldMk cId="3579388913" sldId="258"/>
            <ac:spMk id="3" creationId="{00000000-0000-0000-0000-000000000000}"/>
          </ac:spMkLst>
        </pc:spChg>
        <pc:cxnChg chg="mod">
          <ac:chgData name="Sarot SRANG" userId="a391a74c-0223-4591-9ba9-531b2ebaca54" providerId="ADAL" clId="{8504460D-6D6B-4A39-A8E6-A0F2B03EAB6A}" dt="2023-05-27T04:27:03.887" v="789" actId="208"/>
          <ac:cxnSpMkLst>
            <pc:docMk/>
            <pc:sldMk cId="3579388913" sldId="258"/>
            <ac:cxnSpMk id="26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4:26:57.847" v="788" actId="208"/>
          <ac:cxnSpMkLst>
            <pc:docMk/>
            <pc:sldMk cId="3579388913" sldId="258"/>
            <ac:cxnSpMk id="28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4:27:03.887" v="789" actId="208"/>
          <ac:cxnSpMkLst>
            <pc:docMk/>
            <pc:sldMk cId="3579388913" sldId="258"/>
            <ac:cxnSpMk id="32" creationId="{00000000-0000-0000-0000-000000000000}"/>
          </ac:cxnSpMkLst>
        </pc:cxnChg>
      </pc:sldChg>
      <pc:sldChg chg="addSp modSp mod">
        <pc:chgData name="Sarot SRANG" userId="a391a74c-0223-4591-9ba9-531b2ebaca54" providerId="ADAL" clId="{8504460D-6D6B-4A39-A8E6-A0F2B03EAB6A}" dt="2023-05-27T05:14:47.917" v="1179"/>
        <pc:sldMkLst>
          <pc:docMk/>
          <pc:sldMk cId="2032448353" sldId="262"/>
        </pc:sldMkLst>
        <pc:spChg chg="mod">
          <ac:chgData name="Sarot SRANG" userId="a391a74c-0223-4591-9ba9-531b2ebaca54" providerId="ADAL" clId="{8504460D-6D6B-4A39-A8E6-A0F2B03EAB6A}" dt="2023-05-27T05:14:47.917" v="1179"/>
          <ac:spMkLst>
            <pc:docMk/>
            <pc:sldMk cId="2032448353" sldId="262"/>
            <ac:spMk id="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12:33.020" v="1150" actId="1076"/>
          <ac:spMkLst>
            <pc:docMk/>
            <pc:sldMk cId="2032448353" sldId="262"/>
            <ac:spMk id="3" creationId="{00000000-0000-0000-0000-000000000000}"/>
          </ac:spMkLst>
        </pc:spChg>
        <pc:grpChg chg="add mod">
          <ac:chgData name="Sarot SRANG" userId="a391a74c-0223-4591-9ba9-531b2ebaca54" providerId="ADAL" clId="{8504460D-6D6B-4A39-A8E6-A0F2B03EAB6A}" dt="2023-05-27T05:12:15.142" v="1146" actId="1076"/>
          <ac:grpSpMkLst>
            <pc:docMk/>
            <pc:sldMk cId="2032448353" sldId="262"/>
            <ac:grpSpMk id="19" creationId="{ADF8DB71-C204-4D82-2F22-3005FCF034E6}"/>
          </ac:grpSpMkLst>
        </pc:grpChg>
        <pc:grpChg chg="add mod">
          <ac:chgData name="Sarot SRANG" userId="a391a74c-0223-4591-9ba9-531b2ebaca54" providerId="ADAL" clId="{8504460D-6D6B-4A39-A8E6-A0F2B03EAB6A}" dt="2023-05-27T05:12:47.576" v="1168" actId="164"/>
          <ac:grpSpMkLst>
            <pc:docMk/>
            <pc:sldMk cId="2032448353" sldId="262"/>
            <ac:grpSpMk id="20" creationId="{B9836384-3F69-CCCC-72F6-63E1A19DA0F0}"/>
          </ac:grpSpMkLst>
        </pc:grpChg>
        <pc:picChg chg="add mod">
          <ac:chgData name="Sarot SRANG" userId="a391a74c-0223-4591-9ba9-531b2ebaca54" providerId="ADAL" clId="{8504460D-6D6B-4A39-A8E6-A0F2B03EAB6A}" dt="2023-05-27T05:12:42.445" v="1167" actId="1038"/>
          <ac:picMkLst>
            <pc:docMk/>
            <pc:sldMk cId="2032448353" sldId="262"/>
            <ac:picMk id="5" creationId="{4892E9E4-7C6F-EE15-55A2-DBADF5F95476}"/>
          </ac:picMkLst>
        </pc:picChg>
        <pc:cxnChg chg="add mod">
          <ac:chgData name="Sarot SRANG" userId="a391a74c-0223-4591-9ba9-531b2ebaca54" providerId="ADAL" clId="{8504460D-6D6B-4A39-A8E6-A0F2B03EAB6A}" dt="2023-05-27T05:12:47.576" v="1168" actId="164"/>
          <ac:cxnSpMkLst>
            <pc:docMk/>
            <pc:sldMk cId="2032448353" sldId="262"/>
            <ac:cxnSpMk id="7" creationId="{8E526325-EB5D-98A5-FD87-1BF5147728EA}"/>
          </ac:cxnSpMkLst>
        </pc:cxnChg>
        <pc:cxnChg chg="add mod">
          <ac:chgData name="Sarot SRANG" userId="a391a74c-0223-4591-9ba9-531b2ebaca54" providerId="ADAL" clId="{8504460D-6D6B-4A39-A8E6-A0F2B03EAB6A}" dt="2023-05-27T05:12:47.576" v="1168" actId="164"/>
          <ac:cxnSpMkLst>
            <pc:docMk/>
            <pc:sldMk cId="2032448353" sldId="262"/>
            <ac:cxnSpMk id="9" creationId="{08DF8686-0ED9-11C6-2CDB-DC551B6C17EE}"/>
          </ac:cxnSpMkLst>
        </pc:cxnChg>
        <pc:cxnChg chg="add mod">
          <ac:chgData name="Sarot SRANG" userId="a391a74c-0223-4591-9ba9-531b2ebaca54" providerId="ADAL" clId="{8504460D-6D6B-4A39-A8E6-A0F2B03EAB6A}" dt="2023-05-27T05:12:47.576" v="1168" actId="164"/>
          <ac:cxnSpMkLst>
            <pc:docMk/>
            <pc:sldMk cId="2032448353" sldId="262"/>
            <ac:cxnSpMk id="11" creationId="{73B2DFA2-9C0F-562B-2739-EC57087A5532}"/>
          </ac:cxnSpMkLst>
        </pc:cxnChg>
        <pc:cxnChg chg="add mod">
          <ac:chgData name="Sarot SRANG" userId="a391a74c-0223-4591-9ba9-531b2ebaca54" providerId="ADAL" clId="{8504460D-6D6B-4A39-A8E6-A0F2B03EAB6A}" dt="2023-05-27T05:12:11.381" v="1145" actId="164"/>
          <ac:cxnSpMkLst>
            <pc:docMk/>
            <pc:sldMk cId="2032448353" sldId="262"/>
            <ac:cxnSpMk id="12" creationId="{9D8BD208-6D93-5A73-3F1F-955FA07079F5}"/>
          </ac:cxnSpMkLst>
        </pc:cxnChg>
        <pc:cxnChg chg="add mod">
          <ac:chgData name="Sarot SRANG" userId="a391a74c-0223-4591-9ba9-531b2ebaca54" providerId="ADAL" clId="{8504460D-6D6B-4A39-A8E6-A0F2B03EAB6A}" dt="2023-05-27T05:12:11.381" v="1145" actId="164"/>
          <ac:cxnSpMkLst>
            <pc:docMk/>
            <pc:sldMk cId="2032448353" sldId="262"/>
            <ac:cxnSpMk id="13" creationId="{BCD8825B-9890-ACED-6403-2A52F1F90335}"/>
          </ac:cxnSpMkLst>
        </pc:cxnChg>
        <pc:cxnChg chg="add mod">
          <ac:chgData name="Sarot SRANG" userId="a391a74c-0223-4591-9ba9-531b2ebaca54" providerId="ADAL" clId="{8504460D-6D6B-4A39-A8E6-A0F2B03EAB6A}" dt="2023-05-27T05:12:11.381" v="1145" actId="164"/>
          <ac:cxnSpMkLst>
            <pc:docMk/>
            <pc:sldMk cId="2032448353" sldId="262"/>
            <ac:cxnSpMk id="14" creationId="{A37E5AA4-F50B-98E7-A0FD-610145F74ECD}"/>
          </ac:cxnSpMkLst>
        </pc:cxnChg>
      </pc:sldChg>
      <pc:sldChg chg="delSp modSp mod">
        <pc:chgData name="Sarot SRANG" userId="a391a74c-0223-4591-9ba9-531b2ebaca54" providerId="ADAL" clId="{8504460D-6D6B-4A39-A8E6-A0F2B03EAB6A}" dt="2023-05-27T05:34:47.322" v="1420" actId="478"/>
        <pc:sldMkLst>
          <pc:docMk/>
          <pc:sldMk cId="540280574" sldId="263"/>
        </pc:sldMkLst>
        <pc:spChg chg="mod">
          <ac:chgData name="Sarot SRANG" userId="a391a74c-0223-4591-9ba9-531b2ebaca54" providerId="ADAL" clId="{8504460D-6D6B-4A39-A8E6-A0F2B03EAB6A}" dt="2023-05-27T05:34:34.987" v="1419" actId="404"/>
          <ac:spMkLst>
            <pc:docMk/>
            <pc:sldMk cId="540280574" sldId="263"/>
            <ac:spMk id="3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1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2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3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4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6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7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8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49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50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51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52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53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59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60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62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65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71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73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75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77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34:47.322" v="1420" actId="478"/>
          <ac:spMkLst>
            <pc:docMk/>
            <pc:sldMk cId="540280574" sldId="263"/>
            <ac:spMk id="78" creationId="{00000000-0000-0000-0000-000000000000}"/>
          </ac:spMkLst>
        </pc:spChg>
        <pc:grpChg chg="del">
          <ac:chgData name="Sarot SRANG" userId="a391a74c-0223-4591-9ba9-531b2ebaca54" providerId="ADAL" clId="{8504460D-6D6B-4A39-A8E6-A0F2B03EAB6A}" dt="2023-05-27T05:34:47.322" v="1420" actId="478"/>
          <ac:grpSpMkLst>
            <pc:docMk/>
            <pc:sldMk cId="540280574" sldId="263"/>
            <ac:grpSpMk id="67" creationId="{00000000-0000-0000-0000-000000000000}"/>
          </ac:grpSpMkLst>
        </pc:grpChg>
        <pc:picChg chg="del">
          <ac:chgData name="Sarot SRANG" userId="a391a74c-0223-4591-9ba9-531b2ebaca54" providerId="ADAL" clId="{8504460D-6D6B-4A39-A8E6-A0F2B03EAB6A}" dt="2023-05-27T05:34:47.322" v="1420" actId="478"/>
          <ac:picMkLst>
            <pc:docMk/>
            <pc:sldMk cId="540280574" sldId="263"/>
            <ac:picMk id="39" creationId="{00000000-0000-0000-0000-000000000000}"/>
          </ac:picMkLst>
        </pc:pic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40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45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54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55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56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57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58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61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63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64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66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72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74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34:47.322" v="1420" actId="478"/>
          <ac:cxnSpMkLst>
            <pc:docMk/>
            <pc:sldMk cId="540280574" sldId="263"/>
            <ac:cxnSpMk id="76" creationId="{00000000-0000-0000-0000-000000000000}"/>
          </ac:cxnSpMkLst>
        </pc:cxnChg>
      </pc:sldChg>
      <pc:sldChg chg="addSp delSp modSp mod">
        <pc:chgData name="Sarot SRANG" userId="a391a74c-0223-4591-9ba9-531b2ebaca54" providerId="ADAL" clId="{8504460D-6D6B-4A39-A8E6-A0F2B03EAB6A}" dt="2023-05-30T02:15:30.119" v="1796" actId="164"/>
        <pc:sldMkLst>
          <pc:docMk/>
          <pc:sldMk cId="1483197107" sldId="264"/>
        </pc:sldMkLst>
        <pc:spChg chg="mod">
          <ac:chgData name="Sarot SRANG" userId="a391a74c-0223-4591-9ba9-531b2ebaca54" providerId="ADAL" clId="{8504460D-6D6B-4A39-A8E6-A0F2B03EAB6A}" dt="2023-05-27T05:33:04.459" v="1388" actId="1076"/>
          <ac:spMkLst>
            <pc:docMk/>
            <pc:sldMk cId="1483197107" sldId="264"/>
            <ac:spMk id="3" creationId="{00000000-0000-0000-0000-000000000000}"/>
          </ac:spMkLst>
        </pc:spChg>
        <pc:spChg chg="add mod">
          <ac:chgData name="Sarot SRANG" userId="a391a74c-0223-4591-9ba9-531b2ebaca54" providerId="ADAL" clId="{8504460D-6D6B-4A39-A8E6-A0F2B03EAB6A}" dt="2023-05-27T05:32:39.759" v="1386" actId="1076"/>
          <ac:spMkLst>
            <pc:docMk/>
            <pc:sldMk cId="1483197107" sldId="264"/>
            <ac:spMk id="5" creationId="{B6A40CA9-5FAF-7735-3F9D-97472CF24B0E}"/>
          </ac:spMkLst>
        </pc:spChg>
        <pc:spChg chg="add mod">
          <ac:chgData name="Sarot SRANG" userId="a391a74c-0223-4591-9ba9-531b2ebaca54" providerId="ADAL" clId="{8504460D-6D6B-4A39-A8E6-A0F2B03EAB6A}" dt="2023-05-27T05:24:18.634" v="1304" actId="164"/>
          <ac:spMkLst>
            <pc:docMk/>
            <pc:sldMk cId="1483197107" sldId="264"/>
            <ac:spMk id="6" creationId="{38B1C63E-FCCF-0490-E07B-8CE495DAA58B}"/>
          </ac:spMkLst>
        </pc:spChg>
        <pc:spChg chg="add 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9" creationId="{8F5F992E-9F13-A1EA-5D5A-047B34CE80E8}"/>
          </ac:spMkLst>
        </pc:spChg>
        <pc:spChg chg="add del mod">
          <ac:chgData name="Sarot SRANG" userId="a391a74c-0223-4591-9ba9-531b2ebaca54" providerId="ADAL" clId="{8504460D-6D6B-4A39-A8E6-A0F2B03EAB6A}" dt="2023-05-27T05:23:47.804" v="1297" actId="478"/>
          <ac:spMkLst>
            <pc:docMk/>
            <pc:sldMk cId="1483197107" sldId="264"/>
            <ac:spMk id="15" creationId="{014B3973-A1E6-65E1-20E7-95579062650E}"/>
          </ac:spMkLst>
        </pc:spChg>
        <pc:spChg chg="add mod">
          <ac:chgData name="Sarot SRANG" userId="a391a74c-0223-4591-9ba9-531b2ebaca54" providerId="ADAL" clId="{8504460D-6D6B-4A39-A8E6-A0F2B03EAB6A}" dt="2023-05-27T05:23:28.084" v="1289" actId="164"/>
          <ac:spMkLst>
            <pc:docMk/>
            <pc:sldMk cId="1483197107" sldId="264"/>
            <ac:spMk id="20" creationId="{6B4630D2-674E-5A74-DF16-9BE30B8E9EBE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60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1:52:37.022" v="1772" actId="20577"/>
          <ac:spMkLst>
            <pc:docMk/>
            <pc:sldMk cId="1483197107" sldId="264"/>
            <ac:spMk id="61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1:52:33.688" v="1770" actId="20577"/>
          <ac:spMkLst>
            <pc:docMk/>
            <pc:sldMk cId="1483197107" sldId="264"/>
            <ac:spMk id="6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63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23:18.987" v="1286" actId="164"/>
          <ac:spMkLst>
            <pc:docMk/>
            <pc:sldMk cId="1483197107" sldId="264"/>
            <ac:spMk id="65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2:28.037" v="1780" actId="20577"/>
          <ac:spMkLst>
            <pc:docMk/>
            <pc:sldMk cId="1483197107" sldId="264"/>
            <ac:spMk id="66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1:41.472" v="1778" actId="20577"/>
          <ac:spMkLst>
            <pc:docMk/>
            <pc:sldMk cId="1483197107" sldId="264"/>
            <ac:spMk id="67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68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69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70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71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7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78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79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81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2:39.494" v="1787" actId="20577"/>
          <ac:spMkLst>
            <pc:docMk/>
            <pc:sldMk cId="1483197107" sldId="264"/>
            <ac:spMk id="84" creationId="{00000000-0000-0000-0000-000000000000}"/>
          </ac:spMkLst>
        </pc:spChg>
        <pc:spChg chg="del mod">
          <ac:chgData name="Sarot SRANG" userId="a391a74c-0223-4591-9ba9-531b2ebaca54" providerId="ADAL" clId="{8504460D-6D6B-4A39-A8E6-A0F2B03EAB6A}" dt="2023-05-27T05:23:51.446" v="1298" actId="478"/>
          <ac:spMkLst>
            <pc:docMk/>
            <pc:sldMk cId="1483197107" sldId="264"/>
            <ac:spMk id="90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2:55.395" v="1791" actId="20577"/>
          <ac:spMkLst>
            <pc:docMk/>
            <pc:sldMk cId="1483197107" sldId="264"/>
            <ac:spMk id="9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3:00.026" v="1793" actId="20577"/>
          <ac:spMkLst>
            <pc:docMk/>
            <pc:sldMk cId="1483197107" sldId="264"/>
            <ac:spMk id="94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35:07.644" v="1421" actId="164"/>
          <ac:spMkLst>
            <pc:docMk/>
            <pc:sldMk cId="1483197107" sldId="264"/>
            <ac:spMk id="96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30T02:02:51.993" v="1789" actId="20577"/>
          <ac:spMkLst>
            <pc:docMk/>
            <pc:sldMk cId="1483197107" sldId="264"/>
            <ac:spMk id="97" creationId="{00000000-0000-0000-0000-000000000000}"/>
          </ac:spMkLst>
        </pc:spChg>
        <pc:grpChg chg="add mod">
          <ac:chgData name="Sarot SRANG" userId="a391a74c-0223-4591-9ba9-531b2ebaca54" providerId="ADAL" clId="{8504460D-6D6B-4A39-A8E6-A0F2B03EAB6A}" dt="2023-05-27T05:35:07.644" v="1421" actId="164"/>
          <ac:grpSpMkLst>
            <pc:docMk/>
            <pc:sldMk cId="1483197107" sldId="264"/>
            <ac:grpSpMk id="10" creationId="{D9E051E0-A78B-47B0-7BE0-FE41A527917C}"/>
          </ac:grpSpMkLst>
        </pc:grpChg>
        <pc:grpChg chg="add del mod">
          <ac:chgData name="Sarot SRANG" userId="a391a74c-0223-4591-9ba9-531b2ebaca54" providerId="ADAL" clId="{8504460D-6D6B-4A39-A8E6-A0F2B03EAB6A}" dt="2023-05-27T05:23:42.205" v="1295" actId="478"/>
          <ac:grpSpMkLst>
            <pc:docMk/>
            <pc:sldMk cId="1483197107" sldId="264"/>
            <ac:grpSpMk id="11" creationId="{EFF718F7-6F0F-ABB9-8CFE-BBEA429DA26F}"/>
          </ac:grpSpMkLst>
        </pc:grpChg>
        <pc:grpChg chg="add mod">
          <ac:chgData name="Sarot SRANG" userId="a391a74c-0223-4591-9ba9-531b2ebaca54" providerId="ADAL" clId="{8504460D-6D6B-4A39-A8E6-A0F2B03EAB6A}" dt="2023-05-27T05:23:28.084" v="1289" actId="164"/>
          <ac:grpSpMkLst>
            <pc:docMk/>
            <pc:sldMk cId="1483197107" sldId="264"/>
            <ac:grpSpMk id="16" creationId="{88A84E46-F00F-B164-D2DA-E71A0BA55DF6}"/>
          </ac:grpSpMkLst>
        </pc:grpChg>
        <pc:grpChg chg="add del mod">
          <ac:chgData name="Sarot SRANG" userId="a391a74c-0223-4591-9ba9-531b2ebaca54" providerId="ADAL" clId="{8504460D-6D6B-4A39-A8E6-A0F2B03EAB6A}" dt="2023-05-27T05:35:07.644" v="1421" actId="164"/>
          <ac:grpSpMkLst>
            <pc:docMk/>
            <pc:sldMk cId="1483197107" sldId="264"/>
            <ac:grpSpMk id="21" creationId="{F27C5E88-5A55-255D-8601-0B55392893ED}"/>
          </ac:grpSpMkLst>
        </pc:grpChg>
        <pc:grpChg chg="add mod">
          <ac:chgData name="Sarot SRANG" userId="a391a74c-0223-4591-9ba9-531b2ebaca54" providerId="ADAL" clId="{8504460D-6D6B-4A39-A8E6-A0F2B03EAB6A}" dt="2023-05-27T05:35:07.644" v="1421" actId="164"/>
          <ac:grpSpMkLst>
            <pc:docMk/>
            <pc:sldMk cId="1483197107" sldId="264"/>
            <ac:grpSpMk id="23" creationId="{35AE7EE7-F547-C16F-11EC-B92DB8732093}"/>
          </ac:grpSpMkLst>
        </pc:grpChg>
        <pc:grpChg chg="add mod">
          <ac:chgData name="Sarot SRANG" userId="a391a74c-0223-4591-9ba9-531b2ebaca54" providerId="ADAL" clId="{8504460D-6D6B-4A39-A8E6-A0F2B03EAB6A}" dt="2023-05-30T02:15:30.119" v="1796" actId="164"/>
          <ac:grpSpMkLst>
            <pc:docMk/>
            <pc:sldMk cId="1483197107" sldId="264"/>
            <ac:grpSpMk id="32" creationId="{DFE2FF8F-707E-86C0-ABFA-167C936AD28F}"/>
          </ac:grpSpMkLst>
        </pc:grpChg>
        <pc:grpChg chg="add mod">
          <ac:chgData name="Sarot SRANG" userId="a391a74c-0223-4591-9ba9-531b2ebaca54" providerId="ADAL" clId="{8504460D-6D6B-4A39-A8E6-A0F2B03EAB6A}" dt="2023-05-30T02:15:30.119" v="1796" actId="164"/>
          <ac:grpSpMkLst>
            <pc:docMk/>
            <pc:sldMk cId="1483197107" sldId="264"/>
            <ac:grpSpMk id="34" creationId="{755F7FFD-3F46-1047-6CF2-86CEA0063552}"/>
          </ac:grpSpMkLst>
        </pc:grpChg>
        <pc:grpChg chg="del mod">
          <ac:chgData name="Sarot SRANG" userId="a391a74c-0223-4591-9ba9-531b2ebaca54" providerId="ADAL" clId="{8504460D-6D6B-4A39-A8E6-A0F2B03EAB6A}" dt="2023-05-27T05:23:44.197" v="1296" actId="478"/>
          <ac:grpSpMkLst>
            <pc:docMk/>
            <pc:sldMk cId="1483197107" sldId="264"/>
            <ac:grpSpMk id="86" creationId="{00000000-0000-0000-0000-000000000000}"/>
          </ac:grpSpMkLst>
        </pc:grpChg>
        <pc:picChg chg="mod">
          <ac:chgData name="Sarot SRANG" userId="a391a74c-0223-4591-9ba9-531b2ebaca54" providerId="ADAL" clId="{8504460D-6D6B-4A39-A8E6-A0F2B03EAB6A}" dt="2023-05-27T05:35:07.644" v="1421" actId="164"/>
          <ac:picMkLst>
            <pc:docMk/>
            <pc:sldMk cId="1483197107" sldId="264"/>
            <ac:picMk id="58" creationId="{00000000-0000-0000-0000-000000000000}"/>
          </ac:picMkLst>
        </pc:picChg>
        <pc:inkChg chg="add mod">
          <ac:chgData name="Sarot SRANG" userId="a391a74c-0223-4591-9ba9-531b2ebaca54" providerId="ADAL" clId="{8504460D-6D6B-4A39-A8E6-A0F2B03EAB6A}" dt="2023-05-30T02:15:30.119" v="1796" actId="164"/>
          <ac:inkMkLst>
            <pc:docMk/>
            <pc:sldMk cId="1483197107" sldId="264"/>
            <ac:inkMk id="33" creationId="{FC8BBFB4-467D-CD51-56C5-084E6DBF9AFB}"/>
          </ac:inkMkLst>
        </pc:inkChg>
        <pc:cxnChg chg="add mod">
          <ac:chgData name="Sarot SRANG" userId="a391a74c-0223-4591-9ba9-531b2ebaca54" providerId="ADAL" clId="{8504460D-6D6B-4A39-A8E6-A0F2B03EAB6A}" dt="2023-05-27T05:24:18.634" v="1304" actId="164"/>
          <ac:cxnSpMkLst>
            <pc:docMk/>
            <pc:sldMk cId="1483197107" sldId="264"/>
            <ac:cxnSpMk id="2" creationId="{D87852D1-15EB-AB01-019D-A8A25D487FE1}"/>
          </ac:cxnSpMkLst>
        </pc:cxnChg>
        <pc:cxnChg chg="add 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8" creationId="{E637800A-384C-49CF-EEC2-B8FB3A261B0D}"/>
          </ac:cxnSpMkLst>
        </pc:cxnChg>
        <pc:cxnChg chg="mod">
          <ac:chgData name="Sarot SRANG" userId="a391a74c-0223-4591-9ba9-531b2ebaca54" providerId="ADAL" clId="{8504460D-6D6B-4A39-A8E6-A0F2B03EAB6A}" dt="2023-05-27T05:23:24.635" v="1287" actId="571"/>
          <ac:cxnSpMkLst>
            <pc:docMk/>
            <pc:sldMk cId="1483197107" sldId="264"/>
            <ac:cxnSpMk id="12" creationId="{1C712EB2-1CB9-6395-E64C-2794D8A408CB}"/>
          </ac:cxnSpMkLst>
        </pc:cxnChg>
        <pc:cxnChg chg="mod">
          <ac:chgData name="Sarot SRANG" userId="a391a74c-0223-4591-9ba9-531b2ebaca54" providerId="ADAL" clId="{8504460D-6D6B-4A39-A8E6-A0F2B03EAB6A}" dt="2023-05-27T05:23:24.635" v="1287" actId="571"/>
          <ac:cxnSpMkLst>
            <pc:docMk/>
            <pc:sldMk cId="1483197107" sldId="264"/>
            <ac:cxnSpMk id="13" creationId="{417FB151-C2FC-27D3-196A-B2C664BA1C02}"/>
          </ac:cxnSpMkLst>
        </pc:cxnChg>
        <pc:cxnChg chg="mod">
          <ac:chgData name="Sarot SRANG" userId="a391a74c-0223-4591-9ba9-531b2ebaca54" providerId="ADAL" clId="{8504460D-6D6B-4A39-A8E6-A0F2B03EAB6A}" dt="2023-05-27T05:23:24.635" v="1287" actId="571"/>
          <ac:cxnSpMkLst>
            <pc:docMk/>
            <pc:sldMk cId="1483197107" sldId="264"/>
            <ac:cxnSpMk id="14" creationId="{A917CD62-FB28-7717-2C9D-F1D5B170A3DF}"/>
          </ac:cxnSpMkLst>
        </pc:cxnChg>
        <pc:cxnChg chg="mod">
          <ac:chgData name="Sarot SRANG" userId="a391a74c-0223-4591-9ba9-531b2ebaca54" providerId="ADAL" clId="{8504460D-6D6B-4A39-A8E6-A0F2B03EAB6A}" dt="2023-05-27T05:24:09.297" v="1303" actId="1076"/>
          <ac:cxnSpMkLst>
            <pc:docMk/>
            <pc:sldMk cId="1483197107" sldId="264"/>
            <ac:cxnSpMk id="17" creationId="{E4E2BD80-9A08-FA3A-8910-E616A23DB896}"/>
          </ac:cxnSpMkLst>
        </pc:cxnChg>
        <pc:cxnChg chg="mod">
          <ac:chgData name="Sarot SRANG" userId="a391a74c-0223-4591-9ba9-531b2ebaca54" providerId="ADAL" clId="{8504460D-6D6B-4A39-A8E6-A0F2B03EAB6A}" dt="2023-05-27T05:24:06.042" v="1302" actId="1076"/>
          <ac:cxnSpMkLst>
            <pc:docMk/>
            <pc:sldMk cId="1483197107" sldId="264"/>
            <ac:cxnSpMk id="18" creationId="{4C9C2E2D-4BAF-EA6F-4A71-05B5CD5143EE}"/>
          </ac:cxnSpMkLst>
        </pc:cxnChg>
        <pc:cxnChg chg="mod">
          <ac:chgData name="Sarot SRANG" userId="a391a74c-0223-4591-9ba9-531b2ebaca54" providerId="ADAL" clId="{8504460D-6D6B-4A39-A8E6-A0F2B03EAB6A}" dt="2023-05-27T05:23:26.476" v="1288" actId="571"/>
          <ac:cxnSpMkLst>
            <pc:docMk/>
            <pc:sldMk cId="1483197107" sldId="264"/>
            <ac:cxnSpMk id="19" creationId="{020C33DD-253E-97D7-EA10-212389FEB0EE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59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23:18.987" v="1286" actId="164"/>
          <ac:cxnSpMkLst>
            <pc:docMk/>
            <pc:sldMk cId="1483197107" sldId="264"/>
            <ac:cxnSpMk id="64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73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74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75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76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77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80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82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83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24:18.634" v="1304" actId="164"/>
          <ac:cxnSpMkLst>
            <pc:docMk/>
            <pc:sldMk cId="1483197107" sldId="264"/>
            <ac:cxnSpMk id="85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91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93" creationId="{00000000-0000-0000-0000-000000000000}"/>
          </ac:cxnSpMkLst>
        </pc:cxnChg>
        <pc:cxnChg chg="mod">
          <ac:chgData name="Sarot SRANG" userId="a391a74c-0223-4591-9ba9-531b2ebaca54" providerId="ADAL" clId="{8504460D-6D6B-4A39-A8E6-A0F2B03EAB6A}" dt="2023-05-27T05:35:07.644" v="1421" actId="164"/>
          <ac:cxnSpMkLst>
            <pc:docMk/>
            <pc:sldMk cId="1483197107" sldId="264"/>
            <ac:cxnSpMk id="95" creationId="{00000000-0000-0000-0000-000000000000}"/>
          </ac:cxnSpMkLst>
        </pc:cxnChg>
      </pc:sldChg>
      <pc:sldChg chg="addSp delSp modSp mod">
        <pc:chgData name="Sarot SRANG" userId="a391a74c-0223-4591-9ba9-531b2ebaca54" providerId="ADAL" clId="{8504460D-6D6B-4A39-A8E6-A0F2B03EAB6A}" dt="2023-05-27T05:42:33.789" v="1618" actId="1076"/>
        <pc:sldMkLst>
          <pc:docMk/>
          <pc:sldMk cId="836285700" sldId="265"/>
        </pc:sldMkLst>
        <pc:spChg chg="del">
          <ac:chgData name="Sarot SRANG" userId="a391a74c-0223-4591-9ba9-531b2ebaca54" providerId="ADAL" clId="{8504460D-6D6B-4A39-A8E6-A0F2B03EAB6A}" dt="2023-05-27T05:42:15.282" v="1614" actId="478"/>
          <ac:spMkLst>
            <pc:docMk/>
            <pc:sldMk cId="836285700" sldId="265"/>
            <ac:spMk id="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42:03.132" v="1613" actId="20577"/>
          <ac:spMkLst>
            <pc:docMk/>
            <pc:sldMk cId="836285700" sldId="265"/>
            <ac:spMk id="3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3T02:45:33.812" v="80" actId="478"/>
          <ac:spMkLst>
            <pc:docMk/>
            <pc:sldMk cId="836285700" sldId="265"/>
            <ac:spMk id="9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42:15.282" v="1614" actId="478"/>
          <ac:spMkLst>
            <pc:docMk/>
            <pc:sldMk cId="836285700" sldId="265"/>
            <ac:spMk id="15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42:15.282" v="1614" actId="478"/>
          <ac:spMkLst>
            <pc:docMk/>
            <pc:sldMk cId="836285700" sldId="265"/>
            <ac:spMk id="16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3T02:45:23.534" v="75" actId="478"/>
          <ac:spMkLst>
            <pc:docMk/>
            <pc:sldMk cId="836285700" sldId="265"/>
            <ac:spMk id="18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3T02:45:33.812" v="80" actId="478"/>
          <ac:spMkLst>
            <pc:docMk/>
            <pc:sldMk cId="836285700" sldId="265"/>
            <ac:spMk id="19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42:15.282" v="1614" actId="478"/>
          <ac:spMkLst>
            <pc:docMk/>
            <pc:sldMk cId="836285700" sldId="265"/>
            <ac:spMk id="20" creationId="{00000000-0000-0000-0000-000000000000}"/>
          </ac:spMkLst>
        </pc:spChg>
        <pc:spChg chg="del mod">
          <ac:chgData name="Sarot SRANG" userId="a391a74c-0223-4591-9ba9-531b2ebaca54" providerId="ADAL" clId="{8504460D-6D6B-4A39-A8E6-A0F2B03EAB6A}" dt="2023-05-27T05:42:20.622" v="1615" actId="478"/>
          <ac:spMkLst>
            <pc:docMk/>
            <pc:sldMk cId="836285700" sldId="265"/>
            <ac:spMk id="26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27T05:42:20.622" v="1615" actId="478"/>
          <ac:spMkLst>
            <pc:docMk/>
            <pc:sldMk cId="836285700" sldId="265"/>
            <ac:spMk id="32" creationId="{00000000-0000-0000-0000-000000000000}"/>
          </ac:spMkLst>
        </pc:spChg>
        <pc:graphicFrameChg chg="mod modGraphic">
          <ac:chgData name="Sarot SRANG" userId="a391a74c-0223-4591-9ba9-531b2ebaca54" providerId="ADAL" clId="{8504460D-6D6B-4A39-A8E6-A0F2B03EAB6A}" dt="2023-05-27T05:42:32.418" v="1617" actId="1076"/>
          <ac:graphicFrameMkLst>
            <pc:docMk/>
            <pc:sldMk cId="836285700" sldId="265"/>
            <ac:graphicFrameMk id="31" creationId="{00000000-0000-0000-0000-000000000000}"/>
          </ac:graphicFrameMkLst>
        </pc:graphicFrameChg>
        <pc:picChg chg="mod">
          <ac:chgData name="Sarot SRANG" userId="a391a74c-0223-4591-9ba9-531b2ebaca54" providerId="ADAL" clId="{8504460D-6D6B-4A39-A8E6-A0F2B03EAB6A}" dt="2023-05-27T05:42:33.789" v="1618" actId="1076"/>
          <ac:picMkLst>
            <pc:docMk/>
            <pc:sldMk cId="836285700" sldId="265"/>
            <ac:picMk id="6" creationId="{00000000-0000-0000-0000-000000000000}"/>
          </ac:picMkLst>
        </pc:picChg>
        <pc:inkChg chg="add del">
          <ac:chgData name="Sarot SRANG" userId="a391a74c-0223-4591-9ba9-531b2ebaca54" providerId="ADAL" clId="{8504460D-6D6B-4A39-A8E6-A0F2B03EAB6A}" dt="2023-05-27T05:36:05.085" v="1430" actId="478"/>
          <ac:inkMkLst>
            <pc:docMk/>
            <pc:sldMk cId="836285700" sldId="265"/>
            <ac:inkMk id="7" creationId="{E93D0870-00A6-1CCD-DB11-0773B66836EA}"/>
          </ac:inkMkLst>
        </pc:ink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4" creationId="{00000000-0000-0000-0000-000000000000}"/>
          </ac:cxnSpMkLst>
        </pc:cxnChg>
        <pc:cxnChg chg="del mod">
          <ac:chgData name="Sarot SRANG" userId="a391a74c-0223-4591-9ba9-531b2ebaca54" providerId="ADAL" clId="{8504460D-6D6B-4A39-A8E6-A0F2B03EAB6A}" dt="2023-05-27T05:42:15.282" v="1614" actId="478"/>
          <ac:cxnSpMkLst>
            <pc:docMk/>
            <pc:sldMk cId="836285700" sldId="265"/>
            <ac:cxnSpMk id="10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1.129" v="79" actId="478"/>
          <ac:cxnSpMkLst>
            <pc:docMk/>
            <pc:sldMk cId="836285700" sldId="265"/>
            <ac:cxnSpMk id="11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42:15.282" v="1614" actId="478"/>
          <ac:cxnSpMkLst>
            <pc:docMk/>
            <pc:sldMk cId="836285700" sldId="265"/>
            <ac:cxnSpMk id="12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7T05:42:15.282" v="1614" actId="478"/>
          <ac:cxnSpMkLst>
            <pc:docMk/>
            <pc:sldMk cId="836285700" sldId="265"/>
            <ac:cxnSpMk id="14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29.964" v="78" actId="478"/>
          <ac:cxnSpMkLst>
            <pc:docMk/>
            <pc:sldMk cId="836285700" sldId="265"/>
            <ac:cxnSpMk id="21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22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23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28.231" v="77" actId="478"/>
          <ac:cxnSpMkLst>
            <pc:docMk/>
            <pc:sldMk cId="836285700" sldId="265"/>
            <ac:cxnSpMk id="24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27.030" v="76" actId="478"/>
          <ac:cxnSpMkLst>
            <pc:docMk/>
            <pc:sldMk cId="836285700" sldId="265"/>
            <ac:cxnSpMk id="25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27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28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29" creationId="{00000000-0000-0000-0000-000000000000}"/>
          </ac:cxnSpMkLst>
        </pc:cxnChg>
        <pc:cxnChg chg="del">
          <ac:chgData name="Sarot SRANG" userId="a391a74c-0223-4591-9ba9-531b2ebaca54" providerId="ADAL" clId="{8504460D-6D6B-4A39-A8E6-A0F2B03EAB6A}" dt="2023-05-23T02:45:33.812" v="80" actId="478"/>
          <ac:cxnSpMkLst>
            <pc:docMk/>
            <pc:sldMk cId="836285700" sldId="265"/>
            <ac:cxnSpMk id="30" creationId="{00000000-0000-0000-0000-000000000000}"/>
          </ac:cxnSpMkLst>
        </pc:cxnChg>
      </pc:sldChg>
      <pc:sldChg chg="del">
        <pc:chgData name="Sarot SRANG" userId="a391a74c-0223-4591-9ba9-531b2ebaca54" providerId="ADAL" clId="{8504460D-6D6B-4A39-A8E6-A0F2B03EAB6A}" dt="2023-05-27T05:40:58.709" v="1504" actId="47"/>
        <pc:sldMkLst>
          <pc:docMk/>
          <pc:sldMk cId="3376832835" sldId="266"/>
        </pc:sldMkLst>
      </pc:sldChg>
      <pc:sldChg chg="addSp delSp modSp mod modAnim">
        <pc:chgData name="Sarot SRANG" userId="a391a74c-0223-4591-9ba9-531b2ebaca54" providerId="ADAL" clId="{8504460D-6D6B-4A39-A8E6-A0F2B03EAB6A}" dt="2023-05-18T02:03:34.347" v="38" actId="1076"/>
        <pc:sldMkLst>
          <pc:docMk/>
          <pc:sldMk cId="2646311420" sldId="267"/>
        </pc:sldMkLst>
        <pc:spChg chg="mod">
          <ac:chgData name="Sarot SRANG" userId="a391a74c-0223-4591-9ba9-531b2ebaca54" providerId="ADAL" clId="{8504460D-6D6B-4A39-A8E6-A0F2B03EAB6A}" dt="2023-05-18T02:03:31.755" v="37" actId="20577"/>
          <ac:spMkLst>
            <pc:docMk/>
            <pc:sldMk cId="2646311420" sldId="267"/>
            <ac:spMk id="3" creationId="{00000000-0000-0000-0000-000000000000}"/>
          </ac:spMkLst>
        </pc:spChg>
        <pc:spChg chg="add del mod">
          <ac:chgData name="Sarot SRANG" userId="a391a74c-0223-4591-9ba9-531b2ebaca54" providerId="ADAL" clId="{8504460D-6D6B-4A39-A8E6-A0F2B03EAB6A}" dt="2023-05-18T02:02:34.418" v="2"/>
          <ac:spMkLst>
            <pc:docMk/>
            <pc:sldMk cId="2646311420" sldId="267"/>
            <ac:spMk id="11" creationId="{5E82EF09-0539-ACC0-45C6-BBE270608FF7}"/>
          </ac:spMkLst>
        </pc:spChg>
        <pc:spChg chg="add mod">
          <ac:chgData name="Sarot SRANG" userId="a391a74c-0223-4591-9ba9-531b2ebaca54" providerId="ADAL" clId="{8504460D-6D6B-4A39-A8E6-A0F2B03EAB6A}" dt="2023-05-18T02:03:34.347" v="38" actId="1076"/>
          <ac:spMkLst>
            <pc:docMk/>
            <pc:sldMk cId="2646311420" sldId="267"/>
            <ac:spMk id="12" creationId="{8F17B123-E99F-C67F-CBDD-CF464F6175E8}"/>
          </ac:spMkLst>
        </pc:spChg>
        <pc:spChg chg="del mod">
          <ac:chgData name="Sarot SRANG" userId="a391a74c-0223-4591-9ba9-531b2ebaca54" providerId="ADAL" clId="{8504460D-6D6B-4A39-A8E6-A0F2B03EAB6A}" dt="2023-05-18T02:03:17.230" v="33" actId="478"/>
          <ac:spMkLst>
            <pc:docMk/>
            <pc:sldMk cId="2646311420" sldId="267"/>
            <ac:spMk id="65" creationId="{00000000-0000-0000-0000-000000000000}"/>
          </ac:spMkLst>
        </pc:spChg>
        <pc:spChg chg="del mod">
          <ac:chgData name="Sarot SRANG" userId="a391a74c-0223-4591-9ba9-531b2ebaca54" providerId="ADAL" clId="{8504460D-6D6B-4A39-A8E6-A0F2B03EAB6A}" dt="2023-05-18T02:03:01.016" v="27" actId="478"/>
          <ac:spMkLst>
            <pc:docMk/>
            <pc:sldMk cId="2646311420" sldId="267"/>
            <ac:spMk id="66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18T02:03:15.354" v="31" actId="478"/>
          <ac:spMkLst>
            <pc:docMk/>
            <pc:sldMk cId="2646311420" sldId="267"/>
            <ac:spMk id="67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18T02:03:19.062" v="34" actId="478"/>
          <ac:spMkLst>
            <pc:docMk/>
            <pc:sldMk cId="2646311420" sldId="267"/>
            <ac:spMk id="68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18T02:03:05.487" v="29" actId="478"/>
          <ac:spMkLst>
            <pc:docMk/>
            <pc:sldMk cId="2646311420" sldId="267"/>
            <ac:spMk id="70" creationId="{00000000-0000-0000-0000-000000000000}"/>
          </ac:spMkLst>
        </pc:spChg>
        <pc:spChg chg="del">
          <ac:chgData name="Sarot SRANG" userId="a391a74c-0223-4591-9ba9-531b2ebaca54" providerId="ADAL" clId="{8504460D-6D6B-4A39-A8E6-A0F2B03EAB6A}" dt="2023-05-18T02:03:03.371" v="28" actId="478"/>
          <ac:spMkLst>
            <pc:docMk/>
            <pc:sldMk cId="2646311420" sldId="267"/>
            <ac:spMk id="71" creationId="{00000000-0000-0000-0000-000000000000}"/>
          </ac:spMkLst>
        </pc:spChg>
      </pc:sldChg>
      <pc:sldChg chg="addSp delSp modSp new mod modClrScheme chgLayout">
        <pc:chgData name="Sarot SRANG" userId="a391a74c-0223-4591-9ba9-531b2ebaca54" providerId="ADAL" clId="{8504460D-6D6B-4A39-A8E6-A0F2B03EAB6A}" dt="2023-05-30T01:41:08.624" v="1639"/>
        <pc:sldMkLst>
          <pc:docMk/>
          <pc:sldMk cId="3609890022" sldId="268"/>
        </pc:sldMkLst>
        <pc:spChg chg="del">
          <ac:chgData name="Sarot SRANG" userId="a391a74c-0223-4591-9ba9-531b2ebaca54" providerId="ADAL" clId="{8504460D-6D6B-4A39-A8E6-A0F2B03EAB6A}" dt="2023-05-25T06:46:51.372" v="94" actId="700"/>
          <ac:spMkLst>
            <pc:docMk/>
            <pc:sldMk cId="3609890022" sldId="268"/>
            <ac:spMk id="2" creationId="{DD02C4BF-166A-4D55-138F-48788FEE85E1}"/>
          </ac:spMkLst>
        </pc:spChg>
        <pc:spChg chg="del">
          <ac:chgData name="Sarot SRANG" userId="a391a74c-0223-4591-9ba9-531b2ebaca54" providerId="ADAL" clId="{8504460D-6D6B-4A39-A8E6-A0F2B03EAB6A}" dt="2023-05-25T06:46:51.372" v="94" actId="700"/>
          <ac:spMkLst>
            <pc:docMk/>
            <pc:sldMk cId="3609890022" sldId="268"/>
            <ac:spMk id="3" creationId="{8BBA223A-5970-DE4C-BF62-73142D7AD34E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61" creationId="{F9EA906D-31A0-9E9E-2DD2-E823398D5D7B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62" creationId="{ED79C4DC-B084-233A-D38A-4A6668754EC4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64" creationId="{1DC1A21D-6506-7F76-A78D-DED8195A19E5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73" creationId="{8EDB3152-8C8B-06D1-BFB6-2D302750E2D2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74" creationId="{C0731C15-DA92-EF3D-4A5B-3F862EDD154E}"/>
          </ac:spMkLst>
        </pc:spChg>
        <pc:spChg chg="add mod">
          <ac:chgData name="Sarot SRANG" userId="a391a74c-0223-4591-9ba9-531b2ebaca54" providerId="ADAL" clId="{8504460D-6D6B-4A39-A8E6-A0F2B03EAB6A}" dt="2023-05-27T05:15:15.249" v="1197" actId="1036"/>
          <ac:spMkLst>
            <pc:docMk/>
            <pc:sldMk cId="3609890022" sldId="268"/>
            <ac:spMk id="176" creationId="{AED99226-9FFC-FDCF-5C59-E126B8906B09}"/>
          </ac:spMkLst>
        </pc:spChg>
        <pc:spChg chg="add mod">
          <ac:chgData name="Sarot SRANG" userId="a391a74c-0223-4591-9ba9-531b2ebaca54" providerId="ADAL" clId="{8504460D-6D6B-4A39-A8E6-A0F2B03EAB6A}" dt="2023-05-27T05:15:33.035" v="1216" actId="20577"/>
          <ac:spMkLst>
            <pc:docMk/>
            <pc:sldMk cId="3609890022" sldId="268"/>
            <ac:spMk id="199" creationId="{F8DAA2E0-AF52-4628-27E9-B694AFC4C61E}"/>
          </ac:spMkLst>
        </pc:spChg>
        <pc:grpChg chg="del mod">
          <ac:chgData name="Sarot SRANG" userId="a391a74c-0223-4591-9ba9-531b2ebaca54" providerId="ADAL" clId="{8504460D-6D6B-4A39-A8E6-A0F2B03EAB6A}" dt="2023-05-25T06:47:38.245" v="114"/>
          <ac:grpSpMkLst>
            <pc:docMk/>
            <pc:sldMk cId="3609890022" sldId="268"/>
            <ac:grpSpMk id="12" creationId="{C95193F3-E7C7-1586-C84D-B4C88DCF161F}"/>
          </ac:grpSpMkLst>
        </pc:grpChg>
        <pc:grpChg chg="del mod">
          <ac:chgData name="Sarot SRANG" userId="a391a74c-0223-4591-9ba9-531b2ebaca54" providerId="ADAL" clId="{8504460D-6D6B-4A39-A8E6-A0F2B03EAB6A}" dt="2023-05-25T06:53:08.488" v="252"/>
          <ac:grpSpMkLst>
            <pc:docMk/>
            <pc:sldMk cId="3609890022" sldId="268"/>
            <ac:grpSpMk id="18" creationId="{D0994C3E-0C81-7F72-BBEF-C2A3E29F0134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22" creationId="{8B163484-80BD-E753-2C82-99C6783F7C39}"/>
          </ac:grpSpMkLst>
        </pc:grpChg>
        <pc:grpChg chg="del mod">
          <ac:chgData name="Sarot SRANG" userId="a391a74c-0223-4591-9ba9-531b2ebaca54" providerId="ADAL" clId="{8504460D-6D6B-4A39-A8E6-A0F2B03EAB6A}" dt="2023-05-25T06:47:46.595" v="123"/>
          <ac:grpSpMkLst>
            <pc:docMk/>
            <pc:sldMk cId="3609890022" sldId="268"/>
            <ac:grpSpMk id="25" creationId="{76F29188-4660-EBC7-4FBF-B200575286A6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27" creationId="{E5B49D6F-3DFD-2E82-92CF-774514131521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32" creationId="{65DDDCF8-BDAE-748E-3984-BF7C9DEA680A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38" creationId="{1EA20EAB-4109-5884-2237-0ADE9C944F75}"/>
          </ac:grpSpMkLst>
        </pc:grpChg>
        <pc:grpChg chg="del mod">
          <ac:chgData name="Sarot SRANG" userId="a391a74c-0223-4591-9ba9-531b2ebaca54" providerId="ADAL" clId="{8504460D-6D6B-4A39-A8E6-A0F2B03EAB6A}" dt="2023-05-25T06:50:42.560" v="160"/>
          <ac:grpSpMkLst>
            <pc:docMk/>
            <pc:sldMk cId="3609890022" sldId="268"/>
            <ac:grpSpMk id="43" creationId="{D03314CC-F7F2-459C-4551-E9928829364D}"/>
          </ac:grpSpMkLst>
        </pc:grpChg>
        <pc:grpChg chg="del mod">
          <ac:chgData name="Sarot SRANG" userId="a391a74c-0223-4591-9ba9-531b2ebaca54" providerId="ADAL" clId="{8504460D-6D6B-4A39-A8E6-A0F2B03EAB6A}" dt="2023-05-25T06:50:42.560" v="160"/>
          <ac:grpSpMkLst>
            <pc:docMk/>
            <pc:sldMk cId="3609890022" sldId="268"/>
            <ac:grpSpMk id="54" creationId="{0BC3E5A7-6D0C-7BAD-42D0-881020F03662}"/>
          </ac:grpSpMkLst>
        </pc:grpChg>
        <pc:grpChg chg="del mod">
          <ac:chgData name="Sarot SRANG" userId="a391a74c-0223-4591-9ba9-531b2ebaca54" providerId="ADAL" clId="{8504460D-6D6B-4A39-A8E6-A0F2B03EAB6A}" dt="2023-05-25T06:50:47.977" v="168"/>
          <ac:grpSpMkLst>
            <pc:docMk/>
            <pc:sldMk cId="3609890022" sldId="268"/>
            <ac:grpSpMk id="55" creationId="{B55F0202-B7AC-7835-F3C7-9BE116998949}"/>
          </ac:grpSpMkLst>
        </pc:grpChg>
        <pc:grpChg chg="del mod">
          <ac:chgData name="Sarot SRANG" userId="a391a74c-0223-4591-9ba9-531b2ebaca54" providerId="ADAL" clId="{8504460D-6D6B-4A39-A8E6-A0F2B03EAB6A}" dt="2023-05-25T06:50:50.912" v="174"/>
          <ac:grpSpMkLst>
            <pc:docMk/>
            <pc:sldMk cId="3609890022" sldId="268"/>
            <ac:grpSpMk id="58" creationId="{A48F1D29-80B9-0269-5637-382C56CEE3B8}"/>
          </ac:grpSpMkLst>
        </pc:grpChg>
        <pc:grpChg chg="del mod">
          <ac:chgData name="Sarot SRANG" userId="a391a74c-0223-4591-9ba9-531b2ebaca54" providerId="ADAL" clId="{8504460D-6D6B-4A39-A8E6-A0F2B03EAB6A}" dt="2023-05-25T06:50:57.087" v="178"/>
          <ac:grpSpMkLst>
            <pc:docMk/>
            <pc:sldMk cId="3609890022" sldId="268"/>
            <ac:grpSpMk id="64" creationId="{06E684A1-0071-8E5E-B95D-F39C0E04C723}"/>
          </ac:grpSpMkLst>
        </pc:grpChg>
        <pc:grpChg chg="del mod">
          <ac:chgData name="Sarot SRANG" userId="a391a74c-0223-4591-9ba9-531b2ebaca54" providerId="ADAL" clId="{8504460D-6D6B-4A39-A8E6-A0F2B03EAB6A}" dt="2023-05-25T06:50:59.095" v="181"/>
          <ac:grpSpMkLst>
            <pc:docMk/>
            <pc:sldMk cId="3609890022" sldId="268"/>
            <ac:grpSpMk id="66" creationId="{D7DF4B50-8F7A-B1CE-BF93-8AB73CE69EB0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68" creationId="{9B889204-926F-BCD3-E779-C720990168E2}"/>
          </ac:grpSpMkLst>
        </pc:grpChg>
        <pc:grpChg chg="del mod">
          <ac:chgData name="Sarot SRANG" userId="a391a74c-0223-4591-9ba9-531b2ebaca54" providerId="ADAL" clId="{8504460D-6D6B-4A39-A8E6-A0F2B03EAB6A}" dt="2023-05-25T06:51:14.807" v="186"/>
          <ac:grpSpMkLst>
            <pc:docMk/>
            <pc:sldMk cId="3609890022" sldId="268"/>
            <ac:grpSpMk id="71" creationId="{7AE94B9A-FCA2-D9D0-BDD4-1316AF865E4C}"/>
          </ac:grpSpMkLst>
        </pc:grpChg>
        <pc:grpChg chg="del mod">
          <ac:chgData name="Sarot SRANG" userId="a391a74c-0223-4591-9ba9-531b2ebaca54" providerId="ADAL" clId="{8504460D-6D6B-4A39-A8E6-A0F2B03EAB6A}" dt="2023-05-25T06:51:15.347" v="188"/>
          <ac:grpSpMkLst>
            <pc:docMk/>
            <pc:sldMk cId="3609890022" sldId="268"/>
            <ac:grpSpMk id="73" creationId="{E2D0208F-3F94-40EA-92A7-AF2843911C20}"/>
          </ac:grpSpMkLst>
        </pc:grpChg>
        <pc:grpChg chg="del mod">
          <ac:chgData name="Sarot SRANG" userId="a391a74c-0223-4591-9ba9-531b2ebaca54" providerId="ADAL" clId="{8504460D-6D6B-4A39-A8E6-A0F2B03EAB6A}" dt="2023-05-25T06:53:08.488" v="253"/>
          <ac:grpSpMkLst>
            <pc:docMk/>
            <pc:sldMk cId="3609890022" sldId="268"/>
            <ac:grpSpMk id="75" creationId="{0896B9EF-3E28-2D38-3811-D457A75DAE52}"/>
          </ac:grpSpMkLst>
        </pc:grpChg>
        <pc:grpChg chg="del mod">
          <ac:chgData name="Sarot SRANG" userId="a391a74c-0223-4591-9ba9-531b2ebaca54" providerId="ADAL" clId="{8504460D-6D6B-4A39-A8E6-A0F2B03EAB6A}" dt="2023-05-25T06:51:47.671" v="206"/>
          <ac:grpSpMkLst>
            <pc:docMk/>
            <pc:sldMk cId="3609890022" sldId="268"/>
            <ac:grpSpMk id="81" creationId="{CABA1BB9-7089-0AB0-9AC8-132380500006}"/>
          </ac:grpSpMkLst>
        </pc:grpChg>
        <pc:grpChg chg="del mod">
          <ac:chgData name="Sarot SRANG" userId="a391a74c-0223-4591-9ba9-531b2ebaca54" providerId="ADAL" clId="{8504460D-6D6B-4A39-A8E6-A0F2B03EAB6A}" dt="2023-05-25T06:52:35.163" v="226"/>
          <ac:grpSpMkLst>
            <pc:docMk/>
            <pc:sldMk cId="3609890022" sldId="268"/>
            <ac:grpSpMk id="89" creationId="{77829B09-B0A2-0E4A-386E-3BDA89FF06B9}"/>
          </ac:grpSpMkLst>
        </pc:grpChg>
        <pc:grpChg chg="del mod">
          <ac:chgData name="Sarot SRANG" userId="a391a74c-0223-4591-9ba9-531b2ebaca54" providerId="ADAL" clId="{8504460D-6D6B-4A39-A8E6-A0F2B03EAB6A}" dt="2023-05-25T06:52:36.118" v="229"/>
          <ac:grpSpMkLst>
            <pc:docMk/>
            <pc:sldMk cId="3609890022" sldId="268"/>
            <ac:grpSpMk id="90" creationId="{A2C54E4B-E0F2-F7A1-FA9B-2161E9A66A3F}"/>
          </ac:grpSpMkLst>
        </pc:grpChg>
        <pc:grpChg chg="del mod">
          <ac:chgData name="Sarot SRANG" userId="a391a74c-0223-4591-9ba9-531b2ebaca54" providerId="ADAL" clId="{8504460D-6D6B-4A39-A8E6-A0F2B03EAB6A}" dt="2023-05-25T06:52:40.956" v="237"/>
          <ac:grpSpMkLst>
            <pc:docMk/>
            <pc:sldMk cId="3609890022" sldId="268"/>
            <ac:grpSpMk id="98" creationId="{1A978F05-947B-7801-5268-05A0358E5A9B}"/>
          </ac:grpSpMkLst>
        </pc:grpChg>
        <pc:grpChg chg="del mod">
          <ac:chgData name="Sarot SRANG" userId="a391a74c-0223-4591-9ba9-531b2ebaca54" providerId="ADAL" clId="{8504460D-6D6B-4A39-A8E6-A0F2B03EAB6A}" dt="2023-05-25T06:52:42.211" v="240"/>
          <ac:grpSpMkLst>
            <pc:docMk/>
            <pc:sldMk cId="3609890022" sldId="268"/>
            <ac:grpSpMk id="101" creationId="{2BDDAD1B-06A4-C86F-6013-69E4E5E71A25}"/>
          </ac:grpSpMkLst>
        </pc:grpChg>
        <pc:grpChg chg="del mod">
          <ac:chgData name="Sarot SRANG" userId="a391a74c-0223-4591-9ba9-531b2ebaca54" providerId="ADAL" clId="{8504460D-6D6B-4A39-A8E6-A0F2B03EAB6A}" dt="2023-05-25T06:52:43.667" v="242"/>
          <ac:grpSpMkLst>
            <pc:docMk/>
            <pc:sldMk cId="3609890022" sldId="268"/>
            <ac:grpSpMk id="104" creationId="{179F4B01-018F-92B0-85EE-066638A04571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106" creationId="{804BD88F-2362-7A78-011A-48DF44517DE9}"/>
          </ac:grpSpMkLst>
        </pc:grpChg>
        <pc:grpChg chg="del mod">
          <ac:chgData name="Sarot SRANG" userId="a391a74c-0223-4591-9ba9-531b2ebaca54" providerId="ADAL" clId="{8504460D-6D6B-4A39-A8E6-A0F2B03EAB6A}" dt="2023-05-25T06:53:08.492" v="255"/>
          <ac:grpSpMkLst>
            <pc:docMk/>
            <pc:sldMk cId="3609890022" sldId="268"/>
            <ac:grpSpMk id="110" creationId="{0A5BB6E9-A61F-0D63-2FB8-28D4F2F2F8F2}"/>
          </ac:grpSpMkLst>
        </pc:grpChg>
        <pc:grpChg chg="mod topLvl">
          <ac:chgData name="Sarot SRANG" userId="a391a74c-0223-4591-9ba9-531b2ebaca54" providerId="ADAL" clId="{8504460D-6D6B-4A39-A8E6-A0F2B03EAB6A}" dt="2023-05-25T07:43:51.503" v="485" actId="164"/>
          <ac:grpSpMkLst>
            <pc:docMk/>
            <pc:sldMk cId="3609890022" sldId="268"/>
            <ac:grpSpMk id="115" creationId="{746331DD-0124-7AB0-1F0D-DDA168A49CD8}"/>
          </ac:grpSpMkLst>
        </pc:grpChg>
        <pc:grpChg chg="add del mod">
          <ac:chgData name="Sarot SRANG" userId="a391a74c-0223-4591-9ba9-531b2ebaca54" providerId="ADAL" clId="{8504460D-6D6B-4A39-A8E6-A0F2B03EAB6A}" dt="2023-05-25T07:43:46.343" v="484" actId="165"/>
          <ac:grpSpMkLst>
            <pc:docMk/>
            <pc:sldMk cId="3609890022" sldId="268"/>
            <ac:grpSpMk id="117" creationId="{B0A13381-5EBE-7289-971F-9E869C734BC6}"/>
          </ac:grpSpMkLst>
        </pc:grpChg>
        <pc:grpChg chg="del mod">
          <ac:chgData name="Sarot SRANG" userId="a391a74c-0223-4591-9ba9-531b2ebaca54" providerId="ADAL" clId="{8504460D-6D6B-4A39-A8E6-A0F2B03EAB6A}" dt="2023-05-25T06:54:08.857" v="274"/>
          <ac:grpSpMkLst>
            <pc:docMk/>
            <pc:sldMk cId="3609890022" sldId="268"/>
            <ac:grpSpMk id="121" creationId="{4166DBB0-69C9-8284-7B62-6931E58799E5}"/>
          </ac:grpSpMkLst>
        </pc:grpChg>
        <pc:grpChg chg="del mod">
          <ac:chgData name="Sarot SRANG" userId="a391a74c-0223-4591-9ba9-531b2ebaca54" providerId="ADAL" clId="{8504460D-6D6B-4A39-A8E6-A0F2B03EAB6A}" dt="2023-05-25T06:54:33.786" v="279"/>
          <ac:grpSpMkLst>
            <pc:docMk/>
            <pc:sldMk cId="3609890022" sldId="268"/>
            <ac:grpSpMk id="124" creationId="{9F265053-937D-9C5D-61BD-CFB74D5A1058}"/>
          </ac:grpSpMkLst>
        </pc:grpChg>
        <pc:grpChg chg="del mod">
          <ac:chgData name="Sarot SRANG" userId="a391a74c-0223-4591-9ba9-531b2ebaca54" providerId="ADAL" clId="{8504460D-6D6B-4A39-A8E6-A0F2B03EAB6A}" dt="2023-05-25T06:55:22.070" v="319" actId="478"/>
          <ac:grpSpMkLst>
            <pc:docMk/>
            <pc:sldMk cId="3609890022" sldId="268"/>
            <ac:grpSpMk id="133" creationId="{5A0EDB5C-2123-AF27-EDC3-45F83AE9DDCE}"/>
          </ac:grpSpMkLst>
        </pc:grpChg>
        <pc:grpChg chg="del mod">
          <ac:chgData name="Sarot SRANG" userId="a391a74c-0223-4591-9ba9-531b2ebaca54" providerId="ADAL" clId="{8504460D-6D6B-4A39-A8E6-A0F2B03EAB6A}" dt="2023-05-25T06:54:57.407" v="315" actId="478"/>
          <ac:grpSpMkLst>
            <pc:docMk/>
            <pc:sldMk cId="3609890022" sldId="268"/>
            <ac:grpSpMk id="145" creationId="{8F9A1C08-F812-8AA8-26FA-CC373E10432A}"/>
          </ac:grpSpMkLst>
        </pc:grpChg>
        <pc:grpChg chg="del mod">
          <ac:chgData name="Sarot SRANG" userId="a391a74c-0223-4591-9ba9-531b2ebaca54" providerId="ADAL" clId="{8504460D-6D6B-4A39-A8E6-A0F2B03EAB6A}" dt="2023-05-25T06:55:22.070" v="319" actId="478"/>
          <ac:grpSpMkLst>
            <pc:docMk/>
            <pc:sldMk cId="3609890022" sldId="268"/>
            <ac:grpSpMk id="146" creationId="{D9FCF610-62D8-3D8F-9833-8891A5B48E92}"/>
          </ac:grpSpMkLst>
        </pc:grpChg>
        <pc:grpChg chg="del mod">
          <ac:chgData name="Sarot SRANG" userId="a391a74c-0223-4591-9ba9-531b2ebaca54" providerId="ADAL" clId="{8504460D-6D6B-4A39-A8E6-A0F2B03EAB6A}" dt="2023-05-25T06:55:22.070" v="319" actId="478"/>
          <ac:grpSpMkLst>
            <pc:docMk/>
            <pc:sldMk cId="3609890022" sldId="268"/>
            <ac:grpSpMk id="147" creationId="{24CAD4AE-86E4-1BB4-E41F-49DBA9C084E0}"/>
          </ac:grpSpMkLst>
        </pc:grpChg>
        <pc:grpChg chg="del mod">
          <ac:chgData name="Sarot SRANG" userId="a391a74c-0223-4591-9ba9-531b2ebaca54" providerId="ADAL" clId="{8504460D-6D6B-4A39-A8E6-A0F2B03EAB6A}" dt="2023-05-25T06:54:57.407" v="315" actId="478"/>
          <ac:grpSpMkLst>
            <pc:docMk/>
            <pc:sldMk cId="3609890022" sldId="268"/>
            <ac:grpSpMk id="159" creationId="{8DD191DB-7411-EC9B-7F4D-2968373CFB57}"/>
          </ac:grpSpMkLst>
        </pc:grpChg>
        <pc:grpChg chg="mod">
          <ac:chgData name="Sarot SRANG" userId="a391a74c-0223-4591-9ba9-531b2ebaca54" providerId="ADAL" clId="{8504460D-6D6B-4A39-A8E6-A0F2B03EAB6A}" dt="2023-05-25T06:57:16.038" v="370"/>
          <ac:grpSpMkLst>
            <pc:docMk/>
            <pc:sldMk cId="3609890022" sldId="268"/>
            <ac:grpSpMk id="167" creationId="{970F4673-7D2C-0D98-47FF-33B51DFA5519}"/>
          </ac:grpSpMkLst>
        </pc:grpChg>
        <pc:grpChg chg="del mod">
          <ac:chgData name="Sarot SRANG" userId="a391a74c-0223-4591-9ba9-531b2ebaca54" providerId="ADAL" clId="{8504460D-6D6B-4A39-A8E6-A0F2B03EAB6A}" dt="2023-05-25T07:43:46.343" v="484" actId="165"/>
          <ac:grpSpMkLst>
            <pc:docMk/>
            <pc:sldMk cId="3609890022" sldId="268"/>
            <ac:grpSpMk id="172" creationId="{0F843B78-6BAE-23FF-F755-978A35342048}"/>
          </ac:grpSpMkLst>
        </pc:grpChg>
        <pc:grpChg chg="del mod">
          <ac:chgData name="Sarot SRANG" userId="a391a74c-0223-4591-9ba9-531b2ebaca54" providerId="ADAL" clId="{8504460D-6D6B-4A39-A8E6-A0F2B03EAB6A}" dt="2023-05-25T07:42:25.501" v="461"/>
          <ac:grpSpMkLst>
            <pc:docMk/>
            <pc:sldMk cId="3609890022" sldId="268"/>
            <ac:grpSpMk id="179" creationId="{2C64950D-F197-A8BB-4A50-79EA67460591}"/>
          </ac:grpSpMkLst>
        </pc:grpChg>
        <pc:grpChg chg="del mod">
          <ac:chgData name="Sarot SRANG" userId="a391a74c-0223-4591-9ba9-531b2ebaca54" providerId="ADAL" clId="{8504460D-6D6B-4A39-A8E6-A0F2B03EAB6A}" dt="2023-05-25T07:42:35.228" v="469"/>
          <ac:grpSpMkLst>
            <pc:docMk/>
            <pc:sldMk cId="3609890022" sldId="268"/>
            <ac:grpSpMk id="184" creationId="{DCDA8FDC-61DF-0A4C-5AA4-433D12AC9AAE}"/>
          </ac:grpSpMkLst>
        </pc:grpChg>
        <pc:grpChg chg="del mod">
          <ac:chgData name="Sarot SRANG" userId="a391a74c-0223-4591-9ba9-531b2ebaca54" providerId="ADAL" clId="{8504460D-6D6B-4A39-A8E6-A0F2B03EAB6A}" dt="2023-05-25T07:42:39.753" v="473"/>
          <ac:grpSpMkLst>
            <pc:docMk/>
            <pc:sldMk cId="3609890022" sldId="268"/>
            <ac:grpSpMk id="187" creationId="{4A4622C0-294F-FF7A-6714-7CCFC3EBFCCF}"/>
          </ac:grpSpMkLst>
        </pc:grpChg>
        <pc:grpChg chg="del mod">
          <ac:chgData name="Sarot SRANG" userId="a391a74c-0223-4591-9ba9-531b2ebaca54" providerId="ADAL" clId="{8504460D-6D6B-4A39-A8E6-A0F2B03EAB6A}" dt="2023-05-25T07:43:46.343" v="484" actId="165"/>
          <ac:grpSpMkLst>
            <pc:docMk/>
            <pc:sldMk cId="3609890022" sldId="268"/>
            <ac:grpSpMk id="191" creationId="{D990D131-D7BC-7C93-D271-648ED200662A}"/>
          </ac:grpSpMkLst>
        </pc:grpChg>
        <pc:grpChg chg="del mod">
          <ac:chgData name="Sarot SRANG" userId="a391a74c-0223-4591-9ba9-531b2ebaca54" providerId="ADAL" clId="{8504460D-6D6B-4A39-A8E6-A0F2B03EAB6A}" dt="2023-05-25T07:42:45.552" v="478"/>
          <ac:grpSpMkLst>
            <pc:docMk/>
            <pc:sldMk cId="3609890022" sldId="268"/>
            <ac:grpSpMk id="194" creationId="{4D7BFE86-B01D-ED10-0A5A-B31AE0244E50}"/>
          </ac:grpSpMkLst>
        </pc:grpChg>
        <pc:grpChg chg="del mod">
          <ac:chgData name="Sarot SRANG" userId="a391a74c-0223-4591-9ba9-531b2ebaca54" providerId="ADAL" clId="{8504460D-6D6B-4A39-A8E6-A0F2B03EAB6A}" dt="2023-05-25T07:43:46.343" v="484" actId="165"/>
          <ac:grpSpMkLst>
            <pc:docMk/>
            <pc:sldMk cId="3609890022" sldId="268"/>
            <ac:grpSpMk id="197" creationId="{7F3172EA-F7E2-24F3-9915-2BA49C022DF6}"/>
          </ac:grpSpMkLst>
        </pc:grpChg>
        <pc:grpChg chg="add mod">
          <ac:chgData name="Sarot SRANG" userId="a391a74c-0223-4591-9ba9-531b2ebaca54" providerId="ADAL" clId="{8504460D-6D6B-4A39-A8E6-A0F2B03EAB6A}" dt="2023-05-27T05:14:29.883" v="1176" actId="1076"/>
          <ac:grpSpMkLst>
            <pc:docMk/>
            <pc:sldMk cId="3609890022" sldId="268"/>
            <ac:grpSpMk id="198" creationId="{0704AECF-EDBD-2C11-0DAD-6D3A78CBF585}"/>
          </ac:grpSpMkLst>
        </pc:grpChg>
        <pc:picChg chg="add mod topLvl">
          <ac:chgData name="Sarot SRANG" userId="a391a74c-0223-4591-9ba9-531b2ebaca54" providerId="ADAL" clId="{8504460D-6D6B-4A39-A8E6-A0F2B03EAB6A}" dt="2023-05-25T07:43:51.503" v="485" actId="164"/>
          <ac:picMkLst>
            <pc:docMk/>
            <pc:sldMk cId="3609890022" sldId="268"/>
            <ac:picMk id="5" creationId="{9F39B6DF-16CF-6307-B319-9EAE07FA14C8}"/>
          </ac:picMkLst>
        </pc:picChg>
        <pc:inkChg chg="add del mod topLvl">
          <ac:chgData name="Sarot SRANG" userId="a391a74c-0223-4591-9ba9-531b2ebaca54" providerId="ADAL" clId="{8504460D-6D6B-4A39-A8E6-A0F2B03EAB6A}" dt="2023-05-27T05:15:18.164" v="1198" actId="478"/>
          <ac:inkMkLst>
            <pc:docMk/>
            <pc:sldMk cId="3609890022" sldId="268"/>
            <ac:inkMk id="6" creationId="{55E8E5ED-D3F4-0F3A-A820-961F5818D033}"/>
          </ac:inkMkLst>
        </pc:inkChg>
        <pc:inkChg chg="add del">
          <ac:chgData name="Sarot SRANG" userId="a391a74c-0223-4591-9ba9-531b2ebaca54" providerId="ADAL" clId="{8504460D-6D6B-4A39-A8E6-A0F2B03EAB6A}" dt="2023-05-25T06:47:09.754" v="99"/>
          <ac:inkMkLst>
            <pc:docMk/>
            <pc:sldMk cId="3609890022" sldId="268"/>
            <ac:inkMk id="7" creationId="{F2C262EB-4AE7-71A3-D7EF-65EDAEC5C822}"/>
          </ac:inkMkLst>
        </pc:inkChg>
        <pc:inkChg chg="add del">
          <ac:chgData name="Sarot SRANG" userId="a391a74c-0223-4591-9ba9-531b2ebaca54" providerId="ADAL" clId="{8504460D-6D6B-4A39-A8E6-A0F2B03EAB6A}" dt="2023-05-25T06:53:08.484" v="249"/>
          <ac:inkMkLst>
            <pc:docMk/>
            <pc:sldMk cId="3609890022" sldId="268"/>
            <ac:inkMk id="8" creationId="{E9BD9CF1-D7B6-61FB-0AB1-082D32BC1327}"/>
          </ac:inkMkLst>
        </pc:inkChg>
        <pc:inkChg chg="add del mod">
          <ac:chgData name="Sarot SRANG" userId="a391a74c-0223-4591-9ba9-531b2ebaca54" providerId="ADAL" clId="{8504460D-6D6B-4A39-A8E6-A0F2B03EAB6A}" dt="2023-05-25T06:53:08.488" v="250"/>
          <ac:inkMkLst>
            <pc:docMk/>
            <pc:sldMk cId="3609890022" sldId="268"/>
            <ac:inkMk id="9" creationId="{114F41AC-A4AA-D824-4B32-8792D8C2AA76}"/>
          </ac:inkMkLst>
        </pc:inkChg>
        <pc:inkChg chg="add del mod">
          <ac:chgData name="Sarot SRANG" userId="a391a74c-0223-4591-9ba9-531b2ebaca54" providerId="ADAL" clId="{8504460D-6D6B-4A39-A8E6-A0F2B03EAB6A}" dt="2023-05-25T06:53:08.488" v="251"/>
          <ac:inkMkLst>
            <pc:docMk/>
            <pc:sldMk cId="3609890022" sldId="268"/>
            <ac:inkMk id="10" creationId="{1A78F923-654F-3A01-0B84-E7C08F4476DD}"/>
          </ac:inkMkLst>
        </pc:inkChg>
        <pc:inkChg chg="add del">
          <ac:chgData name="Sarot SRANG" userId="a391a74c-0223-4591-9ba9-531b2ebaca54" providerId="ADAL" clId="{8504460D-6D6B-4A39-A8E6-A0F2B03EAB6A}" dt="2023-05-25T06:47:31.201" v="104"/>
          <ac:inkMkLst>
            <pc:docMk/>
            <pc:sldMk cId="3609890022" sldId="268"/>
            <ac:inkMk id="11" creationId="{FF7C0456-68E3-9977-7442-B5E63A93BB46}"/>
          </ac:inkMkLst>
        </pc:inkChg>
        <pc:inkChg chg="add del mod">
          <ac:chgData name="Sarot SRANG" userId="a391a74c-0223-4591-9ba9-531b2ebaca54" providerId="ADAL" clId="{8504460D-6D6B-4A39-A8E6-A0F2B03EAB6A}" dt="2023-05-25T06:53:08.488" v="252"/>
          <ac:inkMkLst>
            <pc:docMk/>
            <pc:sldMk cId="3609890022" sldId="268"/>
            <ac:inkMk id="13" creationId="{FCEC46EC-C407-7654-E2B6-0A3C8C9AB1F0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4" creationId="{827FE3B9-65B7-3C59-2603-2C13F9222710}"/>
          </ac:inkMkLst>
        </pc:inkChg>
        <pc:inkChg chg="add del">
          <ac:chgData name="Sarot SRANG" userId="a391a74c-0223-4591-9ba9-531b2ebaca54" providerId="ADAL" clId="{8504460D-6D6B-4A39-A8E6-A0F2B03EAB6A}" dt="2023-05-25T06:47:37.972" v="112"/>
          <ac:inkMkLst>
            <pc:docMk/>
            <pc:sldMk cId="3609890022" sldId="268"/>
            <ac:inkMk id="15" creationId="{5C48ADA7-E934-6BE9-7900-9E3698DBEA90}"/>
          </ac:inkMkLst>
        </pc:inkChg>
        <pc:inkChg chg="add del">
          <ac:chgData name="Sarot SRANG" userId="a391a74c-0223-4591-9ba9-531b2ebaca54" providerId="ADAL" clId="{8504460D-6D6B-4A39-A8E6-A0F2B03EAB6A}" dt="2023-05-25T06:47:37.972" v="113"/>
          <ac:inkMkLst>
            <pc:docMk/>
            <pc:sldMk cId="3609890022" sldId="268"/>
            <ac:inkMk id="16" creationId="{53D24911-DEC6-275C-E3DF-4087AE021353}"/>
          </ac:inkMkLst>
        </pc:inkChg>
        <pc:inkChg chg="add del">
          <ac:chgData name="Sarot SRANG" userId="a391a74c-0223-4591-9ba9-531b2ebaca54" providerId="ADAL" clId="{8504460D-6D6B-4A39-A8E6-A0F2B03EAB6A}" dt="2023-05-25T06:47:37.968" v="111"/>
          <ac:inkMkLst>
            <pc:docMk/>
            <pc:sldMk cId="3609890022" sldId="268"/>
            <ac:inkMk id="17" creationId="{87635E74-8112-AE59-FDB4-57249BD04092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9" creationId="{F8D8EA2A-EA97-D769-246C-E834765ED67A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0" creationId="{7ED1E8DE-AA71-B660-E0D9-BE2823BEB000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1" creationId="{BAEE236F-1EF7-5496-44A7-A93E8C882985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3" creationId="{C2102255-7E8A-581C-EABB-7BDB482E4D14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4" creationId="{EBDE64CF-F9D9-5199-1F69-1F82EC6F9FE3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6" creationId="{172E0B10-6555-FD1B-98D0-89F260E658A2}"/>
          </ac:inkMkLst>
        </pc:inkChg>
        <pc:inkChg chg="add del">
          <ac:chgData name="Sarot SRANG" userId="a391a74c-0223-4591-9ba9-531b2ebaca54" providerId="ADAL" clId="{8504460D-6D6B-4A39-A8E6-A0F2B03EAB6A}" dt="2023-05-25T06:47:56.889" v="125"/>
          <ac:inkMkLst>
            <pc:docMk/>
            <pc:sldMk cId="3609890022" sldId="268"/>
            <ac:inkMk id="28" creationId="{B4DA3FD3-4576-0F31-1426-143E5C75F7CF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29" creationId="{59DE1BDC-5E5C-2395-D7D6-9744C8AD0F6B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0" creationId="{79BB3D67-7546-CEAD-6CB0-CDF98C39D107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1" creationId="{13D93B8E-C123-6ADB-1581-4C4B21B6A5A5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33" creationId="{0A66F2FD-0CA1-1E08-E441-0A32A4C6BD8E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4" creationId="{70CEC2B2-DBD0-AB68-4FA1-0F59D64EA908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5" creationId="{C603F738-57F1-421C-07CF-813FBBA2A2B5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6" creationId="{FF08DB09-DD77-A037-9F23-61C69311E706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7" creationId="{3FB4663A-6A7D-0C8D-839E-5615F3CF126A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39" creationId="{FC49CD41-B584-9CA1-FD51-E8C513E6B870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40" creationId="{F165D645-AF35-AFD4-8E37-218DB98CF304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41" creationId="{B6FFD8E7-BFA4-A6CE-C869-62D9450F4748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42" creationId="{57DD242C-0232-C277-5D65-0B8725231B75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44" creationId="{5A608AB9-E72D-232E-E6A4-E8C4FF024EBB}"/>
          </ac:inkMkLst>
        </pc:inkChg>
        <pc:inkChg chg="add del mod">
          <ac:chgData name="Sarot SRANG" userId="a391a74c-0223-4591-9ba9-531b2ebaca54" providerId="ADAL" clId="{8504460D-6D6B-4A39-A8E6-A0F2B03EAB6A}" dt="2023-05-25T06:51:25.033" v="196"/>
          <ac:inkMkLst>
            <pc:docMk/>
            <pc:sldMk cId="3609890022" sldId="268"/>
            <ac:inkMk id="45" creationId="{875CBF84-58CF-745F-9330-7CD6F4964362}"/>
          </ac:inkMkLst>
        </pc:inkChg>
        <pc:inkChg chg="add del mod">
          <ac:chgData name="Sarot SRANG" userId="a391a74c-0223-4591-9ba9-531b2ebaca54" providerId="ADAL" clId="{8504460D-6D6B-4A39-A8E6-A0F2B03EAB6A}" dt="2023-05-25T06:51:24.137" v="195"/>
          <ac:inkMkLst>
            <pc:docMk/>
            <pc:sldMk cId="3609890022" sldId="268"/>
            <ac:inkMk id="46" creationId="{051733BD-4931-CA76-96BB-912BBAF84ABC}"/>
          </ac:inkMkLst>
        </pc:inkChg>
        <pc:inkChg chg="add del mod">
          <ac:chgData name="Sarot SRANG" userId="a391a74c-0223-4591-9ba9-531b2ebaca54" providerId="ADAL" clId="{8504460D-6D6B-4A39-A8E6-A0F2B03EAB6A}" dt="2023-05-25T06:51:24.137" v="194"/>
          <ac:inkMkLst>
            <pc:docMk/>
            <pc:sldMk cId="3609890022" sldId="268"/>
            <ac:inkMk id="47" creationId="{A76F4E9E-CFDF-79A9-CC43-99EA654AF4E4}"/>
          </ac:inkMkLst>
        </pc:inkChg>
        <pc:inkChg chg="add del mod">
          <ac:chgData name="Sarot SRANG" userId="a391a74c-0223-4591-9ba9-531b2ebaca54" providerId="ADAL" clId="{8504460D-6D6B-4A39-A8E6-A0F2B03EAB6A}" dt="2023-05-25T06:50:45.091" v="164"/>
          <ac:inkMkLst>
            <pc:docMk/>
            <pc:sldMk cId="3609890022" sldId="268"/>
            <ac:inkMk id="48" creationId="{408285EC-F508-C31D-F9D7-4302DD382F96}"/>
          </ac:inkMkLst>
        </pc:inkChg>
        <pc:inkChg chg="add del mod">
          <ac:chgData name="Sarot SRANG" userId="a391a74c-0223-4591-9ba9-531b2ebaca54" providerId="ADAL" clId="{8504460D-6D6B-4A39-A8E6-A0F2B03EAB6A}" dt="2023-05-25T06:50:45.091" v="162"/>
          <ac:inkMkLst>
            <pc:docMk/>
            <pc:sldMk cId="3609890022" sldId="268"/>
            <ac:inkMk id="49" creationId="{56D58260-82CD-6EC1-54F9-690D9BE71099}"/>
          </ac:inkMkLst>
        </pc:inkChg>
        <pc:inkChg chg="add del mod">
          <ac:chgData name="Sarot SRANG" userId="a391a74c-0223-4591-9ba9-531b2ebaca54" providerId="ADAL" clId="{8504460D-6D6B-4A39-A8E6-A0F2B03EAB6A}" dt="2023-05-25T06:50:45.086" v="161"/>
          <ac:inkMkLst>
            <pc:docMk/>
            <pc:sldMk cId="3609890022" sldId="268"/>
            <ac:inkMk id="50" creationId="{3730F281-CA6C-B132-03EE-21537A79C353}"/>
          </ac:inkMkLst>
        </pc:inkChg>
        <pc:inkChg chg="add del mod">
          <ac:chgData name="Sarot SRANG" userId="a391a74c-0223-4591-9ba9-531b2ebaca54" providerId="ADAL" clId="{8504460D-6D6B-4A39-A8E6-A0F2B03EAB6A}" dt="2023-05-25T06:50:45.091" v="163"/>
          <ac:inkMkLst>
            <pc:docMk/>
            <pc:sldMk cId="3609890022" sldId="268"/>
            <ac:inkMk id="51" creationId="{D6636AA3-BED2-864B-DFBC-A5A1C48E542C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52" creationId="{192309A3-8941-A502-C5DF-F5A04149B073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53" creationId="{060F3671-039A-2B57-BEC4-C1E015C907E7}"/>
          </ac:inkMkLst>
        </pc:inkChg>
        <pc:inkChg chg="add del mod">
          <ac:chgData name="Sarot SRANG" userId="a391a74c-0223-4591-9ba9-531b2ebaca54" providerId="ADAL" clId="{8504460D-6D6B-4A39-A8E6-A0F2B03EAB6A}" dt="2023-05-25T06:50:54.513" v="176"/>
          <ac:inkMkLst>
            <pc:docMk/>
            <pc:sldMk cId="3609890022" sldId="268"/>
            <ac:inkMk id="56" creationId="{00DFC7A4-0E72-CBDF-0F43-A59AF493E7C4}"/>
          </ac:inkMkLst>
        </pc:inkChg>
        <pc:inkChg chg="add del">
          <ac:chgData name="Sarot SRANG" userId="a391a74c-0223-4591-9ba9-531b2ebaca54" providerId="ADAL" clId="{8504460D-6D6B-4A39-A8E6-A0F2B03EAB6A}" dt="2023-05-25T06:50:47.691" v="167"/>
          <ac:inkMkLst>
            <pc:docMk/>
            <pc:sldMk cId="3609890022" sldId="268"/>
            <ac:inkMk id="57" creationId="{A1AC427F-4A58-95A7-13E5-9895E0FE6507}"/>
          </ac:inkMkLst>
        </pc:inkChg>
        <pc:inkChg chg="add del mod">
          <ac:chgData name="Sarot SRANG" userId="a391a74c-0223-4591-9ba9-531b2ebaca54" providerId="ADAL" clId="{8504460D-6D6B-4A39-A8E6-A0F2B03EAB6A}" dt="2023-05-25T06:50:53.101" v="175"/>
          <ac:inkMkLst>
            <pc:docMk/>
            <pc:sldMk cId="3609890022" sldId="268"/>
            <ac:inkMk id="59" creationId="{10006B17-7F94-0A14-9784-E32035EFBAC9}"/>
          </ac:inkMkLst>
        </pc:inkChg>
        <pc:inkChg chg="add del mod">
          <ac:chgData name="Sarot SRANG" userId="a391a74c-0223-4591-9ba9-531b2ebaca54" providerId="ADAL" clId="{8504460D-6D6B-4A39-A8E6-A0F2B03EAB6A}" dt="2023-05-25T06:51:22.460" v="193"/>
          <ac:inkMkLst>
            <pc:docMk/>
            <pc:sldMk cId="3609890022" sldId="268"/>
            <ac:inkMk id="60" creationId="{3C730B83-9AF3-4CEF-5255-60B74F95F5E7}"/>
          </ac:inkMkLst>
        </pc:inkChg>
        <pc:inkChg chg="add del mod">
          <ac:chgData name="Sarot SRANG" userId="a391a74c-0223-4591-9ba9-531b2ebaca54" providerId="ADAL" clId="{8504460D-6D6B-4A39-A8E6-A0F2B03EAB6A}" dt="2023-05-25T06:51:22.456" v="191"/>
          <ac:inkMkLst>
            <pc:docMk/>
            <pc:sldMk cId="3609890022" sldId="268"/>
            <ac:inkMk id="61" creationId="{AD27281D-DE32-F426-90FF-778212CE0B6B}"/>
          </ac:inkMkLst>
        </pc:inkChg>
        <pc:inkChg chg="add del mod">
          <ac:chgData name="Sarot SRANG" userId="a391a74c-0223-4591-9ba9-531b2ebaca54" providerId="ADAL" clId="{8504460D-6D6B-4A39-A8E6-A0F2B03EAB6A}" dt="2023-05-25T06:51:22.456" v="190"/>
          <ac:inkMkLst>
            <pc:docMk/>
            <pc:sldMk cId="3609890022" sldId="268"/>
            <ac:inkMk id="62" creationId="{A10E3FF3-48FF-B883-3FFA-D3B302686D23}"/>
          </ac:inkMkLst>
        </pc:inkChg>
        <pc:inkChg chg="add del mod">
          <ac:chgData name="Sarot SRANG" userId="a391a74c-0223-4591-9ba9-531b2ebaca54" providerId="ADAL" clId="{8504460D-6D6B-4A39-A8E6-A0F2B03EAB6A}" dt="2023-05-25T06:51:22.460" v="192"/>
          <ac:inkMkLst>
            <pc:docMk/>
            <pc:sldMk cId="3609890022" sldId="268"/>
            <ac:inkMk id="63" creationId="{F99A3FC5-3FC6-0777-E67F-1EA2B8FE45FC}"/>
          </ac:inkMkLst>
        </pc:inkChg>
        <pc:inkChg chg="add del mod">
          <ac:chgData name="Sarot SRANG" userId="a391a74c-0223-4591-9ba9-531b2ebaca54" providerId="ADAL" clId="{8504460D-6D6B-4A39-A8E6-A0F2B03EAB6A}" dt="2023-05-25T06:50:57.263" v="179"/>
          <ac:inkMkLst>
            <pc:docMk/>
            <pc:sldMk cId="3609890022" sldId="268"/>
            <ac:inkMk id="65" creationId="{6F84D1E0-A5F2-E4A7-8E65-6E1A5C115803}"/>
          </ac:inkMkLst>
        </pc:inkChg>
        <pc:inkChg chg="add del mod">
          <ac:chgData name="Sarot SRANG" userId="a391a74c-0223-4591-9ba9-531b2ebaca54" providerId="ADAL" clId="{8504460D-6D6B-4A39-A8E6-A0F2B03EAB6A}" dt="2023-05-25T06:51:22.456" v="189"/>
          <ac:inkMkLst>
            <pc:docMk/>
            <pc:sldMk cId="3609890022" sldId="268"/>
            <ac:inkMk id="67" creationId="{7F9A8330-9EE0-3E78-CF1B-744C8A5334DB}"/>
          </ac:inkMkLst>
        </pc:inkChg>
        <pc:inkChg chg="add del mod">
          <ac:chgData name="Sarot SRANG" userId="a391a74c-0223-4591-9ba9-531b2ebaca54" providerId="ADAL" clId="{8504460D-6D6B-4A39-A8E6-A0F2B03EAB6A}" dt="2023-05-25T06:53:08.492" v="254"/>
          <ac:inkMkLst>
            <pc:docMk/>
            <pc:sldMk cId="3609890022" sldId="268"/>
            <ac:inkMk id="69" creationId="{90857B30-09B5-2A44-C998-6B44375F963B}"/>
          </ac:inkMkLst>
        </pc:inkChg>
        <pc:inkChg chg="add del mod">
          <ac:chgData name="Sarot SRANG" userId="a391a74c-0223-4591-9ba9-531b2ebaca54" providerId="ADAL" clId="{8504460D-6D6B-4A39-A8E6-A0F2B03EAB6A}" dt="2023-05-25T06:53:08.484" v="248"/>
          <ac:inkMkLst>
            <pc:docMk/>
            <pc:sldMk cId="3609890022" sldId="268"/>
            <ac:inkMk id="70" creationId="{93BFDA16-BF0F-0BB7-3666-EBD2CC921C8C}"/>
          </ac:inkMkLst>
        </pc:inkChg>
        <pc:inkChg chg="add del mod">
          <ac:chgData name="Sarot SRANG" userId="a391a74c-0223-4591-9ba9-531b2ebaca54" providerId="ADAL" clId="{8504460D-6D6B-4A39-A8E6-A0F2B03EAB6A}" dt="2023-05-25T06:53:08.480" v="247"/>
          <ac:inkMkLst>
            <pc:docMk/>
            <pc:sldMk cId="3609890022" sldId="268"/>
            <ac:inkMk id="72" creationId="{89285D4F-1095-9565-24AB-7BF219066CAB}"/>
          </ac:inkMkLst>
        </pc:inkChg>
        <pc:inkChg chg="add del mod">
          <ac:chgData name="Sarot SRANG" userId="a391a74c-0223-4591-9ba9-531b2ebaca54" providerId="ADAL" clId="{8504460D-6D6B-4A39-A8E6-A0F2B03EAB6A}" dt="2023-05-25T06:53:08.488" v="253"/>
          <ac:inkMkLst>
            <pc:docMk/>
            <pc:sldMk cId="3609890022" sldId="268"/>
            <ac:inkMk id="74" creationId="{D16B4DBA-548F-BC7B-E624-174855D9A58E}"/>
          </ac:inkMkLst>
        </pc:inkChg>
        <pc:inkChg chg="add del">
          <ac:chgData name="Sarot SRANG" userId="a391a74c-0223-4591-9ba9-531b2ebaca54" providerId="ADAL" clId="{8504460D-6D6B-4A39-A8E6-A0F2B03EAB6A}" dt="2023-05-25T06:51:34.853" v="201"/>
          <ac:inkMkLst>
            <pc:docMk/>
            <pc:sldMk cId="3609890022" sldId="268"/>
            <ac:inkMk id="76" creationId="{55C6F19F-4696-8555-B622-C016A7309520}"/>
          </ac:inkMkLst>
        </pc:inkChg>
        <pc:inkChg chg="add del">
          <ac:chgData name="Sarot SRANG" userId="a391a74c-0223-4591-9ba9-531b2ebaca54" providerId="ADAL" clId="{8504460D-6D6B-4A39-A8E6-A0F2B03EAB6A}" dt="2023-05-25T06:51:34.853" v="200"/>
          <ac:inkMkLst>
            <pc:docMk/>
            <pc:sldMk cId="3609890022" sldId="268"/>
            <ac:inkMk id="77" creationId="{513C1910-5DA9-C15E-8FB9-A073F9689FFA}"/>
          </ac:inkMkLst>
        </pc:inkChg>
        <pc:inkChg chg="add del">
          <ac:chgData name="Sarot SRANG" userId="a391a74c-0223-4591-9ba9-531b2ebaca54" providerId="ADAL" clId="{8504460D-6D6B-4A39-A8E6-A0F2B03EAB6A}" dt="2023-05-25T06:51:34.857" v="202"/>
          <ac:inkMkLst>
            <pc:docMk/>
            <pc:sldMk cId="3609890022" sldId="268"/>
            <ac:inkMk id="78" creationId="{658614CB-F6E1-A5A2-00F4-944FD8028F8D}"/>
          </ac:inkMkLst>
        </pc:inkChg>
        <pc:inkChg chg="add del mod">
          <ac:chgData name="Sarot SRANG" userId="a391a74c-0223-4591-9ba9-531b2ebaca54" providerId="ADAL" clId="{8504460D-6D6B-4A39-A8E6-A0F2B03EAB6A}" dt="2023-05-25T06:51:47.671" v="206"/>
          <ac:inkMkLst>
            <pc:docMk/>
            <pc:sldMk cId="3609890022" sldId="268"/>
            <ac:inkMk id="79" creationId="{52ABD216-A726-A211-B0FD-C5AEA1DD2086}"/>
          </ac:inkMkLst>
        </pc:inkChg>
        <pc:inkChg chg="add del mod">
          <ac:chgData name="Sarot SRANG" userId="a391a74c-0223-4591-9ba9-531b2ebaca54" providerId="ADAL" clId="{8504460D-6D6B-4A39-A8E6-A0F2B03EAB6A}" dt="2023-05-25T06:51:47.671" v="207"/>
          <ac:inkMkLst>
            <pc:docMk/>
            <pc:sldMk cId="3609890022" sldId="268"/>
            <ac:inkMk id="80" creationId="{5ED45EE2-7AA5-AA6E-003D-CC3EF5579833}"/>
          </ac:inkMkLst>
        </pc:inkChg>
        <pc:inkChg chg="add del mod">
          <ac:chgData name="Sarot SRANG" userId="a391a74c-0223-4591-9ba9-531b2ebaca54" providerId="ADAL" clId="{8504460D-6D6B-4A39-A8E6-A0F2B03EAB6A}" dt="2023-05-25T06:52:36.118" v="229"/>
          <ac:inkMkLst>
            <pc:docMk/>
            <pc:sldMk cId="3609890022" sldId="268"/>
            <ac:inkMk id="82" creationId="{82A9DABC-2987-2149-2C57-C439DE876F50}"/>
          </ac:inkMkLst>
        </pc:inkChg>
        <pc:inkChg chg="add del mod">
          <ac:chgData name="Sarot SRANG" userId="a391a74c-0223-4591-9ba9-531b2ebaca54" providerId="ADAL" clId="{8504460D-6D6B-4A39-A8E6-A0F2B03EAB6A}" dt="2023-05-25T06:52:36.114" v="228"/>
          <ac:inkMkLst>
            <pc:docMk/>
            <pc:sldMk cId="3609890022" sldId="268"/>
            <ac:inkMk id="83" creationId="{E49E6A7C-45E8-846B-E9FA-1F60DFB5DF3B}"/>
          </ac:inkMkLst>
        </pc:inkChg>
        <pc:inkChg chg="add del mod">
          <ac:chgData name="Sarot SRANG" userId="a391a74c-0223-4591-9ba9-531b2ebaca54" providerId="ADAL" clId="{8504460D-6D6B-4A39-A8E6-A0F2B03EAB6A}" dt="2023-05-25T06:52:36.118" v="230"/>
          <ac:inkMkLst>
            <pc:docMk/>
            <pc:sldMk cId="3609890022" sldId="268"/>
            <ac:inkMk id="84" creationId="{DE340CD5-710B-5A81-738F-362F0F6C61EC}"/>
          </ac:inkMkLst>
        </pc:inkChg>
        <pc:inkChg chg="add del mod">
          <ac:chgData name="Sarot SRANG" userId="a391a74c-0223-4591-9ba9-531b2ebaca54" providerId="ADAL" clId="{8504460D-6D6B-4A39-A8E6-A0F2B03EAB6A}" dt="2023-05-25T06:52:35.163" v="227"/>
          <ac:inkMkLst>
            <pc:docMk/>
            <pc:sldMk cId="3609890022" sldId="268"/>
            <ac:inkMk id="85" creationId="{19C86588-FD99-0142-37CD-A0A27288DF76}"/>
          </ac:inkMkLst>
        </pc:inkChg>
        <pc:inkChg chg="add del mod">
          <ac:chgData name="Sarot SRANG" userId="a391a74c-0223-4591-9ba9-531b2ebaca54" providerId="ADAL" clId="{8504460D-6D6B-4A39-A8E6-A0F2B03EAB6A}" dt="2023-05-25T06:52:35.163" v="226"/>
          <ac:inkMkLst>
            <pc:docMk/>
            <pc:sldMk cId="3609890022" sldId="268"/>
            <ac:inkMk id="86" creationId="{916C9244-0EA0-B1A5-9F87-AEAF6D67509C}"/>
          </ac:inkMkLst>
        </pc:inkChg>
        <pc:inkChg chg="add del mod">
          <ac:chgData name="Sarot SRANG" userId="a391a74c-0223-4591-9ba9-531b2ebaca54" providerId="ADAL" clId="{8504460D-6D6B-4A39-A8E6-A0F2B03EAB6A}" dt="2023-05-25T06:52:35.163" v="225"/>
          <ac:inkMkLst>
            <pc:docMk/>
            <pc:sldMk cId="3609890022" sldId="268"/>
            <ac:inkMk id="87" creationId="{0C0D1A0B-1A97-9AA6-8FBB-980218BEDE49}"/>
          </ac:inkMkLst>
        </pc:inkChg>
        <pc:inkChg chg="add del mod">
          <ac:chgData name="Sarot SRANG" userId="a391a74c-0223-4591-9ba9-531b2ebaca54" providerId="ADAL" clId="{8504460D-6D6B-4A39-A8E6-A0F2B03EAB6A}" dt="2023-05-25T06:52:35.159" v="224"/>
          <ac:inkMkLst>
            <pc:docMk/>
            <pc:sldMk cId="3609890022" sldId="268"/>
            <ac:inkMk id="88" creationId="{E2229D9A-0717-493D-8B56-E5647A28A147}"/>
          </ac:inkMkLst>
        </pc:inkChg>
        <pc:inkChg chg="add del">
          <ac:chgData name="Sarot SRANG" userId="a391a74c-0223-4591-9ba9-531b2ebaca54" providerId="ADAL" clId="{8504460D-6D6B-4A39-A8E6-A0F2B03EAB6A}" dt="2023-05-25T06:52:06.108" v="217"/>
          <ac:inkMkLst>
            <pc:docMk/>
            <pc:sldMk cId="3609890022" sldId="268"/>
            <ac:inkMk id="91" creationId="{2710185B-88AB-FA5F-0068-2EB10BCBE40E}"/>
          </ac:inkMkLst>
        </pc:inkChg>
        <pc:inkChg chg="add del">
          <ac:chgData name="Sarot SRANG" userId="a391a74c-0223-4591-9ba9-531b2ebaca54" providerId="ADAL" clId="{8504460D-6D6B-4A39-A8E6-A0F2B03EAB6A}" dt="2023-05-25T06:52:10.203" v="219"/>
          <ac:inkMkLst>
            <pc:docMk/>
            <pc:sldMk cId="3609890022" sldId="268"/>
            <ac:inkMk id="92" creationId="{ED210054-F7E0-4056-8763-EC50E55DEF83}"/>
          </ac:inkMkLst>
        </pc:inkChg>
        <pc:inkChg chg="add del">
          <ac:chgData name="Sarot SRANG" userId="a391a74c-0223-4591-9ba9-531b2ebaca54" providerId="ADAL" clId="{8504460D-6D6B-4A39-A8E6-A0F2B03EAB6A}" dt="2023-05-25T06:52:18.410" v="222"/>
          <ac:inkMkLst>
            <pc:docMk/>
            <pc:sldMk cId="3609890022" sldId="268"/>
            <ac:inkMk id="93" creationId="{ED0C1A7C-C541-F8CA-C6BD-74EDA1D96CBF}"/>
          </ac:inkMkLst>
        </pc:inkChg>
        <pc:inkChg chg="add del">
          <ac:chgData name="Sarot SRANG" userId="a391a74c-0223-4591-9ba9-531b2ebaca54" providerId="ADAL" clId="{8504460D-6D6B-4A39-A8E6-A0F2B03EAB6A}" dt="2023-05-25T06:52:18.415" v="223"/>
          <ac:inkMkLst>
            <pc:docMk/>
            <pc:sldMk cId="3609890022" sldId="268"/>
            <ac:inkMk id="94" creationId="{FB1B3596-6532-7F23-4CDC-0A303A4F657E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95" creationId="{E8457506-1E11-4796-33FC-47EC112206CB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96" creationId="{2CC1805C-5AC1-5931-29D7-C3938F4CDF6E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97" creationId="{E253C0A2-2869-2A08-AC69-A75538480782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99" creationId="{62EB62C1-4C1C-0918-B2EC-FDB0CEDB5496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00" creationId="{3E18CF15-F702-9921-716D-BAA7F3CA4F6A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02" creationId="{0813C50C-7DB1-6FC7-F8FE-80F629ADA5CF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03" creationId="{E820AC80-38C2-6259-A9A1-A3238C37F797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05" creationId="{68CD1D26-F87E-C003-19E8-CEDB9758CB2B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07" creationId="{D9864F58-4C3E-0669-8FDF-E7297B007776}"/>
          </ac:inkMkLst>
        </pc:inkChg>
        <pc:inkChg chg="add del mod">
          <ac:chgData name="Sarot SRANG" userId="a391a74c-0223-4591-9ba9-531b2ebaca54" providerId="ADAL" clId="{8504460D-6D6B-4A39-A8E6-A0F2B03EAB6A}" dt="2023-05-25T06:53:09.003" v="256"/>
          <ac:inkMkLst>
            <pc:docMk/>
            <pc:sldMk cId="3609890022" sldId="268"/>
            <ac:inkMk id="108" creationId="{DFBD5E2F-1687-6733-B584-95AEB23D8E54}"/>
          </ac:inkMkLst>
        </pc:inkChg>
        <pc:inkChg chg="add del mod">
          <ac:chgData name="Sarot SRANG" userId="a391a74c-0223-4591-9ba9-531b2ebaca54" providerId="ADAL" clId="{8504460D-6D6B-4A39-A8E6-A0F2B03EAB6A}" dt="2023-05-25T06:53:08.492" v="255"/>
          <ac:inkMkLst>
            <pc:docMk/>
            <pc:sldMk cId="3609890022" sldId="268"/>
            <ac:inkMk id="109" creationId="{FF6992E4-55A0-F033-CA9A-47D882503E48}"/>
          </ac:inkMkLst>
        </pc:inkChg>
        <pc:inkChg chg="add del">
          <ac:chgData name="Sarot SRANG" userId="a391a74c-0223-4591-9ba9-531b2ebaca54" providerId="ADAL" clId="{8504460D-6D6B-4A39-A8E6-A0F2B03EAB6A}" dt="2023-05-25T06:53:11.775" v="258"/>
          <ac:inkMkLst>
            <pc:docMk/>
            <pc:sldMk cId="3609890022" sldId="268"/>
            <ac:inkMk id="111" creationId="{09386E5E-B127-024D-FD19-5EA8C6F4090E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12" creationId="{C4403623-14EA-8849-EAFF-F10E88DF4E11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13" creationId="{CC57F133-74F2-8671-464A-FB514D43F9EC}"/>
          </ac:inkMkLst>
        </pc:inkChg>
        <pc:inkChg chg="add mod">
          <ac:chgData name="Sarot SRANG" userId="a391a74c-0223-4591-9ba9-531b2ebaca54" providerId="ADAL" clId="{8504460D-6D6B-4A39-A8E6-A0F2B03EAB6A}" dt="2023-05-25T07:43:46.343" v="484" actId="165"/>
          <ac:inkMkLst>
            <pc:docMk/>
            <pc:sldMk cId="3609890022" sldId="268"/>
            <ac:inkMk id="114" creationId="{9E41AF3E-86F2-9509-C812-B843BA86552F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16" creationId="{6969F186-DFF4-3BC7-CB5C-8E152CA7ACA2}"/>
          </ac:inkMkLst>
        </pc:inkChg>
        <pc:inkChg chg="add del">
          <ac:chgData name="Sarot SRANG" userId="a391a74c-0223-4591-9ba9-531b2ebaca54" providerId="ADAL" clId="{8504460D-6D6B-4A39-A8E6-A0F2B03EAB6A}" dt="2023-05-25T06:53:54.148" v="267"/>
          <ac:inkMkLst>
            <pc:docMk/>
            <pc:sldMk cId="3609890022" sldId="268"/>
            <ac:inkMk id="118" creationId="{09F42491-2025-3692-E680-196B7B91DED0}"/>
          </ac:inkMkLst>
        </pc:inkChg>
        <pc:inkChg chg="add del mod">
          <ac:chgData name="Sarot SRANG" userId="a391a74c-0223-4591-9ba9-531b2ebaca54" providerId="ADAL" clId="{8504460D-6D6B-4A39-A8E6-A0F2B03EAB6A}" dt="2023-05-25T06:54:33.786" v="280"/>
          <ac:inkMkLst>
            <pc:docMk/>
            <pc:sldMk cId="3609890022" sldId="268"/>
            <ac:inkMk id="119" creationId="{3B2AEB4D-83D2-0EE8-E24E-A843DB39509C}"/>
          </ac:inkMkLst>
        </pc:inkChg>
        <pc:inkChg chg="add del mod">
          <ac:chgData name="Sarot SRANG" userId="a391a74c-0223-4591-9ba9-531b2ebaca54" providerId="ADAL" clId="{8504460D-6D6B-4A39-A8E6-A0F2B03EAB6A}" dt="2023-05-25T06:54:33.786" v="279"/>
          <ac:inkMkLst>
            <pc:docMk/>
            <pc:sldMk cId="3609890022" sldId="268"/>
            <ac:inkMk id="120" creationId="{E86F3403-D974-35EF-CE82-9F0EE3CC9779}"/>
          </ac:inkMkLst>
        </pc:inkChg>
        <pc:inkChg chg="add del mod">
          <ac:chgData name="Sarot SRANG" userId="a391a74c-0223-4591-9ba9-531b2ebaca54" providerId="ADAL" clId="{8504460D-6D6B-4A39-A8E6-A0F2B03EAB6A}" dt="2023-05-25T06:54:11.713" v="276"/>
          <ac:inkMkLst>
            <pc:docMk/>
            <pc:sldMk cId="3609890022" sldId="268"/>
            <ac:inkMk id="122" creationId="{8B07FC25-7899-0090-63FD-134D0E5EF2FA}"/>
          </ac:inkMkLst>
        </pc:inkChg>
        <pc:inkChg chg="add del mod">
          <ac:chgData name="Sarot SRANG" userId="a391a74c-0223-4591-9ba9-531b2ebaca54" providerId="ADAL" clId="{8504460D-6D6B-4A39-A8E6-A0F2B03EAB6A}" dt="2023-05-25T06:54:11.713" v="275"/>
          <ac:inkMkLst>
            <pc:docMk/>
            <pc:sldMk cId="3609890022" sldId="268"/>
            <ac:inkMk id="123" creationId="{B49C8977-2463-FC00-1E3A-5365A8060EE0}"/>
          </ac:inkMkLst>
        </pc:inkChg>
        <pc:inkChg chg="add del">
          <ac:chgData name="Sarot SRANG" userId="a391a74c-0223-4591-9ba9-531b2ebaca54" providerId="ADAL" clId="{8504460D-6D6B-4A39-A8E6-A0F2B03EAB6A}" dt="2023-05-25T06:54:32.692" v="278"/>
          <ac:inkMkLst>
            <pc:docMk/>
            <pc:sldMk cId="3609890022" sldId="268"/>
            <ac:inkMk id="125" creationId="{0047A58E-560F-59E1-5E1F-77F2DEB700B6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26" creationId="{A14F739C-8C87-5D00-6F19-6E7460556E0B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27" creationId="{1E944C53-D74B-4751-4169-D3C0D01A3A22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28" creationId="{E07D8B15-6997-5B9C-F2B0-8B8C44B41E8D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29" creationId="{28F06874-1EAB-9C5A-149E-BCF67E23A999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30" creationId="{37524309-916F-D667-B2E5-F6DD944C549E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31" creationId="{74DE999B-8DD6-53CA-C5CF-2A239733CE11}"/>
          </ac:inkMkLst>
        </pc:inkChg>
        <pc:inkChg chg="add mod">
          <ac:chgData name="Sarot SRANG" userId="a391a74c-0223-4591-9ba9-531b2ebaca54" providerId="ADAL" clId="{8504460D-6D6B-4A39-A8E6-A0F2B03EAB6A}" dt="2023-05-25T06:54:38.593" v="288"/>
          <ac:inkMkLst>
            <pc:docMk/>
            <pc:sldMk cId="3609890022" sldId="268"/>
            <ac:inkMk id="132" creationId="{265399CC-8CB5-E49E-F5BE-99E1F77D25E9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4" creationId="{271AAF93-B914-8968-02E2-8D66A6F6F258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5" creationId="{C46C8096-F64F-27A9-ED8D-1A06963C22A0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6" creationId="{2BEA7A51-DDE5-EF0F-0A0C-3ACE8FA9F3ED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7" creationId="{30B4F18C-7D07-FD32-08E8-249C4ABD7FE5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8" creationId="{E4B39B76-17FD-AFEF-1362-CF358332143C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39" creationId="{CDEEA401-AFED-4AFC-1F7F-1A956EBA02E0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40" creationId="{E228B9F6-3CE6-936D-0E7A-0D8A491EDA1F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41" creationId="{ADE7A0B0-004C-7C17-AE4F-02A4048F6D7C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42" creationId="{0E4CA472-5EBC-3026-5235-D623A330A0D7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43" creationId="{D9580D27-64BA-9006-C723-E34CE5371C9B}"/>
          </ac:inkMkLst>
        </pc:inkChg>
        <pc:inkChg chg="add mod">
          <ac:chgData name="Sarot SRANG" userId="a391a74c-0223-4591-9ba9-531b2ebaca54" providerId="ADAL" clId="{8504460D-6D6B-4A39-A8E6-A0F2B03EAB6A}" dt="2023-05-25T06:54:46.015" v="300"/>
          <ac:inkMkLst>
            <pc:docMk/>
            <pc:sldMk cId="3609890022" sldId="268"/>
            <ac:inkMk id="144" creationId="{C5057F3F-CE7D-ADC2-C437-4A19177F5197}"/>
          </ac:inkMkLst>
        </pc:inkChg>
        <pc:inkChg chg="add del">
          <ac:chgData name="Sarot SRANG" userId="a391a74c-0223-4591-9ba9-531b2ebaca54" providerId="ADAL" clId="{8504460D-6D6B-4A39-A8E6-A0F2B03EAB6A}" dt="2023-05-25T06:54:47.856" v="304"/>
          <ac:inkMkLst>
            <pc:docMk/>
            <pc:sldMk cId="3609890022" sldId="268"/>
            <ac:inkMk id="148" creationId="{E7FE82F7-F0B7-7E9D-AF6B-B1C743B334C0}"/>
          </ac:inkMkLst>
        </pc:inkChg>
        <pc:inkChg chg="add del">
          <ac:chgData name="Sarot SRANG" userId="a391a74c-0223-4591-9ba9-531b2ebaca54" providerId="ADAL" clId="{8504460D-6D6B-4A39-A8E6-A0F2B03EAB6A}" dt="2023-05-25T06:54:47.850" v="303"/>
          <ac:inkMkLst>
            <pc:docMk/>
            <pc:sldMk cId="3609890022" sldId="268"/>
            <ac:inkMk id="149" creationId="{7D5F6FA7-2F6A-80B4-490D-E244F9B5B760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0" creationId="{5B25B9E4-D10B-5A29-ABEB-2DA9DAFF2248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1" creationId="{5B8F0FA6-44D8-3208-FEDD-B8A443909296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2" creationId="{D416F6A4-D27E-7397-5810-7F45A115A774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3" creationId="{260B0573-C737-6925-1506-2CDA1EDF7BB1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4" creationId="{345E1827-B952-F8E5-F391-9F8DBF248429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5" creationId="{F264BA48-E49F-0530-00C1-10EDAF421475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6" creationId="{34B0489B-7AE4-DBB0-B745-EAA6A1D4BC22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7" creationId="{1225AED0-DD49-FBE1-4850-03063D36B32C}"/>
          </ac:inkMkLst>
        </pc:inkChg>
        <pc:inkChg chg="add mod">
          <ac:chgData name="Sarot SRANG" userId="a391a74c-0223-4591-9ba9-531b2ebaca54" providerId="ADAL" clId="{8504460D-6D6B-4A39-A8E6-A0F2B03EAB6A}" dt="2023-05-25T06:54:54.158" v="314"/>
          <ac:inkMkLst>
            <pc:docMk/>
            <pc:sldMk cId="3609890022" sldId="268"/>
            <ac:inkMk id="158" creationId="{6D9E13B1-4E66-8D49-A7D2-481FDD6312BD}"/>
          </ac:inkMkLst>
        </pc:inkChg>
        <pc:inkChg chg="add mod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65" creationId="{62480231-2B7B-D90D-F004-9A5C751A62E7}"/>
          </ac:inkMkLst>
        </pc:inkChg>
        <pc:inkChg chg="add del mod">
          <ac:chgData name="Sarot SRANG" userId="a391a74c-0223-4591-9ba9-531b2ebaca54" providerId="ADAL" clId="{8504460D-6D6B-4A39-A8E6-A0F2B03EAB6A}" dt="2023-05-25T06:57:16.038" v="370"/>
          <ac:inkMkLst>
            <pc:docMk/>
            <pc:sldMk cId="3609890022" sldId="268"/>
            <ac:inkMk id="166" creationId="{E011EA03-BF34-6C99-43DA-A5688D8CF2B3}"/>
          </ac:inkMkLst>
        </pc:inkChg>
        <pc:inkChg chg="add del">
          <ac:chgData name="Sarot SRANG" userId="a391a74c-0223-4591-9ba9-531b2ebaca54" providerId="ADAL" clId="{8504460D-6D6B-4A39-A8E6-A0F2B03EAB6A}" dt="2023-05-25T06:57:15.670" v="368" actId="9405"/>
          <ac:inkMkLst>
            <pc:docMk/>
            <pc:sldMk cId="3609890022" sldId="268"/>
            <ac:inkMk id="168" creationId="{36F48BE4-8A63-94A5-210C-A68525B1A020}"/>
          </ac:inkMkLst>
        </pc:inkChg>
        <pc:inkChg chg="add mod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69" creationId="{9C41058D-122B-AEE8-2FB7-F28E5B103DC1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70" creationId="{D6FA9C03-ABAB-6941-B672-2885BF96349E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71" creationId="{36D7C43D-8F1F-8DD8-4935-394B0C3400C2}"/>
          </ac:inkMkLst>
        </pc:inkChg>
        <pc:inkChg chg="add mod">
          <ac:chgData name="Sarot SRANG" userId="a391a74c-0223-4591-9ba9-531b2ebaca54" providerId="ADAL" clId="{8504460D-6D6B-4A39-A8E6-A0F2B03EAB6A}" dt="2023-05-27T05:15:15.249" v="1197" actId="1036"/>
          <ac:inkMkLst>
            <pc:docMk/>
            <pc:sldMk cId="3609890022" sldId="268"/>
            <ac:inkMk id="177" creationId="{A65CEFEF-FA06-D804-356C-EE2441C39E0F}"/>
          </ac:inkMkLst>
        </pc:inkChg>
        <pc:inkChg chg="add del mod">
          <ac:chgData name="Sarot SRANG" userId="a391a74c-0223-4591-9ba9-531b2ebaca54" providerId="ADAL" clId="{8504460D-6D6B-4A39-A8E6-A0F2B03EAB6A}" dt="2023-05-25T07:42:25.501" v="461"/>
          <ac:inkMkLst>
            <pc:docMk/>
            <pc:sldMk cId="3609890022" sldId="268"/>
            <ac:inkMk id="178" creationId="{5701EBE8-98FF-1544-CEFF-5C6709E6358E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0" creationId="{F1E497A9-2C0A-4CA2-7300-2489C1DA7F4D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1" creationId="{0999DBE9-4CE9-F9C3-5032-410E57DFE4E2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2" creationId="{47F9BA37-3975-A22B-997C-6B945A6EAFCD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3" creationId="{EBC45ADC-7BC2-5105-B760-A2EA50C7CA90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5" creationId="{3C76C463-2020-40A1-F712-1A07B49DA27F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6" creationId="{8D94ADB3-76C0-83B2-9B7E-C0E19C8F34E8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8" creationId="{8B42ACCB-28C2-D764-4CBD-7FBC6C98F5A3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89" creationId="{0593415E-82F2-6FE3-0813-24681C85E33A}"/>
          </ac:inkMkLst>
        </pc:inkChg>
        <pc:inkChg chg="add del mod">
          <ac:chgData name="Sarot SRANG" userId="a391a74c-0223-4591-9ba9-531b2ebaca54" providerId="ADAL" clId="{8504460D-6D6B-4A39-A8E6-A0F2B03EAB6A}" dt="2023-05-25T07:42:40.108" v="474"/>
          <ac:inkMkLst>
            <pc:docMk/>
            <pc:sldMk cId="3609890022" sldId="268"/>
            <ac:inkMk id="190" creationId="{A2D00111-FC00-E038-DF10-571AE460FA6D}"/>
          </ac:inkMkLst>
        </pc:inkChg>
        <pc:inkChg chg="add del mod">
          <ac:chgData name="Sarot SRANG" userId="a391a74c-0223-4591-9ba9-531b2ebaca54" providerId="ADAL" clId="{8504460D-6D6B-4A39-A8E6-A0F2B03EAB6A}" dt="2023-05-25T07:42:45.552" v="479"/>
          <ac:inkMkLst>
            <pc:docMk/>
            <pc:sldMk cId="3609890022" sldId="268"/>
            <ac:inkMk id="192" creationId="{86BA9DDB-B889-62A6-266A-1467241D9B64}"/>
          </ac:inkMkLst>
        </pc:inkChg>
        <pc:inkChg chg="add del mod">
          <ac:chgData name="Sarot SRANG" userId="a391a74c-0223-4591-9ba9-531b2ebaca54" providerId="ADAL" clId="{8504460D-6D6B-4A39-A8E6-A0F2B03EAB6A}" dt="2023-05-25T07:42:45.552" v="478"/>
          <ac:inkMkLst>
            <pc:docMk/>
            <pc:sldMk cId="3609890022" sldId="268"/>
            <ac:inkMk id="193" creationId="{3495E9C6-0B75-FCD3-087F-35590803B080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95" creationId="{75A65529-B8E2-4C3E-8603-AB37E84A44B4}"/>
          </ac:inkMkLst>
        </pc:inkChg>
        <pc:inkChg chg="add mod topLvl">
          <ac:chgData name="Sarot SRANG" userId="a391a74c-0223-4591-9ba9-531b2ebaca54" providerId="ADAL" clId="{8504460D-6D6B-4A39-A8E6-A0F2B03EAB6A}" dt="2023-05-25T07:43:51.503" v="485" actId="164"/>
          <ac:inkMkLst>
            <pc:docMk/>
            <pc:sldMk cId="3609890022" sldId="268"/>
            <ac:inkMk id="196" creationId="{420612BF-CCF9-2849-06BE-E068252D5AFB}"/>
          </ac:inkMkLst>
        </pc:inkChg>
        <pc:inkChg chg="add">
          <ac:chgData name="Sarot SRANG" userId="a391a74c-0223-4591-9ba9-531b2ebaca54" providerId="ADAL" clId="{8504460D-6D6B-4A39-A8E6-A0F2B03EAB6A}" dt="2023-05-30T01:41:08.624" v="1639"/>
          <ac:inkMkLst>
            <pc:docMk/>
            <pc:sldMk cId="3609890022" sldId="268"/>
            <ac:inkMk id="200" creationId="{2BBAD0A6-D0F0-EB9C-0073-F0835B3B14CC}"/>
          </ac:inkMkLst>
        </pc:inkChg>
      </pc:sldChg>
      <pc:sldChg chg="addSp delSp modSp new mod">
        <pc:chgData name="Sarot SRANG" userId="a391a74c-0223-4591-9ba9-531b2ebaca54" providerId="ADAL" clId="{8504460D-6D6B-4A39-A8E6-A0F2B03EAB6A}" dt="2023-05-30T01:46:36.642" v="1768" actId="14100"/>
        <pc:sldMkLst>
          <pc:docMk/>
          <pc:sldMk cId="3620744904" sldId="269"/>
        </pc:sldMkLst>
        <pc:spChg chg="add mod">
          <ac:chgData name="Sarot SRANG" userId="a391a74c-0223-4591-9ba9-531b2ebaca54" providerId="ADAL" clId="{8504460D-6D6B-4A39-A8E6-A0F2B03EAB6A}" dt="2023-05-27T05:15:55.118" v="1218" actId="1076"/>
          <ac:spMkLst>
            <pc:docMk/>
            <pc:sldMk cId="3620744904" sldId="269"/>
            <ac:spMk id="79" creationId="{8726651B-0D91-42A1-7E67-3D328548C298}"/>
          </ac:spMkLst>
        </pc:spChg>
        <pc:spChg chg="add mod">
          <ac:chgData name="Sarot SRANG" userId="a391a74c-0223-4591-9ba9-531b2ebaca54" providerId="ADAL" clId="{8504460D-6D6B-4A39-A8E6-A0F2B03EAB6A}" dt="2023-05-27T05:15:51.196" v="1217" actId="1076"/>
          <ac:spMkLst>
            <pc:docMk/>
            <pc:sldMk cId="3620744904" sldId="269"/>
            <ac:spMk id="80" creationId="{C516B926-893D-2066-8154-5DEFA2A90753}"/>
          </ac:spMkLst>
        </pc:spChg>
        <pc:spChg chg="add mod">
          <ac:chgData name="Sarot SRANG" userId="a391a74c-0223-4591-9ba9-531b2ebaca54" providerId="ADAL" clId="{8504460D-6D6B-4A39-A8E6-A0F2B03EAB6A}" dt="2023-05-27T05:15:51.196" v="1217" actId="1076"/>
          <ac:spMkLst>
            <pc:docMk/>
            <pc:sldMk cId="3620744904" sldId="269"/>
            <ac:spMk id="81" creationId="{B6FE408E-E45A-49E7-4C4E-AC02FC6E0C83}"/>
          </ac:spMkLst>
        </pc:spChg>
        <pc:spChg chg="add mod">
          <ac:chgData name="Sarot SRANG" userId="a391a74c-0223-4591-9ba9-531b2ebaca54" providerId="ADAL" clId="{8504460D-6D6B-4A39-A8E6-A0F2B03EAB6A}" dt="2023-05-30T01:41:49.200" v="1676" actId="20577"/>
          <ac:spMkLst>
            <pc:docMk/>
            <pc:sldMk cId="3620744904" sldId="269"/>
            <ac:spMk id="82" creationId="{D616B7AD-9673-1790-8E80-02642BE0E0E0}"/>
          </ac:spMkLst>
        </pc:spChg>
        <pc:spChg chg="add mod">
          <ac:chgData name="Sarot SRANG" userId="a391a74c-0223-4591-9ba9-531b2ebaca54" providerId="ADAL" clId="{8504460D-6D6B-4A39-A8E6-A0F2B03EAB6A}" dt="2023-05-27T05:15:51.196" v="1217" actId="1076"/>
          <ac:spMkLst>
            <pc:docMk/>
            <pc:sldMk cId="3620744904" sldId="269"/>
            <ac:spMk id="83" creationId="{6CE865C5-7BBF-D3F1-8B95-D5896D7F2248}"/>
          </ac:spMkLst>
        </pc:spChg>
        <pc:spChg chg="add mod">
          <ac:chgData name="Sarot SRANG" userId="a391a74c-0223-4591-9ba9-531b2ebaca54" providerId="ADAL" clId="{8504460D-6D6B-4A39-A8E6-A0F2B03EAB6A}" dt="2023-05-30T01:46:36.642" v="1768" actId="14100"/>
          <ac:spMkLst>
            <pc:docMk/>
            <pc:sldMk cId="3620744904" sldId="269"/>
            <ac:spMk id="84" creationId="{68D793E2-2309-CBFB-DCF3-B7483AB65632}"/>
          </ac:spMkLst>
        </pc:spChg>
        <pc:spChg chg="add mod">
          <ac:chgData name="Sarot SRANG" userId="a391a74c-0223-4591-9ba9-531b2ebaca54" providerId="ADAL" clId="{8504460D-6D6B-4A39-A8E6-A0F2B03EAB6A}" dt="2023-05-27T05:15:57.197" v="1219"/>
          <ac:spMkLst>
            <pc:docMk/>
            <pc:sldMk cId="3620744904" sldId="269"/>
            <ac:spMk id="97" creationId="{F53CAF45-0ADB-3188-2FF1-5DDC83C63E27}"/>
          </ac:spMkLst>
        </pc:spChg>
        <pc:grpChg chg="add mod">
          <ac:chgData name="Sarot SRANG" userId="a391a74c-0223-4591-9ba9-531b2ebaca54" providerId="ADAL" clId="{8504460D-6D6B-4A39-A8E6-A0F2B03EAB6A}" dt="2023-05-27T05:15:51.196" v="1217" actId="1076"/>
          <ac:grpSpMkLst>
            <pc:docMk/>
            <pc:sldMk cId="3620744904" sldId="269"/>
            <ac:grpSpMk id="2" creationId="{257C6758-F32C-AEA0-626A-18C5890FDFCF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5" creationId="{DC58513A-4E2A-6AB3-4A60-9942DD4530B0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6" creationId="{EDDBEA95-C8D5-6F25-D7C2-C0D7A9F63E58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7" creationId="{171B1168-A9F5-E0FA-30E2-935D1BDEAB6B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9" creationId="{7D88C8D4-7A52-3E08-D5E0-734D9B0F31A8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13" creationId="{268F9BD1-98EC-B967-E740-EBFEEB7D6B11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14" creationId="{526CB755-F9BE-7A4F-8352-186B77927C20}"/>
          </ac:grpSpMkLst>
        </pc:grpChg>
        <pc:grpChg chg="mod">
          <ac:chgData name="Sarot SRANG" userId="a391a74c-0223-4591-9ba9-531b2ebaca54" providerId="ADAL" clId="{8504460D-6D6B-4A39-A8E6-A0F2B03EAB6A}" dt="2023-05-25T07:43:56.653" v="486"/>
          <ac:grpSpMkLst>
            <pc:docMk/>
            <pc:sldMk cId="3620744904" sldId="269"/>
            <ac:grpSpMk id="17" creationId="{0AD1DEF2-7501-0671-9A5C-E78DA4071E5B}"/>
          </ac:grpSpMkLst>
        </pc:grpChg>
        <pc:grpChg chg="del mod">
          <ac:chgData name="Sarot SRANG" userId="a391a74c-0223-4591-9ba9-531b2ebaca54" providerId="ADAL" clId="{8504460D-6D6B-4A39-A8E6-A0F2B03EAB6A}" dt="2023-05-25T07:44:13.599" v="500"/>
          <ac:grpSpMkLst>
            <pc:docMk/>
            <pc:sldMk cId="3620744904" sldId="269"/>
            <ac:grpSpMk id="65" creationId="{89F9FE08-9AC7-0175-986D-A6D2015E6ABB}"/>
          </ac:grpSpMkLst>
        </pc:grpChg>
        <pc:grpChg chg="del mod">
          <ac:chgData name="Sarot SRANG" userId="a391a74c-0223-4591-9ba9-531b2ebaca54" providerId="ADAL" clId="{8504460D-6D6B-4A39-A8E6-A0F2B03EAB6A}" dt="2023-05-25T07:44:19.300" v="506"/>
          <ac:grpSpMkLst>
            <pc:docMk/>
            <pc:sldMk cId="3620744904" sldId="269"/>
            <ac:grpSpMk id="69" creationId="{3E41B4CA-BF92-A5F2-56E1-5A82D503062C}"/>
          </ac:grpSpMkLst>
        </pc:grpChg>
        <pc:grpChg chg="del mod">
          <ac:chgData name="Sarot SRANG" userId="a391a74c-0223-4591-9ba9-531b2ebaca54" providerId="ADAL" clId="{8504460D-6D6B-4A39-A8E6-A0F2B03EAB6A}" dt="2023-05-25T07:44:19.300" v="506"/>
          <ac:grpSpMkLst>
            <pc:docMk/>
            <pc:sldMk cId="3620744904" sldId="269"/>
            <ac:grpSpMk id="72" creationId="{CB7AF574-6B67-5449-407D-A36F084782F9}"/>
          </ac:grpSpMkLst>
        </pc:grpChg>
        <pc:grpChg chg="mod">
          <ac:chgData name="Sarot SRANG" userId="a391a74c-0223-4591-9ba9-531b2ebaca54" providerId="ADAL" clId="{8504460D-6D6B-4A39-A8E6-A0F2B03EAB6A}" dt="2023-05-27T05:15:51.196" v="1217" actId="1076"/>
          <ac:grpSpMkLst>
            <pc:docMk/>
            <pc:sldMk cId="3620744904" sldId="269"/>
            <ac:grpSpMk id="78" creationId="{6A52EBF6-14BB-CE73-B4FB-831777F298EE}"/>
          </ac:grpSpMkLst>
        </pc:grpChg>
        <pc:grpChg chg="del mod">
          <ac:chgData name="Sarot SRANG" userId="a391a74c-0223-4591-9ba9-531b2ebaca54" providerId="ADAL" clId="{8504460D-6D6B-4A39-A8E6-A0F2B03EAB6A}" dt="2023-05-25T07:46:06.219" v="554"/>
          <ac:grpSpMkLst>
            <pc:docMk/>
            <pc:sldMk cId="3620744904" sldId="269"/>
            <ac:grpSpMk id="88" creationId="{F86455EA-ADA4-5A17-6694-CBF439D7EE53}"/>
          </ac:grpSpMkLst>
        </pc:grpChg>
        <pc:grpChg chg="mod">
          <ac:chgData name="Sarot SRANG" userId="a391a74c-0223-4591-9ba9-531b2ebaca54" providerId="ADAL" clId="{8504460D-6D6B-4A39-A8E6-A0F2B03EAB6A}" dt="2023-05-27T05:15:51.196" v="1217" actId="1076"/>
          <ac:grpSpMkLst>
            <pc:docMk/>
            <pc:sldMk cId="3620744904" sldId="269"/>
            <ac:grpSpMk id="91" creationId="{CF52C683-0843-BA7A-76F6-77588DC40A59}"/>
          </ac:grpSpMkLst>
        </pc:grpChg>
        <pc:grpChg chg="mod">
          <ac:chgData name="Sarot SRANG" userId="a391a74c-0223-4591-9ba9-531b2ebaca54" providerId="ADAL" clId="{8504460D-6D6B-4A39-A8E6-A0F2B03EAB6A}" dt="2023-05-27T05:15:51.196" v="1217" actId="1076"/>
          <ac:grpSpMkLst>
            <pc:docMk/>
            <pc:sldMk cId="3620744904" sldId="269"/>
            <ac:grpSpMk id="96" creationId="{E1EE2D19-E3EB-D546-24CF-E94837B7903C}"/>
          </ac:grpSpMkLst>
        </pc:grpChg>
        <pc:grpChg chg="mod">
          <ac:chgData name="Sarot SRANG" userId="a391a74c-0223-4591-9ba9-531b2ebaca54" providerId="ADAL" clId="{8504460D-6D6B-4A39-A8E6-A0F2B03EAB6A}" dt="2023-05-30T01:42:27.315" v="1688"/>
          <ac:grpSpMkLst>
            <pc:docMk/>
            <pc:sldMk cId="3620744904" sldId="269"/>
            <ac:grpSpMk id="101" creationId="{1B941576-D27D-F7C3-A5CB-71E4F2C4247F}"/>
          </ac:grpSpMkLst>
        </pc:grpChg>
        <pc:grpChg chg="del mod">
          <ac:chgData name="Sarot SRANG" userId="a391a74c-0223-4591-9ba9-531b2ebaca54" providerId="ADAL" clId="{8504460D-6D6B-4A39-A8E6-A0F2B03EAB6A}" dt="2023-05-30T01:43:03.406" v="1710"/>
          <ac:grpSpMkLst>
            <pc:docMk/>
            <pc:sldMk cId="3620744904" sldId="269"/>
            <ac:grpSpMk id="108" creationId="{AF2BC64C-4916-B322-3C87-B2A239B6DEF9}"/>
          </ac:grpSpMkLst>
        </pc:grpChg>
        <pc:grpChg chg="del mod">
          <ac:chgData name="Sarot SRANG" userId="a391a74c-0223-4591-9ba9-531b2ebaca54" providerId="ADAL" clId="{8504460D-6D6B-4A39-A8E6-A0F2B03EAB6A}" dt="2023-05-30T01:43:03.406" v="1710"/>
          <ac:grpSpMkLst>
            <pc:docMk/>
            <pc:sldMk cId="3620744904" sldId="269"/>
            <ac:grpSpMk id="116" creationId="{B4D89F14-3600-4384-C81E-872A033FEA4E}"/>
          </ac:grpSpMkLst>
        </pc:grpChg>
        <pc:grpChg chg="del mod">
          <ac:chgData name="Sarot SRANG" userId="a391a74c-0223-4591-9ba9-531b2ebaca54" providerId="ADAL" clId="{8504460D-6D6B-4A39-A8E6-A0F2B03EAB6A}" dt="2023-05-30T01:43:09.232" v="1712"/>
          <ac:grpSpMkLst>
            <pc:docMk/>
            <pc:sldMk cId="3620744904" sldId="269"/>
            <ac:grpSpMk id="123" creationId="{3968518A-DDD1-C3F9-3510-67B762EEFEF2}"/>
          </ac:grpSpMkLst>
        </pc:grpChg>
        <pc:grpChg chg="del mod">
          <ac:chgData name="Sarot SRANG" userId="a391a74c-0223-4591-9ba9-531b2ebaca54" providerId="ADAL" clId="{8504460D-6D6B-4A39-A8E6-A0F2B03EAB6A}" dt="2023-05-30T01:43:11.380" v="1715"/>
          <ac:grpSpMkLst>
            <pc:docMk/>
            <pc:sldMk cId="3620744904" sldId="269"/>
            <ac:grpSpMk id="125" creationId="{5179FE19-0B11-2496-886F-35E369AE1F50}"/>
          </ac:grpSpMkLst>
        </pc:grpChg>
        <pc:grpChg chg="del mod">
          <ac:chgData name="Sarot SRANG" userId="a391a74c-0223-4591-9ba9-531b2ebaca54" providerId="ADAL" clId="{8504460D-6D6B-4A39-A8E6-A0F2B03EAB6A}" dt="2023-05-30T01:43:16.924" v="1716" actId="478"/>
          <ac:grpSpMkLst>
            <pc:docMk/>
            <pc:sldMk cId="3620744904" sldId="269"/>
            <ac:grpSpMk id="128" creationId="{10EAE240-7A7F-24D0-BD28-45C8D1BA249E}"/>
          </ac:grpSpMkLst>
        </pc:grpChg>
        <pc:grpChg chg="del mod">
          <ac:chgData name="Sarot SRANG" userId="a391a74c-0223-4591-9ba9-531b2ebaca54" providerId="ADAL" clId="{8504460D-6D6B-4A39-A8E6-A0F2B03EAB6A}" dt="2023-05-30T01:43:44.188" v="1731"/>
          <ac:grpSpMkLst>
            <pc:docMk/>
            <pc:sldMk cId="3620744904" sldId="269"/>
            <ac:grpSpMk id="133" creationId="{DC8F907F-8190-61A4-975F-6C0E7C8404D8}"/>
          </ac:grpSpMkLst>
        </pc:grpChg>
        <pc:grpChg chg="mod">
          <ac:chgData name="Sarot SRANG" userId="a391a74c-0223-4591-9ba9-531b2ebaca54" providerId="ADAL" clId="{8504460D-6D6B-4A39-A8E6-A0F2B03EAB6A}" dt="2023-05-30T01:43:44.188" v="1731"/>
          <ac:grpSpMkLst>
            <pc:docMk/>
            <pc:sldMk cId="3620744904" sldId="269"/>
            <ac:grpSpMk id="143" creationId="{06D51E87-A460-5A0E-A57E-AECAE6541EB3}"/>
          </ac:grpSpMkLst>
        </pc:grpChg>
        <pc:grpChg chg="mod">
          <ac:chgData name="Sarot SRANG" userId="a391a74c-0223-4591-9ba9-531b2ebaca54" providerId="ADAL" clId="{8504460D-6D6B-4A39-A8E6-A0F2B03EAB6A}" dt="2023-05-30T01:45:31.469" v="1736"/>
          <ac:grpSpMkLst>
            <pc:docMk/>
            <pc:sldMk cId="3620744904" sldId="269"/>
            <ac:grpSpMk id="148" creationId="{940A3A08-80A7-897D-99F2-4815EE1D8FBA}"/>
          </ac:grpSpMkLst>
        </pc:grpChg>
        <pc:grpChg chg="del mod">
          <ac:chgData name="Sarot SRANG" userId="a391a74c-0223-4591-9ba9-531b2ebaca54" providerId="ADAL" clId="{8504460D-6D6B-4A39-A8E6-A0F2B03EAB6A}" dt="2023-05-30T01:45:35.897" v="1743"/>
          <ac:grpSpMkLst>
            <pc:docMk/>
            <pc:sldMk cId="3620744904" sldId="269"/>
            <ac:grpSpMk id="153" creationId="{E2EDAE24-380D-C249-91B2-30A6D77D2FD6}"/>
          </ac:grpSpMkLst>
        </pc:grpChg>
        <pc:grpChg chg="mod">
          <ac:chgData name="Sarot SRANG" userId="a391a74c-0223-4591-9ba9-531b2ebaca54" providerId="ADAL" clId="{8504460D-6D6B-4A39-A8E6-A0F2B03EAB6A}" dt="2023-05-30T01:45:35.897" v="1743"/>
          <ac:grpSpMkLst>
            <pc:docMk/>
            <pc:sldMk cId="3620744904" sldId="269"/>
            <ac:grpSpMk id="155" creationId="{7AF4EDF6-DE56-F7FA-B2E5-7EF0BB6BCA28}"/>
          </ac:grpSpMkLst>
        </pc:grpChg>
        <pc:picChg chg="mod">
          <ac:chgData name="Sarot SRANG" userId="a391a74c-0223-4591-9ba9-531b2ebaca54" providerId="ADAL" clId="{8504460D-6D6B-4A39-A8E6-A0F2B03EAB6A}" dt="2023-05-25T07:43:56.653" v="486"/>
          <ac:picMkLst>
            <pc:docMk/>
            <pc:sldMk cId="3620744904" sldId="269"/>
            <ac:picMk id="3" creationId="{70B2703B-F0AF-A92A-2EB1-AB0DE6655AF5}"/>
          </ac:picMkLst>
        </pc:pic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" creationId="{3A3AE02F-593C-E67B-0660-E186247998A5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8" creationId="{2F0F0119-644B-0B51-3392-AC7663D8D691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0" creationId="{1DC54DAB-3E20-3320-994D-B2BEE1E2C0F0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1" creationId="{BF56B50D-F105-8541-77B7-D1616162C0BA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2" creationId="{FC53FFA4-6E4D-7044-5AB0-5BA70720D470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5" creationId="{CC6B97AC-58BE-91B6-020F-FE251DB3E9E7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6" creationId="{F1E4CAD4-8418-C4B7-48ED-54D3EAB4B692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8" creationId="{37660BE7-3BFE-38A7-6BDC-89DC2C2B5256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19" creationId="{1CB8291C-CA65-A0CB-FF4C-9D2A13434F84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0" creationId="{BAB92616-1C8C-6D94-A5DF-FD99D8A22D4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1" creationId="{E4C09DC6-A300-4557-C96D-498A88334839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2" creationId="{6062F14C-B527-6A97-EE11-5C7AD0B12BF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3" creationId="{9EE90B5F-579B-4E96-84AD-6F3CB1095FC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4" creationId="{E9FFB881-4F1A-8238-0600-B0DF8B87F674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5" creationId="{23708440-347D-FA33-C09C-5A06FEAF2434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6" creationId="{1077F635-D843-3E7E-C7B9-F4CFFEE448EC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7" creationId="{3BAA2BAB-D08D-E9EC-96B0-DA29F8517352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8" creationId="{8F075E48-5E53-5074-BDD1-DA49E97F4717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29" creationId="{19381931-BBD8-C314-DAFF-EB32A90C0872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0" creationId="{5EA7247B-7351-0C6C-9471-B495B301520A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1" creationId="{71E0468A-11E4-5CD0-F22F-C5D86691765D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2" creationId="{D5847B5B-92E2-C008-1FB3-DFC0BE9343D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3" creationId="{B27A4DE6-FE00-37F1-AC85-A16B21FF5CFD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4" creationId="{E385621B-1EFB-45FD-617D-81119800D5A7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5" creationId="{2A3B6A3D-E1BE-2947-9AA4-1437A627C6FC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6" creationId="{F14D2FA4-3C50-A413-82B9-9793878D44B1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7" creationId="{638E1478-C834-E1CA-B53D-F0C34994FE5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8" creationId="{6263D3FE-7ECB-49D2-66D7-02AA33FBBEDC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39" creationId="{07C6EBDB-3C64-5F95-0887-EA57642B6A3E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0" creationId="{24B6A519-21BA-0A1F-9E70-FB4039F462ED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1" creationId="{B66202FA-DA5F-67BB-61A7-FA68E22394AE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2" creationId="{05D154C2-D387-882F-EF13-2D8D538F3565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3" creationId="{BE7A5AA9-9705-6312-6D7B-AB031BFA5E50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4" creationId="{CE6053AE-2F8A-BCAF-058E-A76053D5BE6F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5" creationId="{C9F7B463-AEB2-4558-A551-BDBDC507E881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6" creationId="{91E111DA-A98E-FF2F-9699-EA7C28A13A09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7" creationId="{7A60E70F-42E8-CB50-DF4C-0859105077D8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8" creationId="{B73F3856-41F1-46BA-F09C-4EB28B283AD5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49" creationId="{A21F71EC-DF91-A29E-C7B8-F20B49FB237D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0" creationId="{1AB3A77C-0A1F-EECF-5D8A-594D7E69EE99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1" creationId="{7D670DDC-96CA-A846-B443-8CF9813FB053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2" creationId="{5817E7BB-6AEF-AA83-C018-1999EE1A6935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3" creationId="{D2FFABFE-E511-BA34-C44C-C5531260752B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4" creationId="{0FBDE51D-0416-752C-9F4F-656887CA2666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5" creationId="{1247B5DD-0578-6910-CEB4-3C72CA341258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6" creationId="{384527F2-C694-2F5D-68D3-DC067D4A963C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7" creationId="{574C47FA-0272-0090-2FD9-58B261C05932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8" creationId="{4B4DBF86-FE95-8BEA-5240-3BC109020893}"/>
          </ac:inkMkLst>
        </pc:inkChg>
        <pc:inkChg chg="mod">
          <ac:chgData name="Sarot SRANG" userId="a391a74c-0223-4591-9ba9-531b2ebaca54" providerId="ADAL" clId="{8504460D-6D6B-4A39-A8E6-A0F2B03EAB6A}" dt="2023-05-25T07:43:56.653" v="486"/>
          <ac:inkMkLst>
            <pc:docMk/>
            <pc:sldMk cId="3620744904" sldId="269"/>
            <ac:inkMk id="59" creationId="{E206D237-A176-2B43-36A1-078DD95A40EA}"/>
          </ac:inkMkLst>
        </pc:inkChg>
        <pc:inkChg chg="add del mod">
          <ac:chgData name="Sarot SRANG" userId="a391a74c-0223-4591-9ba9-531b2ebaca54" providerId="ADAL" clId="{8504460D-6D6B-4A39-A8E6-A0F2B03EAB6A}" dt="2023-05-25T07:44:11.694" v="496"/>
          <ac:inkMkLst>
            <pc:docMk/>
            <pc:sldMk cId="3620744904" sldId="269"/>
            <ac:inkMk id="60" creationId="{11E356C9-E3A8-B276-B8D4-E394C0E4C9E7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1" creationId="{052216C1-D81A-F16E-AA17-C45A47EBEF6A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2" creationId="{2F2CD276-E969-E2FB-7C03-1ADDE1591842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3" creationId="{DCF0E55A-E489-C037-B08C-03CC2EBF5264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4" creationId="{E25ECAE7-6958-E6A7-35E3-0FD5D9A878C0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6" creationId="{0A6FA2D0-69A8-16B6-9E8C-7DAC449E85F2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7" creationId="{A77A43F3-034B-F16C-4B2D-3832E16D7A7E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68" creationId="{73CF40E7-0106-0AF2-9D72-269EEEBB8949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0" creationId="{A173A3AF-D38B-DCF6-7500-27BB5FD509B5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1" creationId="{6E438779-AE39-10E2-9CE5-D1BD9FAF02CB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3" creationId="{17071E18-39EC-B24E-582A-96609FF95EB7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4" creationId="{D0778E06-7761-E471-8631-672960BFD61C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5" creationId="{217D095F-4826-52DD-619B-5F910EF92B30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6" creationId="{28CCD739-A126-506A-0319-1BB0A55AC0FD}"/>
          </ac:inkMkLst>
        </pc:inkChg>
        <pc:inkChg chg="add mod">
          <ac:chgData name="Sarot SRANG" userId="a391a74c-0223-4591-9ba9-531b2ebaca54" providerId="ADAL" clId="{8504460D-6D6B-4A39-A8E6-A0F2B03EAB6A}" dt="2023-05-25T07:44:19.300" v="506"/>
          <ac:inkMkLst>
            <pc:docMk/>
            <pc:sldMk cId="3620744904" sldId="269"/>
            <ac:inkMk id="77" creationId="{0AF51684-CDBC-402E-7B8B-39906FD48ACA}"/>
          </ac:inkMkLst>
        </pc:inkChg>
        <pc:inkChg chg="add mod">
          <ac:chgData name="Sarot SRANG" userId="a391a74c-0223-4591-9ba9-531b2ebaca54" providerId="ADAL" clId="{8504460D-6D6B-4A39-A8E6-A0F2B03EAB6A}" dt="2023-05-27T05:15:51.196" v="1217" actId="1076"/>
          <ac:inkMkLst>
            <pc:docMk/>
            <pc:sldMk cId="3620744904" sldId="269"/>
            <ac:inkMk id="85" creationId="{727B96EC-6A54-617B-55F9-05D6E410037F}"/>
          </ac:inkMkLst>
        </pc:inkChg>
        <pc:inkChg chg="add mod">
          <ac:chgData name="Sarot SRANG" userId="a391a74c-0223-4591-9ba9-531b2ebaca54" providerId="ADAL" clId="{8504460D-6D6B-4A39-A8E6-A0F2B03EAB6A}" dt="2023-05-25T07:46:06.219" v="554"/>
          <ac:inkMkLst>
            <pc:docMk/>
            <pc:sldMk cId="3620744904" sldId="269"/>
            <ac:inkMk id="86" creationId="{854F14FA-871D-249B-2DE7-F020FF8D5D42}"/>
          </ac:inkMkLst>
        </pc:inkChg>
        <pc:inkChg chg="add mod">
          <ac:chgData name="Sarot SRANG" userId="a391a74c-0223-4591-9ba9-531b2ebaca54" providerId="ADAL" clId="{8504460D-6D6B-4A39-A8E6-A0F2B03EAB6A}" dt="2023-05-25T07:46:06.219" v="554"/>
          <ac:inkMkLst>
            <pc:docMk/>
            <pc:sldMk cId="3620744904" sldId="269"/>
            <ac:inkMk id="87" creationId="{CE6CB47D-C6D5-FBFD-A4B4-B05DCF8F8D07}"/>
          </ac:inkMkLst>
        </pc:inkChg>
        <pc:inkChg chg="add mod">
          <ac:chgData name="Sarot SRANG" userId="a391a74c-0223-4591-9ba9-531b2ebaca54" providerId="ADAL" clId="{8504460D-6D6B-4A39-A8E6-A0F2B03EAB6A}" dt="2023-05-25T07:46:06.219" v="554"/>
          <ac:inkMkLst>
            <pc:docMk/>
            <pc:sldMk cId="3620744904" sldId="269"/>
            <ac:inkMk id="89" creationId="{0B580256-E3C1-481E-7D31-2E45764B3A31}"/>
          </ac:inkMkLst>
        </pc:inkChg>
        <pc:inkChg chg="add mod">
          <ac:chgData name="Sarot SRANG" userId="a391a74c-0223-4591-9ba9-531b2ebaca54" providerId="ADAL" clId="{8504460D-6D6B-4A39-A8E6-A0F2B03EAB6A}" dt="2023-05-25T07:46:06.219" v="554"/>
          <ac:inkMkLst>
            <pc:docMk/>
            <pc:sldMk cId="3620744904" sldId="269"/>
            <ac:inkMk id="90" creationId="{BAF681F2-40F5-89F9-8859-8B60E9E7B1CD}"/>
          </ac:inkMkLst>
        </pc:inkChg>
        <pc:inkChg chg="add mod">
          <ac:chgData name="Sarot SRANG" userId="a391a74c-0223-4591-9ba9-531b2ebaca54" providerId="ADAL" clId="{8504460D-6D6B-4A39-A8E6-A0F2B03EAB6A}" dt="2023-05-25T07:46:14.516" v="559"/>
          <ac:inkMkLst>
            <pc:docMk/>
            <pc:sldMk cId="3620744904" sldId="269"/>
            <ac:inkMk id="92" creationId="{ECBF5823-A97E-A6C4-3B94-981E416204D3}"/>
          </ac:inkMkLst>
        </pc:inkChg>
        <pc:inkChg chg="add mod">
          <ac:chgData name="Sarot SRANG" userId="a391a74c-0223-4591-9ba9-531b2ebaca54" providerId="ADAL" clId="{8504460D-6D6B-4A39-A8E6-A0F2B03EAB6A}" dt="2023-05-25T07:46:14.516" v="559"/>
          <ac:inkMkLst>
            <pc:docMk/>
            <pc:sldMk cId="3620744904" sldId="269"/>
            <ac:inkMk id="93" creationId="{0E890F66-10E7-4EAE-C083-DCAEA365D50D}"/>
          </ac:inkMkLst>
        </pc:inkChg>
        <pc:inkChg chg="add mod">
          <ac:chgData name="Sarot SRANG" userId="a391a74c-0223-4591-9ba9-531b2ebaca54" providerId="ADAL" clId="{8504460D-6D6B-4A39-A8E6-A0F2B03EAB6A}" dt="2023-05-25T07:46:14.516" v="559"/>
          <ac:inkMkLst>
            <pc:docMk/>
            <pc:sldMk cId="3620744904" sldId="269"/>
            <ac:inkMk id="94" creationId="{C3C39557-D888-E84F-D371-5941960DB3BD}"/>
          </ac:inkMkLst>
        </pc:inkChg>
        <pc:inkChg chg="add mod">
          <ac:chgData name="Sarot SRANG" userId="a391a74c-0223-4591-9ba9-531b2ebaca54" providerId="ADAL" clId="{8504460D-6D6B-4A39-A8E6-A0F2B03EAB6A}" dt="2023-05-25T07:46:14.516" v="559"/>
          <ac:inkMkLst>
            <pc:docMk/>
            <pc:sldMk cId="3620744904" sldId="269"/>
            <ac:inkMk id="95" creationId="{11DD6012-6CC5-1E9C-D205-431FE5160943}"/>
          </ac:inkMkLst>
        </pc:inkChg>
        <pc:inkChg chg="add">
          <ac:chgData name="Sarot SRANG" userId="a391a74c-0223-4591-9ba9-531b2ebaca54" providerId="ADAL" clId="{8504460D-6D6B-4A39-A8E6-A0F2B03EAB6A}" dt="2023-05-30T01:42:23.239" v="1685" actId="9405"/>
          <ac:inkMkLst>
            <pc:docMk/>
            <pc:sldMk cId="3620744904" sldId="269"/>
            <ac:inkMk id="98" creationId="{1294DA28-3821-DE68-8AE8-62723F89FE6F}"/>
          </ac:inkMkLst>
        </pc:inkChg>
        <pc:inkChg chg="add mod">
          <ac:chgData name="Sarot SRANG" userId="a391a74c-0223-4591-9ba9-531b2ebaca54" providerId="ADAL" clId="{8504460D-6D6B-4A39-A8E6-A0F2B03EAB6A}" dt="2023-05-30T01:42:27.315" v="1688"/>
          <ac:inkMkLst>
            <pc:docMk/>
            <pc:sldMk cId="3620744904" sldId="269"/>
            <ac:inkMk id="99" creationId="{BF96A093-AC1C-BCA5-B9A2-FD0763D4D227}"/>
          </ac:inkMkLst>
        </pc:inkChg>
        <pc:inkChg chg="add mod">
          <ac:chgData name="Sarot SRANG" userId="a391a74c-0223-4591-9ba9-531b2ebaca54" providerId="ADAL" clId="{8504460D-6D6B-4A39-A8E6-A0F2B03EAB6A}" dt="2023-05-30T01:42:27.315" v="1688"/>
          <ac:inkMkLst>
            <pc:docMk/>
            <pc:sldMk cId="3620744904" sldId="269"/>
            <ac:inkMk id="100" creationId="{B7D59596-FCE8-B32E-795F-3D7BDA81C14D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2" creationId="{B68E4763-6467-9B94-3449-3406EA87505E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3" creationId="{8F39B77F-B624-40BD-06E0-5346FBA167A9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4" creationId="{C6E2EBCB-BB03-9AA2-1A06-E8D4A70CC892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5" creationId="{E5FAA155-501F-2C10-4D7B-5AA3BFDE75F6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6" creationId="{102E7965-CA5C-BDEB-C3A4-EA80E4E508EA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7" creationId="{DEE7C909-0830-7421-9B0A-33CE04C75762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09" creationId="{FD60C542-9D69-FC1E-2A4F-665944DB6DC1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0" creationId="{547E8A4A-F409-0D16-84ED-062EC0176507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1" creationId="{6C95950E-4002-D2F0-682A-D90D838382F7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2" creationId="{77EB5B3D-4B32-A771-CDA6-37082B7FE2E9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3" creationId="{096B37E7-A5D8-8B09-786D-239EF9CC5267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4" creationId="{20288604-6086-D62B-3D3B-D39E576A3D1B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5" creationId="{85277A4B-2B3A-30F6-87D4-4191250C7320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7" creationId="{24F3D12B-0CD3-742F-AC0B-938960C23857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8" creationId="{F4A8B0E9-62E6-3AED-9D8E-190ED7F870DA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19" creationId="{06CBF732-EDF0-C3FB-D1FE-5EE4612CB751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0" creationId="{5CC1B60C-75C3-4D4E-0A7B-3FCA8E0CE2D9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1" creationId="{2CCB53C6-FEC4-E88C-DD80-D3E48E30F411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2" creationId="{50E536D6-1DD8-D02A-D440-EAE1E1603E89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4" creationId="{F7C34260-2E11-44A8-5231-0D5F32DA3DB2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6" creationId="{DBB13F73-2D39-8697-F5A6-509E6EC71127}"/>
          </ac:inkMkLst>
        </pc:inkChg>
        <pc:inkChg chg="add mod">
          <ac:chgData name="Sarot SRANG" userId="a391a74c-0223-4591-9ba9-531b2ebaca54" providerId="ADAL" clId="{8504460D-6D6B-4A39-A8E6-A0F2B03EAB6A}" dt="2023-05-30T01:43:11.380" v="1715"/>
          <ac:inkMkLst>
            <pc:docMk/>
            <pc:sldMk cId="3620744904" sldId="269"/>
            <ac:inkMk id="127" creationId="{E9F0FDF7-014F-EAD8-B025-4185DDE68389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29" creationId="{C0886D41-E635-8741-A952-6275BF7AE9F9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0" creationId="{99B3E1CC-46EC-C132-EA18-694F97A8A606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1" creationId="{E9E1331F-A06B-0C6C-E4EB-AE7671501B49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2" creationId="{29CE9F7B-7BEF-D72C-37A2-FFE7809D597A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4" creationId="{F3DFF4F5-317E-70DF-1810-BFF14CF15BAE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5" creationId="{F23CE0B2-6A45-E27E-942D-257534AEE9E7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6" creationId="{90828EB2-0C1D-75E1-9ECC-70858AE2B51E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7" creationId="{B73963A6-DDF9-3238-33B3-43E9A7346D73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8" creationId="{D7DAC599-A8F7-4077-A0F1-DB091552559C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39" creationId="{FD78BFFC-DC94-04EE-435C-90D5C90F0AF3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40" creationId="{82D9D71C-E95E-88A9-FCC9-AC8FE06D5E1A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41" creationId="{709CE40B-8959-9B21-C55D-4CBA31CC5075}"/>
          </ac:inkMkLst>
        </pc:inkChg>
        <pc:inkChg chg="add mod">
          <ac:chgData name="Sarot SRANG" userId="a391a74c-0223-4591-9ba9-531b2ebaca54" providerId="ADAL" clId="{8504460D-6D6B-4A39-A8E6-A0F2B03EAB6A}" dt="2023-05-30T01:43:44.188" v="1731"/>
          <ac:inkMkLst>
            <pc:docMk/>
            <pc:sldMk cId="3620744904" sldId="269"/>
            <ac:inkMk id="142" creationId="{1B30B99C-1C88-9847-4C72-5A65DA58DAD5}"/>
          </ac:inkMkLst>
        </pc:inkChg>
        <pc:inkChg chg="add mod">
          <ac:chgData name="Sarot SRANG" userId="a391a74c-0223-4591-9ba9-531b2ebaca54" providerId="ADAL" clId="{8504460D-6D6B-4A39-A8E6-A0F2B03EAB6A}" dt="2023-05-30T01:45:31.469" v="1736"/>
          <ac:inkMkLst>
            <pc:docMk/>
            <pc:sldMk cId="3620744904" sldId="269"/>
            <ac:inkMk id="144" creationId="{2583970F-8836-1961-C71A-1EEA32D6C8D6}"/>
          </ac:inkMkLst>
        </pc:inkChg>
        <pc:inkChg chg="add mod">
          <ac:chgData name="Sarot SRANG" userId="a391a74c-0223-4591-9ba9-531b2ebaca54" providerId="ADAL" clId="{8504460D-6D6B-4A39-A8E6-A0F2B03EAB6A}" dt="2023-05-30T01:45:31.469" v="1736"/>
          <ac:inkMkLst>
            <pc:docMk/>
            <pc:sldMk cId="3620744904" sldId="269"/>
            <ac:inkMk id="145" creationId="{9A2FD26A-3974-9FD0-C332-EE5B7C458832}"/>
          </ac:inkMkLst>
        </pc:inkChg>
        <pc:inkChg chg="add mod">
          <ac:chgData name="Sarot SRANG" userId="a391a74c-0223-4591-9ba9-531b2ebaca54" providerId="ADAL" clId="{8504460D-6D6B-4A39-A8E6-A0F2B03EAB6A}" dt="2023-05-30T01:45:31.469" v="1736"/>
          <ac:inkMkLst>
            <pc:docMk/>
            <pc:sldMk cId="3620744904" sldId="269"/>
            <ac:inkMk id="146" creationId="{827B8F40-3237-023B-5B00-B552C76EECBF}"/>
          </ac:inkMkLst>
        </pc:inkChg>
        <pc:inkChg chg="add mod">
          <ac:chgData name="Sarot SRANG" userId="a391a74c-0223-4591-9ba9-531b2ebaca54" providerId="ADAL" clId="{8504460D-6D6B-4A39-A8E6-A0F2B03EAB6A}" dt="2023-05-30T01:45:31.469" v="1736"/>
          <ac:inkMkLst>
            <pc:docMk/>
            <pc:sldMk cId="3620744904" sldId="269"/>
            <ac:inkMk id="147" creationId="{26AB93BA-58D8-F7A9-7F79-16B49BBB44A3}"/>
          </ac:inkMkLst>
        </pc:inkChg>
        <pc:inkChg chg="add mod">
          <ac:chgData name="Sarot SRANG" userId="a391a74c-0223-4591-9ba9-531b2ebaca54" providerId="ADAL" clId="{8504460D-6D6B-4A39-A8E6-A0F2B03EAB6A}" dt="2023-05-30T01:45:35.897" v="1743"/>
          <ac:inkMkLst>
            <pc:docMk/>
            <pc:sldMk cId="3620744904" sldId="269"/>
            <ac:inkMk id="149" creationId="{DC852654-A003-B432-DEFE-DF488136FCD9}"/>
          </ac:inkMkLst>
        </pc:inkChg>
        <pc:inkChg chg="add mod">
          <ac:chgData name="Sarot SRANG" userId="a391a74c-0223-4591-9ba9-531b2ebaca54" providerId="ADAL" clId="{8504460D-6D6B-4A39-A8E6-A0F2B03EAB6A}" dt="2023-05-30T01:45:35.897" v="1743"/>
          <ac:inkMkLst>
            <pc:docMk/>
            <pc:sldMk cId="3620744904" sldId="269"/>
            <ac:inkMk id="150" creationId="{36E9A698-C7CF-47B0-863A-2BE396A1857D}"/>
          </ac:inkMkLst>
        </pc:inkChg>
        <pc:inkChg chg="add mod">
          <ac:chgData name="Sarot SRANG" userId="a391a74c-0223-4591-9ba9-531b2ebaca54" providerId="ADAL" clId="{8504460D-6D6B-4A39-A8E6-A0F2B03EAB6A}" dt="2023-05-30T01:45:35.897" v="1743"/>
          <ac:inkMkLst>
            <pc:docMk/>
            <pc:sldMk cId="3620744904" sldId="269"/>
            <ac:inkMk id="151" creationId="{E808C741-EA2D-3248-E359-20B4328B22AC}"/>
          </ac:inkMkLst>
        </pc:inkChg>
        <pc:inkChg chg="add mod">
          <ac:chgData name="Sarot SRANG" userId="a391a74c-0223-4591-9ba9-531b2ebaca54" providerId="ADAL" clId="{8504460D-6D6B-4A39-A8E6-A0F2B03EAB6A}" dt="2023-05-30T01:45:35.897" v="1743"/>
          <ac:inkMkLst>
            <pc:docMk/>
            <pc:sldMk cId="3620744904" sldId="269"/>
            <ac:inkMk id="152" creationId="{7DBDF68C-95F0-DAAC-D845-A5EB8BC3A55B}"/>
          </ac:inkMkLst>
        </pc:inkChg>
        <pc:inkChg chg="add mod">
          <ac:chgData name="Sarot SRANG" userId="a391a74c-0223-4591-9ba9-531b2ebaca54" providerId="ADAL" clId="{8504460D-6D6B-4A39-A8E6-A0F2B03EAB6A}" dt="2023-05-30T01:45:35.897" v="1743"/>
          <ac:inkMkLst>
            <pc:docMk/>
            <pc:sldMk cId="3620744904" sldId="269"/>
            <ac:inkMk id="154" creationId="{14CA5E35-9750-11E8-469C-E0F19A568938}"/>
          </ac:inkMkLst>
        </pc:inkChg>
      </pc:sldChg>
      <pc:sldChg chg="modSp add mod">
        <pc:chgData name="Sarot SRANG" userId="a391a74c-0223-4591-9ba9-531b2ebaca54" providerId="ADAL" clId="{8504460D-6D6B-4A39-A8E6-A0F2B03EAB6A}" dt="2023-05-27T05:14:20.038" v="1175" actId="20577"/>
        <pc:sldMkLst>
          <pc:docMk/>
          <pc:sldMk cId="2753903479" sldId="270"/>
        </pc:sldMkLst>
        <pc:spChg chg="mod">
          <ac:chgData name="Sarot SRANG" userId="a391a74c-0223-4591-9ba9-531b2ebaca54" providerId="ADAL" clId="{8504460D-6D6B-4A39-A8E6-A0F2B03EAB6A}" dt="2023-05-27T05:14:20.038" v="1175" actId="20577"/>
          <ac:spMkLst>
            <pc:docMk/>
            <pc:sldMk cId="2753903479" sldId="270"/>
            <ac:spMk id="2" creationId="{00000000-0000-0000-0000-000000000000}"/>
          </ac:spMkLst>
        </pc:spChg>
        <pc:spChg chg="mod">
          <ac:chgData name="Sarot SRANG" userId="a391a74c-0223-4591-9ba9-531b2ebaca54" providerId="ADAL" clId="{8504460D-6D6B-4A39-A8E6-A0F2B03EAB6A}" dt="2023-05-27T05:11:16.785" v="1090" actId="20577"/>
          <ac:spMkLst>
            <pc:docMk/>
            <pc:sldMk cId="2753903479" sldId="270"/>
            <ac:spMk id="3" creationId="{00000000-0000-0000-0000-000000000000}"/>
          </ac:spMkLst>
        </pc:spChg>
      </pc:sldChg>
      <pc:sldChg chg="addSp modSp new mod">
        <pc:chgData name="Sarot SRANG" userId="a391a74c-0223-4591-9ba9-531b2ebaca54" providerId="ADAL" clId="{8504460D-6D6B-4A39-A8E6-A0F2B03EAB6A}" dt="2023-05-27T05:14:42.709" v="1178"/>
        <pc:sldMkLst>
          <pc:docMk/>
          <pc:sldMk cId="3297457924" sldId="271"/>
        </pc:sldMkLst>
        <pc:spChg chg="mod">
          <ac:chgData name="Sarot SRANG" userId="a391a74c-0223-4591-9ba9-531b2ebaca54" providerId="ADAL" clId="{8504460D-6D6B-4A39-A8E6-A0F2B03EAB6A}" dt="2023-05-27T05:14:42.709" v="1178"/>
          <ac:spMkLst>
            <pc:docMk/>
            <pc:sldMk cId="3297457924" sldId="271"/>
            <ac:spMk id="2" creationId="{C0FDA89E-2B76-05BB-7FD7-83F5A65F13C5}"/>
          </ac:spMkLst>
        </pc:spChg>
        <pc:spChg chg="mod">
          <ac:chgData name="Sarot SRANG" userId="a391a74c-0223-4591-9ba9-531b2ebaca54" providerId="ADAL" clId="{8504460D-6D6B-4A39-A8E6-A0F2B03EAB6A}" dt="2023-05-27T05:04:36.676" v="970" actId="207"/>
          <ac:spMkLst>
            <pc:docMk/>
            <pc:sldMk cId="3297457924" sldId="271"/>
            <ac:spMk id="3" creationId="{99F553CF-3DD3-867C-3D7B-E5F20609A2F4}"/>
          </ac:spMkLst>
        </pc:spChg>
        <pc:picChg chg="add mod">
          <ac:chgData name="Sarot SRANG" userId="a391a74c-0223-4591-9ba9-531b2ebaca54" providerId="ADAL" clId="{8504460D-6D6B-4A39-A8E6-A0F2B03EAB6A}" dt="2023-05-27T04:59:42.662" v="891" actId="1076"/>
          <ac:picMkLst>
            <pc:docMk/>
            <pc:sldMk cId="3297457924" sldId="271"/>
            <ac:picMk id="5" creationId="{9CDFECC5-6DF1-7F6E-3A24-FBFFA20F8DB0}"/>
          </ac:picMkLst>
        </pc:picChg>
      </pc:sldChg>
      <pc:sldChg chg="modSp add mod">
        <pc:chgData name="Sarot SRANG" userId="a391a74c-0223-4591-9ba9-531b2ebaca54" providerId="ADAL" clId="{8504460D-6D6B-4A39-A8E6-A0F2B03EAB6A}" dt="2023-05-27T05:15:02.098" v="1180" actId="14100"/>
        <pc:sldMkLst>
          <pc:docMk/>
          <pc:sldMk cId="3607875871" sldId="272"/>
        </pc:sldMkLst>
        <pc:spChg chg="mod">
          <ac:chgData name="Sarot SRANG" userId="a391a74c-0223-4591-9ba9-531b2ebaca54" providerId="ADAL" clId="{8504460D-6D6B-4A39-A8E6-A0F2B03EAB6A}" dt="2023-05-27T05:15:02.098" v="1180" actId="14100"/>
          <ac:spMkLst>
            <pc:docMk/>
            <pc:sldMk cId="3607875871" sldId="272"/>
            <ac:spMk id="2" creationId="{C0FDA89E-2B76-05BB-7FD7-83F5A65F13C5}"/>
          </ac:spMkLst>
        </pc:spChg>
        <pc:spChg chg="mod">
          <ac:chgData name="Sarot SRANG" userId="a391a74c-0223-4591-9ba9-531b2ebaca54" providerId="ADAL" clId="{8504460D-6D6B-4A39-A8E6-A0F2B03EAB6A}" dt="2023-05-27T05:10:21.265" v="1089"/>
          <ac:spMkLst>
            <pc:docMk/>
            <pc:sldMk cId="3607875871" sldId="272"/>
            <ac:spMk id="3" creationId="{99F553CF-3DD3-867C-3D7B-E5F20609A2F4}"/>
          </ac:spMkLst>
        </pc:spChg>
      </pc:sldChg>
      <pc:sldChg chg="addSp delSp modSp new mod modAnim">
        <pc:chgData name="Sarot SRANG" userId="a391a74c-0223-4591-9ba9-531b2ebaca54" providerId="ADAL" clId="{8504460D-6D6B-4A39-A8E6-A0F2B03EAB6A}" dt="2023-05-30T02:25:45.560" v="1979" actId="9405"/>
        <pc:sldMkLst>
          <pc:docMk/>
          <pc:sldMk cId="570909792" sldId="273"/>
        </pc:sldMkLst>
        <pc:spChg chg="del">
          <ac:chgData name="Sarot SRANG" userId="a391a74c-0223-4591-9ba9-531b2ebaca54" providerId="ADAL" clId="{8504460D-6D6B-4A39-A8E6-A0F2B03EAB6A}" dt="2023-05-27T05:35:28.447" v="1426" actId="478"/>
          <ac:spMkLst>
            <pc:docMk/>
            <pc:sldMk cId="570909792" sldId="273"/>
            <ac:spMk id="2" creationId="{6CA4799B-0F9B-9CE5-6DA0-FC7F3BF288E9}"/>
          </ac:spMkLst>
        </pc:spChg>
        <pc:spChg chg="del">
          <ac:chgData name="Sarot SRANG" userId="a391a74c-0223-4591-9ba9-531b2ebaca54" providerId="ADAL" clId="{8504460D-6D6B-4A39-A8E6-A0F2B03EAB6A}" dt="2023-05-27T05:35:20.466" v="1424" actId="478"/>
          <ac:spMkLst>
            <pc:docMk/>
            <pc:sldMk cId="570909792" sldId="273"/>
            <ac:spMk id="3" creationId="{77B48C2D-242C-D012-2528-70E32D6C3A3D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7" creationId="{CA3654E9-46D1-08E3-CD0E-DC0260ACBFD9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8" creationId="{BE9FC9F8-0601-214C-95FC-59EDA285CB36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9" creationId="{415F366E-CDC3-B04A-D52F-3E96197167CD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0" creationId="{4DDF75C1-FCCD-3178-61B9-0F41FADF7C44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2" creationId="{938D6BB8-04BD-1B26-5B2C-5D2EC2488641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3" creationId="{81ABD9C7-3CF5-ED78-D7C3-40D7A2365B0B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4" creationId="{D27E3E86-79C0-5AD4-9669-A2DA5ED1A314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5" creationId="{54CD6426-6365-559C-3D05-D987342B9309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6" creationId="{6B20CACD-AE7D-C405-D9A7-64AAB49A1514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7" creationId="{087E9566-0FEF-8E15-75CA-B159079BBE3B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18" creationId="{6C7259FE-3BFE-0699-9708-54C7E8D39F9B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24" creationId="{1767CEF7-EC40-E13C-E25F-93F6E10BD74C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25" creationId="{D5583CF5-C7E8-E01C-19B0-A23B3314D054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27" creationId="{481D593B-3458-5CE0-0325-C8B72C3C8250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30" creationId="{7996B0DC-A61E-A36A-7AAA-B5516B297A8A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32" creationId="{F0C18819-4443-DBCC-A22F-F7B845C3A6F3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34" creationId="{EDDB7F2A-CA97-0613-8928-EE3BA4DDFB28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36" creationId="{55E8CC36-76E3-A528-E801-26D8838240ED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37" creationId="{A8674A6C-C0BD-F003-CE88-2E36C3A8C965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40" creationId="{85FFDD4A-FB06-B087-43F5-2B41524F4A56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43" creationId="{88919AA5-4A1F-13D9-2C55-90B8CA60C1B3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49" creationId="{D5A2B830-5AB8-1BAE-73B8-3212CD91D8EE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50" creationId="{9BE7D2AD-2243-993E-4CBD-059ECC3C9461}"/>
          </ac:spMkLst>
        </pc:spChg>
        <pc:spChg chg="mod">
          <ac:chgData name="Sarot SRANG" userId="a391a74c-0223-4591-9ba9-531b2ebaca54" providerId="ADAL" clId="{8504460D-6D6B-4A39-A8E6-A0F2B03EAB6A}" dt="2023-05-27T05:39:31.732" v="1460" actId="20577"/>
          <ac:spMkLst>
            <pc:docMk/>
            <pc:sldMk cId="570909792" sldId="273"/>
            <ac:spMk id="52" creationId="{18E455B5-6ED4-FBF2-51DE-E75C2C28A2C2}"/>
          </ac:spMkLst>
        </pc:spChg>
        <pc:spChg chg="add mod">
          <ac:chgData name="Sarot SRANG" userId="a391a74c-0223-4591-9ba9-531b2ebaca54" providerId="ADAL" clId="{8504460D-6D6B-4A39-A8E6-A0F2B03EAB6A}" dt="2023-05-27T05:42:54.480" v="1638" actId="20577"/>
          <ac:spMkLst>
            <pc:docMk/>
            <pc:sldMk cId="570909792" sldId="273"/>
            <ac:spMk id="54" creationId="{EB9F8E50-2D72-656C-C129-4848CB442B19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1" creationId="{FF21EC52-1E06-8C28-86B7-F3C0D0A7A492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2" creationId="{CB1975DD-7D57-AA03-0DFE-3FD62F6B711C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3" creationId="{FDE73F3F-5996-3399-DB3E-061B92D7C202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4" creationId="{A6485225-216A-08BB-3745-411A638D2A9F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6" creationId="{E7DA7098-E217-B3E2-E8D0-B0C3736AF585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7" creationId="{E73CCBFA-6203-EFCF-F002-E0BE98495FDF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8" creationId="{68115BEC-4654-92E2-C599-4166A3D7A796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69" creationId="{FEF6BFFE-C867-8C5E-F3E3-16A9B2314652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70" creationId="{28744A3B-6953-C2C6-21C7-0B8D0D4CB2C3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71" creationId="{6DCA7BF2-4FEA-0895-0F9B-3F8744E7B8EF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72" creationId="{BE88A1D0-E1C1-D9F3-200B-A508C55D9863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78" creationId="{A31FA1CE-5DBB-7B9A-3226-C6671F53D289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79" creationId="{A89B0AE4-4FB1-A59C-E5AB-406049671EAD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81" creationId="{027ADD25-C00B-8781-651B-319ADEFCDE5C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84" creationId="{5B8F9DF5-7AEA-91A8-91DB-7855E8C1E93A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86" creationId="{CE32EB7F-54F8-40B7-6732-4417831DD9C5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88" creationId="{F40C9B1E-D27C-FD91-1623-1AB6CF3C5D6F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90" creationId="{B14D62B9-41AD-3C3B-7F26-5E4E152E7FA0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91" creationId="{78263206-9449-36AD-C8CD-6BE39D5915A2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94" creationId="{A9473364-0E52-B7BC-B62A-51E7A85B8DF6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97" creationId="{6AE2349B-C0DD-0ABA-30B1-A41E3ABA1472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103" creationId="{A47A092A-88A4-FA79-59AA-83F0646356CB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104" creationId="{6BA9D38F-A39D-B171-53FB-307666995B21}"/>
          </ac:spMkLst>
        </pc:spChg>
        <pc:spChg chg="mod">
          <ac:chgData name="Sarot SRANG" userId="a391a74c-0223-4591-9ba9-531b2ebaca54" providerId="ADAL" clId="{8504460D-6D6B-4A39-A8E6-A0F2B03EAB6A}" dt="2023-05-30T02:15:35.829" v="1797"/>
          <ac:spMkLst>
            <pc:docMk/>
            <pc:sldMk cId="570909792" sldId="273"/>
            <ac:spMk id="106" creationId="{51C0203D-24AF-8AFB-CB92-1FFBC7744954}"/>
          </ac:spMkLst>
        </pc:spChg>
        <pc:grpChg chg="add del mod">
          <ac:chgData name="Sarot SRANG" userId="a391a74c-0223-4591-9ba9-531b2ebaca54" providerId="ADAL" clId="{8504460D-6D6B-4A39-A8E6-A0F2B03EAB6A}" dt="2023-05-30T02:15:10.792" v="1795" actId="478"/>
          <ac:grpSpMkLst>
            <pc:docMk/>
            <pc:sldMk cId="570909792" sldId="273"/>
            <ac:grpSpMk id="4" creationId="{C543D32D-5F94-A4DE-4516-E2F733369272}"/>
          </ac:grpSpMkLst>
        </pc:grpChg>
        <pc:grpChg chg="mod">
          <ac:chgData name="Sarot SRANG" userId="a391a74c-0223-4591-9ba9-531b2ebaca54" providerId="ADAL" clId="{8504460D-6D6B-4A39-A8E6-A0F2B03EAB6A}" dt="2023-05-27T05:39:31.732" v="1460" actId="20577"/>
          <ac:grpSpMkLst>
            <pc:docMk/>
            <pc:sldMk cId="570909792" sldId="273"/>
            <ac:grpSpMk id="11" creationId="{3A9E0794-DD3D-6FDF-8C84-704484291236}"/>
          </ac:grpSpMkLst>
        </pc:grpChg>
        <pc:grpChg chg="mod">
          <ac:chgData name="Sarot SRANG" userId="a391a74c-0223-4591-9ba9-531b2ebaca54" providerId="ADAL" clId="{8504460D-6D6B-4A39-A8E6-A0F2B03EAB6A}" dt="2023-05-27T05:39:31.732" v="1460" actId="20577"/>
          <ac:grpSpMkLst>
            <pc:docMk/>
            <pc:sldMk cId="570909792" sldId="273"/>
            <ac:grpSpMk id="38" creationId="{FA141EF8-B58C-9E89-084C-186FE4DA660D}"/>
          </ac:grpSpMkLst>
        </pc:grpChg>
        <pc:grpChg chg="mod">
          <ac:chgData name="Sarot SRANG" userId="a391a74c-0223-4591-9ba9-531b2ebaca54" providerId="ADAL" clId="{8504460D-6D6B-4A39-A8E6-A0F2B03EAB6A}" dt="2023-05-27T05:39:31.732" v="1460" actId="20577"/>
          <ac:grpSpMkLst>
            <pc:docMk/>
            <pc:sldMk cId="570909792" sldId="273"/>
            <ac:grpSpMk id="41" creationId="{B3E4BD2C-5626-D144-27F7-922CA744ACB5}"/>
          </ac:grpSpMkLst>
        </pc:grpChg>
        <pc:grpChg chg="mod">
          <ac:chgData name="Sarot SRANG" userId="a391a74c-0223-4591-9ba9-531b2ebaca54" providerId="ADAL" clId="{8504460D-6D6B-4A39-A8E6-A0F2B03EAB6A}" dt="2023-05-27T05:39:31.732" v="1460" actId="20577"/>
          <ac:grpSpMkLst>
            <pc:docMk/>
            <pc:sldMk cId="570909792" sldId="273"/>
            <ac:grpSpMk id="42" creationId="{41DB145E-95C8-4D74-909D-B908A05E456C}"/>
          </ac:grpSpMkLst>
        </pc:grpChg>
        <pc:grpChg chg="add mod ord">
          <ac:chgData name="Sarot SRANG" userId="a391a74c-0223-4591-9ba9-531b2ebaca54" providerId="ADAL" clId="{8504460D-6D6B-4A39-A8E6-A0F2B03EAB6A}" dt="2023-05-30T02:15:48.879" v="1800" actId="1076"/>
          <ac:grpSpMkLst>
            <pc:docMk/>
            <pc:sldMk cId="570909792" sldId="273"/>
            <ac:grpSpMk id="56" creationId="{F82F423B-8C96-DC81-2879-ECEDDDFD69A2}"/>
          </ac:grpSpMkLst>
        </pc:grpChg>
        <pc:grpChg chg="mod">
          <ac:chgData name="Sarot SRANG" userId="a391a74c-0223-4591-9ba9-531b2ebaca54" providerId="ADAL" clId="{8504460D-6D6B-4A39-A8E6-A0F2B03EAB6A}" dt="2023-05-30T02:15:35.829" v="1797"/>
          <ac:grpSpMkLst>
            <pc:docMk/>
            <pc:sldMk cId="570909792" sldId="273"/>
            <ac:grpSpMk id="57" creationId="{8E049551-BDC7-7D34-E750-D73F64C9356A}"/>
          </ac:grpSpMkLst>
        </pc:grpChg>
        <pc:grpChg chg="mod">
          <ac:chgData name="Sarot SRANG" userId="a391a74c-0223-4591-9ba9-531b2ebaca54" providerId="ADAL" clId="{8504460D-6D6B-4A39-A8E6-A0F2B03EAB6A}" dt="2023-05-30T02:15:35.829" v="1797"/>
          <ac:grpSpMkLst>
            <pc:docMk/>
            <pc:sldMk cId="570909792" sldId="273"/>
            <ac:grpSpMk id="65" creationId="{B5747AAC-3A51-9BAD-5EFF-1B4607FDE718}"/>
          </ac:grpSpMkLst>
        </pc:grpChg>
        <pc:grpChg chg="mod">
          <ac:chgData name="Sarot SRANG" userId="a391a74c-0223-4591-9ba9-531b2ebaca54" providerId="ADAL" clId="{8504460D-6D6B-4A39-A8E6-A0F2B03EAB6A}" dt="2023-05-30T02:15:35.829" v="1797"/>
          <ac:grpSpMkLst>
            <pc:docMk/>
            <pc:sldMk cId="570909792" sldId="273"/>
            <ac:grpSpMk id="92" creationId="{5CD43D45-6C35-C8FB-BACA-FF9A2669A6B1}"/>
          </ac:grpSpMkLst>
        </pc:grpChg>
        <pc:grpChg chg="mod">
          <ac:chgData name="Sarot SRANG" userId="a391a74c-0223-4591-9ba9-531b2ebaca54" providerId="ADAL" clId="{8504460D-6D6B-4A39-A8E6-A0F2B03EAB6A}" dt="2023-05-30T02:15:35.829" v="1797"/>
          <ac:grpSpMkLst>
            <pc:docMk/>
            <pc:sldMk cId="570909792" sldId="273"/>
            <ac:grpSpMk id="95" creationId="{2C4C8F19-86AA-30ED-95E9-B106E0200FAC}"/>
          </ac:grpSpMkLst>
        </pc:grpChg>
        <pc:grpChg chg="mod">
          <ac:chgData name="Sarot SRANG" userId="a391a74c-0223-4591-9ba9-531b2ebaca54" providerId="ADAL" clId="{8504460D-6D6B-4A39-A8E6-A0F2B03EAB6A}" dt="2023-05-30T02:15:35.829" v="1797"/>
          <ac:grpSpMkLst>
            <pc:docMk/>
            <pc:sldMk cId="570909792" sldId="273"/>
            <ac:grpSpMk id="96" creationId="{744BC45A-3CB6-B131-A9C8-88BC35CFAC46}"/>
          </ac:grpSpMkLst>
        </pc:grpChg>
        <pc:grpChg chg="mod">
          <ac:chgData name="Sarot SRANG" userId="a391a74c-0223-4591-9ba9-531b2ebaca54" providerId="ADAL" clId="{8504460D-6D6B-4A39-A8E6-A0F2B03EAB6A}" dt="2023-05-30T02:18:09.814" v="1815"/>
          <ac:grpSpMkLst>
            <pc:docMk/>
            <pc:sldMk cId="570909792" sldId="273"/>
            <ac:grpSpMk id="114" creationId="{5A571087-7F93-B160-E122-E2E6FDA51774}"/>
          </ac:grpSpMkLst>
        </pc:grpChg>
        <pc:grpChg chg="mod">
          <ac:chgData name="Sarot SRANG" userId="a391a74c-0223-4591-9ba9-531b2ebaca54" providerId="ADAL" clId="{8504460D-6D6B-4A39-A8E6-A0F2B03EAB6A}" dt="2023-05-30T02:18:47.414" v="1827"/>
          <ac:grpSpMkLst>
            <pc:docMk/>
            <pc:sldMk cId="570909792" sldId="273"/>
            <ac:grpSpMk id="125" creationId="{00899E7F-CF7F-FA12-A754-892DAB791103}"/>
          </ac:grpSpMkLst>
        </pc:grpChg>
        <pc:grpChg chg="mod">
          <ac:chgData name="Sarot SRANG" userId="a391a74c-0223-4591-9ba9-531b2ebaca54" providerId="ADAL" clId="{8504460D-6D6B-4A39-A8E6-A0F2B03EAB6A}" dt="2023-05-30T02:19:40.307" v="1832"/>
          <ac:grpSpMkLst>
            <pc:docMk/>
            <pc:sldMk cId="570909792" sldId="273"/>
            <ac:grpSpMk id="130" creationId="{A45DCA3A-1972-5068-565A-A778254DF360}"/>
          </ac:grpSpMkLst>
        </pc:grpChg>
        <pc:grpChg chg="del mod">
          <ac:chgData name="Sarot SRANG" userId="a391a74c-0223-4591-9ba9-531b2ebaca54" providerId="ADAL" clId="{8504460D-6D6B-4A39-A8E6-A0F2B03EAB6A}" dt="2023-05-30T02:20:46.199" v="1846"/>
          <ac:grpSpMkLst>
            <pc:docMk/>
            <pc:sldMk cId="570909792" sldId="273"/>
            <ac:grpSpMk id="141" creationId="{B857BE82-7E3F-FA8A-E6CE-AA493CBB74C2}"/>
          </ac:grpSpMkLst>
        </pc:grpChg>
        <pc:grpChg chg="mod">
          <ac:chgData name="Sarot SRANG" userId="a391a74c-0223-4591-9ba9-531b2ebaca54" providerId="ADAL" clId="{8504460D-6D6B-4A39-A8E6-A0F2B03EAB6A}" dt="2023-05-30T02:20:46.199" v="1846"/>
          <ac:grpSpMkLst>
            <pc:docMk/>
            <pc:sldMk cId="570909792" sldId="273"/>
            <ac:grpSpMk id="143" creationId="{159AF177-F70C-6AB4-AF0F-C1E093B0576C}"/>
          </ac:grpSpMkLst>
        </pc:grpChg>
        <pc:grpChg chg="del mod">
          <ac:chgData name="Sarot SRANG" userId="a391a74c-0223-4591-9ba9-531b2ebaca54" providerId="ADAL" clId="{8504460D-6D6B-4A39-A8E6-A0F2B03EAB6A}" dt="2023-05-30T02:20:51.314" v="1852"/>
          <ac:grpSpMkLst>
            <pc:docMk/>
            <pc:sldMk cId="570909792" sldId="273"/>
            <ac:grpSpMk id="146" creationId="{021F2A6C-5D42-611B-B854-6AD2972179E1}"/>
          </ac:grpSpMkLst>
        </pc:grpChg>
        <pc:grpChg chg="del mod">
          <ac:chgData name="Sarot SRANG" userId="a391a74c-0223-4591-9ba9-531b2ebaca54" providerId="ADAL" clId="{8504460D-6D6B-4A39-A8E6-A0F2B03EAB6A}" dt="2023-05-30T02:21:20.775" v="1880"/>
          <ac:grpSpMkLst>
            <pc:docMk/>
            <pc:sldMk cId="570909792" sldId="273"/>
            <ac:grpSpMk id="153" creationId="{1796CC6E-F32B-1C12-9FCB-955EEF0286C8}"/>
          </ac:grpSpMkLst>
        </pc:grpChg>
        <pc:grpChg chg="mod">
          <ac:chgData name="Sarot SRANG" userId="a391a74c-0223-4591-9ba9-531b2ebaca54" providerId="ADAL" clId="{8504460D-6D6B-4A39-A8E6-A0F2B03EAB6A}" dt="2023-05-30T02:21:20.775" v="1880"/>
          <ac:grpSpMkLst>
            <pc:docMk/>
            <pc:sldMk cId="570909792" sldId="273"/>
            <ac:grpSpMk id="173" creationId="{6B0C99A9-2E29-249F-1DDF-0959EBB7949A}"/>
          </ac:grpSpMkLst>
        </pc:grpChg>
        <pc:grpChg chg="mod">
          <ac:chgData name="Sarot SRANG" userId="a391a74c-0223-4591-9ba9-531b2ebaca54" providerId="ADAL" clId="{8504460D-6D6B-4A39-A8E6-A0F2B03EAB6A}" dt="2023-05-30T02:21:20.775" v="1880"/>
          <ac:grpSpMkLst>
            <pc:docMk/>
            <pc:sldMk cId="570909792" sldId="273"/>
            <ac:grpSpMk id="174" creationId="{EF96455C-CE92-B634-46E7-1549FB5C3FD3}"/>
          </ac:grpSpMkLst>
        </pc:grpChg>
        <pc:grpChg chg="mod">
          <ac:chgData name="Sarot SRANG" userId="a391a74c-0223-4591-9ba9-531b2ebaca54" providerId="ADAL" clId="{8504460D-6D6B-4A39-A8E6-A0F2B03EAB6A}" dt="2023-05-30T02:21:20.775" v="1880"/>
          <ac:grpSpMkLst>
            <pc:docMk/>
            <pc:sldMk cId="570909792" sldId="273"/>
            <ac:grpSpMk id="175" creationId="{CAF6B34A-7CC1-47AD-EECE-3CCB0478DA1B}"/>
          </ac:grpSpMkLst>
        </pc:grpChg>
        <pc:grpChg chg="mod">
          <ac:chgData name="Sarot SRANG" userId="a391a74c-0223-4591-9ba9-531b2ebaca54" providerId="ADAL" clId="{8504460D-6D6B-4A39-A8E6-A0F2B03EAB6A}" dt="2023-05-30T02:21:26.354" v="1889"/>
          <ac:grpSpMkLst>
            <pc:docMk/>
            <pc:sldMk cId="570909792" sldId="273"/>
            <ac:grpSpMk id="184" creationId="{14952E97-C2BE-05F7-C597-C859C670A8A0}"/>
          </ac:grpSpMkLst>
        </pc:grpChg>
        <pc:grpChg chg="mod">
          <ac:chgData name="Sarot SRANG" userId="a391a74c-0223-4591-9ba9-531b2ebaca54" providerId="ADAL" clId="{8504460D-6D6B-4A39-A8E6-A0F2B03EAB6A}" dt="2023-05-30T02:22:15.121" v="1896"/>
          <ac:grpSpMkLst>
            <pc:docMk/>
            <pc:sldMk cId="570909792" sldId="273"/>
            <ac:grpSpMk id="191" creationId="{ACF90B8B-2B6B-83A9-A5BD-7C3167BFE800}"/>
          </ac:grpSpMkLst>
        </pc:grpChg>
        <pc:grpChg chg="del mod">
          <ac:chgData name="Sarot SRANG" userId="a391a74c-0223-4591-9ba9-531b2ebaca54" providerId="ADAL" clId="{8504460D-6D6B-4A39-A8E6-A0F2B03EAB6A}" dt="2023-05-30T02:22:49.220" v="1907"/>
          <ac:grpSpMkLst>
            <pc:docMk/>
            <pc:sldMk cId="570909792" sldId="273"/>
            <ac:grpSpMk id="195" creationId="{864CFEE7-D341-FF30-EFE8-ECD118575D52}"/>
          </ac:grpSpMkLst>
        </pc:grpChg>
        <pc:grpChg chg="mod">
          <ac:chgData name="Sarot SRANG" userId="a391a74c-0223-4591-9ba9-531b2ebaca54" providerId="ADAL" clId="{8504460D-6D6B-4A39-A8E6-A0F2B03EAB6A}" dt="2023-05-30T02:22:48.476" v="1906"/>
          <ac:grpSpMkLst>
            <pc:docMk/>
            <pc:sldMk cId="570909792" sldId="273"/>
            <ac:grpSpMk id="201" creationId="{9964C781-6CFA-6D70-36DE-1A80384FDDDB}"/>
          </ac:grpSpMkLst>
        </pc:grpChg>
        <pc:grpChg chg="mod">
          <ac:chgData name="Sarot SRANG" userId="a391a74c-0223-4591-9ba9-531b2ebaca54" providerId="ADAL" clId="{8504460D-6D6B-4A39-A8E6-A0F2B03EAB6A}" dt="2023-05-30T02:22:58.537" v="1918"/>
          <ac:grpSpMkLst>
            <pc:docMk/>
            <pc:sldMk cId="570909792" sldId="273"/>
            <ac:grpSpMk id="211" creationId="{84533087-1B4C-D4BA-7045-CABF1C274540}"/>
          </ac:grpSpMkLst>
        </pc:grpChg>
        <pc:grpChg chg="mod">
          <ac:chgData name="Sarot SRANG" userId="a391a74c-0223-4591-9ba9-531b2ebaca54" providerId="ADAL" clId="{8504460D-6D6B-4A39-A8E6-A0F2B03EAB6A}" dt="2023-05-30T02:23:28.783" v="1925"/>
          <ac:grpSpMkLst>
            <pc:docMk/>
            <pc:sldMk cId="570909792" sldId="273"/>
            <ac:grpSpMk id="218" creationId="{9818C4B1-0648-BBDB-B7FF-A18960F158E6}"/>
          </ac:grpSpMkLst>
        </pc:grpChg>
        <pc:grpChg chg="mod">
          <ac:chgData name="Sarot SRANG" userId="a391a74c-0223-4591-9ba9-531b2ebaca54" providerId="ADAL" clId="{8504460D-6D6B-4A39-A8E6-A0F2B03EAB6A}" dt="2023-05-30T02:23:56.807" v="1942"/>
          <ac:grpSpMkLst>
            <pc:docMk/>
            <pc:sldMk cId="570909792" sldId="273"/>
            <ac:grpSpMk id="227" creationId="{C7AB5AAB-EE12-FAE2-6612-9502768208BA}"/>
          </ac:grpSpMkLst>
        </pc:grpChg>
        <pc:grpChg chg="mod">
          <ac:chgData name="Sarot SRANG" userId="a391a74c-0223-4591-9ba9-531b2ebaca54" providerId="ADAL" clId="{8504460D-6D6B-4A39-A8E6-A0F2B03EAB6A}" dt="2023-05-30T02:23:34.341" v="1934"/>
          <ac:grpSpMkLst>
            <pc:docMk/>
            <pc:sldMk cId="570909792" sldId="273"/>
            <ac:grpSpMk id="228" creationId="{4AA36AC1-AAF2-1832-A9F6-32D04AB67079}"/>
          </ac:grpSpMkLst>
        </pc:grpChg>
        <pc:grpChg chg="mod">
          <ac:chgData name="Sarot SRANG" userId="a391a74c-0223-4591-9ba9-531b2ebaca54" providerId="ADAL" clId="{8504460D-6D6B-4A39-A8E6-A0F2B03EAB6A}" dt="2023-05-30T02:23:51.195" v="1940"/>
          <ac:grpSpMkLst>
            <pc:docMk/>
            <pc:sldMk cId="570909792" sldId="273"/>
            <ac:grpSpMk id="234" creationId="{A05AD3D1-D023-9F65-7FE8-176C671AFE26}"/>
          </ac:grpSpMkLst>
        </pc:grpChg>
        <pc:grpChg chg="del mod">
          <ac:chgData name="Sarot SRANG" userId="a391a74c-0223-4591-9ba9-531b2ebaca54" providerId="ADAL" clId="{8504460D-6D6B-4A39-A8E6-A0F2B03EAB6A}" dt="2023-05-30T02:24:38.746" v="1960"/>
          <ac:grpSpMkLst>
            <pc:docMk/>
            <pc:sldMk cId="570909792" sldId="273"/>
            <ac:grpSpMk id="239" creationId="{596ED55B-A059-A357-0C5D-F36189D098DA}"/>
          </ac:grpSpMkLst>
        </pc:grpChg>
        <pc:grpChg chg="del mod">
          <ac:chgData name="Sarot SRANG" userId="a391a74c-0223-4591-9ba9-531b2ebaca54" providerId="ADAL" clId="{8504460D-6D6B-4A39-A8E6-A0F2B03EAB6A}" dt="2023-05-30T02:24:42.632" v="1965"/>
          <ac:grpSpMkLst>
            <pc:docMk/>
            <pc:sldMk cId="570909792" sldId="273"/>
            <ac:grpSpMk id="252" creationId="{9B02B47B-EB65-1343-07EA-B14992F107B1}"/>
          </ac:grpSpMkLst>
        </pc:grpChg>
        <pc:grpChg chg="del mod">
          <ac:chgData name="Sarot SRANG" userId="a391a74c-0223-4591-9ba9-531b2ebaca54" providerId="ADAL" clId="{8504460D-6D6B-4A39-A8E6-A0F2B03EAB6A}" dt="2023-05-30T02:24:48.990" v="1969"/>
          <ac:grpSpMkLst>
            <pc:docMk/>
            <pc:sldMk cId="570909792" sldId="273"/>
            <ac:grpSpMk id="257" creationId="{9CE91012-0193-C878-26C5-4DB14A2473F6}"/>
          </ac:grpSpMkLst>
        </pc:grpChg>
        <pc:grpChg chg="mod">
          <ac:chgData name="Sarot SRANG" userId="a391a74c-0223-4591-9ba9-531b2ebaca54" providerId="ADAL" clId="{8504460D-6D6B-4A39-A8E6-A0F2B03EAB6A}" dt="2023-05-30T02:24:48.990" v="1969"/>
          <ac:grpSpMkLst>
            <pc:docMk/>
            <pc:sldMk cId="570909792" sldId="273"/>
            <ac:grpSpMk id="260" creationId="{DF59A2D4-97CD-7517-3522-59B5CCF45571}"/>
          </ac:grpSpMkLst>
        </pc:grpChg>
        <pc:grpChg chg="mod">
          <ac:chgData name="Sarot SRANG" userId="a391a74c-0223-4591-9ba9-531b2ebaca54" providerId="ADAL" clId="{8504460D-6D6B-4A39-A8E6-A0F2B03EAB6A}" dt="2023-05-30T02:25:44.599" v="1978"/>
          <ac:grpSpMkLst>
            <pc:docMk/>
            <pc:sldMk cId="570909792" sldId="273"/>
            <ac:grpSpMk id="267" creationId="{55AAC807-2FA9-DB33-5949-FE6EA84FFA66}"/>
          </ac:grpSpMkLst>
        </pc:grpChg>
        <pc:graphicFrameChg chg="add mod modGraphic">
          <ac:chgData name="Sarot SRANG" userId="a391a74c-0223-4591-9ba9-531b2ebaca54" providerId="ADAL" clId="{8504460D-6D6B-4A39-A8E6-A0F2B03EAB6A}" dt="2023-05-27T05:38:46.409" v="1455" actId="14734"/>
          <ac:graphicFrameMkLst>
            <pc:docMk/>
            <pc:sldMk cId="570909792" sldId="273"/>
            <ac:graphicFrameMk id="53" creationId="{0825527C-C2D3-7C0D-D021-82A48E23D068}"/>
          </ac:graphicFrameMkLst>
        </pc:graphicFrameChg>
        <pc:picChg chg="mod">
          <ac:chgData name="Sarot SRANG" userId="a391a74c-0223-4591-9ba9-531b2ebaca54" providerId="ADAL" clId="{8504460D-6D6B-4A39-A8E6-A0F2B03EAB6A}" dt="2023-05-27T05:39:31.732" v="1460" actId="20577"/>
          <ac:picMkLst>
            <pc:docMk/>
            <pc:sldMk cId="570909792" sldId="273"/>
            <ac:picMk id="5" creationId="{D65C25A6-6E07-3A15-F927-475C054391E4}"/>
          </ac:picMkLst>
        </pc:picChg>
        <pc:picChg chg="mod">
          <ac:chgData name="Sarot SRANG" userId="a391a74c-0223-4591-9ba9-531b2ebaca54" providerId="ADAL" clId="{8504460D-6D6B-4A39-A8E6-A0F2B03EAB6A}" dt="2023-05-30T02:15:35.829" v="1797"/>
          <ac:picMkLst>
            <pc:docMk/>
            <pc:sldMk cId="570909792" sldId="273"/>
            <ac:picMk id="59" creationId="{FCCF49ED-1452-3A79-BBA3-95D1667D4836}"/>
          </ac:picMkLst>
        </pc:picChg>
        <pc:inkChg chg="add mod">
          <ac:chgData name="Sarot SRANG" userId="a391a74c-0223-4591-9ba9-531b2ebaca54" providerId="ADAL" clId="{8504460D-6D6B-4A39-A8E6-A0F2B03EAB6A}" dt="2023-05-30T02:17:34.760" v="1804"/>
          <ac:inkMkLst>
            <pc:docMk/>
            <pc:sldMk cId="570909792" sldId="273"/>
            <ac:inkMk id="55" creationId="{5A18EFB6-659D-81E8-2693-C055D3B9B3BC}"/>
          </ac:inkMkLst>
        </pc:inkChg>
        <pc:inkChg chg="mod">
          <ac:chgData name="Sarot SRANG" userId="a391a74c-0223-4591-9ba9-531b2ebaca54" providerId="ADAL" clId="{8504460D-6D6B-4A39-A8E6-A0F2B03EAB6A}" dt="2023-05-30T02:15:35.829" v="1797"/>
          <ac:inkMkLst>
            <pc:docMk/>
            <pc:sldMk cId="570909792" sldId="273"/>
            <ac:inkMk id="58" creationId="{384FEAD9-A8FC-1CF1-2C6C-77903EE57FB3}"/>
          </ac:inkMkLst>
        </pc:inkChg>
        <pc:inkChg chg="add del">
          <ac:chgData name="Sarot SRANG" userId="a391a74c-0223-4591-9ba9-531b2ebaca54" providerId="ADAL" clId="{8504460D-6D6B-4A39-A8E6-A0F2B03EAB6A}" dt="2023-05-30T02:17:37.897" v="1806"/>
          <ac:inkMkLst>
            <pc:docMk/>
            <pc:sldMk cId="570909792" sldId="273"/>
            <ac:inkMk id="107" creationId="{9635CD87-8136-8734-2923-17C24367731A}"/>
          </ac:inkMkLst>
        </pc:inkChg>
        <pc:inkChg chg="add del">
          <ac:chgData name="Sarot SRANG" userId="a391a74c-0223-4591-9ba9-531b2ebaca54" providerId="ADAL" clId="{8504460D-6D6B-4A39-A8E6-A0F2B03EAB6A}" dt="2023-05-30T02:17:45.831" v="1808"/>
          <ac:inkMkLst>
            <pc:docMk/>
            <pc:sldMk cId="570909792" sldId="273"/>
            <ac:inkMk id="108" creationId="{6A780D52-8CCE-813F-41EE-00FC46AD9F45}"/>
          </ac:inkMkLst>
        </pc:inkChg>
        <pc:inkChg chg="add del">
          <ac:chgData name="Sarot SRANG" userId="a391a74c-0223-4591-9ba9-531b2ebaca54" providerId="ADAL" clId="{8504460D-6D6B-4A39-A8E6-A0F2B03EAB6A}" dt="2023-05-30T02:17:52.244" v="1810"/>
          <ac:inkMkLst>
            <pc:docMk/>
            <pc:sldMk cId="570909792" sldId="273"/>
            <ac:inkMk id="109" creationId="{03536ADB-C097-C3BC-5761-B410ED21ADE1}"/>
          </ac:inkMkLst>
        </pc:inkChg>
        <pc:inkChg chg="add">
          <ac:chgData name="Sarot SRANG" userId="a391a74c-0223-4591-9ba9-531b2ebaca54" providerId="ADAL" clId="{8504460D-6D6B-4A39-A8E6-A0F2B03EAB6A}" dt="2023-05-30T02:18:00.328" v="1811" actId="9405"/>
          <ac:inkMkLst>
            <pc:docMk/>
            <pc:sldMk cId="570909792" sldId="273"/>
            <ac:inkMk id="110" creationId="{791D2D7B-3908-89FD-56E9-E0467E05E42C}"/>
          </ac:inkMkLst>
        </pc:inkChg>
        <pc:inkChg chg="add del">
          <ac:chgData name="Sarot SRANG" userId="a391a74c-0223-4591-9ba9-531b2ebaca54" providerId="ADAL" clId="{8504460D-6D6B-4A39-A8E6-A0F2B03EAB6A}" dt="2023-05-30T02:18:17.923" v="1818"/>
          <ac:inkMkLst>
            <pc:docMk/>
            <pc:sldMk cId="570909792" sldId="273"/>
            <ac:inkMk id="111" creationId="{5AEF1CFC-AECB-BFB3-E838-0F32A0C97ECA}"/>
          </ac:inkMkLst>
        </pc:inkChg>
        <pc:inkChg chg="add mod">
          <ac:chgData name="Sarot SRANG" userId="a391a74c-0223-4591-9ba9-531b2ebaca54" providerId="ADAL" clId="{8504460D-6D6B-4A39-A8E6-A0F2B03EAB6A}" dt="2023-05-30T02:18:09.814" v="1815"/>
          <ac:inkMkLst>
            <pc:docMk/>
            <pc:sldMk cId="570909792" sldId="273"/>
            <ac:inkMk id="112" creationId="{392A334E-6498-C8C6-907B-DC43362C68E9}"/>
          </ac:inkMkLst>
        </pc:inkChg>
        <pc:inkChg chg="add mod">
          <ac:chgData name="Sarot SRANG" userId="a391a74c-0223-4591-9ba9-531b2ebaca54" providerId="ADAL" clId="{8504460D-6D6B-4A39-A8E6-A0F2B03EAB6A}" dt="2023-05-30T02:18:09.814" v="1815"/>
          <ac:inkMkLst>
            <pc:docMk/>
            <pc:sldMk cId="570909792" sldId="273"/>
            <ac:inkMk id="113" creationId="{3D1DBAAB-5996-956B-BDFD-7879EE16A2B0}"/>
          </ac:inkMkLst>
        </pc:inkChg>
        <pc:inkChg chg="add">
          <ac:chgData name="Sarot SRANG" userId="a391a74c-0223-4591-9ba9-531b2ebaca54" providerId="ADAL" clId="{8504460D-6D6B-4A39-A8E6-A0F2B03EAB6A}" dt="2023-05-30T02:18:13.914" v="1816" actId="9405"/>
          <ac:inkMkLst>
            <pc:docMk/>
            <pc:sldMk cId="570909792" sldId="273"/>
            <ac:inkMk id="115" creationId="{225CAE35-7C1D-3790-6A95-23F45AADF6B0}"/>
          </ac:inkMkLst>
        </pc:inkChg>
        <pc:inkChg chg="add">
          <ac:chgData name="Sarot SRANG" userId="a391a74c-0223-4591-9ba9-531b2ebaca54" providerId="ADAL" clId="{8504460D-6D6B-4A39-A8E6-A0F2B03EAB6A}" dt="2023-05-30T02:18:16.786" v="1817" actId="9405"/>
          <ac:inkMkLst>
            <pc:docMk/>
            <pc:sldMk cId="570909792" sldId="273"/>
            <ac:inkMk id="116" creationId="{72A4AC79-7815-8C1A-2E76-249CA82E50F8}"/>
          </ac:inkMkLst>
        </pc:inkChg>
        <pc:inkChg chg="add">
          <ac:chgData name="Sarot SRANG" userId="a391a74c-0223-4591-9ba9-531b2ebaca54" providerId="ADAL" clId="{8504460D-6D6B-4A39-A8E6-A0F2B03EAB6A}" dt="2023-05-30T02:18:18.846" v="1819" actId="9405"/>
          <ac:inkMkLst>
            <pc:docMk/>
            <pc:sldMk cId="570909792" sldId="273"/>
            <ac:inkMk id="117" creationId="{9A4F6705-B5B5-D926-12C4-F10A0DB8B95A}"/>
          </ac:inkMkLst>
        </pc:inkChg>
        <pc:inkChg chg="add">
          <ac:chgData name="Sarot SRANG" userId="a391a74c-0223-4591-9ba9-531b2ebaca54" providerId="ADAL" clId="{8504460D-6D6B-4A39-A8E6-A0F2B03EAB6A}" dt="2023-05-30T02:18:37.483" v="1820" actId="9405"/>
          <ac:inkMkLst>
            <pc:docMk/>
            <pc:sldMk cId="570909792" sldId="273"/>
            <ac:inkMk id="118" creationId="{05384313-FCA9-5302-2BCC-64C9A14135F6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19" creationId="{2691DC78-1E3F-D455-E869-D37D3F737CA4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20" creationId="{BC94FFC5-52B3-D080-0857-9D681245C28C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21" creationId="{A3EFE2E9-E91A-151D-E26D-7B50BB07CAA5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22" creationId="{90475D7A-AC36-B1D1-2AE8-3067B6DF9980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23" creationId="{04450DB1-87B4-3A00-BFFB-459F225BB701}"/>
          </ac:inkMkLst>
        </pc:inkChg>
        <pc:inkChg chg="add mod">
          <ac:chgData name="Sarot SRANG" userId="a391a74c-0223-4591-9ba9-531b2ebaca54" providerId="ADAL" clId="{8504460D-6D6B-4A39-A8E6-A0F2B03EAB6A}" dt="2023-05-30T02:18:47.414" v="1827"/>
          <ac:inkMkLst>
            <pc:docMk/>
            <pc:sldMk cId="570909792" sldId="273"/>
            <ac:inkMk id="124" creationId="{6D300256-64CC-3324-448D-62D89CA6B393}"/>
          </ac:inkMkLst>
        </pc:inkChg>
        <pc:inkChg chg="add">
          <ac:chgData name="Sarot SRANG" userId="a391a74c-0223-4591-9ba9-531b2ebaca54" providerId="ADAL" clId="{8504460D-6D6B-4A39-A8E6-A0F2B03EAB6A}" dt="2023-05-30T02:18:56.906" v="1828" actId="9405"/>
          <ac:inkMkLst>
            <pc:docMk/>
            <pc:sldMk cId="570909792" sldId="273"/>
            <ac:inkMk id="126" creationId="{56DC902A-31E9-F7E6-BA0E-FB7B903308CA}"/>
          </ac:inkMkLst>
        </pc:inkChg>
        <pc:inkChg chg="add">
          <ac:chgData name="Sarot SRANG" userId="a391a74c-0223-4591-9ba9-531b2ebaca54" providerId="ADAL" clId="{8504460D-6D6B-4A39-A8E6-A0F2B03EAB6A}" dt="2023-05-30T02:18:59.035" v="1829" actId="9405"/>
          <ac:inkMkLst>
            <pc:docMk/>
            <pc:sldMk cId="570909792" sldId="273"/>
            <ac:inkMk id="127" creationId="{D5E9818F-3FCB-F77F-E074-8D640BF3813C}"/>
          </ac:inkMkLst>
        </pc:inkChg>
        <pc:inkChg chg="add mod">
          <ac:chgData name="Sarot SRANG" userId="a391a74c-0223-4591-9ba9-531b2ebaca54" providerId="ADAL" clId="{8504460D-6D6B-4A39-A8E6-A0F2B03EAB6A}" dt="2023-05-30T02:19:40.307" v="1832"/>
          <ac:inkMkLst>
            <pc:docMk/>
            <pc:sldMk cId="570909792" sldId="273"/>
            <ac:inkMk id="128" creationId="{6B3F14DD-1C94-1603-EBA6-CCA86E4E85F8}"/>
          </ac:inkMkLst>
        </pc:inkChg>
        <pc:inkChg chg="add mod">
          <ac:chgData name="Sarot SRANG" userId="a391a74c-0223-4591-9ba9-531b2ebaca54" providerId="ADAL" clId="{8504460D-6D6B-4A39-A8E6-A0F2B03EAB6A}" dt="2023-05-30T02:19:40.307" v="1832"/>
          <ac:inkMkLst>
            <pc:docMk/>
            <pc:sldMk cId="570909792" sldId="273"/>
            <ac:inkMk id="129" creationId="{2C826048-17D4-DC06-6F03-7B76729C55E7}"/>
          </ac:inkMkLst>
        </pc:inkChg>
        <pc:inkChg chg="add">
          <ac:chgData name="Sarot SRANG" userId="a391a74c-0223-4591-9ba9-531b2ebaca54" providerId="ADAL" clId="{8504460D-6D6B-4A39-A8E6-A0F2B03EAB6A}" dt="2023-05-30T02:19:49.840" v="1833" actId="9405"/>
          <ac:inkMkLst>
            <pc:docMk/>
            <pc:sldMk cId="570909792" sldId="273"/>
            <ac:inkMk id="131" creationId="{67E9A97B-D941-422B-D27D-521E978876D4}"/>
          </ac:inkMkLst>
        </pc:inkChg>
        <pc:inkChg chg="add">
          <ac:chgData name="Sarot SRANG" userId="a391a74c-0223-4591-9ba9-531b2ebaca54" providerId="ADAL" clId="{8504460D-6D6B-4A39-A8E6-A0F2B03EAB6A}" dt="2023-05-30T02:19:59.155" v="1834" actId="9405"/>
          <ac:inkMkLst>
            <pc:docMk/>
            <pc:sldMk cId="570909792" sldId="273"/>
            <ac:inkMk id="132" creationId="{333F9213-5766-B376-ED89-59B9C4F628F6}"/>
          </ac:inkMkLst>
        </pc:inkChg>
        <pc:inkChg chg="add del">
          <ac:chgData name="Sarot SRANG" userId="a391a74c-0223-4591-9ba9-531b2ebaca54" providerId="ADAL" clId="{8504460D-6D6B-4A39-A8E6-A0F2B03EAB6A}" dt="2023-05-30T02:25:35.829" v="1970"/>
          <ac:inkMkLst>
            <pc:docMk/>
            <pc:sldMk cId="570909792" sldId="273"/>
            <ac:inkMk id="133" creationId="{01A6E5A2-0F57-5537-C183-1BAC45FD4329}"/>
          </ac:inkMkLst>
        </pc:inkChg>
        <pc:inkChg chg="add">
          <ac:chgData name="Sarot SRANG" userId="a391a74c-0223-4591-9ba9-531b2ebaca54" providerId="ADAL" clId="{8504460D-6D6B-4A39-A8E6-A0F2B03EAB6A}" dt="2023-05-30T02:20:31.705" v="1836" actId="9405"/>
          <ac:inkMkLst>
            <pc:docMk/>
            <pc:sldMk cId="570909792" sldId="273"/>
            <ac:inkMk id="134" creationId="{08B72FA2-C026-00DB-CDF1-3540193895E9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35" creationId="{FF44DDD9-FC60-3559-9ECE-2112AAC444D9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36" creationId="{086A5764-BCAF-CFFC-F94C-F8F09ED1C17C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37" creationId="{436F8B14-D5B7-FBBE-8191-635BA6ED3346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38" creationId="{41FFB637-3BA9-9F99-E224-297BD61B9849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39" creationId="{3E878A4A-E281-B02F-24CD-3F351BD309D6}"/>
          </ac:inkMkLst>
        </pc:inkChg>
        <pc:inkChg chg="add del">
          <ac:chgData name="Sarot SRANG" userId="a391a74c-0223-4591-9ba9-531b2ebaca54" providerId="ADAL" clId="{8504460D-6D6B-4A39-A8E6-A0F2B03EAB6A}" dt="2023-05-30T02:20:44.703" v="1843"/>
          <ac:inkMkLst>
            <pc:docMk/>
            <pc:sldMk cId="570909792" sldId="273"/>
            <ac:inkMk id="140" creationId="{6C6EAC88-BD56-2675-5708-ABF0F05C483B}"/>
          </ac:inkMkLst>
        </pc:inkChg>
        <pc:inkChg chg="add mod">
          <ac:chgData name="Sarot SRANG" userId="a391a74c-0223-4591-9ba9-531b2ebaca54" providerId="ADAL" clId="{8504460D-6D6B-4A39-A8E6-A0F2B03EAB6A}" dt="2023-05-30T02:20:46.199" v="1846"/>
          <ac:inkMkLst>
            <pc:docMk/>
            <pc:sldMk cId="570909792" sldId="273"/>
            <ac:inkMk id="142" creationId="{1AE1AC8C-D613-7670-6B0D-A20BC116121A}"/>
          </ac:inkMkLst>
        </pc:inkChg>
        <pc:inkChg chg="add del mod">
          <ac:chgData name="Sarot SRANG" userId="a391a74c-0223-4591-9ba9-531b2ebaca54" providerId="ADAL" clId="{8504460D-6D6B-4A39-A8E6-A0F2B03EAB6A}" dt="2023-05-30T02:20:51.314" v="1852"/>
          <ac:inkMkLst>
            <pc:docMk/>
            <pc:sldMk cId="570909792" sldId="273"/>
            <ac:inkMk id="144" creationId="{47C67CAB-F726-27BA-1C5C-218FB00475C9}"/>
          </ac:inkMkLst>
        </pc:inkChg>
        <pc:inkChg chg="add del mod">
          <ac:chgData name="Sarot SRANG" userId="a391a74c-0223-4591-9ba9-531b2ebaca54" providerId="ADAL" clId="{8504460D-6D6B-4A39-A8E6-A0F2B03EAB6A}" dt="2023-05-30T02:20:51.715" v="1853"/>
          <ac:inkMkLst>
            <pc:docMk/>
            <pc:sldMk cId="570909792" sldId="273"/>
            <ac:inkMk id="145" creationId="{AFF2745E-FA2F-3969-ECB7-8588B66C78BB}"/>
          </ac:inkMkLst>
        </pc:inkChg>
        <pc:inkChg chg="add del">
          <ac:chgData name="Sarot SRANG" userId="a391a74c-0223-4591-9ba9-531b2ebaca54" providerId="ADAL" clId="{8504460D-6D6B-4A39-A8E6-A0F2B03EAB6A}" dt="2023-05-30T02:20:50.524" v="1851"/>
          <ac:inkMkLst>
            <pc:docMk/>
            <pc:sldMk cId="570909792" sldId="273"/>
            <ac:inkMk id="147" creationId="{43DE6D06-4530-9014-3226-528A0B60DF81}"/>
          </ac:inkMkLst>
        </pc:inkChg>
        <pc:inkChg chg="add">
          <ac:chgData name="Sarot SRANG" userId="a391a74c-0223-4591-9ba9-531b2ebaca54" providerId="ADAL" clId="{8504460D-6D6B-4A39-A8E6-A0F2B03EAB6A}" dt="2023-05-30T02:20:54.983" v="1854" actId="9405"/>
          <ac:inkMkLst>
            <pc:docMk/>
            <pc:sldMk cId="570909792" sldId="273"/>
            <ac:inkMk id="148" creationId="{B273418A-7AD1-A21A-0A25-D49E5AA0CD5D}"/>
          </ac:inkMkLst>
        </pc:inkChg>
        <pc:inkChg chg="add">
          <ac:chgData name="Sarot SRANG" userId="a391a74c-0223-4591-9ba9-531b2ebaca54" providerId="ADAL" clId="{8504460D-6D6B-4A39-A8E6-A0F2B03EAB6A}" dt="2023-05-30T02:20:57.466" v="1855" actId="9405"/>
          <ac:inkMkLst>
            <pc:docMk/>
            <pc:sldMk cId="570909792" sldId="273"/>
            <ac:inkMk id="149" creationId="{3423EFCE-4F7F-DD0F-9F20-418B4C0E36C1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0" creationId="{4600D99C-4A2C-E826-79A5-1E2A906F0DB3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1" creationId="{B88B2527-F58B-063E-6F20-9A3E11DD2402}"/>
          </ac:inkMkLst>
        </pc:inkChg>
        <pc:inkChg chg="add del">
          <ac:chgData name="Sarot SRANG" userId="a391a74c-0223-4591-9ba9-531b2ebaca54" providerId="ADAL" clId="{8504460D-6D6B-4A39-A8E6-A0F2B03EAB6A}" dt="2023-05-30T02:21:11.653" v="1859"/>
          <ac:inkMkLst>
            <pc:docMk/>
            <pc:sldMk cId="570909792" sldId="273"/>
            <ac:inkMk id="152" creationId="{CCBEAB04-4ADE-E123-F5CC-F00BA3FD8F58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4" creationId="{6EFBD498-5F56-F85C-6D35-8CEBDFC8ADA5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5" creationId="{F7820589-1BA3-1B3D-E18E-D548AB782A9C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6" creationId="{1C5C6F46-BD8C-FAE2-E942-A5C81C75AF27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7" creationId="{D7D881FD-2D7B-D2BC-B39A-3B49E21161D0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8" creationId="{D4ED6C03-B55C-BCF6-EAD2-D1782A13185D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59" creationId="{7381845F-D907-6FD4-1126-A4345AE82FCD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0" creationId="{4758AAA0-5D5D-63DF-C90F-AFC599EB8051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1" creationId="{A85128B8-5D81-735C-CD33-EDFB6B6902D3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2" creationId="{C63BCD4E-7701-BC65-3B4C-0884251B5203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3" creationId="{3D945AC7-C369-B452-F72B-803C7178D9CD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4" creationId="{E5B53A27-F696-D628-C43C-86AD078AA529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5" creationId="{659C9DF1-0673-7BBA-91EE-5D346C9A4A7C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6" creationId="{BC441DD9-C8CA-44BE-8A35-6A791023518F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7" creationId="{C7A00D8E-1A99-31E4-E0B4-41FCB436757F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8" creationId="{58AE19DD-9E4D-FE0F-7D1F-C3316EA56F89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69" creationId="{AAE10185-3558-3B89-13B4-2223B943D768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70" creationId="{96DE0087-BF8D-EE29-9267-82EB3E282C68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71" creationId="{3AAAF6FC-C52A-C9F7-78F2-70ACC5050B53}"/>
          </ac:inkMkLst>
        </pc:inkChg>
        <pc:inkChg chg="add mod">
          <ac:chgData name="Sarot SRANG" userId="a391a74c-0223-4591-9ba9-531b2ebaca54" providerId="ADAL" clId="{8504460D-6D6B-4A39-A8E6-A0F2B03EAB6A}" dt="2023-05-30T02:21:20.775" v="1880"/>
          <ac:inkMkLst>
            <pc:docMk/>
            <pc:sldMk cId="570909792" sldId="273"/>
            <ac:inkMk id="172" creationId="{CB5E2227-92A9-4058-D53D-AF4E19E0607D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76" creationId="{AFAA2F90-198F-35B7-F6AE-31B6A9509570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77" creationId="{D14CD515-2C00-9522-5106-80E61F9E3F70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78" creationId="{21A4AA64-6DDE-B356-3A41-D423B38B2B8C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79" creationId="{127B1926-516F-8A17-E298-B0F87A1A93EF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80" creationId="{4E288781-C77F-7CB8-ADB4-4986CC9E43A4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81" creationId="{A4FC9824-3E69-0B2B-B42A-9AB98AC790C9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82" creationId="{C9E9E551-D3D3-1B93-128B-8886F201E81C}"/>
          </ac:inkMkLst>
        </pc:inkChg>
        <pc:inkChg chg="add mod">
          <ac:chgData name="Sarot SRANG" userId="a391a74c-0223-4591-9ba9-531b2ebaca54" providerId="ADAL" clId="{8504460D-6D6B-4A39-A8E6-A0F2B03EAB6A}" dt="2023-05-30T02:21:26.354" v="1889"/>
          <ac:inkMkLst>
            <pc:docMk/>
            <pc:sldMk cId="570909792" sldId="273"/>
            <ac:inkMk id="183" creationId="{0C86C04E-BB27-CA3B-5A37-E0724F529194}"/>
          </ac:inkMkLst>
        </pc:inkChg>
        <pc:inkChg chg="add">
          <ac:chgData name="Sarot SRANG" userId="a391a74c-0223-4591-9ba9-531b2ebaca54" providerId="ADAL" clId="{8504460D-6D6B-4A39-A8E6-A0F2B03EAB6A}" dt="2023-05-30T02:22:09.499" v="1890" actId="9405"/>
          <ac:inkMkLst>
            <pc:docMk/>
            <pc:sldMk cId="570909792" sldId="273"/>
            <ac:inkMk id="185" creationId="{481C9AA7-9601-F3D2-29EB-6C6393AEDC8B}"/>
          </ac:inkMkLst>
        </pc:inkChg>
        <pc:inkChg chg="add">
          <ac:chgData name="Sarot SRANG" userId="a391a74c-0223-4591-9ba9-531b2ebaca54" providerId="ADAL" clId="{8504460D-6D6B-4A39-A8E6-A0F2B03EAB6A}" dt="2023-05-30T02:22:10.282" v="1891" actId="9405"/>
          <ac:inkMkLst>
            <pc:docMk/>
            <pc:sldMk cId="570909792" sldId="273"/>
            <ac:inkMk id="186" creationId="{C8E33FC6-2FCB-A81F-E876-713EEE961C25}"/>
          </ac:inkMkLst>
        </pc:inkChg>
        <pc:inkChg chg="add">
          <ac:chgData name="Sarot SRANG" userId="a391a74c-0223-4591-9ba9-531b2ebaca54" providerId="ADAL" clId="{8504460D-6D6B-4A39-A8E6-A0F2B03EAB6A}" dt="2023-05-30T02:22:11.402" v="1892" actId="9405"/>
          <ac:inkMkLst>
            <pc:docMk/>
            <pc:sldMk cId="570909792" sldId="273"/>
            <ac:inkMk id="187" creationId="{4E7F0D17-BD22-7C7F-6C61-605C4DEC070A}"/>
          </ac:inkMkLst>
        </pc:inkChg>
        <pc:inkChg chg="add mod">
          <ac:chgData name="Sarot SRANG" userId="a391a74c-0223-4591-9ba9-531b2ebaca54" providerId="ADAL" clId="{8504460D-6D6B-4A39-A8E6-A0F2B03EAB6A}" dt="2023-05-30T02:22:15.121" v="1896"/>
          <ac:inkMkLst>
            <pc:docMk/>
            <pc:sldMk cId="570909792" sldId="273"/>
            <ac:inkMk id="188" creationId="{820B7600-0C95-522E-6C11-546132C6DF5F}"/>
          </ac:inkMkLst>
        </pc:inkChg>
        <pc:inkChg chg="add mod">
          <ac:chgData name="Sarot SRANG" userId="a391a74c-0223-4591-9ba9-531b2ebaca54" providerId="ADAL" clId="{8504460D-6D6B-4A39-A8E6-A0F2B03EAB6A}" dt="2023-05-30T02:22:15.121" v="1896"/>
          <ac:inkMkLst>
            <pc:docMk/>
            <pc:sldMk cId="570909792" sldId="273"/>
            <ac:inkMk id="189" creationId="{E4EB5E27-8D59-E0D6-9713-C635F136EB37}"/>
          </ac:inkMkLst>
        </pc:inkChg>
        <pc:inkChg chg="add mod">
          <ac:chgData name="Sarot SRANG" userId="a391a74c-0223-4591-9ba9-531b2ebaca54" providerId="ADAL" clId="{8504460D-6D6B-4A39-A8E6-A0F2B03EAB6A}" dt="2023-05-30T02:22:15.121" v="1896"/>
          <ac:inkMkLst>
            <pc:docMk/>
            <pc:sldMk cId="570909792" sldId="273"/>
            <ac:inkMk id="190" creationId="{B9DA8B53-EC04-34E7-0C2C-CFE55471E5E6}"/>
          </ac:inkMkLst>
        </pc:inkChg>
        <pc:inkChg chg="add">
          <ac:chgData name="Sarot SRANG" userId="a391a74c-0223-4591-9ba9-531b2ebaca54" providerId="ADAL" clId="{8504460D-6D6B-4A39-A8E6-A0F2B03EAB6A}" dt="2023-05-30T02:22:35.226" v="1897" actId="9405"/>
          <ac:inkMkLst>
            <pc:docMk/>
            <pc:sldMk cId="570909792" sldId="273"/>
            <ac:inkMk id="192" creationId="{374645E3-4838-BE12-8AF6-45543D1C66AC}"/>
          </ac:inkMkLst>
        </pc:inkChg>
        <pc:inkChg chg="add del mod">
          <ac:chgData name="Sarot SRANG" userId="a391a74c-0223-4591-9ba9-531b2ebaca54" providerId="ADAL" clId="{8504460D-6D6B-4A39-A8E6-A0F2B03EAB6A}" dt="2023-05-30T02:22:49.220" v="1908"/>
          <ac:inkMkLst>
            <pc:docMk/>
            <pc:sldMk cId="570909792" sldId="273"/>
            <ac:inkMk id="193" creationId="{6B89AC69-3DA3-EC0A-53B1-222555E6A2D4}"/>
          </ac:inkMkLst>
        </pc:inkChg>
        <pc:inkChg chg="add del mod">
          <ac:chgData name="Sarot SRANG" userId="a391a74c-0223-4591-9ba9-531b2ebaca54" providerId="ADAL" clId="{8504460D-6D6B-4A39-A8E6-A0F2B03EAB6A}" dt="2023-05-30T02:22:49.220" v="1907"/>
          <ac:inkMkLst>
            <pc:docMk/>
            <pc:sldMk cId="570909792" sldId="273"/>
            <ac:inkMk id="194" creationId="{E281E2A8-DB4B-EE27-6893-47123CF2E5F9}"/>
          </ac:inkMkLst>
        </pc:inkChg>
        <pc:inkChg chg="add mod">
          <ac:chgData name="Sarot SRANG" userId="a391a74c-0223-4591-9ba9-531b2ebaca54" providerId="ADAL" clId="{8504460D-6D6B-4A39-A8E6-A0F2B03EAB6A}" dt="2023-05-30T02:22:48.476" v="1906"/>
          <ac:inkMkLst>
            <pc:docMk/>
            <pc:sldMk cId="570909792" sldId="273"/>
            <ac:inkMk id="196" creationId="{BDD92AF0-D467-E41B-D42F-412FCD176355}"/>
          </ac:inkMkLst>
        </pc:inkChg>
        <pc:inkChg chg="add mod">
          <ac:chgData name="Sarot SRANG" userId="a391a74c-0223-4591-9ba9-531b2ebaca54" providerId="ADAL" clId="{8504460D-6D6B-4A39-A8E6-A0F2B03EAB6A}" dt="2023-05-30T02:22:48.476" v="1906"/>
          <ac:inkMkLst>
            <pc:docMk/>
            <pc:sldMk cId="570909792" sldId="273"/>
            <ac:inkMk id="197" creationId="{C0436287-E608-AA15-77D5-8BC14C66EC7A}"/>
          </ac:inkMkLst>
        </pc:inkChg>
        <pc:inkChg chg="add mod">
          <ac:chgData name="Sarot SRANG" userId="a391a74c-0223-4591-9ba9-531b2ebaca54" providerId="ADAL" clId="{8504460D-6D6B-4A39-A8E6-A0F2B03EAB6A}" dt="2023-05-30T02:22:48.476" v="1906"/>
          <ac:inkMkLst>
            <pc:docMk/>
            <pc:sldMk cId="570909792" sldId="273"/>
            <ac:inkMk id="198" creationId="{F315566D-669E-F8E6-B7F5-330541D18099}"/>
          </ac:inkMkLst>
        </pc:inkChg>
        <pc:inkChg chg="add mod">
          <ac:chgData name="Sarot SRANG" userId="a391a74c-0223-4591-9ba9-531b2ebaca54" providerId="ADAL" clId="{8504460D-6D6B-4A39-A8E6-A0F2B03EAB6A}" dt="2023-05-30T02:22:48.476" v="1906"/>
          <ac:inkMkLst>
            <pc:docMk/>
            <pc:sldMk cId="570909792" sldId="273"/>
            <ac:inkMk id="199" creationId="{DE910424-FF54-A4BC-DBE2-B2FEC59AB25B}"/>
          </ac:inkMkLst>
        </pc:inkChg>
        <pc:inkChg chg="add mod">
          <ac:chgData name="Sarot SRANG" userId="a391a74c-0223-4591-9ba9-531b2ebaca54" providerId="ADAL" clId="{8504460D-6D6B-4A39-A8E6-A0F2B03EAB6A}" dt="2023-05-30T02:22:48.476" v="1906"/>
          <ac:inkMkLst>
            <pc:docMk/>
            <pc:sldMk cId="570909792" sldId="273"/>
            <ac:inkMk id="200" creationId="{006500F5-D8A4-A0A3-B37B-3DEA57A4A12D}"/>
          </ac:inkMkLst>
        </pc:inkChg>
        <pc:inkChg chg="add">
          <ac:chgData name="Sarot SRANG" userId="a391a74c-0223-4591-9ba9-531b2ebaca54" providerId="ADAL" clId="{8504460D-6D6B-4A39-A8E6-A0F2B03EAB6A}" dt="2023-05-30T02:22:52.654" v="1909" actId="9405"/>
          <ac:inkMkLst>
            <pc:docMk/>
            <pc:sldMk cId="570909792" sldId="273"/>
            <ac:inkMk id="202" creationId="{35C33F24-DF9A-8AB0-44D6-DD052B945FE9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3" creationId="{CF0AC12F-075D-0F4B-8368-BC3947320FE9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4" creationId="{0430CD68-2B47-C77A-1DE7-DCE6D07DEA23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5" creationId="{1DA06545-AECB-AE1B-ED31-EC2DBEF78E40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6" creationId="{DAC55C0E-DCFD-4752-9917-6650D661AC99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7" creationId="{F28E4835-0A48-9B55-B902-C5ADA03CFE43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8" creationId="{FF6C3C55-01BD-41AF-44F4-B7FCB84E1330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09" creationId="{AD42D89E-2A6F-AB90-6947-F642AA0738B5}"/>
          </ac:inkMkLst>
        </pc:inkChg>
        <pc:inkChg chg="add mod">
          <ac:chgData name="Sarot SRANG" userId="a391a74c-0223-4591-9ba9-531b2ebaca54" providerId="ADAL" clId="{8504460D-6D6B-4A39-A8E6-A0F2B03EAB6A}" dt="2023-05-30T02:22:58.537" v="1918"/>
          <ac:inkMkLst>
            <pc:docMk/>
            <pc:sldMk cId="570909792" sldId="273"/>
            <ac:inkMk id="210" creationId="{62B9EEE2-19CE-336E-ABE1-F1B92950311A}"/>
          </ac:inkMkLst>
        </pc:inkChg>
        <pc:inkChg chg="add">
          <ac:chgData name="Sarot SRANG" userId="a391a74c-0223-4591-9ba9-531b2ebaca54" providerId="ADAL" clId="{8504460D-6D6B-4A39-A8E6-A0F2B03EAB6A}" dt="2023-05-30T02:23:18.815" v="1919" actId="9405"/>
          <ac:inkMkLst>
            <pc:docMk/>
            <pc:sldMk cId="570909792" sldId="273"/>
            <ac:inkMk id="212" creationId="{F04F7238-0E97-2A9C-BC0A-1F7ECE1A9E7F}"/>
          </ac:inkMkLst>
        </pc:inkChg>
        <pc:inkChg chg="add mod">
          <ac:chgData name="Sarot SRANG" userId="a391a74c-0223-4591-9ba9-531b2ebaca54" providerId="ADAL" clId="{8504460D-6D6B-4A39-A8E6-A0F2B03EAB6A}" dt="2023-05-30T02:23:28.783" v="1925"/>
          <ac:inkMkLst>
            <pc:docMk/>
            <pc:sldMk cId="570909792" sldId="273"/>
            <ac:inkMk id="213" creationId="{954ACB5E-FC22-80F3-ECE6-90EA0BEBFBE7}"/>
          </ac:inkMkLst>
        </pc:inkChg>
        <pc:inkChg chg="add mod">
          <ac:chgData name="Sarot SRANG" userId="a391a74c-0223-4591-9ba9-531b2ebaca54" providerId="ADAL" clId="{8504460D-6D6B-4A39-A8E6-A0F2B03EAB6A}" dt="2023-05-30T02:23:28.783" v="1925"/>
          <ac:inkMkLst>
            <pc:docMk/>
            <pc:sldMk cId="570909792" sldId="273"/>
            <ac:inkMk id="214" creationId="{55744D6C-1BD8-0052-6A23-AE79499E9044}"/>
          </ac:inkMkLst>
        </pc:inkChg>
        <pc:inkChg chg="add mod">
          <ac:chgData name="Sarot SRANG" userId="a391a74c-0223-4591-9ba9-531b2ebaca54" providerId="ADAL" clId="{8504460D-6D6B-4A39-A8E6-A0F2B03EAB6A}" dt="2023-05-30T02:23:28.783" v="1925"/>
          <ac:inkMkLst>
            <pc:docMk/>
            <pc:sldMk cId="570909792" sldId="273"/>
            <ac:inkMk id="215" creationId="{D1F78826-2208-DE42-0579-D3ED2FB94E62}"/>
          </ac:inkMkLst>
        </pc:inkChg>
        <pc:inkChg chg="add mod">
          <ac:chgData name="Sarot SRANG" userId="a391a74c-0223-4591-9ba9-531b2ebaca54" providerId="ADAL" clId="{8504460D-6D6B-4A39-A8E6-A0F2B03EAB6A}" dt="2023-05-30T02:23:28.783" v="1925"/>
          <ac:inkMkLst>
            <pc:docMk/>
            <pc:sldMk cId="570909792" sldId="273"/>
            <ac:inkMk id="216" creationId="{2D1E5BF5-79EF-973D-0B21-33EE22CD83BD}"/>
          </ac:inkMkLst>
        </pc:inkChg>
        <pc:inkChg chg="add mod">
          <ac:chgData name="Sarot SRANG" userId="a391a74c-0223-4591-9ba9-531b2ebaca54" providerId="ADAL" clId="{8504460D-6D6B-4A39-A8E6-A0F2B03EAB6A}" dt="2023-05-30T02:23:28.783" v="1925"/>
          <ac:inkMkLst>
            <pc:docMk/>
            <pc:sldMk cId="570909792" sldId="273"/>
            <ac:inkMk id="217" creationId="{BBD85D6D-3AFD-7C53-47E6-9BA93CF1187F}"/>
          </ac:inkMkLst>
        </pc:inkChg>
        <pc:inkChg chg="add">
          <ac:chgData name="Sarot SRANG" userId="a391a74c-0223-4591-9ba9-531b2ebaca54" providerId="ADAL" clId="{8504460D-6D6B-4A39-A8E6-A0F2B03EAB6A}" dt="2023-05-30T02:23:29.862" v="1926" actId="9405"/>
          <ac:inkMkLst>
            <pc:docMk/>
            <pc:sldMk cId="570909792" sldId="273"/>
            <ac:inkMk id="219" creationId="{617959BA-789E-F34E-3DD9-10C303A39D44}"/>
          </ac:inkMkLst>
        </pc:inkChg>
        <pc:inkChg chg="add mod">
          <ac:chgData name="Sarot SRANG" userId="a391a74c-0223-4591-9ba9-531b2ebaca54" providerId="ADAL" clId="{8504460D-6D6B-4A39-A8E6-A0F2B03EAB6A}" dt="2023-05-30T02:23:34.341" v="1934"/>
          <ac:inkMkLst>
            <pc:docMk/>
            <pc:sldMk cId="570909792" sldId="273"/>
            <ac:inkMk id="220" creationId="{BC63B276-9BD7-B7A9-8540-9D7A9BE59059}"/>
          </ac:inkMkLst>
        </pc:inkChg>
        <pc:inkChg chg="add mod">
          <ac:chgData name="Sarot SRANG" userId="a391a74c-0223-4591-9ba9-531b2ebaca54" providerId="ADAL" clId="{8504460D-6D6B-4A39-A8E6-A0F2B03EAB6A}" dt="2023-05-30T02:23:34.341" v="1934"/>
          <ac:inkMkLst>
            <pc:docMk/>
            <pc:sldMk cId="570909792" sldId="273"/>
            <ac:inkMk id="221" creationId="{7C42F589-7A05-DBBF-E634-EB70E093D465}"/>
          </ac:inkMkLst>
        </pc:inkChg>
        <pc:inkChg chg="add mod">
          <ac:chgData name="Sarot SRANG" userId="a391a74c-0223-4591-9ba9-531b2ebaca54" providerId="ADAL" clId="{8504460D-6D6B-4A39-A8E6-A0F2B03EAB6A}" dt="2023-05-30T02:23:34.341" v="1934"/>
          <ac:inkMkLst>
            <pc:docMk/>
            <pc:sldMk cId="570909792" sldId="273"/>
            <ac:inkMk id="222" creationId="{FAA18B02-0590-4850-0AFE-4830FFF93D02}"/>
          </ac:inkMkLst>
        </pc:inkChg>
        <pc:inkChg chg="add mod">
          <ac:chgData name="Sarot SRANG" userId="a391a74c-0223-4591-9ba9-531b2ebaca54" providerId="ADAL" clId="{8504460D-6D6B-4A39-A8E6-A0F2B03EAB6A}" dt="2023-05-30T02:23:56.807" v="1942"/>
          <ac:inkMkLst>
            <pc:docMk/>
            <pc:sldMk cId="570909792" sldId="273"/>
            <ac:inkMk id="223" creationId="{77DCA3AA-1481-F2FD-794D-C3AE95D8BA4F}"/>
          </ac:inkMkLst>
        </pc:inkChg>
        <pc:inkChg chg="add del mod">
          <ac:chgData name="Sarot SRANG" userId="a391a74c-0223-4591-9ba9-531b2ebaca54" providerId="ADAL" clId="{8504460D-6D6B-4A39-A8E6-A0F2B03EAB6A}" dt="2023-05-30T02:23:56.807" v="1942"/>
          <ac:inkMkLst>
            <pc:docMk/>
            <pc:sldMk cId="570909792" sldId="273"/>
            <ac:inkMk id="224" creationId="{F708A76A-82A2-6FBE-6ACD-FE51141CABF5}"/>
          </ac:inkMkLst>
        </pc:inkChg>
        <pc:inkChg chg="add mod">
          <ac:chgData name="Sarot SRANG" userId="a391a74c-0223-4591-9ba9-531b2ebaca54" providerId="ADAL" clId="{8504460D-6D6B-4A39-A8E6-A0F2B03EAB6A}" dt="2023-05-30T02:23:56.807" v="1942"/>
          <ac:inkMkLst>
            <pc:docMk/>
            <pc:sldMk cId="570909792" sldId="273"/>
            <ac:inkMk id="225" creationId="{C966D3C9-7CF1-7378-CE13-A33CEECB0B98}"/>
          </ac:inkMkLst>
        </pc:inkChg>
        <pc:inkChg chg="add mod">
          <ac:chgData name="Sarot SRANG" userId="a391a74c-0223-4591-9ba9-531b2ebaca54" providerId="ADAL" clId="{8504460D-6D6B-4A39-A8E6-A0F2B03EAB6A}" dt="2023-05-30T02:23:56.807" v="1942"/>
          <ac:inkMkLst>
            <pc:docMk/>
            <pc:sldMk cId="570909792" sldId="273"/>
            <ac:inkMk id="226" creationId="{FC136EC8-538F-6C9A-9790-C53287C73352}"/>
          </ac:inkMkLst>
        </pc:inkChg>
        <pc:inkChg chg="add">
          <ac:chgData name="Sarot SRANG" userId="a391a74c-0223-4591-9ba9-531b2ebaca54" providerId="ADAL" clId="{8504460D-6D6B-4A39-A8E6-A0F2B03EAB6A}" dt="2023-05-30T02:23:46.717" v="1935" actId="9405"/>
          <ac:inkMkLst>
            <pc:docMk/>
            <pc:sldMk cId="570909792" sldId="273"/>
            <ac:inkMk id="229" creationId="{9C87812B-D779-D3BA-0931-C7F6205239BF}"/>
          </ac:inkMkLst>
        </pc:inkChg>
        <pc:inkChg chg="add">
          <ac:chgData name="Sarot SRANG" userId="a391a74c-0223-4591-9ba9-531b2ebaca54" providerId="ADAL" clId="{8504460D-6D6B-4A39-A8E6-A0F2B03EAB6A}" dt="2023-05-30T02:23:47.351" v="1936" actId="9405"/>
          <ac:inkMkLst>
            <pc:docMk/>
            <pc:sldMk cId="570909792" sldId="273"/>
            <ac:inkMk id="230" creationId="{622EFB57-D2DB-B465-4551-DEF22F6BAF8E}"/>
          </ac:inkMkLst>
        </pc:inkChg>
        <pc:inkChg chg="add mod">
          <ac:chgData name="Sarot SRANG" userId="a391a74c-0223-4591-9ba9-531b2ebaca54" providerId="ADAL" clId="{8504460D-6D6B-4A39-A8E6-A0F2B03EAB6A}" dt="2023-05-30T02:23:51.195" v="1940"/>
          <ac:inkMkLst>
            <pc:docMk/>
            <pc:sldMk cId="570909792" sldId="273"/>
            <ac:inkMk id="231" creationId="{23D61B1D-5316-1EEE-002E-A57525935DFB}"/>
          </ac:inkMkLst>
        </pc:inkChg>
        <pc:inkChg chg="add mod">
          <ac:chgData name="Sarot SRANG" userId="a391a74c-0223-4591-9ba9-531b2ebaca54" providerId="ADAL" clId="{8504460D-6D6B-4A39-A8E6-A0F2B03EAB6A}" dt="2023-05-30T02:23:51.195" v="1940"/>
          <ac:inkMkLst>
            <pc:docMk/>
            <pc:sldMk cId="570909792" sldId="273"/>
            <ac:inkMk id="232" creationId="{F558A3A5-BA0F-9863-1FFE-4A0E206EFDCC}"/>
          </ac:inkMkLst>
        </pc:inkChg>
        <pc:inkChg chg="add">
          <ac:chgData name="Sarot SRANG" userId="a391a74c-0223-4591-9ba9-531b2ebaca54" providerId="ADAL" clId="{8504460D-6D6B-4A39-A8E6-A0F2B03EAB6A}" dt="2023-05-30T02:23:50.571" v="1939" actId="9405"/>
          <ac:inkMkLst>
            <pc:docMk/>
            <pc:sldMk cId="570909792" sldId="273"/>
            <ac:inkMk id="233" creationId="{000BF047-11EB-5149-7D7A-7F611431A4B6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35" creationId="{7CB63B4F-1025-0B44-C4BB-14086E6E2CF5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36" creationId="{D4F4674B-0C09-569A-EAE6-31A6765ED521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37" creationId="{A928771B-91EE-A694-1536-A280C7548BF3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38" creationId="{C4170151-5932-7F39-D0C0-52738CF79E93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0" creationId="{9C7A7B04-F189-262E-8782-C566ECA4BC6C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1" creationId="{6391EFB6-7240-09DF-D86D-09A06B6D0B49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2" creationId="{CA99B78E-CB67-9546-F79F-1CC2428B8611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3" creationId="{A53CA3E1-83E4-D7FE-A104-E5BFB5BAF183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4" creationId="{B4874769-47D3-DF31-1436-8C767359A69C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5" creationId="{49F2E028-FC42-6B51-24E9-2C1B4121723E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6" creationId="{C849AE13-1C96-F5A5-F590-3341ED513A47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7" creationId="{EF21DD29-8E4A-FA9A-F071-3805E803ED83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8" creationId="{CF59D333-018E-A30C-F319-538EAD049B90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49" creationId="{94A5BB0F-3EBD-A8A3-1299-1423C7CCDAA0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0" creationId="{F26A9044-50B3-0FEF-FCAE-7D1B23E3A35D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1" creationId="{A2ABAB06-E5A1-F0AC-2407-45EFFC00F264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3" creationId="{BAC80A1E-279D-02B2-B793-6667165C99BE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4" creationId="{6F167653-9B45-3A43-66D9-AD6A5DE9019C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5" creationId="{E0016A2E-4561-6525-F735-DCC3D57EDF5D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6" creationId="{54604085-1DBF-9C07-987E-220109038750}"/>
          </ac:inkMkLst>
        </pc:inkChg>
        <pc:inkChg chg="add mod">
          <ac:chgData name="Sarot SRANG" userId="a391a74c-0223-4591-9ba9-531b2ebaca54" providerId="ADAL" clId="{8504460D-6D6B-4A39-A8E6-A0F2B03EAB6A}" dt="2023-05-30T02:24:48.990" v="1969"/>
          <ac:inkMkLst>
            <pc:docMk/>
            <pc:sldMk cId="570909792" sldId="273"/>
            <ac:inkMk id="258" creationId="{08A86C04-4740-CA34-E89F-E59ED5073718}"/>
          </ac:inkMkLst>
        </pc:inkChg>
        <pc:inkChg chg="add del">
          <ac:chgData name="Sarot SRANG" userId="a391a74c-0223-4591-9ba9-531b2ebaca54" providerId="ADAL" clId="{8504460D-6D6B-4A39-A8E6-A0F2B03EAB6A}" dt="2023-05-30T02:24:48.787" v="1968"/>
          <ac:inkMkLst>
            <pc:docMk/>
            <pc:sldMk cId="570909792" sldId="273"/>
            <ac:inkMk id="259" creationId="{30408FC0-B338-33FD-F12C-AA210E3F9E78}"/>
          </ac:inkMkLst>
        </pc:inkChg>
        <pc:inkChg chg="add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1" creationId="{8BAA2732-DBB5-F139-FA62-74621FD74596}"/>
          </ac:inkMkLst>
        </pc:inkChg>
        <pc:inkChg chg="add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2" creationId="{8F549429-96A6-5501-8A43-D0A8199A2F4B}"/>
          </ac:inkMkLst>
        </pc:inkChg>
        <pc:inkChg chg="add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3" creationId="{F919A97F-1D8D-6A13-360B-CD41C16C9674}"/>
          </ac:inkMkLst>
        </pc:inkChg>
        <pc:inkChg chg="add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4" creationId="{D54C2924-AA84-FD9C-CB7D-71F5A65DC906}"/>
          </ac:inkMkLst>
        </pc:inkChg>
        <pc:inkChg chg="add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5" creationId="{B4DF3533-4763-B02E-E7DD-D9F9F954F3F1}"/>
          </ac:inkMkLst>
        </pc:inkChg>
        <pc:inkChg chg="add del mod">
          <ac:chgData name="Sarot SRANG" userId="a391a74c-0223-4591-9ba9-531b2ebaca54" providerId="ADAL" clId="{8504460D-6D6B-4A39-A8E6-A0F2B03EAB6A}" dt="2023-05-30T02:25:44.599" v="1978"/>
          <ac:inkMkLst>
            <pc:docMk/>
            <pc:sldMk cId="570909792" sldId="273"/>
            <ac:inkMk id="266" creationId="{E82CDB56-F03D-D1C4-149F-C1CCF5250B7A}"/>
          </ac:inkMkLst>
        </pc:inkChg>
        <pc:inkChg chg="add">
          <ac:chgData name="Sarot SRANG" userId="a391a74c-0223-4591-9ba9-531b2ebaca54" providerId="ADAL" clId="{8504460D-6D6B-4A39-A8E6-A0F2B03EAB6A}" dt="2023-05-30T02:25:45.560" v="1979" actId="9405"/>
          <ac:inkMkLst>
            <pc:docMk/>
            <pc:sldMk cId="570909792" sldId="273"/>
            <ac:inkMk id="268" creationId="{0E31B482-640F-7120-CE17-C2460C27E28D}"/>
          </ac:inkMkLst>
        </pc:ink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6" creationId="{45FB243A-463D-6A46-0777-B587DC0CC79E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19" creationId="{F70905C2-CBEE-9FEA-8127-12DC55AA60AF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0" creationId="{9B6334F9-F380-9FBB-EDE7-DDCEA3395A51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1" creationId="{58C34A1C-BEFD-592C-4767-A0B2C802C086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2" creationId="{5BACC0A2-056F-B5A6-04D1-94488C64A304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3" creationId="{60AF9E21-BAF4-A743-C033-01EFE9A23186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6" creationId="{4A4C4C95-7A8E-3A11-77F0-4471F1093821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8" creationId="{B250BBFB-BF5C-F2E5-A82E-705771F8EB23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29" creationId="{55430347-0DC5-F84F-6CDD-9638D02E0CD8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31" creationId="{BC1B1743-8CCF-CBD6-A4CA-3D8433B2CB6D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33" creationId="{D1A9C911-98C4-88DF-1B05-D132E3DA2016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35" creationId="{4C429988-BAE7-F74F-16A7-45F41663FE7E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39" creationId="{8B1246B9-7E67-6B29-ABC0-BF83A0C9468A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44" creationId="{A15ABA64-C00B-830A-D32D-EED407DE17CE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45" creationId="{715002AB-E1EF-5B84-D4CB-FB0E73B1335E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46" creationId="{FAD90AFB-E6B5-B6A8-5EB1-35E829F36B73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47" creationId="{AE8118F8-482F-C270-C356-E18F3A66BE2D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48" creationId="{4B349AFB-0787-7FF9-5D91-C8D1671947BC}"/>
          </ac:cxnSpMkLst>
        </pc:cxnChg>
        <pc:cxnChg chg="mod">
          <ac:chgData name="Sarot SRANG" userId="a391a74c-0223-4591-9ba9-531b2ebaca54" providerId="ADAL" clId="{8504460D-6D6B-4A39-A8E6-A0F2B03EAB6A}" dt="2023-05-27T05:39:31.732" v="1460" actId="20577"/>
          <ac:cxnSpMkLst>
            <pc:docMk/>
            <pc:sldMk cId="570909792" sldId="273"/>
            <ac:cxnSpMk id="51" creationId="{202AC999-0DBE-95FA-BECB-2C09FBC452B8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60" creationId="{97AB525A-1A77-DCF9-0821-F21B00B5DD62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73" creationId="{7072D6E0-EC62-0A1B-E51F-6597D8E3CB6D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74" creationId="{B2372B4A-8ED3-2158-A03E-1C1F77005B9E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75" creationId="{5BF47124-52C1-8C6B-5B8E-E2B9E55F34FB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76" creationId="{624F210D-714C-B59D-14D4-326A970BDD0C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77" creationId="{7ACF7964-23AD-2F19-984B-D6DEA03A4F92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0" creationId="{0D1D3B36-8598-C31A-E78B-F88CFD4CDA5F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2" creationId="{AC8EA83A-135F-E0F5-E420-E7B2447DB614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3" creationId="{5263BA6C-71E3-78FE-E70D-FE17D1BADB46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5" creationId="{F38A5E87-92A6-621D-456A-55BDD3E424E0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7" creationId="{B26A4798-BF9A-DD88-2F6C-1B6E1181EE23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89" creationId="{A779804A-BA57-979F-D433-1C379C4DE359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93" creationId="{1DFF32E8-29FF-82F0-D387-A6D75ED446BA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98" creationId="{2AF491D5-EDF6-AD07-378F-246397C8D5F4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99" creationId="{26A178D0-E8EC-7493-702B-7E15A134CAC5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100" creationId="{EA6E6A39-2024-D5DD-BA93-647A75A965A9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101" creationId="{1BD04683-089A-3CD8-E9B3-3641BE9BE84B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102" creationId="{DB292BAE-DA3B-C4F2-7188-5634F3E045AA}"/>
          </ac:cxnSpMkLst>
        </pc:cxnChg>
        <pc:cxnChg chg="mod">
          <ac:chgData name="Sarot SRANG" userId="a391a74c-0223-4591-9ba9-531b2ebaca54" providerId="ADAL" clId="{8504460D-6D6B-4A39-A8E6-A0F2B03EAB6A}" dt="2023-05-30T02:15:35.829" v="1797"/>
          <ac:cxnSpMkLst>
            <pc:docMk/>
            <pc:sldMk cId="570909792" sldId="273"/>
            <ac:cxnSpMk id="105" creationId="{5BE089CE-3735-B91E-995B-B9146C87B791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24.097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1 26 6467,'0'0'560,"0"0"-192,0 0-79,0 0 607,0 0-160,0 0-111,0 0-289,0 0-304,0 2 48,0-1-80,0-1-673,2-4-1792,1-8-3810,0-1 5299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08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1217,'0'0'923,"8"2"-571,29 6 320,-21-6-355,-1 1 0,0 1 0,0 0 0,0 1 0,25 12 0,-35-14-331,0-1 0,0 0-1,0 0 1,1 0-1,-1-1 1,1 0-1,-1 0 1,1 0 0,7 0-1,13-1-905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1 292 2001,'72'-135'992,"-67"135"-832,-5-3 97,5-5 47,0-3-96,6-2-112,4-3-96,-4-2-288,-1 2-993</inkml:trace>
  <inkml:trace contextRef="#ctx0" brushRef="#br0" timeOffset="1">243 0 2305,'0'0'1649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0 498 208,'0'0'5512,"5"-17"-4055,12-9-1444,1 0 0,37-40 1,-31 39-1778,23-36 1,-11 59 3529,-25-2-1734,0 0 0,-1-1 0,1 0 1,-1 0-1,-1-1 0,16-17 0,-12 13-576,-1 1 1,25-17-1,-4 9 295,29-21 829,24-33-756,-78 59-95,-6 8-744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22 496,'0'0'4253,"-5"0"-3856,-22 0 1073,44 0-1334,6-1 412,44-9 0,-45 6-174,47-2 0,-60 5-337,0 1 0,0 1 0,0-1 0,0 2 1,0-1-1,-1 1 0,16 5 0,-20-4-25,1-1 1,-1 1-1,0 0 1,0 0-1,0 1 1,0-1-1,0 1 1,-1 0-1,0 0 0,0 0 1,0 0-1,0 0 1,-1 1-1,1-1 1,1 7-1,0 1 14,-1-1 1,-1 1-1,0-1 0,0 1 1,-1 0-1,-1 0 0,-2 23 1,2-2-14,-11 81-2737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40 3282,'0'0'3358,"2"0"-3255,0 0 0,0 0 0,0 0 0,0 0 0,0 1 0,0-1 0,0 0 0,0 1 0,0 0 0,0-1 0,2 2 0,1 4-17,0 0 0,0 1 0,-1-1 0,0 1 0,0 0 1,3 8-1,12 20 66,-9-19-104,2 1 0,0-2 0,0 0 0,28 26 0,-33-36-41,-1 0-1,1 0 0,0-1 0,0 0 0,1 0 0,-1 0 1,1-1-1,0 0 0,0-1 0,0 0 0,0 0 1,0-1-1,0 1 0,12-1 0,-16-1 8,0 0-1,0-1 1,1 1-1,-1-1 1,0 1-1,1-1 1,-1-1-1,0 1 1,0 0-1,0-1 1,0 0-1,4-2 1,-3-1 22,0 1 0,0-1 0,0 1 0,-1-2 0,0 1 0,0 0 0,5-8 0,-1 0-8,0 0 0,-1-1 0,0 0-1,-1-1 1,-1 1 0,0-1 0,-1 0 0,-1 0-1,0-1 1,-1 1 0,1-29 0,-3 43-14,0 0 0,0 1 0,0-1 0,0 0 0,0 1 0,0-1 0,0 0-1,0 0 1,-1 1 0,1-1 0,0 0 0,0 1 0,-1-1 0,1 0 0,0 1 0,-1-1 0,1 1 0,0-1 0,-1 0 0,1 1 0,-1-1 0,1 1 0,-1-1 0,1 1 0,-1-1 0,0 1 0,1 0 0,-1-1 0,0 1 0,1 0 0,-1-1 0,0 1 0,1 0-1,-1 0 1,0 0 0,1 0 0,-1 0 0,0-1 0,0 1 0,1 0 0,-2 1 0,1-1 8,0 0 1,0 0-1,0 1 0,0-1 0,-1 1 1,1-1-1,0 1 0,0-1 0,0 1 1,0-1-1,1 1 0,-1 0 0,0 0 1,0-1-1,0 1 0,1 0 0,-1 0 1,0 0-1,1 0 0,-1 0 0,0 0 1,1 0-1,0 0 0,-1 0 1,1 0-1,-1 2 0,-2 22 0,2 1 0,2 47 0,1-16-5,0-15-22,2 0 1,11 48 0,5 44 57,-18-111-44,-1 1-1,-1-1 1,-1 0 0,-5 35 0,5-52-6,-1 0-1,1 0 1,-1 0 0,0 0 0,0 0 0,-1-1 0,0 1-1,0-1 1,0 1 0,0-1 0,-1 0 0,0 0 0,0-1 0,0 1-1,-1-1 1,0 0 0,0 0 0,0-1 0,0 1 0,0-1-1,-1 0 1,-6 3 0,7-5-81,1 1 0,-1-1 0,1 0 0,-1 0 0,0 0 0,1-1 0,-1 1 0,0-1 0,1 0 0,-1-1 0,0 1 0,1-1 0,-1 0 0,0 0 0,1 0 0,-1-1 0,1 0 0,0 0 0,-1 0-1,1 0 1,0-1 0,0 1 0,-6-6 0,7 4-167,0 1-1,0 0 0,1-1 0,-1 1 1,1-1-1,0 0 0,0 0 0,0 0 0,0 0 1,1 0-1,0 0 0,0 0 0,0-1 1,0 1-1,0 0 0,1-8 0,0-13-2515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 23 2161,'0'0'3831,"-1"5"-3476,-4 16 86,2-10-270,1 1 1,0-1 0,0 1-1,1 0 1,1 12 0,0-21-170,0 0 0,0-1 0,1 1 0,0 0 0,-1-1 0,1 1 0,0 0 0,0-1 1,0 1-1,1-1 0,-1 0 0,0 1 0,1-1 0,0 0 0,-1 0 0,1 0 0,0 0 0,0 0 0,0 0 1,0-1-1,1 1 0,-1-1 0,0 1 0,1-1 0,-1 0 0,1 0 0,-1 0 0,4 1 0,1 0-10,0-1-1,1 1 1,-1-1 0,1-1-1,0 1 1,-1-1-1,1 0 1,12-3 0,-18 3 9,0-1 0,1 1 1,-1-1-1,0 1 0,0-1 1,1 0-1,-1 0 0,0 0 0,0 0 1,0-1-1,0 1 0,0 0 1,0-1-1,-1 0 0,1 1 1,0-1-1,-1 0 0,0 0 1,1 0-1,-1 0 0,0 0 1,0 0-1,0 0 0,0 0 1,0 0-1,0-1 0,-1 1 1,1 0-1,-1 0 0,1-1 1,-1 1-1,0-4 0,0-5 62,0 6 11,0 0 0,0 0-1,0 0 1,-1-1 0,-1-7-1,1 11-47,0-1-1,-1 1 0,1 0 0,0 0 0,-1 0 1,1 0-1,-1 0 0,1 0 0,-1 0 0,0 1 1,0-1-1,0 0 0,0 1 0,-4-3 0,-4-1 26,0 1 0,0-1-1,-19-4 1,-19-8-48,47 16-84,0 1 1,-1-1-1,1 0 1,0 0-1,0 0 1,0 0-1,0 0 1,0 0-1,0 0 1,0-1-1,1 1 1,-2-3-1,1 3-153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09.8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5491,'0'0'4209,"0"16"-4209,5-14 32,0 1-64,6-3-128,4 0-720,1 0-641,-1 0-1200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0.23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38 2001,'0'0'2161,"77"-29"-3778,-56 21-928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0.58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2753,'0'0'3986,"57"24"-3986,-41-24-272,4-11-608,-4-2-1281</inkml:trace>
  <inkml:trace contextRef="#ctx0" brushRef="#br0" timeOffset="1">362 1 2161,'0'0'2161</inkml:trace>
  <inkml:trace contextRef="#ctx0" brushRef="#br0" timeOffset="2">708 1 5859,'0'0'2865,"62"18"-5970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07.34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4370,'0'0'304,"21"0"-1552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07.6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0 3714,'0'0'1664,"41"0"-1616,-25 0-48,-1 0-336,6 0-1456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0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114 129 3217,'0'0'3901,"-32"0"-1601,31 0-2293,0 0 0,0 0 0,0 1 0,0-1 0,0 0 0,1 0 0,-1 0 0,0 0-1,0 1 1,0-1 0,0 0 0,1 1 0,-1-1 0,0 1 0,0-1 0,1 1 0,-1-1 0,0 1 0,1 0 0,-1-1 0,0 1 0,1 0 0,-1-1 0,1 1 0,-1 0 0,1 0 0,-1-1 0,1 1 0,0 0 0,-1 1 0,-1 30 140,2-25-110,25-6-181,-22-1 147,0-1 0,-1 0 0,1 1 1,-1-1-1,0-1 0,1 1 0,-1 0 1,0 0-1,1-1 0,-1 1 0,0-1 0,0 0 1,0 0-1,-1 0 0,1 0 0,0 0 1,-1 0-1,1 0 0,-1 0 0,0 0 0,1-1 1,-1 1-1,-1-1 0,1 1 0,1-6 1,1-2-6,0 0 1,0 0-1,-2-1 1,1 1-1,-1-13 0,-1-22-302,0 44 299,0 1-1,0-1 1,0 1-1,0-1 1,0 0-1,0 1 0,-1-1 1,1 1-1,0-1 1,-1 1-1,1-1 1,0 1-1,-1-1 1,1 1-1,-1-1 0,1 1 1,0-1-1,-1 1 1,1-1-1,-1 1 1,1 0-1,-1-1 1,0 1-1,1 0 0,-1 0 1,1-1-1,-2 1 1,-24-3 42,20 3-10,0 0-1,0 1 1,0 0 0,0 0 0,0 0 0,-7 4 0,8-3 10,1 1 0,0 0 1,0 0-1,0 0 0,1 0 1,-1 1-1,1 0 0,0 0 1,0 0-1,0 0 1,1 0-1,-1 0 0,1 1 1,0-1-1,0 1 0,0 0 1,1-1-1,0 1 0,0 0 1,0 0-1,0 0 0,1 5 1,0-9-35,1 0 0,-1 0 0,1 0 0,-1 0 0,1 0 0,-1 0 0,1 0 0,0-1 1,0 1-1,-1 0 0,1 0 0,0 0 0,0-1 0,0 1 0,0 0 0,0-1 0,0 1 0,0-1 0,0 1 1,0-1-1,0 0 0,0 1 0,0-1 0,0 0 0,0 0 0,0 0 0,0 0 0,1 0 0,0 0 0,42 2 164,-38-2-135,32-4 246,-37 4-263,0-1 0,0 1 0,1 0 0,-1-1 0,0 1 0,0 0 0,0-1 0,0 1-1,0-1 1,0 0 0,0 1 0,0-1 0,0 0 0,0 0 0,0 0 0,0 1 0,-1-1-1,1 0 1,0 0 0,-1 0 0,1 0 0,0 0 0,-1 0 0,1-1 0,-1 1 0,0 0 0,1 0-1,-1 0 1,0-2 294,-2 3 206,-33 1 376,19-1-3533,38-7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08.0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14 2193,'0'0'2113,"51"-8"-2353,-35 3-1265</inkml:trace>
  <inkml:trace contextRef="#ctx0" brushRef="#br0" timeOffset="1">187 46 2513,'0'0'3602,"10"3"-3714,6-3-208,4-8-657,-4 5-704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08.3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1809,'0'0'944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2.6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53 2321,'0'0'2177,"26"-2"-2113,-16-1 80,0 0-128,6-2 32,4-3-48,6-8-368,0 0-945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2.98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8 1201,'0'0'1984,"31"0"-1984,-21-8-416</inkml:trace>
  <inkml:trace contextRef="#ctx0" brushRef="#br0" timeOffset="1">171 24 1921,'0'0'960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5.7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0 1905,'0'0'3820,"-2"9"-3508,-4 31 282,-2 58 0,8-73-958,1-1 1,1 1 0,1 0-1,11 45 1,-10-51 320,-1 0 1,-1 1 0,-1-1-1,-1 1 1,-2 25-1,0 7 2,-7 158 313,3-126-179,-5 47-90,6-78-53,2 0 0,4 72 0,1-32 93,-2-37-9,1 10-70,-2 1 0,-15 90-1,15-154 35,-12 66 71,3 0 0,-2 84 1,12 2211 1907,6-2205-1734,-6-77-254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6.2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445 0 2385,'0'0'4335,"-7"9"-3788,3-4-498,-130 157 2125,126-154-2173,-34 37-335,-2-3-1,-1-1 1,-58 39-1,73-65-1933,3-8-2032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7.22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662 1 2769,'-3'3'4850,"0"0"-4753,1 1-1,0 0 1,0 0-1,0 0 1,1 0-1,-1 0 1,1 0-1,0 0 1,-1 8-1,1-5-43,-1 0 0,0 0-1,0 0 1,-1 0-1,-4 9 1,-10 9 3,-1-1 0,-1-1 0,-1 0 1,-1-2-1,-1-1 0,-25 19 0,-156 99-140,174-120 42,-142 77-4019,114-64-1045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8.4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336 28 5234,'0'0'2863,"-6"-5"-2735,2 2-102,-1 0 0,0 1-1,-1-1 1,1 1 0,0 0 0,-1 0 0,1 0-1,-1 1 1,1 0 0,-1 0 0,0 1 0,1-1-1,-1 1 1,0 0 0,0 1 0,1-1 0,-7 3-1,2 0-4,0 0-1,0 1 0,1 0 1,-1 1-1,1 0 0,0 1 0,0 0 1,1 0-1,-9 8 0,-4 5 106,1 1-1,-21 28 0,36-40-101,0-1 1,0 1-1,1 0 0,0 0 0,0 0 1,1 1-1,0-1 0,0 1 0,1-1 1,0 1-1,1 0 0,0 0 0,0 0 1,1 0-1,0 0 0,3 16 0,-2-20-13,0 1 0,0-1 0,1 0 0,-1 0-1,1 0 1,0 0 0,1 0 0,-1-1 0,1 1-1,0-1 1,0 1 0,0-1 0,1 0 0,0 0 0,-1-1-1,1 1 1,1-1 0,-1 0 0,0 0 0,1 0-1,-1 0 1,1-1 0,0 0 0,0 0 0,0 0-1,0-1 1,0 1 0,0-1 0,6 0 0,0 0-1,0 0 0,-1 0 0,1-1 0,0 0 1,12-3-1,-18 2-8,1-1 1,-1 0-1,1 0 1,-1 0-1,0 0 1,0-1-1,0 0 1,-1 0-1,1-1 0,0 1 1,4-5-1,9-12-430,0 1 0,-2-2 0,0 0 0,-1-1 0,-1-1 0,-2 0 0,0-1 0,9-26 0,-4-5-3046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4:18.7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 1 5106,'0'0'3850,"-1"0"-3806,1 0-1,0 0 1,-1 0-1,1 0 1,0 0 0,-1 1-1,1-1 1,0 0-1,0 0 1,-1 1-1,1-1 1,0 0 0,0 0-1,-1 1 1,1-1-1,0 0 1,0 0-1,0 1 1,0-1 0,-1 0-1,1 1 1,0-1-1,0 0 1,0 1-1,0-1 1,0 1 0,0-1-1,0 0 1,0 1-1,0-1 1,0 0 0,0 1-1,0-1 1,0 0-1,0 1 1,0 65 461,3 0 0,14 82 0,15 139 33,-11-76-516,-19-194-135,1 6 60,11 45 1,-13-64-127,0 0 1,1 0 0,-1 0 0,1 0 0,0 0 0,0 0 0,0 0-1,0-1 1,1 1 0,-1-1 0,1 1 0,0-1 0,0 0-1,0 0 1,1-1 0,-1 1 0,5 2 0,8-2-2866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5:13.689"/>
    </inkml:context>
    <inkml:brush xml:id="br0">
      <inkml:brushProperty name="width" value="0.1" units="cm"/>
      <inkml:brushProperty name="height" value="0.6" units="cm"/>
      <inkml:brushProperty name="color" value="#008C3A"/>
      <inkml:brushProperty name="inkEffects" value="pencil"/>
    </inkml:brush>
  </inkml:definitions>
  <inkml:trace contextRef="#ctx0" brushRef="#br0">1 26 6467,'0'0'560,"0"0"-192,0 0-79,0 0 607,0 0-160,0 0-111,0 0-289,0 0-304,0 2 48,0-1-80,0-1-673,2-4-1792,1-8-3810,0-1 5299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3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17 7796,'0'0'4850,"-3"0"-4628,4 0 49,88-16 439,-74 16-628,-1 0 32,1 0 1,24 4-1,-33-3-82,0 1 0,-1 0-1,0 0 1,1 0 0,-1 0-1,0 1 1,0 0 0,0 0-1,0 0 1,4 5 0,-1-1 9,-1 1 1,1 0 0,-1 0-1,-1 0 1,0 1 0,0 0-1,0 1 1,-1-1 0,-1 1-1,0 0 1,0 0 0,-1 0-1,3 15 1,-3-7 6,-1 0-1,0 0 1,-2 0 0,0-1 0,-1 1 0,-1 0 0,-6 24-1,4-25-30,-2-1-1,1 0 0,-2-1 1,0 1-1,-15 21 0,1-5 2,-34 40 0,51-67-73,0-1 0,0 1-1,0 0 1,-1-1 0,0 0 0,0 0 0,0 0-1,0-1 1,0 0 0,-1 0 0,1 0 0,-1 0 0,0-1-1,0 0 1,0-1 0,0 1 0,0-1 0,-1 0 0,1 0-1,0-1 1,-10 0 0,14-1-20,1 1 0,0-1 0,0 1 0,0-1 0,0 0 0,0 0 0,0 1 0,0-1 0,0 0 0,0 0 0,0 0 0,1 0 0,-1 0 0,0 0 1,1 0-1,-1 0 0,0 0 0,1-1 0,-1 1 0,1 0 0,0 0 0,-1 0 0,1-1 0,0 1 0,0-2 0,-3-32-1927,4 7 244,3-1-798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00.19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6 123 1088,'0'13'10999,"0"-2"-10811,-2 57-133,0-47-26,1-1 0,0 1 0,2 0 0,1 0 0,6 33 0,-3-39-10,1 0 0,0-1 0,1 1 0,0-1 0,1 0 0,1-1 0,0 0 0,0 0 0,2-1 0,16 15-1,-16-15-16,1-1 0,1 0 0,-1-1 0,2 0 0,-1-1 0,16 7 0,27 12 7,73 27 0,-103-46 5,-1-2 0,1-1 0,0-1-1,0-1 1,47 2 0,227-1 301,-291-6-305,-1 0 0,1-1 0,0 0 0,-1 0 0,1-1 0,-1 0 0,0 0 0,11-6 0,63-41 68,-72 44-86,103-80 249,-26 17-151,-67 55-47,-1-2 1,21-20 0,-38 33-36,1-1 0,-1 0 0,0 0 0,0 0 0,0 0 0,2-9 0,1-1 24,6-11 11,-3 8-13,-1 0 0,6-24 0,-12 36-6,0-1 0,0 1 0,0-1 0,-1 0 0,0 1 0,0-1 0,0 0 0,-1 1 0,0-1 0,0 0 0,0 1 0,-3-6 0,2 6-3,0 1 0,-1 0-1,1 0 1,-1 0 0,0 1 0,-4-5 0,4 5-8,0-1 0,0 0 0,0 0 0,0 0 0,0 0 0,-1-5 1,-2-14 56,5 20-63,1 0 0,-1 0-1,1 0 1,-1 1 0,0-1-1,0 0 1,0 1 0,-1-1-1,1 1 1,-1-1 0,1 1-1,-4-4 1,3 3-2,-2 0 4,0-1 0,1 1 0,0-1 1,0 0-1,0 0 0,0 0 1,1 0-1,-3-5 0,4 7 1,0 0-1,0 0 1,-1 1 0,1-1-1,-1 0 1,1 1 0,-1-1 0,0 1-1,0 0 1,1-1 0,-1 1-1,0 0 1,-3-1 0,4 2 3,0-1 1,-1 0 0,1 1-1,0-1 1,-1 0 0,1 0-1,0 0 1,0 0 0,0 0-1,-1 0 1,1 0 0,0 0 0,1 0-1,-1 0 1,0-1 0,-1-1-1,2 0-5,-1 3-16,-3 0-10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00.89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85 301 3522,'0'0'5904,"-11"-24"-4776,-4-14-507,7 18-229,0 0 1,-17-27-1,24 44-325,-1 0-1,1-1 0,-1 0 0,1 1 1,0-1-1,0 0 0,1 1 0,-1-1 1,1-4-1,-5-21 229,4 28-286,1 0-1,0 0 1,-1 0 0,1 0 0,0-1-1,0 1 1,-1 0 0,1 0-1,0 0 1,0-1 0,1 1-1,-1 0 1,0 0 0,0 0-1,0 0 1,1-1 0,-1 1-1,1 0 1,-1 0 0,1 0-1,-1 0 1,1 0 0,0 0-1,-1 0 1,1 0 0,0 0 0,0 0-1,0 0 1,0 1 0,-1-1-1,1 0 1,0 0 0,1 1-1,-1-1 1,1 0 0,5-2 13,1 0 1,-1 1-1,0 0 1,12-2-1,-15 3-4,155-28-1411,-139 28-698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04.7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91 243 304,'0'0'2876,"-4"0"-2292,0 0-664,3 0 172,0-1 1,-1 1-1,1 0 0,0 0 1,0 0-1,0 0 1,-1 0-1,1 0 1,0 1-1,0-1 0,0 0 1,0 0-1,0 1 1,-1-1-1,1 1 1,0-1-1,0 1 0,0-1 1,0 1-1,0 0 1,0 0-1,1-1 1,-1 1-1,0 0 0,0 0 1,0 0-1,1 0 1,-1 0-1,0 0 1,1 0-1,-1 0 0,1 0 1,-1 0-1,1 0 1,-1 2-1,-2 8 113,1 0 0,0 0 0,0 0 0,1 0-1,0 1 1,2 17 0,-1-11-33,1-12-142,0-1 0,0 0 1,0 0-1,1 1 0,-1-1 0,1 0 0,1-1 0,-1 1 0,1 0 0,5 7 0,-2-3-15,1-1-1,-1 0 0,2 0 1,12 11-1,-12-14 14,-1 0 1,1 0-1,0-1 1,0 0-1,0-1 0,1 0 1,-1 0-1,1 0 0,13 1 1,5-1 182,50 0 0,-75-3-205,2-1 5,0 1-1,0-1 1,0 0-1,0 0 1,0 0-1,-1 0 1,1-1-1,0 0 1,-1 0-1,1 0 1,-1 0-1,1 0 1,-1-1-1,5-4 1,5-6 104,23-29 0,-15 16 36,-13 17-76,-1-1-1,0 0 1,-1 0 0,0-1-1,-1 0 1,0 0-1,0 0 1,-1 0-1,4-22 1,-4 15-19,-2-1 0,0 1-1,-1 0 1,-1 0 0,-4-35 0,2 46-29,1 1 1,-2 0-1,1-1 0,-1 1 1,0 0-1,0 0 1,-1 1-1,0-1 0,0 1 1,0-1-1,-1 1 0,1 1 1,-9-8-1,1 2-15,0 1-1,-1 0 0,0 1 1,-25-12-1,26 16 24,-1 1 1,0 0-1,0 1 0,0 0 1,-1 2-1,1-1 0,-26 4 0,-3-2 78,34 0-98,-1 0-1,0 0 1,1 1 0,0 0 0,-1 0-1,1 1 1,0 0 0,0 1 0,0 0 0,1 0-1,0 1 1,-11 7 0,12-7-27,0 0 0,0 0 0,1 1 0,-1-1 0,1 1 0,0 0 0,1 1 1,-1-1-1,1 1 0,1 0 0,-1 0 0,1 0 0,1 0 0,-3 8 0,4-10-23,-1 3 14,0 0 0,1 0-1,0 0 1,0 0 0,1 0-1,0 0 1,0 0 0,3 11-1,-3-18 21,1 0-1,0 0 1,0 0-1,0 0 1,-1 0-1,1 0 0,0 0 1,0-1-1,0 1 1,0 0-1,0-1 0,1 1 1,-1-1-1,0 1 1,0-1-1,0 0 1,0 1-1,1-1 0,1 0 1,29 4 16,-24-4-20,122 2 56,-92-2-19,-30 0-21,-1-1 1,1 0-1,-1 0 0,0-1 1,0 1-1,1-2 0,-1 1 1,-1-1-1,11-5 1,4-5-412,29-23 0,-6 5-3145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05.5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0 288 4402,'0'0'3607,"1"-13"-3324,2-25 322,9-39 1,8-23 779,-16 79-1234,2-6 74,-6 27-217,1-1 0,0 0-1,-1 0 1,1 0 0,0 1 0,-1-1 0,1 0-1,0 1 1,0-1 0,-1 1 0,1-1-1,0 1 1,0-1 0,0 1 0,0-1 0,0 1-1,0 0 1,0 0 0,0-1 0,-1 1-1,1 0 1,0 0 0,0 0 0,2 0 0,-1 1 1,0-1 0,0 1 0,0 0 0,0 0 0,0 0 1,0 0-1,0 0 0,0 0 0,0 1 0,-1-1 1,1 0-1,0 1 0,-1 0 0,1-1 0,-1 1 0,0 0 1,0 0-1,0 0 0,0 0 0,0-1 0,0 2 0,0-1 1,0 0-1,-1 0 0,1 4 0,4 12 55,6 36 1,-10-43-54,9 57-18,-2-14-1199,16 63 0,-13-83-1457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11.43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1 355 2865,'0'-4'7022,"0"-17"-6806,0 18-198,0-1 0,0 1 0,1-1-1,0 1 1,-1 0 0,1-1 0,0 1-1,1 0 1,-1-1 0,0 1 0,1 0 0,0 0-1,3-4 1,1 0 91,1 0-1,0 0 1,12-9-1,-10 7 68,0 0 0,14-17-1,-16 17-110,-1 1 1,1 1-1,1-1 0,0 1 0,8-6 0,33-21 314,-31 20-257,1 1 1,0 0-1,1 2 0,0 0 1,1 1-1,0 1 1,24-7-1,2 9 117,0 2 0,1 2 0,74 4 0,-33 1-115,-78-1-103,0 0 0,0 0-1,0 1 1,0 1-1,-1 0 1,1 0-1,-1 1 1,0 0 0,14 8-1,8 7 125,42 34-1,-48-34-121,31 37 70,-39-39-70,0 1 0,-1 1 0,-1 1 0,13 23 0,-14-16-3,-2 1 0,-1 0 0,-1 1 0,-2 0 0,8 37 0,-11-41 4,5 50-29,-7-43 13,1 34-90,-4 87-1,-1-79-75,-1-70 127,1 0 0,-1 1 1,0-1-1,0 0 0,0 0 0,-1 0 1,1 0-1,-1 0 0,-4 7 0,4-9-50,1 0-1,0 0 1,0 0 0,-1 0-1,1 0 1,-1-1 0,0 1-1,1 0 1,-1-1-1,0 0 1,0 1 0,0-1-1,0 0 1,0 0-1,0 0 1,0 0 0,0 0-1,-1-1 1,1 1 0,-4 0-1,0-1-346,5 0 84,-1 1 1,0-1-1,0 0 0,1 0 1,-1 0-1,0 0 1,1-1-1,-1 1 0,0 0 1,1-1-1,-1 1 0,-2-2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11.9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 4882,'0'0'5899,"0"0"-5875,0 0 0,0-1-1,1 1 1,-1 0 0,0 0 0,1 0 0,-1 0 0,0 0 0,0-1-1,1 1 1,-1 0 0,0 0 0,1 0 0,-1 0 0,0 0 0,1 0-1,-1 0 1,0 0 0,1 0 0,-1 0 0,0 0 0,1 0-1,-1 1 1,0-1 0,1 0 0,-1 0 0,0 0 0,1 0 0,-1 1-1,0-1 1,0 0 0,1 0 0,7 8 184,-1 0 1,0 1-1,0-1 1,-1 1-1,0 1 1,9 18-1,15 44 452,5 9-315,-31-73-291,1 0-1,0 0 1,0-1-1,0 0 1,1 0-1,0-1 0,12 11 1,-16-16-17,1 0 0,-1 0 0,0 0 0,0 0 0,0 0 0,0-1 0,1 1 0,-1-1 1,0 1-1,1-1 0,-1 0 0,0 0 0,1 0 0,-1 0 0,0 0 0,1-1 0,-1 1 0,0-1 0,1 1 0,-1-1 0,3-1 0,0 0 32,0 0 0,0-1 0,0 0 0,0 1-1,-1-2 1,1 1 0,6-7 0,7-11 16,-1-1 0,-1-1 1,14-25-1,13-19-1339,-17 26-2950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12.99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179 1 4034,'0'0'6032,"-21"16"-5248,-64 55-210,81-69-526,1 1-1,0 0 1,-1 0 0,1 0 0,0 1 0,1-1-1,-1 1 1,1 0 0,-1-1 0,1 1 0,0 0-1,1 0 1,-1 0 0,-1 8 0,-2 4 131,-3 14 5,1 1-1,2 1 0,1-1 1,2 1-1,0-1 0,6 54 1,-3-75-159,0 0-1,0 0 1,1 0 0,0 0 0,1-1 0,0 1 0,1-1 0,0 0 0,0 0 0,1 0 0,0 0 0,1-1 0,-1 0 0,2 0 0,-1 0 0,1-1 0,0 0 0,1-1 0,0 1 0,0-1 0,0-1 0,0 1-1,1-1 1,0-1 0,0 0 0,1 0 0,-1-1 0,1 0 0,-1-1 0,1 0 0,0 0 0,0-1 0,18 0 0,-18-1 12,0 0 0,0 0-1,0-1 1,0 0 0,0-1 0,0 0 0,0-1 0,-1 0 0,1 0-1,-1-1 1,0-1 0,0 1 0,0-1 0,-1-1 0,1 0-1,-1 0 1,-1 0 0,1-1 0,-1 0 0,8-11 0,-1-1 21,-1-1 0,0 0 0,-2-1 0,0 0 0,-1-1 0,-2-1 0,0 1-1,-1-1 1,-2 0 0,0-1 0,-1 1 0,-2-1 0,0 0 0,-2-24 0,-1 41-48,-1 0-1,0 1 0,0-1 0,0 0 1,-1 1-1,0-1 0,0 1 0,0 0 0,-1 0 1,0 0-1,0 0 0,-1 1 0,0 0 1,1 0-1,-8-6 0,1 2-7,0 1 0,0 0 1,-1 1-1,0 0 0,0 0 0,0 2 1,-14-5-1,4 4-27,-1 1 0,1 1 0,-1 1 1,0 1-1,1 1 0,-42 3 0,60-1 13,0-1 0,1 1 0,-1 0 0,0 0 0,1 0 0,-1 0 0,1 0 0,-1 1 0,1 0-1,0 0 1,0 0 0,-1 0 0,1 0 0,1 0 0,-1 1 0,0 0 0,1-1 0,-1 1 0,1 0 0,0 0 0,0 1-1,0-1 1,0 0 0,0 1 0,1-1 0,0 1 0,-2 5 0,-1 8 8,2-1 0,-1 1 0,2 0 0,1 30 0,0-28-8,0-14 6,0 1 0,1-1 1,-1 0-1,1 1 0,0-1 1,1 0-1,-1 0 0,1 0 1,0 0-1,0 0 1,1 0-1,-1 0 0,1-1 1,0 1-1,0-1 0,1 0 1,6 7-1,-3-5 0,0-1-1,1 0 1,-1-1 0,1 1-1,0-2 1,0 1-1,0-1 1,1 0 0,-1 0-1,11 1 1,-1-1-5,0-1 0,0-1 0,0 0 1,1-1-1,-1-1 0,0-1 0,0-1 0,0 0 0,-1-1 1,22-8-1,39-22-581,49-18-4638,-104 46 508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6:13.59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60 5378,'0'0'5176,"1"-4"-5005,2 0-110,0-1 0,1 1-1,-1 0 1,1 0 0,0 1 0,0-1 0,0 1 0,1 0 0,-1 0-1,1 0 1,0 1 0,-1-1 0,1 1 0,0 0 0,0 1-1,1-1 1,-1 1 0,0 0 0,0 0 0,1 1 0,-1 0 0,0-1-1,1 2 1,-1-1 0,7 2 0,-11-1-30,1 0-1,0 0 1,-1 1-1,1-1 1,-1 0-1,0 1 1,1-1-1,-1 1 1,0 0-1,0-1 1,0 1 0,0 0-1,0-1 1,-1 1-1,1 0 1,0 0-1,-1 0 1,1 0-1,-1 2 1,5 40 265,-4-28-268,-1 0 0,0 1 0,-1-1 1,-1 0-1,-1 0 0,0-1 0,-2 1 0,1-1 0,-2 1 0,-7 14 1,8-21-27,-16 34-2,20-41 2,0 0 0,0 0 0,0 1 0,1-1 0,-1 0 0,1 1 0,-1-1 0,1 0 0,0 1 0,0-1 0,0 1 0,0-1 0,0 1 0,1-1 0,0 4 0,1-5 10,-1 0-1,0 0 1,1 0-1,-1 0 1,1 0-1,0 0 1,-1 0 0,1 0-1,0-1 1,-1 1-1,1-1 1,0 1-1,0-1 1,3 0-1,29 4 382,-23-3-315,0 0 0,0-1 0,0 0 0,0-1 0,0 0 0,-1-1 0,1 0 0,0-1 0,-1 0 0,1 0 0,14-8 0,8-11-746,59-49 0,-72 54-453,16-10-1718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2:23.2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 4674,'0'0'9034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2:26.3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71 1087 6739,'0'0'2911,"-12"5"-2215,-39 16-96,51-21-574,0 0 0,-1 0 0,1 0 0,0 0 0,-1 1 0,1-1 1,0 0-1,0 0 0,-1 0 0,1 0 0,0 0 0,0 0 0,-1 0 0,1 0 0,0 1 0,0-1 0,-1 0 0,1 0 0,0 0 0,0 0 0,0 1 0,-1-1 0,1 0 0,0 0 0,0 1 0,0-1 0,0 0 0,-1 0 0,1 1 0,0-1 0,0 0 0,0 0 0,0 1 0,0-1 0,0 0 0,0 1 0,11 2 154,16-1-231,0-2 88,47-6 0,-63 4 7,1 0-1,-1-1 1,0-1-1,0 0 1,0-1-1,17-9 0,4-7 34,-1-1 0,-1-1 0,-1-1-1,-1-2 1,36-42 0,-31 28-5,-1-3-1,-3 0 1,34-65-1,-54 89-27,0-1-1,-1 1 0,-2-2 0,0 1 0,-1-1 0,-1 0 1,-1 0-1,0 0 0,-2 0 0,-1-27 0,-2 37 2,0-1 0,0 0 0,-1 1-1,-1 0 1,0-1 0,0 1 0,-1 1-1,0-1 1,-13-17 0,-6-6 47,-39-45 1,46 61-64,0 0 1,-2 2-1,1 0 1,-2 1 0,-36-22-1,42 29 114,-1 1-1,0 0 1,0 1 0,0 1-1,-1 0 1,0 1-1,0 1 1,0 0-1,-27-1 1,34 4 941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4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1489,'0'0'8331,"-20"13"-7453,-66 46-21,80-55-719,1 1 0,-1-1 1,1 1-1,1 1 1,-1-1-1,1 1 0,0-1 1,0 1-1,0 1 1,1-1-1,0 0 1,0 1-1,-2 7 0,2-1 197,1 1-1,0 0 1,1 0-1,1 21 1,0-26-234,0 19 147,2 1-1,0-1 1,2 0 0,14 50 0,-14-65-204,1 1 0,0-1 0,1 0 0,0 0-1,1-1 1,1 0 0,0 0 0,0-1 0,1 0 0,0 0 0,20 16 0,-24-23-84,0-1 1,1 1 0,0-1-1,-1 0 1,1 0 0,0-1-1,1 0 1,-1 0-1,0 0 1,0-1 0,1 0-1,-1 0 1,1-1 0,-1 0-1,1 0 1,-1 0-1,1-1 1,-1 0 0,1 0-1,-1 0 1,0-1-1,0 0 1,1-1 0,5-2-1,0-5-527,-1 0 0,0-1-1,-1 0 1,0 0-1,12-19 1,15-20-3768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2:26.7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45 429 10661,'0'0'1080,"-7"1"-1117,2 0 29,4-1 8,0 1 0,0-1 1,0 0-1,0 0 0,0 1 0,0-1 0,0 0 0,0 0 0,1 0 1,-1 0-1,0 0 0,0 0 0,0 0 0,0 0 0,0 0 0,0 0 1,0 0-1,0-1 0,0 1 0,0 0 0,0-1 0,1 1 1,-1-1-1,0 1 0,0-1 0,0 1 0,1-1 0,-1 0 0,0 1 1,1-1-1,-1 0 0,0 0 0,1 1 0,-1-1 0,1 0 0,-1 0 1,1 0-1,0 0 0,-1 0 0,1 1 0,0-1 0,0 0 1,-1 0-1,1 0 0,0 0 0,0 0 0,0 0 0,0 0 0,0 0 1,0 0-1,0 0 0,1-1 0,1-47 242,12-67 1,-12 107-194,-1 5-4,0 0 0,1 0 0,-1 1 1,1-1-1,0 1 0,0-1 0,0 1 0,0 0 1,1 0-1,-1 0 0,1 0 0,0 0 1,0 1-1,0-1 0,0 1 0,1 0 1,-1 0-1,8-4 0,8-3 147,0 1 0,27-8-1,-32 11-78,63-16 398,92-15 1,-93 22-2534,102-32 1,-139 32-3221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20.8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20 406 5170,'-5'-2'10877,"-9"1"-10207,23-4-119,-2 2-737,70-39 202,-3-3 0,100-79 0,-141 99-2,161-121 31,-171 134-371,2 11-4342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21.55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25 363 3714,'-24'17'11374,"62"-33"-11434,155-114 624,-123 79-295,146-79 0,-193 119-193,14-7-1385,-3-5-3474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22.1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 9 7187,'-2'-8'8725,"21"33"-8179,24 41-666,114 210 764,-62-103-562,-79-140-254,-9-20 161,0 1 0,0-1 0,10 13 0,-15-23-272,0-1 1,0 1-1,1-1 0,-1 0 0,0 1 0,1-1 0,-1 0 1,1-1-1,0 1 0,0 0 0,0-1 0,0 1 1,0-1-1,0 0 0,0 0 0,0 0 0,0-1 0,0 1 1,5 0-1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22.9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108 64 3986,'0'0'4786,"-16"5"-3946,-48 16-74,62-21-720,0 1 0,1 0-1,-1 0 1,1 0 0,-1 0-1,1 0 1,-1 0 0,1 0 0,0 0-1,-1 0 1,1 1 0,0-1-1,0 0 1,0 1 0,0-1 0,0 1-1,0-1 1,0 1 0,1 0-1,-1-1 1,1 1 0,-1 0 0,1-1-1,0 1 1,-1 0 0,1 0-1,0-1 1,0 1 0,0 0 0,0 0-1,1 0 1,-1 1 0,1 6 86,-2 4-40,1 1 0,1-1 1,0 1-1,0-1 0,2 0 1,-1 0-1,2 0 0,0 0 1,10 22-1,-10-25-58,2 0 0,0 0 0,0-1 0,0 0 0,2 0 0,-1 0 0,1-1 0,0 0 0,0-1 0,1 1 0,0-2 0,0 1 0,1-1 0,0-1 0,0 0 0,0 0 0,1-1 0,0 0 0,-1-1 0,1 0 0,1-1 0,-1 0 0,12 0 0,-17-1-23,12 1 69,-1-1-1,1-1 0,34-3 0,-47 2-64,0 0 1,0 0 0,0 0 0,0-1 0,-1 0 0,1 0 0,-1 0 0,1 0 0,-1-1 0,0 0 0,0 0 0,0 0-1,0 0 1,-1-1 0,1 1 0,-1-1 0,0 0 0,5-7 0,-4 4 44,0 0-1,-1-1 1,1 1 0,-1-1 0,-1 0-1,0 0 1,0 0 0,0 0 0,-1 0 0,0-1-1,-1 1 1,1 0 0,-2 0 0,1-1-1,-1 1 1,-1 0 0,1 0 0,-1 0-1,-1 0 1,1 0 0,-1 0 0,-1 1-1,1-1 1,-1 1 0,-1 0 0,1 0-1,-1 1 1,-1-1 0,-7-7 0,-11-5 75,-2 1 1,1 1 0,-2 1-1,-30-13 1,-19-11-331,48 27-1145,0 5-1818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0.22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49 645 6563,'0'0'1459,"-11"0"-1381,-6-1-96,-3 0-52,46 11 336,40 7 226,0-3-1,129 9 1,139-16 651,-277-6-868,1-3 0,-1-2 0,0-3 1,-1-2-1,88-27 0,-101 22-110,-1-2 0,-1-2 0,-1-2 0,-1-1 0,0-2 0,-2-2 0,0-1 0,-2-2 0,-1-2 0,-2-1 0,49-59 0,-70 76-129,78-112 214,-80 111-233,0 0 1,-1-1-1,-1 0 0,-1-1 1,0 1-1,6-31 1,-11 15-357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0.70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1 256 7876,'0'0'1838,"7"-10"-1177,-3 3-577,-3 4-85,0 1 1,1-1 0,-1 1-1,1-1 1,-1 1-1,1 0 1,0 0-1,0 0 1,0 0 0,0 0-1,0 0 1,1 0-1,-1 1 1,0-1 0,1 1-1,-1-1 1,1 1-1,0 0 1,-1 0-1,1 0 1,0 0 0,0 1-1,-1-1 1,1 1-1,0 0 1,4 0-1,11 3 6,0 1 0,-1 1 0,1 1-1,-1 0 1,25 13 0,82 53 41,-55-30-35,-60-36-9,0 0 0,1-1 0,0 0 0,0 0 0,1-1 0,-1-1 0,1 0 0,0 0 0,0-1 0,0 0 0,0-1 0,12 0 1,-21-2 5,0 1 1,0-1 0,-1 0 0,1 0 0,-1 0 0,1 0 0,0 0-1,-1 0 1,0 0 0,1 0 0,-1-1 0,0 1 0,0-1 0,0 1-1,0-1 1,0 1 0,0-1 0,0 1 0,0-1 0,-1 0 0,1 0 0,0 1-1,-1-1 1,1-3 0,9-53 527,-9 50-410,4-52 242,-4 39-209,1 0-1,1 0 1,9-34-1,-10 48-309,0 1-1,1 0 0,0 0 0,0 0 0,1 0 0,-1 0 0,1 1 0,0 0 0,1 0 1,-1 0-1,1 0 0,0 0 0,0 1 0,1 0 0,9-6 0,23-7-3049,3 5-2412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1.1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220 59 3762,'0'0'4791,"-10"-9"-4054,-32-25-401,37 32-325,0-1 0,0 1 0,0 0 1,0 1-1,0-1 0,-1 1 0,1 0 1,0 0-1,-1 0 0,1 1 0,0 0 0,-1 0 1,-9 2-1,-5-1 61,18-1-64,0 0 0,-1 0-1,1 0 1,0 1 0,-1-1-1,1 1 1,0-1 0,0 1 0,-1 0-1,1 0 1,0 0 0,0 0-1,0 0 1,0 1 0,0-1 0,1 1-1,-1-1 1,-3 4 0,3-2-5,-1 1 1,1 0 0,0-1-1,0 1 1,1 0 0,-1 0-1,1 0 1,-1 0 0,0 8 0,1-1 8,0 0 0,0 0 0,1 0 0,1 0 0,0 0 0,0 0 0,5 17 0,4-3 82,0 0 0,2 0 0,0-1 0,2 0-1,23 30 1,-34-49-82,1-1 0,-1 0 0,1 0-1,0 0 1,8 5 0,-11-8-7,0-1 0,0 1 0,0 0 0,0 0 0,1-1 0,-1 1 0,0-1 0,1 1 0,-1-1 0,0 1 0,0-1 0,1 0 0,-1 0 0,1 0 0,-1 1 0,0-1 0,1-1 0,-1 1 0,0 0 0,1 0 0,-1 0 1,0-1-1,1 1 0,-1-1 0,0 1 0,1-1 0,-1 1 0,0-1 0,1-1 0,2-2 47,0 0 0,0 0 1,-1-1-1,1 1 0,-1-1 0,-1 0 1,1 0-1,2-7 0,17-50 497,-14 37-488,0-6-3,-5 21 110,0 0-1,0 0 1,7-14-1,17 23-164,-14 4 1,-1 0-1,0 0 1,0 1-1,0 1 0,-1 0 1,1 0-1,20 15 1,18 6-5,-32-17-253,2-1 1,-1-1-1,1-1 1,0-1 0,0-1-1,1 0 1,-1-2-1,22 1 1,-38-3-25,-1 0-1,1 0 1,0-1 0,-1 1 0,1-1-1,6-1 1,16-18-2520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1.53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41 8724,'0'0'1467,"20"-3"-1339,-1 0-114,-5 0-9,0 1 1,1 0 0,-1 1-1,0 0 1,0 1 0,0 1-1,21 4 1,-25-3 4,0 1 1,-1 0-1,1 0 1,-1 1-1,0 0 1,0 1-1,-1 0 0,1 0 1,-1 1-1,-1 0 1,1 0-1,-1 1 0,0 0 1,0 0-1,-1 1 1,1 0-1,-2 0 1,0 0-1,0 1 0,0 0 1,-1 0-1,0 0 1,-1 1-1,0-1 0,0 1 1,-1-1-1,0 1 1,-1 0-1,0 0 0,-1 26 3024,0-75-1946,0 26-1080,0 0-1,1 0 0,1 0 1,0 0-1,1 1 1,6-22-1,-6 27-33,1 0 0,-1 0 0,1 1 0,1-1 0,-1 1 0,1 0 0,0 0 1,0 0-1,1 1 0,-1 0 0,1 0 0,12-7 0,-6 5-662,1 1 0,0 0 0,0 1 0,1 1 0,0 0 0,-1 1 1,1 1-1,0 0 0,0 0 0,1 2 0,18 0 0,16 0-4768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1.87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3474,'0'0'6803,"16"78"-6275,-9-60-368,1 0-112,6-3 32,1 1-80,3 0 0,0-6-592,-3-6-1473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5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1 249 5603,'0'0'1931,"2"-21"-922,32-165 1731,-31 171-2661,4-11 2150,-4 29-1152,0 18-813,5 43 140,29 118 1,-33-168-610,-2 1 1,1 0 0,-1 21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2.3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65 11237,'0'0'825,"17"-3"-865,282-10-4573,-239 14 3129,72-3-267,-117 1 1883,0-1 1,0 0-1,0-1 1,-1-1-1,1-1 1,29-17 4070,-44 21-4063,-11-4 1912,-24 3-1108,35 2-934,-5 0 5,0 0 0,-1 0 0,1 1 0,0 0 1,0 0-1,0 0 0,0 1 0,0-1 0,0 1 0,0 0 1,1 1-1,-1-1 0,1 1 0,0 0 0,-1 0 1,1 0-1,0 0 0,1 1 0,-1 0 0,1 0 1,-1 0-1,-2 5 0,1 1-17,0-1 0,1 1 0,0 0 0,1 0 0,0 0 0,0 0 0,1 1 1,1-1-1,0 0 0,0 13 0,0-10 36,1 0 1,0 0-1,1 0 1,1 0-1,4 17 1,-5-27-36,0 1 1,0-1-1,0 0 1,1-1-1,-1 1 0,1 0 1,0 0-1,-1-1 1,1 1-1,1-1 1,-1 1-1,0-1 1,0 0-1,1 0 1,0 0-1,-1 0 1,1 0-1,0-1 1,0 1-1,0-1 1,0 0-1,0 0 1,0 0-1,0 0 0,0 0 1,0-1-1,5 1 1,-4-1 8,1 0 0,-1-1 0,1 1 0,-1-1 0,1 0 0,-1 0 0,0 0 0,1-1 0,-1 0 0,0 1 0,0-2 0,0 1 0,0 0 0,0-1 0,-1 0 0,1 1 0,-1-1 0,0-1 0,4-4 0,7-8 29,-1-2 0,20-34 0,-17 27-12,3-11-29,-16 28 7,0 1 0,1 0 1,0 1-1,0-1 0,1 1 0,9-11 1,-13 17-13,-1-1 1,1 1-1,0 0 1,-1 0-1,1 0 1,-1 0-1,1 1 1,0-1-1,-1 0 1,1 0-1,-1 0 1,1 0-1,-1 0 1,1 1-1,-1-1 1,1 0-1,-1 1 1,1-1-1,-1 0 1,1 1-1,-1-1 1,1 0-1,-1 1 1,1-1-1,-1 1 1,0-1-1,1 1 1,-1-1-1,0 1 1,0-1-1,1 1 1,-1-1-1,0 1 1,0 0-1,13 23-37,-12-22 54,3 6-13,7 17 54,2 0 0,31 44 0,-40-64-75,1 1 1,-1 0-1,1-1 0,0 0 1,1 0-1,-1-1 1,1 0-1,0 0 0,0 0 1,0 0-1,1-1 0,-1 0 1,1 0-1,0-1 0,0 0 1,13 2-1,-12-3-226,0 0-1,-1-1 1,1 0 0,0-1-1,-1 0 1,1 0 0,-1 0-1,1-1 1,-1 0 0,0-1-1,1 1 1,-1-1 0,0-1 0,-1 0-1,1 0 1,-1 0 0,1 0-1,9-11 1,35-38-3219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2.77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 9284,'0'0'985,"4"24"-724,-2-8-207,2 14 53,1 0-1,1 0 1,18 49-1,110 283 396,-133-360-501,-1-1 0,0 0 0,1 0 0,-1 0 0,1 0 0,0 1 0,-1-1 0,1 0-1,0 0 1,0 0 0,0 0 0,-1-1 0,1 1 0,0 0 0,2 1 0,-2-2 22,-1 0-1,1 0 1,-1 0-1,1 1 1,-1-1-1,1 0 1,-1 0 0,1 0-1,0 0 1,-1-1-1,1 1 1,-1 0-1,1 0 1,-1 0 0,1 0-1,-1-1 1,1 1-1,-1 0 1,1 0-1,-1-1 1,1 1 0,-1 0-1,1-1 1,4-4 183,-2 0-1,1 1 1,0-1 0,-1 0 0,3-7 0,2-1-163,0 0-16,1 0 0,1 1-1,0 1 1,0-1 0,1 2-1,17-14 1,-20 19-32,0-1 0,1 2 0,-1-1 0,1 1-1,0 0 1,1 1 0,-1 0 0,1 0 0,-1 1 0,1 0 0,10 0 0,-7 2-4,0 0-1,0 0 1,0 2 0,-1-1 0,1 2 0,-1-1 0,1 2-1,-1 0 1,0 0 0,0 1 0,0 1 0,-1 0-1,0 0 1,0 1 0,-1 1 0,0 0 0,18 17-1,-19-16 49,-1 0-1,0 0 1,0 1-1,-1 0 1,0 1-1,0-1 1,-1 1-1,6 18 1,-10-24 14,0-1 0,0 1 0,-1 0 0,0 0 0,0 0-1,0 0 1,-1 0 0,0 0 0,0 0 0,0 0 0,0 0 0,-1 0 0,0 0 0,0 0 0,0 0 0,0 0 0,-1-1 0,0 1 0,0 0-1,0-1 1,-1 1 0,1-1 0,-7 7 0,0-2-8,-1 0 0,-1-1 0,1 0 1,-1-1-1,-1 0 0,1-1 0,-1 0 0,0-1 0,-1 0 0,1-1 0,-14 3 0,-5-1 23,1-1-1,-1-1 1,-50 0-1,78-3-71,0-1-1,0 0 1,0 0 0,0-1-1,0 1 1,0 0 0,0-1-1,0 0 1,0 0 0,0 0-1,0 0 1,0 0 0,0-1-1,1 1 1,-1-1 0,1 0-1,-3-2 1,3 2-71,1 0 1,0-1 0,-1 1-1,1 0 1,0-1-1,1 1 1,-1-1 0,0 0-1,1 1 1,0-1-1,-1 0 1,1 1-1,0-1 1,0 1 0,1-1-1,-1 0 1,0 1-1,1-1 1,0 0 0,-1 1-1,2-3 1,1-3-382,0 0-1,0 1 1,1-1 0,7-10 0,30-39-3135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3.3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6451,'0'0'1510,"6"8"-1099,4 10-96,-1-1 0,-1 2 0,0-1 0,-1 1 1,4 21-1,23 111 843,-8 9-30,24 106-20,-47-254-1079,1 0-1,0 0 1,0-1 0,2 0 0,-1 0 0,1 0-1,12 15 1,-15-21-26,1-1-1,1 1 1,-1-1 0,0 0-1,1 0 1,0-1 0,0 1-1,0-1 1,1 0-1,-1-1 1,1 1 0,-1-1-1,1 0 1,0 0 0,0-1-1,0 0 1,7 1-1,-3-1 49,1 0 0,0 0 0,0-1 0,0 0 0,-1-1-1,1-1 1,0 1 0,-1-2 0,1 1 0,-1-1 0,0-1-1,0 0 1,0-1 0,0 0 0,-1 0 0,0-1 0,13-10-1,-8 4-40,-1 0-1,-1-1 0,0-1 0,-1 0 1,-1 0-1,0-1 0,-1 0 0,0-1 1,11-29-1,-12 21-69,-1 0 0,-1 0 0,-2 0 0,0-1-1,-1 0 1,-1-32 0,-2 55 61,0 1 0,0 0-1,0 0 1,0 0-1,0 0 1,0-1 0,0 1-1,0 0 1,0 0-1,-1 0 1,1 0 0,0-1-1,-1 1 1,1 0-1,-1 0 1,0 0 0,1 0-1,-1 0 1,0 0 0,1 0-1,-1 0 1,0 1-1,0-1 1,0 0 0,0 0-1,0 1 1,0-1-1,0 0 1,-2 0 0,2 1 3,0 0 1,0 0 0,-1 1-1,1-1 1,0 0 0,0 1 0,-1-1-1,1 1 1,0-1 0,0 1-1,0 0 1,0-1 0,0 1-1,0 0 1,0 0 0,0 0 0,0 0-1,0 0 1,0 0 0,0 0-1,1 0 1,-1 0 0,0 0 0,1 0-1,-1 0 1,1 1 0,-1-1-1,1 2 1,-6 13 103,0 1-1,2 0 1,0 0 0,1 0-1,-1 22 1,3 2 96,3 48 0,-1-81-205,0 1 1,1 0-1,0-1 0,0 0 1,1 1-1,0-1 1,0 0-1,1 0 0,0 0 1,0-1-1,1 0 0,0 1 1,0-2-1,1 1 1,0-1-1,0 1 0,0-2 1,1 1-1,0-1 0,0 0 1,1 0-1,-1-1 1,1 0-1,0 0 0,0-1 1,0 0-1,0 0 0,1-1 1,14 2-1,-7-2-623,-1-1 0,1-1 0,0 0 1,0-1-1,-1-1 0,21-4 0,-19 0-1888,1-1 1,21-12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3:43.66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14423,'0'0'592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5:29.00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73 0 480,'0'0'18206,"0"13"-18169,3 58-23,-1 33-231,-2-92 22,-1 1 0,-1 0-1,0-1 1,-1 1 0,-7 21 0,1-13-1776,-20 34-1,7-23-4279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5:29.88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 0 6467,'-2'0'8652,"18"0"-8601,0 1-1,0 0 1,0 1-1,-1 0 1,1 2 0,22 7-1,-31-9-29,-1 1 1,1 1-1,-1-1 0,0 1 0,1 0 1,-2 0-1,1 1 0,-1 0 0,1 0 0,-1 0 1,-1 1-1,1-1 0,-1 1 0,0 0 0,0 1 1,6 12-1,-6-7-6,0-1 0,-1 1 0,-1 0 0,1 0 0,-2 0 0,0 0 0,0 22 0,-2-25 0,1 0 0,-1 0 0,-1 0 0,0 0 0,0 0 0,-1 0 0,0 0 0,0-1 0,-1 1 0,-8 14 0,-2-5 20,-25 28-1,32-40-51,1 0 1,-1 0-1,0 0 1,0-1-1,0 0 0,-1 0 1,-10 4-1,17-8-16,0-1 0,0 1-1,0 0 1,0-1 0,-1 1-1,1-1 1,0 0 0,0 1-1,0-1 1,0 0 0,0 0-1,-1 0 1,1 0-1,0 0 1,0 0 0,0 0-1,-1 0 1,1 0 0,0 0-1,0-1 1,0 1 0,0 0-1,0-1 1,0 1 0,-1-1-1,1 1 1,0-1 0,0 0-1,0 0 1,1 1 0,-1-1-1,0 0 1,0 0 0,0 0-1,1 0 1,-1 0 0,0 0-1,1 0 1,-1 0-1,1 0 1,-1 0 0,0-1-1,0-5-659,0 0 0,0-1-1,0 1 1,1 0-1,1-13 1,0 10-252,3-14-1634,12 0-1269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5:30.24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99 0 7123,'0'0'5091,"-11"5"-4443,2-2-448,5-2-142,1 0 0,0 0 0,0 0 1,0 0-1,0 0 0,0 1 0,0-1 1,0 1-1,0 0 0,1 0 0,-1 0 1,0 0-1,1 0 0,0 0 0,0 1 1,-1-1-1,1 1 0,1 0 0,-1 0 1,0-1-1,1 1 0,-2 4 0,-4 30 412,1 0-1,2 1 1,1 0 0,4 56-1,0-37-125,-1-53-336,0 1-1,0-1 1,1 1 0,-1-1 0,1 1-1,0-1 1,0 1 0,1-1-1,-1 0 1,1 1 0,0-1-1,0 0 1,1 0 0,-1 0-1,1-1 1,-1 1 0,1-1-1,1 1 1,-1-1 0,0 0-1,1 0 1,-1 0 0,1-1-1,0 1 1,0-1 0,0 0-1,0 0 1,1-1 0,-1 1-1,0-1 1,8 2 0,8 1-216,1-1 1,0 0-1,-1-2 1,1 0 0,0-2-1,25-3 1,-24 1-1455,-1-1 0,1-1 0,22-8 0,12-7-4183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1:45:30.79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33 4802,'0'0'7729,"5"-5"-7414,-2 2-274,0 1 1,1-1 0,-1 1-1,0-1 1,1 1-1,-1 0 1,1 1 0,0-1-1,0 0 1,-1 1-1,1 0 1,0 0 0,0 0-1,0 1 1,0-1-1,8 1 1,-4 0 50,-1 0-1,0 0 1,0 1 0,1-1 0,-1 2-1,0-1 1,0 1 0,13 5 0,-17-5-72,0 0 0,-1 0 0,1 0 1,-1 0-1,0 0 0,1 1 0,-1-1 1,0 1-1,0 0 0,0-1 0,-1 1 1,1 0-1,-1 0 0,0 0 0,1 0 0,-1 0 1,-1 0-1,1 1 0,0-1 0,-1 0 1,1 0-1,-1 5 0,1 0-2,-1 0 1,0 0-1,0 0 0,0 0 0,-1 0 0,-1-1 1,1 1-1,-1 0 0,0 0 0,-1-1 0,0 1 1,0-1-1,-1 0 0,1 0 0,-2 0 0,-7 10 1,-11 13 38,9-12 7,0 0 0,-11 22 0,22-35 43,0 0 1,1 0 0,0 1 0,0-1 0,0 0-1,1 1 1,-1-1 0,1 1 0,1-1 0,-1 1-1,1 0 1,0-1 0,1 10 0,0-13-92,0-1-1,-1 1 1,1 0 0,0-1 0,0 1-1,0 0 1,0-1 0,0 0 0,1 1-1,-1-1 1,0 1 0,1-1 0,-1 0-1,1 0 1,-1 0 0,1 0 0,0 0 0,1 1-1,35 11 145,-22-10-103,1 0 1,-1-1-1,1-1 0,0 0 1,0-1-1,0-1 1,0-1-1,17-3 1,-3-3-871,-1 0 0,1-2 0,36-17 0,-24 7-5723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18:16.673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101 126 10197,'0'0'6928,"-1"0"-6910,1 0 0,-1 0-1,1 0 1,-1 0 0,1 0 0,-1 0-1,1 0 1,0 0 0,-1 0 0,1 0-1,-1 0 1,1 0 0,-1-1 0,1 1 0,-1 0-1,1 0 1,0-1 0,-1 1 0,1 0-1,-1 0 1,1-1 0,0 1 0,-1 0-1,1-1 1,0 1 0,-1-1 0,1 1-1,0-1 1,0-3 1,1-1 1,0 1-1,0 0 0,1 0 0,-1-1 1,1 1-1,0 0 0,0 0 0,1 1 1,-1-1-1,1 0 0,-1 1 1,1-1-1,0 1 0,0 0 0,1 0 1,5-4-1,-1 1 3,-1 1 1,1 0-1,0 0 0,0 1 1,1 0-1,-1 0 0,17-4 1,-5 5-19,0 1 0,0 1 0,1 1 1,26 2-1,-45-1-3,0-1 0,0 1 0,-1 0-1,1 0 1,0-1 0,-1 1 0,1 0 0,-1 0 0,1 0-1,-1 1 1,1-1 0,-1 0 0,0 1 0,1-1 0,-1 0-1,0 1 1,0-1 0,0 1 0,0 0 0,-1-1 0,1 1-1,0 0 1,-1 0 0,1-1 0,-1 1 0,1 0 0,-1 0 0,0 3-1,2 8 52,-1 1 0,0 24-1,-1-29 10,1 4-38,-1 1-1,-1-1 0,0 1 1,-1-1-1,0 1 1,-1-1-1,-1 0 0,0 0 1,-9 20-1,-27 38 22,-77 107 0,-65 55 230,180-231-265,-7 14 52,13-8 26,25-3 63,-16-5-133,249 2 76,-65-24-74,-185 22-19,-8 0 0,0 0 0,0 0 1,1-1-1,-1 1 0,0-1 1,0 0-1,0 0 0,8-3 1,-12 4 9,0-1-213,0-1 0,0 1 1,0 0-1,-1 0 0,1 0 0,0 0 0,-1 0 0,1 0 0,-1-1 0,1 1 0,-1 0 0,0 0 1,1 1-1,-12-9-1826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18:17.123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39 6 7700,'0'0'7382,"-6"1"-6723,-20 3-366,20-3-181,32-1-120,68 1 320,163-6-944,-195-3-3325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5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6035,'0'0'6461,"93"0"-3761,155-6-1291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18:17.993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3 92 5346,'0'0'10226,"-1"-5"-10089,1 4-131,-1-1 0,1 0 0,0 0 0,0 0 0,0 0 0,0 0 0,0 0 0,0 0 0,1 0 0,-1 0 0,1 0 0,-1 0 0,1 1 0,0-1 0,0 0 0,0 0 0,0 0 0,0 1 0,0-1 0,0 1 0,3-3 0,-1 0 24,1 1 1,0 0 0,1 0 0,-1 1 0,0-1 0,1 1 0,0 0 0,7-3 0,4 1 56,0 0 0,0 1 0,0 0 0,31 0 0,-31 3-57,-8 0-12,0 0 0,0 0 0,0 0 0,0 1 0,0 1 0,10 2 0,-15-3-4,-1 0 1,0 0-1,0 0 0,0 0 1,0 1-1,0-1 1,0 1-1,0 0 1,0-1-1,-1 1 1,1 0-1,0 0 0,-1 0 1,0 0-1,1 0 1,-1 0-1,0 0 1,0 1-1,0-1 1,-1 0-1,1 1 0,0-1 1,-1 0-1,0 1 1,1 4-1,-1 3 51,0 1 0,0-1 0,-1 1 0,0-1-1,-1 1 1,0-1 0,-1 0 0,0 0 0,-1 0 0,-6 13-1,-7 9 57,-35 50 0,11-19-33,22-30-21,2 2 0,-16 42-1,33-77-67,0 1-1,0-1 1,0 1-1,0-1 0,0 0 1,0 1-1,0-1 1,0 1-1,0-1 0,0 1 1,0-1-1,0 1 1,0-1-1,0 0 0,0 1 1,1-1-1,-1 1 1,0-1-1,0 0 0,1 1 1,-1-1-1,0 1 1,0-1-1,1 0 0,-1 1 1,0-1-1,1 0 1,-1 0-1,1 1 0,-1-1 1,0 0-1,1 0 1,-1 0-1,1 1 0,-1-1 1,0 0-1,1 0 1,-1 0-1,1 0 0,-1 0 1,1 0-1,-1 0 1,1 0-1,-1 0 0,1 0 1,30 0-100,-21 0 94,62-4 110,88-14-1,-53 4-27,-106 14-127,0 0 1,0 0-1,0 0 0,-1 0 0,1-1 1,0 1-1,0 0 0,0 0 0,-1 0 1,1-1-1,0 1 0,-1 0 0,1-1 1,0 1-1,-1-1 0,1 1 0,0-1 0,-1 1 1,1-1-1,-1 1 0,1-1 0,-1 1 1,1-1-1,-1 0 0,1 1 0,-1-1 1,1 0-1,-1 1 0,0-1 0,0 0 1,1 0-1,-1 1 0,0-1 0,0 0 1,0 0-1,0 0 0,0 1 0,0-1 1,0 0-1,0 0 0,0 0 0,0 1 1,0-1-1,-1-1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18:40.439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0 360 2177,'5'0'13061,"19"-1"-12735,9-7 180,0-1 0,48-21 0,20-7-252,158-27 2,-252 63-256,240-53 83,-147 32-89,-62 14 7,0-1 0,53-20 0,-66 20-9,0 2 1,37-7-1,-7 2 4,48-9 18,-93 17 11,-8 3 31,-1 0 0,1 0 0,-1 0 0,1 0 0,0 1 0,0-1 0,-1 1-1,1-1 1,0 1 0,0 0 0,0-1 0,3 1 0,-7-12-597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18:41.809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2 1 6323,'-1'1'11572,"6"4"-11317,72 18-159,149 24 0,-106-25-88,-99-18-7,11 3 9,0-1 1,55 2-1,-86-8 83,-1 1 0,0 0 0,0-1 0,0 1 0,1 0 0,-1-1 0,0 1 0,0 0 0,0 0 1,0-1-1,0 1 0,0 0 0,-1-1 0,1 1 0,0 0 0,0-1 0,0 1 0,-1 0 0,1-1 0,0 1 0,0 0 0,-1-1 1,1 1-1,-1-1 0,1 1 0,-1 0 0,-16 14-10,6-7-62,0 2 1,0-1 0,1 1 0,1 1 0,0 0 0,0 0 0,1 1 0,-11 20 0,-8 25 83,-42 65 1,48-87-85,13-21-2,0-1 0,0 0-1,-21 23 1,28-61-1337,1-12-1238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27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27690 10515 447 0,'0'0'82'15,"0"0"-32"-15,0 0 58 16,0 0 26-16,0 0-62 16,0 0-19-16,0 0-9 15,-9-3-8-15,7 3-4 16,2 0-7-16,0 0-2 0,-1 0-3 16,-2 0-11-1,-6 0 2-15,2 0-5 0,-5 0-6 16,-5 7 6-16,1 5-6 15,-3 3 4-15,-2 1-4 16,4 3 3-16,1-1-1 16,5 1-2-16,2 2 0 15,2 2 1-15,4 3-1 16,2 2 0-16,1 2 0 16,0 0 2-16,0 1-4 15,11 4 3-15,0-2-1 16,1 1 1-16,1-1-1 0,-1-6-1 15,3 1 1-15,0-8 0 16,3-4 0-16,-2-3-3 16,4-6 1-16,0-2 2 15,-1-3 0-15,0-2 3 16,-1 0 4-16,-2 0 2 16,-1 0-2-16,2-9-4 15,-1-3 1-15,0-2 7 16,4-6-7-16,-4-3 0 15,2-1 1-15,-6-2-4 16,-1 1 5-16,-4-1-4 16,-3-2-2-16,-2-3 6 15,-2-1-5-15,0 1-1 16,0-2 1-16,0 3-1 16,-3 1 3-16,-3 3-3 0,-3 3 1 15,2 4 2-15,-4 2-3 16,-2 1 1-16,-2 1-2 15,-5 2 0-15,2 1 1 16,-2 4-2-16,-3-1 0 16,4 7 1-16,-1-2-8 15,3 4 7-15,0 0-12 16,-2 0 14-16,1 10-2 16,-5 5-5-16,3 0 7 15,1 1 6-15,3 0-5 16,7-5 1-16,3-1-4 15,5-2 2-15,1 0-2 0,0 2-4 16,4 3-2-16,10 1 7 16,3 2 1-16,5 0 0 15,3-3 3-15,2 0-2 16,7-6 3-16,4-3-4 16,6-4 0-16,3 0 2 15,2-4-2-15,4-7-19 16,4 0-56-16,-8 6-106 15,-6 5-295-15</inkml:trace>
  <inkml:trace contextRef="#ctx0" brushRef="#br0" timeOffset="765.43">28118 11014 474 0,'0'0'106'0,"0"0"10"16,0 0 57-16,0 0-115 15,0 0-4-15,0 0-14 16,-86 19-15-16,74-5 0 0,0 3-6 16,4 0-6-16,1 5 13 15,1 0-17-15,3 2 7 16,1-1-5-16,2-1-6 15,0-2 0-15,0-3-5 16,0-1 0-16,6-1 0 16,3-1-4-16,5-4 4 15,-2-2 0-15,1-2 0 16,0-3 5-16,1 0-5 16,1-3 1-16,1 0 2 15,4 0 0-15,-5-10-2 16,-2 1 2-16,-5 4-2 15,-5-1-1-15,-3 2 1 0,0-2-1 16,0-1 0-16,-2-1 1 16,-7 0-1-16,-1 2 2 15,2 1 0-15,1 1-4 16,2 4 2-16,2 0 0 16,2 0-1-16,-1 0-7 15,2 0 3-15,-1 0 1 16,-3 3-3-16,2 6-17 15,2 2-61-15,0 0-187 16,0-5-492-16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5:35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27690 10515 447 0,'0'0'82'15,"0"0"-32"-15,0 0 58 16,0 0 26-16,0 0-62 16,0 0-19-16,0 0-9 15,-9-3-8-15,7 3-4 16,2 0-7-16,0 0-2 0,-1 0-3 16,-2 0-11-1,-6 0 2-15,2 0-5 0,-5 0-6 16,-5 7 6-16,1 5-6 15,-3 3 4-15,-2 1-4 16,4 3 3-16,1-1-1 16,5 1-2-16,2 2 0 15,2 2 1-15,4 3-1 16,2 2 0-16,1 2 0 16,0 0 2-16,0 1-4 15,11 4 3-15,0-2-1 16,1 1 1-16,1-1-1 0,-1-6-1 15,3 1 1-15,0-8 0 16,3-4 0-16,-2-3-3 16,4-6 1-16,0-2 2 15,-1-3 0-15,0-2 3 16,-1 0 4-16,-2 0 2 16,-1 0-2-16,2-9-4 15,-1-3 1-15,0-2 7 16,4-6-7-16,-4-3 0 15,2-1 1-15,-6-2-4 16,-1 1 5-16,-4-1-4 16,-3-2-2-16,-2-3 6 15,-2-1-5-15,0 1-1 16,0-2 1-16,0 3-1 16,-3 1 3-16,-3 3-3 0,-3 3 1 15,2 4 2-15,-4 2-3 16,-2 1 1-16,-2 1-2 15,-5 2 0-15,2 1 1 16,-2 4-2-16,-3-1 0 16,4 7 1-16,-1-2-8 15,3 4 7-15,0 0-12 16,-2 0 14-16,1 10-2 16,-5 5-5-16,3 0 7 15,1 1 6-15,3 0-5 16,7-5 1-16,3-1-4 15,5-2 2-15,1 0-2 0,0 2-4 16,4 3-2-16,10 1 7 16,3 2 1-16,5 0 0 15,3-3 3-15,2 0-2 16,7-6 3-16,4-3-4 16,6-4 0-16,3 0 2 15,2-4-2-15,4-7-19 16,4 0-56-16,-8 6-106 15,-6 5-295-15</inkml:trace>
  <inkml:trace contextRef="#ctx0" brushRef="#br0" timeOffset="1">28118 11014 474 0,'0'0'106'0,"0"0"10"16,0 0 57-16,0 0-115 15,0 0-4-15,0 0-14 16,-86 19-15-16,74-5 0 0,0 3-6 16,4 0-6-16,1 5 13 15,1 0-17-15,3 2 7 16,1-1-5-16,2-1-6 15,0-2 0-15,0-3-5 16,0-1 0-16,6-1 0 16,3-1-4-16,5-4 4 15,-2-2 0-15,1-2 0 16,0-3 5-16,1 0-5 16,1-3 1-16,1 0 2 15,4 0 0-15,-5-10-2 16,-2 1 2-16,-5 4-2 15,-5-1-1-15,-3 2 1 0,0-2-1 16,0-1 0-16,-2-1 1 16,-7 0-1-16,-1 2 2 15,2 1 0-15,1 1-4 16,2 4 2-16,2 0 0 16,2 0-1-16,-1 0-7 15,2 0 3-15,-1 0 1 16,-3 3-3-16,2 6-17 15,2 2-61-15,0 0-187 16,0-5-492-16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2:12:51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21392 8025 581 0,'0'0'136'15,"0"0"-93"-15,0 0 100 16,0 0-66-16,0 0-14 15,0 0-35-15,0 0-4 16,0 0 14-16,-20-24-20 16,12 24-6-16,-1 0 16 0,-3 0-24 15,-3 0-4 1,-3 0 0-16,-2 8-3 0,-2 7 3 16,0 3 0-16,0 3 3 15,1 4-2-15,6 2 0 16,4 2-1-16,8 3-1 15,3-1 1-15,0-1 0 16,17 1 0-16,7-3-3 16,3-2 1-16,3-3 4 15,-1-5-3-15,0-5 1 16,-4-7 0-16,1-3 2 16,-3-3-2-16,0 0 0 15,-4-10 1-15,2-14-1 16,-2-5 3-16,-2-5-2 15,-5 3 3-15,-8 0 3 0,-4 2-6 16,0 2 5 0,-16-1 9-16,-4 3-11 0,-5 1-3 15,-2 3 1-15,2 5 4 16,0 3 2-16,5 2-4 16,5 5-4-16,5 2 2 15,5 3-2-15,4-1 0 16,1 2 0-16,0 0-16 15,0 0-29-15,6 0-51 16,17 0-25-16,3 0-158 16,3-1-225-16</inkml:trace>
  <inkml:trace contextRef="#ctx0" brushRef="#br0" timeOffset="381.32">21654 8147 622 0,'0'0'134'0,"0"0"-52"0,0 0 49 15,0 0-60-15,0 0-32 16,0 0-21-16,-3 2 2 16,3-2-6-16,0 1-8 15,12 0-1-15,13 4 4 16,8-4 6-16,5 0-1 16,3 1-5-16,-2-1-5 15,-2 1-4-15,0-2 2 16,-4 0-5-16,-3 0 3 15,-2 0-2-15,1-3-21 16,-4-4-39-16,-1 1-4 16,-5 1-98-16,-10-1-129 15,-6 1-102-15</inkml:trace>
  <inkml:trace contextRef="#ctx0" brushRef="#br0" timeOffset="622.41">22063 8051 576 0,'0'0'88'16,"0"0"5"-16,0 0 3 16,0 0-50-16,0 0-34 15,0 0-12-15,11-1 0 16,-2 1 1-16,3 4 3 16,3 5-3-16,-1 3 24 15,-1 4 95-15,-6 0-64 16,-5 5-43-16,-2 1-2 15,0 2-5-15,-14 2-6 16,-2-2-15-16,-1-1-49 0,1-5-166 16,4-7-313-16</inkml:trace>
  <inkml:trace contextRef="#ctx0" brushRef="#br0" timeOffset="1342.49">23247 8122 323 0,'0'0'381'16,"0"0"-298"-16,0 0 49 15,0 0-79-15,0 0-36 16,0 0-17-16,3-65 3 16,5 46 14-16,-1 0 25 15,2 1-12-15,-5 6-5 0,-1 1 6 16,0 5-20-16,-1 1 2 16,-2 4-3-16,0 1 2 15,0 0 2-15,0 0-11 16,0 0-3-16,1 0 0 15,2 3-9-15,2 12 9 16,4 6 5-16,-3 5 4 16,-2 4-1-16,-1 2-4 15,-1 0 1-15,-1-1-2 16,-1-1 0-16,0-3-3 16,2-3 3-16,-1-6-3 15,-1-3 0-15,2-5-10 16,-2-4-25-16,0 0-30 15,0-4-65-15,0 1-187 16</inkml:trace>
  <inkml:trace contextRef="#ctx0" brushRef="#br0" timeOffset="1637.76">23181 8372 816 0,'0'0'157'16,"0"0"-120"-16,0 0 41 16,0 0-44-16,0 0-20 15,0 0-7-15,36 0 19 0,-6-1 1 16,3-2-6-16,3-2-6 16,0 3 3-1,-1-2-3-15,-3 4-6 0,-5 0-3 16,-7 0-5-16,-2 0 2 15,-3 0-3-15,-1 0-3 16,2-6-18-16,-1-2-59 16,-2-2-84-16,-7 3-526 15</inkml:trace>
  <inkml:trace contextRef="#ctx0" brushRef="#br0" timeOffset="2744.54">21313 9560 632 0,'0'0'133'0,"0"0"-84"0,0 0 73 16,0 0-66-16,0 0-55 15,0 0-1-15,0-16 0 16,10-2 15-16,3-7 2 16,-1 0 0-16,-1 2-6 15,-3 2-7-15,-2 2 7 16,-1 5-9-16,-1 4 2 15,-1 6-4-15,-1 1 0 16,-2 3-1-16,0 0 1 16,0 0 0-16,0 0 0 15,0 8-8-15,4 11 8 16,0 7 20-16,2 4-11 0,-1 4-2 16,-2 2 5-1,0-1-9-15,0-4 4 0,-1-1-7 16,2-7-1-16,-3-1-4 15,-1-4-16-15,0-1-53 16,0-3-124-16,0-2-157 16</inkml:trace>
  <inkml:trace contextRef="#ctx0" brushRef="#br0" timeOffset="2957.35">21320 9829 73 0,'0'0'811'0,"0"0"-792"16,0 0 44-16,0 0-8 0,0 0-54 15,0 0 3-15,41-4 3 16,-14-4 14-16,7-1-14 16,1 1-6-16,3 0-2 15,4 2-19-15,6-4-132 16,-3 3-134-16,2-3-198 15</inkml:trace>
  <inkml:trace contextRef="#ctx0" brushRef="#br0" timeOffset="3283.21">21801 9676 680 0,'0'0'184'15,"0"0"-141"-15,0 0 76 16,0 0-72-16,0 0-35 16,0 0-4-16,-4-10-8 15,17 10 0-15,8-2 19 16,3 1-9-16,0 0 1 0,3 1-5 15,0-3-5-15,1 1 5 16,0 1-6-16,2-2-2 16,0 0-9-16,-3-1-29 15,0-5-38-15,-6 0-99 16,-4-2-132-16,-7-1-154 16</inkml:trace>
  <inkml:trace contextRef="#ctx0" brushRef="#br0" timeOffset="3529.71">22118 9509 663 0,'0'0'77'0,"0"0"-5"0,0 0 0 16,0 0-51 0,0 0 15-16,0 0 7 0,56 12 14 15,-38-1-25-15,-3 3 0 16,-4 3-8-16,-3 2-6 15,-5 6-5-15,-3 5-10 16,0 1 1-16,-17 2 3 16,-1 1-7-16,-2-6-7 15,7-3-54-15,4-6-63 16,8-8-184-16,1-7-325 16</inkml:trace>
  <inkml:trace contextRef="#ctx0" brushRef="#br0" timeOffset="4190.38">23047 9467 603 0,'0'0'151'16,"0"0"15"-16,0 0-51 15,0 0-67-15,0 0-25 16,0 0-13-16,-12-32 2 16,24 23-12-16,4 1 1 15,1 2-2-15,1 1 3 16,1 4 1-16,-1 1-1 15,1 0-1-15,0 0 7 16,-2 10-8-16,-2 4 2 0,-4 5-2 16,-5 3 4-16,-3 3-1 15,-3 3 6-15,0-1-8 16,-6 2 13-16,-11-2-11 16,1-1 2-16,-2-2 4 15,3-5-4-15,3-1 4 16,5-6-2-16,5-5-6 15,2 1 0-15,0-3-1 16,0 4-4-16,13-1 3 16,4-2 1-16,7-2 5 15,0-2-3-15,1-2-2 0,5 0 1 16,0 0-1 0,3-6 0-16,1-5-21 0,3-5-65 15,-3 4-143 1,-1 2-638-16</inkml:trace>
  <inkml:trace contextRef="#ctx0" brushRef="#br0" timeOffset="5576.24">21379 10663 417 0,'0'0'57'0,"0"0"9"16,0 0 29-16,0 0 12 15,0 0 17-15,0 0-55 0,-31 2-15 16,31-2-34 0,0 0-20-16,0-3-2 0,0-2 2 15,9-3 1-15,7-4 3 16,3 0-2-16,0 5 1 15,0-1-2-15,-3 2-1 16,1 5-1-16,-4 1 1 16,-1 0 2-16,-3 0-2 15,-1 1 0-15,-5 9-3 16,-2 7 3-16,-1 5 1 16,0 6 6-16,-11 1 0 15,-4 2 2-15,-1-4-5 16,4-2 4-16,2-4 4 0,4-7-5 15,3 0 2 1,3-5-8-16,0-1 2 0,0 1-3 16,4 2 5-16,9-1-4 15,-2 0-1-15,3-3 0 16,-1-1 7-16,4-3-7 16,0-3-6-16,6 0 3 15,3 0-29-15,3-6-65 16,2-4-204-16,-1 0-172 15</inkml:trace>
  <inkml:trace contextRef="#ctx0" brushRef="#br0" timeOffset="5902.85">21813 10826 686 0,'0'0'180'0,"0"0"-149"16,0 0 33-16,0 0-36 15,0 0-21-15,0 0-2 16,29-2 8-16,-10 0 7 16,5-1-3-16,0 2-3 15,4 1-1-15,2 0-12 16,3 0 1-16,0 0 2 15,2 0-3-15,-2 0-1 0,0 2 0 16,-3 0 2-16,-2-2-4 16,-2 0-13-16,1 0-46 15,-4-6-58-15,-5-4-126 16,-6-2-131-16</inkml:trace>
  <inkml:trace contextRef="#ctx0" brushRef="#br0" timeOffset="6162.42">22243 10678 604 0,'0'0'75'15,"0"0"25"-15,0 0-8 0,0 0-66 16,0 0 10 0,0 0 14-16,60 0 4 0,-37 5-19 15,1 4-12-15,-3 2 0 16,-3 4-12-16,-3 1 0 15,-5 3 2-15,-7 6-10 16,-3 0 10-16,0 2-11 16,-4 1 2-16,-12-3 1 15,-1 1-5-15,1-3-14 16,1-5-49-16,2-4-87 16,8-6-188-16</inkml:trace>
  <inkml:trace contextRef="#ctx0" brushRef="#br0" timeOffset="6752.52">22989 10624 420 0,'0'0'135'15,"0"0"-103"-15,0 0 44 16,0 0 18-16,0 0-4 15,0 0-28-15,79-43-30 16,-68 43-9-16,-3 0 10 16,0 1-8-16,-2 10 4 15,-3 4-19-15,0 5 0 16,-3 3 7-16,0-2 6 16,0-1-17-16,0-6 22 15,0-4-22-15,0-5 1 16,0-2-7-16,0-1-4 15,8 0 2-15,5-2 2 0,2 0 1 16,7 0 4-16,3 0-5 16,2 0 3-16,0 0-1 15,0 3 0-15,-3 3 1 16,0 1-1-16,-8 2 5 16,-2 0 7-16,-8 1-2 15,-6 5 6-15,0-1 8 16,-5 7-11-16,-15 0 4 15,-6 1-11-15,-3 2-7 16,-4-3-1-16,2-1-33 16,4-6-41-16,5-4-49 15,0-5-370-15</inkml:trace>
  <inkml:trace contextRef="#ctx0" brushRef="#br0" timeOffset="7887.57">21306 11897 614 0,'0'0'110'0,"0"0"-24"16,0 0 41-16,0 0-56 15,0 0-36-15,0 0-35 0,-22-31 8 16,32 18 1-16,6-3-5 16,5 4-3-16,-3-1-1 15,2 6 3-15,-2 3-5 16,-2 4 3-16,-4 0-2 15,0 0-3-15,-5 15 0 16,-2 6 4-16,-2 6 2 16,-3 0 9-16,0 0-2 15,0-2-9-15,-5-3 7 16,1-5-4-16,2-6 3 16,1-4-2-16,1-4-4 15,0-2-9-15,0-1 4 16,7 0 5-16,8 0 0 0,-1 0 2 15,3 0-2 1,0 0 0-16,2 0 6 0,-1 0-4 16,0 5 0-16,-3 7-2 15,-3 2 0-15,-5 2 0 16,-4 4 2-16,-3 2 9 16,0 3-2-16,-13 1 6 15,-9-2-2-15,-1-2-3 16,0-4-7-16,3-5 4 15,2-3-7-15,9-5-3 16,3-4-16-16,6-1-24 16,0-1-78-16,8-15-250 15,14-4-23-15</inkml:trace>
  <inkml:trace contextRef="#ctx0" brushRef="#br0" timeOffset="8357.4">21843 12028 718 0,'0'0'136'16,"0"0"-48"-16,0 0 11 15,0 0-45-15,0 0-4 0,0 0-35 16,-48 1-9-16,48-1-6 16,0 0-9-16,14 0 8 15,5 0-1-15,2 0 2 16,6 0 2-16,-2 0 0 16,4 0 7-16,-1 0-8 15,2 0-1-15,1 0 12 16,0 0-7-16,5 0 3 15,0 0 4-15,0 0-11 16,0 0 10-16,-7 0-8 16,0 0 3-16,-5 0 4 15,0 0-10-15,-4 0 1 0,0 0 2 16,-2 0-3 0,-1 0 0-16,-1 0-2 0,0 0 2 15,-1-4-2-15,1-2-23 16,-1-1-20-16,1-2-27 15,-2-3-72-15,-3 3-124 16,-6-1-13-16</inkml:trace>
  <inkml:trace contextRef="#ctx0" brushRef="#br0" timeOffset="8614.84">22407 11911 482 0,'0'0'220'0,"0"0"-85"15,0 0-1-15,0 0-78 16,0 0-41-16,0 0-15 0,7-5 13 16,9 6 14-16,1 6-3 15,-2 2 6-15,0 3-9 16,-4 0 0-16,0 3-5 16,-5-1-3-16,-3 7-6 15,-3 0 0-15,0 0-2 16,0 2-5-16,-7-3-1 15,0-4-37-15,2-2-34 16,2-5-92-16,3-3-148 16,0-5-243-16</inkml:trace>
  <inkml:trace contextRef="#ctx0" brushRef="#br0" timeOffset="9065.04">22992 11840 189 0,'0'0'483'0,"0"0"-371"0,0 0 36 16,0 0-41-1,0 0-76-15,0 0-11 0,-15-26 2 16,15 26-5 0,0 0-12-16,0 0 3 0,0 9-6 15,0 8 23-15,3 7-3 16,2 1-10-16,-2 2 1 16,4 0-10-16,-1-4 5 15,1 2 2-15,4-2-10 16,1-4 2-16,0-3-2 15,4-1-1-15,-1-7-1 16,4-2 1-16,2-3-1 16,2-3 1-16,0 0 1 15,3 0 3-15,2-12-3 0,-1-2-18 16,3-2 0 0,-2-4-18-16,-1 4-13 0,-3-1-53 15,-8 1-106 1,-10 4-120-16</inkml:trace>
  <inkml:trace contextRef="#ctx0" brushRef="#br0" timeOffset="9249.43">23286 11890 794 0,'0'0'89'16,"0"0"40"-16,0 0-60 15,0 0-33-15,0 0 5 16,-15 86-12-16,15-48-24 0,0 1 0 15,4 6-5 1,2 4-14-16,-1-2-81 0,-5 5-401 16</inkml:trace>
  <inkml:trace contextRef="#ctx0" brushRef="#br0" timeOffset="10296.15">21509 13112 502 0,'0'0'111'16,"0"0"-97"-16,0 0 74 15,0 0 31-15,0 0-41 16,0 0-24-16,-1-33-11 15,1 33-5-15,0 0-16 16,0 0-15-16,0 10 6 16,0 9-11-16,0 6 3 15,0 4 5-15,0 3-9 0,0-3-1 16,0 1 5-16,0-5-1 16,0-2 1-1,0-8-3-15,0-4 3 0,3-4-2 16,2-1 0-16,1-3-2 15,3-2-1-15,2 1 0 16,5-2 5-16,3 0-5 16,0 0 0-16,4 0 2 15,3-6-1-15,-1-1-2 16,6-4-24-16,-1 0-60 16,-6 0-139-16,-5 0-269 15</inkml:trace>
  <inkml:trace contextRef="#ctx0" brushRef="#br0" timeOffset="10519.66">21700 13133 812 0,'0'0'91'0,"0"0"-81"15,0 0 67-15,-9 75-24 16,9-43-30-16,0 6-18 15,0 0-5-15,0 0 5 16,5 1-5-16,2-3-7 16,-1-3-65-16,0-5-54 15,3-6-88-15,3-9-40 0</inkml:trace>
  <inkml:trace contextRef="#ctx0" brushRef="#br0" timeOffset="10909.15">22013 13341 587 0,'0'0'92'15,"0"0"15"-15,0 0 57 0,0 0-83 16,0 0-38-16,0 0-31 16,11-8-8-1,5 4 17-15,5 2-3 0,4 2 3 16,5 0-9-16,3 0-2 16,1 0 0-16,2 0-9 15,3 0 0-15,-2 3 3 16,-1 1-3-16,1-1-1 15,-1-1-1-15,0-1 1 16,-3-1-18-16,-4 0-16 16,-2 0 9-16,-4 0-12 0,-1 0-36 15,-1-7-72-15,-6-10-103 16,-3-2-171-16</inkml:trace>
  <inkml:trace contextRef="#ctx0" brushRef="#br0" timeOffset="11184.58">22589 13195 611 0,'0'0'167'0,"0"0"-120"16,0 0 11-16,0 0-33 16,0 0 33-16,0 0-16 15,67-4-7-15,-49 4-14 0,-2 8 3 16,-5 5-1-1,-3 3-3-15,-7 4 1 0,-1 4-12 16,0 6 2-16,-12-2 2 16,-3 0-13-16,-3-3 1 15,6-8-2-15,5-5-20 16,5-5-24-16,2-5-64 16,0-2-213-16,6 0-221 15</inkml:trace>
  <inkml:trace contextRef="#ctx0" brushRef="#br0" timeOffset="13565.33">21972 14520 440 0,'0'0'161'0,"0"0"-56"15,0 0 57-15,0 0-56 16,0 0-28-16,0 0-42 15,-26 4 1-15,26-4-14 0,0 0-14 16,0 0-2-16,0 0-6 16,0 3-1-16,7 0 7 15,9 1 3-15,3-1 3 16,5-1-8-16,2-1 3 16,7-1-4-16,2 1 0 15,2-1 6-15,0 2-6 16,-2-2-2-16,-2 3 0 15,-2-1-1-15,-1 2-1 16,0-4 0-16,-1 0 2 16,1 0-3-16,0 0 1 15,0 0-3-15,0 0 3 0,-2-6-23 16,0-1-12 0,-2 1-8-16,-3-1-31 0,-1-1-56 15,-3 4-121 1,-6-4-90-16</inkml:trace>
  <inkml:trace contextRef="#ctx0" brushRef="#br0" timeOffset="13838.21">22625 14433 687 0,'0'0'177'15,"0"0"-103"-15,0 0 5 16,0 0-57-16,0 0-17 0,0 0 26 15,42-3-6 1,-22 4 3-16,-3 9-6 0,-1 4-9 16,-4 4 0-16,-3 6 2 15,-5 3-8-15,-4 4 6 16,0 3-4-16,-8-5-8 16,-7 0-1-16,-1-5 1 15,-1-4-1-15,2-4-31 16,9-7-35-16,3-4-41 15,3-5-211-15</inkml:trace>
  <inkml:trace contextRef="#ctx0" brushRef="#br0" timeOffset="16474.59">22016 15877 671 0,'0'0'153'0,"0"0"-39"16,0 0 9-16,0 0-68 16,0 0-39-16,0 0-16 15,-9 0-5-15,21 0 4 16,10 0-2-16,7 0 6 15,2 2 9-15,3-1-1 0,2 0-4 16,2 1 18 0,-2 1-22-16,-1 0-2 0,-1 0 5 15,-2-1-6-15,-7 2 0 16,1-3 0-16,-3-1 2 16,-2 1-1-16,-1-1-2 15,1 0 0-15,-4 0-8 16,0 0-23-16,-1 0-35 15,-2-1-79-15,-4-9-149 16,-2 1-123-16</inkml:trace>
  <inkml:trace contextRef="#ctx0" brushRef="#br0" timeOffset="16744.97">22544 15790 436 0,'0'0'193'16,"0"0"-129"-16,0 0 36 15,0 0-40-15,0 0-11 16,0 0 31-16,26-2-25 16,-14 10-16-16,1 1-19 15,-3 2 6-15,1 6-6 16,-2-1-13-16,-6 7 14 16,-3 3-16-16,0 0 0 15,-2 2 5-15,-11-1-9 16,-1-2 4-16,0-7-5 0,5-3 0 15,4-5-29 1,5-5-50-16,0-3-136 0,5-2-185 16</inkml:trace>
  <inkml:trace contextRef="#ctx0" brushRef="#br0" timeOffset="22421.97">23080 13158 630 0,'0'0'139'0,"0"0"-129"16,0 0 62-16,0 0 49 16,0 0-68-16,0 0-35 0,-7-11-17 15,7 11 0 1,0 0 5-16,0 0-6 0,0 0 0 16,0 0 1-16,0 0 0 15,0 7 1-15,0 13 10 16,0 3 3-16,-2 7 2 15,2-3-10-15,0 2 6 16,0-1-4-16,0-3-8 16,5-1-1-16,3-3 0 15,0-5 0-15,-1-4 5 16,1-5-5-16,0-1-4 16,0-1 4-16,1-3 0 15,0-1 0-15,3 2-2 16,2-3 8-16,0 0-1 15,0 0-1-15,4 0-2 0,0 0 2 16,1 0-4-16,2 0 0 16,-2-3-2-16,1-4-16 15,-4 2 7-15,0 1-22 16,-3-3-20-16,-2 0-52 16,-5-3-114-16,-6-3-75 15</inkml:trace>
  <inkml:trace contextRef="#ctx0" brushRef="#br0" timeOffset="22648.19">23287 13258 801 0,'0'0'109'0,"0"0"-97"15,0 0 47-15,0 0-5 16,0 0-33-16,0 0-6 15,-9 92-3-15,11-58-1 16,1 0-11-16,3-3 0 16,4-4-1-16,1-3-31 15,2-9-127-15,0-3-167 16</inkml:trace>
  <inkml:trace contextRef="#ctx0" brushRef="#br0" timeOffset="22983.29">23435 12965 210 0,'0'0'651'16,"0"0"-616"-16,0 0 47 15,0 0 11-15,0 0-48 16,0 0-23-16,0-7-8 0,0 7-8 16,1 4-6-16,4 17 9 15,3 6 1-15,0 7-6 16,-3 5-4-16,2 3-24 15,2-1-54-15,-1-2-150 16,-5-3-419-16</inkml:trace>
  <inkml:trace contextRef="#ctx0" brushRef="#br0" timeOffset="25257.6">21370 14382 643 0,'0'0'71'0,"0"0"-52"16,0 0 93-16,0 0-47 15,0 0-53-15,0 0-10 16,-8 39 14-16,8-11 8 15,0 3 20-15,5 4-5 16,1-2-14-16,2-2-10 16,-1-6-2-16,2-5-1 0,-3-5 3 15,0-4-12 1,2-3 2-16,2-1-1 0,3-2-3 16,4-1 5-16,1-1 0 15,2-1-2-15,3-2 4 16,-4 0-7-16,2 0-1 15,1 0 0-15,-2-5-8 16,2-8-17-16,-1-2-29 16,-4-4-114-16,-4 0-170 15</inkml:trace>
  <inkml:trace contextRef="#ctx0" brushRef="#br0" timeOffset="25465.09">21612 14469 853 0,'0'0'141'0,"0"0"-141"16,0 0 46-16,0 0-8 15,0 0-12-15,-12 106 8 16,21-67-27-16,1 2-2 16,-2 1 0-16,-1-3-2 15,2-3-6-15,-1-4-32 16,-2-7-40-16,0-8-78 15,-1-9-153-15</inkml:trace>
  <inkml:trace contextRef="#ctx0" brushRef="#br0" timeOffset="25714.26">21693 14165 853 0,'0'0'203'0,"0"0"-197"16,0 0 25-16,0 0 13 16,0 0-38-16,0 0-6 15,-11 24-13-15,11 18 10 16,0 13-30-16,5 8-59 15,1 2-215-15</inkml:trace>
  <inkml:trace contextRef="#ctx0" brushRef="#br0" timeOffset="27246.88">23299 14393 545 0,'0'0'57'0,"0"0"-50"16,0 0 95-1,0 0-9-15,0 0-36 0,-30 72-15 16,30-60 5 0,0 1-14-16,0-1 4 0,2 0-15 15,8-2-8-15,4 3-8 16,4-3 5-16,2 1-9 15,5-1 1-15,1 1 6 16,4 1-5-16,-1-1 0 16,-4 2 6-16,-3-2-9 15,-7 0 0-15,-2-2 1 16,-5-3 1-16,-7-3-2 16,-1 2 1-16,0 1 1 15,-9 5 24-15,-11 1-26 16,-9-4 4-16,-2-3-5 15,-5-2-3-15,-1-3-24 16,0 0-16-16,4-6-69 0,7-14-79 16,4-11-106-16</inkml:trace>
  <inkml:trace contextRef="#ctx0" brushRef="#br0" timeOffset="27434.48">23251 14341 194 0,'0'0'860'16,"0"0"-855"-16,0 0-5 15,0 0 29-15,85-45 16 16,-38 26-18-16,6 1-27 0,1 4 1 16,-3 4-2-16,-9 9-77 15,-13 1-308-15</inkml:trace>
  <inkml:trace contextRef="#ctx0" brushRef="#br0" timeOffset="29102.29">21367 15748 561 0,'0'0'95'0,"0"0"24"15,0 0 14-15,0 0-54 16,0 0-28-16,0 0-32 15,-19 6-2-15,19 6-5 16,0 3-4-16,3 2 3 16,10-1-9-16,1 0 0 0,2-1 6 15,2 1-7-15,4-3 4 16,1-1 0-16,-1-2-3 16,1-2 0-16,-3-1-2 15,-2-2 0-15,0 0 4 16,-4 1-4-16,-3 0 0 15,-5-1 0-15,1 0 3 16,-4 0 0-16,0 2-3 16,-3 0 1-16,0 4 14 15,0 2-4-15,-8 1 1 16,-7 3-6-16,-3 0-5 16,-3 1 3-16,2-2-4 15,0-3 0-15,2-3 0 16,2-6 0-16,3-4-29 15,2 0-17-15,1-18-124 0,-6-7-283 16</inkml:trace>
  <inkml:trace contextRef="#ctx0" brushRef="#br0" timeOffset="29319.91">21273 15754 150 0,'0'0'752'16,"0"0"-748"-16,0 0 0 16,0 0 78-16,0 0-8 15,106-67-45-15,-64 54-17 0,1-1-10 16,1 2 2-16,2 0-4 16,-1 5-45-16,2-3-198 15,0 4-337-15</inkml:trace>
  <inkml:trace contextRef="#ctx0" brushRef="#br0" timeOffset="30755.5">23372 15650 496 0,'0'0'124'16,"0"0"-108"-16,0 0 93 16,0 0 17-16,-49 75-71 15,48-51-28-15,1 3 3 16,0 2 24-16,0 3-26 16,3 4 0-16,8-3 0 15,3-1-4-15,2-5-5 16,4-6-5-16,1-3-12 15,1-6 12-15,2-4-12 0,-3-2 8 16,0-6-2-16,-3 0-5 16,1 0 12-16,-3-4-10 15,-4-6-3 1,-3-1 1-16,-6-1-1 0,-3-2-2 16,0 0 4-16,-10 1 0 15,-8 2-4-15,1 6 0 16,0 3 0-16,3 2-1 15,4 0 1-15,1 3-6 16,4 9-6-16,5 7-34 16,0 0-46-16,0-1-199 15</inkml:trace>
  <inkml:trace contextRef="#ctx0" brushRef="#br0" timeOffset="32571.17">21524 16924 503 0,'0'0'142'0,"0"0"-101"15,0 0 51-15,0 0 58 16,0 0-74-16,0 0-27 16,-81 18-29-16,69-2 8 0,-2 5-4 15,1 2-2-15,4 5-7 16,2 4-11-16,6-1 1 15,1 2-5-15,0 0 5 16,8 0-5-16,9-1 0 16,7-1 4-16,0-6-4 15,-1-7 0-15,-1-5-2 16,0-7 5-16,0-6-3 16,-4 0 2-16,1-2 1 15,-5-12 4-15,-2-4-7 16,-8-2 0-16,-4-1-1 0,0 3-3 15,-1-1 2 1,-14 6 0-16,0 5 2 0,-4 4-3 16,2 4 4-16,-1 0-1 15,5 0 0-15,3 0-5 16,2 8 3-16,8 5-1 16,0 3-22-16,2-2-10 15,21 0-43-15,6-5-161 16,3-5-111-16</inkml:trace>
  <inkml:trace contextRef="#ctx0" brushRef="#br0" timeOffset="33029.43">21889 17258 596 0,'0'0'61'16,"0"0"82"-16,0 0 25 15,0 0-74-15,0 0-47 16,0 0-31-16,-21 0-13 15,21 0-3-15,2 0 5 0,14 0-5 16,7-3 7-16,8 0-3 16,5 3 8-16,3 0-7 15,1 0 0-15,4 0 0 16,-2 0-4-16,-1 0 5 16,-4 0-6-16,-4 0 0 15,-5 0 6-15,-1 0-6 16,-3 0 0-16,-2 0-3 15,-2 0 8-15,1 0-4 16,-1 0-1-16,3 0 1 16,-4 0-8-16,4 0-13 15,-3-3-30-15,-3-9-56 0,-6 0-159 16,-7-1-73-16</inkml:trace>
  <inkml:trace contextRef="#ctx0" brushRef="#br0" timeOffset="33285.78">22427 17112 731 0,'0'0'25'0,"0"0"-25"16,0 0 126-16,0 0-37 16,0 0-27-16,0 0-25 15,52 43 2-15,-43-24-2 16,-3 5-5-16,-2 7-20 0,-3-2 6 15,-1 0-14 1,0-2 5-16,-1 0 0 0,-9-5-8 16,1-2-1-16,3-7-25 15,1-5-37-15,5-8-85 16,0 0-244-16</inkml:trace>
  <inkml:trace contextRef="#ctx0" brushRef="#br0" timeOffset="34082.71">23159 16918 862 0,'0'0'131'15,"0"0"-121"-15,0 0 46 0,0 0-4 16,0 0-48-16,0 0-4 16,22 5 5-16,-2-4-2 15,5-1 4-15,4 0-1 16,0 0-4-16,3 0 7 15,2-4-9-15,-1-1 0 16,-2 1 1-16,-5 1-1 16,-9 3 5-16,-5 0-5 15,-3 0 1-15,-3 0 0 16,-3 10 0-16,-1 2 13 16,-2 6 2-16,0 1-3 15,0 4-3-15,0 4 0 16,-2 2 0-16,-4 4-1 15,6 0-9-15,-1 4 1 0,1-3 5 16,0 1-5-16,0 1 0 16,0-3-1-16,0 0 3 15,0-4-3-15,0-4 0 16,0-5 0-16,0-5-4 16,0-7-10-16,0-5-21 15,0-3-7-15,0 0-31 16,-8 0-190-16,-10-10-285 15</inkml:trace>
  <inkml:trace contextRef="#ctx0" brushRef="#br0" timeOffset="34292.71">23322 17298 742 0,'0'0'103'0,"0"0"-73"16,0 0 88-16,0 0-40 15,0 0-10-15,0 0-32 16,116-40-12-16,-74 31-4 16,4 3-15-16,-1 4-3 15,-2-2-2-15,2 4-4 16,2-3-34-16,0-2-53 16,0-3-229-16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0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37 9412,'0'0'4301,"-9"0"-3754,-42 0 16,50 1-509,-1-1 0,0 1 1,1-1-1,-1 1 0,1 0 0,-1-1 1,1 1-1,-1 0 0,1 0 1,-1 0-1,1 0 0,0 1 0,0-1 1,0 0-1,0 1 0,0-1 1,0 0-1,0 1 0,0-1 0,0 1 1,0-1-1,1 1 0,-1 0 1,1-1-1,-1 1 0,1 2 0,-9 46 63,6-23-84,2 0-1,1 0 1,1 0 0,8 41-1,-6-56-22,0 1 0,1-2 0,0 1-1,1 0 1,0-1 0,1 0 0,0 0 0,1-1-1,0 0 1,0 0 0,2 0 0,9 9 0,-11-14-6,-1 1 0,1-1 0,1-1 0,-1 1 0,1-1 0,-1-1 0,1 1 0,0-1 0,0 0 0,1-1 0,-1 0 0,0-1 0,1 1 0,-1-2 0,1 1 0,0-1 0,-1 0 0,17-3 0,-11 0 3,-1 1 0,0-2 0,0 0 0,0 0 0,0-1 0,-1-1 0,0 0 0,0-1 0,0 0 0,-1-1 0,12-10 0,-19 14-5,-1 1 1,0-1 0,0 0 0,0 0-1,0 0 1,0 0 0,-1 0 0,0-1-1,0 1 1,0-1 0,-1 1-1,1-1 1,0-8 0,0-2 23,-1-1 1,-1-30-1,-1 15 25,0 21-43,0 1-1,-1-1 1,0 1 0,0 0 0,-1-1-1,0 1 1,-1 1 0,0-1 0,0 0-1,-1 1 1,0 0 0,0 0 0,-13-13-1,7 8 18,-1 1 0,0 1 0,0 1-1,-1-1 1,0 2 0,-1 0 0,-19-9 0,24 14-42,1 1 1,-1 1 0,0 0 0,0 0 0,-1 0 0,1 1 0,0 1-1,-16 0 1,23 0-41,-4 25-5732,2-8 1061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8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2 550 7171,'0'0'5480,"0"-1"-5451,0 1 1,0-1-1,0 1 0,0 0 0,-1-1 1,1 1-1,0 0 0,0-1 1,0 1-1,0-1 0,0 1 0,0-1 1,0 1-1,0 0 0,0-1 0,0 1 1,0-1-1,0 1 0,0 0 0,0-1 1,1 1-1,-1-1 0,0 1 1,0 0-1,0-1 0,1 1 0,-1 0 1,0-1-1,0 1 0,1 0 0,-1-1 1,0 1-1,1 0 0,103-129 1772,-93 114-1734,96-138 362,-86 120-379,-2-2 0,26-63 0,-43 93-33,0 0 1,0 0 0,-1 0 0,1-1-1,-1 1 1,0-1 0,-1 1-1,1-1 1,-1 1 0,-1-9-1,0 13-12,-1 0-1,1 0 0,0 1 0,-1-1 0,1 1 0,-1-1 0,1 1 0,-1-1 1,1 1-1,-1 0 0,1 0 0,-1 0 0,1 0 0,-1 0 0,1 0 0,-4 1 1,2-1-17,-4 0-4,1 0 0,0 1 1,0 0-1,0 1 0,0-1 0,0 1 0,0 0 0,0 0 0,0 1 0,1 0 1,-1 0-1,-6 5 0,3-1-7,0 0 1,1 1-1,0 0 1,1 0-1,0 0 1,-10 17-1,8-10 39,1 0 0,0 0 0,1 1 0,1 0 0,1 1-1,0-1 1,1 1 0,0 0 0,0 18 0,2-20 35,2 0 1,0 0-1,0 0 1,2 0 0,-1 0-1,2-1 1,0 1-1,1-1 1,0 0 0,1 0-1,10 19 1,-10-23-37,1 1 1,0-1 0,0 0-1,1 0 1,1-1 0,13 14-1,-16-19-42,0 0 0,0-1 0,0 1-1,1-1 1,-1 0 0,1 0 0,0-1 0,-1 0-1,1 0 1,0 0 0,0-1 0,1 0-1,-1 0 1,9 0 0,-8-1-151,29 1-4018,50-5 1,-48-3-2128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09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0 149 7267,'0'0'2767,"14"-16"-1961,87-116 1107,-100 134-1697,0 1 0,0 0 1,0 0-1,-1-1 0,1 1 1,-1 0-1,1 0 0,-1 0 1,0-1-1,-1 4 0,2 3 51,15 139-2241,-15-120-2135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3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17 6627,'0'0'3666,"-21"12"-2719,-69 43-80,84-51-738,0 0 1,0 0-1,0 0 1,0 1-1,1 0 1,0 0-1,0 0 1,0 1-1,0 0 1,1 0-1,0 0 1,1 0-1,-5 9 1,4-5 79,0-3-134,0 1 0,1 0 0,1 0 0,-1 0 0,1 1-1,0-1 1,1 0 0,0 1 0,1-1 0,-1 1 0,2-1 0,-1 1 0,1-1 0,0 1 0,4 11-1,-1-9-47,0 0-1,1-1 0,0 1 0,0-1 0,1 0 0,1 0 1,0-1-1,0 0 0,0 0 0,16 13 0,-14-15 1,0 0-1,0-1 1,1 0-1,0 0 1,0-1 0,0 0-1,0-1 1,1 0-1,0-1 1,0 0 0,0-1-1,0 0 1,0 0-1,0-2 1,0 1-1,1-1 1,-1-1 0,0 0-1,0 0 1,0-1-1,0-1 1,0 0-1,0 0 1,-1-1 0,1-1-1,11-6 1,-9 3 39,0-1-1,0-1 1,-1-1 0,0 1-1,0-2 1,11-14 0,-18 19-53,0-1 1,-1 1-1,0-1 0,0 0 1,0 0-1,-1 0 1,0 0-1,-1-1 1,0 1-1,0-1 1,-1 1-1,0-1 1,0-9-1,-1 8 0,0 0 0,0 0 0,-1 0 0,-1 0 0,1 0 0,-2 1 0,1-1 0,-1 1 0,-1-1 0,0 1 0,0 0 0,-1 0 0,0 1 0,0-1 1,-1 1-1,-11-11 0,10 10 5,0 1 0,-1 0 0,-1 1 0,1 0 0,-1 0 0,0 1 0,-1 0 1,1 0-1,-1 1 0,0 1 0,-15-5 0,16 6-1252,-1 1-1,0 0 1,1 1-1,-16 0 1,10 1-5036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0:37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2657,'0'0'737,"5"3"-930,0-3-895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6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28 3698,'0'0'3423,"0"-4"-2698,0 3-657,0 0-1,0 0 1,0 0-1,0 0 1,0 1-1,0-1 1,0 0-1,0 0 1,0 0-1,0 1 1,-1-1-1,1 0 1,0 0-1,-1 0 1,1 1-1,-1-1 1,1 0-1,-1 1 1,1-1-1,-1 0 0,1 1 1,-1-1-1,1 1 1,-1-1-1,0 1 1,1-1-1,-1 1 1,-1-1-1,-30-2 2600,20 3-2427,9 1-204,0-1 0,1 1 0,-1 0 0,1-1 0,-1 1 0,1 0 0,-1 1 0,1-1 0,0 0 0,-1 1 0,1-1 0,0 1 0,0 0 0,0-1 1,0 1-1,0 0 0,-2 3 0,-28 43-36,24-34 60,3-6-15,1-1-1,1 1 0,0 0 1,0 0-1,0 1 0,1-1 0,0 1 1,0 9-1,-1 74 460,2-36-19,0-48-463,0 0 0,1-1-1,0 1 1,1 0 0,-1 0 0,1 0 0,1-1 0,-1 1 0,2 0 0,-1-1-1,1 0 1,0 1 0,0-1 0,7 10 0,13 19 14,-15-21 2,1-1 0,1 0-1,16 17 1,-22-27-32,0 0 0,0-1 1,1 1-1,0-1 0,-1 0 0,1 0 0,0-1 1,1 1-1,-1-1 0,0 0 0,1 0 0,-1-1 1,1 0-1,5 1 0,9 0 71,0 0 1,0-2-1,-1 0 1,1-1-1,31-6 0,-40 4-26,0 0 0,0 0 0,0-1 0,-1-1 0,0 0 0,1-1 0,-2 1 0,1-2 0,-1 0 0,17-15 0,-21 18 3,0 0 1,0-1 0,0 1-1,-1-1 1,0 0 0,0-1-1,0 1 1,-1-1 0,0 0-1,0 1 1,0-1 0,0-1 0,-1 1-1,0 0 1,-1-1 0,1 1-1,0-11 1,-1 10-12,-1-1 1,1 0 0,-2 0-1,1 0 1,-1 0-1,0 0 1,0 1-1,-1-1 1,0 0-1,-1 1 1,1-1-1,-1 1 1,-1 0-1,1 0 1,-7-7-1,3 1 1,-2 1 0,0 0 0,0 1 0,-1 0 0,0 0 0,-1 1 0,0 1-1,-1 0 1,0 0 0,-17-8 0,-6-2-35,-47-17 0,66 31-28,1 0 1,-1 1-1,0 1 1,0 0-1,0 2 1,-17-1-1,22 2 72,10-1-221,0 1-1,-1 0 1,1 0-1,-1 0 1,1 0 0,0 0-1,-1 0 1,1 0 0,0 1-1,-1-1 1,1 0 0,0 1-1,-2 0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18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96 132 5523,'0'0'6352,"-23"-8"-3281,20 8-3037,0 0 0,0 1 0,1-1 0,-1 1 0,0-1 0,0 1 1,0 0-1,0 0 0,1 0 0,-1 0 0,1 1 0,-1-1 0,1 1 1,-1-1-1,1 1 0,0 0 0,0 0 0,0 0 0,0 0 0,0 1 1,0-1-1,0 0 0,1 1 0,-1-1 0,1 1 0,0-1 0,0 1 1,0 0-1,0 0 0,0 0 0,0-1 0,1 5 0,-3 7-52,2 0-1,0 1 1,1-1 0,0 1-1,3 18 1,-1-27 17,-1 0 0,1 0 0,1 0-1,-1 0 1,1 0 0,0 0 0,0-1 0,1 1 0,-1-1-1,1 0 1,1 0 0,-1 0 0,1-1 0,-1 1 0,1-1 0,9 6-1,3 1 3,0 0-1,1-2 0,0 1 0,21 6 0,-8-6 79,0 0-1,1-2 1,0-2-1,1-1 1,-1-1-1,58-1 1,-80-3-9,-1 0-1,1-1 1,0 0 0,-1 0-1,18-6 1,-23 5-19,1 0-1,0 0 1,-1 0-1,0-1 1,1 0-1,-1 0 1,0 0-1,-1 0 1,1-1-1,0 0 1,-1 1-1,6-9 1,0-3 29,0 0 1,-1 0-1,-1 0 0,-1-1 1,0 0-1,8-33 0,-9 18-5,0 0 0,-1-60 0,-4 87-56,-1 0 0,0 1 0,1-1 1,-1 1-1,-1 0 0,1-1 0,0 1 0,-1 0 0,0 0 1,0 0-1,0 0 0,0 0 0,0 0 0,0 0 0,-1 1 0,1-1 1,-1 1-1,0 0 0,-4-3 0,-8-5 81,-1 1 0,-26-12 1,32 16-25,-4-1-72,1 1 0,-1 1-1,-1 0 1,1 1 0,-29-3 0,-76 3-73,84 4 14,28-1 44,0 0 1,0 1-1,0 0 0,0 1 0,0-1 1,1 1-1,-1 1 0,0-1 1,1 1-1,0 0 0,-7 5 0,-3 3-458,-1 2-1,-20 19 0,-2 3-3445,15-17-2699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37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28 9604,'0'0'7118,"-14"5"-6787,-44 18-13,55-22-293,0 0 1,1 1 0,-1-1 0,0 1-1,0 0 1,1 0 0,-1-1 0,1 2-1,0-1 1,0 0 0,0 0 0,0 1-1,0-1 1,0 1 0,0 0 0,1-1-1,-1 1 1,0 3 0,-5 7 13,-4 7-12,1 1 1,0 1-1,2-1 1,0 1 0,2 0-1,-6 35 1,6-14 24,2 0 0,2 67 0,3-103-51,0 0 0,0 0-1,1 0 1,-1 0 0,2-1 0,-1 1-1,1-1 1,0 1 0,0-1-1,0 0 1,1 0 0,0 0-1,0-1 1,1 1 0,0-1 0,0 0-1,0-1 1,0 1 0,1-1-1,8 5 1,-6-3 5,1-2 0,0 1-1,0-1 1,0 0 0,0-1 0,0 0 0,1-1-1,0 0 1,-1 0 0,1-1 0,0 0-1,0-1 1,0 0 0,12-2 0,-17 1 17,0-1 1,0 0 0,-1 0 0,1 0-1,0 0 1,-1-1 0,1 0 0,-1 0-1,0 0 1,0-1 0,0 1 0,4-7-1,42-53 139,-43 54-136,7-11 32,-1-1 0,-1 0 0,-1-1 0,-1 0 0,-1-1 0,-1 0-1,-1 0 1,-1-1 0,-1 0 0,-1 0 0,-1 0 0,-1-1 0,-2-43 0,-1 62-34,1 0 0,-1 1-1,0-1 1,-1 1 0,1-1 0,-1 1 0,0 0-1,-1 0 1,1 0 0,-1 0 0,0 0 0,0 0 0,-4-4-1,1 2 14,-1 0 0,-1 0 0,1 0 0,-1 1 0,0 0 0,-17-9 0,10 7-68,0 1 0,0 1 0,-1 1 0,0 0 0,0 1-1,0 0 1,0 2 0,-28-2 0,44 4-67,-1 0 0,1-1-1,0 1 1,-1 0 0,1 0 0,-1 0-1,1 0 1,-1 0 0,1 0 0,-1 0-1,1 0 1,-1 0 0,1 0-1,-1 0 1,1 0 0,0 0 0,-1 0-1,1 0 1,-1 0 0,1 1 0,-1-1-1,1 0 1,0 0 0,-1 1 0,1-1-1,-1 0 1,1 0 0,0 1 0,-1-1-1,1 0 1,0 1 0,0-1 0,-1 1-1,1-1 1,0 0 0,0 1-1,-1-1 1,1 1 0,0-1 0,0 1-1,0-1 1,0 0 0,0 1 0,0-1-1,0 1 1,0-1 0,0 1 0,0-1-1,0 1 1,0-1 0,0 1 0,0-1-1,0 1 1,0-1 0,0 0 0,0 1-1,1-1 1,-1 1 0,0-1-1,0 1 1,1-1 0,-1 0 0,0 1-1,1 0 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4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19 5843,'0'0'9601,"-6"-1"-8763,-11-3-302,20 2 94,39 2 249,-15 1-1072,46 0-246,16 0-1633,-2-7-3301,-46-2 1350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3650,'0'0'7107,"0"16"-7107,0-2 48,0 4-48,0 0 0,0 2-16,0-2 16,0-4-304,0-4-1889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8132,'0'0'4546,"-26"73"-4290,21-51-96,5 0-128,0-2-32,0-2-32,0-4-704,0-4-1425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5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8788,'0'0'4098,"126"-48"-3218,-77 34-47,4-2-465,4 4-208,1 4-80,-1 2-64,-1 6-16,-3 0-416,-4 0-1425,-7 12-1297,-11 8-1792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11637,'0'0'3250,"91"0"-2946,-56-2-224,5-2 0,2 2-64,2 0-16,3 2-16,-5 0-576,-5 0-1137,-1 0-752,-7 0-16,-7 0-1457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46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8468,'0'0'6755,"0"0"-6750,-1 0 1,1 0-1,0 0 1,0 0-1,0 0 1,-1 0-1,1 0 0,0 0 1,0 0-1,0 0 1,0 0-1,-1 0 1,1 0-1,0 0 1,0 0-1,0 0 0,0-1 1,0 1-1,-1 0 1,1 0-1,0 0 1,0 0-1,0 0 0,0-1 1,0 1-1,0 0 1,0 0-1,-1 0 1,1 0-1,0 0 1,0-1-1,0 1 0,0 0 1,0 0-1,0 0 1,0-1-1,0 1 1,0 0-1,0 0 1,0 0-1,0 0 0,0-1 1,0 1-1,0 0 1,0 0-1,0 0 1,0 0-1,1-1 0,-1 1 1,0 0-1,0 0 1,3-3 7,0 1 0,0 0 0,0 0 0,0 0 1,1 1-1,-1-1 0,0 1 0,1-1 0,-1 1 0,1 0 1,6 0-1,47-5 229,-56 7-241,0-1 1,0 0 0,0 0-1,1 1 1,-1-1-1,0 1 1,0-1-1,0 1 1,0 0-1,0-1 1,0 1-1,0 0 1,0 0-1,0 0 1,0-1-1,0 1 1,0 0 0,-1 0-1,1 0 1,0 1-1,-1-1 1,1 0-1,-1 0 1,1 0-1,-1 0 1,1 0-1,-1 1 1,0-1-1,0 0 1,1 0 0,-1 1-1,0 1 1,0 51 93,0-39 10,-1-6-78,0 1 1,-1-1-1,0 0 0,0-1 1,0 1-1,-1 0 0,-1-1 1,0 1-1,0-1 1,-6 9-1,-10 21 104,19-36-118,0 1 1,0-1-1,0 0 0,0 1 1,0-1-1,1 1 0,-1-1 1,1 1-1,-1-1 1,1 1-1,0-1 0,0 1 1,0-1-1,0 1 0,1-1 1,-1 1-1,1-1 0,0 4 1,0-4-16,1-1 1,-1 1 0,0-1-1,1 1 1,-1-1-1,1 0 1,-1 0-1,1 1 1,0-1 0,0 0-1,-1 0 1,1-1-1,0 1 1,0 0 0,0-1-1,0 1 1,0-1-1,0 1 1,0-1 0,0 0-1,0 0 1,3 0-1,16 0-68,0-1 0,0 0 0,0-2 0,-1 0 0,29-9 0,48-24-3853,-43 12-2125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261 7 3458,'0'0'10765,"-4"0"-9832,-8-2-425,-1 0-1,1 1 1,-1 0-1,1 1 1,-15 1-1,21 1-514,0-1-1,-1 1 0,1 0 1,0 0-1,0 0 0,0 1 1,1 0-1,-1 0 0,1 1 1,-1-1-1,1 1 0,-7 7 1,4-2 16,-1 0 1,1 1 0,1 0 0,0 0 0,0 1 0,1 0 0,0 0 0,1 1-1,1-1 1,-7 23 0,9-25-17,0 1 1,0-1-1,1 1 0,0-1 1,1 1-1,0-1 0,1 1 1,0-1-1,0 1 0,1-1 0,0 0 1,0 0-1,1 1 0,8 14 1,-4-10-9,2 0 0,0-1 0,1 1 0,0-2 0,1 0 1,0 0-1,13 11 0,-16-17 6,0 0 1,1-1-1,-1 1 1,1-2-1,0 1 1,1-1-1,-1 0 1,1-1-1,-1 0 1,1-1-1,0 0 1,15 1-1,-14-2 14,0 0-1,0-1 1,0 0-1,1-1 1,-1 0 0,0-1-1,0 0 1,0 0-1,0-2 1,-1 1-1,1-1 1,-1-1 0,16-8-1,-14 4 17,0 0-1,-1 0 1,0-1 0,0 0-1,-1-1 1,0 0-1,-1-1 1,0 0 0,11-21-1,-15 24 46,-1 0-1,0-1 0,0 1 0,0-1 0,-1 0 1,-1 0-1,0 0 0,0 0 0,-1-1 1,0 1-1,-1 0 0,0-1 0,-1 1 1,-3-18-1,1 21-28,1 1 1,-1-1 0,-1 1 0,1 0-1,-1 0 1,0 0 0,0 0-1,-1 1 1,0 0 0,0 0-1,0 0 1,-8-5 0,1 0 7,-1 2 0,-1-1 0,1 1 0,-23-8 0,31 14-64,1 0-51,0 0-1,-1 1 1,1-1 0,-1 1 0,0 0 0,-8-1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0:41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5 123 1072,'0'0'6230,"-1"0"-6215,1 0-1,0 0 1,0 0 0,0 0-1,0-1 1,-1 1 0,1 0-1,0 0 1,0 0 0,0 0-1,0 0 1,-1 0 0,1 0-1,0 0 1,0 0 0,0 0-1,0 0 1,0-1 0,0 1-1,-1 0 1,1 0 0,0 0-1,0 0 1,0 0 0,0 0 0,0-1-1,0 1 1,0 0 0,0 0-1,0 0 1,0 0 0,-1-1-1,1 1 1,0 0 0,0 0-1,0 0 1,0 0 0,0-1-1,0 1 1,0 0 0,0 0-1,1 0 1,-1 0 0,0-1-1,0 1 1,0 0 0,0 0-1,0 0 1,0-1 0,2 0 43,-1-1 0,1 0 0,0 1 0,-1 0 0,1-1 0,0 1 0,0 0 0,0 0 0,0 0 0,0 0 0,0 0 0,0 0 0,0 1 0,1-1 1,3 0-1,-5 1-4,0-1 0,1 1 0,-1 0 0,0 0 0,1 0 0,-1 0 0,0 0 0,1 0 0,-1 1 0,0-1 0,1 0 1,-1 1-1,0-1 0,1 0 0,-1 1 0,0 0 0,0-1 0,0 1 0,1 0 0,-1 0 0,0-1 0,0 1 0,0 0 0,0 0 1,-1 0-1,1 0 0,0 0 0,1 2 0,1 7 76,0 0 1,0 0-1,-1 0 1,0 0-1,0 19 1,-2-21-108,0 0-1,1 0 1,0 0-1,1 0 1,0 0-1,0 0 1,0 0-1,1 0 1,5 9-1,-6-15-30,-1 0 0,1 0 0,0-1 0,0 1 0,0 0 0,0-1-1,0 1 1,1-1 0,-1 0 0,0 1 0,1-1 0,-1 0 0,0-1 0,1 1-1,-1 0 1,1-1 0,0 1 0,-1-1 0,1 0 0,-1 0 0,1 0 0,0 0-1,-1 0 1,1-1 0,-1 1 0,4-1 0,-1-1-2,1 1 0,0-1 0,-1 0-1,1 0 1,-1-1 0,0 1 0,1-1 0,-1 0 0,0-1 0,5-4-1,6-10 1,-2-1-1,0 0 0,-1-1 1,0 0-1,-2-1 0,-1-1 1,0 0-1,6-24 0,-14 40 21,-1 0 0,1 0 0,-1 0 0,0-1-1,-1 1 1,0-11 0,0 8 1034,2 32-481,12 30-492,23 52-1,9 30 24,-37-90-49,-2 1 1,-1-1-1,-3 1 1,-3 52-1,0-96-43,0 8 11,-1 0 0,0 0 0,0 0 0,-1 0 0,0 0 0,-1 0 0,0-1 0,-1 1 0,0-1 0,0 0 0,-1 0 0,0 0 0,0-1 0,-1 1 0,-1-1 0,-8 8 0,9-10-59,-1 0-1,0 0 0,0-1 1,0 0-1,-1-1 1,0 0-1,0 0 1,0-1-1,0 0 1,0 0-1,-1 0 1,1-1-1,-1-1 1,0 0-1,1 0 1,-1 0-1,0-1 0,0 0 1,-9-2-1,14 1-165,-1 0 0,1-1-1,-1 1 1,1-1 0,0 0-1,-1 0 1,1 0-1,0-1 1,1 1 0,-1-1-1,0 0 1,1 0 0,-1 0-1,1-1 1,0 1 0,0-1-1,0 0 1,1 1-1,-3-6 1,-12-21-3219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8:59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162 126 5138,'0'0'6072,"-12"0"-5730,-36 1 66,46-1-332,0 0 0,0 1 0,0-1 1,0 1-1,0 0 0,0-1 0,0 1 0,0 0 0,0 0 0,0 0 0,0 0 0,1 1 0,-1-1 0,1 0 1,-1 1-1,1-1 0,-1 1 0,1-1 0,0 1 0,-2 2 0,-3 3 279,0 0-271,0 0 0,1 0 1,0 0-1,0 1 0,0 0 0,1 0 0,0 0 1,1 1-1,0-1 0,0 1 0,1 0 0,0-1 1,0 1-1,1 0 0,0 0 0,1 1 0,0-1 1,0 0-1,1 0 0,0 0 0,4 15 0,-2-14-78,1 0-1,-1-1 1,1 1-1,1-1 1,0 0-1,0 0 0,1 0 1,0 0-1,0-1 1,1 0-1,0-1 1,1 1-1,0-2 0,0 1 1,0-1-1,1 0 1,0 0-1,15 6 1,-10-6 55,1-1 1,0 0 0,0-2-1,0 1 1,0-2 0,1 0 0,15 0-1,-20-2 1,-1 0-1,0-1 1,1 0 0,-1-1-1,0 0 1,0-1-1,0 0 1,0 0-1,0-1 1,-1 0 0,13-8-1,-6 1 66,0 0-1,-1-1 0,-1-1 1,0 0-1,14-17 0,-22 23-70,-1 0-1,0 0 0,0-1 0,-1 0 1,0 1-1,-1-1 0,0 0 0,0-1 0,0 1 1,-1 0-1,0-1 0,-1 0 0,1-13 1,-2 5 9,0 1 1,-1-1-1,-1 1 1,-6-25 0,6 33-54,-1 1 0,0-1 0,-1 1 1,1 0-1,-2 0 0,1 0 0,-1 0 1,0 1-1,0 0 0,-1 0 0,-7-6 0,1 1 17,0 2-1,0 0 0,-2 0 1,1 1-1,-1 0 0,0 1 1,0 1-1,-30-8 0,17 7-327,-1 3 0,0 0 0,1 1 0,-32 2 0,57 1 113,-1 0 1,1 0 0,-1 0-1,1 1 1,-1-1-1,1 1 1,0-1-1,-1 1 1,-3 2-1,-8 9-3909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39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0 498 7331,'0'0'3746,"19"-21"-3068,60-69-11,-64 72-391,0 0 0,-2-1 0,0 0 0,-2-1 0,0-1 0,13-33 0,-21 47-239,6-15 17,-2 0 0,0-1 0,-1 0 0,-1 0 0,-1 0 0,-2-1 0,1-23 0,-4 47-19,1-1 0,-1 1 1,0-1-1,0 1 0,0 0 1,1-1-1,-1 1 0,0 0 1,0 0-1,0-1 0,0 1 1,1 0-1,-1 0 0,0 0 1,0 0-1,0 0 0,0 0 1,0 0-1,1 1 0,-1-1 1,-2 1-1,-22 5 191,19 0-222,0-1 1,1 1-1,-1 0 0,1 1 1,0-1-1,0 1 0,1 0 1,0 0-1,1 1 0,-4 8 1,0 1 3,2 0 0,-1 1 0,-3 28 0,5-9 63,1 1 1,2 0-1,6 58 0,-4-87-65,1 0 1,0 0-1,0 0 0,1-1 0,0 1 0,1-1 0,-1 1 0,2-1 0,6 11 0,-8-16-34,0 1 0,0 0-1,0-1 1,0 1 0,1-1-1,-1 0 1,1 0 0,0 0-1,0-1 1,0 0 0,0 1 0,0-1-1,0 0 1,1-1 0,-1 1-1,0-1 1,1 0 0,0 0-1,-1 0 1,6-1 0,56-2-5006,-33-8 557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39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8436,'0'0'3695,"5"-6"-3564,-1 3-92,-1 0 1,1 0 0,-1 0 0,1 1-1,0-1 1,0 1 0,1 0 0,-1 0-1,0 1 1,1-1 0,-1 1-1,1 0 1,-1 0 0,1 0 0,0 1-1,-1-1 1,1 1 0,8 1 0,-11-1-11,0 1 0,-1-1 1,1 1-1,-1 0 1,1 0-1,-1-1 1,1 1-1,-1 0 1,1 0-1,-1 0 0,0 0 1,0 1-1,1-1 1,-1 0-1,0 0 1,0 1-1,0-1 0,0 1 1,-1-1-1,1 1 1,0-1-1,-1 1 1,1-1-1,-1 1 0,1 0 1,-1-1-1,0 1 1,1 2-1,0 9 221,1-1 0,-2 23 0,0-26-221,-4 152 929,4-160-959,0-1-1,1 1 1,-1 0-1,1 0 1,-1 0 0,1-1-1,0 1 1,-1 0-1,1-1 1,0 1-1,-1 0 1,1-1 0,0 1-1,0-1 1,-1 1-1,1-1 1,0 1-1,0-1 1,0 0 0,0 1-1,0-1 1,0 0-1,0 0 1,0 0-1,0 0 1,-1 0 0,1 0-1,0 0 1,0 0-1,0 0 1,2 0-1,34-3 13,-25-1-247,0 0 0,0 0 0,0-1 0,0-1 0,-1 0 0,16-10 0,-3 1-1449,19-9-2722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49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28 5651,'0'0'6365,"-2"-4"-5893,2 3-349,-1 0 1,1 0-1,-1-1 0,1 1 0,-1 0 0,0 0 0,0 0 0,1 0 0,-1 0 0,0 0 0,0 0 0,0 0 1,0 0-1,0 0 0,0 1 0,0-1 0,-1 0 0,1 1 0,-2-2 0,-34-2 1460,30 5-1574,1-1 0,-1 1 0,0 1 0,1-1 0,-1 1 0,1 0 0,-1 0 0,1 1 0,0 0 0,0 0 0,0 1 0,0-1 0,1 1 0,0 0 0,-1 1 0,1-1 0,1 1 0,-1 0 0,1 0 0,-7 10 0,7-8 22,0 0 1,0-1-1,0 1 0,1 0 0,0 1 0,0-1 0,1 1 0,0-1 0,-2 15 0,3-2-23,0 0-1,3 33 1,-1-46-12,1-1 1,0 1-1,0-1 0,1 0 1,-1 0-1,1 0 0,0 0 1,1 0-1,0-1 1,0 1-1,0-1 0,0 0 1,1 0-1,0-1 1,0 1-1,0-1 0,11 7 1,6 3 14,2 0 0,0-2 0,26 11-1,-29-16-7,-1-1 0,1-1 0,1 0 0,-1-2 0,1-1 0,-1 0 0,1-2 0,25-2 0,-40 2 7,-1-1 1,0 0-1,1-1 0,-1 0 1,0 0-1,0 0 0,0-1 0,0 1 1,-1-1-1,1-1 0,-1 1 1,1-1-1,-1 0 0,0 0 1,-1-1-1,1 1 0,-1-1 0,0 0 1,0 0-1,0 0 0,4-10 1,-3 6 15,0-1 0,-1 0 0,0 0 1,-1 0-1,0 0 0,0 0 1,-1-1-1,-1 1 0,0-1 1,0 0-1,-1 1 0,-1-15 0,-1 18-16,0 0-1,0 0 0,-1 1 1,1-1-1,-1 1 0,-1-1 0,1 1 1,-1 0-1,0 0 0,-1 1 1,1-1-1,-1 1 0,0 0 0,-1 0 1,-9-6-1,-5-4 1,-1 2 0,-1 0 1,-24-10-1,45 23-12,-72-30 54,66 28-95,0 0-1,1 0 1,-1 1-1,0 0 1,-1 0-1,1 1 0,0 0 1,-13 2-1,18-1-145,0 0 0,0 0 0,1 0 0,-1 0 0,1 0 0,-1 1-1,1-1 1,-1 1 0,1-1 0,-1 1 0,1-1 0,0 1 0,0 0 0,0-1-1,0 1 1,0 0 0,1 0 0,-1 0 0,0 0 0,1 0 0,-1 3 0,1-5 49,-5 18-5594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19:5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 13 7475,'0'0'7527,"-18"2"-6930,-57 5-23,71-6-533,-1-1 0,1 1 0,0 0 0,0 0 0,-1 0 0,1 1 0,0 0 0,0-1 0,1 1 0,-1 1-1,0-1 1,1 1 0,-1-1 0,1 1 0,0 0 0,-1 0 0,-2 4 0,-4 4 19,2-3-55,0 1 0,1-1-1,1 2 1,-1-1-1,2 1 1,-1-1-1,1 1 1,0 1 0,1-1-1,1 1 1,-1 0-1,2 0 1,-1 0-1,2 0 1,-1 0 0,2 0-1,-1 1 1,2-1-1,-1 0 1,5 21-1,-3-25-7,1-1 0,0 1 0,0-1 0,0 1 0,1-1-1,0 0 1,0-1 0,1 1 0,0-1 0,0 0-1,0 0 1,0 0 0,1 0 0,10 5 0,-2-1 0,0 0 1,0-2 0,1 0 0,0-1-1,24 7 1,-13-8 12,1-1 0,-1-1 1,1-2-1,53-3 0,-71 1 20,0 0 0,0-1 0,-1 1 0,1-2 0,0 1 0,0-1 0,-1-1 0,0 1 0,0-1 0,0-1 0,0 0 0,-1 0 0,1 0 0,-1-1 0,0 0 0,-1 0 0,0-1 0,0 0 0,0 0 0,-1 0 0,0-1 0,0 0 0,-1 0 0,0 0 0,0 0 0,-1-1 0,0 1 0,-1-1 0,0 0 0,0 0 0,0-10 0,-1-1 3,0-1-1,-2 1 0,-1-1 1,0 1-1,-1 0 0,-7-21 1,8 35-18,1 0-1,-2 1 1,1-1 0,-1 1 0,0-1 0,0 1-1,-1 0 1,1 0 0,-1 1 0,0-1-1,0 1 1,-1 0 0,1 0 0,-1 0 0,0 0-1,0 1 1,0 0 0,-1 0 0,1 0-1,-1 1 1,1 0 0,-1 0 0,0 0 0,0 1-1,-6-1 1,-10 0-75,-36 1 0,33 1-316,24 0 185,0 0 0,1 0 1,-1 0-1,0 0 0,0 0 0,0 0 0,1 0 0,-1 1 1,0-1-1,0 0 0,1 1 0,-1-1 0,0 0 1,0 1-1,1-1 0,-1 0 0,1 1 0,-1-1 0,0 1 1,0 0-1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31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0 10453,'0'0'4255,"-20"13"-4007,-62 42-37,76-50-138,0 0-1,1 0 1,0 1 0,0-1-1,0 1 1,0 0 0,1 1 0,0-1-1,1 1 1,-1 0 0,1 0-1,1 0 1,-1 0 0,1 1 0,0-1-1,0 11 1,1-13-39,-3 11 15,2 0 1,0 0-1,1 0 1,0 0-1,2 0 1,0 0-1,3 20 1,-2-27-45,1 1 1,0 0-1,0-1 1,1 0-1,0 0 1,1 0-1,-1 0 0,2-1 1,-1 0-1,1 0 1,1 0-1,12 12 1,-10-13-3,-1 0 1,1-1-1,0 0 1,0 0 0,1-1-1,0 0 1,0-1-1,0 0 1,0 0-1,1-1 1,-1-1-1,1 0 1,0 0 0,0-1-1,0 0 1,0-1-1,21-2 1,-27 0 19,0 1 0,0-1 0,0 0 0,-1-1 0,1 1 0,-1-1 0,1 0 0,-1 0 0,0 0 0,0-1 0,0 1 0,-1-1 0,1 0 0,-1 0 0,4-7 0,3-4 35,-1 0 0,0 0 0,8-23 0,-10 20-11,-1-1 0,-1 0 0,0-1 0,3-35 0,-7 46-33,-1 0 0,1 0 0,-2 0 0,1 0 0,-1 0-1,-1 0 1,0 0 0,0 0 0,0 0 0,-1 0 0,-1 1 0,-6-14 0,3 12 8,-1 0 0,1 0 0,-2 1 0,0 0 0,0 0 0,0 1 0,-1 0 1,0 1-1,-14-8 0,17 11-94,-1 0 1,0 0-1,0 1 1,-1 0 0,1 1-1,-1 0 1,1 0 0,-1 1-1,0 0 1,0 0-1,1 1 1,-1 0 0,-17 3-1,24-2-106,1-1 0,0 1 0,-1-1-1,1 1 1,0-1 0,0 1 0,-1 0-1,1 0 1,0 0 0,0 0 0,0 0 0,0 0-1,0 0 1,0 0 0,0 0 0,0 0-1,1 0 1,-1 0 0,-1 3 0,2-2-118,-11 15-4405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 6755,'0'0'7422,"-4"0"-6744,-7 0 181,13 0-363,24 0-248,43 0-272,81 0-806,-52 0-6744,-76 0 3562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2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9556,'0'0'4453,"0"5"-4640,0 182-1045,17-182-6428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0 8020,'0'0'6707,"-22"38"-6595,17-18 96,1 2-112,-1 0-16,1 0-80,4 0 16,-2-2-16,2-6 0,0-1-1121,0-3-1504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8260,'0'0'4642,"88"-44"-4098,-50 36-272,0 0-48,4 0-64,-2 5-144,2 1-16,0 2 0,0 0-784,-2 0-1713,-5 0-897,-6 11-2096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0:42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0 252 3522,'0'0'3844,"6"-14"-3537,76-181 1051,-57 153-552,-25 42-782,0 0 0,0 0 1,0 1-1,0-1 1,0 0-1,0 0 1,0 0-1,0 0 1,0 1-1,0-1 1,0 0-1,0 0 1,0 0-1,0 0 1,0 0-1,1 1 1,-1-1-1,0 0 1,0 0-1,0 0 1,0 0-1,0 0 1,0 0-1,0 0 0,1 1 1,-1-1-1,0 0 1,0 0-1,0 0 1,0 0-1,1 0 1,-1 0-1,0 0 1,0 0-1,0 0 1,0 0-1,0 0 1,1 0-1,-1 0 1,0 0-1,0 0 1,0 0-1,0 0 1,1 0-1,-1 0 1,0 0-1,0 0 0,0 0 1,0 0-1,1 0 1,-1 0-1,0-1 1,0 1-1,0 0 1,0 0-1,0 0 1,0 0-1,1 0 1,-1 0-1,0 0 1,0-1-1,0 1 1,0 0-1,0 0 1,3 14 715,9 79-250,12 120-2770,-23-180-767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3153,'0'0'7841,"12"-1"-6979,158-25 1371,-6 0-1972,-54 19-4001,-84 7 683,-5 0-78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45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6627,'0'0'2366,"6"-5"-2056,-3 2-247,0 0 1,1 0-1,0 1 1,-1-1-1,1 1 0,0 0 1,0 1-1,0-1 1,1 1-1,-1-1 0,0 1 1,0 0-1,1 1 1,-1-1-1,1 1 0,7 0 1,-10 0-22,0 0 0,0 0 0,0 1 0,0-1 0,0 1 0,0-1 0,0 1 0,0 0 1,0 0-1,0-1 0,0 1 0,0 1 0,-1-1 0,1 0 0,0 0 0,-1 1 0,1-1 0,-1 1 1,1-1-1,-1 1 0,0 0 0,0-1 0,1 1 0,-1 0 0,0 0 0,-1 0 0,1 0 0,0 0 0,-1 0 1,1 0-1,-1 0 0,1 0 0,-1 2 0,2 10 257,-1 0 1,-1 0 0,0-1-1,-2 16 1,1-18-151,-1 0 16,0 0 0,-1 0 0,0-1 0,0 1-1,-1-1 1,-6 10 0,6-11-2,0 0 1,0 0-1,1 1 0,0-1 0,1 1 1,0 0-1,-2 17 0,4-26-163,0 0-1,1 0 0,-1 0 0,0-1 1,0 1-1,1 0 0,-1-1 1,0 1-1,1 0 0,-1-1 1,1 1-1,-1 0 0,1-1 0,-1 1 1,1-1-1,0 1 0,-1 0 1,1-1-1,-1 0 0,1 1 0,0-1 1,0 1-1,-1-1 0,1 0 1,0 0-1,0 1 0,-1-1 1,1 0-1,0 0 0,0 0 0,-1 0 1,2 0-1,33 1 5,-25-1 5,20-1 30,-1 0 1,48-10 0,-50 5-1682,35-13 1,-21 5-3132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80 6739,'0'0'7369,"-3"-5"-6435,2 3-905,0 0 62,0 0 0,0 1 1,0-1-1,0 0 0,-1 1 0,1-1 1,0 1-1,-1 0 0,1-1 0,-1 1 0,1 0 1,-1 0-1,0 0 0,1 0 0,-1 0 0,0 0 1,0 0-1,0 1 0,1-1 0,-1 1 1,0-1-1,0 1 0,0 0 0,0-1 0,-4 2 1,2-2-83,1 1 1,-1 1-1,0-1 1,0 1-1,1-1 1,-1 1 0,0 0-1,1 0 1,-1 1-1,1-1 1,-1 1-1,1 0 1,0-1 0,0 2-1,0-1 1,0 0-1,0 1 1,0-1-1,1 1 1,-1 0 0,1-1-1,-1 1 1,1 1-1,0-1 1,0 0-1,1 0 1,-1 1 0,-1 6-1,-2 6-5,0 0-1,1 1 1,1-1-1,1 1 1,1-1-1,0 1 1,1 0 0,4 30-1,-3-42-5,0 0-1,0 0 1,1 0-1,0 0 1,0 0 0,0 0-1,1 0 1,0-1-1,0 1 1,0-1-1,0 0 1,1 0-1,-1 0 1,1 0 0,0-1-1,0 1 1,1-1-1,-1 0 1,1 0-1,-1-1 1,1 1 0,7 1-1,1 2-4,0-1 0,1-1 0,0-1 0,0 0 0,0 0 0,0-2 0,19 1 0,-18-1 25,-1-1 0,1 0 0,0-1 0,-1-1-1,0 0 1,1-1 0,-1 0 0,0-2 0,26-10 0,-26 8 33,0-1 0,0-1 0,-1 0 0,19-17 0,-28 22-18,0 0 0,0 0 0,-1 0 0,0-1 0,1 1 0,-2-1 0,1 0 0,0 0 0,-1 0 0,0 0 0,0 0 0,-1 0 0,1-1 0,-1 1 0,-1-1 0,2-9 0,-2 5-23,0-6 26,0 0 0,-1 0 0,-6-28 0,6 38-29,-1 0-1,0 1 0,-1-1 1,1 0-1,-1 1 0,0 0 1,-1 0-1,1 0 0,-1 0 1,0 0-1,-1 1 0,1-1 1,-7-4-1,3 3-83,-1 1 1,0-1-1,0 2 0,0-1 0,-1 1 1,1 1-1,-1 0 0,0 0 1,0 1-1,-16-2 0,0 1-416,0 2 0,-51 4-1,54 3-5866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0:57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28 6883,'0'0'2804,"-16"18"-1739,-52 57-380,65-72-619,1 0 0,-1 0-1,1 1 1,-1-1 0,1 1-1,0-1 1,0 1 0,1-1-1,-1 1 1,1 0 0,0 0-1,0 0 1,0 0 0,0 0-1,1 0 1,-1 0 0,1 0-1,0 0 1,1 0 0,0 7-1,1 9 189,-1-12-138,0 0 0,0 0-1,1 0 1,0 0 0,1 0 0,0 0 0,0-1-1,1 1 1,0-1 0,0 0 0,0 0 0,11 12-1,-6-9-8,0 0 0,0 0-1,1-1 1,0 0 0,1-1-1,0 0 1,15 8-1,-15-11-17,1-1-1,0 1 0,0-2 1,0 0-1,0 0 0,23 1 0,-3-2 108,46-4-1,-71 1-168,0 0 0,0 0 0,0-1 0,0 0 0,0-1 0,-1 1-1,1-1 1,-1-1 0,1 1 0,-1-1 0,-1 0 0,1 0 0,0-1 0,-1 0 0,0 0 0,9-10 0,-8 7 30,-1 0 0,0 1 0,0-2 0,0 1 0,-1 0 1,-1-1-1,1 0 0,-1 0 0,-1 0 0,0 0 0,0-1 0,1-12 0,-2 8-16,-1 0 0,-1 0 0,0 0-1,-1 0 1,0 0 0,-1 1 0,-7-20 0,7 26-36,0-1 0,-1 2 0,0-1 0,0 0 0,0 1 0,-1 0 0,0 0 1,0 0-1,-1 0 0,1 1 0,-1 0 0,-1 0 0,1 1 0,-1 0 0,-7-4 1,2 3-4,1 0-1,0 1 1,-1 1 0,0 0 0,0 0 0,0 1 0,-13 0 0,-12 1-11,-38 3 0,69-1-5,0-1-1,0 1 1,0 1 0,0-1-1,0 1 1,0 0 0,0 0-1,1 1 1,-1 0 0,1 0-1,0 0 1,-1 1 0,2-1-1,-6 6 1,5-5-454,1 1 1,0 0-1,0 0 1,0 0-1,0 1 0,1-1 1,0 1-1,-3 7 1,-1 11-4285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09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8964,'0'0'5603,"15"0"-5459,17-1-98,0-2 1,0-1 0,33-9-1,95-31-203,-135 37 29,-25 7 124,24-7-1884,-1-1 0,0-1 0,25-12 1,-29 8-2801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 7267,'0'0'4722,"-9"69"-4177,6-31-177,3 2-192,0 4-176,0 0 0,0-3-208,12-1-1233,1-6-2192,0-4-3058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7972,'0'0'5394,"-31"133"-5074,31-89-64,0 2 81,0-6-97,0-5-176,0-3-48,0-6-16,0-6 0,0-6-208,0-8-1521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5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8788,'0'0'4133,"5"8"-3314,16 22-69,1-1 0,34 33 0,-24-26-817,35 48-1,-64-81-513,-1 0 1,0 1-1,0-1 0,-1 1 0,1 0 1,-1 0-1,0-1 0,1 1 0,-2 0 0,1 0 1,0 0-1,-1 8 0,0 5-5611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2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9108,'0'0'3634,"75"0"-3298,-51-2-128,1-2-96,-1 4-96,-2-2 0,0-4-16,3 0-16,-1-2-1937,3-4-672,-5-2-368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3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0 7491,'0'0'5328,"-12"19"-5050,-34 60 68,43-73-272,0 0-1,1 1 0,0-1 0,0 1 0,0 0 0,1-1 0,0 1 0,0 0 0,1 0 0,0 0 0,0 0 0,2 9 0,0 11 95,-2-10-83,0-1 0,1 1-1,1-1 1,5 18 0,-6-29-73,1 0 0,0 0 0,-1 0 0,2 0 0,-1 0 0,0-1 0,1 1 0,0-1 0,0 0 0,0 0 0,1 0 0,-1 0 0,1 0 0,0-1 1,0 1-1,1-1 0,4 3 0,-6-5-5,-1 0 1,1 0-1,-1 0 0,1 0 1,-1 0-1,1 0 1,0-1-1,-1 0 1,1 1-1,0-1 1,-1 0-1,1 0 1,0 0-1,-1-1 0,1 1 1,0-1-1,-1 1 1,1-1-1,-1 0 1,1 0-1,-1 0 1,1 0-1,-1-1 1,1 1-1,-1-1 1,0 1-1,0-1 0,0 0 1,0 1-1,0-1 1,0 0-1,-1-1 1,1 1-1,-1 0 1,3-4-1,3-6 23,-1 0 0,0-1 0,0 0 0,-1 0 0,4-20 0,-4 6-18,0 0-1,-3 0 1,0-1 0,-2-29 0,0 31-26,0 23-5,0 0 1,0-1-1,0 1 0,-1-1 0,1 1 0,-1 0 0,0-1 1,1 1-1,-2 0 0,1-1 0,0 1 0,-1 0 1,1 0-1,-1 0 0,0 0 0,0 1 0,-3-4 1,2 3 5,0 1 0,0 0 0,-1 0 1,1 1-1,-1-1 0,1 1 1,-1-1-1,1 1 0,-1 0 1,0 1-1,1-1 0,-1 1 1,0-1-1,0 1 0,-4 0 1,6 0 11,-1 0 0,0-1 1,1 1-1,-1 0 0,0 1 1,0-1-1,1 0 0,-1 1 1,1-1-1,-1 1 0,0 0 1,1 0-1,-1 0 0,1 0 1,0 0-1,-1 1 0,1-1 1,0 1-1,0 0 0,0-1 1,0 1-1,0 0 0,0 0 1,0 0-1,1 0 0,-1 1 1,1-1-1,0 0 0,-1 1 1,1-1-1,0 1 0,0-1 1,1 1-1,-1-1 0,0 1 1,1 0-1,0-1 0,0 1 1,0 3-1,-1-5 1,0 7 27,1 0-1,-1 0 0,1 1 1,0-1-1,3 13 1,-3-19-28,1 0 0,-1 0-1,1-1 1,0 1 0,0 0 0,0 0 0,0 0 0,0-1 0,0 1 0,0-1 0,1 1 0,-1-1-1,0 1 1,1-1 0,-1 0 0,1 1 0,0-1 0,-1 0 0,1 0 0,0 0 0,0-1 0,0 1-1,-1 0 1,1-1 0,0 1 0,0-1 0,4 1 0,13 1-44,0-1 0,-1 0-1,1-2 1,27-3 0,33-10-3296,-51 9 729,8 0-2078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8.9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5378,'0'0'3957,"1"-13"-3610,4-42 66,-4 51-334,0 0-1,1 0 1,-1 0-1,1 0 1,0 1-1,0-1 1,0 1 0,1 0-1,-1-1 1,1 1-1,-1 0 1,1 0-1,0 1 1,1-1-1,-1 0 1,0 1-1,5-2 1,1-3 100,-1 2-67,1 1 1,-1-1-1,1 2 0,0-1 0,1 1 1,-1 1-1,0 0 0,1 0 0,-1 0 1,1 1-1,0 1 0,18 1 0,-27-1-90,0 0 0,0 0 0,0 1 0,0-1-1,0 0 1,0 1 0,0-1 0,0 1 0,0-1-1,0 1 1,0-1 0,0 1 0,-1-1 0,1 1 0,0 0-1,0 0 1,-1-1 0,1 1 0,-1 0 0,1 0-1,-1 0 1,1 0 0,-1 0 0,1 0 0,-1 0 0,0-1-1,1 1 1,-1 0 0,0 0 0,0 0 0,0 1-1,0 0 1,1 42 522,-1-31-402,-3 27 27,-1 0 0,-2-1-1,-17 61 1,12-62 43,3 1 0,1 1 0,-3 62 1,9-86-133,1-13-69,0 1 0,0-1 0,0 1 0,0-1 0,0 1 0,1-1 0,1 6 0,-1-8-16,-1 0 0,1 0 1,0 0-1,-1 0 1,1 0-1,0 0 1,0-1-1,0 1 1,-1 0-1,1-1 1,0 1-1,0 0 1,0-1-1,0 1 0,0-1 1,1 0-1,-1 1 1,0-1-1,0 0 1,0 1-1,0-1 1,0 0-1,0 0 1,0 0-1,1 0 1,1 0-1,14 0-23,-3 0-13,-1 0 1,27-4 0,-34 2 27,-1 1 1,0-1 0,0 0-1,1 0 1,-1 0 0,-1-1-1,1 0 1,0 0-1,-1 0 1,7-6 0,1-2-33,0-1 1,-1-1 0,0 1 0,14-24-1,-1-14-1856,-22 43 854,0-1-1,-1 1 1,1 0 0,-1-1-1,0-9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6659,'0'0'2615,"7"-8"-2114,24-24-34,-29 30-391,0 1-1,1-1 1,-1 1-1,1 0 1,-1 0 0,1 0-1,-1 0 1,1 0 0,0 1-1,-1-1 1,1 1-1,0 0 1,-1 0 0,1 0-1,0 0 1,0 0-1,4 1 1,4 0 343,-10-1-391,0 1 1,0-1 0,-1 0 0,1 1 0,0-1 0,-1 1 0,1-1 0,0 1 0,-1-1 0,1 1 0,-1-1 0,1 1 0,0 0 0,-1-1 0,0 1 0,1 0 0,-1-1 0,1 1 0,-1 0 0,0 0 0,0-1 0,1 1 0,-1 0 0,0 0 0,0 0 0,0 0 0,0-1 0,0 1 0,0 0 0,0 1 0,0 33 800,0-27-502,-1-4-237,1 1 1,-1-1 0,0 0 0,0 1-1,0-1 1,-1 0 0,1 0-1,-1 0 1,0 0 0,0 0 0,-4 5-1,-2 5 124,9-13-227,0 0 0,1 0 0,-1 0 0,1 0 0,0 0 1,-1 0-1,1-1 0,0 1 0,-1 0 0,1-1 0,0 0 0,0 1 1,-1-1-1,1 0 0,3 0 0,4 2 16,-7-1-639,13 3 2096,-10-1-2869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4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0 139 2097,'0'0'8206,"1"-8"-7800,1-4-271,1 2-1,-1-1 1,2 0 0,6-13-1,-8 19 56,0 0-1,0 0 1,1 1 0,0-1-1,-1 1 1,2-1-1,-1 1 1,1 1-1,-1-1 1,1 0-1,0 1 1,0-1-1,9-4 1623,-7 25-1606,0-1 0,-2 2-1,0-1 1,-1 0 0,-1 1 0,0-1 0,-2 1 0,-1 22 0,2 18 56,10 25 48,-7-58-2435,3 49 0,-9-56-2597,-7-4-1540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9012,'0'0'5299,"122"-36"-4915,-80 30-288,0 2-96,-2 4-673,-9 0-5153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11317,'0'0'3666,"151"-66"-3602,-111 56-48,-5 4 48,-2-2-64,-2 2-112,-6-2-913,-3-2-1344,-9 0-1649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5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9812,'0'0'5507,"-3"134"-5347,3-94-128,0-1-16,3 1-16,5-4-864,8-6-1393,-1-8-1089,3-10 289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 9764,'0'0'6708,"-42"81"-6564,42-55 176,2 4-320,5-4 32,-1 0-32,-1-4 0,-1-6-256,1-4-1265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7908,'0'0'8147,"35"44"-7314,-21-16-593,1 2 32,1 1-144,-1-1-128,-1 2 96,-1-4-64,-4 0-32,-3-2-384,-1-2-1489,-5 0-2289,0-4-3249</inkml:trace>
  <inkml:trace contextRef="#ctx0" brushRef="#br0" timeOffset="1">2 461 5731,'0'0'8852,"107"-54"-8644,-76 40-192,-1 2-16,1 1 0,0-3-753,0 0-2080,-6 0-1217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6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0 9156,'0'0'6865,"-18"14"-6620,-53 47-10,68-58-217,0 1 1,0-1-1,0 1 1,1 0-1,-1 0 1,1 0-1,0 0 0,0 0 1,0 0-1,1 1 1,-1-1-1,1 0 1,0 1-1,1-1 1,-1 1-1,1 5 1,-2 6 19,-3 29 103,3 66 1,2-76-121,0-31-22,0 1 1,0 0-1,0-1 0,1 1 0,0 0 1,0-1-1,0 1 0,0 0 0,1-1 1,-1 0-1,1 1 0,1-1 0,-1 0 1,0 0-1,1 0 0,0 0 0,0-1 0,0 1 1,0-1-1,1 1 0,-1-1 0,1 0 1,0-1-1,0 1 0,0-1 0,0 1 1,0-1-1,1 0 0,-1-1 0,0 1 1,1-1-1,0 0 0,-1 0 0,9 0 1,-6 0 9,0 0 0,0-1 1,0-1-1,0 1 1,0-1-1,-1 0 1,1 0-1,0-1 1,0 0-1,-1 0 0,1-1 1,-1 0-1,9-4 1,-6 0 7,0 0 0,0-1 0,-1 0 0,0 0 1,0-1-1,0 1 0,8-15 0,-8 9-44,-1 0 1,0 0-1,-1 0 1,0-1-1,-1 0 1,-1-1-1,0 1 1,-1 0-1,-1-1 1,0 0-1,-1 0 1,-1 1-1,-1-1 1,0 0-1,-4-21 1,3 32-27,1 0 0,-1 0 1,1 0-1,-1 0 0,-1 1 0,1-1 1,-1 1-1,1 0 0,-1 0 0,-1 0 1,1 0-1,0 0 0,-1 1 0,0-1 1,0 1-1,0 0 0,0 0 0,0 0 1,-1 1-1,1 0 0,-8-3 0,-1 1 80,0 0 0,-1 1-1,1 0 1,-1 1 0,0 1-1,-21 0 1,34 1 4,-1 0 0,1 1 0,-1-1 0,1 0 0,0 1 0,-1-1 0,1 0 0,0 1 0,-1 0 0,1-1 0,0 1 0,0 0 0,-1 0 0,1-1 0,0 1 0,0 0 0,0 0 0,0 0 0,0 0 0,0 1 0,0-1 0,1 0 0,-1 0 0,0 0 0,1 1 0,-1-1 0,1 0 0,-1 1 0,1-1 0,0 1 0,-1 1 0,1 0-22,-1 0 0,1-1-1,0 1 1,0 0 0,0-1 0,0 1 0,1 0 0,-1-1 0,1 1 0,0 0 0,-1-1 0,1 1 0,0-1 0,1 1 0,-1-1 0,0 0 0,3 4 0,1-1-11,1 0 0,-1-1 0,1 1 0,0-1 0,0-1 0,0 1 0,1-1 0,-1 0 1,1 0-1,12 3 0,12 2-4,35 4 1,-36-7-60,-28-5 44,85 19-2800,-32 4-3850,-30-8 1239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3986,'0'0'10930,"0"0"-10915,0 1 0,0-1 0,0 0 0,0 1 0,0-1 0,0 0 0,0 1 0,1-1 0,-1 1 0,0-1 0,0 0 0,0 1 0,1-1 0,-1 0 0,0 0 0,0 1 0,1-1 0,-1 0 0,0 0 0,0 1 0,1-1 0,-1 0 0,0 0 0,1 1 0,-1-1 0,0 0 0,1 0 0,-1 0 0,6 1 28,0 0 0,0 0-1,0-1 1,0 0 0,0 0 0,0-1 0,7-1-1,13 0 163,-24 1-189,0 1 1,0 0 0,0 0-1,0 0 1,0 0-1,0 0 1,0 0-1,-1 0 1,1 1-1,0-1 1,0 1-1,0-1 1,0 1 0,0 0-1,-1-1 1,1 1-1,0 0 1,-1 0-1,1 1 1,-1-1-1,1 0 1,-1 0-1,1 1 1,-1-1-1,0 1 1,0-1 0,0 1-1,0-1 1,0 1-1,0 0 1,0-1-1,0 1 1,-1 0-1,1 0 1,-1 0-1,1 0 1,-1 0-1,0-1 1,1 4 0,4 44 412,-4-39-363,-1 1 0,2-1 0,0 1 0,3 12 0,-4-20-61,0-1 0,1 1 0,-1 0 0,0 0 0,1-1 0,0 1 0,0-1 0,0 1 0,0-1 0,0 0 0,0 1 0,0-1 0,1 0 0,-1-1 0,1 1-1,0 0 1,-1-1 0,7 3 0,6 0-80,1-1 0,-1-1-1,1 0 1,0-1 0,0 0 0,0-2-1,16-1 1,-8 0-470,22-1-1851,-1-3-2254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7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9877,'0'0'5602,"40"-6"-5602,2 0 80,0-2-80,0-3 96,-2 1-96,-3 0-64,-3 0-768,-3 0-1713,-9 0-833,-7 2-2369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0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44 146 3714,'0'0'9359,"-7"-2"-8938,-21-9 25,27 10-421,1 1 0,-1-1 0,0 1 0,1-1 0,-1 0 0,1 1 0,-1-1-1,1 0 1,-1 1 0,1-1 0,-1 0 0,1 0 0,0 1 0,-1-1 0,1 0 0,0 0 0,0 0 0,0 1 0,0-1 0,-1 0 0,1 0 0,0 0 0,0 0 0,0 1 0,1-1 0,-1 0 0,0 0 0,0 0 0,1-1 0,-1-1 63,1-2-72,-1 1-1,1-1 1,0 1-1,0 0 0,0 0 1,0-1-1,1 1 0,0 0 1,0 0-1,0 0 0,0 1 1,1-1-1,-1 0 1,1 1-1,0 0 0,0-1 1,0 1-1,1 0 0,-1 1 1,1-1-1,5-2 0,-5 2-1,1 0-1,0 0 1,1 1-1,-1 0 0,0 0 1,1 0-1,-1 1 1,1 0-1,-1 0 0,1 0 1,-1 1-1,1 0 0,0 0 1,-1 0-1,1 1 1,9 2-1,-12-2-3,0 1 0,-1-1 0,1 1 0,-1 0 0,1 0 0,-1 0 0,0 0 0,0 0 0,0 0 0,0 1 1,0-1-1,0 0 0,-1 1 0,1 0 0,-1 0 0,1-1 0,-1 1 0,1 5 0,1 2 38,0 0-1,-1 0 1,0 1 0,1 12 0,-3 139 285,-3-99-254,8 67-1,-5-127-84,0-1-1,1 1 0,-1 0 0,1 0 0,0-1 0,0 1 0,0 0 1,0-1-1,1 1 0,-1-1 0,0 0 0,1 1 0,0-1 0,0 0 1,0 0-1,0 0 0,0 0 0,0 0 0,0 0 0,0-1 0,1 1 1,-1-1-1,1 0 0,-1 1 0,1-1 0,-1 0 0,1-1 0,0 1 1,3 0-1,8 1-9,1 0 0,-1-1 0,1-1 0,22-2 0,-2 1 107,-26 0-215,0 1 1,0-1 0,0-1 0,0 0-1,-1 0 1,1-1 0,0 0 0,-1 0-1,0-1 1,0 0 0,0 0 0,0-1-1,-1 0 1,8-6 0,-14 10-96,0 0 0,-1 0 0,1 0 0,-1 0 0,1 0 0,-1 0 0,1 0 1,-1 0-1,0 0 0,1 0 0,-1 0 0,0 0 0,0 0 0,0 0 0,0 0 0,0-1 0,0 0 0,0-11-2617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9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6435,'0'0'4898,"62"-40"-4370,-26 19-287,5 2-225,1-5-16,9 3-64,-4 3-1121,-1 7-1120,6 3-2961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1 704,'0'0'11109,"-11"137"-10756,8-91-177,3-2-64,0 0-112,0-8 0,5-8-352,17-10-1249,2-10-1761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0 6963,'0'0'7716,"-38"74"-7508,34-48 32,-1 4-112,1 0-112,-3 0 16,5-5-32,0-5-80,2-6-656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8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9652,'0'0'6838,"2"15"-6483,-1 1-282,-1-9-44,0 0 0,1 0 0,0 0 0,0-1 0,1 1 0,0 0 0,0 0 0,0-1 0,1 1 1,0-1-1,7 10 0,50 63 406,-44-61-579,-1 1 0,-1 0 0,-1 0 0,0 2-1,-2-1 1,11 27 0,-20-40-830,0-1 0,-1 0-1,0 1 1,0 0 0,-1 10 0,0 4-3343</inkml:trace>
  <inkml:trace contextRef="#ctx0" brushRef="#br0" timeOffset="1">0 495 8948,'0'0'3426,"142"-32"-3346,-104 26 48,1 0-128,-3-2-48,-3-2-32,0-2-1249,-4-2-928,-3-4-288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151 113 6675,'0'0'7097,"-13"-6"-6313,-44-15-232,56 20-525,-1 1 0,0-1 0,0 1-1,0-1 1,0 1 0,0 0 0,0 0 0,0 0-1,0 0 1,0 0 0,0 0 0,0 0-1,1 1 1,-1-1 0,0 1 0,0-1 0,0 1-1,0 0 1,1 0 0,-1 0 0,0 0 0,1 0-1,-1 0 1,0 0 0,1 0 0,0 1-1,-1-1 1,1 0 0,0 1 0,0 0 0,-1-1-1,1 1 1,0 0 0,1-1 0,-2 4 0,-2 5 2,1 0 0,0 0 0,1 0 0,0 0 0,0 12 1,1-14-15,-4 129 47,6-100-60,-2-33-3,1 0 0,1 1-1,-1-1 1,1 0-1,-1 1 1,1-1-1,0 0 1,1 0-1,-1 0 1,1 0 0,0 0-1,0 0 1,0 0-1,0 0 1,1-1-1,0 1 1,-1-1-1,1 0 1,0 0-1,5 3 1,-3-2-5,1-1 0,0 1 0,0-2 0,0 1 0,1-1 0,-1 0 0,1 0-1,-1-1 1,1 1 0,-1-2 0,1 1 0,11-1 0,-12 0 15,0 0 0,0-1-1,1 0 1,-1 0 0,0 0 0,0-1 0,0 0-1,0 0 1,-1 0 0,1-1 0,0 0-1,-1 0 1,6-4 0,-4 0 23,1 1 1,-1-1-1,0-1 0,-1 1 1,0-1-1,0 0 0,8-16 1,-5 6-29,-2-1 0,0 0 0,0-1 0,-2 0 0,-1 0 0,0 0 0,-2 0 1,0 0-1,-1-1 0,-3-30 0,2 45-96,0 1-1,-1 0 1,0-1-1,0 1 1,0 0 0,0 0-1,-1 0 1,0-1 0,0 2-1,-1-1 1,0 0-1,1 0 1,-1 1 0,-1 0-1,1-1 1,-7-5 0,5 6 31,0 0 1,-1 1-1,1-1 1,-1 1-1,0 0 1,0 1-1,0-1 1,0 1-1,0 1 1,0-1-1,0 1 1,-1 0-1,-10 0 1,7 0 94,0 0 0,0 2 0,0-1 0,0 1 0,0 0 0,-12 4 0,19-4 8,0 0-1,0 0 0,1 1 0,-1-1 0,0 1 0,1-1 0,-1 1 0,1 0 0,0 0 0,-1 0 1,1 0-1,0 0 0,0 1 0,1-1 0,-1 1 0,0-1 0,1 1 0,0 0 0,-1-1 0,1 1 1,0 0-1,0 0 0,1 0 0,-1 0 0,0 4 0,0-1 7,0 0 0,1 0 0,-1 0 1,1 0-1,1 1 0,-1-1 0,1 0 0,2 8 0,-2-11-25,0 0 0,0-1-1,1 1 1,-1 0-1,1 0 1,0-1 0,0 1-1,0-1 1,0 1 0,0-1-1,0 0 1,1 0-1,-1 0 1,1 0 0,-1 0-1,1-1 1,4 3-1,8 2 67,0 0 0,1-1-1,0-1 1,-1-1 0,2 0-1,-1 0 1,0-2 0,29-1-1,-7-2-1566,0-1 0,60-15 0,-64 10-4090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19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6339,'0'0'4922,"9"-7"-4471,26-20-19,-32 25-361,0 0 0,0 0 1,1 1-1,-1 0 0,0-1 0,1 1 0,-1 1 0,1-1 0,-1 0 0,1 1 0,0 0 1,-1 0-1,7 0 0,-9 0-56,0 0 1,1 0-1,-1 1 1,1-1-1,-1 0 1,1 1 0,-1-1-1,0 0 1,1 1-1,-1 0 1,0-1-1,1 1 1,-1 0-1,0 0 1,0 0-1,0 0 1,0 0-1,0 0 1,0 0-1,0 0 1,0 0-1,0 0 1,0 0 0,-1 1-1,1-1 1,0 0-1,-1 1 1,1 1-1,1 54 1168,-3-31-143,1-26-899,0 1-137,1 0-1,-1 0 1,1 0-1,-1 0 1,1 0-1,-1 0 1,1 0-1,0 0 1,-1 0 0,1 0-1,0 0 1,0-1-1,0 1 1,1 1-1,2 0 28,1 1-1,-1 1 1,0-1-1,0 1 1,0-1-1,-1 1 1,1 0-1,-1 1 1,0-1-1,0 1 1,0-1-1,-1 1 1,1 0 0,-1 0-1,0 0 1,-1 0-1,1 0 1,-1 0-1,0 1 1,0-1-1,-1 0 1,0 1-1,0-1 1,0 0-1,0 1 1,-1-1-1,0 0 1,0 1-1,0-1 1,-1 0-1,-2 6 1,-24 25-3481,-11 1-5218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2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80 8612,'0'0'6253,"-4"0"-6132,2 0-101,1 0-5,-1 1 0,0-1 0,1 0 0,-1 0 0,0 0 0,0 0 1,1 0-1,-1 0 0,0-1 0,0 1 0,1-1 0,-3 0 0,4 1 1,0 0 0,0-1 0,0 1 0,-1 0 1,1 0-1,0 0 0,0-1 0,0 1 0,0 0 1,0 0-1,0 0 0,0 0 0,0-1 0,0 1 1,0 0-1,1 0 0,-1 0 0,0-1 0,0 1 1,0 0-1,0 0 0,0 0 0,0 0 0,0-1 1,0 1-1,0 0 0,1 0 0,-1 0 0,0 0 1,0 0-1,0-1 0,0 1 0,0 0 0,1 0 1,-1 0-1,0 0 0,0 0 0,0 0 0,1 0 1,-1 0-1,0 0 0,20-8 125,0 0 0,0 2 0,1 1 0,22-4 0,-17 4-120,137-22-96,-93 24-5744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9380,'0'0'4658,"2"116"-4610,0-77-16,2 5-32,-1 4 0,1-2-16,7-6-960,2-10-1473,7-10-1057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6003,'0'-1'10743,"0"6"-10932,-1 20 353,-2 0 1,-12 46-1,6-29-134,-2 21 773,4-25-3178,3-18-5930,8-35 3487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3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6531,'0'0'5138,"8"-1"-3996,-2 0-1027,-4 0-14,0 0-1,0 0 1,1 1 0,-1-1 0,0 1-1,0-1 1,1 1 0,-1 0 0,0 0-1,1 0 1,-1 0 0,0 0 0,1 1 0,-1-1-1,0 1 1,0-1 0,1 1 0,-1 0-1,0 0 1,0 0 0,0 0 0,0 0-1,0 1 1,0-1 0,-1 1 0,1-1-1,0 1 1,-1-1 0,3 4 0,5 16 396,0-1 0,9 42 0,8 19-148,11 0-371,-19-48-3285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2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 8468,'0'0'5218,"13"0"-4257,5 0-145,7 0-480,3 0-80,5 0-176,3 0-80,4 0 0,0-2-944,-3-6-2177,-6 0-1746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9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3 298 3874,'0'0'3671,"0"-18"-2441,-1 0-911,0-2 73,1 1 0,0 0 0,1 0-1,6-30 1,-3 34-117,32-103 1446,-36 118-1697,0 0 0,0 0 0,0 0 1,0 0-1,0 0 0,0 0 0,0-1 0,0 1 1,0 0-1,0 0 0,0 0 0,0 0 1,0 0-1,0 0 0,0 0 0,0 0 0,0-1 1,0 1-1,0 0 0,0 0 0,0 0 1,0 0-1,0 0 0,0 0 0,1 0 0,-1 0 1,0 0-1,0 0 0,0 0 0,0-1 1,0 1-1,0 0 0,0 0 0,0 0 1,1 0-1,-1 0 0,0 0 0,0 0 0,0 0 1,0 0-1,0 0 0,0 0 0,0 0 1,1 0-1,-1 0 0,0 0 0,0 0 0,0 0 1,0 0-1,0 0 0,0 0 0,0 1 1,0-1-1,1 0 0,-1 0 0,0 0 0,0 0 1,0 0-1,0 0 0,0 0 0,0 0 1,0 0-1,0 0 0,0 0 0,0 1 0,0-1 1,0 0-1,5 13 511,3 24-567,-7-32 184,3 17-520,20 125 1371,-18-47-8073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4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67 6003,'0'0'5608,"-7"15"-5360,0 0-204,3-8-11,0 1 0,1 0 0,0 0-1,0 0 1,0 0 0,1 0 0,1 1 0,0-1 0,0 1-1,0 8 1,0 19 577,0-11-216,1 1-1,5 35 1,-4-55-336,0 0-1,0 0 1,0 0-1,1-1 1,0 1-1,1 0 1,-1-1-1,1 0 1,0 0-1,0 1 0,0-2 1,1 1-1,0 0 1,0-1-1,8 7 1,-7-8-35,0 0 0,1-1 0,-1 0 0,1 0 0,0 0 0,0-1 1,0 0-1,0 0 0,-1-1 0,1 1 0,0-1 0,0 0 0,8-2 0,5 2 25,-15 0-34,0-1 0,0 1 0,0-1 0,0 0 0,0 0 0,0 0 0,0 0 0,-1-1 1,1 1-1,0-1 0,-1 0 0,0 0 0,7-5 0,-4 1 20,0 0 1,-1 0-1,1 0 0,-1 0 0,0-1 0,6-11 1,-5 5 12,1-1 0,-2 0 0,1 0 0,-2-1 0,0 1 0,-1-1 0,2-19 0,-3 15-155,-1 0-1,-1 0 0,-1 0 0,0 0 1,-8-34-1,8 49 2,-1-1 1,1 0-1,-1 0 1,0 1-1,-1-1 1,1 1 0,-1 0-1,1-1 1,-1 1-1,-1 0 1,1 1-1,0-1 1,-1 1-1,0-1 1,0 1-1,0 0 1,0 0-1,0 1 1,-1-1-1,1 1 1,-1 0 0,0 0-1,1 1 1,-1-1-1,0 1 1,0 0-1,-6 0 1,1 0 74,1 0 1,0 0 0,-1 1-1,1 1 1,-1-1-1,-13 4 1,20-3 93,1-1 0,-1 1 1,1 0-1,0 0 0,0 0 0,-1 0 0,1 1 1,0-1-1,0 0 0,0 1 0,0-1 0,1 1 1,-1 0-1,0 0 0,1 0 0,-1 0 0,1 0 1,-1 0-1,1 0 0,0 0 0,0 0 0,0 1 0,0-1 1,1 1-1,-1-1 0,0 0 0,1 1 0,0-1 1,-1 4-1,1-2-18,-1 1 0,1-1 1,0 0-1,0 0 0,0 0 1,1 0-1,0 0 0,-1 0 0,1 0 1,0 0-1,1 0 0,-1 0 1,1-1-1,0 1 0,0 0 0,0-1 1,0 0-1,1 1 0,-1-1 1,1 0-1,0 0 0,0 0 0,0-1 1,0 1-1,0-1 0,1 1 1,-1-1-1,1 0 0,-1 0 0,1-1 1,0 1-1,0-1 0,0 0 1,5 1-1,7 2-30,1-1 1,0 0-1,31 0 1,10 2-1557,-49-4 213,1 1-1,-1 0 0,18 7 0,-2 4-3075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6883,'0'0'8100,"0"15"-7527,0-4-438,0 1-1,1-1 0,0 0 0,0 1 1,6 17-1,-6-26-129,0 0 0,0-1 0,0 1 1,1 0-1,-1-1 0,1 1 0,0-1 0,0 1 0,0-1 0,0 0 1,0 0-1,0 0 0,0 0 0,1 0 0,-1-1 0,1 1 1,-1-1-1,1 1 0,0-1 0,-1 0 0,1 0 0,0 0 0,0 0 1,0-1-1,0 1 0,0-1 0,4 0 0,4 1-87,0 0-1,1-1 0,-1-1 0,1 0 1,-1 0-1,0-1 0,0-1 1,1 0-1,-2 0 0,1-1 0,0 0 1,11-8-1,19-14-4802,-26 13 950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1:25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9444,'0'0'7668,"-24"116"-7396,24-77-272,0 7 48,0 2-48,0 0-1217,0-2-3729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09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92 10565,'0'0'2115,"-19"0"-580,-6-1-1052,5 0-16,0 1-1,-22 3 1,40-3-419,0 1 0,0 0 1,0 0-1,0 0 0,0 0 0,0 0 0,0 0 1,0 0-1,1 1 0,-1-1 0,0 1 0,1-1 1,-1 1-1,1-1 0,0 1 0,-1 0 0,1 0 1,0 0-1,0 0 0,0 0 0,0 0 0,1 0 1,-1 0-1,1 0 0,-1 0 0,0 3 0,-1 8-69,-1 1 0,0 23 0,3-34 58,-2 18-18,2 1-1,0-1 0,1 0 1,1 0-1,1 0 1,1 0-1,8 22 0,-10-37-19,0 1-1,1-1 0,0 0 0,0-1 0,0 1 0,1 0 0,0-1 0,0 0 0,0 0 1,1 0-1,0 0 0,0-1 0,0 0 0,0 0 0,1 0 0,-1-1 0,1 1 0,0-1 0,0-1 1,0 1-1,0-1 0,1 0 0,-1-1 0,1 1 0,-1-1 0,13 0 0,-6 0 26,0-2-1,0 1 1,0-1 0,-1-1-1,1-1 1,-1 1-1,0-2 1,1 0-1,-1 0 1,-1-1 0,1-1-1,-1 0 1,0 0-1,0-1 1,-1-1-1,0 0 1,14-14 0,-13 12 2,0-1 1,-1-1 0,0 0 0,-1 0 0,0-1 0,-1 0-1,11-24 1,-15 28-9,-1 0-1,0 1 0,0-1 1,-1 0-1,0 0 0,0-1 1,-1 1-1,-1 0 0,0-1 1,0 1-1,0 0 0,-1 0 1,-1-1-1,-2-9 0,1 12-9,0 0 0,-1 0 0,0 1-1,0-1 1,0 1 0,-1 0-1,0 0 1,0 0 0,-1 1 0,1 0-1,-1 0 1,0 0 0,-12-6-1,3 2 3,0 1 0,0 1-1,0 0 1,-1 1-1,-21-5 1,12 7-20,0 1 1,0 1 0,-29 2-1,45 0 0,8 0-13,-1 0 0,1 0 1,0 0-1,0 0 0,0 0 1,-1 0-1,1 0 0,0 1 0,0-1 1,0 0-1,0 1 0,0-1 1,-1 1-1,1-1 0,0 1 0,0 0 1,0-1-1,1 1 0,-1 0 1,0 0-1,0-1 0,0 1 1,0 0-1,1 0 0,-2 2 0,1 0-333,0 0-1,0 0 0,1 0 0,-1 0 0,1 0 1,-1 0-1,1 1 0,0 3 0,0 13-4114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0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68 8740,'0'0'1171,"-22"2"-325,-73 7 832,88-8-1483,0 0 0,-1 1 0,1 0-1,0 0 1,0 1 0,0 0 0,0 0 0,1 1 0,-1-1 0,1 1-1,0 1 1,0-1 0,1 1 0,-1 0 0,1 1 0,0-1 0,0 1 0,1 0-1,0 0 1,0 0 0,-6 13 0,5-6-157,0 0 0,1 0 0,0 1 0,1-1 0,1 1-1,0 0 1,1 0 0,1 0 0,1 22 0,0-30-32,0 0 0,1 0-1,-1 0 1,1-1 0,0 1 0,1-1-1,-1 1 1,1-1 0,0 0 0,1 0-1,-1 0 1,1 0 0,0-1 0,0 1-1,0-1 1,1 0 0,-1-1 0,1 1-1,0-1 1,0 0 0,0 0 0,1 0-1,-1-1 1,11 4 0,4 0 25,-1 0 1,1-2 0,0 0 0,0-1-1,1-2 1,20 1 0,-28-2-6,1-1 1,-1 0-1,0-1 1,0 0 0,0-1-1,0-1 1,0 0-1,0 0 1,-1-2-1,0 1 1,0-2-1,0 1 1,-1-1 0,0-1-1,-1 0 1,1-1-1,-2 0 1,1-1-1,-1 1 1,0-2 0,-1 1-1,-1-1 1,11-19-1,-13 20-12,-1-1 0,0 0 0,0 0 0,-1 0 0,-1 0-1,0 0 1,1-20 0,-2 24-6,-1 1 0,-1 0 0,1 0 0,-1 0 1,0-1-1,0 1 0,-1 0 0,1 0 0,-1 1 0,-1-1 0,1 0 0,-1 1 0,0-1 0,0 1 0,-8-9 0,1 4-1,-1 1-1,0 0 0,0 1 1,-1 1-1,0-1 0,-1 2 1,1 0-1,-1 0 0,0 1 1,-1 1-1,1 0 0,-27-3 1,-13 0 10,0 3 1,-54 2-1,86 2-8,12 0-124,-30 1 273,39-1-193,-1 0-1,1 0 0,-1 0 1,1 0-1,-1 0 0,1 1 1,-1-1-1,1 0 0,-1 0 1,1 0-1,-1 0 0,1 1 1,0-1-1,-1 0 1,1 1-1,-1-1 0,1 0 1,0 0-1,-1 1 0,1-1 1,0 1-1,-1-1 0,1 0 1,0 1-1,0-1 0,-1 1 1,1-1-1,0 1 0,0-1 1,0 1-1,0-1 1,-1 1-1,1-1 0,0 1 1,0-1-1,0 1 0,0-1 1,0 1-1,0-1 0,1 1 1,-1-1-1,0 1 0,0-1 1,0 0-1,0 1 1,0-1-1,1 1 0,-1-1 1,0 1-1,0-1 0,1 1 1,-1-1-1,0 0 0,1 1 1,-1-1-1,0 0 0,1 1 1,-1-1-1,1 0 0,0 1 1,21 15-2935,16 3-2301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1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65 5186,'0'0'7569,"-2"-6"-6323,1 4-1156,1 0 1,-1 0-1,1 1 0,-1-1 1,0 0-1,0 0 0,1 1 1,-1-1-1,0 0 0,-1 1 1,1-1-1,0 1 0,0 0 1,-1-1-1,1 1 0,-1 0 1,1 0-1,-1 0 0,1 0 1,-1 0-1,0 0 0,1 0 1,-1 0-1,0 1 0,0-1 1,0 1-1,1-1 0,-1 1 1,0 0-1,0 0 0,0 0 1,0 0-1,0 0 0,-3 0 1,-6 0-17,1 1 0,-1-1 0,0 2 0,1-1 0,0 2 1,-1-1-1,-12 6 0,17-5-69,0 0 0,0 0 0,0 1 0,0 0 0,1 0 0,-1 1 0,1-1 0,0 1 0,0 0 0,1 1 0,0-1 0,-6 9 0,5-4-3,0-1 0,1 1 0,0-1-1,1 1 1,0 1 0,0-1 0,1 0 0,0 1-1,0 18 1,2-22-5,0 0-1,0 0 1,1 0-1,0 0 1,0 0-1,0 0 1,1-1 0,0 1-1,1 0 1,-1-1-1,1 0 1,1 1-1,-1-1 1,1 0 0,6 7-1,-2-5-1,-1-1 0,1 0-1,0-1 1,1 0 0,-1 0 0,1-1-1,1 0 1,-1 0 0,0-1 0,17 4-1,-10-4 19,0-1-1,0 0 0,1-2 1,-1 0-1,33-2 0,-44 1 12,1-1-1,0 0 1,-1 0-1,0-1 1,1 1-1,-1-1 1,0 0-1,0-1 1,0 1-1,0-1 1,0 0 0,0 0-1,-1-1 1,0 1-1,1-1 1,-1 0-1,-1 0 1,1-1-1,3-4 1,-2 1 31,-1 1 1,0-1-1,0 0 1,-1 0-1,0-1 1,0 1-1,-1-1 1,0 1-1,-1-1 1,0 0-1,1-14 1,-2 12-29,0-13 18,-1-1 0,-6-38 0,6 56-32,0 0 0,-1 0 0,0 1 0,-1-1 0,0 0 0,0 1 0,0 0 0,0-1 0,-1 1 0,0 1 0,-1-1 0,1 1 0,-10-10 0,9 12-2,0 0-1,0 0 1,0 1 0,-1 0 0,1 0-1,0 0 1,-1 0 0,0 1 0,1 0-1,-1 0 1,0 0 0,-6 1 0,-10 0-191,-39 4 1,49-2-371,1 0 0,0 1 0,-1 1 0,-15 7-1,-8 3-4555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3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0 524 10213,'0'0'4983,"7"-12"-4879,100-171 595,42-78-293,-146 255-266,0 0 1,-1 0-1,1 0 1,-1-1-1,-1 1 1,1-1-1,-1 1 1,0-12-1,-37 18 157,30 1-298,0 0 1,0 0 0,1 1-1,-1 0 1,0 0 0,1 0-1,-1 1 1,1 0 0,-1 0-1,1 0 1,-8 7 0,-7 7 7,-24 27 0,36-36-7,-1 1 3,1 0-1,0 0 1,0 1-1,1 0 1,0 0-1,1 0 1,0 1-1,1 0 1,0 1-1,1-1 1,0 1-1,1-1 1,0 1 0,1 0-1,0 1 1,1-1-1,0 15 1,1-17-5,0 1 0,1-1 0,0 0 1,1 1-1,0-1 0,7 20 0,-6-23 0,0-1-1,1 0 1,0 1-1,0-1 1,0 0-1,1-1 1,0 1-1,0-1 1,0 0-1,12 8 1,-8-7-62,1 0 0,0-1 1,0 0-1,0-1 0,0 0 1,1-1-1,0 0 0,0 0 1,19 1-1,12 0-2470,53-4 0,-52 0-979,-5 0-209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3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6995,'0'0'8513,"0"0"-8490,0 0 0,0 0-1,0 0 1,1 0 0,-1 0-1,0 0 1,0 0 0,0 0 0,1 0-1,-1 0 1,0 1 0,0-1-1,0 0 1,0 0 0,1 0-1,-1 0 1,0 0 0,0 0-1,0 0 1,0 1 0,0-1-1,1 0 1,-1 0 0,0 0-1,0 0 1,0 1 0,0-1-1,0 0 1,0 0 0,0 0-1,0 0 1,0 1 0,0-1-1,0 0 1,0 0 0,0 0-1,0 1 1,0-1 0,0 0 0,0 0-1,0 0 1,0 1 0,0-1-1,0 0 1,0 0 0,-4 203 1033,4-202-1055,0 1-1,0 0 1,0 0 0,1 0-1,-1 0 1,1 0 0,-1-1-1,1 1 1,0 0 0,-1 0-1,1-1 1,0 1 0,0 0 0,0-1-1,1 1 1,-1-1 0,0 0-1,1 1 1,1 1 0,1-1 1,0 1 1,0-1-1,0 1 1,1-1-1,-1-1 1,0 1-1,9 1 1,3 1-4,1-2 1,-1 0-1,24-1 1,-38-1-24,19 0-269,0 0 0,31-6 1,-45 4-515,1 0 0,-1 0 0,1-1 0,-1 0 0,13-7 0,-3-2-3854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14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11445,'0'0'5779,"-22"107"-5635,20-59-64,0 8-80,2 1-96,-5-1-2241,-1 2-5523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35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11 11493,'0'0'5848,"-15"12"-5685,-46 39-56,55-45-96,1 0 0,1 0 0,-1 1 0,1 0 0,0 0 0,1 0 1,0 0-1,0 1 0,0-1 0,1 1 0,0 0 0,-1 9 0,-2 7 45,-4 16-39,2 1 0,1 0 0,3-1 0,1 44 0,2-78-18,1 1 1,-1 0-1,1 0 0,1-1 1,0 1-1,0 0 0,0-1 1,0 0-1,1 1 0,0-1 0,1 0 1,-1 0-1,1-1 0,0 1 1,1-1-1,-1 0 0,1 0 0,0 0 1,0-1-1,1 0 0,-1 0 1,1 0-1,0-1 0,8 5 0,-2-3 19,1 0 0,-1-1 0,1 0-1,0 0 1,0-1 0,0-1-1,0-1 1,0 0 0,0 0 0,1-1-1,25-4 1,-32 2 3,0 0 0,1 0 1,-1-1-1,0 0 0,-1-1 0,1 0 1,0 0-1,-1 0 0,0-1 0,0 0 1,0 0-1,-1 0 0,0-1 0,0 0 1,8-11-1,-5 4 17,1 0 0,-2-1 1,0 0-1,0 0 1,-2-1-1,8-27 0,-9 25-11,-2-1-1,0 1 1,0-1-1,-2 0 1,0 1 0,-1-1-1,-1 0 1,-1 1-1,0-1 1,-1 1-1,-1 0 1,-1 0-1,-8-17 1,9 24-13,0 0 0,0 1 0,-1 0-1,0 0 1,-1 1 0,0-1 0,0 1 0,-1 1 0,0 0 0,0 0 0,-1 0-1,0 1 1,0 0 0,0 1 0,-1 0 0,0 0 0,0 1 0,0 1 0,0 0 0,-1 0-1,1 1 1,-19-2 0,-87 1-217,116 3 155,-1 0 1,0 0-1,1 0 0,-1 0 0,1 0 0,-1 0 0,0 0 0,1 0 0,-1 0 0,1 0 0,-1 0 0,1 0 0,-1 1 0,0-1 0,1 0 0,-1 0 0,1 1 0,-1-1 0,1 0 0,-1 1 0,1-1 0,-1 0 0,1 1 0,-1-1 0,1 1 0,0-1 0,-1 1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19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</inkml:trace>
  <inkml:trace contextRef="#ctx0" brushRef="#br0" timeOffset="1">0 1 368,'36'69'10997,"-25"-69"-10244,4 0-17,6 0-112,5 0-160,-1 0-31,12-6-289,-7-2-112,7-2-32,4 2-513,0-5-799,-5 5-2706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 8180,'0'0'8892,"0"13"-8532,0-3-279,-10 259 409,10-268-30,-1 17-2842,30-44-10145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6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8948,'0'0'7379,"0"18"-7250,0 6 127,2 4-192,-2 3 0,0 3-48,0 0-32,0-4 0,0-6-977,0-6-1296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13622,'0'0'3586,"115"-36"-3234,-56 20-112,10 0-96,6 2-64,-2 0-64,-6 4-16,-8 8-336,-8 2-496,-6 0-1585,-10 0-2610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13942,'0'0'3426,"90"32"-3250,-34-32-32,3 0-32,3 0-48,0-2-64,-6-8 32,-5 0-32,-7 2-288,-4 0-640,-5 4-1233,-11 4-1841,-8 0-2545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47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9044,'0'0'6963,"7"0"-6859,7-1-96,-9 1 15,1 0-1,0 0 0,-1 0 0,1 0 1,0 1-1,7 2 0,-11-3-5,0 1 0,0 0-1,-1 0 1,1 0 0,0 0-1,-1 0 1,1 0 0,-1 0-1,1 1 1,-1-1 0,0 0-1,1 1 1,-1-1 0,0 1-1,0-1 1,0 1 0,0 0 0,0 0-1,-1-1 1,1 1 0,0 0-1,-1 0 1,1 0 0,-1 0-1,0 3 1,2 15 206,-2 1-1,0-1 1,-2 1-1,-7 39 1,0-3-10,9-53-187,-1 1 1,0 0-1,1 0 1,0-1-1,0 1 0,1 0 1,1 9-1,-1-13-22,0 1 1,-1-1-1,1 0 0,0 1 0,0-1 1,0 0-1,0 0 0,0 0 0,0 0 0,0 0 1,1 0-1,-1 0 0,0 0 0,1 0 1,-1-1-1,0 1 0,1 0 0,-1-1 1,1 1-1,-1-1 0,1 0 0,-1 1 0,1-1 1,-1 0-1,1 0 0,2 0 0,13 0-8,0 0 0,0-1-1,0 0 1,-1-2-1,1 0 1,0-1-1,15-6 1,108-50-3090,-130 55 2526,60-31-6812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58 624,'0'0'13855,"-12"-8"-13042,-39-25-151,46 31-536,0-1 0,0 1-1,1 0 1,-1 0 0,-1 1 0,1 0 0,0 0-1,0 0 1,0 0 0,-1 1 0,1 0 0,0 0-1,0 0 1,-7 2 0,-8-1-1,14-1-106,0 0 1,0 1-1,1-1 1,-1 1-1,0 1 1,1-1-1,-1 1 1,1 0-1,0 0 1,-1 0-1,1 1 1,0 0-1,0 0 1,1 0-1,-1 1 1,1 0-1,-1-1 1,1 2-1,-4 4 1,3-2-12,0 0 1,1 1-1,0-1 1,0 1 0,1 0-1,0 0 1,0 0-1,1 0 1,0 0-1,1 0 1,-1 1 0,1 13-1,0-7-22,1 0 1,1 0-1,0 1 0,5 21 0,-3-29 10,-1-1 1,1 1-1,1 0 0,-1-1 0,1 1 0,1-1 1,-1 0-1,1-1 0,11 12 0,-6-6 5,1-1-1,0-1 0,1 0 0,0 0 0,1-2 0,0 1 0,0-1 1,1-1-1,-1-1 0,2 0 0,-1 0 0,1-2 0,0 1 0,0-2 1,0 0-1,0-1 0,17 0 0,-27-1 4,1-1-1,0 0 1,0 0 0,0-1-1,0 0 1,0 0-1,0 0 1,-1 0 0,1-1-1,0 0 1,-1 0 0,1-1-1,-1 0 1,0 0 0,0 0-1,0 0 1,0-1-1,-1 0 1,1 0 0,-1 0-1,0 0 1,0-1 0,-1 1-1,5-9 1,-1 3 29,-2-1 1,1 0-1,-1 0 1,-1 0-1,0-1 1,-1 1-1,0-1 1,2-18 0,-3 9 5,-1-1 1,0 0 0,-6-40 0,4 57-31,0 0-1,0 1 1,0-1-1,-1 0 1,0 1-1,0 0 1,0-1-1,0 1 1,-1 0-1,1 0 0,-1 0 1,0 1-1,-1-1 1,1 1-1,0-1 1,-1 1-1,0 0 1,0 1-1,0-1 1,0 1-1,-8-4 1,-7-2-120,-1 1 0,0 0 0,-37-5 0,1-1-1801,47 10-1628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61 8996,'0'0'3879,"-13"21"-3076,-35 69-395,45-85-366,1-1 0,0 1 0,1 0 0,-1-1-1,1 1 1,0 0 0,0 0 0,0 0 0,1 0-1,-1 0 1,1 0 0,1 8 0,0 4 103,-1-10-118,1 0 0,-1 0 0,1 0 0,0 0 1,1 0-1,0-1 0,0 1 0,0 0 0,1-1 1,0 1-1,0-1 0,1 0 0,-1 0 0,1 0 0,1-1 1,-1 1-1,1-1 0,0 0 0,0 0 0,0-1 1,1 0-1,8 6 0,-2-4-11,0 0 0,1 0 0,0-1 1,0-1-1,0 0 0,1 0 0,-1-2 0,1 0 0,0 0 1,21-1-1,-29 0 5,1-1 0,-1 0 1,1 0-1,-1-1 0,1 0 0,-1 0 0,1 0 1,-1-1-1,0 0 0,0 0 0,0-1 1,0 1-1,0-1 0,0-1 0,-1 1 1,1-1-1,-1 0 0,0 0 0,0-1 1,-1 1-1,1-1 0,-1 0 0,0 0 1,0 0-1,3-9 0,2-1 33,-1-1 0,-1-1 0,0 1 1,-1-1-1,-1 0 0,-1-1 0,0 1 0,-1-1 0,-1 1 0,-1-1 0,-1 0 0,0 0 1,-5-30-1,4 43-30,0 1 0,0-1 1,-1 1-1,1 0 1,-1 0-1,0 0 0,-1 0 1,1 0-1,-1 0 1,0 0-1,1 1 0,-2-1 1,1 1-1,0 0 0,-1 0 1,1 0-1,-1 1 1,0-1-1,0 1 0,0 0 1,0 0-1,0 0 1,-1 0-1,1 1 0,-5-1 1,-11-3 55,0 2 1,0 1 0,0 0-1,-25 2 1,42 0-96,-4 0 30,0 0 0,0 1 0,1 0 0,-14 3 0,0 7-1155,19-10 875,0 0 0,1 0 0,-1 0 0,0 0 0,1 0 0,-1 0 1,1 0-1,-1 0 0,1 1 0,-1-1 0,1 0 0,0 0 0,-1 0 0,1 1 0,0-1 1,0 2-1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13510,'0'0'2959,"6"0"-2962,128 3 138,138-4-1401,-268 1 624,0-1-1,0 1 1,0-1-1,0 0 1,0 0-1,0 0 1,0 0-1,-1-1 1,1 1-1,4-4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5.8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0 8404,'0'0'7187,"-38"136"-6691,29-86-336,-2 1-15,0 3-129,4 0-32,7-4-977,0-6-1872,0-9-2402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1 12246,'0'0'5781,"-3"7"-5672,-4 8-81,1 1-1,0 0 0,1 1 0,-3 20 0,-8 80 15,6-38-54,3-18-712,7-36-2399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37.8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9 177 4162,'-9'-1'8153,"163"-107"-8204,-47 40-5847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6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1 8740,'0'0'5709,"4"-1"-5154,-1 1-453,-1 1 0,1-1 0,-1 1 0,0-1 0,0 1 0,1 0 0,-1 0 0,0 0 0,0 0 0,0 0-1,0 1 1,0-1 0,0 1 0,0-1 0,-1 1 0,1 0 0,0-1 0,-1 1 0,0 0 0,1 0 0,1 4 0,31 59 881,-17-31-786,18 24-28,-21-38-552,-2 0 1,0 1 0,11 29-1,-18-16-7076</inkml:trace>
  <inkml:trace contextRef="#ctx0" brushRef="#br0" timeOffset="1">0 411 10309,'0'0'4898,"71"30"-4514,-38-22-256,-2 0-112,0-4 32,0 0-48,0-4-752,3 0-2354,-6 0-1119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52 8324,'0'0'8241,"-17"8"-7852,-2 1-323,1 1 0,-19 13 0,34-20-53,0 0-1,0 0 1,0 0 0,1 0 0,-1 1 0,1-1 0,-1 1-1,1 0 1,0-1 0,1 1 0,-1 0 0,1 0-1,0 1 1,0-1 0,0 0 0,0 0 0,1 0-1,-1 5 1,-1 8 35,-4 26 0,1 2 1,3-1 0,5 61-1,-3-101-52,0 0-1,0-1 1,1 1-1,0 0 0,0-1 1,0 1-1,0 0 1,0-1-1,1 0 0,-1 1 1,1-1-1,0 0 1,0 0-1,1 0 0,-1 0 1,0 0-1,1 0 1,0-1-1,0 1 0,-1-1 1,2 0-1,-1 0 1,0 0-1,0 0 0,0 0 1,1-1-1,-1 0 1,6 2-1,8 1-1,-1-1 1,1-1-1,0-1 1,0 0-1,18-2 1,-12 1 43,-16 0-29,-1 0-1,1-1 0,0 0 1,-1 0-1,0-1 1,1 1-1,-1-1 0,0-1 1,0 1-1,0-1 0,0 0 1,0 0-1,0-1 1,7-6-1,-6 3-3,0 0 1,0 0 0,-1-1-1,0 0 1,0 0-1,-1 0 1,0-1 0,6-17-1,-2 2-52,-2-1 0,0 1 1,-2-2-1,-1 1 0,-1-1 0,0-40 0,-3 56 16,0-1-1,-1 1 1,0-1 0,-1 1-1,0-1 1,0 1-1,-1 0 1,-1 0 0,-6-15-1,7 21 31,0-1-1,0 1 1,-1-1 0,1 1-1,-1 0 1,0 1-1,0-1 1,0 1-1,0-1 1,0 1-1,-1 0 1,0 1 0,1-1-1,-1 1 1,0 0-1,0 0 1,-1 1-1,1-1 1,0 1 0,-9-1-1,5 1 43,1 0 1,-1 0-1,0 1 0,0 0 1,1 1-1,-1 0 0,-14 3 0,20-3-26,-1 0-1,1 1 0,0-1 1,0 1-1,1 0 0,-1 0 0,0 0 1,1 0-1,-1 0 0,1 1 1,-1-1-1,1 1 0,0-1 0,0 1 1,0 0-1,1 0 0,-1 0 1,1 0-1,-1 0 0,1 0 1,0 0-1,-1 7 0,0-1 9,0 0 0,0 0 0,1 1 0,0-1 0,1 1 0,0-1 0,1 1 0,0-1 0,0 1 0,1-1 0,4 14 0,-4-17-22,1-1-1,-1 0 0,1 1 0,0-1 0,0-1 0,1 1 0,-1 0 0,1-1 0,0 0 0,0 1 0,1-2 0,-1 1 0,1 0 0,0-1 0,0 0 0,0 0 0,0-1 0,0 1 0,10 2 1,5-1-364,-1-1 1,1 0-1,0-2 1,0 0-1,36-3 1,-3 0-5478,-24 2-2590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 10261,'0'0'6152,"-5"11"-5840,-17 38-171,21-46-136,0 0-1,0 0 0,0 0 0,1 1 0,-1-1 0,1 0 0,0 0 1,0 0-1,0 1 0,0-1 0,1 0 0,-1 0 0,1 0 1,0 0-1,0 0 0,0 0 0,0 0 0,0 0 0,1 0 0,-1 0 1,1 0-1,3 3 0,3 2-2,-1 0 0,1-1 0,0 0 0,18 11-1,-17-11 12,50 29 76,-43-28-60,-1 2 0,1-1 0,-2 2 0,27 24 1,-39-33-21,0-1 1,-1 1 0,1 0-1,-1-1 1,0 1 0,0 0-1,0 0 1,0 0-1,0 0 1,0 0 0,0 0-1,0 0 1,-1 0 0,1 1-1,-1-1 1,0 0 0,0 0-1,1 0 1,-1 1 0,-1-1-1,1 0 1,0 0 0,0 1-1,-1-1 1,0 0 0,1 0-1,-1 0 1,0 0 0,-2 4-1,1-3-15,-1 0 0,1 0 0,-1 0-1,0 0 1,0 0 0,0-1-1,0 1 1,-1-1 0,1 0 0,-1 0-1,1 0 1,-1 0 0,0-1 0,0 1-1,-4 0 1,-7 1-1388,0-1 0,0-1 0,-24 0 0,13-1-2883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2:57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1 108 12534,'0'0'4914,"152"-40"-4610,-94 28-176,8-2-128,1-6-704,-1-2-7428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18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 3265,'0'0'12203,"-18"16"-12005,-57 55 119,72-68-289,1-1 0,-1 1-1,1 0 1,0 0 0,0 0-1,0 1 1,0-1 0,1 0-1,-1 1 1,1-1 0,0 1-1,0-1 1,0 1 0,0 0-1,1-1 1,-1 1 0,1 0-1,1 6 1,-1 4 63,-2 11 54,-1 9-2,2 1-1,6 65 1,-3-93-142,-1-1 1,1 1-1,1-1 0,-1 0 0,1 0 0,0 0 1,0 0-1,1-1 0,0 1 0,0-1 1,0 0-1,0 0 0,1 0 0,0-1 0,0 0 1,0 0-1,1 0 0,-1 0 0,1-1 0,0 0 1,11 4-1,-4-2 10,-1-1-1,2 0 1,-1-1 0,0 0-1,1-1 1,-1-1 0,1 0-1,-1-1 1,24-2 0,-27 0 8,-1-1 1,0 0 0,0 0 0,0-1 0,0 0 0,-1-1 0,0 1-1,1-2 1,-2 1 0,1-1 0,-1 0 0,0-1 0,0 0-1,0 0 1,5-9 0,1 0 23,-2-1 0,0 0-1,-1 0 1,-1-1 0,-1 0-1,9-27 1,-14 35-25,0 0 0,0 0-1,-1 0 1,-1-1 0,0 1 0,0-1 0,-2-19 0,1 25-15,-1 1 1,0-1-1,-1 1 1,1 0-1,-1 0 1,1 0-1,-1-1 1,-1 2-1,1-1 1,0 0-1,-1 0 1,0 1-1,0-1 1,0 1-1,0 0 1,-1 0-1,1 0 1,-1 0-1,1 1 1,-7-4-1,-6-2 31,-1 1 0,1 1 0,-1 0 0,0 2 0,0-1 0,-1 2 0,-18-1-1,-128 0 352,105 4-339,58 0-77,0 0 1,1 0 0,-1 1 0,0-1 0,1 0-1,-1 0 1,0 0 0,1 0 0,-1 1 0,1-1 0,-1 0-1,0 0 1,1 1 0,-1-1 0,1 0 0,-1 1-1,1-1 1,-1 1 0,1-1 0,0 1 0,-1-1-1,1 1 1,-1-1 0,1 1 0,0-1 0,-1 1-1,1 0 1,0-1 0,0 1 0,0-1 0,-1 1 0,1 0-1,0 1 1,2 24-3786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6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39 11445,'0'0'6403,"-3"-1"-6315,-9-3-61,18 5-46,-1-1 1,1 1 0,-1-1-1,1 0 1,10-2-1,9 1 29,54 2 78,68-1-2619,-120-2 319,0 0 0,1-2 0,31-9 0,-20 1-4359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9845,'0'0'5058,"0"6"-5202,5 14 144,-3 4 112,5 2-112,-3 0-48,0-2-865,3-4-511,0-4-545,2-8-256,2-8 352,2 0-3393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 10277,'0'0'5586,"-8"65"-5538,8-45 0,0 2 16,0 0-112,0 0 48,0-4-48,0-4-1280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7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12582,'0'0'3009,"126"-36"-2641,-71 26-224,3 2-96,4 0 64,2 4-112,5 4-32,-5 0-96,-2 0-1584,-11 2-1586,-9 8-720</inkml:trace>
  <inkml:trace contextRef="#ctx0" brushRef="#br0" timeOffset="1">295 411 12454,'0'0'2241,"133"-10"-2065,-80-2-160,2 0 16,3-2-16,-3 2-16,-4 0-368,-6 6-2626,-12 1-1200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8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31 10757,'0'0'3759,"16"-5"-3735,50-15 13,-64 19-30,1 0-1,-1 0 0,0 0 0,0 1 0,1-1 1,-1 1-1,0-1 0,1 1 0,-1 0 1,0 0-1,1 0 0,-1 0 0,0 1 1,1-1-1,-1 0 0,0 1 0,1 0 0,-1 0 1,4 1-1,-5 0 15,0 0 1,-1-1-1,1 1 1,0 0-1,0 0 1,-1 0-1,1 0 1,-1-1-1,0 1 1,0 0-1,1 0 1,-1 0-1,-1 0 1,1 0-1,0 3 1,-1 8 158,1 4 63,-2 1 1,0-1-1,-1 1 1,-1-1-1,0 0 1,-11 25-1,13-36-183,-11 35 263,13-39-314,-1 1 1,1-1 0,-1 1-1,1-1 1,0 1 0,0-1-1,0 1 1,0-1 0,1 1-1,-1-1 1,1 1 0,-1-1-1,2 4 1,1-4-14,-1-1 0,1 0 1,-1 0-1,0 0 0,1 0 0,0 0 0,-1 0 1,1 0-1,0-1 0,-1 0 0,1 1 0,0-1 1,-1 0-1,1 0 0,0 0 0,5-2 0,2 2 10,0 0-137,1-1 0,-1 0 0,0-1 0,0 0 0,1-1 0,-2 0 1,1 0-1,0-1 0,-1 0 0,13-7 0,21-15-3572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38.3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62 3169,'0'0'3749,"31"-3"-1172,77-45-5074,-82 38 301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29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9700,'0'0'5888,"-16"10"-5503,-48 33-129,59-38-195,0 0 0,1 1 0,-1-1 0,1 1 0,1 0-1,-1 0 1,1 0 0,0 1 0,0-1 0,1 1 0,0 0 0,0 0 0,1 0 0,-2 13 0,0-1 52,-1-3-84,2 1 1,0-1 0,1 1-1,1 21 1,0-32-31,1 0 0,0 0 1,0 0-1,0 0 1,1-1-1,0 1 0,0 0 1,0 0-1,1-1 1,0 0-1,0 1 0,0-1 1,1 0-1,6 8 1,-2-7 2,0 1 0,0-1-1,0 0 1,1 0 0,0-1 0,0-1 0,0 1 0,1-2 0,-1 1 0,1-1 0,14 2 0,2-1 19,2-1 1,-1-1-1,29-3 1,-47 0-4,1 0 0,-1-1-1,0 0 1,0-1 0,0 0 0,0-1 0,-1 1-1,0-2 1,1 1 0,-1-1 0,-1 0 0,1-1-1,-1 0 1,0 0 0,0-1 0,-1 1 0,1-1-1,8-14 1,-10 14 2,-1 0 0,1 0 1,-1 0-1,0 0 0,-1-1 0,0 1 0,0-1 0,-1 0 1,0 0-1,0 0 0,-1 0 0,0-1 0,0 1 0,-1 0 1,0 0-1,0-1 0,-1 1 0,0 0 0,-1 0 0,1 0 1,-7-15-1,4 16-10,-1 0 1,1 0-1,-1 0 1,-1 0 0,0 1-1,0 0 1,0 0-1,0 1 1,-1 0-1,0 0 1,0 0 0,0 1-1,-1 0 1,1 1-1,-11-4 1,-7-2-7,-1 1-1,0 1 1,-40-5 0,17 7-713,-66 1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0 9604,'0'0'5907,"-20"14"-4882,-63 47-596,80-59-416,0 1 0,0-1 0,1 0 0,-1 1 0,1 0 0,0-1 0,0 1 0,0 0 1,0 0-1,0 0 0,1 0 0,-1 0 0,1 1 0,0-1 0,0 0 0,0 1 0,0-1 0,1 1 0,-1-1 0,1 5 0,-1 4 28,-1 6-5,1 0-1,0 0 1,1 0 0,4 24-1,-2-32-31,0 0 0,1 0-1,0-1 1,0 1-1,1-1 1,0 1 0,1-1-1,11 17 1,-8-15-14,1 0-1,0-1 1,0 0 0,1 0 0,0-1 0,1 0-1,17 11 1,-21-16 6,0-1-1,0 0 1,0 0-1,0 0 0,0-1 1,1 0-1,-1 0 1,1-1-1,-1 0 0,1-1 1,0 1-1,-1-1 1,1-1-1,0 0 1,8-1-1,-9-1 11,1 1 0,-1-1 0,1-1 0,-1 1 0,0-1 0,0-1 0,-1 1 0,0-1 0,1 0-1,-1-1 1,-1 1 0,1-1 0,8-12 0,-5 6 10,-1-1 0,0 0 0,0 0 0,-2-1 0,1 0 0,5-21 0,-9 27-3,-1-1 1,0 0-1,0 0 0,-1 1 1,0-1-1,-1 0 1,0 0-1,0 0 1,-1 0-1,0 0 1,-1 0-1,1 0 1,-2 1-1,1-1 0,-2 1 1,1 0-1,-1-1 1,0 1-1,0 1 1,-1-1-1,0 1 1,-1 0-1,-11-13 1,9 12-9,0 1 0,0 0 0,0 0 0,-1 1 0,0 0 0,0 0 1,-1 1-1,0 0 0,0 1 0,0 0 0,0 0 0,0 1 1,-1 1-1,-16-3 0,69 15-4846,-15-2 1937,13-2-1439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1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11573,'0'0'5603,"60"-2"-5571,-16-4 96,3 4-128,-1-1 64,3 3-64,-5 0 0,-8 0-448,-3 0-1297,-13 0-2273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0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 13078,'0'0'5058,"-22"100"-4994,22-57-16,0 5-48,0 4-32,5 4-560,6-2-721,2-7-1904,5-11-1233,2-14-1617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5 10053,'0'0'8174,"-8"-1"-7827,-21-3-248,29 4-99,-1 0 1,1 0-1,0 0 0,-1 0 1,1 0-1,0 0 1,-1 0-1,1 0 1,0 0-1,-1 0 1,1 0-1,0 1 1,0-1-1,-1 0 1,1 0-1,0 0 1,-1 0-1,1 0 1,0 1-1,0-1 1,-1 0-1,1 0 1,0 1-1,0-1 1,0 0-1,-1 0 1,1 1-1,0-1 1,0 0-1,0 0 1,0 1-1,0-1 1,-1 0-1,1 1 1,0-1-1,0 0 1,0 1-1,0-1 1,0 0-1,0 1 0,0-1 1,0 0-1,0 0 1,0 1-1,0-1 1,0 0-1,1 1 1,-1-1-1,0 0 1,0 1-1,0-1 1,1 2 3,-1 8 7,0 26 15,-1 0-1,-9 55 1,6-69-262,1 0 1,1 36-1,2-57 75,0-1 0,0 1 0,0-1 0,0 0 0,0 1 0,0-1 1,0 0-1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2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 10389,'0'0'4581,"8"-1"-3949,-3 1-546,-1-1-1,1 1 1,-1 0 0,1 0 0,-1 0 0,1 1-1,-1-1 1,1 1 0,-1 0 0,1 0 0,-1 1-1,0-1 1,0 1 0,0 0 0,0 0 0,0 1-1,0-1 1,5 5 0,4 6 121,-1 0-1,0 1 1,-1 0-1,-1 1 1,16 28 0,33 88-18,-49-108-241,-7-15-677,0 0 1,-1 1 0,1-1-1,-2 0 1,2 17 0,-2-5-4275</inkml:trace>
  <inkml:trace contextRef="#ctx0" brushRef="#br0" timeOffset="1">0 483 6995,'0'0'10149,"111"-19"-9941,-60 19-160,0 0 0,-3 0-48,1 0-64,4 0-1649,5 0-2977,-1 0 864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82 10885,'0'0'6163,"-9"11"-5947,2-3-208,3-4-11,1 0 1,-1 1-1,0-1 0,1 1 1,0 0-1,0 0 0,1 0 1,-1 0-1,1 0 0,0 1 1,1-1-1,-1 1 0,1-1 1,-1 11-1,1 10 8,1-1 0,1 0 0,1 0 0,7 33 0,-7-51-9,0 0 0,0 1 0,1-1-1,0 0 1,0-1 0,0 1 0,1-1 0,0 1 0,1-1 0,-1 0 0,1-1 0,0 1 0,1-1 0,-1 0 0,1 0 0,0-1 0,0 1 0,1-1 0,7 3 0,-8-4 0,0 0 0,1-1 1,-1 0-1,0-1 0,1 1 1,0-1-1,-1 0 0,1-1 1,-1 0-1,1 0 0,0 0 0,-1-1 1,1 0-1,-1 0 0,1 0 1,-1-1-1,9-3 0,-7 1 16,-1 0-1,1 0 1,0-1-1,-1 0 1,0 0-1,0-1 1,-1 0-1,1 0 1,-1 0-1,-1-1 1,1 0-1,6-11 1,-5 3 11,0 0 0,-1 0 0,0-1 0,-1 0 1,-1 0-1,-1-1 0,0 1 0,-1-1 0,-1 1 0,0-1 1,-2 0-1,-2-25 0,2 35-33,0 0 1,0 1-1,-1-1 0,1 1 0,-1-1 1,-1 1-1,1 0 0,-1 0 1,0 0-1,-1 0 0,1 0 1,-1 1-1,0 0 0,-1-1 0,1 1 1,-1 1-1,-7-7 0,5 6 0,-1 1 0,1-1-1,-1 1 1,0 1-1,0-1 1,0 1 0,-1 1-1,1-1 1,-1 1 0,1 1-1,-1 0 1,-17 0 0,24 1 13,-6-1 43,-1 1 1,1 1-1,-1 0 1,1 0 0,-12 3-1,17-3-19,0 0 0,1 0 0,-1 0-1,1 1 1,-1-1 0,1 1 0,0 0 0,0 0 0,0-1-1,0 1 1,0 1 0,0-1 0,0 0 0,1 0-1,-1 1 1,1-1 0,-1 1 0,1-1 0,0 1-1,-1 4 1,0-2-16,0 0 0,0 0 0,1 0 0,0 1 0,0-1 0,0 1 0,1-1 0,0 1 0,0-1 0,0 0 0,0 1 0,1-1 0,0 1 0,0-1 1,1 0-1,-1 0 0,1 1 0,0-1 0,1 0 0,-1-1 0,1 1 0,0 0 0,0-1 0,1 0 0,-1 1 0,1-1 0,0-1 0,0 1 0,0 0 0,9 5 0,6 0 7,0-1 0,0-1-1,0 0 1,1-2 0,0 0 0,0-1 0,24 1 0,148-1-2065,-117-5-1553,-32 1-1330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33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0 6979,'0'0'8127,"-7"5"-7890,-1 2-91,1 0 0,-1 1 0,1 0 0,0 0 0,1 0 0,0 1 0,0 0 0,1 0 0,0 1 0,-5 16 0,4-3 40,1 1 0,1 1 0,1-1 0,1 0-1,2 36 1,0-57-182,0 0 0,1 0 0,-1 0 1,1 0-1,0 0 0,0 0 0,0 0 0,0 0 0,0-1 0,1 1 0,-1 0 0,1-1 0,0 1 0,-1-1 0,1 1 0,1-1 0,-1 0 0,0 0 1,0 0-1,1 0 0,-1 0 0,1 0 0,0-1 0,-1 1 0,1-1 0,0 0 0,0 0 0,0 0 0,5 1 0,1 0 5,-1 0 0,0-1 0,1 0 0,-1-1 0,0 0 1,1 0-1,-1-1 0,1 1 0,-1-2 0,9-2 0,7-13 24,-24 17-25,0-1 0,1 1 0,-1 0 0,1 0 0,-1-1 0,1 1 0,-1-1 0,0 1 0,1 0 0,-1-1 0,0 1 0,1-1 0,-1 1 0,0 0 0,1-1 0,-1 1 0,0-1 0,0 1 0,0-1 0,0 1 0,1-1 0,-1 0 0,0 1 0,0-1 0,0 1 0,0-1 0,0 1 0,0-1 0,0 1 0,-1-1-1,1 1 1,0-1 0,0 1 0,0-1 0,0 1 0,-1-1 0,1 1 0,0-1 0,0 1 0,-1-1 0,1 1 0,0 0 0,-1-1 0,1 1 0,-1-1 0,1 1 0,0 0 0,-1-1 0,1 1 0,-1 0 0,0-1 0,-6 0-12,-1-1 1,0 1-1,0 0 0,1 1 1,-17 0-1,9 1-414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62 169 2465,'0'0'6390,"-3"-5"-5883,1 1-2,-7-16-644,6 1 5570,-7 19-2553,-14 1-2565,22 4-306,0-1-1,1 0 1,-1 1 0,1-1 0,0 1 0,0-1-1,1 1 1,-1 0 0,1-1 0,0 1 0,0 0 0,2 6-1,-2 6-9,0-8-6,0 0 0,1 0 1,0-1-1,0 1 0,1 0 0,0 0 0,5 12 0,-5-16 2,1 0-1,-1-1 0,1 0 0,0 1 1,1-1-1,-1-1 0,1 1 0,-1 0 1,1-1-1,0 0 0,1 1 1,-1-2-1,0 1 0,8 3 0,0-1-2,0-1 1,1-1-1,0 0 0,-1 0 0,1-1 0,0-1 0,0 0 0,0-1 0,14-1 0,-7 1 8,-12-1 6,0 0 0,0 0 0,-1-1 0,1 0 0,-1 0 0,1-1 0,-1 0 0,0 0-1,0-1 1,0 0 0,0 0 0,-1 0 0,1-1 0,-1 0 0,-1-1 0,1 1 0,-1-1 0,0 0 0,0 0 0,0-1 0,-1 1 0,4-9 0,-5 9-1,0 1 0,0-1 0,-1 1 0,1-1 0,-2 0 0,1 0 1,0 0-1,-1 0 0,0 0 0,-1 0 0,1-1 0,-1 1 0,-1 0 0,1 0 1,-1 0-1,0 0 0,0 0 0,-1 0 0,1 0 0,-2 0 0,1 0 1,0 0-1,-1 1 0,0-1 0,0 1 0,-1 0 0,0 0 0,-7-7 0,-1 2-22,0 0 0,-1 1 0,0 0-1,0 1 1,-1 1 0,0 0 0,-1 1 0,0 0-1,0 2 1,0-1 0,0 2 0,-1 0-1,1 1 1,-1 0 0,1 1 0,-1 1-1,0 1 1,-23 3 0,36-3-1,1-1 1,0 1 0,0 0-1,0-1 1,1 1-1,-1 0 1,0 0-1,0 0 1,0 1 0,1-1-1,-1 0 1,0 1-1,1-1 1,0 1 0,-1-1-1,1 1 1,0 0-1,0 0 1,-1-1-1,2 1 1,-1 0 0,0 0-1,0 0 1,0 0-1,1 0 1,-1 0-1,1 0 1,0 0 0,0 0-1,-1 1 1,1-1-1,1 3 1,-1-1-324,0 0-1,1 1 1,-1-1 0,1 0-1,0 0 1,0 0 0,1 0 0,-1 0-1,1 0 1,0 0 0,0 0 0,0-1-1,1 1 1,-1-1 0,5 5-1,34 21-4778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7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88 9268,'0'0'4706,"-20"6"-3377,-61 21-587,79-27-725,1 0 0,-1 1 0,1-1-1,-1 1 1,1-1 0,-1 1 0,1 0 0,0 0 0,-1-1 0,1 1 0,0 0 0,0 0 0,-1 0 0,1 0 0,0 1 0,0-1 0,0 0 0,0 0 0,1 1 0,-1-1 0,0 0-1,0 1 1,1-1 0,-1 1 0,1-1 0,-1 1 0,1-1 0,0 1 0,-1-1 0,1 1 0,0 2 0,0 2 44,-1 3-40,0 0 0,0 0 0,1-1 1,0 1-1,1 0 0,0 0 1,0-1-1,1 1 0,0-1 0,0 1 1,1-1-1,0 0 0,1 0 0,0 0 1,8 12-1,-7-14-24,0 0 0,0 0 0,1-1 0,0 0 0,0 0 1,0 0-1,1-1 0,0 0 0,0 0 0,0-1 0,0 1 0,0-2 0,1 1 0,-1-1 0,1 0 1,0-1-1,14 2 0,-9-2 8,-1 0 0,1-1-1,0 0 1,0-1 0,0 0 0,0-1 0,0-1 0,-1 0 0,16-6 0,-22 6 15,0 0 0,0 0 1,0-1-1,-1 1 1,1-1-1,-1-1 0,0 1 1,0-1-1,0 1 0,-1-1 1,0-1-1,0 1 0,0-1 1,-1 1-1,1-1 1,-1 0-1,-1 0 0,1-1 1,2-10-1,-3 9 5,0 1-1,0 0 1,-1-1-1,0 1 1,-1-1 0,1 0-1,-1 1 1,-1-1-1,1 1 1,-2-1 0,1 1-1,-1-1 1,0 1-1,0 0 1,-1-1 0,0 1-1,0 1 1,0-1-1,-1 0 1,0 1 0,-1 0-1,1 0 1,-1 0-1,-1 0 1,1 1 0,-12-9-1,8 7-6,-1 0 0,1 1 0,-1 1 0,0 0 0,-1 0 1,1 1-1,-1 0 0,-20-4 0,6 4-57,0 0 0,-46 2 0,70 2-8,0-1 0,1 1 0,-1 0 0,0 0 0,0 0 0,1 1 0,-1-1 0,0 0 0,0 0 0,1 0 0,-1 0 0,0 1 0,1-1 0,-1 0 0,0 1 0,1-1 0,-1 0 0,1 1 0,-1-1 0,0 1 0,1-1 0,-1 1 0,1-1 0,0 1 0,-1 0 0,1-1 0,-1 1 0,0 1 0,0 21-3792,2-15 2267,0 20-5482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38.81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88 2177,'0'0'5154,"21"-11"-4866,-16 6 721,0 2-801,6-2-48,-1 0-32,6 2-128,-1-7 0,6-4-16,5 1-832,-6-6-1281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9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1 623 8628,'0'0'4909,"9"-2"-4389,9-4-189,1 0 0,-1-1 1,-1-1-1,1-1 0,-2-1 0,25-17 0,1-4 17,52-51 1,-80 68-354,-1 0 0,0-2 1,0 0-1,-2 0 0,0-1 0,-1 0 1,-1-1-1,0 0 0,-2 0 0,0-1 1,-1 0-1,0 0 0,-2-1 0,0 1 1,-2-1-1,0 0 0,-1-30 0,-1 33-266,1 12 235,-1 0-1,0-1 1,0 1-1,-1 0 1,1 0 0,-3-10-1,2 14 40,0-1 1,0 1-1,1 0 0,-1-1 0,0 1 1,0 0-1,0 0 0,0 0 0,0 0 1,-1 0-1,1 0 0,0 0 0,0 0 1,-1 0-1,1 1 0,0-1 0,-1 0 1,1 1-1,-1-1 0,1 1 0,-1 0 1,1-1-1,-1 1 0,1 0 0,-1 0 1,1 0-1,-1 0 0,-1 0 0,-1 0 8,0 1-1,1-1 0,-1 1 1,0-1-1,1 1 0,-1 0 1,0 1-1,1-1 0,-1 1 1,1-1-1,0 1 0,0 0 0,-1 0 1,-2 3-1,0 0 10,1 1-1,0-1 0,0 1 1,0 0-1,1 0 1,-6 12-1,0 3 78,1 0 0,1 1-1,-9 40 1,5 8 312,4 1 0,2 0 0,5 85 1,1-132-300,0-15-88,0 0-1,0 0 1,1 0-1,1 0 1,-1 0 0,7 17-1,-7-22-26,1-1 0,0 1-1,0-1 1,0 1 0,1-1-1,-1 0 1,1 0 0,0 0 0,0 0-1,0-1 1,0 1 0,0-1 0,0 0-1,1 1 1,-1-2 0,1 1 0,-1 0-1,5 1 1,5 0-236,0 0 1,0 0-1,0-1 1,0-1-1,1 0 1,-1-1-1,22-3 1,-16 1-1167,0-1 0,24-8 1,10-7-4293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49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12 6355,'0'0'3858,"0"0"-3722,0-1 0,-1 0-1,1 0 1,0 1 0,-1-1 0,1 1 0,0-1 0,-1 0 0,1 1 0,-1-1 0,1 1 0,-1-1 0,1 1 0,-1-1 0,1 1 0,-1-1 0,1 1 0,-1 0 0,0-1-1,1 1 1,-2-1 0,-2 2 3,1-1-1,-1 1 0,0 0 0,1 1 1,-1-1-1,1 0 0,0 1 0,-1 0 1,1 0-1,0 0 0,0 0 1,0 0-1,0 1 0,1-1 0,-1 1 1,1 0-1,-1-1 0,1 1 0,0 0 1,0 1-1,0-1 0,-1 4 0,-3 4 45,1 1-1,0-1 0,1 1 1,0 0-1,-3 18 0,5-18-108,1 0-1,0 0 1,0 0-1,1 0 0,1 1 1,0-1-1,1 0 1,3 15-1,-3-22-64,-1 0 0,1-1 0,0 1 0,0-1 0,0 0 0,1 0 0,0 0 0,-1 0 0,2 0 1,-1-1-1,0 1 0,0-1 0,1 0 0,0 0 0,0 0 0,0 0 0,0-1 0,0 1 0,0-1 0,1 0 0,-1-1 0,1 1 0,7 1 0,-3-1-11,-1-1-1,1 0 1,-1 0 0,1-1 0,-1 0-1,1 0 1,0-1 0,12-3-1,-19 4 6,0-1 0,0 1-1,0-1 1,0 0 0,0 0 0,0 0-1,0 0 1,0 0 0,0 0 0,-1 0-1,1-1 1,0 1 0,-1-1-1,1 1 1,-1-1 0,1 0 0,-1 0-1,0 1 1,0-1 0,0 0-1,0 0 1,0 0 0,0 0 0,-1 0-1,1 0 1,-1 0 0,1 0 0,-1-1-1,0 1 1,1 0 0,-1 0-1,-1 0 1,1 0 0,0-1 0,0 1-1,-1 0 1,1 0 0,-2-2-1,2 2 2,-1 1-1,0-1 0,0 1 0,0-1 1,0 1-1,0-1 0,-1 1 1,1 0-1,0-1 0,-1 1 0,1 0 1,0 0-1,-1 0 0,1 0 0,-1 0 1,0 1-1,1-1 0,-1 0 0,0 1 1,0-1-1,1 1 0,-1 0 0,0-1 1,-3 1-1,-50-2-36,45 2 32,0 1-1274,22 1-375,21 1-1462,10-3-3000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3:50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36 3169,'0'0'9365,"-22"0"-7885,-71-1-370,89 1-1029,-1 1-1,1-1 1,-1 1 0,1 0-1,0 0 1,0 1-1,0-1 1,-1 1-1,1 0 1,1 0 0,-1 0-1,0 1 1,0-1-1,1 1 1,0 0-1,-1 0 1,1 0-1,0 0 1,1 1 0,-1-1-1,0 1 1,1 0-1,0-1 1,0 1-1,0 0 1,-1 5 0,1-5-48,-3 6 5,1 1-1,1 0 0,0 0 0,0 0 1,1 0-1,0 0 0,1 13 1,2 79 50,-1-102-88,0 4 7,1 1 0,-1 0 0,1 0 0,1 0 0,-1-1 0,1 1 0,0-1 0,0 1 0,1-1 0,-1 0 0,1 1 0,0-2 1,1 1-1,-1 0 0,1-1 0,0 1 0,0-1 0,0 0 0,1 0 0,-1-1 0,1 1 0,0-1 0,7 4 0,0-2-1,-1-1 0,1 0 0,0-1 0,0 0 0,0-1 0,0 0 0,0-1 0,1 0 0,-1-1 0,15-1 0,-19 0-1,-1-1 0,0 1 0,0-1 1,1 0-1,-1-1 0,0 0 0,-1 0 0,1 0 1,-1-1-1,1 0 0,-1 0 0,0-1 0,-1 0 1,1 0-1,-1 0 0,0-1 0,6-7 0,-4 4 9,-1 0-1,-1 0 1,0-1 0,0 0-1,-1 0 1,0 0-1,0 0 1,-1 0-1,-1-1 1,1 0-1,0-16 1,-2 18-7,-1-1 0,0 1 0,0-1 1,0 0-1,-2 1 0,1-1 0,-1 1 0,0 0 0,-1 0 1,0 0-1,-1 0 0,0 0 0,0 0 0,0 1 0,-1 0 0,-1 0 1,0 0-1,0 1 0,0 0 0,-1 0 0,-13-11 0,13 12-65,0 1 0,0 0 0,-1 0 0,1 1 0,-1 0 0,0 0 0,0 1 0,-13-4 0,-18 2-4022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7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3166 0 7876,'0'0'5127,"-5"19"-3907,3-6-1006,-4 10 147,2 1-1,0 0 1,0 35-1,6-37 38,0 0 0,11 43 1,3 22 87,-13-49-391,-1 1 0,-1 0 0,-3 0 0,-1 0 0,-1 0 0,-3 0 0,-17 57 0,-9-7-70,-3-3 0,-4 0 0,-4-3 0,-96 138 0,75-136-85,-4-2 0,-3-4 0,-161 137 1,85-97 42,-4-6 0,-205 114 0,233-158 2,-295 155-93,381-206 22,-2-1 0,0-2-1,-1-1 1,0-2-1,0-3 1,-2 0 0,-62 3-1,46-10-14,0 4 1,0 2-1,0 2 0,-103 33 0,138-34-28,1 0 0,0 1 1,0 2-1,1 0 0,0 2 0,-23 18 0,31-21-622,0 0-1,0-1 1,-1 0-1,-1-2 1,1 0-1,-1 0 0,-1-1 1,0-2-1,-29 8 1,45-13 620,-1 1-1,0-1 1,0 0 0,0 0 0,1 0 0,-1 0 0,0 0-1,0 0 1,1-1 0,-1 1 0,0-1 0,0 1-1,1-1 1,-1 1 0,0-1 0,1 0 0,-1 0-1,1 0 1,-1 0 0,1 0 0,-1 0 0,-1-2-1,-12-24-3189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11029,'0'0'240,"-64"111"-32,49-65 1025,6 0 624,9 0-1057,0 2-496,4-3 0,18-3 48,9-4-79,3-8-209,8-6-64,11-10-16,7-14 16,4-6-1041,-4-32-1200,-12-10-2337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8.9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4 6259,'0'0'2969,"-4"-4"-1691,3 12-1134,-1-1-1,2 1 1,-1-1-1,1 1 1,0 0-1,2 11 1,-1 6 73,2 15-120,1 0 0,2-1 0,15 52 1,3 20-49,-11-32 29,27 153 89,8 240 1,-47 532 3663,-3-358-3257,3-601-563,3-1 0,2 1 1,14 56-1,-17-91 1067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29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7347,'0'0'2327,"18"-6"-2140,33-10-112,1 4 1,93-12-1,264 18 482,-242 8-556,-166-2 63,-1 0 1,1 0-1,-1 0 1,1 0-1,-1 0 1,1 0-1,-1 1 1,1-1-1,0 0 1,-1 0-1,0 1 1,1-1-1,-1 0 1,1 1-1,-1-1 0,1 0 1,-1 1-1,0-1 1,1 1-1,-1-1 1,0 1-1,1-1 1,-1 1-1,0-1 1,0 1-1,1-1 1,-1 1-1,0-1 1,0 1-1,0-1 1,0 2-1,1 25 653,-13 25-392,1-16-102,1 0 0,2 1-1,1 1 1,-1 43 0,3 157 133,6-165-398,5 928-161,-6-974 63,1 2-876,-6 46 1,5-69 713,-1 1 1,-1 0 0,1-1-1,-1 1 1,0-1 0,-1 0-1,0 0 1,0 1 0,0-2 0,0 1-1,-1 0 1,-6 6 0,9-10 148,-1-1 0,0 1 0,0-1 0,1 0 0,-1 1 0,0-1 0,0 0 0,0 0 0,-1 0 0,1-1 0,-4 2 0,-28 0-3392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0.2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11349,'0'0'1217,"-2"26"-561,-1 3-388,-2 14 110,3 0-1,2 45 1,26 188 222,0-4-344,10 240 555,-34-483-679,2-1 0,1 1 0,14 45 0,-16-64-128,0 0 1,2 0 0,-1 0 0,1-1 0,0 1 0,1-1-1,0-1 1,1 1 0,0-1 0,0 0 0,0 0-1,1-1 1,11 7 0,-10-8-8,0-2 1,0 1-1,1-2 0,0 1 0,0-1 0,0 0 1,0-1-1,19 1 0,90-1-29,-72-3 28,15 1-520,109-15 1,-141 9 197,0 0 1,-1-2-1,0-1 0,-1-2 0,48-24 0,25-24-6186,-53 29 691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1745,'0'0'8332,"30"0"-8783,-3-1-1852,-11-6-298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1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1153,'48'-12'1012,"-1"1"212,-3 8 10574,-44 30-11906,0-15 444,2 48-209,2 0 1,3 0-1,24 103 1,66 262-96,-39-159-32,-50-228 32,4 54-1,-9-36-3773,-5-49 1087,-5 2-549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40.0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37 1761,'-3'5'7440,"4"-4"-7397,9-3-573,1 1-1,0-1 1,-1-1-1,1 0 0,-1 0 1,0-1-1,16-8 1,-4-1-3878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 6147,'0'0'760,"0"-18"3437,0 27-2402,3 20-1632,0 0 0,2 0-1,13 43 1,-2-6-21,-2 4 76,1 5 103,3 0 0,40 108 0,-50-169-298,-7-12-129,1 1 0,-1-1 0,0 1 0,0-1 0,0 1 0,0-1 0,0 1 0,-1 0 0,1 3 0,3-2-1505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6675,'0'0'662,"19"-3"143,-4 1-599,22-3 566,61-1 1,-56 6-528,46 1 417,0-3-1,170-28 1,-102-7 967,-82 17-1365,1 3-1,0 4 1,107-6 0,289 24 1295,-93 1-738,-376-5-814,0-1 1,1 0-1,-1 1 1,1-1 0,-1 1-1,0 0 1,1 0 0,-1 0-1,0 0 1,0 0 0,0 0-1,0 1 1,0-1-1,0 1 1,0 0 0,0-1-1,-1 1 1,1 0 0,-1 0-1,1 0 1,-1 0 0,0 0-1,1 0 1,-1 0-1,0 1 1,0-1 0,-1 0-1,1 1 1,0-1 0,-1 0-1,1 5 1,1 9 49,0 1 1,-1 0-1,-1 26 0,-1-24-42,-3 440 126,3-453-201,1 5 14,0-1 1,-1 1 0,0 0-1,-5 17 1,5-25-128,0 0 1,0 0-1,-1-1 1,1 1 0,-1 0-1,1-1 1,-1 1-1,0-1 1,0 1-1,0-1 1,-1 0-1,1 0 1,0 0-1,-1 0 1,1 0-1,-1-1 1,0 1-1,1-1 1,-1 0-1,0 0 1,-3 1-1,-35 9-3671,-15 0-2076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3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1 112 7555,'0'0'627,"6"22"-277,25 74 229,-27-87-533,1 0 0,0 0 0,0 0 1,1-1-1,0 0 0,0 0 0,1 0 0,0-1 0,1 0 1,-1 0-1,15 8 0,-1 2 64,-11-9-40,1 0 1,0-1-1,0 0 0,1-1 1,-1 0-1,1 0 0,1-2 1,-1 1-1,1-2 0,0 0 0,0 0 1,0-1-1,0-1 0,0 0 1,0 0-1,0-2 0,0 1 1,0-2-1,21-4 0,4-5 154,0-1-1,38-17 1,-5 1 383,35-8-21,212-41 0,117 27-472,-111 40-156,-156 7 343,-118 1 41,0-2-1,54-11 1,-81 10-454,-1-1-1,0 0 1,0-2-1,-1-1 0,0 0 1,37-24-1,-55 31-351,1 0 0,-1-1 0,1 0 0,-1 1 0,0-1 0,0 0 0,0-1 0,-1 1 0,1 0 0,-1-1 0,4-7 0,-4-6-5232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4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7684,'0'0'5928,"-3"12"-5259,-2 1-611,1 1 0,1 0 0,0 0-1,1 0 1,0 16 0,0 60 696,0-32-188,8 90 0,0-116-500,2 1-1,14 39 1,4 16 57,-9-11 27,-4 0 0,3 89 0,-15 159 147,-10 29-2682,9-328 2144,0 8 47,0-12-6590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5827,'0'0'4839,"5"0"-4281,142-11 1644,-35 1-997,398-24-429,-491 32-715,1 1-1,-1 2 1,0 0-1,0 1 1,1 0-1,-1 2 1,-1 0 0,1 2-1,28 11 1,1-3-25,-11-5-30,-36-9 4,1 1 0,-1 0-1,0 0 1,1 0 0,-1 0 0,0 0-1,0 1 1,0-1 0,0 0-1,0 0 1,0 1 0,0-1 0,0 1-1,0-1 1,0 1 0,-1-1-1,1 1 1,-1-1 0,1 1-1,-1-1 1,0 1 0,0 0 0,1 2-1,-1 45 54,-1-32-55,1 119 14,7 512 117,-5-378 47,-2-186-202,0-67-7,-1 0 0,0-1-1,-2 1 1,-6 25 0,8-37-154,-1 0-1,0 1 1,-1-1 0,1-1-1,-1 1 1,0 0-1,-7 8 1,8-11-128,0 0 0,0 0 0,0 0 0,0 0 0,-1-1 0,1 1 0,-1-1 0,1 1 0,-1-1-1,0 0 1,0 0 0,1 0 0,-1 0 0,0-1 0,-6 1 0,-22 0-3006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5.8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10405,'0'0'4271,"0"3"-3825,-3 37-125,2 1 0,1 0 1,8 50-1,1 49-75,-9 250-70,1-386-180,-1 0 0,1 0 1,0 0-1,0-1 0,0 1 0,0 0 1,1 0-1,-1-1 0,1 1 0,0-1 0,0 1 1,6 5-1,37 38-72,-22-24 100,-19-19-36,0-1-1,0 0 1,0 0 0,0 0 0,1-1 0,-1 1 0,1-1 0,0 0 0,-1 0 0,1-1-1,0 1 1,0-1 0,10 1 0,5 0-34,1-2 0,24-1 0,-4-1 79,194-14-61,-136 6 43,45-7-30,-78 8-344,0 2 0,86 3 0,-150 4 175,0 0-1,0 0 0,-1 1 0,1-1 0,0 0 0,0 1 1,0 0-1,0-1 0,0 1 0,-1 0 0,1 0 1,3 2-1,-5-2-93,1 0 0,0-1 0,-1 1 1,1 0-1,0 0 0,-1-1 0,0 1 0,1 0 0,-1 0 1,1 0-1,-1 0 0,0 0 0,1 0 0,-1-1 0,0 1 1,0 0-1,0 2 0,0 8-3297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6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4498,'-11'6'11005,"9"1"-10754,0-1 0,1 1-1,0 0 1,1 0 0,0 10 0,0-16-131,0 20-61,1 35-18,3 0 0,3-1 0,13 57 0,62 160-59,-65-212 35,-2 0 0,11 97-1,-24-138-15,21 186-6612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7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0 164 7716,'0'0'3721,"11"-3"-3283,23-5-219,152-41 418,-115 25 11,1 3 1,1 3-1,1 3 0,0 4 1,133-4-1,-202 16-613,1 0 0,-1 0-1,0 0 1,1 1 0,-1 0 0,0 0 0,0 0-1,0 1 1,0-1 0,-1 1 0,1 0 0,-1 1-1,1-1 1,-1 1 0,4 4 0,-3-2-21,1 0-1,-1 0 1,0 0 0,0 1-1,-1 0 1,1 0 0,-2 0-1,1 1 1,4 13 0,-3 7 2,-2 0 1,0 1 0,-2 0 0,-3 34-1,2 27 7,10 329-1093,-10-416 997,-4 36-999,4-38 907,-1 1 0,1-1 1,-1 0-1,1 1 0,-1-1 1,0 0-1,0 0 0,0 1 0,0-1 1,0 0-1,0 0 0,0 0 1,0 0-1,0 0 0,0 0 1,0-1-1,-1 1 0,1 0 1,0 0-1,-1-1 0,1 1 1,0-1-1,-4 1 0,-22 1-3533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38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15 3794,'-1'-15'11264,"-3"37"-10850,1 0 0,1 0 1,1 0-1,2 32 1,0-12-222,0-28-161,1 0 1,1 0 0,0-1 0,1 1-1,10 24 1,1 2 48,-8-16-153,-1 0 0,4 32 0,-7-9-5037,-3-22-971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50 3730,'8'0'12410,"1"0"-12911,29 2 625,54 9 0,-10 0 346,386 0 802,-467-11-1272,458-42 288,-35 1-194,-368 40-86,261 3 53,-288 2-74,47 12 0,11 2-9,-84-17 133,0-1-539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40.4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0 138 3698,'0'0'3954,"21"-18"-3714,-16 12 96,5 1-176,1 0 16,-6 0-112,10-6-80,1 0 16,4-5-368,1-2-705,5-4-1200,5 1-2449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0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2 12342,'0'0'520,"9"0"-93,14 0-5,-7-1-120,0 1-1,1 1 1,-1 0 0,26 6 0,-37-6-252,0 1-1,0 0 0,0 0 1,0 0-1,0 1 1,-1-1-1,1 1 0,-1 0 1,1 1-1,-1-1 0,0 1 1,0-1-1,-1 1 0,1 1 1,-1-1-1,0 0 0,0 1 1,0-1-1,2 8 0,-1-3 15,-1 1-1,0 0 1,-1 1-1,0-1 1,0 0-1,-1 1 1,-1-1-1,0 1 0,-2 20 1,0-14-28,-2 0 1,1-1 0,-2 1-1,0-1 1,-10 21-1,1-6-285,-2-1 0,0 0-1,-2-1 1,-2-1 0,0-1 0,-41 41-1,61-68 242,-24 19-1447,23-18 1191,0 0 0,0-1 0,0 1-1,0-1 1,0 1 0,0-1 0,0 1 0,0-1 0,0 0 0,-1 1 0,1-1 0,0 0 0,0 0 0,0 0 0,-1 0 0,1 0 0,0 0 0,0 0 0,-2-1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1 222 6435,'0'0'4837,"13"-12"-4301,47-35 246,-56 45-703,0-1 1,0 1-1,0 0 0,1 0 1,-1 1-1,0-1 1,1 1-1,-1 0 1,1 0-1,0 1 0,-1-1 1,1 1-1,-1 0 1,1 0-1,7 2 1,9-1 255,-20-1-308,1 0-1,0 0 1,0 1 0,0-1 0,0 0 0,-1 1-1,1-1 1,0 1 0,-1-1 0,1 1 0,0 0 0,-1 0-1,1 0 1,-1 0 0,1 0 0,-1 0 0,1 0-1,-1 1 1,0-1 0,0 0 0,0 1 0,1-1-1,-1 1 1,-1-1 0,1 1 0,0 0 0,0-1 0,-1 1-1,1 0 1,0-1 0,0 5 0,0 4 77,1 1 0,-2 0 0,1 0 0,-3 15 0,2-4-12,-1-5 25,-1 0 1,-1-1-1,0 1 1,-1-1-1,-1 0 1,-11 26-1,-7 26 123,42-86-1332,13-27 178,-1-2 0,-3-1 0,-3-1 0,-1-1 0,29-92-1,-48 130 742,-3 6 68,0 0 1,0 0 0,0 0-1,-1 0 1,0 0 0,0 0 0,0 0-1,-1-1 1,0-10 0,-1 17 178,-1 0 1,1-1-1,-1 1 1,1 0 0,-1 0-1,1 0 1,-1 0-1,1 0 1,0 0-1,-1 0 1,1 0-1,-1 1 1,1-1-1,-1 1 1,1-1 0,0 1-1,-2 0 1,-4 3 215,1 0 0,-1 1 1,1 0-1,0 0 0,1 1 0,-1-1 1,1 1-1,0 0 0,-4 7 1,2-2 115,0 0-1,1 0 1,0 0 0,1 1 0,-4 13 0,5-8-214,0 1-1,2 0 1,0 0-1,0 0 1,2 0-1,0 0 1,1 0 0,1-1-1,6 26 1,-5-36-166,-1 0 0,1 0 0,0-1 0,1 1 0,-1-1 0,1 0 0,1 0 0,-1 0 0,1-1 0,0 1 0,0-1 1,1-1-1,-1 1 0,1-1 0,0 1 0,0-2 0,1 1 0,-1-1 0,1 0 0,0 0 0,-1-1 0,14 3 0,-12-3-207,0-1-1,0 0 1,1 0 0,-1-1-1,0 0 1,1 0-1,-1-1 1,14-3-1,-15 2-394,-1 0-1,1-1 0,-1 1 0,0-1 0,1 0 0,-1-1 0,-1 1 0,1-1 0,-1-1 0,10-8 0,16-23-7797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4:4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81 7251,'0'0'2487,"10"-12"-2050,32-39-10,-41 49-364,1 1 0,-1-1-1,1 1 1,-1-1 0,1 1-1,0 0 1,0-1 0,-1 1 0,1 0-1,0 0 1,0 0 0,4-1-1,-6 2-30,1 0-1,0 0 0,-1 0 1,1 0-1,-1 1 0,1-1 1,0 0-1,-1 0 0,1 0 1,-1 0-1,1 1 0,-1-1 0,1 0 1,0 0-1,-1 1 0,1-1 1,-1 0-1,0 1 0,1-1 1,-1 1-1,1-1 0,-1 1 1,0-1-1,1 1 0,-1-1 1,1 2-1,0 1 103,1 1 1,-1 0 0,0 0-1,0 0 1,-1 0-1,1 0 1,-1 7-1,0-7-81,2 18 216,-1-1 0,-2 1 0,0 0-1,-1 0 1,-2 0 0,-5 21 0,8-41-248,-1 3 58,1 0-1,-1 0 1,1 0-1,0 1 1,0-1-1,0 5 1,15-9-213,131-15 67,-145 14 69,1 0 0,-1 0-1,1 0 1,-1 0 0,1 0-1,-1 0 1,1 0 0,-1 0-1,1 0 1,-1 0 0,0 1-1,1-1 1,-1 0-1,1 0 1,-1 0 0,0 1-1,1-1 1,-1 0 0,0 1-1,1-1 1,-1 0 0,0 1-1,1-1 1,-1 0-1,0 1 1,0-1 0,1 1-1,-1-1 1,0 0 0,0 1-1,0-1 1,0 1 0,1 18 87,-2-11-16,1 2-27,-2 0 0,1 0 0,-2 0 0,1 0 0,-1 0 0,-1 0 0,0-1 0,0 1 0,-1-1 0,0 0 0,-7 9 0,-10 11-810,-47 48-1,-44 31-4691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23 110 10405,'0'0'5914,"-4"-4"-5569,-11-10-217,12 10-99,5 3-33,0-1 0,-1 1 0,1 0 0,1 0 0,-1 0 0,0 1 0,0-1 0,0 0 0,0 1 0,1 0 0,-1-1 0,0 1 0,0 0 0,3 0-1,-1 0 7,191-33-1369,-68 0-7043,-95 22 2546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6467,'0'0'4050,"0"48"-3810,0-24 0,0 0 64,0 0-160,0 0-96,0 0-32,0-5-16,0-1-528,0-8-1185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9556,'0'0'5027,"-29"113"-4547,29-83-352,0-2 160,4-4-160,3-2-96,-1-4-32,-1-4 0,-1-2-608,-1 0-1217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7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1 257 10997,'0'0'5779,"53"-72"-5715,14 47 128,10-3-48,5 2-64,2 0-16,0 2-32,-2 2-64,-2 4 32,-5 6-880,-9 8-1618,-15 4-2128,-13 0-3730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38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1 192 11301,'0'0'5123,"35"-2"-5123,29-22 496,5-2-256,4 2-144,-4-4-48,-3 6-48,-2 3 64,-6 1-64,-5 4-608,-4 4-1617,-12 6-3026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0T02:25:45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55 7267,'0'0'7465,"-8"-15"-5005,9 14-2461,1-1 1,-1 0 0,1 1-1,-1-1 1,1 1-1,-1 0 1,1-1 0,0 1-1,-1 0 1,1 0-1,0 0 1,0 0 0,3-1-1,32-10-9,-28 10 7,1 0 1,1 0 0,0 1 0,0 0-1,-1 1 1,17 1 0,2 0-22,-30 30 99,-2-21-44,1 0 1,-2 0 0,1-1 0,-1 1 0,-9 15 0,8-18-31,1 1 0,0 0 0,0 0 0,1 0 0,0 0 1,1 0-1,0 1 0,0 0 0,-1 13 0,3-21-3,0 0-1,0 0 0,0 1 0,0-1 0,0 0 1,0 0-1,0 0 0,0 0 0,1 0 0,-1 0 1,0 0-1,1 0 0,-1 1 0,1-1 0,-1 0 1,1-1-1,-1 1 0,1 0 0,0 0 0,0 0 1,-1 0-1,1 0 0,0-1 0,0 1 0,0 0 1,1 0-1,2 0 2,-1 0 0,1 0 1,-1-1-1,1 1 0,-1-1 1,1 0-1,4 0 0,-2 0 2,39-3-361,-1-2 0,0-1 0,0-3 0,62-20-1,-94 25-36,46-12-3261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10:03:00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5987,'0'0'6891,"-24"21"-1126,25-19-5761,-1 0 1,1 0-1,0 0 0,0 0 0,0-1 0,0 1 1,0 0-1,1-1 0,-1 1 0,0 0 0,1-1 0,-1 0 1,1 1-1,-1-1 0,1 0 0,0 0 0,2 2 1,40 21 74,-33-18-74,5 3 6,-2 1 0,1 0 0,-2 1 0,1 1 0,-1 0 0,-1 1 0,15 19 0,-23-25 10,1 0 0,-1 1 0,-1 0 0,0-1 0,0 1 0,0 1 0,-1-1 0,0 0 0,-1 0 0,2 11 0,-2-2-10,-1 0 0,0 0 0,-1-1 0,-5 23 0,6-35-284,-1-1 0,0 0 0,0 1 0,-1-1 1,1 0-1,-1 1 0,0-1 0,1 0 0,-1 0 0,-3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41.26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80 1169,'0'0'5602,"5"0"-5218,6-2 465,4-6-753,-5-3 160,6 3-256,-1-5 48,1 2-48,-1 3-368,-4 0-721,-1-2-560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8:57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0 10549,'0'0'6566,"-13"1"-6046,-37 3 21,29 2 1762,21-6-2285,0 1 0,0-1 0,0 0-1,0 0 1,0 1 0,0-1 0,0 0 0,0 1 0,0-1-1,0 0 1,0 0 0,0 1 0,0-1 0,0 0 0,0 0-1,0 1 1,1-1 0,-1 0 0,0 0 0,0 1 0,0-1-1,0 0 1,0 0 0,1 1 0,-1-1 0,0 0 0,0 0-1,0 0 1,1 1 0,-1-1 0,0 0 0,0 0 0,1 0-1,-1 0 1,23 12-63,30 1 42,0-1-1,0-3 1,58 2 0,165-5-16,-250-6 13,431 0-12,-377-5-57,88-17 0,-92 10 68,113-3 1,146 17 11,-192 0-3249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8:59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4594,'0'0'13681,"3"2"-13636,16 9-59,1-2-1,32 13 0,-34-16 6,0 1 0,-1 1 1,0 1-1,22 14 0,-37-21 11,0 1 0,0-1 0,0 0-1,0 0 1,-1 1 0,1-1 0,-1 1-1,1-1 1,-1 1 0,0 0 0,0-1-1,0 1 1,0 0 0,-1 0 0,1 0 0,-1-1-1,0 1 1,1 0 0,-2 0 0,1 0-1,0 0 1,0 0 0,-1 0 0,-1 5-1,0 0 7,-1 1-1,0-1 1,0 0-1,-1 0 1,0 0-1,-9 13 0,-170 213 169,177-226-443,5-6 70,-1 0-1,1 0 1,-1 1 0,1-1-1,-1 0 1,0 0-1,0-1 1,0 1 0,0 0-1,0-1 1,-4 3 0,6-13-3552,2-13-31,5-11-2591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8:59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1 170 9941,'0'0'2574,"5"-14"-2377,22-46-76,-26 57-86,1 0 0,0 0 1,1 1-1,-1-1 0,0 0 1,1 1-1,0-1 1,-1 1-1,1 0 0,0 0 1,0 0-1,0 0 1,0 1-1,1-1 0,-1 1 1,0 0-1,7-2 1,0 2 114,0 0 0,0 0 0,0 1 0,15 1 0,-13 0-59,-8-1-48,1 1 1,-1 0-1,0 0 1,1 1-1,-1-1 1,0 1-1,0 0 1,0 0-1,0 1 1,-1-1-1,1 1 1,0-1-1,-1 1 1,0 0-1,0 1 1,0-1-1,0 0 1,0 1-1,-1 0 1,1-1 0,-1 1-1,0 0 1,1 5-1,2 3 46,0-1 0,-1 1 0,-1 0 0,0 0-1,0 0 1,-1 1 0,0 14 0,-1-15-54,0-1 0,-1 1 0,-1 0 0,0 0 0,0-1 1,-1 1-1,0-1 0,-1 1 0,-1-1 0,0 0 0,0 0 0,-9 15 0,-32 36 70,40-56-98,0 0-1,-1-1 1,1 1-1,-1-1 1,0-1-1,-1 1 1,-11 6 0,17-11-10,1 0 0,0 0 0,0 0 0,-1 1 0,1-1 0,0 0 0,-1 0 0,1 0 0,0 0 0,-1 0 0,1 0 1,-1 0-1,1 0 0,0 0 0,-1 0 0,1 0 0,0 0 0,-1 0 0,1 0 0,0 0 0,-1 0 0,1 0 0,0-1 0,-1 1 0,1 0 1,0 0-1,-1 0 0,1 0 0,0-1 0,0 1 0,-1 0 0,1 0 0,0-1 0,0 1 0,-1 0 0,1-1 0,0 1 0,0 0 0,0 0 1,-1-1-1,0-21-262,1 16 201,1-1 0,1 1 0,-1-1 0,1 1 0,3-7 0,6-4 58,0 1 0,2 0 1,-1 1-1,29-25 0,0 0-2,-8 4-147,69-76-1361,-84 90 1223,-2 0 1,0 0-1,16-35 1,-31 56 284,-1 1 1,0-1-1,1 0 1,-1 1-1,1-1 1,-1 0-1,0 1 1,0-1-1,0 0 1,1 0-1,-1 1 1,0-1-1,0 0 0,0 0 1,0 1-1,0-1 1,0 0-1,0 0 1,0 1-1,-1-1 1,1-1-1,0 2 28,-1 0-1,1-1 1,-1 1-1,1 0 1,-1 0-1,1 0 1,-1 0-1,1-1 1,0 1-1,-1 0 1,1 0-1,-1 0 1,1 0-1,-1 0 1,1 0-1,-1 0 1,1 0-1,-1 0 1,1 0-1,-1 0 1,1 0-1,-1 1 1,0-1-1,-29 16 1167,23-8-1060,0 0-1,0 0 1,0 1-1,1 0 1,1 0-1,-1 1 1,1 0-1,1 0 1,0 0-1,0 0 1,1 0-1,1 1 1,-3 19-1,1 12 243,1 0 0,5 51 0,-2-65-150,0-21-208,1-1 0,-1 0 0,1 0-1,0 0 1,0 0 0,1 0 0,-1-1 0,2 1 0,-1 0-1,0-1 1,1 1 0,5 7 0,-6-11-157,0 0-1,1 0 1,-1 0 0,0 0 0,1 0 0,-1 0-1,1-1 1,-1 0 0,1 1 0,0-1 0,-1 0-1,1 0 1,0 0 0,0-1 0,0 1 0,0-1-1,0 1 1,0-1 0,0 0 0,0 0 0,0 0-1,0-1 1,0 1 0,0-1 0,0 0 0,-1 1-1,4-3 1,28-15-3190,1-10-2962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00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11 8516,'0'0'3922,"-6"11"-3533,-21 38-29,26-47-329,0 0-1,0-1 0,0 1 0,0 0 0,1 0 1,-1 0-1,0 0 0,1 0 0,0 0 1,-1 0-1,1 0 0,0 0 0,0 1 1,0-1-1,0 0 0,0 0 0,1 0 0,-1 0 1,1 0-1,-1 0 0,1 0 0,0 0 1,0 0-1,0 0 0,0-1 0,0 1 0,0 0 1,0 0-1,1-1 0,-1 1 0,1-1 1,-1 1-1,1-1 0,-1 0 0,1 0 0,0 1 1,0-1-1,-1 0 0,1-1 0,0 1 1,3 1-1,4 1 10,1 0 0,-1-1 0,1 0 0,0-1 0,0 0 0,13 0 0,-18-1-33,-1 0 0,1-1 0,0 1 0,-1-1 0,1 0 0,-1 0 0,1 0-1,7-4 1,-11 5 13,0-1 0,0 0 0,1 0-1,-1 0 1,0 0 0,0 0 0,0 0 0,0 0-1,0 0 1,-1 0 0,1 0 0,0 0 0,0-1-1,-1 1 1,1 0 0,-1-1 0,1 1 0,-1 0-1,1-1 1,-1 1 0,0-1 0,0 1-1,0-1 1,0 1 0,0 0 0,0-1 0,0 1-1,0-1 1,0 1 0,-1-1 0,1 1 0,-1-2-1,-1 0 49,1 1-1,0-1 1,-1 1-1,1-1 0,-1 1 1,0 0-1,0-1 1,0 1-1,0 0 0,0 0 1,-4-2-1,-32-21 265,22 15-235,6 3-46,0 1-1,0 1 1,0 0-1,-15-5 1,21 8-192,0 1 1,0 0-1,0 0 0,0 0 0,0 1 1,0-1-1,0 1 0,0 0 1,0 0-1,0 1 0,-1-1 1,1 1-1,0 0 0,0 0 1,-6 3-1,-7 9-2850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09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74 7395,'0'0'6379,"-4"0"-5733,-25 0 664,29-3-1281,-1 1 0,0 0 1,1-1-1,0 1 0,-1 0 0,1-1 1,0 1-1,0 0 0,1-5 0,-1 5 4,0 0-34,0 1 0,0-1 0,0 1 0,1-1 0,-1 1 0,0 0 0,1-1 0,-1 1 0,1 0 0,-1-1 0,1 1 0,0 0 0,0-1-1,-1 1 1,1 0 0,0 0 0,0 0 0,0 0 0,0 0 0,0 0 0,2-1 0,0 0-3,1 0 0,-1 1-1,1-1 1,-1 1 0,1 0 0,-1 0-1,1 0 1,4 0 0,8-1 13,1 1-1,30 3 1,-43-2 5,-2 1-7,1-1 1,-1 1-1,0 0 1,0-1-1,0 1 1,0 0-1,0 0 0,0 0 1,-1 1-1,1-1 1,0 0-1,-1 1 0,1-1 1,0 1-1,-1 0 1,0-1-1,1 1 1,-1 0-1,0 0 0,0 0 1,0 0-1,0 0 1,0 0-1,-1 0 1,1 0-1,-1 0 0,1 1 1,-1-1-1,0 0 1,0 2-1,1 2 0,0-1 1,-1 1-1,0-1 0,0 1 0,-1 0 1,1-1-1,-1 1 0,0-1 1,-1 0-1,1 1 0,-5 7 0,-6 5 3,-2-1-1,0-1 1,0 0-1,-2-1 1,0-1-1,-28 20 1,22-16-23,19-16 13,1-1 0,0 1 0,1 0 0,-1 0 0,0 0-1,0 0 1,1 0 0,0 0 0,-1 0 0,0 4 0,1-6 1,1 1 0,0 0-1,0-1 1,0 1 0,0 0 0,0 0 0,0-1-1,0 1 1,0 0 0,1 0 0,-1-1 0,0 1-1,0 0 1,1-1 0,-1 1 0,0 0-1,1-1 1,-1 1 0,0-1 0,1 1 0,-1-1-1,1 1 1,-1 0 0,1-1 0,0 0-1,-1 1 1,1-1 0,-1 1 0,1-1 0,0 0-1,-1 1 1,1-1 0,0 0 0,-1 0-1,1 1 1,0-1 0,-1 0 0,1 0 0,0 0-1,0 0 1,1 0 0,37 6 202,1-1 0,0-2 0,50-3 0,-48-1 612,-41 1-767,-1 1-113,0-1 0,0 0 0,1 0 0,-1 0 0,0 0-1,0-1 1,0 1 0,1 0 0,-1 0 0,0 0 0,0 0 0,1 0-1,-1 0 1,0 0 0,0 0 0,0 0 0,1 0 0,-1-1 0,0 1-1,0 0 1,0 0 0,0 0 0,1 0 0,-1-1 0,0 1-1,0 0 1,0 0 0,0 0 0,0-1 0,0 1 0,0 0 0,0 0-1,1 0 1,-1-1 0,0 1 0,0 0 0,0 0 0,0-1 0,0 1-1,0 0 1,0 0 0,0 0 0,0-1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15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1 6643,'0'0'9644,"0"11"-9297,-2-5-327,0 0-1,0 0 1,0 0-1,-1 0 1,0-1-1,0 1 1,-1-1-1,1 1 1,-6 5-1,-44 45 65,48-51-67,-8 8-32,7-6-40,0 0 0,-1 0 0,-1-1 0,1 0 0,-1 0 0,-15 9 0,22-15-16,1 0 0,0 0-1,-1 0 1,1 1 0,-1-1-1,1 0 1,0 0 0,-1 0-1,1 0 1,-1 0 0,1 0-1,0 0 1,-1 0 0,1 0-1,-1 0 1,1 0 0,-1 0-1,1 0 1,0 0-1,-1 0 1,1 0 0,-1-1-1,1 1 1,0 0 0,-1 0-1,1 0 1,0-1 0,-1 1-1,1 0 1,0 0 0,-1-1-1,1 1 1,0 0 0,0-1-1,-1 1 1,1 0 0,0-1-1,0 1 1,-1 0 0,1-1-1,0 1 1,0-1 0,0 1-1,0 0 1,0-1 0,-1-25-4070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15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7 161 7059,'0'0'5133,"-3"5"-4419,3-5-687,0 0 0,-1 0-1,1 0 1,0 0 0,0 0 0,0 0 0,0 0 0,0 0 0,0 0 0,0 0 0,0 0 0,0 0 0,0 0 0,0 0 0,0 0-1,-1 0 1,1 0 0,0 0 0,0 0 0,0 0 0,-1 0 377,1 0-377,0 1 0,0-1 0,0 0 0,0 0 0,0 0-1,0 0 1,0 0 0,0 0 0,0 0 0,0 0 0,0 0 0,0 0 0,0 1 0,0-18 179,1-1 1,0 1 0,5-20-1,-4 30-207,-1 1-1,1 0 1,0 0-1,1 0 1,0 0-1,0 0 1,0 1-1,0-1 1,1 1-1,0 0 1,9-9-1,-11 22 143,1 0 0,-1 0 0,-1 0 0,1 11 0,-2 201 1457,0-218-1674,-2 29 352,2-30-342,0 0-1,0 0 0,0 0 0,0 0 0,0 0 0,-1 0 1,1 0-1,0 0 0,0 0 0,-1 0 0,1 0 0,-1 0 0,1 0 1,-1 0-1,1 0 0,-1-1 0,1 1 0,-1 0 0,0 0 1,1-1-1,-1 1 0,-1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20.5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0 8324,'1'1'9210,"0"15"-9131,0 13 12,-3 60 117,1-82-296,0 0 0,0 0 0,-1 0 0,0 0 0,0 0 0,0-1 0,-1 1 0,0-1 0,-7 12 0,-1-8-1385,0-9-1408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23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55 4610,'0'0'7342,"2"-20"-6355,0 17-971,0 1 0,0-1-1,0 1 1,0 0-1,0 0 1,1 0 0,-1 0-1,1 0 1,0 0 0,-1 1-1,1-1 1,0 1-1,0 0 1,0 0 0,6-1-1,-4 0-8,-1 1-1,1 1 1,0-1-1,0 1 1,0-1-1,0 2 1,0-1-1,0 0 1,9 3-1,-13-2 3,0-1 0,0 1 0,0 0 0,0 0-1,0 0 1,0 0 0,0 0 0,0 0 0,0 0 0,0 0 0,-1 0 0,1 0 0,0 0-1,-1 1 1,1-1 0,-1 0 0,1 0 0,-1 1 0,0-1 0,0 0 0,1 1 0,-1 1-1,2 33 223,-2-32-188,0 1 2,0 13 65,0 0 0,-4 20 0,2-32-49,1 1-1,-1 0 1,0-1 0,-1 0 0,1 1 0,-1-1 0,0 0 0,-8 10 0,15-16-64,0-1 1,1 1 0,-1 0-1,0 0 1,0 1 0,1 0 0,-1-1-1,0 1 1,0 0 0,0 1-1,0-1 1,0 1 0,0 0-1,6 4 1,-8-3 45,1 1 0,-1-1 0,0 1 0,0 0-1,-1 0 1,1 0 0,-1 0 0,0 0 0,0 0 0,1 8 0,-1-10-12,-1 1 0,0-1 0,0 0-1,0 1 1,0-1 0,0 0 0,-1 1 0,1-1 0,-1 0 0,1 0 0,-1 1 0,0-1-1,0 0 1,0 0 0,0 0 0,0 0 0,0 0 0,-1 0 0,1 0 0,-4 3 0,-11 6 5,0-1 0,-1 0 1,0-1-1,-1-1 0,0-1 1,0 0-1,-36 8 0,40-15-3640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28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0 9588,'0'0'7468,"-8"9"-7159,-207 260 1698,170-214-3173,45-57 725,1 1 0,-1-1 0,0 0 0,1 1 0,-1-1 0,0 0 0,0 1-1,0-1 1,0 0 0,-1 1 0,1-3 0,-1-3-992,1-24-3628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41.5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80 896,'0'0'5843,"26"3"-5235,-16-8 33,1-3-609,4 0 192,-4-3-144,9-2-80,-4 2-32,-1-2-929,1 0-1872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29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9188,'0'0'6793,"4"0"-6433,5 1-192,-1 0 0,1 0 0,0 1-1,-1 0 1,1 1 0,-1 0 0,0 0 0,0 1 0,0 0 0,13 9 0,9 8 153,36 32 0,-28-21-174,-33-29-423,-1-1 1,1 0-1,0 0 1,-1 0-1,1-1 1,0 0-1,0 0 1,0 0-1,0 0 1,1-1-1,-1 0 0,0 0 1,8-1-1,2 1-1741,13 0-2857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0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83 9668,'0'0'4386,"-1"-6"-4274,1 4-111,0 0 0,0 0 0,0 0 0,1 0 0,-1-1 0,1 1-1,-1 0 1,1 0 0,-1 0 0,1 0 0,0 0 0,0 0-1,0 0 1,0 1 0,1-1 0,-1 0 0,0 1 0,2-3-1,1 1 4,1-1 0,-1 1 0,0 0 0,1 0 0,0 1 0,0-1 1,8-2-1,-7 3 12,0 0 1,0 0-1,0 0 1,0 1 0,0 0-1,0 0 1,0 1-1,1 0 1,-1 0 0,0 0-1,0 1 1,0 0-1,12 3 1,-14-3 9,-1 1 0,0-1 0,0 1 1,0 0-1,0 0 0,0 0 0,-1 0 0,1 1 0,0-1 1,-1 1-1,0-1 0,1 1 0,-1 0 0,0 0 0,-1 0 0,1 0 1,0 0-1,-1 0 0,0 0 0,0 1 0,0-1 0,0 1 0,0-1 1,-1 0-1,1 7 0,1-1-5,-2 0-1,1 1 1,-1-1 0,0 0 0,-1 1-1,0-1 1,0 0 0,-1 0-1,-1 1 1,1-1 0,-1-1 0,-7 15-1,-12 9 33,-29 35-1,31-43 153,1 1-1,-31 54 0,50-78-204,-1 0 0,1-1 0,0 1 1,-1 0-1,1 0 0,0-1 0,0 1 0,0 0 0,-1 0 0,1-1 0,0 1 1,0 0-1,0 0 0,0 0 0,1-1 0,-1 1 0,0 0 0,0 0 1,0-1-1,1 1 0,-1 0 0,0 0 0,1-1 0,-1 1 0,0 0 0,1-1 1,-1 1-1,1-1 0,-1 1 0,1 0 0,-1-1 0,1 1 0,0-1 0,-1 0 1,1 1-1,0-1 0,-1 1 0,1-1 0,0 0 0,-1 1 0,1-1 0,0 0 1,0 0-1,-1 0 0,1 0 0,0 0 0,0 0 0,0 1 0,-1-2 0,2 1 1,52 1 23,-40-2-23,0 2-21,1-1 0,0-1 0,-1 0 1,1-1-1,-1-1 0,1 0 0,-1-1 0,15-7 0,19-10-1399,-17 8-2564,-19 8-947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0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13030,'0'0'2353,"140"-28"-2337,-96 22 0,2 0-16,3 2-192,4-2-1681,-2 2-1440,-4 4-6548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1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74 7251,'0'0'4474,"10"-12"-4284,33-33-105,-41 43-73,-1 1-1,1-1 1,-1 1-1,1 0 1,0 0 0,-1-1-1,1 1 1,0 0-1,0 0 1,0 1-1,0-1 1,0 0-1,0 1 1,0-1 0,0 1-1,0 0 1,0-1-1,0 1 1,0 0-1,1 0 1,-1 1 0,0-1-1,0 0 1,0 1-1,0-1 1,0 1-1,0 0 1,0-1-1,0 1 1,0 0 0,-1 0-1,1 0 1,0 1-1,0-1 1,-1 0-1,1 1 1,-1-1-1,1 1 1,-1-1 0,0 1-1,0 0 1,1-1-1,-1 1 1,1 3-1,0 3 93,0-1-1,-1 1 0,0 0 0,0-1 0,0 1 0,-1 0 0,-1 0 0,1-1 0,-1 1 1,0 0-1,-1-1 0,0 1 0,0-1 0,-1 1 0,0-1 0,0 0 0,-1 0 1,1 0-1,-1-1 0,-1 1 0,0-1 0,-7 8 0,16-16-81,1 0-1,-1 0 1,1 0-1,0 0 1,-1 1-1,1 0 1,0 0-1,0 0 1,5 0-1,54-3 18,-63 5-27,0-1 1,0 1 0,-1-1-1,1 1 1,-1-1 0,1 1-1,0 0 1,-1-1 0,1 1-1,-1 0 1,1-1 0,-1 1-1,0 0 1,1 0 0,-1-1-1,0 1 1,1 0 0,-1 0 0,0 0-1,0 0 1,0-1 0,0 1-1,0 0 1,0 0 0,0 0-1,0 0 1,0 0 0,0-1-1,0 1 1,-1 0 0,1 0-1,0 0 1,-1 1 0,0 2 70,1 0-1,-1 0 1,0 0 0,-1-1 0,1 1 0,-1 0 0,-2 4-1,-4 0 26,1 0 0,-1-1-1,-1 0 1,0 0-1,0-1 1,0 0 0,-1 0-1,-11 4 1,4-2-38,-1-1 0,0-1 0,-37 8 0,8-10-194,45-4-65,-1 0 0,1 0-1,-1-1 1,1 1 0,0-1-1,-1 1 1,1-1-1,0 0 1,0 0 0,-1 0-1,1 0 1,0-1 0,0 1-1,0 0 1,0-1 0,-2-2-1,-11-15-4575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1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6931,'0'0'10055,"0"5"-9670,0 127-36,0-43-3148,0-45-2838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4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2 8772,'0'0'5738,"0"0"-5675,0 0 1,-1-1 0,1 1-1,0 0 1,0 0 0,0 0-1,0 0 1,-1 0 0,1 0-1,0 0 1,0 0 0,0 0-1,0 0 1,-1 0 0,1 0-1,0 0 1,0 0 0,0 0-1,-1 0 1,1 0 0,0 0-1,0 0 1,0 0 0,0 0-1,-2 1 638,2 0-638,0-1 1,0 0 0,0 0-1,-1 1 1,-5 29 76,-2 1-1,-1-1 1,-1 0 0,-16 30-1,10-22-45,-19 66 0,25-84 177,9-19-206,0 1-1,0 0 0,0 0 0,0-1 1,0 1-1,0 0 0,0 0 0,1 0 1,-1 0-1,1 0 0,0 1 0,-1 2 1,32-2-287,-18-2-58,18 1 543,33-3 1,-55 0-856,0 0 1,-1 0 0,1-1 0,0 0 0,-1 0 0,1-1-1,-1 0 1,12-7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35.3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 2 6435,'-5'-2'11924,"5"2"-11843,-6 16 67,0 0-1,1 0 1,1 0-1,-5 32 0,4-20-67,-20 72-36,14-62-1300,-7 51 0,17-65-1815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45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0 5603,'0'0'5941,"-17"6"-2435,-2 16-2591,-25 41 0,-20 63-755,46-89-3,16-29-112,9-9 23,6-2-55,1 1-2,-1 1 0,1 1 0,-1 0 0,1 1 0,-1 0 0,17 4 0,-26-4 0,-1 0 0,0 0 0,0 1 0,0-1 0,0 1 0,0 0 0,0 0 1,0 0-1,-1 0 0,1 0 0,-1 0 0,0 1 0,1-1 0,-1 1 0,0 0 0,0 0 1,-1-1-1,1 1 0,0 0 0,-1 1 0,0-1 0,0 0 0,0 0 0,0 0 0,0 1 1,-1-1-1,0 0 0,1 1 0,-1-1 0,-1 6 0,1 0 69,0 1 1,-1-1-1,0 1 1,0-1-1,-1 1 0,-1-1 1,-6 18-1,6-22-60,0 1-1,0-1 1,-1 1-1,0-1 1,0 0 0,0-1-1,0 1 1,-1-1 0,1 0-1,-1 0 1,0 0 0,-1 0-1,-7 3 1,8-4-47,-1-1 0,1 0 1,-1 0-1,1-1 0,-1 1 0,0-1 0,1 0 1,-1-1-1,0 1 0,0-1 0,0-1 1,-10 0-1,12 0-127,0 0 0,0 0 1,0 0-1,0-1 0,0 1 0,0-1 0,0 0 1,0 0-1,1 0 0,-1-1 0,1 1 0,0-1 1,-1 0-1,1 0 0,1 0 0,-1 0 1,-4-6-1,-6-19-2656,1 1-1730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46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0 7331,'0'0'8711,"-1"0"-8615,1 0 0,0 0 0,-1 0-1,1 0 1,-1 0 0,1 0 0,0 0 0,-1 0-1,1 1 1,-1-1 0,1 0 0,0 0 0,-1 0 0,1 0-1,0 1 1,-1-1 0,1 0 0,0 0 0,-1 1 0,1-1-1,0 0 1,-1 1 0,1-1 0,0 1 0,27 16-57,1-1 0,0-1 1,59 20-1,-76-31-38,-7-2 11,0 0 0,0-1-1,0 0 1,1 0 0,-1 0-1,9 1 1,-13-2 113,-11 2-4140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48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248 0 5298,'0'0'9640,"-30"15"-7648,18-11-1928,1 1-1,0 1 0,1 0 0,-1 0 0,1 1 0,0 0 0,1 1 1,0 0-1,0 1 0,1 0 0,0 0 0,0 1 0,1-1 0,0 2 1,1-1-1,0 1 0,-4 13 0,9-23-65,-8 17 6,0 0 1,2 1-1,0 0 0,1 0 0,1 1 0,1 0 1,-3 32-1,7-51-11,0 0-1,1 0 1,0 0-1,-1 0 1,1 0 0,-1 0-1,1 0 1,0 0-1,0 0 1,0 0 0,0-1-1,-1 1 1,1 0 0,0 0-1,0-1 1,0 1-1,0-1 1,1 1 0,-1-1-1,0 1 1,0-1-1,0 0 1,0 0 0,0 1-1,0-1 1,1 0 0,0 0-1,40 4-65,-37-4 73,4 1-12,-5-1-7,1 1 0,-1-1 1,1 0-1,-1 0 0,1-1 0,-1 1 0,6-2 1,-8 1 10,-1 0 1,0 1-1,0-1 0,0 0 1,0 0-1,0 0 1,0 1-1,0-1 1,0 0-1,0-1 0,0 1 1,0 0-1,-1 0 1,1 0-1,0 0 1,-1-1-1,1 1 1,-1 0-1,1 0 0,-1-1 1,0 1-1,0 0 1,1-1-1,-1 1 1,0 0-1,0-1 0,0 1 1,-1-2-1,0-10 13,1 10 14,-1 0 1,1-1-1,0 1 0,0-1 1,0 1-1,0 0 0,1 0 1,0-4-1,-38 11 293,34-1-149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1 231 6755,'0'0'6339,"10"-8"-6163,16-10 80,10-9 16,0 1-256,11-6 176,-1-3-192,1 6-224,4 3-352,1 4-897,-6 14-1104,-4 8-1137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42.7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 37 5891,'0'0'5549,"-4"0"-5088,-14 0-210,14 0 267,15 0-331,5-1 17,-1 0 0,1-2 0,22-6 0,-22 5-31,0 0 1,0 1-1,26-1 1,51-4 1768,-93 10-1925,1 33-183,-1 0-1,-2 1 1,-2-1-1,-1 0 1,-13 47-1,-11 1-2674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0.3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8820,'0'0'6520,"24"4"-5719,19 15-469,0-3 0,0-1 0,80 15 0,-123-30-294,0 1 0,0-1 0,0 0 0,1 0 0,-1 1 0,0-1 0,0 0 0,0 1 0,1-1 0,-1 0 0,0 1 0,0-1 0,0 0 0,0 1 0,0-1 0,0 1 0,0-1 0,0 0 0,0 1 0,0-1 0,0 0 0,0 1 0,0-1 0,0 0 0,0 1 0,-1-1 0,1 0 0,0 1 0,0-1 0,0 0 0,-1 1 0,1-1 0,0 0 0,0 1 0,0-1 0,-1 0 0,1 0 0,0 1 0,-1-1 0,1 0 0,0 0 0,-1 1 0,-13 14 35,13-14-16,-10 13-26,-1 0 1,2 0-1,0 1 1,1 1-1,0-1 1,-8 24-1,-30 102 98,30-52-86,14-68-38,-1 0-1,0 0 1,-11 28 0,15-49-41,0 1 1,0 0 0,0 0 0,-1-1 0,1 1-1,0 0 1,-1 0 0,1-1 0,-1 1 0,1-1-1,-1 1 1,1 0 0,-1-1 0,1 1 0,-1-1-1,1 1 1,-1-1 0,0 1 0,1-1 0,-1 0-1,-1 1 1,2-1-64,-1 0 0,1 0 0,-1 0 0,1 0-1,-1-1 1,1 1 0,-1 0 0,1 0 0,0-1 0,-1 1 0,1 0-1,-1-1 1,1 1 0,0 0 0,-1-1 0,1 1 0,0 0 0,-1-1-1,1 1 1,0-1 0,-1 1 0,1-2 0,-11-31-4436,9 10 661,0-1-2289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0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1409,'0'0'14278,"80"4"-11810,-37 7-2141,44 17 0,-13-4-154,-44-20-961,-12-8-2533,-6-9-2332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3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361 0 11589,'0'0'3943,"1"8"-3516,6 25 22,-7-31-288,0 0-1,1 1 1,-1-1 0,0 0 0,0 1 0,-1-1 0,1 1 0,0-1 0,-1 0 0,1 0 0,-1 1 0,0-1 0,0 0 0,0 0 0,0 0 0,0 1 0,0-1 0,-1-1 0,1 1 0,-1 0 0,-2 2 0,-3 3-224,-1 0 0,-1 0 1,-14 8-1,0 1 278,-28 22-152,-101 82 160,151-120-261,1 1 0,0-1 0,-1 0 1,1 0-1,-1 0 0,1 1 1,-1-1-1,1 0 0,0 0 0,-1 0 1,1 0-1,-1 0 0,1 1 0,-1-1 1,1 0-1,-1 0 0,1 0 1,-1 0-1,1-1 0,0 1 0,-1 0 1,1 0-1,-1 0 0,1 0 1,-1 0-1,1-1 0,-1 1 0,1 0 1,0 0-1,-1 0 0,1-1 0,0 1 1,-1 0-1,1-1 0,0 1 1,-1 0-1,1-1 0,0 1 0,-1-1 1,1 1-1,0 0 0,0-1 0,-1 0 1,-10-22-578,10 19 456,-10-27-1383,2-1-1,2-1 1,0 1-1,-1-39 1,1 11-4013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4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8612,'0'0'8863,"-1"11"-8228,1-10-634,-1 23 408,1 36 1,1-51-335,0 0 1,0 0-1,1 0 1,0-1-1,1 1 1,0-1-1,0 1 1,8 13-1,19 20 183,2 0 0,55 55 0,-46-54-73,51 71 1,-78-91-167,-10-16-76,0-1 0,0 1 0,0-1 1,1 0-1,0 0 0,0 0 0,8 6 1,2-9-3535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5.9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58 837 1313,'0'0'6629,"-3"3"-6098,0-1-311,0 1-1,1 0 1,-1 0-1,1 0 1,-1 0 0,1 0-1,0 0 1,0 1-1,-1 4 1,0-4 267,1 0 0,0 0 0,-1-1-1,0 1 1,0-1 0,0 1 0,-7 6 2225,18-18-2624,96-93 165,-66 61-146,2 1-1,2 3 0,51-36 0,293-186 1020,-315 206-1022,-2-3 0,89-92 0,-140 128-84,-9 10-20,0 0 0,-1 0 1,0-1-1,7-13 0,-15 22-276,0 1 0,1-1 0,-1 0 0,0 0 0,0 0 0,0 0 0,0 0 0,0 1 0,0-1 0,0 0 0,0 0 0,0 0 0,0 0 0,-1 0-1,1 1 1,0-1 0,-1 0 0,1 0 0,0 1 0,-1-1 0,1 0 0,-1 0 0,1 1 0,-1-1 0,-3-2-1104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6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6 10949,'0'0'6125,"-13"0"-5631,216-6 480,-201 7-954,-1-1 1,1 0 0,-1 1-1,1-1 1,-1 1-1,1-1 1,-1 1-1,1 0 1,-1 0-1,0 0 1,1-1 0,-1 1-1,0 1 1,0-1-1,0 0 1,0 0-1,0 0 1,0 0 0,0 1-1,0-1 1,0 0-1,-1 1 1,1-1-1,0 1 1,-1-1-1,1 1 1,-1-1 0,0 1-1,1-1 1,-1 3-1,2 8 120,-1-1 0,0 1 1,-1 11-1,0-18-79,0 2-48,0 12 92,0 0 0,-4 22-1,2-33-166,0-1-1,0 0 1,0 0-1,-1 0 1,0 0 0,0 0-1,-1-1 1,-7 11-1,-22 21-1814,17-25-2819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6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23 5507,'0'0'9687,"-1"0"-9631,0 0 0,0-1 0,0 1 0,1 0 1,-1 0-1,0-1 0,0 1 0,0 0 0,0-1 1,1 1-1,-1 0 0,0-1 0,1 1 0,-1-1 1,0 0-1,1 0-45,0 0 0,1 0 0,-1 0 0,1 0 0,-1 1 0,1-1 0,-1 0 1,1 0-1,0 1 0,-1-1 0,1 0 0,0 1 0,0-1 0,-1 1 0,1-1 0,0 1 1,0-1-1,0 1 0,0 0 0,0-1 0,0 1 0,0 0 0,-1 0 0,1 0 0,0-1 1,0 1-1,0 0 0,2 0 0,32-1 72,-31 1-67,0 0 4,1 0 0,0 0 0,0 1 0,0-1 0,-1 1 0,1 0 0,0 1 0,-1-1 0,1 1 0,-1 0 0,1 0 0,-1 0 0,0 1 0,0 0 0,0-1 0,0 1 0,-1 1 0,1-1 0,-1 0 0,0 1 0,0 0 0,0 0 0,0 0 0,-1 0 0,1 0 0,-1 0 0,0 1 0,0-1 0,1 6 1,-1-3 28,0 1 1,-1 0 0,0 0 0,0-1-1,-1 1 1,1 0 0,-2 0 0,1 0 0,-1 0-1,0-1 1,-1 1 0,0 0 0,0-1 0,-1 1-1,0-1 1,0 0 0,-1 0 0,1 0-1,-2 0 1,-5 7 0,1-2 44,-2 0 0,1 0 0,-2-1 0,1-1 0,-2 0 0,1 0 0,-1-1 0,-1-1-1,-16 8 1,26-14-137,1-1 0,-1 1 0,0-1-1,1 0 1,-1 0 0,0-1-1,0 1 1,-6-1 0,9-6-1398,2-1 903,0 1 0,0 0 0,0-1 0,0 1 1,1 0-1,0 0 0,1 0 0,-1 0 0,1 1 0,7-11 0,12-18-3098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7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140 0 8148,'0'0'7288,"-20"14"-6863,-64 46 33,81-58-418,0 0-1,1 0 0,-1 0 0,1 0 0,-1 1 1,1 0-1,0-1 0,0 1 0,0 0 0,0 0 0,1 0 1,-1 0-1,1 0 0,0 0 0,0 0 0,0 1 0,0-1 1,0 0-1,1 1 0,-1-1 0,1 0 0,0 1 0,0-1 1,1 5-1,-1 7 129,0 0-58,-1 0 0,2 0 1,0 0-1,1 0 0,6 24 1,-7-35-113,0 0 1,0 0 0,1 0-1,0-1 1,0 1 0,0 0-1,0-1 1,0 0-1,1 1 1,-1-1 0,1 0-1,0 0 1,0 0 0,0-1-1,1 1 1,-1-1 0,0 0-1,1 0 1,0 0 0,-1 0-1,1 0 1,0-1 0,0 0-1,0 0 1,8 1 0,-4 0-612,1-1 1,1-1-1,-1 0 1,0 0-1,0-1 1,0 0 0,0 0-1,17-6 1,8-12-5855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7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53 6835,'0'0'7622,"6"-12"-6397,0 0-1079,-5 9-36,0 1 1,0-1-1,1 0 0,-1 0 1,1 1-1,0-1 0,-1 1 1,1 0-1,3-3 1,-5 5-94,0 0 0,1 0 0,-1 0 0,0 0 1,1 1-1,-1-1 0,0 0 0,0 0 0,1 0 1,-1 0-1,0 1 0,0-1 0,1 0 0,-1 0 1,0 1-1,0-1 0,0 0 0,1 0 0,-1 1 0,0-1 1,0 0-1,0 0 0,0 1 0,0-1 0,0 0 1,0 1-1,1-1 0,-1 0 0,0 1 0,0-1 1,0 0-1,0 1 0,-1 0 0,4 34 358,-3-21-298,0 19 6,0-1-1,-2 1 1,-1-1 0,-15 61 0,-3-30-571,5-22-3026,9-21-2814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8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0 5507,'0'0'12165,"0"2"-11765,0 10-80,0 6-288,0 4 48,0 4-64,-6-2-16,-5 0-336,0-3-544,2-5-769,0-4-2401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2:59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 3586,'-8'5'11103,"32"-5"-10868,0 1 0,0 0 0,0 2-1,0 1 1,30 8 0,-42-8-190,1-2-1,-1 0 1,1 0-1,15-1 1,32 4 79,-33-1-116,-22-4 2,0 0-1,0 1 0,0 0 0,-1-1 1,1 2-1,0-1 0,7 4 1,-3-1 5,1-1 0,0 0 0,0 0 0,0-1 1,20 2-1,-20-3-2,-1 0-1,1 1 1,0 0 0,-1 1 0,19 7 0,-19-7-9,0 1-1,1-1 1,-1-1 0,14 2 0,21 6 35,14-1 18,-48-9-55,1 1 0,-1 1 0,1 0 0,18 6 0,-9-1 20,1-1 0,-1-1 0,30 3-1,26 7 7,-33-3-16,-17-4 0,0-1 0,31 3 0,7-1-2,72 21 1,-82-16-9,1-3 0,65 6-1,-111-16-5,0 0-1,1 1 1,-1 0 0,16 7-1,22 5 49,-14-7-6,59 22 0,-35-10-18,-12-10 35,-35-8-53,1 1 1,-1 0-1,15 5 0,0 2 3,-1-1 0,40 6-1,-5-1 43,23 13-9,-34-12-44,-31-8 8,0-1-1,1 0 1,-1-2 0,32 3-1,-14 3-24,-9-1 92,-3-4-65,41 15 0,-36-11 2,55 9 0,-27-7-48,175 25 133,-165-23-56,-51-8-31,1 0 0,0-2 0,22 2 0,-23-5 1,-8 1 8,-1-1 1,1 1-1,0 1 0,-1-1 1,13 4-1,-5-1-9,1-1 0,26 0-1,-27-1 0,1 0-1,25 5 1,12 5-1,-10-2 33,-25-7-32,-1 2 1,1 0-1,20 8 0,-21-10 16,-12-2-22,0 0 0,0 1 1,0-1-1,-1 1 1,1 0-1,0 0 0,4 1 1,-7-1 58,2 0-81,0 1 1,0 0 0,0 0-1,0 0 1,0 0-1,5 4 1,-4 9-1078,-3 3-1302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9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7940,'0'0'4527,"12"-9"-4207,37-28 16,-46 35-261,-1 0-1,1 0 1,0 1-1,0-1 1,0 1-1,-1-1 1,1 1-1,0 0 1,1 0-1,-1 1 0,0-1 1,0 0-1,0 1 1,0 0-1,7 0 1,-9 0-22,0 1-1,0-1 1,0 1 0,0-1 0,1 1 0,-1-1-1,0 1 1,0 0 0,0-1 0,0 1-1,0 0 1,0 0 0,-1 0 0,1 0 0,0 0-1,0 0 1,-1 0 0,1 0 0,0 0 0,-1 0-1,1 0 1,-1 1 0,1-1 0,-1 0 0,0 0-1,0 0 1,1 1 0,-1-1 0,0 0 0,0 2-1,1 15 36,0 0 0,0-1 0,-2 1 0,0 0 1,-1 0-1,-1-1 0,-1 1 0,0-1 0,-1 0 0,-9 20 0,7-23-76,5-8-5,-1 0 0,0 0 0,0-1 0,-1 1 0,1-1 0,-1 0 0,0 0-1,-6 5 1,9-19-519,1-1 455,2 0-1,-1 0 1,1 1 0,0-1-1,1 1 1,0 0-1,1-1 1,8-14 0,48-72 159,-34 59-155,-10 12 48,-9 16 7,0 0 0,-1 0 1,-1 0-1,0-1 0,6-15 0,-18 85 1228,-2-25-894,1 1 1,2 0-1,-3 70 0,9-105-341,0 0 0,0 0 1,0 0-1,0 1 0,0-1 0,0 0 1,1 0-1,-1 0 0,0 0 0,1 0 1,-1 0-1,1 0 0,-1 0 0,1 0 0,0 0 1,-1 0-1,1 0 0,0 0 0,0 0 1,0 0-1,-1-1 0,1 1 0,2 1 1,-1-1-42,1 0 1,-1 0-1,1-1 1,-1 1-1,1 0 0,-1-1 1,1 0-1,0 1 1,-1-1-1,5-1 1,-1 1-371,0-1 1,0 0-1,0 0 1,0-1 0,0 1-1,0-1 1,0-1-1,7-3 1,11-10-3760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0:29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14 7716,'0'0'6013,"6"-2"-5653,3-1-277,-1 1 0,1 0 1,0 0-1,0 1 0,14-1 0,-22 3-69,-1-1 0,1 0 0,0 1 0,-1-1 0,1 0 0,-1 1 0,1-1 0,-1 1 0,1-1-1,-1 1 1,1-1 0,-1 1 0,0-1 0,1 1 0,-1 0 0,0-1 0,1 1 0,-1 0 0,0-1 0,0 1 0,0 0 0,1-1 0,-1 1 0,0 0 0,0-1 0,0 1 0,0 0 0,0-1-1,-1 2 1,1 29 295,0-21-222,0-3-59,-1 0 1,1 0 0,-1 0-1,-1 0 1,0-1-1,0 1 1,0 0 0,0-1-1,-5 7 1,-3 5 177,-22 28 1,5-8 705,26-37-866,-1 1-1,1 0 1,0-1-1,0 1 0,0 0 1,0 0-1,0 0 1,0-1-1,0 1 1,1 0-1,-1 0 1,1 0-1,-1 0 1,1 0-1,0 0 1,0 1-1,0-1 1,0 0-1,0 0 0,1 4 1,0-5-46,0 0 0,1 1 0,-1-1 0,0 0-1,1 0 1,-1 0 0,1 0 0,-1 0 0,1 0 0,-1-1 0,1 1 0,0 0 0,-1-1-1,1 1 1,0-1 0,-1 0 0,1 0 0,0 1 0,0-1 0,-1 0 0,1 0 0,3-1 0,2 1-5,0 0 1,-1-1-1,1 0 1,0 0 0,0-1-1,-1 0 1,1 0-1,-1 0 1,0-1 0,1 0-1,5-3 1,-2-2-1033,1 0 0,-1 0 0,-1-1 0,16-17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07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1 828 3810,'0'0'12208,"0"-20"-11896,1 14-301,-1 0 0,2 0 0,-1 1 0,1-1 0,-1 0 1,2 1-1,-1 0 0,0-1 0,7-8 0,36-48 64,-33 46-77,101-147 299,42-53 148,-106 159-293,109-99 0,-76 86-107,-80 67 99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08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79 7523,'0'0'6649,"-5"-11"-5835,16 6-661,0 0 1,-1 1 0,1 0 0,22-5 0,-4 1 66,6-1-118,1 1 1,-1 2-1,1 1 0,1 2 0,-1 1 0,58 5 0,-92-2-96,0-1 1,0 1-1,1 0 0,-1 0 0,0 0 0,0 0 0,0 0 0,0 0 0,0 0 1,-1 1-1,1-1 0,0 1 0,-1-1 0,1 1 0,-1 0 0,1 0 1,-1-1-1,0 1 0,0 0 0,0 0 0,0 0 0,0 1 0,0-1 0,0 0 1,-1 0-1,1 0 0,-1 1 0,1 1 0,1 10 58,0 0-1,-1 0 1,-1 17 0,0-26-54,0 92-134,0-57-3970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09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47 7780,'0'0'7355,"-3"-3"-6712,1 1-527,1 2-91,0-1-1,0 0 0,0 1 1,0-1-1,1 0 0,-1 0 1,0 0-1,0 0 0,1 0 1,-1 1-1,0-2 0,1 1 1,-1 0-1,1 0 0,-1 0 1,1 0-1,0 0 0,-1-1 1,3 0-28,1 0-1,-1 1 1,0 0 0,0 0 0,1 0 0,-1 0 0,1 0 0,-1 0-1,1 0 1,-1 1 0,1-1 0,-1 1 0,4 0 0,-2-1-4,18-3 6,1 1 0,-1 2 0,1 0 1,0 1-1,30 4 0,-50-3 3,1 0 1,-1 0 0,1 0-1,-1 1 1,0-1-1,1 1 1,-1 0 0,0 0-1,0 0 1,0 0 0,-1 0-1,1 0 1,0 1-1,-1 0 1,1-1 0,-1 1-1,0 0 1,0 0-1,0 0 1,-1 1 0,1-1-1,-1 0 1,0 1 0,1-1-1,-1 1 1,-1-1-1,1 1 1,-1-1 0,1 1-1,-1-1 1,0 1-1,0 0 1,0-1 0,-1 1-1,1-1 1,-1 1-1,0-1 1,0 1 0,0-1-1,-1 1 1,1-1 0,-1 0-1,0 0 1,0 0-1,0 0 1,0 0 0,0 0-1,-4 3 1,-6 6 57,-1 0-1,0-1 1,-1-1 0,-22 14 0,28-20-184,-1 1-1,0-1 1,1-1 0,-1 1-1,-1-2 1,1 1-1,0-1 1,-1-1 0,-15 2-1,24-5-170,1 0-1,-1 0 0,1 0 0,-1 1 0,1-1 1,0 0-1,-1 0 0,1 0 0,0 0 0,0 0 0,0 0 1,1-2-1,-1 0-258,3-18-1522,12-3-930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09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2 2177,'0'0'11173,"-14"-1"-10575,-46 0-81,56 2-449,-1-1-1,1 1 0,0 0 0,-1 0 0,1 1 1,0-1-1,0 1 0,0 0 0,0 0 0,0 0 1,0 1-1,1-1 0,-1 1 0,-5 5 0,1 2 79,-1-1-1,1 2 0,-8 12 0,12-15-82,-1 0-10,0 0 0,1 0 0,1 1 0,-1 0 0,-2 11 0,5-16-48,-1 1-1,1 0 0,1 0 1,-1 0-1,1 0 0,0 0 1,0 1-1,0-1 0,1 0 1,0 0-1,1 6 1,0-9-9,-1 0 1,0 0 0,1 0-1,-1 0 1,1 0 0,-1 0-1,1 0 1,0-1 0,0 1 0,0-1-1,0 1 1,0-1 0,0 0-1,0 0 1,0 0 0,1 0-1,-1 0 1,0 0 0,1-1-1,-1 1 1,4 0 0,7 1-38,1-1 1,21 0-1,-29-1 3,9 0-119,7 0-1106,0 0 0,0-1-1,41-9 1,-20-3-4644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11.9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4946,'0'0'7884,"-7"12"-6049,9 37-1798,-1-31-227,0 0 1,-1 1 0,-1-1 0,0 0-1,-6 20 1,-2-16-3762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3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7555,'0'0'6059,"0"4"-5877,-1 29-128,2-1 1,1 1-1,2 0 0,16 62 1,-20-94-58,1 1 1,-1-1-1,1 0 1,0 1-1,0-1 0,0 0 1,0 0-1,-1 0 1,2 1-1,-1-1 1,0 0-1,0 0 1,0 0-1,0-1 0,1 1 1,-1 0-1,0 0 1,1-1-1,-1 1 1,0-1-1,3 1 0,0 0 7,1 0 0,-1-1 0,0 1-1,1-1 1,-1-1 0,0 1-1,8-2 1,2-1 46,1-1 0,-1-1 0,19-8 0,-13 5-12,27-16-1505,-18 2-2976,-18 10 444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3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 4978,'0'0'5982,"0"0"-5865,-1-1 0,1 1 1,-1 0-1,1 0 1,-1 0-1,0 0 0,1 0 1,-1 0-1,1 0 1,-1 0-1,0 0 0,1 0 1,-1 0-1,1 0 0,-1 0 1,1 1-1,-1-1 1,1 0-1,-1 0 0,0 1 1,1-1-1,-1 0 1,1 1-1,0-1 0,-1 0 1,0 1-1,-3 33 164,1-1 0,2 1 0,3 35-1,-1 0-189,5 58-549,8-44-2982,-5-49-722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4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5378,'0'0'5376,"0"1"-5335,0-1-1,0 0 0,0 0 1,1 0-1,-1 0 1,0 0-1,0 0 0,0 0 1,0 1-1,0-1 1,0 0-1,0 0 0,0 0 1,0 0-1,0 0 1,0 0-1,0 1 0,0-1 1,0 0-1,0 0 1,0 0-1,0 0 0,0 0 1,0 0-1,0 1 1,0-1-1,0 0 0,0 0 1,-1 0-1,1 0 1,0 0-1,0 0 0,0 0 1,0 1-1,0-1 1,0 0-1,0 0 0,0 0 1,0 0-1,-1 0 1,1 0-1,0 0 0,0 0 1,0 0-1,0 0 1,0 0-1,0 0 0,-1 0 1,1 0-1,0 0 1,0 0-1,0 0 0,0 0 1,0 0-1,0 0 1,-1 0-1,1 0 0,0 0 1,0 0-1,0 0 1,0 0-1,0 0 0,0 0 1,-1 0-1,1 0 1,0 0-1,0 0 0,0 0 1,0-1-1,-7 69 731,2-25-1949,3-15-2958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3:14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1823 4 1185,'-11'8'10442,"7"-8"-10305,1 0 0,-1 1 0,0 0 0,1 0 0,-1 0 0,1 0 1,-6 3-1,5-2 19,-1 0 1,1 0 0,-1-1-1,0 0 1,1 1 0,-1-2-1,-10 2 1,14-2-130,-4 1 90,0 0 0,0-1 0,0 1 1,0-1-1,0 0 0,0 0 0,-8-2 1,-7 1 230,-4 1-45,-1-1 0,-43-7 0,43 3-165,-19-2 205,-43-1 345,6 6-552,26 0 68,-57 6 0,-27 14-78,112-14-46,-41 3-16,39-6-12,-1 1 1,0 2 0,-39 10-1,-64 6 87,59-9-44,1-4 0,-1-3 0,-81-7-1,34 1-49,34 2 59,86 0-64,0 0-40,-28 6 139,28-6-110,1 0 28,0 2-36,0-2 51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4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0 4290,'0'0'7406,"-7"8"-7072,-22 23-164,28-30-160,0 0-1,0 0 0,0 0 1,0 0-1,1 0 1,-1 0-1,0 0 0,1 0 1,-1 0-1,1 0 0,-1 0 1,1 1-1,0-1 0,0 0 1,-1 0-1,1 1 1,0-1-1,0 0 0,0 0 1,0 1-1,0-1 0,0 0 1,1 0-1,-1 0 1,0 1-1,1-1 0,-1 0 1,1 0-1,-1 0 0,1 0 1,-1 1-1,1-1 1,0 0-1,0 0 0,-1 0 1,1-1-1,0 1 0,0 0 1,0 0-1,2 1 1,3 2-4,0-1 0,0 1 1,1-1-1,-1-1 1,11 4-1,-9-3 19,27 9 130,-24-9-136,-1 0 0,1 1 0,-1 0 1,0 0-1,0 1 0,-1 1 0,1 0 0,-1 0 1,-1 0-1,10 9 0,-17-12-4,1 0 0,0 0 0,-1 0-1,1 0 1,-1 0 0,0 0 0,0 1 0,0-1 0,-1 0 0,1 1-1,-1-1 1,1 1 0,-1-1 0,-1 0 0,1 1 0,0-1 0,-1 1 0,1-1-1,-1 0 1,0 1 0,0-1 0,-1 0 0,1 0 0,0 0 0,-1 0-1,0 0 1,0 0 0,0 0 0,0-1 0,0 1 0,-1-1 0,1 1-1,-1-1 1,-4 4 0,0-3-164,0 1 0,-1-1 0,1 0 0,0-1 0,-1 0 0,0 0 0,0-1 1,1 0-1,-1 0 0,0 0 0,0-1 0,0-1 0,0 1 0,0-1 0,1 0 0,-1-1 0,-10-3 0,-11-16-2620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5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 8820,'0'0'6099,"86"-32"-6083,-35 24 128,0 4-144,0 4-32,-5 0-224,-2 0-1265,-6 12-992,-3-2-3762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5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5955,'0'0'5970,"2"44"-4524,-1-26-1581,1-7-133,-1-1-1,-1 0 1,1 1-1,-2-1 1,0 0-1,0 0 0,-5 20 1,2-23-2528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1:26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0 4418,'0'0'7905,"0"3"-7660,-6 14-122,-1 1 0,-10 17-1,11-23-73,0 1 1,1-1-1,0 1 0,0 0 0,2 0 1,-5 25-1,7-23-15,0 0 0,1 0 0,0 1 0,1-1 0,5 28 0,-5-40-26,1 1 0,-1-1-1,0 1 1,1-1 0,0 1 0,0-1-1,0 0 1,0 0 0,0 0 0,1 0-1,-1 0 1,1 0 0,0-1 0,0 1 0,0-1-1,0 0 1,0 0 0,1 0 0,-1 0-1,0 0 1,1-1 0,0 0 0,-1 0-1,1 0 1,0 0 0,-1 0 0,1-1 0,6 1-1,-6-1 29,3 1 70,1 0-1,-1-1 1,0 0 0,1 0 0,-1-1 0,9-2 0,-14 3-94,-1-1 0,1 0 1,0 0-1,0 0 0,0 0 1,-1 0-1,1 0 0,-1 0 0,1 0 1,-1-1-1,1 1 0,-1-1 1,0 1-1,0-1 0,1 1 0,-1-1 1,0 0-1,0 1 0,-1-1 1,1 0-1,0 0 0,-1 0 0,1 0 1,-1 0-1,1 0 0,-1 0 1,0-3-1,1 0 3,-1 1 0,1-1 1,-1 0-1,-1 0 0,0-9 0,0 13-11,1-1-1,0 1 1,-1 0-1,1 0 1,-1 0 0,1 0-1,-1 0 1,0 0-1,1 0 1,-1 0-1,0 0 1,0 0 0,0 0-1,0 0 1,1 1-1,-1-1 1,0 0-1,-1 1 1,1-1-1,0 1 1,0-1 0,0 1-1,0-1 1,0 1-1,0 0 1,-1-1-1,1 1 1,-1 0 0,-10-2 64,0 2 1,0-1 0,0 1-1,-20 3 1,29-3-140,1 0 0,0 1 0,0-1 1,0 1-1,0-1 0,0 1 0,-1-1 0,1 1 0,0 0 0,0 0 0,0 0 0,1 0 1,-1 1-1,0-1 0,0 0 0,1 1 0,-1-1 0,1 1 0,-1 0 0,1-1 1,-1 1-1,1 0 0,0 0 0,0 0 0,0 0 0,0 0 0,0 0 0,1 0 0,-1 0 1,1 0-1,-1 1 0,1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2.7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1953,'0'0'1633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3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71 5859,'-89'3'1448,"67"-5"3857,4-7-4188,17 9-1055,0 0-1,1 0 1,-1 0-1,0 0 1,0 0 0,0 1-1,0-1 1,0 0 0,1 0-1,-1 1 1,0-1 0,0 0-1,0 1 1,1-1-1,-1 1 1,0-1 0,1 1-1,-1 0 1,0-1 0,1 1-1,-1-1 1,1 1 0,-1 0-1,1 0 1,-1-1 0,1 1-1,-1 0 1,1 0-1,0 0 1,0-1 0,-1 3-1,0 30-345,1-20 383,0-12-197,1-1 50,0 0-1,-1 0 1,1 0 0,0 0 0,0 0 0,0-1 0,-1 1-1,1 0 1,0 0 0,0-1 0,-1 1 0,1 0 0,0-1 0,-1 1-1,1-1 1,0 1 0,-1-1 0,1 1 0,1-2 0,1-7-29,0 0 1,-1-1 0,0 1 0,0-1-1,-1 1 1,0-1 0,-1 1 0,-1-18 0,1 9 140,-22 19 987,20 1-1014,-1-1 0,1 1 0,0 0-1,0 0 1,0 0 0,0 0 0,1 1 0,-1-1 0,0 1 0,1-1-1,0 1 1,0-1 0,-1 1 0,1-1 0,1 1 0,-1 0-1,-1 5 1,1-2-28,0 0 0,0-1-1,1 1 1,-1 0 0,1 0 0,0 0-1,1 0 1,0 5 0,1-10-24,-1 0-1,0 1 1,0-1 0,0-1 0,1 1 0,-1 0 0,0 0-1,1 0 1,-1-1 0,1 1 0,-1-1 0,0 1 0,1-1-1,0 1 1,-1-1 0,1 0 0,-1 0 0,1 0 0,-1 0-1,3 0 1,-1 0-28,-1 0-1,0 0 1,0 0-1,1 0 1,-1 0-1,0 0 1,0-1-1,0 1 1,0-1-1,1 0 1,-1 1-1,0-1 1,0 0-1,3-2 1,-5 2 41,1 0 0,0 0 0,0 0 0,-1 0 0,1 0 0,-1 0 1,1 0-1,-1 0 0,1-1 0,-1 1 0,0 0 0,0 0 0,1 0 0,-1-1 1,0 1-1,0 0 0,0 0 0,0 0 0,0-1 0,-1 1 0,1 0 1,0 0-1,-1 0 0,1-1 0,0 1 0,-1 0 0,1 0 0,-1 0 0,0 0 1,1 0-1,-1 0 0,0 0 0,0 0 0,1 0 0,-1 0 0,0 1 0,0-1 1,0 0-1,0 0 0,0 1 0,0-1 0,0 1 0,-1-1 0,1 1 0,0-1 1,-2 1-1,-5-1 248,-1 0 1,0 0 0,0 1-1,1 1 1,-10 1-1,16-2-214,0 0-1,0 1 1,1-1-1,-1 1 1,0-1-1,1 1 1,-1 0-1,1 0 1,-1-1-1,1 1 1,-1 0-1,1 0 1,0 1-1,-1-1 1,1 0-1,0 0 1,0 1-1,0-1 0,0 0 1,0 1-1,0-1 1,0 1-1,1-1 1,-1 1-1,0 0 1,1-1-1,-1 1 1,1 0-1,0-1 1,0 1-1,-1 0 1,1 3-1,1-5-84,-1 1 1,0 0-1,1 0 0,-1 0 1,0 0-1,1-1 0,-1 1 0,1 0 1,-1 0-1,1-1 0,-1 1 1,1 0-1,0-1 0,-1 1 0,1-1 1,0 1-1,-1-1 0,1 1 0,0-1 1,0 1-1,-1-1 0,1 0 1,0 1-1,0-1 0,0 0 0,0 0 1,0 0-1,-1 1 0,1-1 1,2 0-1,34 1-4019,-30-1 2177,18 0-7077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4.8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20 951 1409,'0'0'5608,"0"3"-4696,0 16 6019,0-32-6739,0-75-180,-16-453 1649,13 311-1370,4 130 979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5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3 332 4898,'0'0'8025,"-3"-1"-7550,8-10-416,211-304 1979,-215 314-1995,-1 1 0,0 0-1,0 0 1,0 0 0,0-1 0,0 1-1,0 0 1,0 0 0,0 0 0,1 0 0,-1-1-1,0 1 1,0 0 0,0 0 0,0 0-1,1 0 1,-1 0 0,0-1 0,0 1-1,0 0 1,1 0 0,-1 0 0,0 0-1,0 0 1,1 0 0,-1 0 0,0 0 0,0 0-1,0 0 1,1 0 0,-1 0 0,0 0-1,0 0 1,0 0 0,1 0 0,-1 0-1,0 0 1,0 0 0,1 0 0,-1 1-1,0-1 1,0 0 0,0 0 0,0 0 0,1 0-1,-1 0 1,0 0 0,0 1 0,0-1-1,0 0 1,1 0 0,-1 1 0,10 18 727,7 41-960,-13-43 449,-2-10-356,2 7 180,0 0 0,1 0 0,14 26 0,-18-37-263,1 0 1,0 0-1,0 0 0,0 0 1,0-1-1,0 1 0,1-1 0,-1 1 1,1-1-1,0 0 0,-1 0 1,1 0-1,0-1 0,0 1 0,0-1 1,1 1-1,-1-1 0,0 0 1,0 0-1,1-1 0,-1 1 0,7 0 1,18-1-4135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6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30 190 6115,'0'0'6315,"-5"-10"-6006,-14-35-2,18 42-249,0 0 1,0 1-1,0-1 1,0 0-1,1 0 1,0 0-1,-1 0 1,1 0-1,0 0 1,1 0-1,-1 0 1,0 0-1,1 0 0,0 0 1,-1 0-1,1 0 1,0 0-1,1 1 1,-1-1-1,0 0 1,1 1-1,0-1 1,-1 1-1,1 0 1,0-1-1,0 1 0,0 0 1,1 0-1,3-3 1,5-2-52,-1 1 0,1 0 0,0 0 0,0 1 0,14-4 0,-24 9 3,5-3 21,0 1-1,0 0 1,0 1-1,0 0 1,1 0-1,-1 0 1,0 0-1,1 1 1,-1 0-1,9 2 1,-12-2 1,0 1 1,-1 0 0,1 0-1,-1 0 1,1 0 0,-1 1-1,1-1 1,-1 1 0,0-1-1,0 1 1,0 0 0,0 0-1,0 0 1,0 0 0,0 0-1,0 0 1,-1 1-1,1-1 1,-1 1 0,0-1-1,0 1 1,0-1 0,0 1-1,0 0 1,0 2 0,1 5 61,0 0 1,0 0 0,-2 0-1,1 0 1,-1 1-1,0-1 1,-1 0 0,0 0-1,-3 10 1,-2 0 18,0 0 1,-1 0 0,-13 23-1,10-23-90,-5 9 130,-12 39 0,23-58-151,2-1 0,-1 1-1,1 1 1,1-1 0,0 0-1,0 0 1,1 0 0,1 13-1,0-22-9,-1 1-1,1-1 0,-1 0 0,1 0 1,-1 0-1,1 0 0,0 0 0,0 0 1,-1-1-1,1 1 0,0 0 0,0 0 1,0 0-1,0-1 0,0 1 0,0-1 1,0 1-1,0 0 0,1-1 0,-1 0 1,0 1-1,0-1 0,0 0 0,0 0 1,1 1-1,-1-1 0,2 0 0,41 1-176,-34-1 101,-3-1 19,-1 1 1,0-1 0,0 0-1,1-1 1,-1 0-1,0 0 1,0 0 0,-1 0-1,1-1 1,0 0 0,-1-1-1,0 1 1,0-1 0,7-6-1,-4 3-437,-1 0 0,0-1 0,-1 0-1,1 0 1,-2 0 0,1-1 0,-1 0 0,5-12-1,-2-8-3066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6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9092,'0'0'4386,"77"-32"-4050,-28 18-192,4-2-128,-2 2-16,2 4-224,-4 4-1521,-3 4-2256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3:21.7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125 60 5731,'0'0'5610,"-6"-15"-3526,3 13-2022,0 0-1,0 0 1,-1 1 0,1-1 0,-1 1 0,1 0 0,-1 0-1,0 0 1,1 1 0,-1-1 0,0 1 0,1 0 0,-5 0-1,6 0-35,0 0 0,-1 0 0,1 0 0,0 1 0,0-1 0,0 0 0,0 1 0,0 0 0,0-1 0,1 1 0,-1 0 0,0 0 0,0 0 0,0 0 0,1 0 0,-1 1 0,1-1 0,-1 0 0,1 1 0,-1-1 0,1 1 0,0 0 0,-1-1 0,0 3 0,-1 6-24,1 0 0,0 0 0,0 1 0,1-1 1,0 0-1,2 20 0,-1-13 10,0-16-14,0 1 1,0 0-1,1-1 1,-1 1 0,1 0-1,-1-1 1,1 1-1,-1-1 1,1 1-1,0-1 1,0 1-1,0-1 1,0 1-1,0-1 1,0 0-1,0 1 1,0-1-1,1 0 1,-1 0-1,0 0 1,1 0 0,-1 0-1,1 0 1,-1-1-1,1 1 1,-1 0-1,1-1 1,-1 1-1,1-1 1,0 1-1,3-1 1,6 2-23,1-1 0,-1 0 1,21-2-1,-16 1 40,-15 0-18,1 0 0,0-1-1,0 1 1,-1 0 0,1-1-1,0 1 1,-1-1-1,1 0 1,-1 1 0,1-1-1,-1 0 1,1 0-1,-1 0 1,0 0 0,1 0-1,-1 0 1,0-1 0,0 1-1,1 0 1,-1-1-1,0 1 1,-1 0 0,1-1-1,0 0 1,0 1 0,-1-1-1,1 1 1,-1-1-1,1 0 1,-1 1 0,1-4-1,1-6 32,-1-1 0,0 1-1,-2-20 1,1 16 85,-1 11-90,1 1 0,-1-1 1,0 1-1,0-1 0,-1 1 1,1 0-1,-1 0 0,0 0 1,1 0-1,-1 0 0,-1 0 1,1 0-1,0 1 0,-5-5 1,3 3-14,-1 0 0,0 0 0,0 0 0,0 0 0,0 1 0,-1 0 0,-8-4 0,12 6 8,-1 1 1,0-1-1,0 1 1,0-1-1,0 1 0,0 0 1,1 0-1,-1 1 0,0-1 1,0 0-1,0 1 1,0 0-1,1 0 0,-1 0 1,0 0-1,1 0 0,-1 0 1,0 1-1,1-1 0,0 1 1,-1 0-1,1 0 1,-2 2-1,-7 4 76,10-7-96,-1 0 0,1 0 0,0 1 0,0-1 0,-1 1 0,1-1-1,0 1 1,1 0 0,-1-1 0,0 1 0,0 0 0,1 0 0,-1-1 0,1 1 0,-1 0-1,1 3 1,-2 32-42,3-28 41,-1-8-1,0 0-1,0 0 1,1 1-1,-1-1 1,1 0-1,-1 0 1,1 0 0,-1 0-1,1-1 1,0 1-1,-1 0 1,1 0-1,0 0 1,0 0-1,0-1 1,-1 1-1,1 0 1,0-1-1,0 1 1,0 0-1,0-1 1,0 1-1,0-1 1,0 0-1,1 1 1,-1-1-1,0 0 1,0 0 0,0 0-1,0 0 1,2 0-1,45 1-77,-36-1-1,-9 0 79,-1-1 0,1 1 0,-1-1 0,0 0 1,1 0-1,-1 0 0,0 0 0,0 0 0,0 0 1,0 0-1,0-1 0,0 1 0,0-1 0,0 1 1,0-1-1,-1 0 0,1 0 0,-1 0 0,1 0 1,-1 0-1,0 0 0,0 0 0,2-4 1,-2 3 7,1 0 0,-1-1 1,0 1-1,0 0 0,0 0 1,-1-1-1,1 1 0,-1 0 1,0-1-1,0 1 0,0-1 1,0 1-1,0 0 0,-1-1 1,0 1-1,1 0 1,-3-4-1,2 5 7,-1 1 1,1-1 0,-1 1-1,1 0 1,-1-1-1,0 1 1,0 0-1,1 0 1,-1 0 0,0 0-1,0 1 1,0-1-1,0 0 1,0 1 0,0-1-1,-1 1 1,1 0-1,0 0 1,0 0-1,0 0 1,-4 0 0,4 0-7,-1 0 1,0 0-1,1 1 1,-1-1 0,1 0-1,-1 1 1,0 0 0,1-1-1,-1 1 1,1 0 0,0 0-1,-1 1 1,1-1-1,0 0 1,-1 1 0,-2 2-1,3-1-151,1 0 0,-1 0 0,1 0 0,0-1 0,0 1 0,0 0 0,0 0 0,1 1 0,-1-1 0,1 5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7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8116,'0'0'4415,"5"-1"-4303,105-10 801,-108 13-755,-1 0 0,-1 1 0,1-1 0,0 0 1,-1 1-1,1-1 0,-1 1 0,0-1 1,0 0-1,0 1 0,0-1 0,0 1 1,-1 3-1,1 1 25,-9 283 1284,9-264-1984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2:59:57.3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 11029,'0'0'5443,"39"-22"-5427,4 12 112,10-6-112,4 0-16,7 0-128,-2-2-1985,-9 8-3314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0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4802,'0'0'2785,"9"-20"-2016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0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0 1 5282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1.5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0 690 5282,'141'-89'12342,"-128"80"-12763,123-83 691,94-60-84,29-20 211,-214 143-281,1 3 0,2 1 0,87-32 0,-134 56-249,0 1-1,-1-1 1,1 1-1,0 0 1,-1-1-1,1 1 0,0-1 1,-1 1-1,1-1 1,-1 0-1,1 1 0,-1-1 1,0 0-1,1 1 1,-1-1-1,0 0 0,1 1 1,-1-1-1,0 0 1,0 0-1,1 1 1,-1-1-1,0 0 0,0-1 1,-3-20-7199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1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3 8436,'0'0'6600,"-5"-1"-6112,-14 0-381,25 0 29,42 1 176,-22 1-128,-10-2-118,-1 2 1,0 0-1,1 0 0,-1 1 0,0 1 0,27 9 0,-37-10-17,0 1 0,0-1 0,0 1 0,0 0 0,-1 0 1,1 1-1,-1-1 0,0 1 0,0 0 0,0 0 0,-1 0 1,1 1-1,-1-1 0,0 1 0,-1 0 0,1 0 0,-1 0 0,0 0 1,0 0-1,0 0 0,-1 0 0,2 10 0,0 7 41,-1-1 1,-1 1-1,-1-1 0,-1 1 0,0-1 0,-2 1 0,0-1 1,-2 0-1,-12 36 0,16-55-112,-3 8-292,1 0 0,0 1 0,0-1 0,1 0 0,0 1 0,0 11 0,4-9-4157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2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 4946,'0'0'9346,"0"0"-9254,0-1 0,0 0 0,0 1 0,0-1 0,0 0 0,0 1 0,1-1 0,-1 0 0,0 1 0,0-1 0,1 1 0,-1-1 0,0 0 0,1 1 1,-1-1-1,1 1 0,-1-1 0,0 1 0,2-1 0,5-2-96,1 0 0,-1 1 0,1 0 0,-1 0 0,1 0 0,15 0 0,-20 2 9,0 0 0,0 0 1,0 0-1,0 1 0,0-1 0,-1 0 1,1 1-1,0 0 0,0 0 0,0 0 1,-1 0-1,1 0 0,0 1 1,-1-1-1,1 1 0,-1-1 0,1 1 1,-1 0-1,0 0 0,0 0 0,3 4 1,-1 1 9,0 1 0,-1 0 0,0 0 0,0 0 0,-1 0 0,1 0 0,-2 1 0,1-1 0,-1 1 0,-1-1 0,0 16 0,0-17-5,-1 1 0,0-1 0,0 1 0,-1-1 0,0 0 0,0 0 0,0 0 0,-1 0 0,0 0 0,-1 0 0,1-1 0,-1 1 0,-8 8 0,2-4 11,-1-1 1,0 0-1,-1-1 0,0 0 1,-19 9-1,28-17-69,6-4-945,147-170-340,-29 32 1407,-114 128 528,-15 19 1139,-9 16-1600,2 0 1,0 1 0,1 0 0,2 1-1,0 1 1,2 0 0,-14 48 0,22-64-109,-1 1 0,1-1 1,1 0-1,0 1 0,0-1 1,1 0-1,2 17 1,-2-24-89,0 1 1,1-1 0,0 1 0,0-1-1,-1 0 1,1 1 0,0-1-1,1 0 1,-1 0 0,0 1 0,1-1-1,-1 0 1,1 0 0,0 0-1,0-1 1,0 1 0,-1 0 0,2-1-1,-1 1 1,0-1 0,0 0-1,0 0 1,1 0 0,-1 0-1,0 0 1,1 0 0,-1 0 0,1-1-1,-1 1 1,1-1 0,3 0-1,49 0-3968,-29-3 379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3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8228,'0'0'7499,"-4"0"-6842,-11 1-513,27 1-70,35 1-44,14-2-19,-37-1 3,-1 1 0,27 3 0,-49-2 73,0-1-1,0 1 1,0 0-1,-1-1 1,1 1-1,0-1 1,-1 1-1,1 0 1,-1 0 0,0-1-1,0 1 1,1 0-1,-1 0 1,0-1-1,0 1 1,-1 0-1,1 0 1,-1 2 0,1 4 29,-1 2-64,0 1 1,-1 0 0,-3 14 0,-4 22 35,6-13-104,-1 0 0,-2 0 0,-1 0 0,-1-1 0,-19 47 0,27-80-42,0 0 0,0 0 1,0 0-1,0 1 1,0-1-1,0 0 1,0 0-1,0 0 0,0 1 1,0-1-1,0 0 1,0 0-1,0 0 1,0 1-1,0-1 0,0 0 1,0 0-1,0 0 1,0 0-1,0 1 1,-1-1-1,1 0 0,0 0 1,0 0-1,0 0 1,0 1-1,0-1 1,-1 0-1,1 0 0,0 0 1,0 0-1,0 0 1,0 0-1,-1 0 0,1 0 1,0 1-1,0-1 1,0 0-1,-1 0 1,1 0-1,0 0 0,0 0 1,0 0-1,-1 0 1,1 0-1,0 0 1,0 0-1,-1 0 0,1 0 1,0 0-1,0-1 1,0 1-1,0 0 1,-1 0-1,1 0 0,0 0 1,0 0-1,0 0 1,0 0-1,-1-1 1,1 1-1,0 0 0,-4-12-3648,0-7-374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03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9444,'0'0'6035,"56"-12"-5251,-12 2-303,7-4-321,9-4-144,15-4-16,11-1-1697,0-1-2785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6T03:02:3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86 4258,'0'0'5941,"-2"-2"-5239,2 1-629,-1 0-1,0 0 1,1 0 0,-1 0-1,0 0 1,0 0-1,1 1 1,-1-1 0,0 0-1,0 1 1,0-1 0,0 0-1,0 1 1,0-1 0,0 1-1,0 0 1,0-1-1,0 1 1,0 0 0,0 0-1,0-1 1,0 1 0,-1 0-1,1 0 1,0 0 0,0 0-1,0 1 1,-1-1-1,0 1-26,0 0 0,0 0 1,0 0-1,1 1 0,-1-1 0,0 0 0,1 1 0,-1-1 0,1 1 0,0 0 0,-1 0 0,1-1 0,-2 4 0,0 2-40,-1 0 0,1 1 1,1-1-1,-1 0 0,1 1 1,1-1-1,-2 16 0,3-22-9,0 0 0,0-1 1,0 1-1,0 0 0,0 0 0,1 0 0,-1 0 0,0 0 0,1 0 0,-1 0 0,1-1 0,-1 1 0,1 0 1,-1 0-1,1-1 0,0 1 0,-1 0 0,1-1 0,0 1 0,-1 0 0,1-1 0,0 1 0,0-1 0,0 0 0,1 1 1,1 1-17,1-1 1,-1 0 0,1 0 0,-1-1 0,1 1 0,-1-1 0,6 1 0,-2-1-21,0-1 0,1 1 0,-1-1 1,0 0-1,1-1 0,-1 0 0,10-4 0,-10 3-58,0-1 1,-1-1-1,0 1 0,0-1 0,0 0 0,0 0 0,-1-1 0,0 1 0,0-1 0,6-10 0,-8 12 35,-1-1 1,1 1-1,-1-1 0,0 0 0,0 0 0,-1 0 0,1 0 0,-1-1 0,0 1 0,-1 0 0,1 0 1,-1-1-1,0 1 0,0 0 0,-1-1 0,-1-5 0,1 9 122,0 0 1,0 1-1,0-1 0,-1 0 0,1 1 1,0 0-1,-1-1 0,0 1 0,1 0 1,-1-1-1,0 1 0,1 0 1,-1 0-1,0 0 0,0 1 0,0-1 1,0 0-1,0 1 0,0-1 0,0 1 1,0 0-1,0 0 0,0-1 1,0 1-1,-3 1 0,-54 1 1196,56-1-1235,1-1 1,-1 1 0,1 0 0,-1 0 0,1 0-1,0 0 1,0 0 0,0 1 0,-1-1 0,1 1-1,1-1 1,-1 1 0,0 0 0,0 0-1,1 0 1,-1 0 0,1 0 0,-1 0 0,1 0-1,0 1 1,0-1 0,0 0 0,0 1 0,-1 2-1,0 3-52,-1 1 0,1-1 0,1 1 0,0 0-1,0 14 1,3-22-105,0 0 1,0-1-1,1 1 0,-1-1 0,0 0 0,1 0 0,-1 0 1,0 0-1,1 0 0,2-1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7:11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1649,'0'0'6336,"0"13"-9967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7:20.8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496 1 4322,'0'0'4495,"-5"0"-3833,-1 1-414,4-1-111,0-1 0,0 2 0,0-1 0,0 0 0,0 0 0,0 1 0,0-1 0,0 1 0,1-1 0,-4 2 0,2 0 77,1 0-1,-1 1 1,1-1-1,-1 0 1,1 1-1,0 0 0,0-1 1,-3 6-1,-9 11 17,3-6-163,1 0 1,-11 18 0,-3 5 4,-169 261 185,190-292-258,-24 46-514,1 1 0,3 2 0,-21 70 0,24-71-3151,0-2-3147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7:22.07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403 7 2689,'-5'-7'9895,"0"8"-10225,-7 12 428,0 0 0,1 0 0,1 1 1,0 0-1,1 1 0,-13 28 0,9-20-30,-53 102-316,6 1-1,-60 183 1,98-241-1758,-3-10-1273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57:23.63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428 13 4530,'0'0'4725,"-21"-11"-2906,2 11-1173,12-1-563,0 1-1,0 0 1,-1 0 0,1 1 0,0 0-1,0 0 1,0 1 0,0 0-1,-10 4 1,-23 15 25,1 1 0,1 3-1,2 1 1,-50 45 0,79-65-99,1 1 0,0 0 0,0 0-1,1 1 1,-1-1 0,2 1 0,-1 0 0,1 1 0,1-1 0,-1 1-1,1 0 1,1 0 0,0 0 0,0 0 0,1 0 0,0 0-1,0 1 1,1-1 0,0 0 0,1 0 0,3 16 0,-3-22-8,0 1 0,0 0-1,0-1 1,0 1 0,1-1 0,0 1 0,-1-1 0,1 0 0,1 0 0,-1 0 0,0 0-1,1 0 1,-1 0 0,1-1 0,0 1 0,0-1 0,0 0 0,0 0 0,0 0 0,1 0 0,-1 0-1,1-1 1,6 3 0,-6-3-8,0 0-1,0 0 1,0 0 0,0 0-1,0-1 1,0 0-1,0 0 1,1 0 0,-1 0-1,0-1 1,0 1-1,0-1 1,0 0 0,0 0-1,0-1 1,0 1-1,-1-1 1,1 0 0,0 0-1,-1 0 1,5-4-1,21-23 31,-1-2 0,-1 0 0,-2-2 0,27-45 0,-34 51-11,10-20 11,-15 26-28,-12 20 8,-1 1-1,0 0 1,0 0 0,0 0 0,0 0-1,1 0 1,-1 0 0,0 0 0,0 0-1,0 0 1,1-1 0,-1 1 0,0 0-1,0 0 1,0 0 0,1 0 0,-1 0-1,0 0 1,0 0 0,1 0 0,-1 1-1,0-1 1,0 0 0,0 0-1,1 0 1,-1 0 0,0 0 0,0 0-1,0 0 1,0 0 0,1 0 0,-1 1-1,0-1 1,0 0 0,0 0 0,0 0-1,0 0 1,1 1 0,-1-1 0,0 0-1,0 0 1,0 0 0,0 0 0,0 1-1,0-1 1,0 0 0,7 42 349,-4-21-281,0-1 28,2-1 0,0 0 1,1 0-1,1 0 1,1-1-1,1 0 0,0 0 1,2-1-1,-1 0 1,24 26-1,-26-35-165,0 0-1,1 0 1,0-1-1,0 0 1,0 0 0,1-1-1,0-1 1,19 9-1,-21-11-266,0-1 0,1 0 0,-1 0-1,1-1 1,0 0 0,0 0 0,-1-1-1,1 0 1,0 0 0,0-1 0,-1-1-1,14-3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1.9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35 144 656,'0'0'3639,"-4"3"-3068,2-2-504,0 0-1,0 0 1,1 0-1,-1 0 1,1 0-1,-1 0 1,1 0-1,-1 0 1,1 1-1,0-1 1,-1 1-1,1-1 1,-1 3-1,2-3 40,0 0-81,0 0-1,-8 14 3171,8-23-2648,4-8-647,61-65-251,-18 22-3532,-31 40 828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2.34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99 688,'0'0'4514,"36"-24"-4370,-25 19-15,-6-1-81,5-2 48,11 0-96,-6 0 0,6 1-16,-6-1-545,1 0-287,-1-3-81,6 6-783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1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8 3586,'0'0'7110,"-2"2"-6385,-1 5-632,0-1 0,0 0-1,1 1 1,0-1 0,0 1-1,1 0 1,0-1 0,0 1-1,0 0 1,1 0 0,0 0 0,0 0-1,1-1 1,0 1 0,0 0-1,1 0 1,-1-1 0,1 1-1,6 12 1,-6-15-98,0 1-1,0-1 1,1 0 0,-1 1 0,1-1-1,0 0 1,0-1 0,1 1-1,-1 0 1,1-1 0,-1 0-1,1 0 1,0 0 0,0 0-1,1-1 1,-1 1 0,0-1-1,1 0 1,-1-1 0,1 1-1,0-1 1,0 0 0,-1 0-1,1 0 1,0-1 0,0 1-1,0-1 1,0 0 0,6-2-1,-8 1 23,0 0 1,-1 0-1,1 0 0,-1 0 0,1-1 0,-1 1 0,0-1 0,0 0 1,1 0-1,-1 0 0,-1 0 0,1 0 0,0 0 0,0 0 0,-1 0 1,1-1-1,-1 1 0,0-1 0,0 1 0,0-1 0,0 0 0,0 1 1,0-1-1,-1 0 0,1-3 0,2-9 80,-1 0-1,-1 0 1,0-17 0,-1 27-68,0 1 0,0 0 0,0-1 0,0 1 0,-1 0 1,0-1-1,0 1 0,0 0 0,-1 0 0,1 0 0,-4-6 0,3 7 4,0 1 0,-1-1 0,1 1 0,-1 0 0,0 0 0,0 0 0,1 0 0,-1 0 0,0 0 0,-1 1 0,1-1 0,0 1 0,0 0 0,-1 0 0,-3 0 0,-5-2-110,-1 1 0,1 1-1,-1 0 1,1 0 0,-1 2-1,-15 1 1,18 2-1414,4 7-1762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2.69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78 2257,'0'0'2785,"52"-19"-2529,-42 11-63,0 0-161,6 0 0,-6 3 0,0 0-32,-4-3-305,4 2-543,0-4-561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3.04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0 109 2593,'0'0'2513,"21"-29"-2513,-16 18-288,0 1-1120</inkml:trace>
  <inkml:trace contextRef="#ctx0" brushRef="#br0" timeOffset="1">202 0 3650,'0'0'864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4.27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77 1297,'0'0'5058,"-16"-8"-4642,16 6-160,0-4-256,0 1 0,0-6-112,0-2-704,0-3-481,5 0-912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4.61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1 292 2001,'72'-135'992,"-67"135"-832,-5-3 97,5-5 47,0-3-96,6-2-112,4-3-96,-4-2-288,-1 2-993</inkml:trace>
  <inkml:trace contextRef="#ctx0" brushRef="#br0" timeOffset="1">243 0 2305,'0'0'1649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7.8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0 498 208,'0'0'5512,"5"-17"-4055,12-9-1444,1 0 0,37-40 1,-31 39-1778,23-36 1,-11 59 3529,-25-2-1734,0 0 0,-1-1 0,1 0 1,-1 0-1,-1-1 0,16-17 0,-12 13-576,-1 1 1,25-17-1,-4 9 295,29-21 829,24-33-756,-78 59-95,-6 8-744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38.35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33 22 496,'0'0'4253,"-5"0"-3856,-22 0 1073,44 0-1334,6-1 412,44-9 0,-45 6-174,47-2 0,-60 5-337,0 1 0,0 1 0,0-1 0,0 2 1,0-1-1,-1 1 0,16 5 0,-20-4-25,1-1 1,-1 1-1,0 0 1,0 0-1,0 1 1,0-1-1,0 1 1,-1 0-1,0 0 0,0 0 1,0 0-1,0 0 1,-1 1-1,1-1 1,1 7-1,0 1 14,-1-1 1,-1 1-1,0-1 0,0 1 1,-1 0-1,-1 0 0,-2 23 1,2-2-14,-11 81-2737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46.6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40 3282,'0'0'3358,"2"0"-3255,0 0 0,0 0 0,0 0 0,0 0 0,0 1 0,0-1 0,0 0 0,0 1 0,0 0 0,0-1 0,2 2 0,1 4-17,0 0 0,0 1 0,-1-1 0,0 1 0,0 0 1,3 8-1,12 20 66,-9-19-104,2 1 0,0-2 0,0 0 0,28 26 0,-33-36-41,-1 0-1,1 0 0,0-1 0,0 0 0,1 0 0,-1 0 1,1-1-1,0 0 0,0-1 0,0 0 0,0 0 1,0-1-1,0 1 0,12-1 0,-16-1 8,0 0-1,0-1 1,1 1-1,-1-1 1,0 1-1,1-1 1,-1-1-1,0 1 1,0 0-1,0-1 1,0 0-1,4-2 1,-3-1 22,0 1 0,0-1 0,0 1 0,-1-2 0,0 1 0,0 0 0,5-8 0,-1 0-8,0 0 0,-1-1 0,0 0-1,-1-1 1,-1 1 0,0-1 0,-1 0 0,-1 0-1,0-1 1,-1 1 0,1-29 0,-3 43-14,0 0 0,0 1 0,0-1 0,0 0 0,0 1 0,0-1 0,0 0-1,0 0 1,-1 1 0,1-1 0,0 0 0,0 1 0,-1-1 0,1 0 0,0 1 0,-1-1 0,1 1 0,0-1 0,-1 0 0,1 1 0,-1-1 0,1 1 0,-1-1 0,1 1 0,-1-1 0,0 1 0,1 0 0,-1-1 0,0 1 0,1 0 0,-1-1 0,0 1 0,1 0-1,-1 0 1,0 0 0,1 0 0,-1 0 0,0-1 0,0 1 0,1 0 0,-2 1 0,1-1 8,0 0 1,0 0-1,0 1 0,0-1 0,-1 1 1,1-1-1,0 1 0,0-1 0,0 1 1,0-1-1,1 1 0,-1 0 0,0 0 1,0-1-1,0 1 0,1 0 0,-1 0 1,0 0-1,1 0 0,-1 0 0,0 0 1,1 0-1,0 0 0,-1 0 1,1 0-1,-1 2 0,-2 22 0,2 1 0,2 47 0,1-16-5,0-15-22,2 0 1,11 48 0,5 44 57,-18-111-44,-1 1-1,-1-1 1,-1 0 0,-5 35 0,5-52-6,-1 0-1,1 0 1,-1 0 0,0 0 0,0 0 0,-1-1 0,0 1-1,0-1 1,0 1 0,0-1 0,-1 0 0,0 0 0,0-1 0,0 1-1,-1-1 1,0 0 0,0 0 0,0-1 0,0 1 0,0-1-1,-1 0 1,-6 3 0,7-5-81,1 1 0,-1-1 0,1 0 0,-1 0 0,0 0 0,1-1 0,-1 1 0,0-1 0,1 0 0,-1-1 0,0 1 0,1-1 0,-1 0 0,0 0 0,1 0 0,-1-1 0,1 0 0,0 0 0,-1 0-1,1 0 1,0-1 0,0 1 0,-6-6 0,7 4-167,0 1-1,0 0 0,1-1 0,-1 1 1,1-1-1,0 0 0,0 0 0,0 0 0,0 0 1,1 0-1,0 0 0,0 0 0,0-1 1,0 1-1,0 0 0,1-8 0,0-13-2515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2:47.30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17 23 2161,'0'0'3831,"-1"5"-3476,-4 16 86,2-10-270,1 1 1,0-1 0,0 1-1,1 0 1,1 12 0,0-21-170,0 0 0,0-1 0,1 1 0,0 0 0,-1-1 0,1 1 0,0 0 0,0-1 1,0 1-1,1-1 0,-1 0 0,0 1 0,1-1 0,0 0 0,-1 0 0,1 0 0,0 0 0,0 0 0,0 0 1,0-1-1,1 1 0,-1-1 0,0 1 0,1-1 0,-1 0 0,1 0 0,-1 0 0,4 1 0,1 0-10,0-1-1,1 1 1,-1-1 0,1-1-1,0 1 1,-1-1-1,1 0 1,12-3 0,-18 3 9,0-1 0,1 1 1,-1-1-1,0 1 0,0-1 1,1 0-1,-1 0 0,0 0 0,0 0 1,0-1-1,0 1 0,0 0 1,0-1-1,-1 0 0,1 1 1,0-1-1,-1 0 0,0 0 1,1 0-1,-1 0 0,0 0 1,0 0-1,0 0 0,0 0 1,0 0-1,0-1 0,-1 1 1,1 0-1,-1 0 0,1-1 1,-1 1-1,0-4 0,0-5 62,0 6 11,0 0 0,0 0-1,0 0 1,-1-1 0,-1-7-1,1 11-47,0-1-1,-1 1 0,1 0 0,0 0 0,-1 0 1,1 0-1,-1 0 0,1 0 0,-1 0 0,0 1 1,0-1-1,0 0 0,0 1 0,-4-3 0,-4-1 26,0 1 0,0-1-1,-19-4 1,-19-8-48,47 16-84,0 1 1,-1-1-1,1 0 1,0 0-1,0 0 1,0 0-1,0 0 1,0 0-1,0 0 1,0-1-1,1 1 1,-2-3-1,1 3-153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5-30T01:32:20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19426 12835 667 0,'0'0'126'16,"0"0"-109"-16,0 0 32 0,0 0 37 15,0 0-29-15,0 0-21 16,0 0-1-16,5 0-6 16,-5 0-1-16,1 0-7 15,-1 0 0-15,0 0 1 16,0 0 0-16,0 0-1 15,0 0 7-15,0 0-9 16,0 0 0-16,0 0-1 16,0 0-3-16,0 0 3 15,0 0-16-15,2 0 0 16,-2 0-2-16,1 0-3 16,1 0 0-16,1 0 0 0,3 4 0 15,4 8 0-15,0 6 6 16,4 6-3-16,-5 4 1 15,-2 4-1-15,-2 2 3 16,-5 1-3-16,0-4 3 16,0 1-3-16,-2-5 0 15,-10 1-2-15,-6 0-6 16,-4 1-6-16,3-1-8 16,-1-5 2-16,5-7-2 15,7-10 13-15,3-6-25 16,5 0-56-16,5-20-105 15,15-5-242-15</inkml:trace>
  <inkml:trace contextRef="#ctx0" brushRef="#br0" timeOffset="924.99">19841 12519 487 0,'0'0'85'0,"0"0"-26"16,0 0 63-16,0 0 22 0,0 0-69 15,0 0-19-15,0 0-20 16,-24-22 0-16,24 22-14 15,0 0-11-15,0 0-8 16,0-2-3-16,6-2 0 16,9 2 0-16,6-4 0 15,1 3 1-15,1 1-1 16,2 2 1-16,0 0 0 16,1 2 7-16,0 9-3 15,-3 3-5-15,-1 2 5 16,-1 2-4-16,-6 1 3 15,-2 4-2-15,-7 3 1 16,-4 2-2-16,-2 6 11 16,-8 0-3-16,-14-1 0 0,-6 3 1 15,-2-5-7-15,-1-3 0 16,1-2 0-16,0-5 7 16,2-5-5-16,1-4-5 15,4-4-1-15,5-6-2 16,6-2-3-16,4 0 5 15,3 0-10-15,1 0-10 16,2-8 7-16,2-6-27 16,0-3-37-16,12-5-87 15,7 4-85-15,1-1-7 16</inkml:trace>
  <inkml:trace contextRef="#ctx0" brushRef="#br0" timeOffset="1296.58">20282 12428 220 0,'0'0'409'0,"0"0"-338"16,0 0 51-16,0 0-33 15,0 0-22-15,0 0-13 16,-82 61-11-16,60-38-3 16,-2 4-4-16,6 0 1 0,4 4 1 15,6 3-16-15,6-1-6 16,2 1 5-16,0 1-9 16,10-2 2-16,7 1-3 15,2-5-3-15,1-1-3 16,4-7-5-16,0-2 0 15,1-6-1-15,1-5-2 16,4-6 0-16,4-2-21 16,12-6-53-16,4-17-23 15,0 0-216-15,1 2-395 16</inkml:trace>
  <inkml:trace contextRef="#ctx0" brushRef="#br0" timeOffset="2017.86">20738 12815 581 0,'0'0'89'0,"0"0"61"15,0 0-29-15,0 0-68 0,0 0-38 16,0 0-6-16,5-34 1 16,9 25-3-16,1 1 2 15,1 2 6-15,2 0 2 16,-1 3-3-16,-1 1-5 15,-1 2-1-15,0 0 11 16,-5 0-15-16,1 0 6 16,-3 5-3-16,-1 2 1 15,-3 2 3-15,-2 4 4 16,-2 2-1-16,0 3 1 16,0 5 3-16,-8-1-9 0,-7 0-2 15,-1 0 2-15,-2 1 9 16,0-2-1-16,-3 3-5 15,3-5 3-15,3 0-9 16,4-4 3-16,3-5 5 16,3-4-5-16,4-2 1 15,1-2-10-15,0 2-3 16,0 1-1-16,12 2-1 16,9 2 2-16,4-3 3 15,3-2-1-15,4-2 1 16,-1-2 0-16,2 0 1 15,-2 0 2-15,-2 0-2 16,-4 0 0-16,-2 0 3 16,-6 0-1-16,-2 0-1 0,-3 0 1 15,-6 0-2 1,-1-2 6-16,-2 2-5 0,0-2-2 16,1 1 2-16,-1 1-1 15,0 0 0-15,-2 0 0 16,1 0-1-16,1 0-3 15,0 0-33-15,5-3-42 16,2-1-43-16,0-2-333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0:23.823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1 325 2673,'0'0'4821,"35"-6"141,-21 5-4598,0-1 0,0 0-1,24-8 1,22-3 33,-14 4-63,0-2-1,-1-1 1,45-19 0,42-13-52,-30 9-232,-72 24 5,0 0 1,1 2-1,38-6 1,57-10 198,-77 14-106,59-6-1,-95 15-133,0 0 0,23-8 0,22-4 27,11 2 31,-69 12-120,0 0 0,0-1-1,1 1 1,-1 0 0,0-1 0,0 1-1,1-1 1,-1 1 0,0 0 0,0-1-1,0 1 1,0-1 0,0 1 0,0 0-1,0-1 1,0 1 0,0-1-1,0 1 1,0-1 0,0 1 0,0-1-1,0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3.9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6947,'0'0'3810,"3"-10"-3362,10-35-162,-12 43-249,0-1 0,1 1 0,-1 0 0,1-1 0,-1 1 1,1 0-1,0 0 0,0 0 0,0 0 0,0 0 0,1 1 1,-1-1-1,0 0 0,1 1 0,-1 0 0,1 0 1,-1 0-1,1 0 0,0 0 0,3-1 0,4 1 148,0-1 0,-1 1 0,21 1 0,-19 1-65,-6-1-65,0 0-1,1 1 0,-1 0 0,0 0 0,0 0 0,0 1 0,0-1 1,0 1-1,0 1 0,0-1 0,0 1 0,-1-1 0,0 2 1,1-1-1,-1 0 0,0 1 0,0-1 0,-1 1 0,1 0 1,4 7-1,-4-3 10,1-1 1,-1 1-1,0 0 0,-1 0 1,0 0-1,0 0 1,-1 1-1,0-1 0,0 1 1,-1 0-1,1 13 1,-2-7 4,-1-1 0,0 1 0,-1-1 0,-1 1 0,0-1 0,-5 15 1,5-20-57,-1-1 1,0 0-1,0-1 0,-1 1 1,0-1-1,0 1 1,0-2-1,-1 1 1,0 0-1,-1-1 1,-10 8-1,-31 15 86,46-28-193,-1 1-1,1-1 1,-1 0 0,0 0-1,1 0 1,-1 0-1,0-1 1,0 1-1,0-1 1,1 0-1,-1 0 1,0 0 0,0 0-1,0 0 1,0 0-1,0-1 1,-3-1-1,5-2-494,0 1-1,1-1 1,0 0-1,0 0 0,0 0 1,0 0-1,2-8 1,7-9-2762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0:24.881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10 0 7491,'0'0'7086,"-9"6"-6251,15-3-816,1-1 0,0 1 0,-1-1 0,1 0 0,0-1 0,0 0 0,0 0 0,13 0 0,5 1 67,126 12 132,-108-8-20,72 0 119,-107-4-152,-8-2-122,1 0 0,0 0 1,-1 0-1,1 0 0,0 0 0,0 0 0,-1 0 0,1 0 0,0 0 0,0 0 0,-1 0 0,1 1 0,0-1 1,-1 0-1,1 0 0,0 1 0,-1-1 0,1 0 0,0 1 0,-1-1 0,1 1 0,-1-1 0,1 1 0,-1-1 1,1 1-1,0 1 0,-2 8 70,0 0 0,0 1 0,-1-1 1,0 0-1,-1 0 0,0 0 0,-5 11 0,-38 67-194,11-24-146,-2 18-2262,21-45-2097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0:36.296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0 68 8356,'0'0'2873,"5"0"-2769,20 0 52,1-1 0,0-1 0,0-2-1,48-11 1,-33 5-53,73-9 0,-46 10-63,-67 9-40,12-3-9,0 1-1,0 0 1,0 2 0,0-1 0,0 1 0,22 4 0,-35-4 11,1 0 1,0 0-1,0 0 1,0 1 0,0-1-1,0 0 1,0 0-1,-1 1 1,1-1 0,0 1-1,0-1 1,-1 1 0,1-1-1,0 1 1,-1-1-1,1 1 1,0 0 0,-1-1-1,1 1 1,-1 0-1,1 0 1,-1 0 0,1-1-1,-1 1 1,0 0-1,1 0 1,-1 0 0,0 0-1,0-1 1,1 2-1,-2 0 13,1 1-1,-1-1 0,1-1 0,-1 1 0,0 0 0,1 0 0,-1 0 1,0 0-1,0 0 0,-1-1 0,1 1 0,-3 2 0,-4 5 40,-1 0 0,-1-1 0,-12 9 0,-131 102-191,132-99 124,0 1 1,2 1-1,0 1 0,-25 39 1,20-23 149,-35 78 1,58-113-136,0-1 0,1 0 0,-1 1 0,1-1 1,0 1-1,0-1 0,1 5 0,-1 2-30,2-9 23,1 1 1,-1-1-1,1 0 0,-1 0 1,1 0-1,-1 0 0,1 0 1,-1-1-1,1 1 0,0-1 1,-1 0-1,6 0 0,-1 1 10,64 11 129,-37-5-95,0-1 1,50 1 0,-73-7-36,-4 0-10,0 1 0,1-1-1,-1-1 1,0 1 0,0-1-1,0-1 1,0 1 0,0-1-1,0-1 1,0 1 0,7-4-1,17-16-785,-4 0-1903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0:36.807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4 6 6755,'0'0'5587,"-4"0"-5571,12 0 32,10 0-16,5 0 32,3 0-16,2 0 0,6 0-48,5 0 0,5 0 0,2 0-1761,3-6-4050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0:37.849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40 125 4914,'0'0'5627,"-7"0"-4787,-18 0-536,24 0-297,1-1 0,-1 1-1,1 0 1,-1 0 0,1-1 0,0 1-1,-1-1 1,1 1 0,-1 0-1,1-1 1,0 1 0,-1-1 0,1 1-1,0-1 1,-1 1 0,1-1-1,0 1 1,0-1 0,0 1 0,-1-1-1,1 1 1,0-1 0,0 1-1,0-1 1,0 1 0,0-1 0,0 1-1,0-1 1,0 0 0,0 1-1,0-1 1,0 1 0,1-1 0,2-18-38,0 14 26,1-1 0,0 1 0,0 0 0,0 0 0,1 0 0,0 1 0,-1-1 0,2 1 0,-1 1 0,0-1 0,1 1 0,0-1 0,8-2 0,-3 1-2,0 1-1,1 0 1,0 0-1,0 1 0,0 1 1,15-2-1,34 4-64,-60 1 73,0-1-1,0 1 1,-1 0 0,1-1-1,0 1 1,0 0-1,0 0 1,-1 0 0,1 0-1,0-1 1,-1 1-1,1 0 1,-1 0 0,1 0-1,-1 0 1,1 0 0,-1 1-1,0-1 1,1 0-1,-1 0 1,0 0 0,0 0-1,0 0 1,0 2 0,2 31 107,-3-30-64,2 7 102,-1 1-1,-1-1 1,0 1 0,-1-1-1,0 0 1,-1 1 0,0-1-1,0 0 1,-10 19 0,0-8-48,0 0-1,-1-1 1,-1-1 0,-1-1 0,-30 30 0,45-49-102,1 1 1,-1 0-1,1-1 1,-1 1-1,1 0 1,-1-1-1,1 1 1,-1 0-1,1-1 1,0 1-1,-1 0 1,1 0-1,0-1 1,0 1-1,0 0 1,0 0-1,-1 0 1,1-1-1,0 1 1,0 0-1,0 0 1,1 0-1,-1 0 1,0-1-1,0 1 1,0 0-1,1 0 1,-1-1-1,0 1 1,0 0-1,1 0 1,-1-1-1,1 1 1,-1 0-1,1-1 1,-1 1-1,2 1 1,0 0 1,0 0 0,0-1 0,1 1 0,-1 0 1,1-1-1,-1 1 0,1-1 0,4 2 0,8 2 57,0-1 0,1-1-1,0 0 1,0-1-1,0-1 1,0 0 0,0-1-1,-1-1 1,18-3 0,4-4-346,0-1 0,57-22 1,-39 13-3947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1:07.175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80 1268 2273,'0'3'12745,"0"-46"-12707,1 9 8,-1 1 0,-7-43 0,3 20 71,2-3-34,1 37-53,0-1 0,2 1 0,0-1 1,1 1-1,8-34 0,-3 34-200,-4 15 245,0 0-1,-1 0 0,0 0 0,0-1 1,-1 1-1,1-1 0,-2 1 1,1-1-1,-1 1 0,0-1 0,-1 1 1,0 0-1,0-1 0,-3-7 1,-1-4-84,0 0 1,-4-27 0,8 41 9,-3-27 51,0-62 0,3 85-43,0-1 1,0 0 0,-6-17 0,4 17 0,1 0 0,0 0 0,-1-20 1,3-26 10,-7 31 225,5 22-243,1-1 1,-1 1-1,1-1 0,0 1 0,0-1 1,1 0-1,-1-5 0,1 9 24,0-39-107,0-71 112,-1 108-29,1 0 0,-1 0 0,1 0 0,-1-1 0,0 1 0,0 0 0,0 0-1,0 0 1,0 1 0,0-1 0,0 0 0,-1 0 0,-1-1 0,1 1 0,1 0 0,-1 0 0,1 0 0,0 0 0,-1 0 0,1 0 0,0 0 0,0 0 0,0-1 0,1 1 0,-1 0 0,0-1 0,0-3-1,1 6-67,0 0 0,0-1-1,0 1 1,0 0-1,0-1 1,0 1-1,0 0 1,0 0-1,0-1 1,0 1 0,0 0-1,0-1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09:21:08.306"/>
    </inkml:context>
    <inkml:brush xml:id="br0">
      <inkml:brushProperty name="width" value="0.2" units="cm"/>
      <inkml:brushProperty name="height" value="0.2" units="cm"/>
      <inkml:brushProperty name="color" value="#1507D1"/>
    </inkml:brush>
  </inkml:definitions>
  <inkml:trace contextRef="#ctx0" brushRef="#br0">21 325 1953,'0'0'7619,"-4"6"-7162,2 1-327,1-4-61,0-1 1,0 0-1,0 1 0,0-1 1,0 0-1,0 0 1,0 0-1,-1 1 0,1-1 1,-3 2-1,21-17 3208,7-5-2853,6-12-4,-2-1 1,-1-2-1,-1 0 1,38-68-1,-52 81-279,1 1-1,0 0 1,28-29 686,-26 50-681,-5 4-126,0 0 0,0 1 1,0 0-1,0 1 0,9 9 0,8 7 27,48 35-10,-21-18-42,50 50 0,-101-87-244,1-1 0,-1 1 0,0 0 0,-1-1-1,1 1 1,-1 1 0,4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19 531 4610,'0'0'6278,"-3"9"-5470,-11 26-165,14-43 4038,-1-2-4353,1 0 0,0 0 1,1 0-1,3-20 1,9 0-121,0 0-1,2 0 1,20-29 0,15-29-65,27-53 489,-74 136-526,-1 1 1,-1-1-1,1 0 0,-1 1 1,0-1-1,1-6 0,-2 7-70,1-1 0,0 1-1,0 0 1,0 0 0,0 0-1,1 0 1,2-5 0,-1 7-31,-1 1 48,1 1-37,-2 0-10,31-27-9,-31 27 6,-1-1-1,0 0 1,1 0 0,-1 1 0,1-1-1,-1 0 1,1 1 0,0-1-1,-1 0 1,1 1 0,0-1-1,-1 1 1,1-1 0,0 1-1,0 0 1,-1-1 0,1 1-1,0 0 1,0-1 0,0 1-1,0 0 1,-1 0 0,1 0-1,0 0 1,0 0 0,0 0-1,0 0 1,0 0 0,0 0-1,-1 0 1,1 0 0,0 0-1,0 1 1,0-1 0,1 1-1,24 20-182,-19-13 219,181 167 156,-154-139-1433,-2 1 0,-1 2 0,28 48 0,-31-31-2113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44 146 3714,'0'0'9359,"-7"-2"-8938,-21-9 25,27 10-421,1 1 0,-1-1 0,0 1 0,1-1 0,-1 0 0,1 1 0,-1-1-1,1 0 1,-1 1 0,1-1 0,-1 0 0,1 0 0,0 1 0,-1-1 0,1 0 0,0 0 0,0 0 0,0 1 0,0-1 0,-1 0 0,1 0 0,0 0 0,0 0 0,0 1 0,1-1 0,-1 0 0,0 0 0,0 0 0,1-1 0,-1-1 63,1-2-72,-1 1-1,1-1 1,0 1-1,0 0 0,0 0 1,0-1-1,1 1 0,0 0 1,0 0-1,0 0 0,0 1 1,1-1-1,-1 0 1,1 1-1,0 0 0,0-1 1,0 1-1,1 0 0,-1 1 1,1-1-1,5-2 0,-5 2-1,1 0-1,0 0 1,1 1-1,-1 0 0,0 0 1,1 0-1,-1 1 1,1 0-1,-1 0 0,1 0 1,-1 1-1,1 0 0,0 0 1,-1 0-1,1 1 1,9 2-1,-12-2-3,0 1 0,-1-1 0,1 1 0,-1 0 0,1 0 0,-1 0 0,0 0 0,0 0 0,0 0 0,0 1 1,0-1-1,0 0 0,-1 1 0,1 0 0,-1 0 0,1-1 0,-1 1 0,1 5 0,1 2 38,0 0-1,-1 0 1,0 1 0,1 12 0,-3 139 285,-3-99-254,8 67-1,-5-127-84,0-1-1,1 1 0,-1 0 0,1 0 0,0-1 0,0 1 0,0 0 1,0-1-1,1 1 0,-1-1 0,0 0 0,1 1 0,0-1 0,0 0 1,0 0-1,0 0 0,0 0 0,0 0 0,0 0 0,0-1 0,1 1 1,-1-1-1,1 0 0,-1 1 0,1-1 0,-1 0 0,1-1 0,0 1 1,3 0-1,8 1-9,1 0 0,-1-1 0,1-1 0,22-2 0,-2 1 107,-26 0-215,0 1 1,0-1 0,0-1 0,0 0-1,-1 0 1,1-1 0,0 0 0,-1 0-1,0-1 1,0 0 0,0 0 0,0-1-1,-1 0 1,8-6 0,-14 10-96,0 0 0,-1 0 0,1 0 0,-1 0 0,1 0 0,-1 0 0,1 0 1,-1 0-1,0 0 0,1 0 0,-1 0 0,0 0 0,0 0 0,0 0 0,0 0 0,0-1 0,0 0 0,0-11-2617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1 231 6755,'0'0'6339,"10"-8"-6163,16-10 80,10-9 16,0 1-256,11-6 176,-1-3-192,1 6-224,4 3-352,1 4-897,-6 14-1104,-4 8-1137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8 3586,'0'0'7110,"-2"2"-6385,-1 5-632,0-1 0,0 0-1,1 1 1,0-1 0,0 1-1,1 0 1,0-1 0,0 1-1,0 0 1,1 0 0,0 0 0,0 0-1,1-1 1,0 1 0,0 0-1,1 0 1,-1-1 0,1 1-1,6 12 1,-6-15-98,0 1-1,0-1 1,1 0 0,-1 1 0,1-1-1,0 0 1,0-1 0,1 1-1,-1 0 1,1-1 0,-1 0-1,1 0 1,0 0 0,0 0-1,1-1 1,-1 1 0,0-1-1,1 0 1,-1-1 0,1 1-1,0-1 1,0 0 0,-1 0-1,1 0 1,0-1 0,0 1-1,0-1 1,0 0 0,6-2-1,-8 1 23,0 0 1,-1 0-1,1 0 0,-1 0 0,1-1 0,-1 1 0,0-1 0,0 0 1,1 0-1,-1 0 0,-1 0 0,1 0 0,0 0 0,0 0 0,-1 0 1,1-1-1,-1 1 0,0-1 0,0 1 0,0-1 0,0 0 0,0 1 1,0-1-1,-1 0 0,1-3 0,2-9 80,-1 0-1,-1 0 1,0-17 0,-1 27-68,0 1 0,0 0 0,0-1 0,0 1 0,-1 0 1,0-1-1,0 1 0,0 0 0,-1 0 0,1 0 0,-4-6 0,3 7 4,0 1 0,-1-1 0,1 1 0,-1 0 0,0 0 0,0 0 0,1 0 0,-1 0 0,0 0 0,-1 1 0,1-1 0,0 1 0,0 0 0,-1 0 0,-3 0 0,-5-2-110,-1 1 0,1 1-1,-1 0 1,1 0 0,-1 2-1,-15 1 1,18 2-1414,4 7-1762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4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1 4770,'0'0'6622,"-14"15"-5787,-45 49-136,57-62-654,1 0-1,-1 0 1,1 0-1,-1 0 1,1 0 0,0 1-1,-1-1 1,1 0-1,1 1 1,-1-1 0,0 1-1,0-1 1,1 1-1,0-1 1,-1 1 0,1-1-1,0 1 1,0-1-1,0 1 1,1 3 0,0 6 154,0-2-89,-1-1 0,1 1 0,1 0 0,-1 0 0,2 0 0,-1-1-1,2 1 1,-1-1 0,1 0 0,0 0 0,1 0 0,0-1 0,1 1-1,-1-1 1,2 0 0,8 8 0,-3-2-19,-4-4-54,0-1 0,0 0 1,1 0-1,1-1 0,-1 0 1,20 12-1,-26-19-166,-1 0-1,1 0 1,0 0-1,-1-1 1,1 1-1,0-1 1,0 1-1,-1-1 1,1 0-1,0 0 1,0-1-1,-1 1 1,1 0-1,0-1 1,-1 0-1,1 1 1,0-1-1,-1 0 1,1-1-1,-1 1 1,0 0 0,1-1-1,-1 1 1,0-1-1,0 0 1,0 1-1,0-1 1,0 0-1,3-4 1,20-25-3801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96 6947,'0'0'3810,"3"-10"-3362,10-35-162,-12 43-249,0-1 0,1 1 0,-1 0 0,1-1 0,-1 1 1,1 0-1,0 0 0,0 0 0,0 0 0,0 0 0,1 1 1,-1-1-1,0 0 0,1 1 0,-1 0 0,1 0 1,-1 0-1,1 0 0,0 0 0,3-1 0,4 1 148,0-1 0,-1 1 0,21 1 0,-19 1-65,-6-1-65,0 0-1,1 1 0,-1 0 0,0 0 0,0 0 0,0 1 0,0-1 1,0 1-1,0 1 0,0-1 0,0 1 0,-1-1 0,0 2 1,1-1-1,-1 0 0,0 1 0,0-1 0,-1 1 0,1 0 1,4 7-1,-4-3 10,1-1 1,-1 1-1,0 0 0,-1 0 1,0 0-1,0 0 1,-1 1-1,0-1 0,0 1 1,-1 0-1,1 13 1,-2-7 4,-1-1 0,0 1 0,-1-1 0,-1 1 0,0-1 0,-5 15 1,5-20-57,-1-1 1,0 0-1,0-1 0,-1 1 1,0-1-1,0 1 1,0-2-1,-1 1 1,0 0-1,-1-1 1,-10 8-1,-31 15 86,46-28-193,-1 1-1,1-1 1,-1 0 0,0 0-1,1 0 1,-1 0-1,0-1 1,0 1-1,0-1 1,1 0-1,-1 0 1,0 0 0,0 0-1,0 0 1,0 0-1,0-1 1,-3-1-1,5-2-494,0 1-1,1-1 1,0 0-1,0 0 0,0 0 1,0 0-1,2-8 1,7-9-2762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1 4770,'0'0'6622,"-14"15"-5787,-45 49-136,57-62-654,1 0-1,-1 0 1,1 0-1,-1 0 1,1 0 0,0 1-1,-1-1 1,1 0-1,1 1 1,-1-1 0,0 1-1,0-1 1,1 1-1,0-1 1,-1 1 0,1-1-1,0 1 1,0-1-1,0 1 1,1 3 0,0 6 154,0-2-89,-1-1 0,1 1 0,1 0 0,-1 0 0,2 0 0,-1-1-1,2 1 1,-1-1 0,1 0 0,0 0 0,1 0 0,0-1 0,1 1-1,-1-1 1,2 0 0,8 8 0,-3-2-19,-4-4-54,0-1 0,0 0 1,1 0-1,1-1 0,-1 0 1,20 12-1,-26-19-166,-1 0-1,1 0 1,0 0-1,-1-1 1,1 1-1,0-1 1,0 1-1,-1-1 1,1 0-1,0 0 1,0-1-1,-1 1 1,1 0-1,0-1 1,-1 0-1,1 1 1,0-1-1,-1 0 1,1-1-1,-1 1 1,0 0 0,1-1-1,-1 1 1,0-1-1,0 0 1,0 1-1,0-1 1,0 0-1,3-4 1,20-25-3801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11 4418,'0'0'6158,"-7"-2"-5422,-17-7-355,24 9-358,-1 0-1,1 0 0,-1 0 0,1 1 1,-1-1-1,1 0 0,-1 0 1,0 0-1,1 0 0,-1 1 0,1-1 1,-1 0-1,1 1 0,0-1 1,-1 0-1,1 1 0,-1-1 0,1 0 1,-1 1-1,1-1 0,0 1 1,-1-1-1,1 1 0,0-1 0,0 1 1,-1-1-1,1 1 0,0-1 1,0 1-1,0-1 0,0 1 0,0-1 1,-1 1-1,1-1 0,0 1 0,0 0 1,0-1-1,1 1 0,-1-1 1,0 1-1,0-1 0,0 1 0,0 0 1,0 1 69,-2 21 219,0 40 0,2-51-264,0-10-45,0 0 0,1-1 0,-1 1-1,1 0 1,-1 0 0,1 0-1,0 0 1,0 0 0,0 0-1,0-1 1,0 1 0,0 0-1,0-1 1,0 1 0,1-1 0,-1 1-1,1-1 1,-1 0 0,1 1-1,-1-1 1,1 0 0,0 0-1,0 0 1,-1 0 0,1-1-1,0 1 1,0 0 0,0-1 0,0 0-1,0 1 1,2-1 0,10 3 24,0-2 0,0 0 0,19-1 0,-21 0 120,-9 0-124,-1-1 0,1 1 0,0-1 1,-1 0-1,1 0 0,-1 0 0,1 0 1,-1 0-1,1-1 0,-1 1 0,0-1 1,0 0-1,0 1 0,0-1 0,0 0 0,0 0 1,0 0-1,-1-1 0,1 1 0,-1 0 1,1-1-1,-1 1 0,0-1 0,0 1 1,0-1-1,0 1 0,0-1 0,0-4 1,0 4 16,-1 0 0,1-1 1,0 1-1,-1 0 0,0 0 1,0-1-1,0 1 1,0 0-1,0-1 0,-1 1 1,1 0-1,-1 0 1,0-1-1,0 1 0,0 0 1,0 0-1,-1 0 0,1 0 1,-1 0-1,0 1 1,0-1-1,0 0 0,-5-4 1,3 5 20,0-1 0,-1 1 0,1 0 0,-1 0 0,0 1 0,0 0 0,0-1 0,0 2 0,0-1 0,0 0 0,0 1 0,-6 0 0,-20-2-1263,1-7-3777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2356 484 1585,'0'0'3567,"-13"0"-3183,11 0-405,-102-5 2195,95 4-2063,-4-1 120,0 0 0,0 0-1,0-1 1,-14-6-1,16 6-75,0 0-1,-1 0 0,-18-1 0,18 3-65,1-1 0,-1 0-1,-18-6 1,21 5-26,0 1 1,0 0 0,0 1 0,-1 0 0,1 0 0,0 1 0,-16 2 0,16-1-43,-1 0 0,1-1 0,0 0 1,0-1-1,0 0 0,0 0 0,0-1 0,-11-4 0,10 3-11,0 0-1,0 1 0,-14-2 0,17 3 2,-1 0 0,0 0-1,1-1 1,-1 0 0,1-1 0,0 1-1,-1-2 1,-10-5 0,-2-7-1,17 13 5,0 0 0,-1 0 0,1 1 0,-1-1 0,0 1 0,0 0 0,0 0 1,0 0-1,0 0 0,0 1 0,0-1 0,-1 1 0,-4 0 0,-20-4 133,0 0 1,-42-14-1,44 11-3,-1 0 0,-50-5 0,-202-8 128,209 9-165,51 8 58,0 0-1,-34-1 1,36 4-91,0-1 0,1 0 1,-19-7-1,-35-4 190,-176-8 223,237 19-474,0 0 1,1-1-1,0-1 0,-1 1 0,1-1 1,-9-6-1,-16-7 22,4 5-64,0-1 39,-45-13 1,68 24 0,0-1 1,1 0-1,-1 0 0,-11-8 1,-19-9 39,-18 9 136,11 3-119,-2-9-5,29 15-85,17 2 24,0 1 1,-1-1-1,1 0 1,0 0-1,0 0 1,-1 0-1,1 0 1,0 0-1,0 0 1,-1 0-1,1 0 1,0 0-1,0 0 1,-1 0-1,1 0 1,0 0-1,-1 0 1,1 0-1,0 0 1,0 0-1,-1 0 1,1-1-1,0 1 1,0 0-1,-1 0 1,1 0-1,0 0 1,0 0-1,0-1 1,-1 1-1,1 0 1,0 0-1,0 0 1,0-1-1,0 1 1,0 0-1,-1 0 1,1-1-1,0 1 1,0-1-1,0 1-40,-16-3-5616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2481,'0'0'1702,"5"2"-1400,58 36 1200,-57-35-1503,-1 0 0,1-1 0,0 1 1,1-1-1,-1 0 0,0-1 0,0 1 0,1-1 1,-1-1-1,1 1 0,-1-1 0,1 0 1,11-2-1,-8 1-191,0 1 1,1 0-1,-1 1 0,0 0 1,10 2-1,-18-2 187,1 0 0,-1 0 0,1 1 0,-1-1 0,1 1 0,-1-1 0,0 1 0,1 0 0,-1 0 0,0 0 0,0 0 0,-1 1 0,3 1 0,-3-2 7,0 0 1,0 0-1,1 0 0,-1-1 1,1 1-1,-1 0 0,1-1 1,0 0-1,-1 1 0,1-1 0,0 0 1,0 0-1,0 0 0,0 0 1,0 0-1,0 0 0,1-1 1,-1 1-1,4 0 0,43-3-162,-33 0 42,1 2 1,-1-1 0,1 2-1,-1 0 1,22 5 0,-5 8-5,-29-12 129,1 1 1,0-1-1,1 0 0,-1 0 0,0-1 0,10 2 0,1-1-483,0 0 1,1-2 0,-1 0-1,27-4 1,-31 1-950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1217,'0'0'923,"8"2"-571,29 6 320,-21-6-355,-1 1 0,0 1 0,0 0 0,0 1 0,25 12 0,-35-14-331,0-1 0,0 0-1,0 0 1,1 0-1,-1-1 1,1 0-1,-1 0 1,1 0 0,7 0-1,13-1-905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114 129 3217,'0'0'3901,"-32"0"-1601,31 0-2293,0 0 0,0 0 0,0 1 0,0-1 0,0 0 0,1 0 0,-1 0 0,0 0-1,0 1 1,0-1 0,0 0 0,1 1 0,-1-1 0,0 1 0,0-1 0,1 1 0,-1-1 0,0 1 0,1 0 0,-1-1 0,0 1 0,1 0 0,-1-1 0,1 1 0,-1 0 0,1 0 0,-1-1 0,1 1 0,0 0 0,-1 1 0,-1 30 140,2-25-110,25-6-181,-22-1 147,0-1 0,-1 0 0,1 1 1,-1-1-1,0-1 0,1 1 0,-1 0 1,0 0-1,1-1 0,-1 1 0,0-1 0,0 0 1,0 0-1,-1 0 0,1 0 0,0 0 1,-1 0-1,1 0 0,-1 0 0,0 0 0,1-1 1,-1 1-1,-1-1 0,1 1 0,1-6 1,1-2-6,0 0 1,0 0-1,-2-1 1,1 1-1,-1-13 0,-1-22-302,0 44 299,0 1-1,0-1 1,0 1-1,0-1 1,0 0-1,0 1 0,-1-1 1,1 1-1,0-1 1,-1 1-1,1-1 1,0 1-1,-1-1 1,1 1-1,-1-1 0,1 1 1,0-1-1,-1 1 1,1-1-1,-1 1 1,1 0-1,-1-1 1,0 1-1,1 0 0,-1 0 1,1-1-1,-2 1 1,-24-3 42,20 3-10,0 0-1,0 1 1,0 0 0,0 0 0,0 0 0,-7 4 0,8-3 10,1 1 0,0 0 1,0 0-1,0 0 0,1 0 1,-1 1-1,1 0 0,0 0 1,0 0-1,0 0 1,1 0-1,-1 0 0,1 1 1,0-1-1,0 1 0,0 0 1,1-1-1,0 1 0,0 0 1,0 0-1,0 0 0,1 5 1,0-9-35,1 0 0,-1 0 0,1 0 0,-1 0 0,1 0 0,-1 0 0,1 0 0,0-1 1,0 1-1,-1 0 0,1 0 0,0 0 0,0-1 0,0 1 0,0 0 0,0-1 0,0 1 0,0-1 0,0 1 1,0-1-1,0 0 0,0 1 0,0-1 0,0 0 0,0 0 0,0 0 0,0 0 0,1 0 0,0 0 0,42 2 164,-38-2-135,32-4 246,-37 4-263,0-1 0,0 1 0,1 0 0,-1-1 0,0 1 0,0 0 0,0-1 0,0 1-1,0-1 1,0 0 0,0 1 0,0-1 0,0 0 0,0 0 0,0 0 0,0 1 0,-1-1-1,1 0 1,0 0 0,-1 0 0,1 0 0,0 0 0,-1 0 0,1-1 0,-1 1 0,0 0 0,1 0-1,-1 0 1,0-2 294,-2 3 206,-33 1 376,19-1-3533,38-7 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17 7796,'0'0'4850,"-3"0"-4628,4 0 49,88-16 439,-74 16-628,-1 0 32,1 0 1,24 4-1,-33-3-82,0 1 0,-1 0-1,0 0 1,1 0 0,-1 0-1,0 1 1,0 0 0,0 0-1,0 0 1,4 5 0,-1-1 9,-1 1 1,1 0 0,-1 0-1,-1 0 1,0 1 0,0 0-1,0 1 1,-1-1 0,-1 1-1,0 0 1,0 0 0,-1 0-1,3 15 1,-3-7 6,-1 0-1,0 0 1,-2 0 0,0-1 0,-1 1 0,-1 0 0,-6 24-1,4-25-30,-2-1-1,1 0 0,-2-1 1,0 1-1,-15 21 0,1-5 2,-34 40 0,51-67-73,0-1 0,0 1-1,0 0 1,-1-1 0,0 0 0,0 0 0,0 0-1,0-1 1,0 0 0,-1 0 0,1 0 0,-1 0 0,0-1-1,0 0 1,0-1 0,0 1 0,0-1 0,-1 0 0,1 0-1,0-1 1,-10 0 0,14-1-20,1 1 0,0-1 0,0 1 0,0-1 0,0 0 0,0 0 0,0 1 0,0-1 0,0 0 0,0 0 0,0 0 0,1 0 0,-1 0 0,0 0 1,1 0-1,-1 0 0,0 0 0,1-1 0,-1 1 0,1 0 0,0 0 0,-1 0 0,1-1 0,0 1 0,0-2 0,-3-32-1927,4 7 244,3-1-798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1489,'0'0'8331,"-20"13"-7453,-66 46-21,80-55-719,1 1 0,-1-1 1,1 1-1,1 1 1,-1-1-1,1 1 0,0-1 1,0 1-1,0 1 1,1-1-1,0 0 1,0 1-1,-2 7 0,2-1 197,1 1-1,0 0 1,1 0-1,1 21 1,0-26-234,0 19 147,2 1-1,0-1 1,2 0 0,14 50 0,-14-65-204,1 1 0,0-1 0,1 0 0,0 0-1,1-1 1,1 0 0,0 0 0,0-1 0,1 0 0,0 0 0,20 16 0,-24-23-84,0-1 1,1 1 0,0-1-1,-1 0 1,1 0 0,0-1-1,1 0 1,-1 0-1,0 0 1,0-1 0,1 0-1,-1 0 1,1-1 0,-1 0-1,1 0 1,-1 0-1,1-1 1,-1 0 0,1 0-1,-1 0 1,0-1-1,0 0 1,1-1 0,5-2-1,0-5-527,-1 0 0,0-1-1,-1 0 1,0 0-1,12-19 1,15-20-3768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1 249 5603,'0'0'1931,"2"-21"-922,32-165 1731,-31 171-2661,4-11 2150,-4 29-1152,0 18-813,5 43 140,29 118 1,-33-168-610,-2 1 1,1 0 0,-1 21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7:45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11 4418,'0'0'6158,"-7"-2"-5422,-17-7-355,24 9-358,-1 0-1,1 0 0,-1 0 0,1 1 1,-1-1-1,1 0 0,-1 0 1,0 0-1,1 0 0,-1 1 0,1-1 1,-1 0-1,1 1 0,0-1 1,-1 0-1,1 1 0,-1-1 0,1 0 1,-1 1-1,1-1 0,0 1 1,-1-1-1,1 1 0,0-1 0,0 1 1,-1-1-1,1 1 0,0-1 1,0 1-1,0-1 0,0 1 0,0-1 1,-1 1-1,1-1 0,0 1 0,0 0 1,0-1-1,1 1 0,-1-1 1,0 1-1,0-1 0,0 1 0,0 0 1,0 1 69,-2 21 219,0 40 0,2-51-264,0-10-45,0 0 0,1-1 0,-1 1-1,1 0 1,-1 0 0,1 0-1,0 0 1,0 0 0,0 0-1,0-1 1,0 1 0,0 0-1,0-1 1,0 1 0,1-1 0,-1 1-1,1-1 1,-1 0 0,1 1-1,-1-1 1,1 0 0,0 0-1,0 0 1,-1 0 0,1-1-1,0 1 1,0 0 0,0-1 0,0 0-1,0 1 1,2-1 0,10 3 24,0-2 0,0 0 0,19-1 0,-21 0 120,-9 0-124,-1-1 0,1 1 0,0-1 1,-1 0-1,1 0 0,-1 0 0,1 0 1,-1 0-1,1-1 0,-1 1 0,0-1 1,0 0-1,0 1 0,0-1 0,0 0 0,0 0 1,0 0-1,-1-1 0,1 1 0,-1 0 1,1-1-1,-1 1 0,0-1 0,0 1 1,0-1-1,0 1 0,0-1 0,0-4 1,0 4 16,-1 0 0,1-1 1,0 1-1,-1 0 0,0 0 1,0-1-1,0 1 1,0 0-1,0-1 0,-1 1 1,1 0-1,-1 0 1,0-1-1,0 1 0,0 0 1,0 0-1,-1 0 0,1 0 1,-1 0-1,0 1 1,0-1-1,0 0 0,-5-4 1,3 5 20,0-1 0,-1 1 0,1 0 0,-1 0 0,0 1 0,0 0 0,0-1 0,0 2 0,0-1 0,0 0 0,0 1 0,-6 0 0,-20-2-1263,1-7-3777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6035,'0'0'6461,"93"0"-3761,155-6-1291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2657,'0'0'737,"5"3"-930,0-3-895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5 123 1072,'0'0'6230,"-1"0"-6215,1 0-1,0 0 1,0 0 0,0 0-1,0-1 1,-1 1 0,1 0-1,0 0 1,0 0 0,0 0-1,0 0 1,-1 0 0,1 0-1,0 0 1,0 0 0,0 0-1,0 0 1,0-1 0,0 1-1,-1 0 1,1 0 0,0 0-1,0 0 1,0 0 0,0 0 0,0-1-1,0 1 1,0 0 0,0 0-1,0 0 1,0 0 0,-1-1-1,1 1 1,0 0 0,0 0-1,0 0 1,0 0 0,0-1-1,0 1 1,0 0 0,0 0-1,1 0 1,-1 0 0,0-1-1,0 1 1,0 0 0,0 0-1,0 0 1,0-1 0,2 0 43,-1-1 0,1 0 0,0 1 0,-1 0 0,1-1 0,0 1 0,0 0 0,0 0 0,0 0 0,0 0 0,0 0 0,0 0 0,0 1 0,1-1 1,3 0-1,-5 1-4,0-1 0,1 1 0,-1 0 0,0 0 0,1 0 0,-1 0 0,0 0 0,1 0 0,-1 1 0,0-1 0,1 0 1,-1 1-1,0-1 0,1 0 0,-1 1 0,0 0 0,0-1 0,0 1 0,1 0 0,-1 0 0,0-1 0,0 1 0,0 0 0,0 0 1,-1 0-1,1 0 0,0 0 0,1 2 0,1 7 76,0 0 1,0 0-1,-1 0 1,0 0-1,0 19 1,-2-21-108,0 0-1,1 0 1,0 0-1,1 0 1,0 0-1,0 0 1,0 0-1,1 0 1,5 9-1,-6-15-30,-1 0 0,1 0 0,0-1 0,0 1 0,0 0 0,0-1-1,0 1 1,1-1 0,-1 0 0,0 1 0,1-1 0,-1 0 0,0-1 0,1 1-1,-1 0 1,1-1 0,0 1 0,-1-1 0,1 0 0,-1 0 0,1 0 0,0 0-1,-1 0 1,1-1 0,-1 1 0,4-1 0,-1-1-2,1 1 0,0-1 0,-1 0-1,1 0 1,-1-1 0,0 1 0,1-1 0,-1 0 0,0-1 0,5-4-1,6-10 1,-2-1-1,0 0 0,-1-1 1,0 0-1,-2-1 0,-1-1 1,0 0-1,6-24 0,-14 40 21,-1 0 0,1 0 0,-1 0 0,0-1-1,-1 1 1,0-11 0,0 8 1034,2 32-481,12 30-492,23 52-1,9 30 24,-37-90-49,-2 1 1,-1-1-1,-3 1 1,-3 52-1,0-96-43,0 8 11,-1 0 0,0 0 0,0 0 0,-1 0 0,0 0 0,-1 0 0,0-1 0,-1 1 0,0-1 0,0 0 0,-1 0 0,0 0 0,0-1 0,-1 1 0,-1-1 0,-8 8 0,9-10-59,-1 0-1,0 0 0,0-1 1,0 0-1,-1-1 1,0 0-1,0 0 1,0-1-1,0 0 1,0 0-1,-1 0 1,1-1-1,-1-1 1,0 0-1,1 0 1,-1 0-1,0-1 0,0 0 1,-9-2-1,14 1-165,-1 0 0,1-1-1,-1 1 1,1-1 0,0 0-1,-1 0 1,1 0-1,0-1 1,1 1 0,-1-1-1,0 0 1,1 0 0,-1 0-1,1-1 1,0 1 0,0-1-1,0 0 1,1 1-1,-3-6 1,-12-21-3219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0 252 3522,'0'0'3844,"6"-14"-3537,76-181 1051,-57 153-552,-25 42-782,0 0 0,0 0 1,0 1-1,0-1 1,0 0-1,0 0 1,0 0-1,0 0 1,0 1-1,0-1 1,0 0-1,0 0 1,0 0-1,0 0 1,0 0-1,1 1 1,-1-1-1,0 0 1,0 0-1,0 0 1,0 0-1,0 0 1,0 0-1,0 0 0,1 1 1,-1-1-1,0 0 1,0 0-1,0 0 1,0 0-1,1 0 1,-1 0-1,0 0 1,0 0-1,0 0 1,0 0-1,0 0 1,1 0-1,-1 0 1,0 0-1,0 0 1,0 0-1,0 0 1,1 0-1,-1 0 1,0 0-1,0 0 0,0 0 1,0 0-1,1 0 1,-1 0-1,0-1 1,0 1-1,0 0 1,0 0-1,0 0 1,0 0-1,1 0 1,-1 0-1,0 0 1,0-1-1,0 1 1,0 0-1,0 0 1,3 14 715,9 79-250,12 120-2770,-23-180-767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1 169 5378,'0'0'3957,"1"-13"-3610,4-42 66,-4 51-334,0 0-1,1 0 1,-1 0-1,1 0 1,0 1-1,0-1 1,0 1 0,1 0-1,-1-1 1,1 1-1,-1 0 1,1 0-1,0 1 1,1-1-1,-1 0 1,0 1-1,5-2 1,1-3 100,-1 2-67,1 1 1,-1-1-1,1 2 0,0-1 0,1 1 1,-1 1-1,0 0 0,1 0 0,-1 0 1,1 1-1,0 1 0,18 1 0,-27-1-90,0 0 0,0 0 0,0 1 0,0-1-1,0 0 1,0 1 0,0-1 0,0 1 0,0-1-1,0 1 1,0-1 0,0 1 0,-1-1 0,1 1 0,0 0-1,0 0 1,-1-1 0,1 1 0,-1 0 0,1 0-1,-1 0 1,1 0 0,-1 0 0,1 0 0,-1 0 0,0-1-1,1 1 1,-1 0 0,0 0 0,0 0 0,0 1-1,0 0 1,1 42 522,-1-31-402,-3 27 27,-1 0 0,-2-1-1,-17 61 1,12-62 43,3 1 0,1 1 0,-3 62 1,9-86-133,1-13-69,0 1 0,0-1 0,0 1 0,0-1 0,0 1 0,1-1 0,1 6 0,-1-8-16,-1 0 0,1 0 1,0 0-1,-1 0 1,1 0-1,0 0 1,0-1-1,0 1 1,-1 0-1,1-1 1,0 1-1,0 0 1,0-1-1,0 1 0,0-1 1,1 0-1,-1 1 1,0-1-1,0 0 1,0 1-1,0-1 1,0 0-1,0 0 1,0 0-1,1 0 1,1 0-1,14 0-23,-3 0-13,-1 0 1,27-4 0,-34 2 27,-1 1 1,0-1 0,0 0-1,1 0 1,-1 0 0,-1-1-1,1 0 1,0 0-1,-1 0 1,7-6 0,1-2-33,0-1 1,-1-1 0,0 1 0,14-24-1,-1-14-1856,-22 43 854,0-1-1,-1 1 1,1 0 0,-1-1-1,0-9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6435,'0'0'4898,"62"-40"-4370,-26 19-287,5 2-225,1-5-16,9 3-64,-4 3-1121,-1 7-1120,6 3-2961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3 298 3874,'0'0'3671,"0"-18"-2441,-1 0-911,0-2 73,1 1 0,0 0 0,1 0-1,6-30 1,-3 34-117,32-103 1446,-36 118-1697,0 0 0,0 0 0,0 0 1,0 0-1,0 0 0,0 0 0,0-1 0,0 1 1,0 0-1,0 0 0,0 0 0,0 0 1,0 0-1,0 0 0,0 0 0,0 0 0,0-1 1,0 1-1,0 0 0,0 0 0,0 0 1,0 0-1,0 0 0,0 0 0,1 0 0,-1 0 1,0 0-1,0 0 0,0 0 0,0-1 1,0 1-1,0 0 0,0 0 0,0 0 1,1 0-1,-1 0 0,0 0 0,0 0 0,0 0 1,0 0-1,0 0 0,0 0 0,0 0 1,1 0-1,-1 0 0,0 0 0,0 0 0,0 0 1,0 0-1,0 0 0,0 0 0,0 1 1,0-1-1,1 0 0,-1 0 0,0 0 0,0 0 1,0 0-1,0 0 0,0 0 0,0 0 1,0 0-1,0 0 0,0 0 0,0 1 0,0-1 1,0 0-1,5 13 511,3 24-567,-7-32 184,3 17-520,20 125 1371,-18-47-8073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</inkml:trace>
  <inkml:trace contextRef="#ctx0" brushRef="#br0" timeOffset="1">0 1 368,'36'69'10997,"-25"-69"-10244,4 0-17,6 0-112,5 0-160,-1 0-31,12-6-289,-7-2-112,7-2-32,4 2-513,0-5-799,-5 5-2706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9 177 4162,'-9'-1'8153,"163"-107"-8204,-47 40-5847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62 3169,'0'0'3749,"31"-3"-1172,77-45-5074,-82 38 301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07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2356 484 1585,'0'0'3567,"-13"0"-3183,11 0-405,-102-5 2195,95 4-2063,-4-1 120,0 0 0,0 0-1,0-1 1,-14-6-1,16 6-75,0 0-1,-1 0 0,-18-1 0,18 3-65,1-1 0,-1 0-1,-18-6 1,21 5-26,0 1 1,0 0 0,0 1 0,-1 0 0,1 0 0,0 1 0,-16 2 0,16-1-43,-1 0 0,1-1 0,0 0 1,0-1-1,0 0 0,0 0 0,0-1 0,-11-4 0,10 3-11,0 0-1,0 1 0,-14-2 0,17 3 2,-1 0 0,0 0-1,1-1 1,-1 0 0,1-1 0,0 1-1,-1-2 1,-10-5 0,-2-7-1,17 13 5,0 0 0,-1 0 0,1 1 0,-1-1 0,0 1 0,0 0 0,0 0 1,0 0-1,0 0 0,0 1 0,0-1 0,-1 1 0,-4 0 0,-20-4 133,0 0 1,-42-14-1,44 11-3,-1 0 0,-50-5 0,-202-8 128,209 9-165,51 8 58,0 0-1,-34-1 1,36 4-91,0-1 0,1 0 1,-19-7-1,-35-4 190,-176-8 223,237 19-474,0 0 1,1-1-1,0-1 0,-1 1 0,1-1 1,-9-6-1,-16-7 22,4 5-64,0-1 39,-45-13 1,68 24 0,0-1 1,1 0-1,-1 0 0,-11-8 1,-19-9 39,-18 9 136,11 3-119,-2-9-5,29 15-85,17 2 24,0 1 1,-1-1-1,1 0 1,0 0-1,0 0 1,-1 0-1,1 0 1,0 0-1,0 0 1,-1 0-1,1 0 1,0 0-1,0 0 1,-1 0-1,1 0 1,0 0-1,-1 0 1,1 0-1,0 0 1,0 0-1,-1 0 1,1-1-1,0 1 1,0 0-1,-1 0 1,1 0-1,0 0 1,0 0-1,0-1 1,-1 1-1,1 0 1,0 0-1,0 0 1,0-1-1,0 1 1,0 0-1,-1 0 1,1-1-1,0 1 1,0-1-1,0 1-40,-16-3-5616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88 2177,'0'0'5154,"21"-11"-4866,-16 6 721,0 2-801,6-2-48,-1 0-32,6 2-128,-1-7 0,6-4-16,5 1-832,-6-6-1281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37 1761,'-3'5'7440,"4"-4"-7397,9-3-573,1 1-1,0-1 1,-1-1-1,1 0 0,-1 0 1,0-1-1,16-8 1,-4-1-3878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0 138 3698,'0'0'3954,"21"-18"-3714,-16 12 96,5 1-176,1 0 16,-6 0-112,10-6-80,1 0 16,4-5-368,1-2-705,5-4-1200,5 1-2449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80 1169,'0'0'5602,"5"0"-5218,6-2 465,4-6-753,-5-3 160,6 3-256,-1-5 48,1 2-48,-1 3-368,-4 0-721,-1-2-560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80 896,'0'0'5843,"26"3"-5235,-16-8 33,1-3-609,4 0 192,-4-3-144,9-2-80,-4 2-32,-1-2-929,1 0-1872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8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 37 5891,'0'0'5549,"-4"0"-5088,-14 0-210,14 0 267,15 0-331,5-1 17,-1 0 0,1-2 0,22-6 0,-22 5-31,0 0 1,0 1-1,26-1 1,51-4 1768,-93 10-1925,1 33-183,-1 0-1,-2 1 1,-2-1-1,-1 0 1,-13 47-1,-11 1-2674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 3586,'-8'5'11103,"32"-5"-10868,0 1 0,0 0 0,0 2-1,0 1 1,30 8 0,-42-8-190,1-2-1,-1 0 1,1 0-1,15-1 1,32 4 79,-33-1-116,-22-4 2,0 0-1,0 1 0,0 0 0,-1-1 1,1 2-1,0-1 0,7 4 1,-3-1 5,1-1 0,0 0 0,0 0 0,0-1 1,20 2-1,-20-3-2,-1 0-1,1 1 1,0 0 0,-1 1 0,19 7 0,-19-7-9,0 1-1,1-1 1,-1-1 0,14 2 0,21 6 35,14-1 18,-48-9-55,1 1 0,-1 1 0,1 0 0,18 6 0,-9-1 20,1-1 0,-1-1 0,30 3-1,26 7 7,-33-3-16,-17-4 0,0-1 0,31 3 0,7-1-2,72 21 1,-82-16-9,1-3 0,65 6-1,-111-16-5,0 0-1,1 1 1,-1 0 0,16 7-1,22 5 49,-14-7-6,59 22 0,-35-10-18,-12-10 35,-35-8-53,1 1 1,-1 0-1,15 5 0,0 2 3,-1-1 0,40 6-1,-5-1 43,23 13-9,-34-12-44,-31-8 8,0-1-1,1 0 1,-1-2 0,32 3-1,-14 3-24,-9-1 92,-3-4-65,41 15 0,-36-11 2,55 9 0,-27-7-48,175 25 133,-165-23-56,-51-8-31,1 0 0,0-2 0,22 2 0,-23-5 1,-8 1 8,-1-1 1,1 1-1,0 1 0,-1-1 1,13 4-1,-5-1-9,1-1 0,26 0-1,-27-1 0,1 0-1,25 5 1,12 5-1,-10-2 33,-25-7-32,-1 2 1,1 0-1,20 8 0,-21-10 16,-12-2-22,0 0 0,0 1 1,0-1-1,-1 1 1,1 0-1,0 0 0,4 1 1,-7-1 58,2 0-81,0 1 1,0 0 0,0 0-1,0 0 1,0 0-1,5 4 1,-4 9-1078,-3 3-1302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1823 4 1185,'-11'8'10442,"7"-8"-10305,1 0 0,-1 1 0,0 0 0,1 0 0,-1 0 0,1 0 1,-6 3-1,5-2 19,-1 0 1,1 0 0,-1-1-1,0 0 1,1 1 0,-1-2-1,-10 2 1,14-2-130,-4 1 90,0 0 0,0-1 0,0 1 1,0-1-1,0 0 0,0 0 0,-8-2 1,-7 1 230,-4 1-45,-1-1 0,-43-7 0,43 3-165,-19-2 205,-43-1 345,6 6-552,26 0 68,-57 6 0,-27 14-78,112-14-46,-41 3-16,39-6-12,-1 1 1,0 2 0,-39 10-1,-64 6 87,59-9-44,1-4 0,-1-3 0,-81-7-1,34 1-49,34 2 59,86 0-64,0 0-40,-28 6 139,28-6-110,1 0 28,0 2-36,0-2 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 0 5651,'-7'6'8800,"-6"7"-7278,10-6-1395,0 1 1,1 0-1,0 1 0,0-1 1,1 0-1,0 0 1,1 12-1,4 61-85,16 49 241,-5-82-254,-5-20 33,12 39-17,10 34 54,-27-81-86,-1-7-1,-1 1 0,-1 0 0,0 0-1,1 15 1,12 129 68,-10-45 40,0 3-85,1-33 50,-4-47-30,10 56 0,-10-80-53,9 48 36,-4-25 23,-2 1-1,2 50 0,3-3 161,-7-69-410,9-47-6763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5 468 6547,'-5'9'6475,"7"-23"-6368,0 0 1,1 0-1,0 1 1,1-1-1,1 1 0,0 0 1,1 1-1,10-19 1,5-12 29,59-108 996,-15 31 90,-58 113-1191,-7 6 32,1 1 0,0-1-1,-1 0 1,1 1 0,0-1 0,-1 1 0,1-1-1,-1 0 1,1 1 0,-1-1 0,0 0 0,1 0-1,-1 1 1,0-1 0,1 0 0,-1 0 0,0 0 0,0 1-1,0-1 1,0 0 0,0 0 0,0-1 0,1 2-30,1 0-39,0 1 0,1-1-1,-1 0 1,0 1 0,0-1 0,0 1-1,0 0 1,-1 0 0,1 0-1,0 0 1,0 0 0,0 0 0,-1 0-1,1 0 1,0 1 0,-1-1-1,1 1 1,1 2 0,8 6 4,80 63 24,51 42-490,-113-88-964,-1 1 1,40 50-1,-20-9-5521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6:48:08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2481,'0'0'1702,"5"2"-1400,58 36 1200,-57-35-1503,-1 0 0,1-1 0,0 1 1,1-1-1,-1 0 0,0-1 0,0 1 0,1-1 1,-1-1-1,1 1 0,-1-1 0,1 0 1,11-2-1,-8 1-191,0 1 1,1 0-1,-1 1 0,0 0 1,10 2-1,-18-2 187,1 0 0,-1 0 0,1 1 0,-1-1 0,1 1 0,-1-1 0,0 1 0,1 0 0,-1 0 0,0 0 0,0 0 0,-1 1 0,3 1 0,-3-2 7,0 0 1,0 0-1,1 0 0,-1-1 1,1 1-1,-1 0 0,1-1 1,0 0-1,-1 1 0,1-1 0,0 0 1,0 0-1,0 0 0,0 0 1,0 0-1,0 0 0,1-1 1,-1 1-1,4 0 0,43-3-162,-33 0 42,1 2 1,-1-1 0,1 2-1,-1 0 1,22 5 0,-5 8-5,-29-12 129,1 1 1,0-1-1,1 0 0,-1 0 0,0-1 0,10 2 0,1-1-483,0 0 1,1-2 0,-1 0-1,27-4 1,-31 1-950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125 60 5731,'0'0'5610,"-6"-15"-3526,3 13-2022,0 0-1,0 0 1,-1 1 0,1-1 0,-1 1 0,1 0 0,-1 0-1,0 0 1,1 1 0,-1-1 0,0 1 0,1 0 0,-5 0-1,6 0-35,0 0 0,-1 0 0,1 0 0,0 1 0,0-1 0,0 0 0,0 1 0,0 0 0,0-1 0,1 1 0,-1 0 0,0 0 0,0 0 0,0 0 0,1 0 0,-1 1 0,1-1 0,-1 0 0,1 1 0,-1-1 0,1 1 0,0 0 0,-1-1 0,0 3 0,-1 6-24,1 0 0,0 0 0,0 1 0,1-1 1,0 0-1,2 20 0,-1-13 10,0-16-14,0 1 1,0 0-1,1-1 1,-1 1 0,1 0-1,-1-1 1,1 1-1,-1-1 1,1 1-1,0-1 1,0 1-1,0-1 1,0 1-1,0-1 1,0 0-1,0 1 1,0-1-1,1 0 1,-1 0-1,0 0 1,1 0 0,-1 0-1,1 0 1,-1-1-1,1 1 1,-1 0-1,1-1 1,-1 1-1,1-1 1,0 1-1,3-1 1,6 2-23,1-1 0,-1 0 1,21-2-1,-16 1 40,-15 0-18,1 0 0,0-1-1,0 1 1,-1 0 0,1-1-1,0 1 1,-1-1-1,1 0 1,-1 1 0,1-1-1,-1 0 1,1 0-1,-1 0 1,0 0 0,1 0-1,-1 0 1,0-1 0,0 1-1,1 0 1,-1-1-1,0 1 1,-1 0 0,1-1-1,0 0 1,0 1 0,-1-1-1,1 1 1,-1-1-1,1 0 1,-1 1 0,1-4-1,1-6 32,-1-1 0,0 1-1,-2-20 1,1 16 85,-1 11-90,1 1 0,-1-1 1,0 1-1,0-1 0,-1 1 1,1 0-1,-1 0 0,0 0 1,1 0-1,-1 0 0,-1 0 1,1 0-1,0 1 0,-5-5 1,3 3-14,-1 0 0,0 0 0,0 0 0,0 0 0,0 1 0,-1 0 0,-8-4 0,12 6 8,-1 1 1,0-1-1,0 1 1,0-1-1,0 1 0,0 0 1,1 0-1,-1 1 0,0-1 1,0 0-1,0 1 1,0 0-1,1 0 0,-1 0 1,0 0-1,1 0 0,-1 0 1,0 1-1,1-1 0,0 1 1,-1 0-1,1 0 1,-2 2-1,-7 4 76,10-7-96,-1 0 0,1 0 0,0 1 0,0-1 0,-1 1 0,1-1-1,0 1 1,1 0 0,-1-1 0,0 1 0,0 0 0,1 0 0,-1-1 0,1 1 0,-1 0-1,1 3 1,-2 32-42,3-28 41,-1-8-1,0 0-1,0 0 1,1 1-1,-1-1 1,1 0-1,-1 0 1,1 0 0,-1 0-1,1-1 1,0 1-1,-1 0 1,1 0-1,0 0 1,0 0-1,0-1 1,-1 1-1,1 0 1,0-1-1,0 1 1,0 0-1,0-1 1,0 1-1,0-1 1,0 0-1,1 1 1,-1-1-1,0 0 1,0 0 0,0 0-1,0 0 1,2 0-1,45 1-77,-36-1-1,-9 0 79,-1-1 0,1 1 0,-1-1 0,0 0 1,1 0-1,-1 0 0,0 0 0,0 0 0,0 0 1,0 0-1,0-1 0,0 1 0,0-1 0,0 1 1,0-1-1,-1 0 0,1 0 0,-1 0 0,1 0 1,-1 0-1,0 0 0,0 0 0,2-4 1,-2 3 7,1 0 0,-1-1 1,0 1-1,0 0 0,0 0 1,-1-1-1,1 1 0,-1 0 1,0-1-1,0 1 0,0-1 1,0 1-1,0 0 0,-1-1 1,0 1-1,1 0 1,-3-4-1,2 5 7,-1 1 1,1-1 0,-1 1-1,1 0 1,-1-1-1,0 1 1,0 0-1,1 0 1,-1 0 0,0 0-1,0 1 1,0-1-1,0 0 1,0 1 0,0-1-1,-1 1 1,1 0-1,0 0 1,0 0-1,0 0 1,-4 0 0,4 0-7,-1 0 1,0 0-1,1 1 1,-1-1 0,1 0-1,-1 1 1,0 0 0,1-1-1,-1 1 1,1 0 0,0 0-1,-1 1 1,1-1-1,0 0 1,-1 1 0,-2 2-1,3-1-151,1 0 0,-1 0 0,1 0 0,0-1 0,0 1 0,0 0 0,0 0 0,1 1 0,-1-1 0,1 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1649,'0'0'6336,"0"13"-9967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5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496 1 4322,'0'0'4495,"-5"0"-3833,-1 1-414,4-1-111,0-1 0,0 2 0,0-1 0,0 0 0,0 0 0,0 1 0,0-1 0,0 1 0,1-1 0,-4 2 0,2 0 77,1 0-1,-1 1 1,1-1-1,-1 0 1,1 1-1,0 0 0,0-1 1,-3 6-1,-9 11 17,3-6-163,1 0 1,-11 18 0,-3 5 4,-169 261 185,190-292-258,-24 46-514,1 1 0,3 2 0,-21 70 0,24-71-3151,0-2-3147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403 7 2689,'-5'-7'9895,"0"8"-10225,-7 12 428,0 0 0,1 0 0,1 1 1,0 0-1,1 1 0,-13 28 0,9-20-30,-53 102-316,6 1-1,-60 183 1,98-241-1758,-3-10-1273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428 13 4530,'0'0'4725,"-21"-11"-2906,2 11-1173,12-1-563,0 1-1,0 0 1,-1 0 0,1 1 0,0 0-1,0 0 1,0 1 0,0 0-1,-10 4 1,-23 15 25,1 1 0,1 3-1,2 1 1,-50 45 0,79-65-99,1 1 0,0 0 0,0 0-1,1 1 1,-1-1 0,2 1 0,-1 0 0,1 1 0,1-1 0,-1 1-1,1 0 1,1 0 0,0 0 0,0 0 0,1 0 0,0 0-1,0 1 1,1-1 0,0 0 0,1 0 0,3 16 0,-3-22-8,0 1 0,0 0-1,0-1 1,0 1 0,1-1 0,0 1 0,-1-1 0,1 0 0,1 0 0,-1 0 0,0 0-1,1 0 1,-1 0 0,1-1 0,0 1 0,0-1 0,0 0 0,0 0 0,0 0 0,1 0 0,-1 0-1,1-1 1,6 3 0,-6-3-8,0 0-1,0 0 1,0 0 0,0 0-1,0-1 1,0 0-1,0 0 1,1 0 0,-1 0-1,0-1 1,0 1-1,0-1 1,0 0 0,0 0-1,0-1 1,0 1-1,-1-1 1,1 0 0,0 0-1,-1 0 1,5-4-1,21-23 31,-1-2 0,-1 0 0,-2-2 0,27-45 0,-34 51-11,10-20 11,-15 26-28,-12 20 8,-1 1-1,0 0 1,0 0 0,0 0 0,0 0-1,1 0 1,-1 0 0,0 0 0,0 0-1,0 0 1,1-1 0,-1 1 0,0 0-1,0 0 1,0 0 0,1 0 0,-1 0-1,0 0 1,0 0 0,1 0 0,-1 1-1,0-1 1,0 0 0,0 0-1,1 0 1,-1 0 0,0 0 0,0 0-1,0 0 1,0 0 0,1 0 0,-1 1-1,0-1 1,0 0 0,0 0 0,0 0-1,0 0 1,1 1 0,-1-1 0,0 0-1,0 0 1,0 0 0,0 0 0,0 1-1,0-1 1,0 0 0,7 42 349,-4-21-281,0-1 28,2-1 0,0 0 1,1 0-1,1 0 1,1-1-1,1 0 0,0 0 1,2-1-1,-1 0 1,24 26-1,-26-35-165,0 0-1,1 0 1,0-1-1,0 0 1,0 0 0,1-1-1,0-1 1,19 9-1,-21-11-266,0-1 0,1 0 0,-1 0-1,1-1 1,0 0 0,0 0 0,-1-1-1,1 0 1,0 0 0,0-1 0,-1-1-1,14-3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35 144 656,'0'0'3639,"-4"3"-3068,2-2-504,0 0-1,0 0 1,1 0-1,-1 0 1,1 0-1,-1 0 1,1 0-1,-1 0 1,1 1-1,0-1 1,-1 1-1,1-1 1,-1 3-1,2-3 40,0 0-81,0 0-1,-8 14 3171,8-23-2648,4-8-647,61-65-251,-18 22-3532,-31 40 828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99 688,'0'0'4514,"36"-24"-4370,-25 19-15,-6-1-81,5-2 48,11 0-96,-6 0 0,6 1-16,-6-1-545,1 0-287,-1-3-81,6 6-783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78 2257,'0'0'2785,"52"-19"-2529,-42 11-63,0 0-161,6 0 0,-6 3 0,0 0-32,-4-3-305,4 2-543,0-4-561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0 109 2593,'0'0'2513,"21"-29"-2513,-16 18-288,0 1-1120</inkml:trace>
  <inkml:trace contextRef="#ctx0" brushRef="#br0" timeOffset="1">202 0 3650,'0'0'864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07:43:56.6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 77 1297,'0'0'5058,"-16"-8"-4642,16 6-160,0-4-256,0 1 0,0-6-112,0-2-704,0-3-481,5 0-912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6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1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1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9FFF-9C5C-4804-9ADD-B6A03C5B228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3CBBC-5E55-4B30-9880-05BD66C5B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9tm0gTln8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9tm0gTln8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2810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.xml"/><Relationship Id="rId117" Type="http://schemas.openxmlformats.org/officeDocument/2006/relationships/customXml" Target="../ink/ink52.xml"/><Relationship Id="rId21" Type="http://schemas.openxmlformats.org/officeDocument/2006/relationships/image" Target="../media/image400.png"/><Relationship Id="rId42" Type="http://schemas.openxmlformats.org/officeDocument/2006/relationships/customXml" Target="../ink/ink17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30.xml"/><Relationship Id="rId84" Type="http://schemas.openxmlformats.org/officeDocument/2006/relationships/customXml" Target="../ink/ink36.xml"/><Relationship Id="rId89" Type="http://schemas.openxmlformats.org/officeDocument/2006/relationships/image" Target="../media/image77.png"/><Relationship Id="rId112" Type="http://schemas.openxmlformats.org/officeDocument/2006/relationships/image" Target="../media/image68.png"/><Relationship Id="rId16" Type="http://schemas.openxmlformats.org/officeDocument/2006/relationships/customXml" Target="../ink/ink4.xml"/><Relationship Id="rId107" Type="http://schemas.openxmlformats.org/officeDocument/2006/relationships/image" Target="../media/image88.png"/><Relationship Id="rId32" Type="http://schemas.openxmlformats.org/officeDocument/2006/relationships/customXml" Target="../ink/ink12.xml"/><Relationship Id="rId37" Type="http://schemas.openxmlformats.org/officeDocument/2006/relationships/image" Target="../media/image48.png"/><Relationship Id="rId53" Type="http://schemas.openxmlformats.org/officeDocument/2006/relationships/image" Target="../media/image57.png"/><Relationship Id="rId58" Type="http://schemas.openxmlformats.org/officeDocument/2006/relationships/customXml" Target="../ink/ink25.xml"/><Relationship Id="rId74" Type="http://schemas.openxmlformats.org/officeDocument/2006/relationships/customXml" Target="../ink/ink33.xml"/><Relationship Id="rId79" Type="http://schemas.openxmlformats.org/officeDocument/2006/relationships/image" Target="../media/image72.png"/><Relationship Id="rId102" Type="http://schemas.openxmlformats.org/officeDocument/2006/relationships/customXml" Target="../ink/ink45.xml"/><Relationship Id="rId123" Type="http://schemas.openxmlformats.org/officeDocument/2006/relationships/customXml" Target="../ink/ink55.xml"/><Relationship Id="rId5" Type="http://schemas.openxmlformats.org/officeDocument/2006/relationships/image" Target="../media/image42.png"/><Relationship Id="rId90" Type="http://schemas.openxmlformats.org/officeDocument/2006/relationships/customXml" Target="../ink/ink39.xml"/><Relationship Id="rId95" Type="http://schemas.openxmlformats.org/officeDocument/2006/relationships/image" Target="../media/image82.png"/><Relationship Id="rId22" Type="http://schemas.openxmlformats.org/officeDocument/2006/relationships/customXml" Target="../ink/ink7.xml"/><Relationship Id="rId27" Type="http://schemas.openxmlformats.org/officeDocument/2006/relationships/image" Target="../media/image430.png"/><Relationship Id="rId43" Type="http://schemas.openxmlformats.org/officeDocument/2006/relationships/image" Target="../media/image52.png"/><Relationship Id="rId48" Type="http://schemas.openxmlformats.org/officeDocument/2006/relationships/customXml" Target="../ink/ink20.xml"/><Relationship Id="rId64" Type="http://schemas.openxmlformats.org/officeDocument/2006/relationships/customXml" Target="../ink/ink28.xml"/><Relationship Id="rId69" Type="http://schemas.openxmlformats.org/officeDocument/2006/relationships/image" Target="../media/image65.png"/><Relationship Id="rId113" Type="http://schemas.openxmlformats.org/officeDocument/2006/relationships/customXml" Target="../ink/ink50.xml"/><Relationship Id="rId118" Type="http://schemas.openxmlformats.org/officeDocument/2006/relationships/image" Target="../media/image92.png"/><Relationship Id="rId80" Type="http://schemas.openxmlformats.org/officeDocument/2006/relationships/customXml" Target="../ink/ink34.xml"/><Relationship Id="rId85" Type="http://schemas.openxmlformats.org/officeDocument/2006/relationships/image" Target="../media/image75.png"/><Relationship Id="rId17" Type="http://schemas.openxmlformats.org/officeDocument/2006/relationships/image" Target="../media/image380.png"/><Relationship Id="rId33" Type="http://schemas.openxmlformats.org/officeDocument/2006/relationships/image" Target="../media/image46.png"/><Relationship Id="rId38" Type="http://schemas.openxmlformats.org/officeDocument/2006/relationships/customXml" Target="../ink/ink15.xml"/><Relationship Id="rId59" Type="http://schemas.openxmlformats.org/officeDocument/2006/relationships/image" Target="../media/image60.png"/><Relationship Id="rId103" Type="http://schemas.openxmlformats.org/officeDocument/2006/relationships/image" Target="../media/image86.png"/><Relationship Id="rId108" Type="http://schemas.openxmlformats.org/officeDocument/2006/relationships/customXml" Target="../ink/ink48.xml"/><Relationship Id="rId124" Type="http://schemas.openxmlformats.org/officeDocument/2006/relationships/image" Target="../media/image95.png"/><Relationship Id="rId54" Type="http://schemas.openxmlformats.org/officeDocument/2006/relationships/customXml" Target="../ink/ink23.xml"/><Relationship Id="rId70" Type="http://schemas.openxmlformats.org/officeDocument/2006/relationships/customXml" Target="../ink/ink31.xml"/><Relationship Id="rId91" Type="http://schemas.openxmlformats.org/officeDocument/2006/relationships/image" Target="../media/image78.png"/><Relationship Id="rId96" Type="http://schemas.openxmlformats.org/officeDocument/2006/relationships/customXml" Target="../ink/ink4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3210.png"/><Relationship Id="rId23" Type="http://schemas.openxmlformats.org/officeDocument/2006/relationships/image" Target="../media/image411.png"/><Relationship Id="rId28" Type="http://schemas.openxmlformats.org/officeDocument/2006/relationships/customXml" Target="../ink/ink10.xml"/><Relationship Id="rId49" Type="http://schemas.openxmlformats.org/officeDocument/2006/relationships/image" Target="../media/image55.png"/><Relationship Id="rId114" Type="http://schemas.openxmlformats.org/officeDocument/2006/relationships/image" Target="../media/image71.png"/><Relationship Id="rId119" Type="http://schemas.openxmlformats.org/officeDocument/2006/relationships/customXml" Target="../ink/ink53.xml"/><Relationship Id="rId10" Type="http://schemas.openxmlformats.org/officeDocument/2006/relationships/customXml" Target="../ink/ink2.xml"/><Relationship Id="rId31" Type="http://schemas.openxmlformats.org/officeDocument/2006/relationships/image" Target="../media/image45.png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60" Type="http://schemas.openxmlformats.org/officeDocument/2006/relationships/customXml" Target="../ink/ink26.xml"/><Relationship Id="rId65" Type="http://schemas.openxmlformats.org/officeDocument/2006/relationships/image" Target="../media/image63.png"/><Relationship Id="rId73" Type="http://schemas.openxmlformats.org/officeDocument/2006/relationships/image" Target="../media/image67.png"/><Relationship Id="rId81" Type="http://schemas.openxmlformats.org/officeDocument/2006/relationships/image" Target="../media/image73.png"/><Relationship Id="rId86" Type="http://schemas.openxmlformats.org/officeDocument/2006/relationships/customXml" Target="../ink/ink37.xml"/><Relationship Id="rId94" Type="http://schemas.openxmlformats.org/officeDocument/2006/relationships/customXml" Target="../ink/ink41.xml"/><Relationship Id="rId99" Type="http://schemas.openxmlformats.org/officeDocument/2006/relationships/image" Target="../media/image84.png"/><Relationship Id="rId101" Type="http://schemas.openxmlformats.org/officeDocument/2006/relationships/image" Target="../media/image85.png"/><Relationship Id="rId122" Type="http://schemas.openxmlformats.org/officeDocument/2006/relationships/image" Target="../media/image94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3" Type="http://schemas.openxmlformats.org/officeDocument/2006/relationships/image" Target="../media/image360.png"/><Relationship Id="rId18" Type="http://schemas.openxmlformats.org/officeDocument/2006/relationships/customXml" Target="../ink/ink5.xml"/><Relationship Id="rId39" Type="http://schemas.openxmlformats.org/officeDocument/2006/relationships/image" Target="../media/image49.png"/><Relationship Id="rId109" Type="http://schemas.openxmlformats.org/officeDocument/2006/relationships/image" Target="../media/image89.png"/><Relationship Id="rId34" Type="http://schemas.openxmlformats.org/officeDocument/2006/relationships/customXml" Target="../ink/ink13.xml"/><Relationship Id="rId50" Type="http://schemas.openxmlformats.org/officeDocument/2006/relationships/customXml" Target="../ink/ink21.xml"/><Relationship Id="rId55" Type="http://schemas.openxmlformats.org/officeDocument/2006/relationships/image" Target="../media/image58.png"/><Relationship Id="rId97" Type="http://schemas.openxmlformats.org/officeDocument/2006/relationships/image" Target="../media/image83.png"/><Relationship Id="rId104" Type="http://schemas.openxmlformats.org/officeDocument/2006/relationships/customXml" Target="../ink/ink46.xml"/><Relationship Id="rId120" Type="http://schemas.openxmlformats.org/officeDocument/2006/relationships/image" Target="../media/image93.png"/><Relationship Id="rId7" Type="http://schemas.openxmlformats.org/officeDocument/2006/relationships/customXml" Target="../ink/ink1.xml"/><Relationship Id="rId71" Type="http://schemas.openxmlformats.org/officeDocument/2006/relationships/image" Target="../media/image66.png"/><Relationship Id="rId92" Type="http://schemas.openxmlformats.org/officeDocument/2006/relationships/customXml" Target="../ink/ink40.xml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44.png"/><Relationship Id="rId24" Type="http://schemas.openxmlformats.org/officeDocument/2006/relationships/customXml" Target="../ink/ink8.xml"/><Relationship Id="rId40" Type="http://schemas.openxmlformats.org/officeDocument/2006/relationships/customXml" Target="../ink/ink16.xml"/><Relationship Id="rId45" Type="http://schemas.openxmlformats.org/officeDocument/2006/relationships/image" Target="../media/image53.png"/><Relationship Id="rId66" Type="http://schemas.openxmlformats.org/officeDocument/2006/relationships/customXml" Target="../ink/ink29.xml"/><Relationship Id="rId87" Type="http://schemas.openxmlformats.org/officeDocument/2006/relationships/image" Target="../media/image76.png"/><Relationship Id="rId110" Type="http://schemas.openxmlformats.org/officeDocument/2006/relationships/image" Target="../media/image91.png"/><Relationship Id="rId115" Type="http://schemas.openxmlformats.org/officeDocument/2006/relationships/customXml" Target="../ink/ink51.xml"/><Relationship Id="rId61" Type="http://schemas.openxmlformats.org/officeDocument/2006/relationships/image" Target="../media/image61.png"/><Relationship Id="rId82" Type="http://schemas.openxmlformats.org/officeDocument/2006/relationships/customXml" Target="../ink/ink35.xml"/><Relationship Id="rId19" Type="http://schemas.openxmlformats.org/officeDocument/2006/relationships/image" Target="../media/image390.png"/><Relationship Id="rId14" Type="http://schemas.openxmlformats.org/officeDocument/2006/relationships/customXml" Target="../ink/ink3.xml"/><Relationship Id="rId30" Type="http://schemas.openxmlformats.org/officeDocument/2006/relationships/customXml" Target="../ink/ink11.xml"/><Relationship Id="rId35" Type="http://schemas.openxmlformats.org/officeDocument/2006/relationships/image" Target="../media/image47.png"/><Relationship Id="rId56" Type="http://schemas.openxmlformats.org/officeDocument/2006/relationships/customXml" Target="../ink/ink24.xml"/><Relationship Id="rId100" Type="http://schemas.openxmlformats.org/officeDocument/2006/relationships/customXml" Target="../ink/ink44.xml"/><Relationship Id="rId105" Type="http://schemas.openxmlformats.org/officeDocument/2006/relationships/image" Target="../media/image87.png"/><Relationship Id="rId8" Type="http://schemas.openxmlformats.org/officeDocument/2006/relationships/image" Target="../media/image332.png"/><Relationship Id="rId51" Type="http://schemas.openxmlformats.org/officeDocument/2006/relationships/image" Target="../media/image56.png"/><Relationship Id="rId72" Type="http://schemas.openxmlformats.org/officeDocument/2006/relationships/customXml" Target="../ink/ink32.xml"/><Relationship Id="rId93" Type="http://schemas.openxmlformats.org/officeDocument/2006/relationships/image" Target="../media/image79.png"/><Relationship Id="rId98" Type="http://schemas.openxmlformats.org/officeDocument/2006/relationships/customXml" Target="../ink/ink43.xml"/><Relationship Id="rId121" Type="http://schemas.openxmlformats.org/officeDocument/2006/relationships/customXml" Target="../ink/ink54.xml"/><Relationship Id="rId3" Type="http://schemas.openxmlformats.org/officeDocument/2006/relationships/image" Target="../media/image40.png"/><Relationship Id="rId25" Type="http://schemas.openxmlformats.org/officeDocument/2006/relationships/image" Target="../media/image420.png"/><Relationship Id="rId46" Type="http://schemas.openxmlformats.org/officeDocument/2006/relationships/customXml" Target="../ink/ink19.xml"/><Relationship Id="rId67" Type="http://schemas.openxmlformats.org/officeDocument/2006/relationships/image" Target="../media/image64.png"/><Relationship Id="rId116" Type="http://schemas.openxmlformats.org/officeDocument/2006/relationships/image" Target="../media/image81.png"/><Relationship Id="rId20" Type="http://schemas.openxmlformats.org/officeDocument/2006/relationships/customXml" Target="../ink/ink6.xml"/><Relationship Id="rId41" Type="http://schemas.openxmlformats.org/officeDocument/2006/relationships/image" Target="../media/image51.png"/><Relationship Id="rId62" Type="http://schemas.openxmlformats.org/officeDocument/2006/relationships/customXml" Target="../ink/ink27.xml"/><Relationship Id="rId83" Type="http://schemas.openxmlformats.org/officeDocument/2006/relationships/image" Target="../media/image74.png"/><Relationship Id="rId88" Type="http://schemas.openxmlformats.org/officeDocument/2006/relationships/customXml" Target="../ink/ink38.xml"/><Relationship Id="rId111" Type="http://schemas.openxmlformats.org/officeDocument/2006/relationships/customXml" Target="../ink/ink49.xml"/><Relationship Id="rId15" Type="http://schemas.openxmlformats.org/officeDocument/2006/relationships/image" Target="../media/image370.png"/><Relationship Id="rId36" Type="http://schemas.openxmlformats.org/officeDocument/2006/relationships/customXml" Target="../ink/ink14.xml"/><Relationship Id="rId57" Type="http://schemas.openxmlformats.org/officeDocument/2006/relationships/image" Target="../media/image59.png"/><Relationship Id="rId106" Type="http://schemas.openxmlformats.org/officeDocument/2006/relationships/customXml" Target="../ink/ink4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.png"/><Relationship Id="rId21" Type="http://schemas.openxmlformats.org/officeDocument/2006/relationships/image" Target="../media/image430.png"/><Relationship Id="rId42" Type="http://schemas.openxmlformats.org/officeDocument/2006/relationships/customXml" Target="../ink/ink75.xml"/><Relationship Id="rId63" Type="http://schemas.openxmlformats.org/officeDocument/2006/relationships/image" Target="../media/image65.png"/><Relationship Id="rId84" Type="http://schemas.openxmlformats.org/officeDocument/2006/relationships/customXml" Target="../ink/ink96.xml"/><Relationship Id="rId138" Type="http://schemas.openxmlformats.org/officeDocument/2006/relationships/customXml" Target="../ink/ink121.xml"/><Relationship Id="rId159" Type="http://schemas.openxmlformats.org/officeDocument/2006/relationships/customXml" Target="../ink/ink132.xml"/><Relationship Id="rId170" Type="http://schemas.openxmlformats.org/officeDocument/2006/relationships/image" Target="../media/image141.png"/><Relationship Id="rId191" Type="http://schemas.openxmlformats.org/officeDocument/2006/relationships/image" Target="../media/image128.png"/><Relationship Id="rId107" Type="http://schemas.openxmlformats.org/officeDocument/2006/relationships/image" Target="../media/image930.png"/><Relationship Id="rId11" Type="http://schemas.openxmlformats.org/officeDocument/2006/relationships/image" Target="../media/image380.png"/><Relationship Id="rId32" Type="http://schemas.openxmlformats.org/officeDocument/2006/relationships/customXml" Target="../ink/ink70.xml"/><Relationship Id="rId53" Type="http://schemas.openxmlformats.org/officeDocument/2006/relationships/image" Target="../media/image60.png"/><Relationship Id="rId74" Type="http://schemas.openxmlformats.org/officeDocument/2006/relationships/customXml" Target="../ink/ink91.xml"/><Relationship Id="rId128" Type="http://schemas.openxmlformats.org/officeDocument/2006/relationships/customXml" Target="../ink/ink118.xml"/><Relationship Id="rId149" Type="http://schemas.openxmlformats.org/officeDocument/2006/relationships/image" Target="../media/image117.png"/><Relationship Id="rId5" Type="http://schemas.openxmlformats.org/officeDocument/2006/relationships/image" Target="../media/image350.png"/><Relationship Id="rId95" Type="http://schemas.openxmlformats.org/officeDocument/2006/relationships/image" Target="../media/image85.png"/><Relationship Id="rId160" Type="http://schemas.openxmlformats.org/officeDocument/2006/relationships/image" Target="../media/image136.png"/><Relationship Id="rId181" Type="http://schemas.openxmlformats.org/officeDocument/2006/relationships/customXml" Target="../ink/ink143.xml"/><Relationship Id="rId22" Type="http://schemas.openxmlformats.org/officeDocument/2006/relationships/customXml" Target="../ink/ink65.xml"/><Relationship Id="rId43" Type="http://schemas.openxmlformats.org/officeDocument/2006/relationships/image" Target="../media/image55.png"/><Relationship Id="rId64" Type="http://schemas.openxmlformats.org/officeDocument/2006/relationships/customXml" Target="../ink/ink86.xml"/><Relationship Id="rId118" Type="http://schemas.openxmlformats.org/officeDocument/2006/relationships/customXml" Target="../ink/ink113.xml"/><Relationship Id="rId139" Type="http://schemas.openxmlformats.org/officeDocument/2006/relationships/image" Target="../media/image112.png"/><Relationship Id="rId85" Type="http://schemas.openxmlformats.org/officeDocument/2006/relationships/image" Target="../media/image78.png"/><Relationship Id="rId150" Type="http://schemas.openxmlformats.org/officeDocument/2006/relationships/customXml" Target="../ink/ink127.xml"/><Relationship Id="rId171" Type="http://schemas.openxmlformats.org/officeDocument/2006/relationships/customXml" Target="../ink/ink138.xml"/><Relationship Id="rId192" Type="http://schemas.openxmlformats.org/officeDocument/2006/relationships/customXml" Target="../ink/ink149.xml"/><Relationship Id="rId12" Type="http://schemas.openxmlformats.org/officeDocument/2006/relationships/customXml" Target="../ink/ink60.xml"/><Relationship Id="rId33" Type="http://schemas.openxmlformats.org/officeDocument/2006/relationships/image" Target="../media/image49.png"/><Relationship Id="rId108" Type="http://schemas.openxmlformats.org/officeDocument/2006/relationships/customXml" Target="../ink/ink108.xml"/><Relationship Id="rId129" Type="http://schemas.openxmlformats.org/officeDocument/2006/relationships/image" Target="../media/image105.png"/><Relationship Id="rId54" Type="http://schemas.openxmlformats.org/officeDocument/2006/relationships/customXml" Target="../ink/ink81.xml"/><Relationship Id="rId75" Type="http://schemas.openxmlformats.org/officeDocument/2006/relationships/image" Target="../media/image73.png"/><Relationship Id="rId96" Type="http://schemas.openxmlformats.org/officeDocument/2006/relationships/customXml" Target="../ink/ink102.xml"/><Relationship Id="rId140" Type="http://schemas.openxmlformats.org/officeDocument/2006/relationships/customXml" Target="../ink/ink122.xml"/><Relationship Id="rId161" Type="http://schemas.openxmlformats.org/officeDocument/2006/relationships/customXml" Target="../ink/ink133.xml"/><Relationship Id="rId182" Type="http://schemas.openxmlformats.org/officeDocument/2006/relationships/customXml" Target="../ink/ink144.xml"/><Relationship Id="rId6" Type="http://schemas.openxmlformats.org/officeDocument/2006/relationships/customXml" Target="../ink/ink57.xml"/><Relationship Id="rId23" Type="http://schemas.openxmlformats.org/officeDocument/2006/relationships/image" Target="../media/image44.png"/><Relationship Id="rId119" Type="http://schemas.openxmlformats.org/officeDocument/2006/relationships/image" Target="../media/image99.png"/><Relationship Id="rId44" Type="http://schemas.openxmlformats.org/officeDocument/2006/relationships/customXml" Target="../ink/ink76.xml"/><Relationship Id="rId65" Type="http://schemas.openxmlformats.org/officeDocument/2006/relationships/image" Target="../media/image66.png"/><Relationship Id="rId86" Type="http://schemas.openxmlformats.org/officeDocument/2006/relationships/customXml" Target="../ink/ink97.xml"/><Relationship Id="rId130" Type="http://schemas.openxmlformats.org/officeDocument/2006/relationships/image" Target="../media/image106.png"/><Relationship Id="rId151" Type="http://schemas.openxmlformats.org/officeDocument/2006/relationships/image" Target="../media/image118.png"/><Relationship Id="rId172" Type="http://schemas.openxmlformats.org/officeDocument/2006/relationships/image" Target="../media/image142.png"/><Relationship Id="rId193" Type="http://schemas.openxmlformats.org/officeDocument/2006/relationships/image" Target="../media/image131.png"/><Relationship Id="rId13" Type="http://schemas.openxmlformats.org/officeDocument/2006/relationships/image" Target="../media/image390.png"/><Relationship Id="rId109" Type="http://schemas.openxmlformats.org/officeDocument/2006/relationships/image" Target="../media/image940.png"/><Relationship Id="rId34" Type="http://schemas.openxmlformats.org/officeDocument/2006/relationships/customXml" Target="../ink/ink71.xml"/><Relationship Id="rId55" Type="http://schemas.openxmlformats.org/officeDocument/2006/relationships/image" Target="../media/image61.png"/><Relationship Id="rId76" Type="http://schemas.openxmlformats.org/officeDocument/2006/relationships/customXml" Target="../ink/ink92.xml"/><Relationship Id="rId97" Type="http://schemas.openxmlformats.org/officeDocument/2006/relationships/image" Target="../media/image86.png"/><Relationship Id="rId120" Type="http://schemas.openxmlformats.org/officeDocument/2006/relationships/customXml" Target="../ink/ink114.xml"/><Relationship Id="rId141" Type="http://schemas.openxmlformats.org/officeDocument/2006/relationships/image" Target="../media/image113.png"/><Relationship Id="rId7" Type="http://schemas.openxmlformats.org/officeDocument/2006/relationships/image" Target="../media/image360.png"/><Relationship Id="rId71" Type="http://schemas.openxmlformats.org/officeDocument/2006/relationships/image" Target="../media/image711.png"/><Relationship Id="rId92" Type="http://schemas.openxmlformats.org/officeDocument/2006/relationships/customXml" Target="../ink/ink100.xml"/><Relationship Id="rId162" Type="http://schemas.openxmlformats.org/officeDocument/2006/relationships/image" Target="../media/image137.png"/><Relationship Id="rId183" Type="http://schemas.openxmlformats.org/officeDocument/2006/relationships/image" Target="../media/image147.png"/><Relationship Id="rId2" Type="http://schemas.openxmlformats.org/officeDocument/2006/relationships/slideLayout" Target="../slideLayouts/slideLayout7.xml"/><Relationship Id="rId29" Type="http://schemas.openxmlformats.org/officeDocument/2006/relationships/image" Target="../media/image47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56.png"/><Relationship Id="rId66" Type="http://schemas.openxmlformats.org/officeDocument/2006/relationships/customXml" Target="../ink/ink87.xml"/><Relationship Id="rId87" Type="http://schemas.openxmlformats.org/officeDocument/2006/relationships/image" Target="../media/image79.png"/><Relationship Id="rId110" Type="http://schemas.openxmlformats.org/officeDocument/2006/relationships/customXml" Target="../ink/ink109.xml"/><Relationship Id="rId115" Type="http://schemas.openxmlformats.org/officeDocument/2006/relationships/image" Target="../media/image97.png"/><Relationship Id="rId131" Type="http://schemas.openxmlformats.org/officeDocument/2006/relationships/image" Target="../media/image107.png"/><Relationship Id="rId136" Type="http://schemas.openxmlformats.org/officeDocument/2006/relationships/customXml" Target="../ink/ink120.xml"/><Relationship Id="rId157" Type="http://schemas.openxmlformats.org/officeDocument/2006/relationships/customXml" Target="../ink/ink131.xml"/><Relationship Id="rId178" Type="http://schemas.openxmlformats.org/officeDocument/2006/relationships/image" Target="../media/image145.png"/><Relationship Id="rId61" Type="http://schemas.openxmlformats.org/officeDocument/2006/relationships/image" Target="../media/image64.png"/><Relationship Id="rId82" Type="http://schemas.openxmlformats.org/officeDocument/2006/relationships/customXml" Target="../ink/ink95.xml"/><Relationship Id="rId152" Type="http://schemas.openxmlformats.org/officeDocument/2006/relationships/customXml" Target="../ink/ink128.xml"/><Relationship Id="rId173" Type="http://schemas.openxmlformats.org/officeDocument/2006/relationships/customXml" Target="../ink/ink139.xml"/><Relationship Id="rId194" Type="http://schemas.openxmlformats.org/officeDocument/2006/relationships/customXml" Target="../ink/ink150.xml"/><Relationship Id="rId199" Type="http://schemas.openxmlformats.org/officeDocument/2006/relationships/image" Target="../media/image134.png"/><Relationship Id="rId19" Type="http://schemas.openxmlformats.org/officeDocument/2006/relationships/image" Target="../media/image420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51.png"/><Relationship Id="rId56" Type="http://schemas.openxmlformats.org/officeDocument/2006/relationships/customXml" Target="../ink/ink82.xml"/><Relationship Id="rId77" Type="http://schemas.openxmlformats.org/officeDocument/2006/relationships/image" Target="../media/image74.png"/><Relationship Id="rId100" Type="http://schemas.openxmlformats.org/officeDocument/2006/relationships/customXml" Target="../ink/ink104.xml"/><Relationship Id="rId105" Type="http://schemas.openxmlformats.org/officeDocument/2006/relationships/image" Target="../media/image920.png"/><Relationship Id="rId126" Type="http://schemas.openxmlformats.org/officeDocument/2006/relationships/customXml" Target="../ink/ink117.xml"/><Relationship Id="rId147" Type="http://schemas.openxmlformats.org/officeDocument/2006/relationships/image" Target="../media/image116.png"/><Relationship Id="rId168" Type="http://schemas.openxmlformats.org/officeDocument/2006/relationships/image" Target="../media/image140.png"/><Relationship Id="rId8" Type="http://schemas.openxmlformats.org/officeDocument/2006/relationships/customXml" Target="../ink/ink58.xml"/><Relationship Id="rId51" Type="http://schemas.openxmlformats.org/officeDocument/2006/relationships/image" Target="../media/image59.png"/><Relationship Id="rId72" Type="http://schemas.openxmlformats.org/officeDocument/2006/relationships/customXml" Target="../ink/ink90.xml"/><Relationship Id="rId93" Type="http://schemas.openxmlformats.org/officeDocument/2006/relationships/image" Target="../media/image84.png"/><Relationship Id="rId98" Type="http://schemas.openxmlformats.org/officeDocument/2006/relationships/customXml" Target="../ink/ink103.xml"/><Relationship Id="rId121" Type="http://schemas.openxmlformats.org/officeDocument/2006/relationships/image" Target="../media/image101.png"/><Relationship Id="rId142" Type="http://schemas.openxmlformats.org/officeDocument/2006/relationships/customXml" Target="../ink/ink123.xml"/><Relationship Id="rId163" Type="http://schemas.openxmlformats.org/officeDocument/2006/relationships/customXml" Target="../ink/ink134.xml"/><Relationship Id="rId184" Type="http://schemas.openxmlformats.org/officeDocument/2006/relationships/customXml" Target="../ink/ink145.xml"/><Relationship Id="rId189" Type="http://schemas.openxmlformats.org/officeDocument/2006/relationships/image" Target="../media/image150.png"/><Relationship Id="rId3" Type="http://schemas.openxmlformats.org/officeDocument/2006/relationships/image" Target="../media/image43.png"/><Relationship Id="rId25" Type="http://schemas.openxmlformats.org/officeDocument/2006/relationships/image" Target="../media/image45.png"/><Relationship Id="rId46" Type="http://schemas.openxmlformats.org/officeDocument/2006/relationships/customXml" Target="../ink/ink77.xml"/><Relationship Id="rId67" Type="http://schemas.openxmlformats.org/officeDocument/2006/relationships/image" Target="../media/image67.png"/><Relationship Id="rId116" Type="http://schemas.openxmlformats.org/officeDocument/2006/relationships/customXml" Target="../ink/ink112.xml"/><Relationship Id="rId137" Type="http://schemas.openxmlformats.org/officeDocument/2006/relationships/image" Target="../media/image111.png"/><Relationship Id="rId158" Type="http://schemas.openxmlformats.org/officeDocument/2006/relationships/image" Target="../media/image135.png"/><Relationship Id="rId20" Type="http://schemas.openxmlformats.org/officeDocument/2006/relationships/customXml" Target="../ink/ink64.xml"/><Relationship Id="rId41" Type="http://schemas.openxmlformats.org/officeDocument/2006/relationships/image" Target="../media/image54.png"/><Relationship Id="rId62" Type="http://schemas.openxmlformats.org/officeDocument/2006/relationships/customXml" Target="../ink/ink85.xml"/><Relationship Id="rId83" Type="http://schemas.openxmlformats.org/officeDocument/2006/relationships/image" Target="../media/image77.png"/><Relationship Id="rId88" Type="http://schemas.openxmlformats.org/officeDocument/2006/relationships/customXml" Target="../ink/ink98.xml"/><Relationship Id="rId111" Type="http://schemas.openxmlformats.org/officeDocument/2006/relationships/image" Target="../media/image950.png"/><Relationship Id="rId132" Type="http://schemas.openxmlformats.org/officeDocument/2006/relationships/image" Target="../media/image108.png"/><Relationship Id="rId153" Type="http://schemas.openxmlformats.org/officeDocument/2006/relationships/customXml" Target="../ink/ink129.xml"/><Relationship Id="rId174" Type="http://schemas.openxmlformats.org/officeDocument/2006/relationships/image" Target="../media/image143.png"/><Relationship Id="rId179" Type="http://schemas.openxmlformats.org/officeDocument/2006/relationships/customXml" Target="../ink/ink142.xml"/><Relationship Id="rId195" Type="http://schemas.openxmlformats.org/officeDocument/2006/relationships/image" Target="../media/image132.png"/><Relationship Id="rId190" Type="http://schemas.openxmlformats.org/officeDocument/2006/relationships/customXml" Target="../ink/ink148.xml"/><Relationship Id="rId15" Type="http://schemas.openxmlformats.org/officeDocument/2006/relationships/image" Target="../media/image400.png"/><Relationship Id="rId36" Type="http://schemas.openxmlformats.org/officeDocument/2006/relationships/customXml" Target="../ink/ink72.xml"/><Relationship Id="rId57" Type="http://schemas.openxmlformats.org/officeDocument/2006/relationships/image" Target="../media/image62.png"/><Relationship Id="rId106" Type="http://schemas.openxmlformats.org/officeDocument/2006/relationships/customXml" Target="../ink/ink107.xml"/><Relationship Id="rId127" Type="http://schemas.openxmlformats.org/officeDocument/2006/relationships/image" Target="../media/image104.png"/><Relationship Id="rId10" Type="http://schemas.openxmlformats.org/officeDocument/2006/relationships/customXml" Target="../ink/ink59.xml"/><Relationship Id="rId31" Type="http://schemas.openxmlformats.org/officeDocument/2006/relationships/image" Target="../media/image48.png"/><Relationship Id="rId52" Type="http://schemas.openxmlformats.org/officeDocument/2006/relationships/customXml" Target="../ink/ink80.xml"/><Relationship Id="rId73" Type="http://schemas.openxmlformats.org/officeDocument/2006/relationships/image" Target="../media/image72.png"/><Relationship Id="rId78" Type="http://schemas.openxmlformats.org/officeDocument/2006/relationships/customXml" Target="../ink/ink93.xml"/><Relationship Id="rId94" Type="http://schemas.openxmlformats.org/officeDocument/2006/relationships/customXml" Target="../ink/ink101.xml"/><Relationship Id="rId99" Type="http://schemas.openxmlformats.org/officeDocument/2006/relationships/image" Target="../media/image87.png"/><Relationship Id="rId101" Type="http://schemas.openxmlformats.org/officeDocument/2006/relationships/image" Target="../media/image88.png"/><Relationship Id="rId122" Type="http://schemas.openxmlformats.org/officeDocument/2006/relationships/customXml" Target="../ink/ink115.xml"/><Relationship Id="rId143" Type="http://schemas.openxmlformats.org/officeDocument/2006/relationships/image" Target="../media/image114.png"/><Relationship Id="rId148" Type="http://schemas.openxmlformats.org/officeDocument/2006/relationships/customXml" Target="../ink/ink126.xml"/><Relationship Id="rId164" Type="http://schemas.openxmlformats.org/officeDocument/2006/relationships/image" Target="../media/image138.png"/><Relationship Id="rId169" Type="http://schemas.openxmlformats.org/officeDocument/2006/relationships/customXml" Target="../ink/ink137.xml"/><Relationship Id="rId185" Type="http://schemas.openxmlformats.org/officeDocument/2006/relationships/image" Target="../media/image148.png"/><Relationship Id="rId4" Type="http://schemas.openxmlformats.org/officeDocument/2006/relationships/customXml" Target="../ink/ink56.xml"/><Relationship Id="rId9" Type="http://schemas.openxmlformats.org/officeDocument/2006/relationships/image" Target="../media/image370.png"/><Relationship Id="rId180" Type="http://schemas.openxmlformats.org/officeDocument/2006/relationships/image" Target="../media/image146.png"/><Relationship Id="rId26" Type="http://schemas.openxmlformats.org/officeDocument/2006/relationships/customXml" Target="../ink/ink67.xml"/><Relationship Id="rId47" Type="http://schemas.openxmlformats.org/officeDocument/2006/relationships/image" Target="../media/image57.png"/><Relationship Id="rId68" Type="http://schemas.openxmlformats.org/officeDocument/2006/relationships/customXml" Target="../ink/ink88.xml"/><Relationship Id="rId89" Type="http://schemas.openxmlformats.org/officeDocument/2006/relationships/image" Target="../media/image82.png"/><Relationship Id="rId112" Type="http://schemas.openxmlformats.org/officeDocument/2006/relationships/customXml" Target="../ink/ink110.xml"/><Relationship Id="rId133" Type="http://schemas.openxmlformats.org/officeDocument/2006/relationships/image" Target="../media/image109.png"/><Relationship Id="rId154" Type="http://schemas.openxmlformats.org/officeDocument/2006/relationships/image" Target="../media/image119.png"/><Relationship Id="rId175" Type="http://schemas.openxmlformats.org/officeDocument/2006/relationships/customXml" Target="../ink/ink140.xml"/><Relationship Id="rId196" Type="http://schemas.openxmlformats.org/officeDocument/2006/relationships/customXml" Target="../ink/ink151.xml"/><Relationship Id="rId16" Type="http://schemas.openxmlformats.org/officeDocument/2006/relationships/customXml" Target="../ink/ink62.xml"/><Relationship Id="rId37" Type="http://schemas.openxmlformats.org/officeDocument/2006/relationships/image" Target="../media/image52.png"/><Relationship Id="rId58" Type="http://schemas.openxmlformats.org/officeDocument/2006/relationships/customXml" Target="../ink/ink83.xml"/><Relationship Id="rId79" Type="http://schemas.openxmlformats.org/officeDocument/2006/relationships/image" Target="../media/image75.png"/><Relationship Id="rId102" Type="http://schemas.openxmlformats.org/officeDocument/2006/relationships/customXml" Target="../ink/ink105.xml"/><Relationship Id="rId123" Type="http://schemas.openxmlformats.org/officeDocument/2006/relationships/image" Target="../media/image102.png"/><Relationship Id="rId144" Type="http://schemas.openxmlformats.org/officeDocument/2006/relationships/customXml" Target="../ink/ink124.xml"/><Relationship Id="rId90" Type="http://schemas.openxmlformats.org/officeDocument/2006/relationships/customXml" Target="../ink/ink99.xml"/><Relationship Id="rId165" Type="http://schemas.openxmlformats.org/officeDocument/2006/relationships/customXml" Target="../ink/ink135.xml"/><Relationship Id="rId186" Type="http://schemas.openxmlformats.org/officeDocument/2006/relationships/customXml" Target="../ink/ink146.xml"/><Relationship Id="rId27" Type="http://schemas.openxmlformats.org/officeDocument/2006/relationships/image" Target="../media/image46.png"/><Relationship Id="rId48" Type="http://schemas.openxmlformats.org/officeDocument/2006/relationships/customXml" Target="../ink/ink78.xml"/><Relationship Id="rId69" Type="http://schemas.openxmlformats.org/officeDocument/2006/relationships/image" Target="../media/image680.png"/><Relationship Id="rId113" Type="http://schemas.openxmlformats.org/officeDocument/2006/relationships/image" Target="../media/image96.png"/><Relationship Id="rId134" Type="http://schemas.openxmlformats.org/officeDocument/2006/relationships/customXml" Target="../ink/ink119.xml"/><Relationship Id="rId80" Type="http://schemas.openxmlformats.org/officeDocument/2006/relationships/customXml" Target="../ink/ink94.xml"/><Relationship Id="rId155" Type="http://schemas.openxmlformats.org/officeDocument/2006/relationships/customXml" Target="../ink/ink130.xml"/><Relationship Id="rId176" Type="http://schemas.openxmlformats.org/officeDocument/2006/relationships/image" Target="../media/image144.png"/><Relationship Id="rId197" Type="http://schemas.openxmlformats.org/officeDocument/2006/relationships/image" Target="../media/image133.png"/><Relationship Id="rId17" Type="http://schemas.openxmlformats.org/officeDocument/2006/relationships/image" Target="../media/image411.png"/><Relationship Id="rId38" Type="http://schemas.openxmlformats.org/officeDocument/2006/relationships/customXml" Target="../ink/ink73.xml"/><Relationship Id="rId59" Type="http://schemas.openxmlformats.org/officeDocument/2006/relationships/image" Target="../media/image63.png"/><Relationship Id="rId103" Type="http://schemas.openxmlformats.org/officeDocument/2006/relationships/image" Target="../media/image910.png"/><Relationship Id="rId124" Type="http://schemas.openxmlformats.org/officeDocument/2006/relationships/customXml" Target="../ink/ink116.xml"/><Relationship Id="rId70" Type="http://schemas.openxmlformats.org/officeDocument/2006/relationships/customXml" Target="../ink/ink89.xml"/><Relationship Id="rId91" Type="http://schemas.openxmlformats.org/officeDocument/2006/relationships/image" Target="../media/image83.png"/><Relationship Id="rId145" Type="http://schemas.openxmlformats.org/officeDocument/2006/relationships/image" Target="../media/image115.png"/><Relationship Id="rId166" Type="http://schemas.openxmlformats.org/officeDocument/2006/relationships/image" Target="../media/image139.png"/><Relationship Id="rId187" Type="http://schemas.openxmlformats.org/officeDocument/2006/relationships/image" Target="../media/image149.png"/><Relationship Id="rId1" Type="http://schemas.openxmlformats.org/officeDocument/2006/relationships/themeOverride" Target="../theme/themeOverride15.xml"/><Relationship Id="rId28" Type="http://schemas.openxmlformats.org/officeDocument/2006/relationships/customXml" Target="../ink/ink68.xml"/><Relationship Id="rId49" Type="http://schemas.openxmlformats.org/officeDocument/2006/relationships/image" Target="../media/image58.png"/><Relationship Id="rId114" Type="http://schemas.openxmlformats.org/officeDocument/2006/relationships/customXml" Target="../ink/ink111.xml"/><Relationship Id="rId60" Type="http://schemas.openxmlformats.org/officeDocument/2006/relationships/customXml" Target="../ink/ink84.xml"/><Relationship Id="rId81" Type="http://schemas.openxmlformats.org/officeDocument/2006/relationships/image" Target="../media/image76.png"/><Relationship Id="rId135" Type="http://schemas.openxmlformats.org/officeDocument/2006/relationships/image" Target="../media/image110.png"/><Relationship Id="rId156" Type="http://schemas.openxmlformats.org/officeDocument/2006/relationships/image" Target="../media/image120.png"/><Relationship Id="rId177" Type="http://schemas.openxmlformats.org/officeDocument/2006/relationships/customXml" Target="../ink/ink141.xml"/><Relationship Id="rId198" Type="http://schemas.openxmlformats.org/officeDocument/2006/relationships/customXml" Target="../ink/ink152.xml"/><Relationship Id="rId18" Type="http://schemas.openxmlformats.org/officeDocument/2006/relationships/customXml" Target="../ink/ink63.xml"/><Relationship Id="rId39" Type="http://schemas.openxmlformats.org/officeDocument/2006/relationships/image" Target="../media/image53.png"/><Relationship Id="rId50" Type="http://schemas.openxmlformats.org/officeDocument/2006/relationships/customXml" Target="../ink/ink79.xml"/><Relationship Id="rId104" Type="http://schemas.openxmlformats.org/officeDocument/2006/relationships/customXml" Target="../ink/ink106.xml"/><Relationship Id="rId125" Type="http://schemas.openxmlformats.org/officeDocument/2006/relationships/image" Target="../media/image103.png"/><Relationship Id="rId146" Type="http://schemas.openxmlformats.org/officeDocument/2006/relationships/customXml" Target="../ink/ink125.xml"/><Relationship Id="rId167" Type="http://schemas.openxmlformats.org/officeDocument/2006/relationships/customXml" Target="../ink/ink136.xml"/><Relationship Id="rId188" Type="http://schemas.openxmlformats.org/officeDocument/2006/relationships/customXml" Target="../ink/ink14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1.png"/><Relationship Id="rId26" Type="http://schemas.openxmlformats.org/officeDocument/2006/relationships/image" Target="../media/image179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5" Type="http://schemas.openxmlformats.org/officeDocument/2006/relationships/image" Target="../media/image1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29" Type="http://schemas.openxmlformats.org/officeDocument/2006/relationships/image" Target="../media/image181.png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28" Type="http://schemas.openxmlformats.org/officeDocument/2006/relationships/customXml" Target="../ink/ink153.xml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1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Relationship Id="rId27" Type="http://schemas.openxmlformats.org/officeDocument/2006/relationships/image" Target="../media/image180.png"/><Relationship Id="rId30" Type="http://schemas.openxmlformats.org/officeDocument/2006/relationships/image" Target="../media/image182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9.png"/><Relationship Id="rId21" Type="http://schemas.openxmlformats.org/officeDocument/2006/relationships/image" Target="../media/image196.png"/><Relationship Id="rId63" Type="http://schemas.openxmlformats.org/officeDocument/2006/relationships/image" Target="../media/image222.png"/><Relationship Id="rId159" Type="http://schemas.openxmlformats.org/officeDocument/2006/relationships/image" Target="../media/image265.png"/><Relationship Id="rId170" Type="http://schemas.openxmlformats.org/officeDocument/2006/relationships/customXml" Target="../ink/ink225.xml"/><Relationship Id="rId226" Type="http://schemas.openxmlformats.org/officeDocument/2006/relationships/customXml" Target="../ink/ink253.xml"/><Relationship Id="rId32" Type="http://schemas.openxmlformats.org/officeDocument/2006/relationships/customXml" Target="../ink/ink156.xml"/><Relationship Id="rId74" Type="http://schemas.openxmlformats.org/officeDocument/2006/relationships/customXml" Target="../ink/ink177.xml"/><Relationship Id="rId128" Type="http://schemas.openxmlformats.org/officeDocument/2006/relationships/customXml" Target="../ink/ink204.xml"/><Relationship Id="rId5" Type="http://schemas.openxmlformats.org/officeDocument/2006/relationships/image" Target="../media/image153.png"/><Relationship Id="rId181" Type="http://schemas.openxmlformats.org/officeDocument/2006/relationships/image" Target="../media/image281.png"/><Relationship Id="rId237" Type="http://schemas.openxmlformats.org/officeDocument/2006/relationships/image" Target="../media/image309.png"/><Relationship Id="rId279" Type="http://schemas.openxmlformats.org/officeDocument/2006/relationships/image" Target="../media/image300.png"/><Relationship Id="rId22" Type="http://schemas.openxmlformats.org/officeDocument/2006/relationships/image" Target="../media/image197.png"/><Relationship Id="rId43" Type="http://schemas.openxmlformats.org/officeDocument/2006/relationships/image" Target="../media/image210.png"/><Relationship Id="rId64" Type="http://schemas.openxmlformats.org/officeDocument/2006/relationships/customXml" Target="../ink/ink172.xml"/><Relationship Id="rId118" Type="http://schemas.openxmlformats.org/officeDocument/2006/relationships/customXml" Target="../ink/ink199.xml"/><Relationship Id="rId139" Type="http://schemas.openxmlformats.org/officeDocument/2006/relationships/image" Target="../media/image260.png"/><Relationship Id="rId85" Type="http://schemas.openxmlformats.org/officeDocument/2006/relationships/image" Target="../media/image225.png"/><Relationship Id="rId150" Type="http://schemas.openxmlformats.org/officeDocument/2006/relationships/customXml" Target="../ink/ink215.xml"/><Relationship Id="rId171" Type="http://schemas.openxmlformats.org/officeDocument/2006/relationships/image" Target="../media/image266.png"/><Relationship Id="rId192" Type="http://schemas.openxmlformats.org/officeDocument/2006/relationships/customXml" Target="../ink/ink236.xml"/><Relationship Id="rId206" Type="http://schemas.openxmlformats.org/officeDocument/2006/relationships/customXml" Target="../ink/ink243.xml"/><Relationship Id="rId227" Type="http://schemas.openxmlformats.org/officeDocument/2006/relationships/image" Target="../media/image304.png"/><Relationship Id="rId248" Type="http://schemas.openxmlformats.org/officeDocument/2006/relationships/customXml" Target="../ink/ink264.xml"/><Relationship Id="rId269" Type="http://schemas.openxmlformats.org/officeDocument/2006/relationships/image" Target="../media/image326.png"/><Relationship Id="rId12" Type="http://schemas.openxmlformats.org/officeDocument/2006/relationships/image" Target="../media/image187.png"/><Relationship Id="rId33" Type="http://schemas.openxmlformats.org/officeDocument/2006/relationships/image" Target="../media/image205.png"/><Relationship Id="rId108" Type="http://schemas.openxmlformats.org/officeDocument/2006/relationships/customXml" Target="../ink/ink194.xml"/><Relationship Id="rId129" Type="http://schemas.openxmlformats.org/officeDocument/2006/relationships/image" Target="../media/image255.png"/><Relationship Id="rId280" Type="http://schemas.openxmlformats.org/officeDocument/2006/relationships/image" Target="../media/image303.png"/><Relationship Id="rId54" Type="http://schemas.openxmlformats.org/officeDocument/2006/relationships/customXml" Target="../ink/ink167.xml"/><Relationship Id="rId75" Type="http://schemas.openxmlformats.org/officeDocument/2006/relationships/image" Target="../media/image228.png"/><Relationship Id="rId96" Type="http://schemas.openxmlformats.org/officeDocument/2006/relationships/customXml" Target="../ink/ink188.xml"/><Relationship Id="rId140" Type="http://schemas.openxmlformats.org/officeDocument/2006/relationships/customXml" Target="../ink/ink210.xml"/><Relationship Id="rId161" Type="http://schemas.openxmlformats.org/officeDocument/2006/relationships/image" Target="../media/image271.png"/><Relationship Id="rId182" Type="http://schemas.openxmlformats.org/officeDocument/2006/relationships/customXml" Target="../ink/ink231.xml"/><Relationship Id="rId217" Type="http://schemas.openxmlformats.org/officeDocument/2006/relationships/image" Target="../media/image285.png"/><Relationship Id="rId6" Type="http://schemas.openxmlformats.org/officeDocument/2006/relationships/image" Target="../media/image154.png"/><Relationship Id="rId238" Type="http://schemas.openxmlformats.org/officeDocument/2006/relationships/customXml" Target="../ink/ink259.xml"/><Relationship Id="rId259" Type="http://schemas.openxmlformats.org/officeDocument/2006/relationships/image" Target="../media/image321.png"/><Relationship Id="rId23" Type="http://schemas.openxmlformats.org/officeDocument/2006/relationships/image" Target="../media/image201.png"/><Relationship Id="rId119" Type="http://schemas.openxmlformats.org/officeDocument/2006/relationships/image" Target="../media/image250.png"/><Relationship Id="rId270" Type="http://schemas.openxmlformats.org/officeDocument/2006/relationships/customXml" Target="../ink/ink274.xml"/><Relationship Id="rId44" Type="http://schemas.openxmlformats.org/officeDocument/2006/relationships/customXml" Target="../ink/ink162.xml"/><Relationship Id="rId65" Type="http://schemas.openxmlformats.org/officeDocument/2006/relationships/image" Target="../media/image223.png"/><Relationship Id="rId86" Type="http://schemas.openxmlformats.org/officeDocument/2006/relationships/customXml" Target="../ink/ink183.xml"/><Relationship Id="rId130" Type="http://schemas.openxmlformats.org/officeDocument/2006/relationships/customXml" Target="../ink/ink205.xml"/><Relationship Id="rId151" Type="http://schemas.openxmlformats.org/officeDocument/2006/relationships/image" Target="../media/image264.png"/><Relationship Id="rId172" Type="http://schemas.openxmlformats.org/officeDocument/2006/relationships/customXml" Target="../ink/ink226.xml"/><Relationship Id="rId193" Type="http://schemas.openxmlformats.org/officeDocument/2006/relationships/image" Target="../media/image287.png"/><Relationship Id="rId207" Type="http://schemas.openxmlformats.org/officeDocument/2006/relationships/image" Target="../media/image294.png"/><Relationship Id="rId228" Type="http://schemas.openxmlformats.org/officeDocument/2006/relationships/customXml" Target="../ink/ink254.xml"/><Relationship Id="rId249" Type="http://schemas.openxmlformats.org/officeDocument/2006/relationships/image" Target="../media/image316.png"/><Relationship Id="rId13" Type="http://schemas.openxmlformats.org/officeDocument/2006/relationships/image" Target="../media/image188.png"/><Relationship Id="rId109" Type="http://schemas.openxmlformats.org/officeDocument/2006/relationships/image" Target="../media/image245.png"/><Relationship Id="rId260" Type="http://schemas.openxmlformats.org/officeDocument/2006/relationships/customXml" Target="../ink/ink270.xml"/><Relationship Id="rId281" Type="http://schemas.openxmlformats.org/officeDocument/2006/relationships/image" Target="../media/image325.png"/><Relationship Id="rId34" Type="http://schemas.openxmlformats.org/officeDocument/2006/relationships/customXml" Target="../ink/ink157.xml"/><Relationship Id="rId55" Type="http://schemas.openxmlformats.org/officeDocument/2006/relationships/image" Target="../media/image218.png"/><Relationship Id="rId76" Type="http://schemas.openxmlformats.org/officeDocument/2006/relationships/customXml" Target="../ink/ink178.xml"/><Relationship Id="rId97" Type="http://schemas.openxmlformats.org/officeDocument/2006/relationships/image" Target="../media/image239.png"/><Relationship Id="rId120" Type="http://schemas.openxmlformats.org/officeDocument/2006/relationships/customXml" Target="../ink/ink200.xml"/><Relationship Id="rId141" Type="http://schemas.openxmlformats.org/officeDocument/2006/relationships/image" Target="../media/image261.png"/><Relationship Id="rId7" Type="http://schemas.openxmlformats.org/officeDocument/2006/relationships/image" Target="../media/image155.png"/><Relationship Id="rId162" Type="http://schemas.openxmlformats.org/officeDocument/2006/relationships/customXml" Target="../ink/ink221.xml"/><Relationship Id="rId183" Type="http://schemas.openxmlformats.org/officeDocument/2006/relationships/image" Target="../media/image282.png"/><Relationship Id="rId218" Type="http://schemas.openxmlformats.org/officeDocument/2006/relationships/customXml" Target="../ink/ink249.xml"/><Relationship Id="rId239" Type="http://schemas.openxmlformats.org/officeDocument/2006/relationships/image" Target="../media/image311.png"/><Relationship Id="rId250" Type="http://schemas.openxmlformats.org/officeDocument/2006/relationships/customXml" Target="../ink/ink265.xml"/><Relationship Id="rId271" Type="http://schemas.openxmlformats.org/officeDocument/2006/relationships/image" Target="../media/image327.png"/><Relationship Id="rId24" Type="http://schemas.openxmlformats.org/officeDocument/2006/relationships/image" Target="../media/image202.png"/><Relationship Id="rId45" Type="http://schemas.openxmlformats.org/officeDocument/2006/relationships/image" Target="../media/image211.png"/><Relationship Id="rId66" Type="http://schemas.openxmlformats.org/officeDocument/2006/relationships/customXml" Target="../ink/ink173.xml"/><Relationship Id="rId87" Type="http://schemas.openxmlformats.org/officeDocument/2006/relationships/image" Target="../media/image226.png"/><Relationship Id="rId110" Type="http://schemas.openxmlformats.org/officeDocument/2006/relationships/customXml" Target="../ink/ink195.xml"/><Relationship Id="rId131" Type="http://schemas.openxmlformats.org/officeDocument/2006/relationships/image" Target="../media/image256.png"/><Relationship Id="rId152" Type="http://schemas.openxmlformats.org/officeDocument/2006/relationships/customXml" Target="../ink/ink216.xml"/><Relationship Id="rId173" Type="http://schemas.openxmlformats.org/officeDocument/2006/relationships/image" Target="../media/image277.png"/><Relationship Id="rId194" Type="http://schemas.openxmlformats.org/officeDocument/2006/relationships/customXml" Target="../ink/ink237.xml"/><Relationship Id="rId208" Type="http://schemas.openxmlformats.org/officeDocument/2006/relationships/customXml" Target="../ink/ink244.xml"/><Relationship Id="rId229" Type="http://schemas.openxmlformats.org/officeDocument/2006/relationships/image" Target="../media/image305.png"/><Relationship Id="rId240" Type="http://schemas.openxmlformats.org/officeDocument/2006/relationships/customXml" Target="../ink/ink260.xml"/><Relationship Id="rId261" Type="http://schemas.openxmlformats.org/officeDocument/2006/relationships/image" Target="../media/image322.png"/><Relationship Id="rId14" Type="http://schemas.openxmlformats.org/officeDocument/2006/relationships/image" Target="../media/image189.png"/><Relationship Id="rId35" Type="http://schemas.openxmlformats.org/officeDocument/2006/relationships/image" Target="../media/image208.png"/><Relationship Id="rId56" Type="http://schemas.openxmlformats.org/officeDocument/2006/relationships/customXml" Target="../ink/ink168.xml"/><Relationship Id="rId77" Type="http://schemas.openxmlformats.org/officeDocument/2006/relationships/image" Target="../media/image229.png"/><Relationship Id="rId100" Type="http://schemas.openxmlformats.org/officeDocument/2006/relationships/customXml" Target="../ink/ink190.xml"/><Relationship Id="rId282" Type="http://schemas.openxmlformats.org/officeDocument/2006/relationships/image" Target="../media/image331.png"/><Relationship Id="rId8" Type="http://schemas.openxmlformats.org/officeDocument/2006/relationships/image" Target="../media/image186.png"/><Relationship Id="rId98" Type="http://schemas.openxmlformats.org/officeDocument/2006/relationships/customXml" Target="../ink/ink189.xml"/><Relationship Id="rId121" Type="http://schemas.openxmlformats.org/officeDocument/2006/relationships/image" Target="../media/image251.png"/><Relationship Id="rId142" Type="http://schemas.openxmlformats.org/officeDocument/2006/relationships/customXml" Target="../ink/ink211.xml"/><Relationship Id="rId163" Type="http://schemas.openxmlformats.org/officeDocument/2006/relationships/image" Target="../media/image272.png"/><Relationship Id="rId184" Type="http://schemas.openxmlformats.org/officeDocument/2006/relationships/customXml" Target="../ink/ink232.xml"/><Relationship Id="rId219" Type="http://schemas.openxmlformats.org/officeDocument/2006/relationships/image" Target="../media/image291.png"/><Relationship Id="rId230" Type="http://schemas.openxmlformats.org/officeDocument/2006/relationships/customXml" Target="../ink/ink255.xml"/><Relationship Id="rId251" Type="http://schemas.openxmlformats.org/officeDocument/2006/relationships/image" Target="../media/image317.png"/><Relationship Id="rId25" Type="http://schemas.openxmlformats.org/officeDocument/2006/relationships/image" Target="../media/image198.png"/><Relationship Id="rId46" Type="http://schemas.openxmlformats.org/officeDocument/2006/relationships/customXml" Target="../ink/ink163.xml"/><Relationship Id="rId67" Type="http://schemas.openxmlformats.org/officeDocument/2006/relationships/image" Target="../media/image220.png"/><Relationship Id="rId272" Type="http://schemas.openxmlformats.org/officeDocument/2006/relationships/customXml" Target="../ink/ink275.xml"/><Relationship Id="rId88" Type="http://schemas.openxmlformats.org/officeDocument/2006/relationships/customXml" Target="../ink/ink184.xml"/><Relationship Id="rId111" Type="http://schemas.openxmlformats.org/officeDocument/2006/relationships/image" Target="../media/image246.png"/><Relationship Id="rId132" Type="http://schemas.openxmlformats.org/officeDocument/2006/relationships/customXml" Target="../ink/ink206.xml"/><Relationship Id="rId153" Type="http://schemas.openxmlformats.org/officeDocument/2006/relationships/image" Target="../media/image267.png"/><Relationship Id="rId174" Type="http://schemas.openxmlformats.org/officeDocument/2006/relationships/customXml" Target="../ink/ink227.xml"/><Relationship Id="rId195" Type="http://schemas.openxmlformats.org/officeDocument/2006/relationships/image" Target="../media/image288.png"/><Relationship Id="rId209" Type="http://schemas.openxmlformats.org/officeDocument/2006/relationships/image" Target="../media/image295.png"/><Relationship Id="rId220" Type="http://schemas.openxmlformats.org/officeDocument/2006/relationships/customXml" Target="../ink/ink250.xml"/><Relationship Id="rId241" Type="http://schemas.openxmlformats.org/officeDocument/2006/relationships/image" Target="../media/image312.png"/><Relationship Id="rId15" Type="http://schemas.openxmlformats.org/officeDocument/2006/relationships/image" Target="../media/image190.png"/><Relationship Id="rId36" Type="http://schemas.openxmlformats.org/officeDocument/2006/relationships/customXml" Target="../ink/ink158.xml"/><Relationship Id="rId57" Type="http://schemas.openxmlformats.org/officeDocument/2006/relationships/image" Target="../media/image219.png"/><Relationship Id="rId262" Type="http://schemas.openxmlformats.org/officeDocument/2006/relationships/customXml" Target="../ink/ink271.xml"/><Relationship Id="rId283" Type="http://schemas.openxmlformats.org/officeDocument/2006/relationships/image" Target="../media/image333.png"/><Relationship Id="rId78" Type="http://schemas.openxmlformats.org/officeDocument/2006/relationships/customXml" Target="../ink/ink179.xml"/><Relationship Id="rId99" Type="http://schemas.openxmlformats.org/officeDocument/2006/relationships/image" Target="../media/image240.png"/><Relationship Id="rId101" Type="http://schemas.openxmlformats.org/officeDocument/2006/relationships/image" Target="../media/image241.png"/><Relationship Id="rId122" Type="http://schemas.openxmlformats.org/officeDocument/2006/relationships/customXml" Target="../ink/ink201.xml"/><Relationship Id="rId143" Type="http://schemas.openxmlformats.org/officeDocument/2006/relationships/image" Target="../media/image262.png"/><Relationship Id="rId164" Type="http://schemas.openxmlformats.org/officeDocument/2006/relationships/customXml" Target="../ink/ink222.xml"/><Relationship Id="rId185" Type="http://schemas.openxmlformats.org/officeDocument/2006/relationships/image" Target="../media/image283.png"/><Relationship Id="rId9" Type="http://schemas.openxmlformats.org/officeDocument/2006/relationships/image" Target="../media/image183.png"/><Relationship Id="rId210" Type="http://schemas.openxmlformats.org/officeDocument/2006/relationships/customXml" Target="../ink/ink245.xml"/><Relationship Id="rId26" Type="http://schemas.openxmlformats.org/officeDocument/2006/relationships/image" Target="../media/image204.png"/><Relationship Id="rId231" Type="http://schemas.openxmlformats.org/officeDocument/2006/relationships/image" Target="../media/image306.png"/><Relationship Id="rId252" Type="http://schemas.openxmlformats.org/officeDocument/2006/relationships/customXml" Target="../ink/ink266.xml"/><Relationship Id="rId273" Type="http://schemas.openxmlformats.org/officeDocument/2006/relationships/image" Target="../media/image328.png"/><Relationship Id="rId47" Type="http://schemas.openxmlformats.org/officeDocument/2006/relationships/image" Target="../media/image214.png"/><Relationship Id="rId68" Type="http://schemas.openxmlformats.org/officeDocument/2006/relationships/customXml" Target="../ink/ink174.xml"/><Relationship Id="rId89" Type="http://schemas.openxmlformats.org/officeDocument/2006/relationships/image" Target="../media/image235.png"/><Relationship Id="rId112" Type="http://schemas.openxmlformats.org/officeDocument/2006/relationships/customXml" Target="../ink/ink196.xml"/><Relationship Id="rId133" Type="http://schemas.openxmlformats.org/officeDocument/2006/relationships/image" Target="../media/image257.png"/><Relationship Id="rId154" Type="http://schemas.openxmlformats.org/officeDocument/2006/relationships/customXml" Target="../ink/ink217.xml"/><Relationship Id="rId175" Type="http://schemas.openxmlformats.org/officeDocument/2006/relationships/image" Target="../media/image278.png"/><Relationship Id="rId196" Type="http://schemas.openxmlformats.org/officeDocument/2006/relationships/customXml" Target="../ink/ink238.xml"/><Relationship Id="rId200" Type="http://schemas.openxmlformats.org/officeDocument/2006/relationships/customXml" Target="../ink/ink240.xml"/><Relationship Id="rId16" Type="http://schemas.openxmlformats.org/officeDocument/2006/relationships/image" Target="../media/image191.png"/><Relationship Id="rId221" Type="http://schemas.openxmlformats.org/officeDocument/2006/relationships/image" Target="../media/image301.png"/><Relationship Id="rId242" Type="http://schemas.openxmlformats.org/officeDocument/2006/relationships/customXml" Target="../ink/ink261.xml"/><Relationship Id="rId263" Type="http://schemas.openxmlformats.org/officeDocument/2006/relationships/image" Target="../media/image323.png"/><Relationship Id="rId284" Type="http://schemas.openxmlformats.org/officeDocument/2006/relationships/customXml" Target="../ink/ink279.xml"/><Relationship Id="rId37" Type="http://schemas.openxmlformats.org/officeDocument/2006/relationships/image" Target="../media/image209.png"/><Relationship Id="rId58" Type="http://schemas.openxmlformats.org/officeDocument/2006/relationships/customXml" Target="../ink/ink169.xml"/><Relationship Id="rId79" Type="http://schemas.openxmlformats.org/officeDocument/2006/relationships/image" Target="../media/image230.png"/><Relationship Id="rId102" Type="http://schemas.openxmlformats.org/officeDocument/2006/relationships/customXml" Target="../ink/ink191.xml"/><Relationship Id="rId123" Type="http://schemas.openxmlformats.org/officeDocument/2006/relationships/image" Target="../media/image252.png"/><Relationship Id="rId144" Type="http://schemas.openxmlformats.org/officeDocument/2006/relationships/customXml" Target="../ink/ink212.xml"/><Relationship Id="rId90" Type="http://schemas.openxmlformats.org/officeDocument/2006/relationships/customXml" Target="../ink/ink185.xml"/><Relationship Id="rId165" Type="http://schemas.openxmlformats.org/officeDocument/2006/relationships/image" Target="../media/image273.png"/><Relationship Id="rId186" Type="http://schemas.openxmlformats.org/officeDocument/2006/relationships/customXml" Target="../ink/ink233.xml"/><Relationship Id="rId211" Type="http://schemas.openxmlformats.org/officeDocument/2006/relationships/image" Target="../media/image296.png"/><Relationship Id="rId232" Type="http://schemas.openxmlformats.org/officeDocument/2006/relationships/customXml" Target="../ink/ink256.xml"/><Relationship Id="rId253" Type="http://schemas.openxmlformats.org/officeDocument/2006/relationships/image" Target="../media/image318.png"/><Relationship Id="rId274" Type="http://schemas.openxmlformats.org/officeDocument/2006/relationships/customXml" Target="../ink/ink276.xml"/><Relationship Id="rId27" Type="http://schemas.openxmlformats.org/officeDocument/2006/relationships/customXml" Target="../ink/ink154.xml"/><Relationship Id="rId48" Type="http://schemas.openxmlformats.org/officeDocument/2006/relationships/customXml" Target="../ink/ink164.xml"/><Relationship Id="rId69" Type="http://schemas.openxmlformats.org/officeDocument/2006/relationships/image" Target="../media/image221.png"/><Relationship Id="rId113" Type="http://schemas.openxmlformats.org/officeDocument/2006/relationships/image" Target="../media/image247.png"/><Relationship Id="rId134" Type="http://schemas.openxmlformats.org/officeDocument/2006/relationships/customXml" Target="../ink/ink207.xml"/><Relationship Id="rId80" Type="http://schemas.openxmlformats.org/officeDocument/2006/relationships/customXml" Target="../ink/ink180.xml"/><Relationship Id="rId155" Type="http://schemas.openxmlformats.org/officeDocument/2006/relationships/image" Target="../media/image268.png"/><Relationship Id="rId176" Type="http://schemas.openxmlformats.org/officeDocument/2006/relationships/customXml" Target="../ink/ink228.xml"/><Relationship Id="rId197" Type="http://schemas.openxmlformats.org/officeDocument/2006/relationships/image" Target="../media/image289.png"/><Relationship Id="rId201" Type="http://schemas.openxmlformats.org/officeDocument/2006/relationships/image" Target="../media/image276.png"/><Relationship Id="rId222" Type="http://schemas.openxmlformats.org/officeDocument/2006/relationships/customXml" Target="../ink/ink251.xml"/><Relationship Id="rId243" Type="http://schemas.openxmlformats.org/officeDocument/2006/relationships/image" Target="../media/image313.png"/><Relationship Id="rId264" Type="http://schemas.openxmlformats.org/officeDocument/2006/relationships/customXml" Target="../ink/ink272.xml"/><Relationship Id="rId285" Type="http://schemas.openxmlformats.org/officeDocument/2006/relationships/image" Target="../media/image334.png"/><Relationship Id="rId17" Type="http://schemas.openxmlformats.org/officeDocument/2006/relationships/image" Target="../media/image192.png"/><Relationship Id="rId38" Type="http://schemas.openxmlformats.org/officeDocument/2006/relationships/customXml" Target="../ink/ink159.xml"/><Relationship Id="rId59" Type="http://schemas.openxmlformats.org/officeDocument/2006/relationships/image" Target="../media/image212.png"/><Relationship Id="rId103" Type="http://schemas.openxmlformats.org/officeDocument/2006/relationships/image" Target="../media/image242.png"/><Relationship Id="rId124" Type="http://schemas.openxmlformats.org/officeDocument/2006/relationships/customXml" Target="../ink/ink202.xml"/><Relationship Id="rId70" Type="http://schemas.openxmlformats.org/officeDocument/2006/relationships/customXml" Target="../ink/ink175.xml"/><Relationship Id="rId91" Type="http://schemas.openxmlformats.org/officeDocument/2006/relationships/image" Target="../media/image236.png"/><Relationship Id="rId145" Type="http://schemas.openxmlformats.org/officeDocument/2006/relationships/image" Target="../media/image263.png"/><Relationship Id="rId166" Type="http://schemas.openxmlformats.org/officeDocument/2006/relationships/customXml" Target="../ink/ink223.xml"/><Relationship Id="rId187" Type="http://schemas.openxmlformats.org/officeDocument/2006/relationships/image" Target="../media/image284.png"/><Relationship Id="rId1" Type="http://schemas.openxmlformats.org/officeDocument/2006/relationships/themeOverride" Target="../theme/themeOverride17.xml"/><Relationship Id="rId212" Type="http://schemas.openxmlformats.org/officeDocument/2006/relationships/customXml" Target="../ink/ink246.xml"/><Relationship Id="rId233" Type="http://schemas.openxmlformats.org/officeDocument/2006/relationships/image" Target="../media/image307.png"/><Relationship Id="rId254" Type="http://schemas.openxmlformats.org/officeDocument/2006/relationships/customXml" Target="../ink/ink267.xml"/><Relationship Id="rId28" Type="http://schemas.openxmlformats.org/officeDocument/2006/relationships/image" Target="../media/image199.png"/><Relationship Id="rId49" Type="http://schemas.openxmlformats.org/officeDocument/2006/relationships/image" Target="../media/image215.png"/><Relationship Id="rId114" Type="http://schemas.openxmlformats.org/officeDocument/2006/relationships/customXml" Target="../ink/ink197.xml"/><Relationship Id="rId275" Type="http://schemas.openxmlformats.org/officeDocument/2006/relationships/image" Target="../media/image329.png"/><Relationship Id="rId60" Type="http://schemas.openxmlformats.org/officeDocument/2006/relationships/customXml" Target="../ink/ink170.xml"/><Relationship Id="rId81" Type="http://schemas.openxmlformats.org/officeDocument/2006/relationships/image" Target="../media/image231.png"/><Relationship Id="rId135" Type="http://schemas.openxmlformats.org/officeDocument/2006/relationships/image" Target="../media/image258.png"/><Relationship Id="rId156" Type="http://schemas.openxmlformats.org/officeDocument/2006/relationships/customXml" Target="../ink/ink218.xml"/><Relationship Id="rId177" Type="http://schemas.openxmlformats.org/officeDocument/2006/relationships/image" Target="../media/image279.png"/><Relationship Id="rId198" Type="http://schemas.openxmlformats.org/officeDocument/2006/relationships/customXml" Target="../ink/ink239.xml"/><Relationship Id="rId202" Type="http://schemas.openxmlformats.org/officeDocument/2006/relationships/customXml" Target="../ink/ink241.xml"/><Relationship Id="rId223" Type="http://schemas.openxmlformats.org/officeDocument/2006/relationships/image" Target="../media/image302.png"/><Relationship Id="rId244" Type="http://schemas.openxmlformats.org/officeDocument/2006/relationships/customXml" Target="../ink/ink262.xml"/><Relationship Id="rId18" Type="http://schemas.openxmlformats.org/officeDocument/2006/relationships/image" Target="../media/image193.png"/><Relationship Id="rId39" Type="http://schemas.openxmlformats.org/officeDocument/2006/relationships/image" Target="../media/image206.png"/><Relationship Id="rId265" Type="http://schemas.openxmlformats.org/officeDocument/2006/relationships/image" Target="../media/image324.png"/><Relationship Id="rId50" Type="http://schemas.openxmlformats.org/officeDocument/2006/relationships/customXml" Target="../ink/ink165.xml"/><Relationship Id="rId104" Type="http://schemas.openxmlformats.org/officeDocument/2006/relationships/customXml" Target="../ink/ink192.xml"/><Relationship Id="rId125" Type="http://schemas.openxmlformats.org/officeDocument/2006/relationships/image" Target="../media/image253.png"/><Relationship Id="rId146" Type="http://schemas.openxmlformats.org/officeDocument/2006/relationships/customXml" Target="../ink/ink213.xml"/><Relationship Id="rId167" Type="http://schemas.openxmlformats.org/officeDocument/2006/relationships/image" Target="../media/image274.png"/><Relationship Id="rId188" Type="http://schemas.openxmlformats.org/officeDocument/2006/relationships/customXml" Target="../ink/ink234.xml"/><Relationship Id="rId71" Type="http://schemas.openxmlformats.org/officeDocument/2006/relationships/image" Target="../media/image224.png"/><Relationship Id="rId92" Type="http://schemas.openxmlformats.org/officeDocument/2006/relationships/customXml" Target="../ink/ink186.xml"/><Relationship Id="rId213" Type="http://schemas.openxmlformats.org/officeDocument/2006/relationships/image" Target="../media/image297.png"/><Relationship Id="rId234" Type="http://schemas.openxmlformats.org/officeDocument/2006/relationships/customXml" Target="../ink/ink257.xml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200.png"/><Relationship Id="rId255" Type="http://schemas.openxmlformats.org/officeDocument/2006/relationships/image" Target="../media/image319.png"/><Relationship Id="rId276" Type="http://schemas.openxmlformats.org/officeDocument/2006/relationships/customXml" Target="../ink/ink277.xml"/><Relationship Id="rId40" Type="http://schemas.openxmlformats.org/officeDocument/2006/relationships/customXml" Target="../ink/ink160.xml"/><Relationship Id="rId115" Type="http://schemas.openxmlformats.org/officeDocument/2006/relationships/image" Target="../media/image248.png"/><Relationship Id="rId136" Type="http://schemas.openxmlformats.org/officeDocument/2006/relationships/customXml" Target="../ink/ink208.xml"/><Relationship Id="rId157" Type="http://schemas.openxmlformats.org/officeDocument/2006/relationships/image" Target="../media/image269.png"/><Relationship Id="rId178" Type="http://schemas.openxmlformats.org/officeDocument/2006/relationships/customXml" Target="../ink/ink229.xml"/><Relationship Id="rId61" Type="http://schemas.openxmlformats.org/officeDocument/2006/relationships/image" Target="../media/image213.png"/><Relationship Id="rId82" Type="http://schemas.openxmlformats.org/officeDocument/2006/relationships/customXml" Target="../ink/ink181.xml"/><Relationship Id="rId199" Type="http://schemas.openxmlformats.org/officeDocument/2006/relationships/image" Target="../media/image290.png"/><Relationship Id="rId203" Type="http://schemas.openxmlformats.org/officeDocument/2006/relationships/image" Target="../media/image292.png"/><Relationship Id="rId19" Type="http://schemas.openxmlformats.org/officeDocument/2006/relationships/image" Target="../media/image194.png"/><Relationship Id="rId224" Type="http://schemas.openxmlformats.org/officeDocument/2006/relationships/customXml" Target="../ink/ink252.xml"/><Relationship Id="rId245" Type="http://schemas.openxmlformats.org/officeDocument/2006/relationships/image" Target="../media/image314.png"/><Relationship Id="rId266" Type="http://schemas.openxmlformats.org/officeDocument/2006/relationships/customXml" Target="../ink/ink273.xml"/><Relationship Id="rId30" Type="http://schemas.openxmlformats.org/officeDocument/2006/relationships/customXml" Target="../ink/ink155.xml"/><Relationship Id="rId105" Type="http://schemas.openxmlformats.org/officeDocument/2006/relationships/image" Target="../media/image243.png"/><Relationship Id="rId126" Type="http://schemas.openxmlformats.org/officeDocument/2006/relationships/customXml" Target="../ink/ink203.xml"/><Relationship Id="rId147" Type="http://schemas.openxmlformats.org/officeDocument/2006/relationships/image" Target="../media/image233.png"/><Relationship Id="rId168" Type="http://schemas.openxmlformats.org/officeDocument/2006/relationships/customXml" Target="../ink/ink224.xml"/><Relationship Id="rId51" Type="http://schemas.openxmlformats.org/officeDocument/2006/relationships/image" Target="../media/image216.png"/><Relationship Id="rId72" Type="http://schemas.openxmlformats.org/officeDocument/2006/relationships/customXml" Target="../ink/ink176.xml"/><Relationship Id="rId93" Type="http://schemas.openxmlformats.org/officeDocument/2006/relationships/image" Target="../media/image237.png"/><Relationship Id="rId189" Type="http://schemas.openxmlformats.org/officeDocument/2006/relationships/image" Target="../media/image270.png"/><Relationship Id="rId3" Type="http://schemas.openxmlformats.org/officeDocument/2006/relationships/image" Target="../media/image151.png"/><Relationship Id="rId214" Type="http://schemas.openxmlformats.org/officeDocument/2006/relationships/customXml" Target="../ink/ink247.xml"/><Relationship Id="rId235" Type="http://schemas.openxmlformats.org/officeDocument/2006/relationships/image" Target="../media/image308.png"/><Relationship Id="rId256" Type="http://schemas.openxmlformats.org/officeDocument/2006/relationships/customXml" Target="../ink/ink268.xml"/><Relationship Id="rId277" Type="http://schemas.openxmlformats.org/officeDocument/2006/relationships/image" Target="../media/image330.png"/><Relationship Id="rId116" Type="http://schemas.openxmlformats.org/officeDocument/2006/relationships/customXml" Target="../ink/ink198.xml"/><Relationship Id="rId137" Type="http://schemas.openxmlformats.org/officeDocument/2006/relationships/image" Target="../media/image259.png"/><Relationship Id="rId158" Type="http://schemas.openxmlformats.org/officeDocument/2006/relationships/customXml" Target="../ink/ink219.xml"/><Relationship Id="rId20" Type="http://schemas.openxmlformats.org/officeDocument/2006/relationships/image" Target="../media/image195.png"/><Relationship Id="rId41" Type="http://schemas.openxmlformats.org/officeDocument/2006/relationships/image" Target="../media/image207.png"/><Relationship Id="rId62" Type="http://schemas.openxmlformats.org/officeDocument/2006/relationships/customXml" Target="../ink/ink171.xml"/><Relationship Id="rId83" Type="http://schemas.openxmlformats.org/officeDocument/2006/relationships/image" Target="../media/image232.png"/><Relationship Id="rId179" Type="http://schemas.openxmlformats.org/officeDocument/2006/relationships/image" Target="../media/image280.png"/><Relationship Id="rId190" Type="http://schemas.openxmlformats.org/officeDocument/2006/relationships/customXml" Target="../ink/ink235.xml"/><Relationship Id="rId204" Type="http://schemas.openxmlformats.org/officeDocument/2006/relationships/customXml" Target="../ink/ink242.xml"/><Relationship Id="rId225" Type="http://schemas.openxmlformats.org/officeDocument/2006/relationships/image" Target="../media/image299.png"/><Relationship Id="rId246" Type="http://schemas.openxmlformats.org/officeDocument/2006/relationships/customXml" Target="../ink/ink263.xml"/><Relationship Id="rId106" Type="http://schemas.openxmlformats.org/officeDocument/2006/relationships/customXml" Target="../ink/ink193.xml"/><Relationship Id="rId127" Type="http://schemas.openxmlformats.org/officeDocument/2006/relationships/image" Target="../media/image254.png"/><Relationship Id="rId10" Type="http://schemas.openxmlformats.org/officeDocument/2006/relationships/image" Target="../media/image184.png"/><Relationship Id="rId31" Type="http://schemas.openxmlformats.org/officeDocument/2006/relationships/image" Target="../media/image203.png"/><Relationship Id="rId52" Type="http://schemas.openxmlformats.org/officeDocument/2006/relationships/customXml" Target="../ink/ink166.xml"/><Relationship Id="rId73" Type="http://schemas.openxmlformats.org/officeDocument/2006/relationships/image" Target="../media/image227.png"/><Relationship Id="rId94" Type="http://schemas.openxmlformats.org/officeDocument/2006/relationships/customXml" Target="../ink/ink187.xml"/><Relationship Id="rId148" Type="http://schemas.openxmlformats.org/officeDocument/2006/relationships/customXml" Target="../ink/ink214.xml"/><Relationship Id="rId169" Type="http://schemas.openxmlformats.org/officeDocument/2006/relationships/image" Target="../media/image275.png"/><Relationship Id="rId4" Type="http://schemas.openxmlformats.org/officeDocument/2006/relationships/image" Target="../media/image152.png"/><Relationship Id="rId180" Type="http://schemas.openxmlformats.org/officeDocument/2006/relationships/customXml" Target="../ink/ink230.xml"/><Relationship Id="rId215" Type="http://schemas.openxmlformats.org/officeDocument/2006/relationships/image" Target="../media/image298.png"/><Relationship Id="rId236" Type="http://schemas.openxmlformats.org/officeDocument/2006/relationships/customXml" Target="../ink/ink258.xml"/><Relationship Id="rId257" Type="http://schemas.openxmlformats.org/officeDocument/2006/relationships/image" Target="../media/image320.png"/><Relationship Id="rId278" Type="http://schemas.openxmlformats.org/officeDocument/2006/relationships/customXml" Target="../ink/ink278.xml"/><Relationship Id="rId42" Type="http://schemas.openxmlformats.org/officeDocument/2006/relationships/customXml" Target="../ink/ink161.xml"/><Relationship Id="rId84" Type="http://schemas.openxmlformats.org/officeDocument/2006/relationships/customXml" Target="../ink/ink182.xml"/><Relationship Id="rId138" Type="http://schemas.openxmlformats.org/officeDocument/2006/relationships/customXml" Target="../ink/ink209.xml"/><Relationship Id="rId191" Type="http://schemas.openxmlformats.org/officeDocument/2006/relationships/image" Target="../media/image286.png"/><Relationship Id="rId205" Type="http://schemas.openxmlformats.org/officeDocument/2006/relationships/image" Target="../media/image293.png"/><Relationship Id="rId247" Type="http://schemas.openxmlformats.org/officeDocument/2006/relationships/image" Target="../media/image315.png"/><Relationship Id="rId107" Type="http://schemas.openxmlformats.org/officeDocument/2006/relationships/image" Target="../media/image244.png"/><Relationship Id="rId11" Type="http://schemas.openxmlformats.org/officeDocument/2006/relationships/image" Target="../media/image185.png"/><Relationship Id="rId53" Type="http://schemas.openxmlformats.org/officeDocument/2006/relationships/image" Target="../media/image217.png"/><Relationship Id="rId149" Type="http://schemas.openxmlformats.org/officeDocument/2006/relationships/image" Target="../media/image234.png"/><Relationship Id="rId95" Type="http://schemas.openxmlformats.org/officeDocument/2006/relationships/image" Target="../media/image238.png"/><Relationship Id="rId160" Type="http://schemas.openxmlformats.org/officeDocument/2006/relationships/customXml" Target="../ink/ink220.xml"/><Relationship Id="rId216" Type="http://schemas.openxmlformats.org/officeDocument/2006/relationships/customXml" Target="../ink/ink248.xml"/><Relationship Id="rId258" Type="http://schemas.openxmlformats.org/officeDocument/2006/relationships/customXml" Target="../ink/ink26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0.png"/><Relationship Id="rId117" Type="http://schemas.openxmlformats.org/officeDocument/2006/relationships/image" Target="../media/image389.png"/><Relationship Id="rId21" Type="http://schemas.openxmlformats.org/officeDocument/2006/relationships/customXml" Target="../ink/ink288.xml"/><Relationship Id="rId42" Type="http://schemas.openxmlformats.org/officeDocument/2006/relationships/image" Target="../media/image348.png"/><Relationship Id="rId47" Type="http://schemas.openxmlformats.org/officeDocument/2006/relationships/customXml" Target="../ink/ink301.xml"/><Relationship Id="rId63" Type="http://schemas.openxmlformats.org/officeDocument/2006/relationships/customXml" Target="../ink/ink309.xml"/><Relationship Id="rId68" Type="http://schemas.openxmlformats.org/officeDocument/2006/relationships/image" Target="../media/image363.png"/><Relationship Id="rId84" Type="http://schemas.openxmlformats.org/officeDocument/2006/relationships/image" Target="../media/image372.png"/><Relationship Id="rId89" Type="http://schemas.openxmlformats.org/officeDocument/2006/relationships/customXml" Target="../ink/ink322.xml"/><Relationship Id="rId112" Type="http://schemas.openxmlformats.org/officeDocument/2006/relationships/customXml" Target="../ink/ink334.xml"/><Relationship Id="rId16" Type="http://schemas.openxmlformats.org/officeDocument/2006/relationships/image" Target="../media/image335.png"/><Relationship Id="rId107" Type="http://schemas.openxmlformats.org/officeDocument/2006/relationships/customXml" Target="../ink/ink331.xml"/><Relationship Id="rId11" Type="http://schemas.openxmlformats.org/officeDocument/2006/relationships/customXml" Target="../ink/ink283.xml"/><Relationship Id="rId32" Type="http://schemas.openxmlformats.org/officeDocument/2006/relationships/image" Target="../media/image343.png"/><Relationship Id="rId37" Type="http://schemas.openxmlformats.org/officeDocument/2006/relationships/customXml" Target="../ink/ink296.xml"/><Relationship Id="rId53" Type="http://schemas.openxmlformats.org/officeDocument/2006/relationships/customXml" Target="../ink/ink304.xml"/><Relationship Id="rId58" Type="http://schemas.openxmlformats.org/officeDocument/2006/relationships/image" Target="../media/image357.png"/><Relationship Id="rId74" Type="http://schemas.openxmlformats.org/officeDocument/2006/relationships/image" Target="../media/image366.png"/><Relationship Id="rId79" Type="http://schemas.openxmlformats.org/officeDocument/2006/relationships/customXml" Target="../ink/ink317.xml"/><Relationship Id="rId102" Type="http://schemas.openxmlformats.org/officeDocument/2006/relationships/image" Target="../media/image382.png"/><Relationship Id="rId123" Type="http://schemas.openxmlformats.org/officeDocument/2006/relationships/image" Target="../media/image393.png"/><Relationship Id="rId5" Type="http://schemas.openxmlformats.org/officeDocument/2006/relationships/customXml" Target="../ink/ink280.xml"/><Relationship Id="rId90" Type="http://schemas.openxmlformats.org/officeDocument/2006/relationships/image" Target="../media/image375.png"/><Relationship Id="rId95" Type="http://schemas.openxmlformats.org/officeDocument/2006/relationships/customXml" Target="../ink/ink325.xml"/><Relationship Id="rId22" Type="http://schemas.openxmlformats.org/officeDocument/2006/relationships/image" Target="../media/image338.png"/><Relationship Id="rId27" Type="http://schemas.openxmlformats.org/officeDocument/2006/relationships/customXml" Target="../ink/ink291.xml"/><Relationship Id="rId43" Type="http://schemas.openxmlformats.org/officeDocument/2006/relationships/customXml" Target="../ink/ink299.xml"/><Relationship Id="rId48" Type="http://schemas.openxmlformats.org/officeDocument/2006/relationships/image" Target="../media/image352.png"/><Relationship Id="rId64" Type="http://schemas.openxmlformats.org/officeDocument/2006/relationships/image" Target="../media/image361.png"/><Relationship Id="rId69" Type="http://schemas.openxmlformats.org/officeDocument/2006/relationships/customXml" Target="../ink/ink312.xml"/><Relationship Id="rId113" Type="http://schemas.openxmlformats.org/officeDocument/2006/relationships/image" Target="../media/image387.png"/><Relationship Id="rId118" Type="http://schemas.openxmlformats.org/officeDocument/2006/relationships/customXml" Target="../ink/ink337.xml"/><Relationship Id="rId80" Type="http://schemas.openxmlformats.org/officeDocument/2006/relationships/image" Target="../media/image369.png"/><Relationship Id="rId85" Type="http://schemas.openxmlformats.org/officeDocument/2006/relationships/customXml" Target="../ink/ink320.xml"/><Relationship Id="rId12" Type="http://schemas.openxmlformats.org/officeDocument/2006/relationships/image" Target="../media/image3330.png"/><Relationship Id="rId17" Type="http://schemas.openxmlformats.org/officeDocument/2006/relationships/customXml" Target="../ink/ink286.xml"/><Relationship Id="rId33" Type="http://schemas.openxmlformats.org/officeDocument/2006/relationships/customXml" Target="../ink/ink294.xml"/><Relationship Id="rId38" Type="http://schemas.openxmlformats.org/officeDocument/2006/relationships/image" Target="../media/image346.png"/><Relationship Id="rId59" Type="http://schemas.openxmlformats.org/officeDocument/2006/relationships/customXml" Target="../ink/ink307.xml"/><Relationship Id="rId103" Type="http://schemas.openxmlformats.org/officeDocument/2006/relationships/customXml" Target="../ink/ink329.xml"/><Relationship Id="rId108" Type="http://schemas.openxmlformats.org/officeDocument/2006/relationships/image" Target="../media/image385.png"/><Relationship Id="rId54" Type="http://schemas.openxmlformats.org/officeDocument/2006/relationships/image" Target="../media/image355.png"/><Relationship Id="rId70" Type="http://schemas.openxmlformats.org/officeDocument/2006/relationships/image" Target="../media/image364.png"/><Relationship Id="rId75" Type="http://schemas.openxmlformats.org/officeDocument/2006/relationships/customXml" Target="../ink/ink315.xml"/><Relationship Id="rId91" Type="http://schemas.openxmlformats.org/officeDocument/2006/relationships/customXml" Target="../ink/ink323.xml"/><Relationship Id="rId96" Type="http://schemas.openxmlformats.org/officeDocument/2006/relationships/image" Target="../media/image378.png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1320.png"/><Relationship Id="rId23" Type="http://schemas.openxmlformats.org/officeDocument/2006/relationships/customXml" Target="../ink/ink289.xml"/><Relationship Id="rId28" Type="http://schemas.openxmlformats.org/officeDocument/2006/relationships/image" Target="../media/image341.png"/><Relationship Id="rId49" Type="http://schemas.openxmlformats.org/officeDocument/2006/relationships/customXml" Target="../ink/ink302.xml"/><Relationship Id="rId114" Type="http://schemas.openxmlformats.org/officeDocument/2006/relationships/customXml" Target="../ink/ink335.xml"/><Relationship Id="rId119" Type="http://schemas.openxmlformats.org/officeDocument/2006/relationships/image" Target="../media/image391.png"/><Relationship Id="rId44" Type="http://schemas.openxmlformats.org/officeDocument/2006/relationships/image" Target="../media/image349.png"/><Relationship Id="rId60" Type="http://schemas.openxmlformats.org/officeDocument/2006/relationships/image" Target="../media/image358.png"/><Relationship Id="rId65" Type="http://schemas.openxmlformats.org/officeDocument/2006/relationships/customXml" Target="../ink/ink310.xml"/><Relationship Id="rId81" Type="http://schemas.openxmlformats.org/officeDocument/2006/relationships/customXml" Target="../ink/ink318.xml"/><Relationship Id="rId86" Type="http://schemas.openxmlformats.org/officeDocument/2006/relationships/image" Target="../media/image373.png"/><Relationship Id="rId4" Type="http://schemas.openxmlformats.org/officeDocument/2006/relationships/image" Target="../media/image1310.png"/><Relationship Id="rId9" Type="http://schemas.openxmlformats.org/officeDocument/2006/relationships/customXml" Target="../ink/ink282.xml"/><Relationship Id="rId13" Type="http://schemas.openxmlformats.org/officeDocument/2006/relationships/customXml" Target="../ink/ink284.xml"/><Relationship Id="rId18" Type="http://schemas.openxmlformats.org/officeDocument/2006/relationships/image" Target="../media/image336.png"/><Relationship Id="rId39" Type="http://schemas.openxmlformats.org/officeDocument/2006/relationships/customXml" Target="../ink/ink297.xml"/><Relationship Id="rId109" Type="http://schemas.openxmlformats.org/officeDocument/2006/relationships/customXml" Target="../ink/ink332.xml"/><Relationship Id="rId34" Type="http://schemas.openxmlformats.org/officeDocument/2006/relationships/image" Target="../media/image344.png"/><Relationship Id="rId50" Type="http://schemas.openxmlformats.org/officeDocument/2006/relationships/image" Target="../media/image353.png"/><Relationship Id="rId55" Type="http://schemas.openxmlformats.org/officeDocument/2006/relationships/customXml" Target="../ink/ink305.xml"/><Relationship Id="rId76" Type="http://schemas.openxmlformats.org/officeDocument/2006/relationships/image" Target="../media/image367.png"/><Relationship Id="rId97" Type="http://schemas.openxmlformats.org/officeDocument/2006/relationships/customXml" Target="../ink/ink326.xml"/><Relationship Id="rId104" Type="http://schemas.openxmlformats.org/officeDocument/2006/relationships/image" Target="../media/image383.png"/><Relationship Id="rId120" Type="http://schemas.openxmlformats.org/officeDocument/2006/relationships/customXml" Target="../ink/ink338.xml"/><Relationship Id="rId7" Type="http://schemas.openxmlformats.org/officeDocument/2006/relationships/customXml" Target="../ink/ink281.xml"/><Relationship Id="rId71" Type="http://schemas.openxmlformats.org/officeDocument/2006/relationships/customXml" Target="../ink/ink313.xml"/><Relationship Id="rId92" Type="http://schemas.openxmlformats.org/officeDocument/2006/relationships/image" Target="../media/image376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92.xml"/><Relationship Id="rId24" Type="http://schemas.openxmlformats.org/officeDocument/2006/relationships/image" Target="../media/image339.png"/><Relationship Id="rId40" Type="http://schemas.openxmlformats.org/officeDocument/2006/relationships/image" Target="../media/image347.png"/><Relationship Id="rId45" Type="http://schemas.openxmlformats.org/officeDocument/2006/relationships/customXml" Target="../ink/ink300.xml"/><Relationship Id="rId66" Type="http://schemas.openxmlformats.org/officeDocument/2006/relationships/image" Target="../media/image362.png"/><Relationship Id="rId87" Type="http://schemas.openxmlformats.org/officeDocument/2006/relationships/customXml" Target="../ink/ink321.xml"/><Relationship Id="rId110" Type="http://schemas.openxmlformats.org/officeDocument/2006/relationships/image" Target="../media/image386.png"/><Relationship Id="rId115" Type="http://schemas.openxmlformats.org/officeDocument/2006/relationships/image" Target="../media/image388.png"/><Relationship Id="rId61" Type="http://schemas.openxmlformats.org/officeDocument/2006/relationships/customXml" Target="../ink/ink308.xml"/><Relationship Id="rId82" Type="http://schemas.openxmlformats.org/officeDocument/2006/relationships/image" Target="../media/image371.png"/><Relationship Id="rId19" Type="http://schemas.openxmlformats.org/officeDocument/2006/relationships/customXml" Target="../ink/ink287.xml"/><Relationship Id="rId14" Type="http://schemas.openxmlformats.org/officeDocument/2006/relationships/image" Target="../media/image3340.png"/><Relationship Id="rId30" Type="http://schemas.openxmlformats.org/officeDocument/2006/relationships/image" Target="../media/image342.png"/><Relationship Id="rId35" Type="http://schemas.openxmlformats.org/officeDocument/2006/relationships/customXml" Target="../ink/ink295.xml"/><Relationship Id="rId56" Type="http://schemas.openxmlformats.org/officeDocument/2006/relationships/image" Target="../media/image356.png"/><Relationship Id="rId77" Type="http://schemas.openxmlformats.org/officeDocument/2006/relationships/customXml" Target="../ink/ink316.xml"/><Relationship Id="rId100" Type="http://schemas.openxmlformats.org/officeDocument/2006/relationships/image" Target="../media/image381.png"/><Relationship Id="rId105" Type="http://schemas.openxmlformats.org/officeDocument/2006/relationships/customXml" Target="../ink/ink330.xml"/><Relationship Id="rId8" Type="http://schemas.openxmlformats.org/officeDocument/2006/relationships/image" Target="../media/image1330.png"/><Relationship Id="rId51" Type="http://schemas.openxmlformats.org/officeDocument/2006/relationships/customXml" Target="../ink/ink303.xml"/><Relationship Id="rId72" Type="http://schemas.openxmlformats.org/officeDocument/2006/relationships/image" Target="../media/image365.png"/><Relationship Id="rId93" Type="http://schemas.openxmlformats.org/officeDocument/2006/relationships/customXml" Target="../ink/ink324.xml"/><Relationship Id="rId98" Type="http://schemas.openxmlformats.org/officeDocument/2006/relationships/image" Target="../media/image379.png"/><Relationship Id="rId121" Type="http://schemas.openxmlformats.org/officeDocument/2006/relationships/image" Target="../media/image392.png"/><Relationship Id="rId3" Type="http://schemas.openxmlformats.org/officeDocument/2006/relationships/image" Target="../media/image36.png"/><Relationship Id="rId25" Type="http://schemas.openxmlformats.org/officeDocument/2006/relationships/customXml" Target="../ink/ink290.xml"/><Relationship Id="rId46" Type="http://schemas.openxmlformats.org/officeDocument/2006/relationships/image" Target="../media/image351.png"/><Relationship Id="rId67" Type="http://schemas.openxmlformats.org/officeDocument/2006/relationships/customXml" Target="../ink/ink311.xml"/><Relationship Id="rId116" Type="http://schemas.openxmlformats.org/officeDocument/2006/relationships/customXml" Target="../ink/ink336.xml"/><Relationship Id="rId20" Type="http://schemas.openxmlformats.org/officeDocument/2006/relationships/image" Target="../media/image337.png"/><Relationship Id="rId41" Type="http://schemas.openxmlformats.org/officeDocument/2006/relationships/customXml" Target="../ink/ink298.xml"/><Relationship Id="rId62" Type="http://schemas.openxmlformats.org/officeDocument/2006/relationships/image" Target="../media/image359.png"/><Relationship Id="rId83" Type="http://schemas.openxmlformats.org/officeDocument/2006/relationships/customXml" Target="../ink/ink319.xml"/><Relationship Id="rId88" Type="http://schemas.openxmlformats.org/officeDocument/2006/relationships/image" Target="../media/image374.png"/><Relationship Id="rId111" Type="http://schemas.openxmlformats.org/officeDocument/2006/relationships/customXml" Target="../ink/ink333.xml"/><Relationship Id="rId15" Type="http://schemas.openxmlformats.org/officeDocument/2006/relationships/customXml" Target="../ink/ink285.xml"/><Relationship Id="rId36" Type="http://schemas.openxmlformats.org/officeDocument/2006/relationships/image" Target="../media/image345.png"/><Relationship Id="rId57" Type="http://schemas.openxmlformats.org/officeDocument/2006/relationships/customXml" Target="../ink/ink306.xml"/><Relationship Id="rId106" Type="http://schemas.openxmlformats.org/officeDocument/2006/relationships/image" Target="../media/image384.png"/><Relationship Id="rId10" Type="http://schemas.openxmlformats.org/officeDocument/2006/relationships/image" Target="../media/image1340.png"/><Relationship Id="rId31" Type="http://schemas.openxmlformats.org/officeDocument/2006/relationships/customXml" Target="../ink/ink293.xml"/><Relationship Id="rId52" Type="http://schemas.openxmlformats.org/officeDocument/2006/relationships/image" Target="../media/image354.png"/><Relationship Id="rId73" Type="http://schemas.openxmlformats.org/officeDocument/2006/relationships/customXml" Target="../ink/ink314.xml"/><Relationship Id="rId78" Type="http://schemas.openxmlformats.org/officeDocument/2006/relationships/image" Target="../media/image368.png"/><Relationship Id="rId94" Type="http://schemas.openxmlformats.org/officeDocument/2006/relationships/image" Target="../media/image377.png"/><Relationship Id="rId99" Type="http://schemas.openxmlformats.org/officeDocument/2006/relationships/customXml" Target="../ink/ink327.xml"/><Relationship Id="rId101" Type="http://schemas.openxmlformats.org/officeDocument/2006/relationships/customXml" Target="../ink/ink328.xml"/><Relationship Id="rId122" Type="http://schemas.openxmlformats.org/officeDocument/2006/relationships/customXml" Target="../ink/ink3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26" Type="http://schemas.openxmlformats.org/officeDocument/2006/relationships/image" Target="../media/image7.png"/><Relationship Id="rId3" Type="http://schemas.openxmlformats.org/officeDocument/2006/relationships/image" Target="../media/image2.png"/><Relationship Id="rId21" Type="http://schemas.openxmlformats.org/officeDocument/2006/relationships/image" Target="../media/image171.png"/><Relationship Id="rId7" Type="http://schemas.openxmlformats.org/officeDocument/2006/relationships/image" Target="../media/image125.png"/><Relationship Id="rId12" Type="http://schemas.openxmlformats.org/officeDocument/2006/relationships/image" Target="../media/image5.png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10.png"/><Relationship Id="rId1" Type="http://schemas.openxmlformats.org/officeDocument/2006/relationships/themeOverride" Target="../theme/themeOverride2.xml"/><Relationship Id="rId24" Type="http://schemas.openxmlformats.org/officeDocument/2006/relationships/image" Target="../media/image123.png"/><Relationship Id="rId6" Type="http://schemas.openxmlformats.org/officeDocument/2006/relationships/image" Target="../media/image124.png"/><Relationship Id="rId11" Type="http://schemas.openxmlformats.org/officeDocument/2006/relationships/image" Target="../media/image410.png"/><Relationship Id="rId5" Type="http://schemas.openxmlformats.org/officeDocument/2006/relationships/image" Target="../media/image4.png"/><Relationship Id="rId23" Type="http://schemas.openxmlformats.org/officeDocument/2006/relationships/image" Target="../media/image122.png"/><Relationship Id="rId28" Type="http://schemas.openxmlformats.org/officeDocument/2006/relationships/image" Target="../media/image9.png"/><Relationship Id="rId10" Type="http://schemas.openxmlformats.org/officeDocument/2006/relationships/image" Target="../media/image310.png"/><Relationship Id="rId4" Type="http://schemas.openxmlformats.org/officeDocument/2006/relationships/image" Target="../media/image3.png"/><Relationship Id="rId22" Type="http://schemas.openxmlformats.org/officeDocument/2006/relationships/image" Target="../media/image121.png"/><Relationship Id="rId9" Type="http://schemas.openxmlformats.org/officeDocument/2006/relationships/image" Target="../media/image127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5.png"/><Relationship Id="rId18" Type="http://schemas.openxmlformats.org/officeDocument/2006/relationships/image" Target="../media/image17.png"/><Relationship Id="rId3" Type="http://schemas.openxmlformats.org/officeDocument/2006/relationships/image" Target="../media/image12.png"/><Relationship Id="rId21" Type="http://schemas.openxmlformats.org/officeDocument/2006/relationships/image" Target="../media/image810.png"/><Relationship Id="rId7" Type="http://schemas.openxmlformats.org/officeDocument/2006/relationships/image" Target="../media/image124.png"/><Relationship Id="rId12" Type="http://schemas.openxmlformats.org/officeDocument/2006/relationships/image" Target="../media/image410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20" Type="http://schemas.openxmlformats.org/officeDocument/2006/relationships/image" Target="../media/image710.png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3.png"/><Relationship Id="rId11" Type="http://schemas.openxmlformats.org/officeDocument/2006/relationships/image" Target="../media/image310.png"/><Relationship Id="rId5" Type="http://schemas.openxmlformats.org/officeDocument/2006/relationships/image" Target="../media/image122.png"/><Relationship Id="rId15" Type="http://schemas.openxmlformats.org/officeDocument/2006/relationships/image" Target="../media/image14.png"/><Relationship Id="rId10" Type="http://schemas.openxmlformats.org/officeDocument/2006/relationships/image" Target="../media/image127.png"/><Relationship Id="rId19" Type="http://schemas.openxmlformats.org/officeDocument/2006/relationships/image" Target="../media/image18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7.png"/><Relationship Id="rId3" Type="http://schemas.openxmlformats.org/officeDocument/2006/relationships/image" Target="../media/image911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1.png"/><Relationship Id="rId11" Type="http://schemas.openxmlformats.org/officeDocument/2006/relationships/image" Target="../media/image125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124.png"/><Relationship Id="rId19" Type="http://schemas.openxmlformats.org/officeDocument/2006/relationships/image" Target="../media/image1010.png"/><Relationship Id="rId4" Type="http://schemas.openxmlformats.org/officeDocument/2006/relationships/image" Target="../media/image19.png"/><Relationship Id="rId9" Type="http://schemas.openxmlformats.org/officeDocument/2006/relationships/image" Target="../media/image123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24.png"/><Relationship Id="rId18" Type="http://schemas.openxmlformats.org/officeDocument/2006/relationships/image" Target="../media/image32.png"/><Relationship Id="rId3" Type="http://schemas.openxmlformats.org/officeDocument/2006/relationships/image" Target="../media/image1111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123.png"/><Relationship Id="rId1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7.png"/><Relationship Id="rId20" Type="http://schemas.openxmlformats.org/officeDocument/2006/relationships/image" Target="../media/image34.png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70.png"/><Relationship Id="rId11" Type="http://schemas.openxmlformats.org/officeDocument/2006/relationships/image" Target="../media/image122.png"/><Relationship Id="rId5" Type="http://schemas.openxmlformats.org/officeDocument/2006/relationships/image" Target="../media/image69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33.png"/><Relationship Id="rId4" Type="http://schemas.openxmlformats.org/officeDocument/2006/relationships/image" Target="../media/image50.png"/><Relationship Id="rId9" Type="http://schemas.openxmlformats.org/officeDocument/2006/relationships/image" Target="../media/image30.png"/><Relationship Id="rId14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10.png"/><Relationship Id="rId3" Type="http://schemas.openxmlformats.org/officeDocument/2006/relationships/image" Target="../media/image80.png"/><Relationship Id="rId7" Type="http://schemas.openxmlformats.org/officeDocument/2006/relationships/image" Target="../media/image129.png"/><Relationship Id="rId12" Type="http://schemas.openxmlformats.org/officeDocument/2006/relationships/image" Target="../media/image17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110.png"/><Relationship Id="rId11" Type="http://schemas.openxmlformats.org/officeDocument/2006/relationships/image" Target="../media/image1610.png"/><Relationship Id="rId5" Type="http://schemas.openxmlformats.org/officeDocument/2006/relationships/image" Target="../media/image100.png"/><Relationship Id="rId15" Type="http://schemas.openxmlformats.org/officeDocument/2006/relationships/image" Target="../media/image2010.png"/><Relationship Id="rId10" Type="http://schemas.openxmlformats.org/officeDocument/2006/relationships/image" Target="../media/image157.png"/><Relationship Id="rId4" Type="http://schemas.openxmlformats.org/officeDocument/2006/relationships/image" Target="../media/image90.png"/><Relationship Id="rId9" Type="http://schemas.openxmlformats.org/officeDocument/2006/relationships/image" Target="../media/image1410.png"/><Relationship Id="rId14" Type="http://schemas.openxmlformats.org/officeDocument/2006/relationships/image" Target="../media/image19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2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  <a:br>
              <a:rPr lang="en-US" dirty="0"/>
            </a:br>
            <a:r>
              <a:rPr lang="en-US" sz="4800" dirty="0">
                <a:solidFill>
                  <a:srgbClr val="FF0000"/>
                </a:solidFill>
              </a:rPr>
              <a:t>(standardized frame)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Sarot SRANG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F0A95-C6BF-2C77-405E-D84DCF4F7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48" y="398460"/>
            <a:ext cx="1712704" cy="170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0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676"/>
                <a:ext cx="10515600" cy="476028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hlinkClick r:id="rId3"/>
                  </a:rPr>
                  <a:t>https://www.youtube.com/watch?v=rA9tm0gTln8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		(This video does not have enough information)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0: </a:t>
                </a:r>
                <a:r>
                  <a:rPr lang="en-US" dirty="0">
                    <a:solidFill>
                      <a:schemeClr val="tx1"/>
                    </a:solidFill>
                  </a:rPr>
                  <a:t>there must be a base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 1: </a:t>
                </a:r>
                <a:r>
                  <a:rPr lang="en-US" dirty="0"/>
                  <a:t>Z axis must be on the direction of moving 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676"/>
                <a:ext cx="10515600" cy="4760287"/>
              </a:xfrm>
              <a:blipFill>
                <a:blip r:embed="rId4"/>
                <a:stretch>
                  <a:fillRect l="-104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92E9E4-7C6F-EE15-55A2-DBADF5F95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27" y="3555728"/>
            <a:ext cx="6233700" cy="275867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9836384-3F69-CCCC-72F6-63E1A19DA0F0}"/>
              </a:ext>
            </a:extLst>
          </p:cNvPr>
          <p:cNvGrpSpPr/>
          <p:nvPr/>
        </p:nvGrpSpPr>
        <p:grpSpPr>
          <a:xfrm>
            <a:off x="5755341" y="4285129"/>
            <a:ext cx="1219200" cy="1607939"/>
            <a:chOff x="5755341" y="4285129"/>
            <a:chExt cx="1219200" cy="16079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526325-EB5D-98A5-FD87-1BF5147728EA}"/>
                </a:ext>
              </a:extLst>
            </p:cNvPr>
            <p:cNvCxnSpPr/>
            <p:nvPr/>
          </p:nvCxnSpPr>
          <p:spPr>
            <a:xfrm flipV="1">
              <a:off x="6526306" y="4285129"/>
              <a:ext cx="161365" cy="10130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8DF8686-0ED9-11C6-2CDB-DC551B6C17EE}"/>
                </a:ext>
              </a:extLst>
            </p:cNvPr>
            <p:cNvCxnSpPr/>
            <p:nvPr/>
          </p:nvCxnSpPr>
          <p:spPr>
            <a:xfrm flipH="1">
              <a:off x="5755341" y="5307106"/>
              <a:ext cx="770965" cy="2151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B2DFA2-9C0F-562B-2739-EC57087A5532}"/>
                </a:ext>
              </a:extLst>
            </p:cNvPr>
            <p:cNvCxnSpPr/>
            <p:nvPr/>
          </p:nvCxnSpPr>
          <p:spPr>
            <a:xfrm>
              <a:off x="6526306" y="5298141"/>
              <a:ext cx="448235" cy="5949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F8DB71-C204-4D82-2F22-3005FCF034E6}"/>
              </a:ext>
            </a:extLst>
          </p:cNvPr>
          <p:cNvGrpSpPr/>
          <p:nvPr/>
        </p:nvGrpSpPr>
        <p:grpSpPr>
          <a:xfrm>
            <a:off x="8525434" y="1994156"/>
            <a:ext cx="779930" cy="856620"/>
            <a:chOff x="8848164" y="1581780"/>
            <a:chExt cx="779930" cy="85662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8BD208-6D93-5A73-3F1F-955FA0707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5365" y="1581780"/>
              <a:ext cx="80682" cy="5332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D8825B-9890-ACED-6403-2A52F1F90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8164" y="2115075"/>
              <a:ext cx="448236" cy="1526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7E5AA4-F50B-98E7-A0FD-610145F74ECD}"/>
                </a:ext>
              </a:extLst>
            </p:cNvPr>
            <p:cNvCxnSpPr>
              <a:cxnSpLocks/>
            </p:cNvCxnSpPr>
            <p:nvPr/>
          </p:nvCxnSpPr>
          <p:spPr>
            <a:xfrm>
              <a:off x="9305365" y="2115075"/>
              <a:ext cx="322729" cy="3233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448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89E-2B76-05BB-7FD7-83F5A65F1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553CF-3DD3-867C-3D7B-E5F20609A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axis lies along common normal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553CF-3DD3-867C-3D7B-E5F20609A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DFECC5-6DF1-7F6E-3A24-FBFFA20F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939" y="2890086"/>
            <a:ext cx="548687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5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A89E-2B76-05BB-7FD7-83F5A65F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38169"/>
          </a:xfrm>
        </p:spPr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553CF-3DD3-867C-3D7B-E5F20609A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at 0 initial position of revolute joint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553CF-3DD3-867C-3D7B-E5F20609A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CDFECC5-6DF1-7F6E-3A24-FBFFA20F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939" y="2890086"/>
            <a:ext cx="548687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75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Denavit-Hartenberg</a:t>
            </a:r>
            <a:r>
              <a:rPr lang="en-US" dirty="0"/>
              <a:t>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676"/>
                <a:ext cx="10515600" cy="47602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hlinkClick r:id="rId3"/>
                  </a:rPr>
                  <a:t>https://www.youtube.com/watch?v=rA9tm0gTln8</a:t>
                </a:r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joint and we associate a joint variable,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 can be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joint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revolute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angle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rotation</m:t>
                                </m:r>
                              </m:e>
                            </m:d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joint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prismatic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joint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displacement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Homogeneous transformation matrix: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homogeneous transformation matrix: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Position and orientation of the end-effector in the inertial frame: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676"/>
                <a:ext cx="10515600" cy="4760287"/>
              </a:xfrm>
              <a:blipFill>
                <a:blip r:embed="rId4"/>
                <a:stretch>
                  <a:fillRect l="-928" t="-3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903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9EA906D-31A0-9E9E-2DD2-E823398D5D7B}"/>
                  </a:ext>
                </a:extLst>
              </p:cNvPr>
              <p:cNvSpPr txBox="1"/>
              <p:nvPr/>
            </p:nvSpPr>
            <p:spPr>
              <a:xfrm>
                <a:off x="682093" y="817518"/>
                <a:ext cx="107385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length (displacement along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𝑓𝑟𝑎𝑚𝑒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𝑓𝑟𝑎𝑚𝑒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9EA906D-31A0-9E9E-2DD2-E823398D5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93" y="817518"/>
                <a:ext cx="10738576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ED79C4DC-B084-233A-D38A-4A6668754EC4}"/>
              </a:ext>
            </a:extLst>
          </p:cNvPr>
          <p:cNvSpPr txBox="1"/>
          <p:nvPr/>
        </p:nvSpPr>
        <p:spPr>
          <a:xfrm>
            <a:off x="903183" y="1978924"/>
            <a:ext cx="16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C1A21D-6506-7F76-A78D-DED8195A19E5}"/>
                  </a:ext>
                </a:extLst>
              </p:cNvPr>
              <p:cNvSpPr txBox="1"/>
              <p:nvPr/>
            </p:nvSpPr>
            <p:spPr>
              <a:xfrm>
                <a:off x="2691169" y="1948685"/>
                <a:ext cx="28598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   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C1A21D-6506-7F76-A78D-DED8195A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169" y="1948685"/>
                <a:ext cx="2859840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>
            <a:extLst>
              <a:ext uri="{FF2B5EF4-FFF2-40B4-BE49-F238E27FC236}">
                <a16:creationId xmlns:a16="http://schemas.microsoft.com/office/drawing/2014/main" id="{8EDB3152-8C8B-06D1-BFB6-2D302750E2D2}"/>
              </a:ext>
            </a:extLst>
          </p:cNvPr>
          <p:cNvSpPr txBox="1"/>
          <p:nvPr/>
        </p:nvSpPr>
        <p:spPr>
          <a:xfrm>
            <a:off x="903183" y="2568144"/>
            <a:ext cx="16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0731C15-DA92-EF3D-4A5B-3F862EDD154E}"/>
                  </a:ext>
                </a:extLst>
              </p:cNvPr>
              <p:cNvSpPr txBox="1"/>
              <p:nvPr/>
            </p:nvSpPr>
            <p:spPr>
              <a:xfrm>
                <a:off x="2609809" y="2438229"/>
                <a:ext cx="2983018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C0731C15-DA92-EF3D-4A5B-3F862EDD1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9" y="2438229"/>
                <a:ext cx="2983018" cy="6152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ED99226-9FFC-FDCF-5C59-E126B8906B09}"/>
                  </a:ext>
                </a:extLst>
              </p:cNvPr>
              <p:cNvSpPr txBox="1"/>
              <p:nvPr/>
            </p:nvSpPr>
            <p:spPr>
              <a:xfrm>
                <a:off x="685158" y="1324965"/>
                <a:ext cx="86650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twist  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ED99226-9FFC-FDCF-5C59-E126B8906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58" y="1324965"/>
                <a:ext cx="8665027" cy="461665"/>
              </a:xfrm>
              <a:prstGeom prst="rect">
                <a:avLst/>
              </a:prstGeom>
              <a:blipFill>
                <a:blip r:embed="rId6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65CEFEF-FA06-D804-356C-EE2441C39E0F}"/>
                  </a:ext>
                </a:extLst>
              </p14:cNvPr>
              <p14:cNvContentPartPr/>
              <p14:nvPr/>
            </p14:nvContentPartPr>
            <p14:xfrm>
              <a:off x="5743355" y="2731897"/>
              <a:ext cx="3240" cy="108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65CEFEF-FA06-D804-356C-EE2441C39E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25715" y="2623897"/>
                <a:ext cx="3888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704AECF-EDBD-2C11-0DAD-6D3A78CBF585}"/>
              </a:ext>
            </a:extLst>
          </p:cNvPr>
          <p:cNvGrpSpPr/>
          <p:nvPr/>
        </p:nvGrpSpPr>
        <p:grpSpPr>
          <a:xfrm>
            <a:off x="1169831" y="3071154"/>
            <a:ext cx="6607113" cy="3566469"/>
            <a:chOff x="1142937" y="2703601"/>
            <a:chExt cx="6607113" cy="3566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39B6DF-16CF-6307-B319-9EAE07FA1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2937" y="2703601"/>
              <a:ext cx="6607113" cy="356646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B163484-80BD-E753-2C82-99C6783F7C39}"/>
                </a:ext>
              </a:extLst>
            </p:cNvPr>
            <p:cNvGrpSpPr/>
            <p:nvPr/>
          </p:nvGrpSpPr>
          <p:grpSpPr>
            <a:xfrm>
              <a:off x="4069715" y="4323735"/>
              <a:ext cx="337680" cy="217440"/>
              <a:chOff x="4500021" y="2961099"/>
              <a:chExt cx="337680" cy="21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8D8EA2A-EA97-D769-246C-E834765ED67A}"/>
                      </a:ext>
                    </a:extLst>
                  </p14:cNvPr>
                  <p14:cNvContentPartPr/>
                  <p14:nvPr/>
                </p14:nvContentPartPr>
                <p14:xfrm>
                  <a:off x="4500021" y="2961099"/>
                  <a:ext cx="192600" cy="19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8D8EA2A-EA97-D769-246C-E834765ED67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482021" y="2943459"/>
                    <a:ext cx="2282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7ED1E8DE-AA71-B660-E0D9-BE2823BEB000}"/>
                      </a:ext>
                    </a:extLst>
                  </p14:cNvPr>
                  <p14:cNvContentPartPr/>
                  <p14:nvPr/>
                </p14:nvContentPartPr>
                <p14:xfrm>
                  <a:off x="4550781" y="3025179"/>
                  <a:ext cx="158400" cy="835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ED1E8DE-AA71-B660-E0D9-BE2823BEB000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533141" y="3007179"/>
                    <a:ext cx="1940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BAEE236F-1EF7-5496-44A7-A93E8C882985}"/>
                      </a:ext>
                    </a:extLst>
                  </p14:cNvPr>
                  <p14:cNvContentPartPr/>
                  <p14:nvPr/>
                </p14:nvContentPartPr>
                <p14:xfrm>
                  <a:off x="4768221" y="3096099"/>
                  <a:ext cx="69480" cy="8244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BAEE236F-1EF7-5496-44A7-A93E8C882985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750581" y="3078099"/>
                    <a:ext cx="10512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5B49D6F-3DFD-2E82-92CF-774514131521}"/>
                </a:ext>
              </a:extLst>
            </p:cNvPr>
            <p:cNvGrpSpPr/>
            <p:nvPr/>
          </p:nvGrpSpPr>
          <p:grpSpPr>
            <a:xfrm>
              <a:off x="5176715" y="4617135"/>
              <a:ext cx="360000" cy="215640"/>
              <a:chOff x="5607021" y="3254499"/>
              <a:chExt cx="360000" cy="21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2102255-7E8A-581C-EABB-7BDB482E4D14}"/>
                      </a:ext>
                    </a:extLst>
                  </p14:cNvPr>
                  <p14:cNvContentPartPr/>
                  <p14:nvPr/>
                </p14:nvContentPartPr>
                <p14:xfrm>
                  <a:off x="5607021" y="3274659"/>
                  <a:ext cx="97200" cy="1504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2102255-7E8A-581C-EABB-7BDB482E4D14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589021" y="3256659"/>
                    <a:ext cx="13284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BDE64CF-F9D9-5199-1F69-1F82EC6F9FE3}"/>
                      </a:ext>
                    </a:extLst>
                  </p14:cNvPr>
                  <p14:cNvContentPartPr/>
                  <p14:nvPr/>
                </p14:nvContentPartPr>
                <p14:xfrm>
                  <a:off x="5710341" y="3254499"/>
                  <a:ext cx="96120" cy="144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BDE64CF-F9D9-5199-1F69-1F82EC6F9FE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692341" y="3236859"/>
                    <a:ext cx="13176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172E0B10-6555-FD1B-98D0-89F260E658A2}"/>
                      </a:ext>
                    </a:extLst>
                  </p14:cNvPr>
                  <p14:cNvContentPartPr/>
                  <p14:nvPr/>
                </p14:nvContentPartPr>
                <p14:xfrm>
                  <a:off x="5898981" y="3410379"/>
                  <a:ext cx="68040" cy="597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172E0B10-6555-FD1B-98D0-89F260E658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880981" y="3392379"/>
                    <a:ext cx="10368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5DDDCF8-BDAE-748E-3984-BF7C9DEA680A}"/>
                </a:ext>
              </a:extLst>
            </p:cNvPr>
            <p:cNvGrpSpPr/>
            <p:nvPr/>
          </p:nvGrpSpPr>
          <p:grpSpPr>
            <a:xfrm>
              <a:off x="3869555" y="3578895"/>
              <a:ext cx="1248120" cy="267840"/>
              <a:chOff x="4299861" y="2216259"/>
              <a:chExt cx="1248120" cy="26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9DE1BDC-5E5C-2395-D7D6-9744C8AD0F6B}"/>
                      </a:ext>
                    </a:extLst>
                  </p14:cNvPr>
                  <p14:cNvContentPartPr/>
                  <p14:nvPr/>
                </p14:nvContentPartPr>
                <p14:xfrm>
                  <a:off x="4299861" y="2216259"/>
                  <a:ext cx="848160" cy="1742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9DE1BDC-5E5C-2395-D7D6-9744C8AD0F6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281861" y="2198259"/>
                    <a:ext cx="88380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9BB3D67-7546-CEAD-6CB0-CDF98C39D107}"/>
                      </a:ext>
                    </a:extLst>
                  </p14:cNvPr>
                  <p14:cNvContentPartPr/>
                  <p14:nvPr/>
                </p14:nvContentPartPr>
                <p14:xfrm>
                  <a:off x="5175741" y="2409219"/>
                  <a:ext cx="244080" cy="54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9BB3D67-7546-CEAD-6CB0-CDF98C39D10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5157741" y="2391579"/>
                    <a:ext cx="27972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13D93B8E-C123-6ADB-1581-4C4B21B6A5A5}"/>
                      </a:ext>
                    </a:extLst>
                  </p14:cNvPr>
                  <p14:cNvContentPartPr/>
                  <p14:nvPr/>
                </p14:nvContentPartPr>
                <p14:xfrm>
                  <a:off x="5458341" y="2461779"/>
                  <a:ext cx="89640" cy="2232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13D93B8E-C123-6ADB-1581-4C4B21B6A5A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440341" y="2444139"/>
                    <a:ext cx="12528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66F2FD-0CA1-1E08-E441-0A32A4C6BD8E}"/>
                    </a:ext>
                  </a:extLst>
                </p14:cNvPr>
                <p14:cNvContentPartPr/>
                <p14:nvPr/>
              </p14:nvContentPartPr>
              <p14:xfrm>
                <a:off x="3839675" y="3545775"/>
                <a:ext cx="52560" cy="66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66F2FD-0CA1-1E08-E441-0A32A4C6BD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22035" y="3528135"/>
                  <a:ext cx="88200" cy="10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A20EAB-4109-5884-2237-0ADE9C944F75}"/>
                </a:ext>
              </a:extLst>
            </p:cNvPr>
            <p:cNvGrpSpPr/>
            <p:nvPr/>
          </p:nvGrpSpPr>
          <p:grpSpPr>
            <a:xfrm>
              <a:off x="6461915" y="4126815"/>
              <a:ext cx="455400" cy="309960"/>
              <a:chOff x="6892221" y="2764179"/>
              <a:chExt cx="455400" cy="30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0CEC2B2-DBD0-AB68-4FA1-0F59D64EA908}"/>
                      </a:ext>
                    </a:extLst>
                  </p14:cNvPr>
                  <p14:cNvContentPartPr/>
                  <p14:nvPr/>
                </p14:nvContentPartPr>
                <p14:xfrm>
                  <a:off x="6892221" y="2783979"/>
                  <a:ext cx="116280" cy="2250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0CEC2B2-DBD0-AB68-4FA1-0F59D64EA90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6874581" y="2766339"/>
                    <a:ext cx="1519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C603F738-57F1-421C-07CF-813FBBA2A2B5}"/>
                      </a:ext>
                    </a:extLst>
                  </p14:cNvPr>
                  <p14:cNvContentPartPr/>
                  <p14:nvPr/>
                </p14:nvContentPartPr>
                <p14:xfrm>
                  <a:off x="7014261" y="2764179"/>
                  <a:ext cx="145440" cy="2311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C603F738-57F1-421C-07CF-813FBBA2A2B5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6996621" y="2746179"/>
                    <a:ext cx="18108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F08DB09-DD77-A037-9F23-61C69311E706}"/>
                      </a:ext>
                    </a:extLst>
                  </p14:cNvPr>
                  <p14:cNvContentPartPr/>
                  <p14:nvPr/>
                </p14:nvContentPartPr>
                <p14:xfrm>
                  <a:off x="7218741" y="2915739"/>
                  <a:ext cx="39240" cy="126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F08DB09-DD77-A037-9F23-61C69311E706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201101" y="2898099"/>
                    <a:ext cx="7488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3FB4663A-6A7D-0C8D-839E-5615F3CF126A}"/>
                      </a:ext>
                    </a:extLst>
                  </p14:cNvPr>
                  <p14:cNvContentPartPr/>
                  <p14:nvPr/>
                </p14:nvContentPartPr>
                <p14:xfrm>
                  <a:off x="7224501" y="3071979"/>
                  <a:ext cx="123120" cy="21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3FB4663A-6A7D-0C8D-839E-5615F3CF126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206501" y="3053979"/>
                    <a:ext cx="15876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608AB9-E72D-232E-E6A4-E8C4FF024EBB}"/>
                    </a:ext>
                  </a:extLst>
                </p14:cNvPr>
                <p14:cNvContentPartPr/>
                <p14:nvPr/>
              </p14:nvContentPartPr>
              <p14:xfrm>
                <a:off x="3874955" y="3596175"/>
                <a:ext cx="3960" cy="1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608AB9-E72D-232E-E6A4-E8C4FF024E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57315" y="3578175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2309A3-8941-A502-C5DF-F5A04149B073}"/>
                    </a:ext>
                  </a:extLst>
                </p14:cNvPr>
                <p14:cNvContentPartPr/>
                <p14:nvPr/>
              </p14:nvContentPartPr>
              <p14:xfrm>
                <a:off x="4806995" y="2794815"/>
                <a:ext cx="174600" cy="29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2309A3-8941-A502-C5DF-F5A04149B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88995" y="2776815"/>
                  <a:ext cx="210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60F3671-039A-2B57-BEC4-C1E015C907E7}"/>
                    </a:ext>
                  </a:extLst>
                </p14:cNvPr>
                <p14:cNvContentPartPr/>
                <p14:nvPr/>
              </p14:nvContentPartPr>
              <p14:xfrm>
                <a:off x="5074475" y="2887695"/>
                <a:ext cx="57960" cy="128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60F3671-039A-2B57-BEC4-C1E015C907E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56475" y="2870055"/>
                  <a:ext cx="93600" cy="163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889204-926F-BCD3-E779-C720990168E2}"/>
                </a:ext>
              </a:extLst>
            </p:cNvPr>
            <p:cNvGrpSpPr/>
            <p:nvPr/>
          </p:nvGrpSpPr>
          <p:grpSpPr>
            <a:xfrm>
              <a:off x="3975395" y="3082095"/>
              <a:ext cx="379800" cy="220680"/>
              <a:chOff x="4405701" y="1719459"/>
              <a:chExt cx="37980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FC49CD41-B584-9CA1-FD51-E8C513E6B870}"/>
                      </a:ext>
                    </a:extLst>
                  </p14:cNvPr>
                  <p14:cNvContentPartPr/>
                  <p14:nvPr/>
                </p14:nvContentPartPr>
                <p14:xfrm>
                  <a:off x="4405701" y="1719459"/>
                  <a:ext cx="154800" cy="2102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FC49CD41-B584-9CA1-FD51-E8C513E6B87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388061" y="1701819"/>
                    <a:ext cx="19044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F165D645-AF35-AFD4-8E37-218DB98CF304}"/>
                      </a:ext>
                    </a:extLst>
                  </p14:cNvPr>
                  <p14:cNvContentPartPr/>
                  <p14:nvPr/>
                </p14:nvContentPartPr>
                <p14:xfrm>
                  <a:off x="4419021" y="1819539"/>
                  <a:ext cx="136080" cy="58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F165D645-AF35-AFD4-8E37-218DB98CF304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401021" y="1801539"/>
                    <a:ext cx="1717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6FFD8E7-BFA4-A6CE-C869-62D9450F4748}"/>
                      </a:ext>
                    </a:extLst>
                  </p14:cNvPr>
                  <p14:cNvContentPartPr/>
                  <p14:nvPr/>
                </p14:nvContentPartPr>
                <p14:xfrm>
                  <a:off x="4655901" y="1808019"/>
                  <a:ext cx="36720" cy="1177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6FFD8E7-BFA4-A6CE-C869-62D9450F474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638261" y="1790019"/>
                    <a:ext cx="723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57DD242C-0232-C277-5D65-0B8725231B75}"/>
                      </a:ext>
                    </a:extLst>
                  </p14:cNvPr>
                  <p14:cNvContentPartPr/>
                  <p14:nvPr/>
                </p14:nvContentPartPr>
                <p14:xfrm>
                  <a:off x="4656981" y="1914939"/>
                  <a:ext cx="128520" cy="252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57DD242C-0232-C277-5D65-0B8725231B75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4638981" y="1897299"/>
                    <a:ext cx="16416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04BD88F-2362-7A78-011A-48DF44517DE9}"/>
                </a:ext>
              </a:extLst>
            </p:cNvPr>
            <p:cNvGrpSpPr/>
            <p:nvPr/>
          </p:nvGrpSpPr>
          <p:grpSpPr>
            <a:xfrm>
              <a:off x="3890795" y="3054015"/>
              <a:ext cx="897480" cy="522360"/>
              <a:chOff x="4321101" y="1691379"/>
              <a:chExt cx="897480" cy="52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E8457506-1E11-4796-33FC-47EC112206CB}"/>
                      </a:ext>
                    </a:extLst>
                  </p14:cNvPr>
                  <p14:cNvContentPartPr/>
                  <p14:nvPr/>
                </p14:nvContentPartPr>
                <p14:xfrm>
                  <a:off x="4321101" y="2149659"/>
                  <a:ext cx="94320" cy="6408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E8457506-1E11-4796-33FC-47EC112206CB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4285101" y="2113659"/>
                    <a:ext cx="1659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CC1805C-5AC1-5931-29D7-C3938F4CDF6E}"/>
                      </a:ext>
                    </a:extLst>
                  </p14:cNvPr>
                  <p14:cNvContentPartPr/>
                  <p14:nvPr/>
                </p14:nvContentPartPr>
                <p14:xfrm>
                  <a:off x="4472661" y="2098539"/>
                  <a:ext cx="59760" cy="2232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CC1805C-5AC1-5931-29D7-C3938F4CDF6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4437021" y="2062899"/>
                    <a:ext cx="1314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253C0A2-2869-2A08-AC69-A75538480782}"/>
                      </a:ext>
                    </a:extLst>
                  </p14:cNvPr>
                  <p14:cNvContentPartPr/>
                  <p14:nvPr/>
                </p14:nvContentPartPr>
                <p14:xfrm>
                  <a:off x="4582461" y="2032659"/>
                  <a:ext cx="54360" cy="3204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253C0A2-2869-2A08-AC69-A75538480782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4546461" y="1996659"/>
                    <a:ext cx="126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62EB62C1-4C1C-0918-B2EC-FDB0CEDB5496}"/>
                      </a:ext>
                    </a:extLst>
                  </p14:cNvPr>
                  <p14:cNvContentPartPr/>
                  <p14:nvPr/>
                </p14:nvContentPartPr>
                <p14:xfrm>
                  <a:off x="4780461" y="1969659"/>
                  <a:ext cx="44280" cy="1548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62EB62C1-4C1C-0918-B2EC-FDB0CEDB549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4744461" y="1933659"/>
                    <a:ext cx="11592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E18CF15-F702-9921-716D-BAA7F3CA4F6A}"/>
                      </a:ext>
                    </a:extLst>
                  </p14:cNvPr>
                  <p14:cNvContentPartPr/>
                  <p14:nvPr/>
                </p14:nvContentPartPr>
                <p14:xfrm>
                  <a:off x="4906101" y="1863459"/>
                  <a:ext cx="65520" cy="500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E18CF15-F702-9921-716D-BAA7F3CA4F6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4870101" y="1827459"/>
                    <a:ext cx="1371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0813C50C-7DB1-6FC7-F8FE-80F629ADA5CF}"/>
                      </a:ext>
                    </a:extLst>
                  </p14:cNvPr>
                  <p14:cNvContentPartPr/>
                  <p14:nvPr/>
                </p14:nvContentPartPr>
                <p14:xfrm>
                  <a:off x="5064141" y="1767699"/>
                  <a:ext cx="45000" cy="291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0813C50C-7DB1-6FC7-F8FE-80F629ADA5C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028141" y="1732059"/>
                    <a:ext cx="11664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E820AC80-38C2-6259-A9A1-A3238C37F797}"/>
                      </a:ext>
                    </a:extLst>
                  </p14:cNvPr>
                  <p14:cNvContentPartPr/>
                  <p14:nvPr/>
                </p14:nvContentPartPr>
                <p14:xfrm>
                  <a:off x="5168181" y="1694979"/>
                  <a:ext cx="50400" cy="298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E820AC80-38C2-6259-A9A1-A3238C37F79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132181" y="1659339"/>
                    <a:ext cx="1220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68CD1D26-F87E-C003-19E8-CEDB9758CB2B}"/>
                      </a:ext>
                    </a:extLst>
                  </p14:cNvPr>
                  <p14:cNvContentPartPr/>
                  <p14:nvPr/>
                </p14:nvContentPartPr>
                <p14:xfrm>
                  <a:off x="5108781" y="1691379"/>
                  <a:ext cx="101160" cy="12384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68CD1D26-F87E-C003-19E8-CEDB9758CB2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072781" y="1655379"/>
                    <a:ext cx="17280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9864F58-4C3E-0669-8FDF-E7297B007776}"/>
                    </a:ext>
                  </a:extLst>
                </p14:cNvPr>
                <p14:cNvContentPartPr/>
                <p14:nvPr/>
              </p14:nvContentPartPr>
              <p14:xfrm>
                <a:off x="3892955" y="3582495"/>
                <a:ext cx="1267560" cy="27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9864F58-4C3E-0669-8FDF-E7297B00777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6955" y="3546855"/>
                  <a:ext cx="133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4403623-14EA-8849-EAFF-F10E88DF4E11}"/>
                    </a:ext>
                  </a:extLst>
                </p14:cNvPr>
                <p14:cNvContentPartPr/>
                <p14:nvPr/>
              </p14:nvContentPartPr>
              <p14:xfrm>
                <a:off x="3899435" y="4897215"/>
                <a:ext cx="656640" cy="36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4403623-14EA-8849-EAFF-F10E88DF4E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3435" y="4861215"/>
                  <a:ext cx="728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69F186-DFF4-3BC7-CB5C-8E152CA7ACA2}"/>
                    </a:ext>
                  </a:extLst>
                </p14:cNvPr>
                <p14:cNvContentPartPr/>
                <p14:nvPr/>
              </p14:nvContentPartPr>
              <p14:xfrm>
                <a:off x="3882515" y="4921695"/>
                <a:ext cx="61920" cy="74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69F186-DFF4-3BC7-CB5C-8E152CA7ACA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46515" y="4885695"/>
                  <a:ext cx="13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480231-2B7B-D90D-F004-9A5C751A62E7}"/>
                    </a:ext>
                  </a:extLst>
                </p14:cNvPr>
                <p14:cNvContentPartPr/>
                <p14:nvPr/>
              </p14:nvContentPartPr>
              <p14:xfrm>
                <a:off x="5192301" y="3737619"/>
                <a:ext cx="360" cy="5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480231-2B7B-D90D-F004-9A5C751A62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3301" y="3728619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C41058D-122B-AEE8-2FB7-F28E5B103DC1}"/>
                    </a:ext>
                  </a:extLst>
                </p14:cNvPr>
                <p14:cNvContentPartPr/>
                <p14:nvPr/>
              </p14:nvContentPartPr>
              <p14:xfrm>
                <a:off x="3792261" y="3452499"/>
                <a:ext cx="178920" cy="29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C41058D-122B-AEE8-2FB7-F28E5B103D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56621" y="3416859"/>
                  <a:ext cx="250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6FA9C03-ABAB-6941-B672-2885BF96349E}"/>
                    </a:ext>
                  </a:extLst>
                </p14:cNvPr>
                <p14:cNvContentPartPr/>
                <p14:nvPr/>
              </p14:nvContentPartPr>
              <p14:xfrm>
                <a:off x="5080701" y="3696939"/>
                <a:ext cx="145440" cy="300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6FA9C03-ABAB-6941-B672-2885BF9634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5061" y="3660939"/>
                  <a:ext cx="217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6D7C43D-8F1F-8DD8-4935-394B0C3400C2}"/>
                    </a:ext>
                  </a:extLst>
                </p14:cNvPr>
                <p14:cNvContentPartPr/>
                <p14:nvPr/>
              </p14:nvContentPartPr>
              <p14:xfrm>
                <a:off x="4564461" y="3448179"/>
                <a:ext cx="263160" cy="182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6D7C43D-8F1F-8DD8-4935-394B0C3400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28461" y="3412539"/>
                  <a:ext cx="33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1E497A9-2C0A-4CA2-7300-2489C1DA7F4D}"/>
                    </a:ext>
                  </a:extLst>
                </p14:cNvPr>
                <p14:cNvContentPartPr/>
                <p14:nvPr/>
              </p14:nvContentPartPr>
              <p14:xfrm>
                <a:off x="3952821" y="4857939"/>
                <a:ext cx="47880" cy="66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1E497A9-2C0A-4CA2-7300-2489C1DA7F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7181" y="4822299"/>
                  <a:ext cx="11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999DBE9-4CE9-F9C3-5032-410E57DFE4E2}"/>
                    </a:ext>
                  </a:extLst>
                </p14:cNvPr>
                <p14:cNvContentPartPr/>
                <p14:nvPr/>
              </p14:nvContentPartPr>
              <p14:xfrm>
                <a:off x="4047141" y="4789179"/>
                <a:ext cx="67320" cy="3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999DBE9-4CE9-F9C3-5032-410E57DFE4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11141" y="4753539"/>
                  <a:ext cx="138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7F9BA37-3975-A22B-997C-6B945A6EAFCD}"/>
                    </a:ext>
                  </a:extLst>
                </p14:cNvPr>
                <p14:cNvContentPartPr/>
                <p14:nvPr/>
              </p14:nvContentPartPr>
              <p14:xfrm>
                <a:off x="4180701" y="4713579"/>
                <a:ext cx="48600" cy="28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7F9BA37-3975-A22B-997C-6B945A6EAF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45061" y="4677939"/>
                  <a:ext cx="120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BC45ADC-7BC2-5105-B760-A2EA50C7CA90}"/>
                    </a:ext>
                  </a:extLst>
                </p14:cNvPr>
                <p14:cNvContentPartPr/>
                <p14:nvPr/>
              </p14:nvContentPartPr>
              <p14:xfrm>
                <a:off x="4273941" y="4637259"/>
                <a:ext cx="72720" cy="39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BC45ADC-7BC2-5105-B760-A2EA50C7CA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7941" y="4601259"/>
                  <a:ext cx="144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C76C463-2020-40A1-F712-1A07B49DA27F}"/>
                    </a:ext>
                  </a:extLst>
                </p14:cNvPr>
                <p14:cNvContentPartPr/>
                <p14:nvPr/>
              </p14:nvContentPartPr>
              <p14:xfrm>
                <a:off x="4476621" y="4535019"/>
                <a:ext cx="5760" cy="28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C76C463-2020-40A1-F712-1A07B49DA2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40621" y="4499019"/>
                  <a:ext cx="7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94ADB3-76C0-83B2-9B7E-C0E19C8F34E8}"/>
                    </a:ext>
                  </a:extLst>
                </p14:cNvPr>
                <p14:cNvContentPartPr/>
                <p14:nvPr/>
              </p14:nvContentPartPr>
              <p14:xfrm>
                <a:off x="4482021" y="4457619"/>
                <a:ext cx="87840" cy="105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94ADB3-76C0-83B2-9B7E-C0E19C8F34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46381" y="4421619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B42ACCB-28C2-D764-4CBD-7FBC6C98F5A3}"/>
                    </a:ext>
                  </a:extLst>
                </p14:cNvPr>
                <p14:cNvContentPartPr/>
                <p14:nvPr/>
              </p14:nvContentPartPr>
              <p14:xfrm>
                <a:off x="4556541" y="4321539"/>
                <a:ext cx="195120" cy="179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B42ACCB-28C2-D764-4CBD-7FBC6C98F5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0541" y="4285539"/>
                  <a:ext cx="266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593415E-82F2-6FE3-0813-24681C85E33A}"/>
                    </a:ext>
                  </a:extLst>
                </p14:cNvPr>
                <p14:cNvContentPartPr/>
                <p14:nvPr/>
              </p14:nvContentPartPr>
              <p14:xfrm>
                <a:off x="4659861" y="4292019"/>
                <a:ext cx="128520" cy="123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593415E-82F2-6FE3-0813-24681C85E3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24221" y="4256019"/>
                  <a:ext cx="20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5A65529-B8E2-4C3E-8603-AB37E84A44B4}"/>
                    </a:ext>
                  </a:extLst>
                </p14:cNvPr>
                <p14:cNvContentPartPr/>
                <p14:nvPr/>
              </p14:nvContentPartPr>
              <p14:xfrm>
                <a:off x="4907901" y="4211739"/>
                <a:ext cx="163080" cy="28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5A65529-B8E2-4C3E-8603-AB37E84A44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71901" y="4175739"/>
                  <a:ext cx="234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20612BF-CCF9-2849-06BE-E068252D5AFB}"/>
                    </a:ext>
                  </a:extLst>
                </p14:cNvPr>
                <p14:cNvContentPartPr/>
                <p14:nvPr/>
              </p14:nvContentPartPr>
              <p14:xfrm>
                <a:off x="5167821" y="4322979"/>
                <a:ext cx="64080" cy="71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20612BF-CCF9-2849-06BE-E068252D5A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32181" y="4287339"/>
                  <a:ext cx="135720" cy="142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9" name="Title 1">
            <a:extLst>
              <a:ext uri="{FF2B5EF4-FFF2-40B4-BE49-F238E27FC236}">
                <a16:creationId xmlns:a16="http://schemas.microsoft.com/office/drawing/2014/main" id="{F8DAA2E0-AF52-4628-27E9-B694AFC4C61E}"/>
              </a:ext>
            </a:extLst>
          </p:cNvPr>
          <p:cNvSpPr txBox="1">
            <a:spLocks/>
          </p:cNvSpPr>
          <p:nvPr/>
        </p:nvSpPr>
        <p:spPr>
          <a:xfrm>
            <a:off x="838200" y="158129"/>
            <a:ext cx="10515600" cy="6331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Denavit-Hartenberg</a:t>
            </a:r>
            <a:r>
              <a:rPr lang="en-US" sz="3600" dirty="0"/>
              <a:t>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2BBAD0A6-D0F0-EB9C-0073-F0835B3B14CC}"/>
                  </a:ext>
                </a:extLst>
              </p14:cNvPr>
              <p14:cNvContentPartPr/>
              <p14:nvPr/>
            </p14:nvContentPartPr>
            <p14:xfrm>
              <a:off x="6976800" y="4474080"/>
              <a:ext cx="639360" cy="3034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2BBAD0A6-D0F0-EB9C-0073-F0835B3B14C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967440" y="3473280"/>
                <a:ext cx="814320" cy="13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0554A-FB4E-4929-1034-B50AA4C5E555}"/>
                  </a:ext>
                </a:extLst>
              </p:cNvPr>
              <p:cNvSpPr txBox="1"/>
              <p:nvPr/>
            </p:nvSpPr>
            <p:spPr>
              <a:xfrm>
                <a:off x="8068138" y="1870825"/>
                <a:ext cx="425669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0: </a:t>
                </a:r>
                <a:r>
                  <a:rPr lang="en-US" dirty="0">
                    <a:solidFill>
                      <a:schemeClr val="tx1"/>
                    </a:solidFill>
                  </a:rPr>
                  <a:t>there must be a base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 1: </a:t>
                </a:r>
                <a:r>
                  <a:rPr lang="en-US" dirty="0"/>
                  <a:t>Z axis must be on the director of moving vector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axis lies along common normal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at 0 initial position of revolute joint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10554A-FB4E-4929-1034-B50AA4C5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138" y="1870825"/>
                <a:ext cx="4256690" cy="2862322"/>
              </a:xfrm>
              <a:prstGeom prst="rect">
                <a:avLst/>
              </a:prstGeom>
              <a:blipFill>
                <a:blip r:embed="rId110"/>
                <a:stretch>
                  <a:fillRect l="-1289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2163551-2329-48D8-9A6A-ACF082A2913A}"/>
              </a:ext>
            </a:extLst>
          </p:cNvPr>
          <p:cNvGrpSpPr/>
          <p:nvPr/>
        </p:nvGrpSpPr>
        <p:grpSpPr>
          <a:xfrm>
            <a:off x="7466672" y="3546022"/>
            <a:ext cx="504720" cy="172440"/>
            <a:chOff x="7466672" y="3546022"/>
            <a:chExt cx="50472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6C4F05-E514-A2E1-8C21-B54FB4825F54}"/>
                    </a:ext>
                  </a:extLst>
                </p14:cNvPr>
                <p14:cNvContentPartPr/>
                <p14:nvPr/>
              </p14:nvContentPartPr>
              <p14:xfrm>
                <a:off x="7466672" y="3601102"/>
                <a:ext cx="457560" cy="11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6C4F05-E514-A2E1-8C21-B54FB4825F5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31032" y="3565102"/>
                  <a:ext cx="529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E33095-8C1D-BFB1-58E6-E52BEE1E07E9}"/>
                    </a:ext>
                  </a:extLst>
                </p14:cNvPr>
                <p14:cNvContentPartPr/>
                <p14:nvPr/>
              </p14:nvContentPartPr>
              <p14:xfrm>
                <a:off x="7814792" y="3546022"/>
                <a:ext cx="156600" cy="152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E33095-8C1D-BFB1-58E6-E52BEE1E07E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79152" y="3510022"/>
                  <a:ext cx="2282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1C2583F-8EB9-8BD1-5DBB-E95554F1D3D5}"/>
              </a:ext>
            </a:extLst>
          </p:cNvPr>
          <p:cNvGrpSpPr/>
          <p:nvPr/>
        </p:nvGrpSpPr>
        <p:grpSpPr>
          <a:xfrm>
            <a:off x="6876992" y="3358462"/>
            <a:ext cx="438840" cy="279360"/>
            <a:chOff x="6876992" y="3358462"/>
            <a:chExt cx="43884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B9796B-0145-69F4-D6DA-F188607694B1}"/>
                    </a:ext>
                  </a:extLst>
                </p14:cNvPr>
                <p14:cNvContentPartPr/>
                <p14:nvPr/>
              </p14:nvContentPartPr>
              <p14:xfrm>
                <a:off x="6876992" y="3358462"/>
                <a:ext cx="195480" cy="21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B9796B-0145-69F4-D6DA-F188607694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40992" y="3322462"/>
                  <a:ext cx="267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729BF7-0B4F-848B-557D-547081A9BFE1}"/>
                    </a:ext>
                  </a:extLst>
                </p14:cNvPr>
                <p14:cNvContentPartPr/>
                <p14:nvPr/>
              </p14:nvContentPartPr>
              <p14:xfrm>
                <a:off x="6923432" y="3451702"/>
                <a:ext cx="11340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729BF7-0B4F-848B-557D-547081A9BFE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87432" y="3415702"/>
                  <a:ext cx="185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FFFA555-F4FC-0A7E-1C50-FC4506DD4781}"/>
                    </a:ext>
                  </a:extLst>
                </p14:cNvPr>
                <p14:cNvContentPartPr/>
                <p14:nvPr/>
              </p14:nvContentPartPr>
              <p14:xfrm>
                <a:off x="7124672" y="3489502"/>
                <a:ext cx="191160" cy="14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FFFA555-F4FC-0A7E-1C50-FC4506DD478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088672" y="3453502"/>
                  <a:ext cx="26280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C44842C-097A-0CE7-D8E4-F4953A6D97AC}"/>
              </a:ext>
            </a:extLst>
          </p:cNvPr>
          <p:cNvGrpSpPr/>
          <p:nvPr/>
        </p:nvGrpSpPr>
        <p:grpSpPr>
          <a:xfrm>
            <a:off x="3808712" y="4788382"/>
            <a:ext cx="239760" cy="520560"/>
            <a:chOff x="3808712" y="4788382"/>
            <a:chExt cx="23976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EBA0B2-60D4-91F3-CD00-CD06EACBDCD6}"/>
                    </a:ext>
                  </a:extLst>
                </p14:cNvPr>
                <p14:cNvContentPartPr/>
                <p14:nvPr/>
              </p14:nvContentPartPr>
              <p14:xfrm>
                <a:off x="3896912" y="4851382"/>
                <a:ext cx="37080" cy="45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EBA0B2-60D4-91F3-CD00-CD06EACBDCD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61272" y="4815382"/>
                  <a:ext cx="1087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25D495-0AD6-0884-088F-1BE7B6D0257A}"/>
                    </a:ext>
                  </a:extLst>
                </p14:cNvPr>
                <p14:cNvContentPartPr/>
                <p14:nvPr/>
              </p14:nvContentPartPr>
              <p14:xfrm>
                <a:off x="3808712" y="4788382"/>
                <a:ext cx="239760" cy="13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25D495-0AD6-0884-088F-1BE7B6D025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72712" y="4752382"/>
                  <a:ext cx="311400" cy="20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9890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7C6758-F32C-AEA0-626A-18C5890FDFCF}"/>
              </a:ext>
            </a:extLst>
          </p:cNvPr>
          <p:cNvGrpSpPr/>
          <p:nvPr/>
        </p:nvGrpSpPr>
        <p:grpSpPr>
          <a:xfrm>
            <a:off x="1139872" y="3178730"/>
            <a:ext cx="6607113" cy="3566469"/>
            <a:chOff x="1142937" y="2703601"/>
            <a:chExt cx="6607113" cy="356646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B2703B-F0AF-A92A-2EB1-AB0DE6655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2937" y="2703601"/>
              <a:ext cx="6607113" cy="356646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A3AE02F-593C-E67B-0660-E186247998A5}"/>
                    </a:ext>
                  </a:extLst>
                </p14:cNvPr>
                <p14:cNvContentPartPr/>
                <p14:nvPr/>
              </p14:nvContentPartPr>
              <p14:xfrm>
                <a:off x="3758675" y="4370895"/>
                <a:ext cx="254160" cy="207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A3AE02F-593C-E67B-0660-E186247998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50035" y="4362255"/>
                  <a:ext cx="271800" cy="225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C58513A-4E2A-6AB3-4A60-9942DD4530B0}"/>
                </a:ext>
              </a:extLst>
            </p:cNvPr>
            <p:cNvGrpSpPr/>
            <p:nvPr/>
          </p:nvGrpSpPr>
          <p:grpSpPr>
            <a:xfrm>
              <a:off x="4069715" y="4323735"/>
              <a:ext cx="337680" cy="217440"/>
              <a:chOff x="4500021" y="2961099"/>
              <a:chExt cx="337680" cy="21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74C47FA-0272-0090-2FD9-58B261C05932}"/>
                      </a:ext>
                    </a:extLst>
                  </p14:cNvPr>
                  <p14:cNvContentPartPr/>
                  <p14:nvPr/>
                </p14:nvContentPartPr>
                <p14:xfrm>
                  <a:off x="4500021" y="2961099"/>
                  <a:ext cx="192600" cy="1926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74C47FA-0272-0090-2FD9-58B261C0593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482021" y="2943459"/>
                    <a:ext cx="2282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B4DBF86-FE95-8BEA-5240-3BC109020893}"/>
                      </a:ext>
                    </a:extLst>
                  </p14:cNvPr>
                  <p14:cNvContentPartPr/>
                  <p14:nvPr/>
                </p14:nvContentPartPr>
                <p14:xfrm>
                  <a:off x="4550781" y="3025179"/>
                  <a:ext cx="158400" cy="835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B4DBF86-FE95-8BEA-5240-3BC10902089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533141" y="3007179"/>
                    <a:ext cx="1940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206D237-A176-2B43-36A1-078DD95A40EA}"/>
                      </a:ext>
                    </a:extLst>
                  </p14:cNvPr>
                  <p14:cNvContentPartPr/>
                  <p14:nvPr/>
                </p14:nvContentPartPr>
                <p14:xfrm>
                  <a:off x="4768221" y="3096099"/>
                  <a:ext cx="69480" cy="824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E206D237-A176-2B43-36A1-078DD95A40E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750581" y="3078099"/>
                    <a:ext cx="105120" cy="118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DDBEA95-C8D5-6F25-D7C2-C0D7A9F63E58}"/>
                </a:ext>
              </a:extLst>
            </p:cNvPr>
            <p:cNvGrpSpPr/>
            <p:nvPr/>
          </p:nvGrpSpPr>
          <p:grpSpPr>
            <a:xfrm>
              <a:off x="5176715" y="4617135"/>
              <a:ext cx="360000" cy="215640"/>
              <a:chOff x="5607021" y="3254499"/>
              <a:chExt cx="360000" cy="21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0FBDE51D-0416-752C-9F4F-656887CA2666}"/>
                      </a:ext>
                    </a:extLst>
                  </p14:cNvPr>
                  <p14:cNvContentPartPr/>
                  <p14:nvPr/>
                </p14:nvContentPartPr>
                <p14:xfrm>
                  <a:off x="5607021" y="3274659"/>
                  <a:ext cx="97200" cy="1504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FBDE51D-0416-752C-9F4F-656887CA266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589021" y="3256659"/>
                    <a:ext cx="132840" cy="18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247B5DD-0578-6910-CEB4-3C72CA341258}"/>
                      </a:ext>
                    </a:extLst>
                  </p14:cNvPr>
                  <p14:cNvContentPartPr/>
                  <p14:nvPr/>
                </p14:nvContentPartPr>
                <p14:xfrm>
                  <a:off x="5710341" y="3254499"/>
                  <a:ext cx="96120" cy="144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247B5DD-0578-6910-CEB4-3C72CA341258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692341" y="3236859"/>
                    <a:ext cx="13176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384527F2-C694-2F5D-68D3-DC067D4A963C}"/>
                      </a:ext>
                    </a:extLst>
                  </p14:cNvPr>
                  <p14:cNvContentPartPr/>
                  <p14:nvPr/>
                </p14:nvContentPartPr>
                <p14:xfrm>
                  <a:off x="5898981" y="3410379"/>
                  <a:ext cx="68040" cy="597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384527F2-C694-2F5D-68D3-DC067D4A963C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880981" y="3392379"/>
                    <a:ext cx="103680" cy="95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1B1168-A9F5-E0FA-30E2-935D1BDEAB6B}"/>
                </a:ext>
              </a:extLst>
            </p:cNvPr>
            <p:cNvGrpSpPr/>
            <p:nvPr/>
          </p:nvGrpSpPr>
          <p:grpSpPr>
            <a:xfrm>
              <a:off x="3869555" y="3578895"/>
              <a:ext cx="1248120" cy="267840"/>
              <a:chOff x="4299861" y="2216259"/>
              <a:chExt cx="1248120" cy="267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670DDC-96CA-A846-B443-8CF9813FB053}"/>
                      </a:ext>
                    </a:extLst>
                  </p14:cNvPr>
                  <p14:cNvContentPartPr/>
                  <p14:nvPr/>
                </p14:nvContentPartPr>
                <p14:xfrm>
                  <a:off x="4299861" y="2216259"/>
                  <a:ext cx="848160" cy="17424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670DDC-96CA-A846-B443-8CF9813FB053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281861" y="2198259"/>
                    <a:ext cx="88380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817E7BB-6AEF-AA83-C018-1999EE1A6935}"/>
                      </a:ext>
                    </a:extLst>
                  </p14:cNvPr>
                  <p14:cNvContentPartPr/>
                  <p14:nvPr/>
                </p14:nvContentPartPr>
                <p14:xfrm>
                  <a:off x="5175741" y="2409219"/>
                  <a:ext cx="244080" cy="54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817E7BB-6AEF-AA83-C018-1999EE1A693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157741" y="2391579"/>
                    <a:ext cx="27972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2FFABFE-E511-BA34-C44C-C5531260752B}"/>
                      </a:ext>
                    </a:extLst>
                  </p14:cNvPr>
                  <p14:cNvContentPartPr/>
                  <p14:nvPr/>
                </p14:nvContentPartPr>
                <p14:xfrm>
                  <a:off x="5458341" y="2461779"/>
                  <a:ext cx="89640" cy="223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2FFABFE-E511-BA34-C44C-C5531260752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5440341" y="2444139"/>
                    <a:ext cx="12528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0F0119-644B-0B51-3392-AC7663D8D691}"/>
                    </a:ext>
                  </a:extLst>
                </p14:cNvPr>
                <p14:cNvContentPartPr/>
                <p14:nvPr/>
              </p14:nvContentPartPr>
              <p14:xfrm>
                <a:off x="3839675" y="3545775"/>
                <a:ext cx="52560" cy="66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0F0119-644B-0B51-3392-AC7663D8D6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2035" y="3528135"/>
                  <a:ext cx="88200" cy="10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D88C8D4-7A52-3E08-D5E0-734D9B0F31A8}"/>
                </a:ext>
              </a:extLst>
            </p:cNvPr>
            <p:cNvGrpSpPr/>
            <p:nvPr/>
          </p:nvGrpSpPr>
          <p:grpSpPr>
            <a:xfrm>
              <a:off x="6461915" y="4126815"/>
              <a:ext cx="455400" cy="309960"/>
              <a:chOff x="6892221" y="2764179"/>
              <a:chExt cx="455400" cy="309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A60E70F-42E8-CB50-DF4C-0859105077D8}"/>
                      </a:ext>
                    </a:extLst>
                  </p14:cNvPr>
                  <p14:cNvContentPartPr/>
                  <p14:nvPr/>
                </p14:nvContentPartPr>
                <p14:xfrm>
                  <a:off x="6892221" y="2783979"/>
                  <a:ext cx="116280" cy="2250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A60E70F-42E8-CB50-DF4C-0859105077D8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874581" y="2766339"/>
                    <a:ext cx="15192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73F3856-41F1-46BA-F09C-4EB28B283AD5}"/>
                      </a:ext>
                    </a:extLst>
                  </p14:cNvPr>
                  <p14:cNvContentPartPr/>
                  <p14:nvPr/>
                </p14:nvContentPartPr>
                <p14:xfrm>
                  <a:off x="7014261" y="2764179"/>
                  <a:ext cx="145440" cy="2311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73F3856-41F1-46BA-F09C-4EB28B283AD5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6996621" y="2746179"/>
                    <a:ext cx="181080" cy="26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21F71EC-DF91-A29E-C7B8-F20B49FB237D}"/>
                      </a:ext>
                    </a:extLst>
                  </p14:cNvPr>
                  <p14:cNvContentPartPr/>
                  <p14:nvPr/>
                </p14:nvContentPartPr>
                <p14:xfrm>
                  <a:off x="7218741" y="2915739"/>
                  <a:ext cx="39240" cy="126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21F71EC-DF91-A29E-C7B8-F20B49FB237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201101" y="2898099"/>
                    <a:ext cx="7488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AB3A77C-0A1F-EECF-5D8A-594D7E69EE99}"/>
                      </a:ext>
                    </a:extLst>
                  </p14:cNvPr>
                  <p14:cNvContentPartPr/>
                  <p14:nvPr/>
                </p14:nvContentPartPr>
                <p14:xfrm>
                  <a:off x="7224501" y="3071979"/>
                  <a:ext cx="123120" cy="21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AB3A77C-0A1F-EECF-5D8A-594D7E69EE9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06501" y="3053979"/>
                    <a:ext cx="15876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C54DAB-3E20-3320-994D-B2BEE1E2C0F0}"/>
                    </a:ext>
                  </a:extLst>
                </p14:cNvPr>
                <p14:cNvContentPartPr/>
                <p14:nvPr/>
              </p14:nvContentPartPr>
              <p14:xfrm>
                <a:off x="3874955" y="3596175"/>
                <a:ext cx="3960" cy="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C54DAB-3E20-3320-994D-B2BEE1E2C0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57315" y="3578175"/>
                  <a:ext cx="39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56B50D-F105-8541-77B7-D1616162C0BA}"/>
                    </a:ext>
                  </a:extLst>
                </p14:cNvPr>
                <p14:cNvContentPartPr/>
                <p14:nvPr/>
              </p14:nvContentPartPr>
              <p14:xfrm>
                <a:off x="4806995" y="2794815"/>
                <a:ext cx="174600" cy="295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56B50D-F105-8541-77B7-D1616162C0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88995" y="2776815"/>
                  <a:ext cx="2102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53FFA4-6E4D-7044-5AB0-5BA70720D470}"/>
                    </a:ext>
                  </a:extLst>
                </p14:cNvPr>
                <p14:cNvContentPartPr/>
                <p14:nvPr/>
              </p14:nvContentPartPr>
              <p14:xfrm>
                <a:off x="5074475" y="2887695"/>
                <a:ext cx="57960" cy="12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53FFA4-6E4D-7044-5AB0-5BA70720D4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6475" y="2870055"/>
                  <a:ext cx="93600" cy="163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8F9BD1-98EC-B967-E740-EBFEEB7D6B11}"/>
                </a:ext>
              </a:extLst>
            </p:cNvPr>
            <p:cNvGrpSpPr/>
            <p:nvPr/>
          </p:nvGrpSpPr>
          <p:grpSpPr>
            <a:xfrm>
              <a:off x="3975395" y="3082095"/>
              <a:ext cx="379800" cy="220680"/>
              <a:chOff x="4405701" y="1719459"/>
              <a:chExt cx="37980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BE7A5AA9-9705-6312-6D7B-AB031BFA5E50}"/>
                      </a:ext>
                    </a:extLst>
                  </p14:cNvPr>
                  <p14:cNvContentPartPr/>
                  <p14:nvPr/>
                </p14:nvContentPartPr>
                <p14:xfrm>
                  <a:off x="4405701" y="1719459"/>
                  <a:ext cx="154800" cy="2102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BE7A5AA9-9705-6312-6D7B-AB031BFA5E50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388061" y="1701819"/>
                    <a:ext cx="190440" cy="24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E6053AE-2F8A-BCAF-058E-A76053D5BE6F}"/>
                      </a:ext>
                    </a:extLst>
                  </p14:cNvPr>
                  <p14:cNvContentPartPr/>
                  <p14:nvPr/>
                </p14:nvContentPartPr>
                <p14:xfrm>
                  <a:off x="4419021" y="1819539"/>
                  <a:ext cx="136080" cy="586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E6053AE-2F8A-BCAF-058E-A76053D5BE6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401021" y="1801539"/>
                    <a:ext cx="171720" cy="9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9F7B463-AEB2-4558-A551-BDBDC507E881}"/>
                      </a:ext>
                    </a:extLst>
                  </p14:cNvPr>
                  <p14:cNvContentPartPr/>
                  <p14:nvPr/>
                </p14:nvContentPartPr>
                <p14:xfrm>
                  <a:off x="4655901" y="1808019"/>
                  <a:ext cx="36720" cy="1177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9F7B463-AEB2-4558-A551-BDBDC507E881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638261" y="1790019"/>
                    <a:ext cx="7236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1E111DA-A98E-FF2F-9699-EA7C28A13A09}"/>
                      </a:ext>
                    </a:extLst>
                  </p14:cNvPr>
                  <p14:cNvContentPartPr/>
                  <p14:nvPr/>
                </p14:nvContentPartPr>
                <p14:xfrm>
                  <a:off x="4656981" y="1914939"/>
                  <a:ext cx="128520" cy="25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1E111DA-A98E-FF2F-9699-EA7C28A13A09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638981" y="1897299"/>
                    <a:ext cx="16416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6CB755-F9BE-7A4F-8352-186B77927C20}"/>
                </a:ext>
              </a:extLst>
            </p:cNvPr>
            <p:cNvGrpSpPr/>
            <p:nvPr/>
          </p:nvGrpSpPr>
          <p:grpSpPr>
            <a:xfrm>
              <a:off x="3890795" y="3054015"/>
              <a:ext cx="897480" cy="522360"/>
              <a:chOff x="4321101" y="1691379"/>
              <a:chExt cx="897480" cy="52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2A3B6A3D-E1BE-2947-9AA4-1437A627C6FC}"/>
                      </a:ext>
                    </a:extLst>
                  </p14:cNvPr>
                  <p14:cNvContentPartPr/>
                  <p14:nvPr/>
                </p14:nvContentPartPr>
                <p14:xfrm>
                  <a:off x="4321101" y="2149659"/>
                  <a:ext cx="94320" cy="640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2A3B6A3D-E1BE-2947-9AA4-1437A627C6FC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285101" y="2113659"/>
                    <a:ext cx="1659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F14D2FA4-3C50-A413-82B9-9793878D44B1}"/>
                      </a:ext>
                    </a:extLst>
                  </p14:cNvPr>
                  <p14:cNvContentPartPr/>
                  <p14:nvPr/>
                </p14:nvContentPartPr>
                <p14:xfrm>
                  <a:off x="4472661" y="2098539"/>
                  <a:ext cx="59760" cy="223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F14D2FA4-3C50-A413-82B9-9793878D44B1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4437021" y="2062899"/>
                    <a:ext cx="13140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38E1478-C834-E1CA-B53D-F0C34994FE5B}"/>
                      </a:ext>
                    </a:extLst>
                  </p14:cNvPr>
                  <p14:cNvContentPartPr/>
                  <p14:nvPr/>
                </p14:nvContentPartPr>
                <p14:xfrm>
                  <a:off x="4582461" y="2032659"/>
                  <a:ext cx="54360" cy="320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38E1478-C834-E1CA-B53D-F0C34994FE5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4546461" y="1996659"/>
                    <a:ext cx="12600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63D3FE-7ECB-49D2-66D7-02AA33FBBEDC}"/>
                      </a:ext>
                    </a:extLst>
                  </p14:cNvPr>
                  <p14:cNvContentPartPr/>
                  <p14:nvPr/>
                </p14:nvContentPartPr>
                <p14:xfrm>
                  <a:off x="4780461" y="1969659"/>
                  <a:ext cx="44280" cy="15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63D3FE-7ECB-49D2-66D7-02AA33FBBEDC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4744461" y="1933659"/>
                    <a:ext cx="115920" cy="8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07C6EBDB-3C64-5F95-0887-EA57642B6A3E}"/>
                      </a:ext>
                    </a:extLst>
                  </p14:cNvPr>
                  <p14:cNvContentPartPr/>
                  <p14:nvPr/>
                </p14:nvContentPartPr>
                <p14:xfrm>
                  <a:off x="4906101" y="1863459"/>
                  <a:ext cx="65520" cy="500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7C6EBDB-3C64-5F95-0887-EA57642B6A3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4870101" y="1827459"/>
                    <a:ext cx="13716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B6A519-21BA-0A1F-9E70-FB4039F462ED}"/>
                      </a:ext>
                    </a:extLst>
                  </p14:cNvPr>
                  <p14:cNvContentPartPr/>
                  <p14:nvPr/>
                </p14:nvContentPartPr>
                <p14:xfrm>
                  <a:off x="5064141" y="1767699"/>
                  <a:ext cx="45000" cy="291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B6A519-21BA-0A1F-9E70-FB4039F462ED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028141" y="1732059"/>
                    <a:ext cx="11664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66202FA-DA5F-67BB-61A7-FA68E22394AE}"/>
                      </a:ext>
                    </a:extLst>
                  </p14:cNvPr>
                  <p14:cNvContentPartPr/>
                  <p14:nvPr/>
                </p14:nvContentPartPr>
                <p14:xfrm>
                  <a:off x="5168181" y="1694979"/>
                  <a:ext cx="50400" cy="298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66202FA-DA5F-67BB-61A7-FA68E22394A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132181" y="1659339"/>
                    <a:ext cx="122040" cy="101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05D154C2-D387-882F-EF13-2D8D538F3565}"/>
                      </a:ext>
                    </a:extLst>
                  </p14:cNvPr>
                  <p14:cNvContentPartPr/>
                  <p14:nvPr/>
                </p14:nvContentPartPr>
                <p14:xfrm>
                  <a:off x="5108781" y="1691379"/>
                  <a:ext cx="101160" cy="1238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05D154C2-D387-882F-EF13-2D8D538F356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072781" y="1655379"/>
                    <a:ext cx="172800" cy="195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6B97AC-58BE-91B6-020F-FE251DB3E9E7}"/>
                    </a:ext>
                  </a:extLst>
                </p14:cNvPr>
                <p14:cNvContentPartPr/>
                <p14:nvPr/>
              </p14:nvContentPartPr>
              <p14:xfrm>
                <a:off x="3892955" y="3582495"/>
                <a:ext cx="1267560" cy="27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6B97AC-58BE-91B6-020F-FE251DB3E9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56955" y="3546855"/>
                  <a:ext cx="133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E4CAD4-8418-C4B7-48ED-54D3EAB4B692}"/>
                    </a:ext>
                  </a:extLst>
                </p14:cNvPr>
                <p14:cNvContentPartPr/>
                <p14:nvPr/>
              </p14:nvContentPartPr>
              <p14:xfrm>
                <a:off x="3899435" y="4897215"/>
                <a:ext cx="656640" cy="3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E4CAD4-8418-C4B7-48ED-54D3EAB4B6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63435" y="4861215"/>
                  <a:ext cx="728280" cy="10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AD1DEF2-7501-0671-9A5C-E78DA4071E5B}"/>
                </a:ext>
              </a:extLst>
            </p:cNvPr>
            <p:cNvGrpSpPr/>
            <p:nvPr/>
          </p:nvGrpSpPr>
          <p:grpSpPr>
            <a:xfrm>
              <a:off x="3787835" y="4390695"/>
              <a:ext cx="245880" cy="591480"/>
              <a:chOff x="4218141" y="3028059"/>
              <a:chExt cx="245880" cy="591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27A4DE6-FE00-37F1-AC85-A16B21FF5CFD}"/>
                      </a:ext>
                    </a:extLst>
                  </p14:cNvPr>
                  <p14:cNvContentPartPr/>
                  <p14:nvPr/>
                </p14:nvContentPartPr>
                <p14:xfrm>
                  <a:off x="4291221" y="3051099"/>
                  <a:ext cx="81360" cy="5684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27A4DE6-FE00-37F1-AC85-A16B21FF5CF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4255581" y="3015099"/>
                    <a:ext cx="153000" cy="64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385621B-1EFB-45FD-617D-81119800D5A7}"/>
                      </a:ext>
                    </a:extLst>
                  </p14:cNvPr>
                  <p14:cNvContentPartPr/>
                  <p14:nvPr/>
                </p14:nvContentPartPr>
                <p14:xfrm>
                  <a:off x="4218141" y="3028059"/>
                  <a:ext cx="245880" cy="1717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385621B-1EFB-45FD-617D-81119800D5A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4182141" y="2992059"/>
                    <a:ext cx="317520" cy="243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660BE7-3BFE-38A7-6BDC-89DC2C2B5256}"/>
                    </a:ext>
                  </a:extLst>
                </p14:cNvPr>
                <p14:cNvContentPartPr/>
                <p14:nvPr/>
              </p14:nvContentPartPr>
              <p14:xfrm>
                <a:off x="3882515" y="4921695"/>
                <a:ext cx="61920" cy="7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660BE7-3BFE-38A7-6BDC-89DC2C2B525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46515" y="4885695"/>
                  <a:ext cx="13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B8291C-CA65-A0CB-FF4C-9D2A13434F84}"/>
                    </a:ext>
                  </a:extLst>
                </p14:cNvPr>
                <p14:cNvContentPartPr/>
                <p14:nvPr/>
              </p14:nvContentPartPr>
              <p14:xfrm>
                <a:off x="5192301" y="3737619"/>
                <a:ext cx="360" cy="5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B8291C-CA65-A0CB-FF4C-9D2A13434F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3301" y="3728619"/>
                  <a:ext cx="18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AB92616-1C8C-6D94-A5DF-FD99D8A22D4B}"/>
                    </a:ext>
                  </a:extLst>
                </p14:cNvPr>
                <p14:cNvContentPartPr/>
                <p14:nvPr/>
              </p14:nvContentPartPr>
              <p14:xfrm>
                <a:off x="3792261" y="3452499"/>
                <a:ext cx="178920" cy="299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AB92616-1C8C-6D94-A5DF-FD99D8A22D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56621" y="3416859"/>
                  <a:ext cx="2505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C09DC6-A300-4557-C96D-498A88334839}"/>
                    </a:ext>
                  </a:extLst>
                </p14:cNvPr>
                <p14:cNvContentPartPr/>
                <p14:nvPr/>
              </p14:nvContentPartPr>
              <p14:xfrm>
                <a:off x="5080701" y="3696939"/>
                <a:ext cx="145440" cy="300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C09DC6-A300-4557-C96D-498A883348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45061" y="3660939"/>
                  <a:ext cx="2170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62F14C-B527-6A97-EE11-5C7AD0B12BFB}"/>
                    </a:ext>
                  </a:extLst>
                </p14:cNvPr>
                <p14:cNvContentPartPr/>
                <p14:nvPr/>
              </p14:nvContentPartPr>
              <p14:xfrm>
                <a:off x="4564461" y="3448179"/>
                <a:ext cx="263160" cy="182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62F14C-B527-6A97-EE11-5C7AD0B12B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28461" y="3412539"/>
                  <a:ext cx="334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E90B5F-579B-4E96-84AD-6F3CB1095FCB}"/>
                    </a:ext>
                  </a:extLst>
                </p14:cNvPr>
                <p14:cNvContentPartPr/>
                <p14:nvPr/>
              </p14:nvContentPartPr>
              <p14:xfrm>
                <a:off x="3952821" y="4857939"/>
                <a:ext cx="47880" cy="66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E90B5F-579B-4E96-84AD-6F3CB1095FC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17181" y="4822299"/>
                  <a:ext cx="119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FFB881-4F1A-8238-0600-B0DF8B87F674}"/>
                    </a:ext>
                  </a:extLst>
                </p14:cNvPr>
                <p14:cNvContentPartPr/>
                <p14:nvPr/>
              </p14:nvContentPartPr>
              <p14:xfrm>
                <a:off x="4047141" y="4789179"/>
                <a:ext cx="67320" cy="3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FFB881-4F1A-8238-0600-B0DF8B87F6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11141" y="4753539"/>
                  <a:ext cx="138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708440-347D-FA33-C09C-5A06FEAF2434}"/>
                    </a:ext>
                  </a:extLst>
                </p14:cNvPr>
                <p14:cNvContentPartPr/>
                <p14:nvPr/>
              </p14:nvContentPartPr>
              <p14:xfrm>
                <a:off x="4180701" y="4713579"/>
                <a:ext cx="48600" cy="28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708440-347D-FA33-C09C-5A06FEAF24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5061" y="4677939"/>
                  <a:ext cx="120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77F635-D843-3E7E-C7B9-F4CFFEE448EC}"/>
                    </a:ext>
                  </a:extLst>
                </p14:cNvPr>
                <p14:cNvContentPartPr/>
                <p14:nvPr/>
              </p14:nvContentPartPr>
              <p14:xfrm>
                <a:off x="4273941" y="4637259"/>
                <a:ext cx="72720" cy="3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77F635-D843-3E7E-C7B9-F4CFFEE448E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37941" y="4601259"/>
                  <a:ext cx="144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BAA2BAB-D08D-E9EC-96B0-DA29F8517352}"/>
                    </a:ext>
                  </a:extLst>
                </p14:cNvPr>
                <p14:cNvContentPartPr/>
                <p14:nvPr/>
              </p14:nvContentPartPr>
              <p14:xfrm>
                <a:off x="4476621" y="4535019"/>
                <a:ext cx="576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BAA2BAB-D08D-E9EC-96B0-DA29F85173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40621" y="4499019"/>
                  <a:ext cx="77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075E48-5E53-5074-BDD1-DA49E97F4717}"/>
                    </a:ext>
                  </a:extLst>
                </p14:cNvPr>
                <p14:cNvContentPartPr/>
                <p14:nvPr/>
              </p14:nvContentPartPr>
              <p14:xfrm>
                <a:off x="4482021" y="4457619"/>
                <a:ext cx="87840" cy="10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075E48-5E53-5074-BDD1-DA49E97F47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46381" y="4421619"/>
                  <a:ext cx="1594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381931-BBD8-C314-DAFF-EB32A90C0872}"/>
                    </a:ext>
                  </a:extLst>
                </p14:cNvPr>
                <p14:cNvContentPartPr/>
                <p14:nvPr/>
              </p14:nvContentPartPr>
              <p14:xfrm>
                <a:off x="4556541" y="4321539"/>
                <a:ext cx="195120" cy="17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381931-BBD8-C314-DAFF-EB32A90C08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20541" y="4285539"/>
                  <a:ext cx="266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A7247B-7351-0C6C-9471-B495B301520A}"/>
                    </a:ext>
                  </a:extLst>
                </p14:cNvPr>
                <p14:cNvContentPartPr/>
                <p14:nvPr/>
              </p14:nvContentPartPr>
              <p14:xfrm>
                <a:off x="4659861" y="4292019"/>
                <a:ext cx="128520" cy="12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A7247B-7351-0C6C-9471-B495B30152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24221" y="4256019"/>
                  <a:ext cx="2001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E0468A-11E4-5CD0-F22F-C5D86691765D}"/>
                    </a:ext>
                  </a:extLst>
                </p14:cNvPr>
                <p14:cNvContentPartPr/>
                <p14:nvPr/>
              </p14:nvContentPartPr>
              <p14:xfrm>
                <a:off x="4907901" y="4211739"/>
                <a:ext cx="163080" cy="281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E0468A-11E4-5CD0-F22F-C5D86691765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71901" y="4175739"/>
                  <a:ext cx="234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847B5B-92E2-C008-1FB3-DFC0BE9343DB}"/>
                    </a:ext>
                  </a:extLst>
                </p14:cNvPr>
                <p14:cNvContentPartPr/>
                <p14:nvPr/>
              </p14:nvContentPartPr>
              <p14:xfrm>
                <a:off x="5167821" y="4322979"/>
                <a:ext cx="64080" cy="71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847B5B-92E2-C008-1FB3-DFC0BE9343D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32181" y="4287339"/>
                  <a:ext cx="1357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A52EBF6-14BB-CE73-B4FB-831777F298EE}"/>
              </a:ext>
            </a:extLst>
          </p:cNvPr>
          <p:cNvGrpSpPr/>
          <p:nvPr/>
        </p:nvGrpSpPr>
        <p:grpSpPr>
          <a:xfrm>
            <a:off x="2876236" y="3976228"/>
            <a:ext cx="917280" cy="1635480"/>
            <a:chOff x="2879301" y="3501099"/>
            <a:chExt cx="917280" cy="163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A6FA2D0-69A8-16B6-9E8C-7DAC449E85F2}"/>
                    </a:ext>
                  </a:extLst>
                </p14:cNvPr>
                <p14:cNvContentPartPr/>
                <p14:nvPr/>
              </p14:nvContentPartPr>
              <p14:xfrm>
                <a:off x="3254781" y="4969899"/>
                <a:ext cx="24480" cy="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A6FA2D0-69A8-16B6-9E8C-7DAC449E85F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19141" y="4934259"/>
                  <a:ext cx="961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77A43F3-034B-F16C-4B2D-3832E16D7A7E}"/>
                    </a:ext>
                  </a:extLst>
                </p14:cNvPr>
                <p14:cNvContentPartPr/>
                <p14:nvPr/>
              </p14:nvContentPartPr>
              <p14:xfrm>
                <a:off x="3399861" y="4968819"/>
                <a:ext cx="35640" cy="13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77A43F3-034B-F16C-4B2D-3832E16D7A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64221" y="4933179"/>
                  <a:ext cx="107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CF40E7-0106-0AF2-9D72-269EEEBB8949}"/>
                    </a:ext>
                  </a:extLst>
                </p14:cNvPr>
                <p14:cNvContentPartPr/>
                <p14:nvPr/>
              </p14:nvContentPartPr>
              <p14:xfrm>
                <a:off x="3519021" y="4969899"/>
                <a:ext cx="277560" cy="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CF40E7-0106-0AF2-9D72-269EEEBB89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83021" y="4934259"/>
                  <a:ext cx="349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2216C1-D81A-F16E-AA17-C45A47EBEF6A}"/>
                    </a:ext>
                  </a:extLst>
                </p14:cNvPr>
                <p14:cNvContentPartPr/>
                <p14:nvPr/>
              </p14:nvContentPartPr>
              <p14:xfrm>
                <a:off x="3210501" y="3587499"/>
                <a:ext cx="792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2216C1-D81A-F16E-AA17-C45A47EBEF6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74501" y="3551499"/>
                  <a:ext cx="79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2CD276-E969-E2FB-7C03-1ADDE1591842}"/>
                    </a:ext>
                  </a:extLst>
                </p14:cNvPr>
                <p14:cNvContentPartPr/>
                <p14:nvPr/>
              </p14:nvContentPartPr>
              <p14:xfrm>
                <a:off x="3379341" y="3578859"/>
                <a:ext cx="3384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2CD276-E969-E2FB-7C03-1ADDE159184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43701" y="3542859"/>
                  <a:ext cx="105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F0E55A-E489-C037-B08C-03CC2EBF5264}"/>
                    </a:ext>
                  </a:extLst>
                </p14:cNvPr>
                <p14:cNvContentPartPr/>
                <p14:nvPr/>
              </p14:nvContentPartPr>
              <p14:xfrm>
                <a:off x="3502101" y="3579579"/>
                <a:ext cx="89640" cy="17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F0E55A-E489-C037-B08C-03CC2EBF52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66461" y="3543939"/>
                  <a:ext cx="161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5ECAE7-6958-E6A7-35E3-0FD5D9A878C0}"/>
                    </a:ext>
                  </a:extLst>
                </p14:cNvPr>
                <p14:cNvContentPartPr/>
                <p14:nvPr/>
              </p14:nvContentPartPr>
              <p14:xfrm>
                <a:off x="3675261" y="3597939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5ECAE7-6958-E6A7-35E3-0FD5D9A878C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39261" y="356193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173A3AF-D38B-DCF6-7500-27BB5FD509B5}"/>
                    </a:ext>
                  </a:extLst>
                </p14:cNvPr>
                <p14:cNvContentPartPr/>
                <p14:nvPr/>
              </p14:nvContentPartPr>
              <p14:xfrm>
                <a:off x="3161901" y="3581739"/>
                <a:ext cx="48600" cy="1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173A3AF-D38B-DCF6-7500-27BB5FD509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26261" y="3545739"/>
                  <a:ext cx="120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438779-AE39-10E2-9CE5-D1BD9FAF02CB}"/>
                    </a:ext>
                  </a:extLst>
                </p14:cNvPr>
                <p14:cNvContentPartPr/>
                <p14:nvPr/>
              </p14:nvContentPartPr>
              <p14:xfrm>
                <a:off x="3290421" y="3581739"/>
                <a:ext cx="61560" cy="9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438779-AE39-10E2-9CE5-D1BD9FAF02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54421" y="3545739"/>
                  <a:ext cx="133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071E18-39EC-B24E-582A-96609FF95EB7}"/>
                    </a:ext>
                  </a:extLst>
                </p14:cNvPr>
                <p14:cNvContentPartPr/>
                <p14:nvPr/>
              </p14:nvContentPartPr>
              <p14:xfrm>
                <a:off x="3238221" y="3514779"/>
                <a:ext cx="31680" cy="1621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071E18-39EC-B24E-582A-96609FF95E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02221" y="3478779"/>
                  <a:ext cx="103320" cy="16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0778E06-7761-E471-8631-672960BFD61C}"/>
                    </a:ext>
                  </a:extLst>
                </p14:cNvPr>
                <p14:cNvContentPartPr/>
                <p14:nvPr/>
              </p14:nvContentPartPr>
              <p14:xfrm>
                <a:off x="3152541" y="4905099"/>
                <a:ext cx="160200" cy="149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0778E06-7761-E471-8631-672960BFD6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16901" y="4869099"/>
                  <a:ext cx="231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7D095F-4826-52DD-619B-5F910EF92B30}"/>
                    </a:ext>
                  </a:extLst>
                </p14:cNvPr>
                <p14:cNvContentPartPr/>
                <p14:nvPr/>
              </p14:nvContentPartPr>
              <p14:xfrm>
                <a:off x="3102501" y="3501099"/>
                <a:ext cx="238320" cy="20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7D095F-4826-52DD-619B-5F910EF92B3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66501" y="3465459"/>
                  <a:ext cx="309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CCD739-A126-506A-0319-1BB0A55AC0FD}"/>
                    </a:ext>
                  </a:extLst>
                </p14:cNvPr>
                <p14:cNvContentPartPr/>
                <p14:nvPr/>
              </p14:nvContentPartPr>
              <p14:xfrm>
                <a:off x="2879301" y="4247739"/>
                <a:ext cx="149400" cy="150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CCD739-A126-506A-0319-1BB0A55AC0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43301" y="4211739"/>
                  <a:ext cx="221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AF51684-CDBC-402E-7B8B-39906FD48ACA}"/>
                    </a:ext>
                  </a:extLst>
                </p14:cNvPr>
                <p14:cNvContentPartPr/>
                <p14:nvPr/>
              </p14:nvContentPartPr>
              <p14:xfrm>
                <a:off x="2999901" y="4074939"/>
                <a:ext cx="56160" cy="347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AF51684-CDBC-402E-7B8B-39906FD48A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4261" y="4039299"/>
                  <a:ext cx="127800" cy="41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26651B-0D91-42A1-7E67-3D328548C298}"/>
                  </a:ext>
                </a:extLst>
              </p:cNvPr>
              <p:cNvSpPr txBox="1"/>
              <p:nvPr/>
            </p:nvSpPr>
            <p:spPr>
              <a:xfrm>
                <a:off x="655199" y="808546"/>
                <a:ext cx="964524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link length (displacement along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726651B-0D91-42A1-7E67-3D328548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9" y="808546"/>
                <a:ext cx="9645247" cy="461665"/>
              </a:xfrm>
              <a:prstGeom prst="rect">
                <a:avLst/>
              </a:prstGeom>
              <a:blipFill>
                <a:blip r:embed="rId130"/>
                <a:stretch>
                  <a:fillRect l="-190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516B926-893D-2066-8154-5DEFA2A90753}"/>
                  </a:ext>
                </a:extLst>
              </p:cNvPr>
              <p:cNvSpPr txBox="1"/>
              <p:nvPr/>
            </p:nvSpPr>
            <p:spPr>
              <a:xfrm>
                <a:off x="655199" y="1280136"/>
                <a:ext cx="86650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link twist  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516B926-893D-2066-8154-5DEFA2A9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9" y="1280136"/>
                <a:ext cx="8665027" cy="461665"/>
              </a:xfrm>
              <a:prstGeom prst="rect">
                <a:avLst/>
              </a:prstGeom>
              <a:blipFill>
                <a:blip r:embed="rId131"/>
                <a:stretch>
                  <a:fillRect l="-141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B6FE408E-E45A-49E7-4C4E-AC02FC6E0C83}"/>
              </a:ext>
            </a:extLst>
          </p:cNvPr>
          <p:cNvSpPr txBox="1"/>
          <p:nvPr/>
        </p:nvSpPr>
        <p:spPr>
          <a:xfrm>
            <a:off x="873224" y="1934095"/>
            <a:ext cx="16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0 </a:t>
            </a:r>
            <a:r>
              <a:rPr lang="en-US" dirty="0">
                <a:sym typeface="Wingdings" panose="05000000000000000000" pitchFamily="2" charset="2"/>
              </a:rPr>
              <a:t>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16B7AD-9673-1790-8E80-02642BE0E0E0}"/>
                  </a:ext>
                </a:extLst>
              </p:cNvPr>
              <p:cNvSpPr txBox="1"/>
              <p:nvPr/>
            </p:nvSpPr>
            <p:spPr>
              <a:xfrm>
                <a:off x="2661210" y="1903856"/>
                <a:ext cx="6440450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=0,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616B7AD-9673-1790-8E80-02642BE0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210" y="1903856"/>
                <a:ext cx="6440450" cy="413511"/>
              </a:xfrm>
              <a:prstGeom prst="rect">
                <a:avLst/>
              </a:prstGeom>
              <a:blipFill>
                <a:blip r:embed="rId1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6CE865C5-7BBF-D3F1-8B95-D5896D7F2248}"/>
              </a:ext>
            </a:extLst>
          </p:cNvPr>
          <p:cNvSpPr txBox="1"/>
          <p:nvPr/>
        </p:nvSpPr>
        <p:spPr>
          <a:xfrm>
            <a:off x="873224" y="2523315"/>
            <a:ext cx="169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Frame 1 </a:t>
            </a:r>
            <a:r>
              <a:rPr lang="en-US" dirty="0">
                <a:sym typeface="Wingdings" panose="05000000000000000000" pitchFamily="2" charset="2"/>
              </a:rPr>
              <a:t>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8D793E2-2309-CBFB-DCF3-B7483AB65632}"/>
                  </a:ext>
                </a:extLst>
              </p:cNvPr>
              <p:cNvSpPr txBox="1"/>
              <p:nvPr/>
            </p:nvSpPr>
            <p:spPr>
              <a:xfrm>
                <a:off x="2531649" y="2350331"/>
                <a:ext cx="6533290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8D793E2-2309-CBFB-DCF3-B7483AB65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49" y="2350331"/>
                <a:ext cx="6533290" cy="615297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27B96EC-6A54-617B-55F9-05D6E410037F}"/>
                  </a:ext>
                </a:extLst>
              </p14:cNvPr>
              <p14:cNvContentPartPr/>
              <p14:nvPr/>
            </p14:nvContentPartPr>
            <p14:xfrm>
              <a:off x="5713396" y="2687068"/>
              <a:ext cx="3240" cy="10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27B96EC-6A54-617B-55F9-05D6E410037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695756" y="2579068"/>
                <a:ext cx="3888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2C683-0843-BA7A-76F6-77588DC40A59}"/>
              </a:ext>
            </a:extLst>
          </p:cNvPr>
          <p:cNvGrpSpPr/>
          <p:nvPr/>
        </p:nvGrpSpPr>
        <p:grpSpPr>
          <a:xfrm>
            <a:off x="3558436" y="4338748"/>
            <a:ext cx="967680" cy="309240"/>
            <a:chOff x="3561501" y="3863619"/>
            <a:chExt cx="9676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54F14FA-871D-249B-2DE7-F020FF8D5D42}"/>
                    </a:ext>
                  </a:extLst>
                </p14:cNvPr>
                <p14:cNvContentPartPr/>
                <p14:nvPr/>
              </p14:nvContentPartPr>
              <p14:xfrm>
                <a:off x="3561501" y="3898899"/>
                <a:ext cx="514800" cy="267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54F14FA-871D-249B-2DE7-F020FF8D5D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525501" y="3863259"/>
                  <a:ext cx="586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E6CB47D-C6D5-FBFD-A4B4-B05DCF8F8D07}"/>
                    </a:ext>
                  </a:extLst>
                </p14:cNvPr>
                <p14:cNvContentPartPr/>
                <p14:nvPr/>
              </p14:nvContentPartPr>
              <p14:xfrm>
                <a:off x="3966501" y="3863619"/>
                <a:ext cx="90000" cy="108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E6CB47D-C6D5-FBFD-A4B4-B05DCF8F8D0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30501" y="3827979"/>
                  <a:ext cx="161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580256-E3C1-481E-7D31-2E45764B3A31}"/>
                    </a:ext>
                  </a:extLst>
                </p14:cNvPr>
                <p14:cNvContentPartPr/>
                <p14:nvPr/>
              </p14:nvContentPartPr>
              <p14:xfrm>
                <a:off x="4213461" y="3892059"/>
                <a:ext cx="18432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580256-E3C1-481E-7D31-2E45764B3A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77821" y="3856059"/>
                  <a:ext cx="2559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AF681F2-40F5-89F9-8859-8B60E9E7B1CD}"/>
                    </a:ext>
                  </a:extLst>
                </p14:cNvPr>
                <p14:cNvContentPartPr/>
                <p14:nvPr/>
              </p14:nvContentPartPr>
              <p14:xfrm>
                <a:off x="4465461" y="4028859"/>
                <a:ext cx="63720" cy="144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AF681F2-40F5-89F9-8859-8B60E9E7B1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9461" y="3993219"/>
                  <a:ext cx="1353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EE2D19-E3EB-D546-24CF-E94837B7903C}"/>
              </a:ext>
            </a:extLst>
          </p:cNvPr>
          <p:cNvGrpSpPr/>
          <p:nvPr/>
        </p:nvGrpSpPr>
        <p:grpSpPr>
          <a:xfrm>
            <a:off x="5973676" y="3648268"/>
            <a:ext cx="1024920" cy="562320"/>
            <a:chOff x="5976741" y="3173139"/>
            <a:chExt cx="102492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CBF5823-A97E-A6C4-3B94-981E416204D3}"/>
                    </a:ext>
                  </a:extLst>
                </p14:cNvPr>
                <p14:cNvContentPartPr/>
                <p14:nvPr/>
              </p14:nvContentPartPr>
              <p14:xfrm>
                <a:off x="5976741" y="3332619"/>
                <a:ext cx="448920" cy="364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CBF5823-A97E-A6C4-3B94-981E416204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41101" y="3296979"/>
                  <a:ext cx="520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890F66-10E7-4EAE-C083-DCAEA365D50D}"/>
                    </a:ext>
                  </a:extLst>
                </p14:cNvPr>
                <p14:cNvContentPartPr/>
                <p14:nvPr/>
              </p14:nvContentPartPr>
              <p14:xfrm>
                <a:off x="6322701" y="3623139"/>
                <a:ext cx="156240" cy="112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890F66-10E7-4EAE-C083-DCAEA365D50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87061" y="3587139"/>
                  <a:ext cx="227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3C39557-D888-E84F-D371-5941960DB3BD}"/>
                    </a:ext>
                  </a:extLst>
                </p14:cNvPr>
                <p14:cNvContentPartPr/>
                <p14:nvPr/>
              </p14:nvContentPartPr>
              <p14:xfrm>
                <a:off x="6520701" y="3173139"/>
                <a:ext cx="244800" cy="236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3C39557-D888-E84F-D371-5941960DB3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84701" y="3137499"/>
                  <a:ext cx="316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1DD6012-6CC5-1E9C-D205-431FE5160943}"/>
                    </a:ext>
                  </a:extLst>
                </p14:cNvPr>
                <p14:cNvContentPartPr/>
                <p14:nvPr/>
              </p14:nvContentPartPr>
              <p14:xfrm>
                <a:off x="6830301" y="3396699"/>
                <a:ext cx="171360" cy="137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1DD6012-6CC5-1E9C-D205-431FE51609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94661" y="3360699"/>
                  <a:ext cx="243000" cy="208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7" name="Title 1">
            <a:extLst>
              <a:ext uri="{FF2B5EF4-FFF2-40B4-BE49-F238E27FC236}">
                <a16:creationId xmlns:a16="http://schemas.microsoft.com/office/drawing/2014/main" id="{F53CAF45-0ADB-3188-2FF1-5DDC83C63E27}"/>
              </a:ext>
            </a:extLst>
          </p:cNvPr>
          <p:cNvSpPr txBox="1">
            <a:spLocks/>
          </p:cNvSpPr>
          <p:nvPr/>
        </p:nvSpPr>
        <p:spPr>
          <a:xfrm>
            <a:off x="838200" y="158129"/>
            <a:ext cx="10515600" cy="6331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Denavit-Hartenberg</a:t>
            </a:r>
            <a:r>
              <a:rPr lang="en-US" sz="3600" dirty="0"/>
              <a:t> Parameters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294DA28-3821-DE68-8AE8-62723F89FE6F}"/>
                  </a:ext>
                </a:extLst>
              </p14:cNvPr>
              <p14:cNvContentPartPr/>
              <p14:nvPr/>
            </p14:nvContentPartPr>
            <p14:xfrm>
              <a:off x="6832751" y="5521779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294DA28-3821-DE68-8AE8-62723F89FE6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97111" y="5486139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B941576-D27D-F7C3-A5CB-71E4F2C4247F}"/>
              </a:ext>
            </a:extLst>
          </p:cNvPr>
          <p:cNvGrpSpPr/>
          <p:nvPr/>
        </p:nvGrpSpPr>
        <p:grpSpPr>
          <a:xfrm>
            <a:off x="6602351" y="5361939"/>
            <a:ext cx="255600" cy="433440"/>
            <a:chOff x="6602351" y="5361939"/>
            <a:chExt cx="25560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96A093-AC1C-BCA5-B9A2-FD0763D4D227}"/>
                    </a:ext>
                  </a:extLst>
                </p14:cNvPr>
                <p14:cNvContentPartPr/>
                <p14:nvPr/>
              </p14:nvContentPartPr>
              <p14:xfrm>
                <a:off x="6611351" y="5390379"/>
                <a:ext cx="237600" cy="405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96A093-AC1C-BCA5-B9A2-FD0763D4D22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575711" y="5354739"/>
                  <a:ext cx="3092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7D59596-FCE8-B32E-795F-3D7BDA81C14D}"/>
                    </a:ext>
                  </a:extLst>
                </p14:cNvPr>
                <p14:cNvContentPartPr/>
                <p14:nvPr/>
              </p14:nvContentPartPr>
              <p14:xfrm>
                <a:off x="6602351" y="5361939"/>
                <a:ext cx="255600" cy="15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7D59596-FCE8-B32E-795F-3D7BDA81C14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566351" y="5326299"/>
                  <a:ext cx="32724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6D51E87-A460-5A0E-A57E-AECAE6541EB3}"/>
              </a:ext>
            </a:extLst>
          </p:cNvPr>
          <p:cNvGrpSpPr/>
          <p:nvPr/>
        </p:nvGrpSpPr>
        <p:grpSpPr>
          <a:xfrm>
            <a:off x="8039471" y="1622979"/>
            <a:ext cx="3417840" cy="719640"/>
            <a:chOff x="8039471" y="1622979"/>
            <a:chExt cx="3417840" cy="71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0886D41-E635-8741-A952-6275BF7AE9F9}"/>
                    </a:ext>
                  </a:extLst>
                </p14:cNvPr>
                <p14:cNvContentPartPr/>
                <p14:nvPr/>
              </p14:nvContentPartPr>
              <p14:xfrm>
                <a:off x="8039471" y="1767339"/>
                <a:ext cx="222120" cy="146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0886D41-E635-8741-A952-6275BF7AE9F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03831" y="1731339"/>
                  <a:ext cx="293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9B3E1CC-46EC-C132-EA18-694F97A8A606}"/>
                    </a:ext>
                  </a:extLst>
                </p14:cNvPr>
                <p14:cNvContentPartPr/>
                <p14:nvPr/>
              </p14:nvContentPartPr>
              <p14:xfrm>
                <a:off x="8090951" y="1869579"/>
                <a:ext cx="220320" cy="136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9B3E1CC-46EC-C132-EA18-694F97A8A60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55311" y="1833939"/>
                  <a:ext cx="291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9E1331F-A06B-0C6C-E4EB-AE7671501B49}"/>
                    </a:ext>
                  </a:extLst>
                </p14:cNvPr>
                <p14:cNvContentPartPr/>
                <p14:nvPr/>
              </p14:nvContentPartPr>
              <p14:xfrm>
                <a:off x="8107151" y="1804779"/>
                <a:ext cx="154080" cy="242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9E1331F-A06B-0C6C-E4EB-AE7671501B4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71151" y="1769139"/>
                  <a:ext cx="2257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CE9F7B-7BEF-D72C-37A2-FFE7809D597A}"/>
                    </a:ext>
                  </a:extLst>
                </p14:cNvPr>
                <p14:cNvContentPartPr/>
                <p14:nvPr/>
              </p14:nvContentPartPr>
              <p14:xfrm>
                <a:off x="8453111" y="1622979"/>
                <a:ext cx="172080" cy="164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CE9F7B-7BEF-D72C-37A2-FFE7809D597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17111" y="1586979"/>
                  <a:ext cx="243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3DFF4F5-317E-70DF-1810-BFF14CF15BAE}"/>
                    </a:ext>
                  </a:extLst>
                </p14:cNvPr>
                <p14:cNvContentPartPr/>
                <p14:nvPr/>
              </p14:nvContentPartPr>
              <p14:xfrm>
                <a:off x="8539871" y="2068659"/>
                <a:ext cx="639000" cy="257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3DFF4F5-317E-70DF-1810-BFF14CF15B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04231" y="2033019"/>
                  <a:ext cx="7106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23CE0B2-6A45-E27E-942D-257534AEE9E7}"/>
                    </a:ext>
                  </a:extLst>
                </p14:cNvPr>
                <p14:cNvContentPartPr/>
                <p14:nvPr/>
              </p14:nvContentPartPr>
              <p14:xfrm>
                <a:off x="9196871" y="2196459"/>
                <a:ext cx="274320" cy="144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23CE0B2-6A45-E27E-942D-257534AEE9E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161231" y="2160819"/>
                  <a:ext cx="345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828EB2-0C1D-75E1-9ECC-70858AE2B51E}"/>
                    </a:ext>
                  </a:extLst>
                </p14:cNvPr>
                <p14:cNvContentPartPr/>
                <p14:nvPr/>
              </p14:nvContentPartPr>
              <p14:xfrm>
                <a:off x="9561191" y="2202939"/>
                <a:ext cx="257040" cy="139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828EB2-0C1D-75E1-9ECC-70858AE2B51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525191" y="2166939"/>
                  <a:ext cx="328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73963A6-DDF9-3238-33B3-43E9A7346D73}"/>
                    </a:ext>
                  </a:extLst>
                </p14:cNvPr>
                <p14:cNvContentPartPr/>
                <p14:nvPr/>
              </p14:nvContentPartPr>
              <p14:xfrm>
                <a:off x="9804911" y="2164059"/>
                <a:ext cx="244080" cy="99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73963A6-DDF9-3238-33B3-43E9A7346D7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69271" y="2128419"/>
                  <a:ext cx="3157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7DAC599-A8F7-4077-A0F1-DB091552559C}"/>
                    </a:ext>
                  </a:extLst>
                </p14:cNvPr>
                <p14:cNvContentPartPr/>
                <p14:nvPr/>
              </p14:nvContentPartPr>
              <p14:xfrm>
                <a:off x="10147631" y="2183859"/>
                <a:ext cx="40320" cy="63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7DAC599-A8F7-4077-A0F1-DB091552559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11631" y="2147859"/>
                  <a:ext cx="111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D78BFFC-DC94-04EE-435C-90D5C90F0AF3}"/>
                    </a:ext>
                  </a:extLst>
                </p14:cNvPr>
                <p14:cNvContentPartPr/>
                <p14:nvPr/>
              </p14:nvContentPartPr>
              <p14:xfrm>
                <a:off x="10102271" y="2093139"/>
                <a:ext cx="418680" cy="119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D78BFFC-DC94-04EE-435C-90D5C90F0A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66271" y="2057499"/>
                  <a:ext cx="490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2D9D71C-E95E-88A9-FCC9-AC8FE06D5E1A}"/>
                    </a:ext>
                  </a:extLst>
                </p14:cNvPr>
                <p14:cNvContentPartPr/>
                <p14:nvPr/>
              </p14:nvContentPartPr>
              <p14:xfrm>
                <a:off x="10527791" y="1853019"/>
                <a:ext cx="272520" cy="29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2D9D71C-E95E-88A9-FCC9-AC8FE06D5E1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91791" y="1817379"/>
                  <a:ext cx="3441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09CE40B-8959-9B21-C55D-4CBA31CC5075}"/>
                    </a:ext>
                  </a:extLst>
                </p14:cNvPr>
                <p14:cNvContentPartPr/>
                <p14:nvPr/>
              </p14:nvContentPartPr>
              <p14:xfrm>
                <a:off x="10871951" y="1782819"/>
                <a:ext cx="352440" cy="31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09CE40B-8959-9B21-C55D-4CBA31CC507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835951" y="1746819"/>
                  <a:ext cx="4240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B30B99C-1C88-9847-4C72-5A65DA58DAD5}"/>
                    </a:ext>
                  </a:extLst>
                </p14:cNvPr>
                <p14:cNvContentPartPr/>
                <p14:nvPr/>
              </p14:nvContentPartPr>
              <p14:xfrm>
                <a:off x="11456951" y="1996659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B30B99C-1C88-9847-4C72-5A65DA58DA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20951" y="196065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40A3A08-80A7-897D-99F2-4815EE1D8FBA}"/>
              </a:ext>
            </a:extLst>
          </p:cNvPr>
          <p:cNvGrpSpPr/>
          <p:nvPr/>
        </p:nvGrpSpPr>
        <p:grpSpPr>
          <a:xfrm>
            <a:off x="6965231" y="4567419"/>
            <a:ext cx="721440" cy="348840"/>
            <a:chOff x="6965231" y="4567419"/>
            <a:chExt cx="7214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583970F-8836-1961-C71A-1EEA32D6C8D6}"/>
                    </a:ext>
                  </a:extLst>
                </p14:cNvPr>
                <p14:cNvContentPartPr/>
                <p14:nvPr/>
              </p14:nvContentPartPr>
              <p14:xfrm>
                <a:off x="6965231" y="4774779"/>
                <a:ext cx="28440" cy="141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583970F-8836-1961-C71A-1EEA32D6C8D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29231" y="4738779"/>
                  <a:ext cx="1000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2FD26A-3974-9FD0-C332-EE5B7C458832}"/>
                    </a:ext>
                  </a:extLst>
                </p14:cNvPr>
                <p14:cNvContentPartPr/>
                <p14:nvPr/>
              </p14:nvContentPartPr>
              <p14:xfrm>
                <a:off x="7131911" y="4587579"/>
                <a:ext cx="90000" cy="165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2FD26A-3974-9FD0-C332-EE5B7C4588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95911" y="4551579"/>
                  <a:ext cx="161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7B8F40-3237-023B-5B00-B552C76EECBF}"/>
                    </a:ext>
                  </a:extLst>
                </p14:cNvPr>
                <p14:cNvContentPartPr/>
                <p14:nvPr/>
              </p14:nvContentPartPr>
              <p14:xfrm>
                <a:off x="7284911" y="4567419"/>
                <a:ext cx="153000" cy="1724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7B8F40-3237-023B-5B00-B552C76EECB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48911" y="4531419"/>
                  <a:ext cx="224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6AB93BA-58D8-F7A9-7F79-16B49BBB44A3}"/>
                    </a:ext>
                  </a:extLst>
                </p14:cNvPr>
                <p14:cNvContentPartPr/>
                <p14:nvPr/>
              </p14:nvContentPartPr>
              <p14:xfrm>
                <a:off x="7510271" y="4686219"/>
                <a:ext cx="176400" cy="165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6AB93BA-58D8-F7A9-7F79-16B49BBB44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474271" y="4650579"/>
                  <a:ext cx="24804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71CB992-116B-7FE7-9507-36B2D722A9A3}"/>
              </a:ext>
            </a:extLst>
          </p:cNvPr>
          <p:cNvGrpSpPr/>
          <p:nvPr/>
        </p:nvGrpSpPr>
        <p:grpSpPr>
          <a:xfrm>
            <a:off x="7433552" y="3622702"/>
            <a:ext cx="1184040" cy="405360"/>
            <a:chOff x="7433552" y="3622702"/>
            <a:chExt cx="118404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E69C425-32B0-D48C-B856-03624D1FFBE4}"/>
                    </a:ext>
                  </a:extLst>
                </p14:cNvPr>
                <p14:cNvContentPartPr/>
                <p14:nvPr/>
              </p14:nvContentPartPr>
              <p14:xfrm>
                <a:off x="8113592" y="3639982"/>
                <a:ext cx="202680" cy="28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E69C425-32B0-D48C-B856-03624D1FFBE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77592" y="3604342"/>
                  <a:ext cx="27432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BE4081-526D-83DE-A9A9-417831DD4186}"/>
                    </a:ext>
                  </a:extLst>
                </p14:cNvPr>
                <p14:cNvContentPartPr/>
                <p14:nvPr/>
              </p14:nvContentPartPr>
              <p14:xfrm>
                <a:off x="8147432" y="3784702"/>
                <a:ext cx="158400" cy="5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BE4081-526D-83DE-A9A9-417831DD418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11792" y="3748702"/>
                  <a:ext cx="230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5B042A-819D-3300-9C0B-7A881FAD6C99}"/>
                    </a:ext>
                  </a:extLst>
                </p14:cNvPr>
                <p14:cNvContentPartPr/>
                <p14:nvPr/>
              </p14:nvContentPartPr>
              <p14:xfrm>
                <a:off x="8438312" y="3840142"/>
                <a:ext cx="179280" cy="187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5B042A-819D-3300-9C0B-7A881FAD6C9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02672" y="3804502"/>
                  <a:ext cx="2509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0CEC7C1-1E31-5B2E-B744-FDF3F8E7C79E}"/>
                    </a:ext>
                  </a:extLst>
                </p14:cNvPr>
                <p14:cNvContentPartPr/>
                <p14:nvPr/>
              </p14:nvContentPartPr>
              <p14:xfrm>
                <a:off x="7433552" y="3692182"/>
                <a:ext cx="491040" cy="129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0CEC7C1-1E31-5B2E-B744-FDF3F8E7C79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97552" y="3656542"/>
                  <a:ext cx="562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6EE669-FB4A-6DD0-EA59-765CC4561236}"/>
                    </a:ext>
                  </a:extLst>
                </p14:cNvPr>
                <p14:cNvContentPartPr/>
                <p14:nvPr/>
              </p14:nvContentPartPr>
              <p14:xfrm>
                <a:off x="7801472" y="3622702"/>
                <a:ext cx="217080" cy="201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6EE669-FB4A-6DD0-EA59-765CC45612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65832" y="3587062"/>
                  <a:ext cx="288720" cy="27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074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4970" y="1061551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length (displacement along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𝑐h𝑖𝑙𝑑</m:t>
                    </m:r>
                  </m:oMath>
                </a14:m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twist  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link offset (displacement along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joint angle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970" y="1061551"/>
                <a:ext cx="10515600" cy="4351338"/>
              </a:xfrm>
              <a:blipFill>
                <a:blip r:embed="rId3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55F7FFD-3F46-1047-6CF2-86CEA0063552}"/>
              </a:ext>
            </a:extLst>
          </p:cNvPr>
          <p:cNvGrpSpPr/>
          <p:nvPr/>
        </p:nvGrpSpPr>
        <p:grpSpPr>
          <a:xfrm>
            <a:off x="3573178" y="2774783"/>
            <a:ext cx="8618822" cy="3882903"/>
            <a:chOff x="2460092" y="2795803"/>
            <a:chExt cx="8618822" cy="388290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E2FF8F-707E-86C0-ABFA-167C936AD28F}"/>
                </a:ext>
              </a:extLst>
            </p:cNvPr>
            <p:cNvGrpSpPr/>
            <p:nvPr/>
          </p:nvGrpSpPr>
          <p:grpSpPr>
            <a:xfrm>
              <a:off x="2460092" y="2795803"/>
              <a:ext cx="8618822" cy="3882903"/>
              <a:chOff x="2460092" y="2795803"/>
              <a:chExt cx="8618822" cy="3882903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0092" y="2795803"/>
                <a:ext cx="8316495" cy="3882903"/>
              </a:xfrm>
              <a:prstGeom prst="rect">
                <a:avLst/>
              </a:prstGeom>
            </p:spPr>
          </p:pic>
          <p:cxnSp>
            <p:nvCxnSpPr>
              <p:cNvPr id="59" name="Straight Arrow Connector 58"/>
              <p:cNvCxnSpPr>
                <a:cxnSpLocks/>
              </p:cNvCxnSpPr>
              <p:nvPr/>
            </p:nvCxnSpPr>
            <p:spPr>
              <a:xfrm>
                <a:off x="3473885" y="4330319"/>
                <a:ext cx="975907" cy="15153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83403" y="3939528"/>
                    <a:ext cx="493022" cy="3815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590" y="2890907"/>
                    <a:ext cx="41212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3730" y="3327651"/>
                    <a:ext cx="41212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8982" y="3276720"/>
                    <a:ext cx="41212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9E051E0-A78B-47B0-7BE0-FE41A527917C}"/>
                  </a:ext>
                </a:extLst>
              </p:cNvPr>
              <p:cNvGrpSpPr/>
              <p:nvPr/>
            </p:nvGrpSpPr>
            <p:grpSpPr>
              <a:xfrm>
                <a:off x="4867088" y="3253087"/>
                <a:ext cx="714806" cy="890511"/>
                <a:chOff x="5620885" y="3378366"/>
                <a:chExt cx="714806" cy="890511"/>
              </a:xfrm>
            </p:grpSpPr>
            <p:cxnSp>
              <p:nvCxnSpPr>
                <p:cNvPr id="64" name="Straight Arrow Connector 63"/>
                <p:cNvCxnSpPr/>
                <p:nvPr/>
              </p:nvCxnSpPr>
              <p:spPr>
                <a:xfrm flipV="1">
                  <a:off x="5828168" y="3751707"/>
                  <a:ext cx="14966" cy="517170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25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/>
                    <p:cNvSpPr txBox="1"/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3,4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5" name="TextBox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0885" y="3378366"/>
                      <a:ext cx="714806" cy="38151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7806" y="2937583"/>
                    <a:ext cx="70847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4′,6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6558" y="3981772"/>
                    <a:ext cx="522600" cy="38151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086" y="3308068"/>
                    <a:ext cx="41212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80" y="5091731"/>
                    <a:ext cx="41212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4899" y="3741363"/>
                    <a:ext cx="4121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135" y="4041873"/>
                    <a:ext cx="41212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945" y="3306915"/>
                    <a:ext cx="41212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/>
              <p:cNvCxnSpPr>
                <a:cxnSpLocks/>
              </p:cNvCxnSpPr>
              <p:nvPr/>
            </p:nvCxnSpPr>
            <p:spPr>
              <a:xfrm>
                <a:off x="7966527" y="4854837"/>
                <a:ext cx="260290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V="1">
                <a:off x="7900452" y="4747915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V="1">
                <a:off x="10532541" y="4750746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>
                <a:cxnSpLocks/>
              </p:cNvCxnSpPr>
              <p:nvPr/>
            </p:nvCxnSpPr>
            <p:spPr>
              <a:xfrm>
                <a:off x="5036055" y="4826681"/>
                <a:ext cx="2909577" cy="298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4952005" y="4714939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6843" y="4445831"/>
                    <a:ext cx="41212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2124" y="4530273"/>
                    <a:ext cx="41212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>
                <a:cxnSpLocks/>
              </p:cNvCxnSpPr>
              <p:nvPr/>
            </p:nvCxnSpPr>
            <p:spPr>
              <a:xfrm flipH="1">
                <a:off x="7635618" y="4379136"/>
                <a:ext cx="364752" cy="913962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34" y="4383683"/>
                    <a:ext cx="41212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Connector 81"/>
              <p:cNvCxnSpPr>
                <a:cxnSpLocks/>
              </p:cNvCxnSpPr>
              <p:nvPr/>
            </p:nvCxnSpPr>
            <p:spPr>
              <a:xfrm>
                <a:off x="3418664" y="4815791"/>
                <a:ext cx="15660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392780" y="4719031"/>
                <a:ext cx="115778" cy="2340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4′,5,6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4770" y="5109131"/>
                    <a:ext cx="643873" cy="38151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76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>
                <a:cxnSpLocks/>
              </p:cNvCxnSpPr>
              <p:nvPr/>
            </p:nvCxnSpPr>
            <p:spPr>
              <a:xfrm flipV="1">
                <a:off x="8005094" y="4376864"/>
                <a:ext cx="693919" cy="1158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6790" y="4288599"/>
                    <a:ext cx="412124" cy="38151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Arrow Connector 92"/>
              <p:cNvCxnSpPr/>
              <p:nvPr/>
            </p:nvCxnSpPr>
            <p:spPr>
              <a:xfrm>
                <a:off x="10528482" y="4359562"/>
                <a:ext cx="431443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68920" y="4487522"/>
                    <a:ext cx="643873" cy="38151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5" name="Straight Arrow Connector 94"/>
              <p:cNvCxnSpPr/>
              <p:nvPr/>
            </p:nvCxnSpPr>
            <p:spPr>
              <a:xfrm flipH="1">
                <a:off x="10414885" y="4357297"/>
                <a:ext cx="154546" cy="381207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/>
              <p:cNvSpPr/>
              <p:nvPr/>
            </p:nvSpPr>
            <p:spPr>
              <a:xfrm>
                <a:off x="10489845" y="4288599"/>
                <a:ext cx="127793" cy="13129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6119" y="3862444"/>
                    <a:ext cx="643873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AE7EE7-F547-C16F-11EC-B92DB8732093}"/>
                  </a:ext>
                </a:extLst>
              </p:cNvPr>
              <p:cNvGrpSpPr/>
              <p:nvPr/>
            </p:nvGrpSpPr>
            <p:grpSpPr>
              <a:xfrm>
                <a:off x="3409049" y="5459792"/>
                <a:ext cx="788402" cy="801753"/>
                <a:chOff x="4694660" y="5080447"/>
                <a:chExt cx="788402" cy="801753"/>
              </a:xfrm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694660" y="5756022"/>
                  <a:ext cx="43144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D87852D1-15EB-AB01-019D-A8A25D487FE1}"/>
                    </a:ext>
                  </a:extLst>
                </p:cNvPr>
                <p:cNvCxnSpPr/>
                <p:nvPr/>
              </p:nvCxnSpPr>
              <p:spPr>
                <a:xfrm flipV="1">
                  <a:off x="4707235" y="5248896"/>
                  <a:ext cx="14966" cy="5171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B6A40CA9-5FAF-7735-3F9D-97472CF24B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B6A40CA9-5FAF-7735-3F9D-97472CF24B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22201" y="5080447"/>
                      <a:ext cx="412124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8B1C63E-FCCF-0490-E07B-8CE495DAA5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8B1C63E-FCCF-0490-E07B-8CE495DAA5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0938" y="5512868"/>
                      <a:ext cx="412124" cy="36933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637800A-384C-49CF-EEC2-B8FB3A261B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9337" y="4344117"/>
                <a:ext cx="919863" cy="7251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F5F992E-9F13-A1EA-5D5A-047B34CE80E8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F5F992E-9F13-A1EA-5D5A-047B34CE8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023" y="3990293"/>
                    <a:ext cx="412124" cy="38151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27C5E88-5A55-255D-8601-0B55392893ED}"/>
                  </a:ext>
                </a:extLst>
              </p:cNvPr>
              <p:cNvGrpSpPr/>
              <p:nvPr/>
            </p:nvGrpSpPr>
            <p:grpSpPr>
              <a:xfrm>
                <a:off x="2585698" y="4317720"/>
                <a:ext cx="457565" cy="1898727"/>
                <a:chOff x="4026815" y="4295739"/>
                <a:chExt cx="457565" cy="189872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88A84E46-F00F-B164-D2DA-E71A0BA55DF6}"/>
                    </a:ext>
                  </a:extLst>
                </p:cNvPr>
                <p:cNvGrpSpPr/>
                <p:nvPr/>
              </p:nvGrpSpPr>
              <p:grpSpPr>
                <a:xfrm rot="5400000">
                  <a:off x="3194487" y="5128067"/>
                  <a:ext cx="1898727" cy="234071"/>
                  <a:chOff x="7440958" y="5447508"/>
                  <a:chExt cx="1898727" cy="23407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E4E2BD80-9A08-FA3A-8910-E616A23DB89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9223907" y="5447509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C9C2E2D-4BAF-EA6F-4A71-05B5CD5143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8406739" y="4687859"/>
                    <a:ext cx="0" cy="17727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20C33DD-253E-97D7-EA10-212389FEB0E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958" y="5447508"/>
                    <a:ext cx="115778" cy="2340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B4630D2-674E-5A74-DF16-9BE30B8E9E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B4630D2-674E-5A74-DF16-9BE30B8E9E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2256" y="4793182"/>
                      <a:ext cx="412124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8BBFB4-467D-CD51-56C5-084E6DBF9AFB}"/>
                    </a:ext>
                  </a:extLst>
                </p14:cNvPr>
                <p14:cNvContentPartPr/>
                <p14:nvPr/>
              </p14:nvContentPartPr>
              <p14:xfrm>
                <a:off x="9903600" y="3781080"/>
                <a:ext cx="231840" cy="289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8BBFB4-467D-CD51-56C5-084E6DBF9A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94240" y="3771720"/>
                  <a:ext cx="25056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CCD8-D1A1-5E6B-2F7A-0B86E389318A}"/>
                  </a:ext>
                </a:extLst>
              </p:cNvPr>
              <p:cNvSpPr txBox="1"/>
              <p:nvPr/>
            </p:nvSpPr>
            <p:spPr>
              <a:xfrm>
                <a:off x="238133" y="3252025"/>
                <a:ext cx="3495543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0: </a:t>
                </a:r>
                <a:r>
                  <a:rPr lang="en-US" dirty="0">
                    <a:solidFill>
                      <a:schemeClr val="tx1"/>
                    </a:solidFill>
                  </a:rPr>
                  <a:t>there must be a base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 1: </a:t>
                </a:r>
                <a:r>
                  <a:rPr lang="en-US" dirty="0"/>
                  <a:t>Z axis must be on the direction of moving vector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axis lies along common normal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at 0 initial position of revolute joint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93CCD8-D1A1-5E6B-2F7A-0B86E389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3" y="3252025"/>
                <a:ext cx="3495543" cy="3139321"/>
              </a:xfrm>
              <a:prstGeom prst="rect">
                <a:avLst/>
              </a:prstGeom>
              <a:blipFill>
                <a:blip r:embed="rId30"/>
                <a:stretch>
                  <a:fillRect l="-1396"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97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CF49ED-1452-3A79-BBA3-95D1667D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8" y="122714"/>
            <a:ext cx="8316495" cy="388290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AB525A-1A77-DCF9-0821-F21B00B5DD62}"/>
              </a:ext>
            </a:extLst>
          </p:cNvPr>
          <p:cNvCxnSpPr>
            <a:cxnSpLocks/>
          </p:cNvCxnSpPr>
          <p:nvPr/>
        </p:nvCxnSpPr>
        <p:spPr>
          <a:xfrm>
            <a:off x="1169791" y="1657230"/>
            <a:ext cx="975907" cy="1515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F21EC52-1E06-8C28-86B7-F3C0D0A7A492}"/>
                  </a:ext>
                </a:extLst>
              </p:cNvPr>
              <p:cNvSpPr txBox="1"/>
              <p:nvPr/>
            </p:nvSpPr>
            <p:spPr>
              <a:xfrm>
                <a:off x="1679309" y="1266439"/>
                <a:ext cx="49302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F21EC52-1E06-8C28-86B7-F3C0D0A7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309" y="1266439"/>
                <a:ext cx="493022" cy="381515"/>
              </a:xfrm>
              <a:prstGeom prst="rect">
                <a:avLst/>
              </a:prstGeom>
              <a:blipFill>
                <a:blip r:embed="rId4"/>
                <a:stretch>
                  <a:fillRect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975DD-7D57-AA03-0DFE-3FD62F6B711C}"/>
                  </a:ext>
                </a:extLst>
              </p:cNvPr>
              <p:cNvSpPr txBox="1"/>
              <p:nvPr/>
            </p:nvSpPr>
            <p:spPr>
              <a:xfrm>
                <a:off x="1132496" y="217818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1975DD-7D57-AA03-0DFE-3FD62F6B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496" y="217818"/>
                <a:ext cx="4121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DE73F3F-5996-3399-DB3E-061B92D7C202}"/>
                  </a:ext>
                </a:extLst>
              </p:cNvPr>
              <p:cNvSpPr txBox="1"/>
              <p:nvPr/>
            </p:nvSpPr>
            <p:spPr>
              <a:xfrm>
                <a:off x="1939636" y="654562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DE73F3F-5996-3399-DB3E-061B92D7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6" y="654562"/>
                <a:ext cx="4121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485225-216A-08BB-3745-411A638D2A9F}"/>
                  </a:ext>
                </a:extLst>
              </p:cNvPr>
              <p:cNvSpPr txBox="1"/>
              <p:nvPr/>
            </p:nvSpPr>
            <p:spPr>
              <a:xfrm>
                <a:off x="3564888" y="603631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485225-216A-08BB-3745-411A638D2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88" y="603631"/>
                <a:ext cx="4121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5747AAC-3A51-9BAD-5EFF-1B4607FDE718}"/>
              </a:ext>
            </a:extLst>
          </p:cNvPr>
          <p:cNvGrpSpPr/>
          <p:nvPr/>
        </p:nvGrpSpPr>
        <p:grpSpPr>
          <a:xfrm>
            <a:off x="2562994" y="579998"/>
            <a:ext cx="714806" cy="890511"/>
            <a:chOff x="5620885" y="3378366"/>
            <a:chExt cx="714806" cy="890511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BE089CE-3735-B91E-995B-B9146C87B791}"/>
                </a:ext>
              </a:extLst>
            </p:cNvPr>
            <p:cNvCxnSpPr/>
            <p:nvPr/>
          </p:nvCxnSpPr>
          <p:spPr>
            <a:xfrm flipV="1">
              <a:off x="5828168" y="3751707"/>
              <a:ext cx="14966" cy="51717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1C0203D-24AF-8AFB-CB92-1FFBC7744954}"/>
                    </a:ext>
                  </a:extLst>
                </p:cNvPr>
                <p:cNvSpPr txBox="1"/>
                <p:nvPr/>
              </p:nvSpPr>
              <p:spPr>
                <a:xfrm>
                  <a:off x="5620885" y="3378366"/>
                  <a:ext cx="714806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1C0203D-24AF-8AFB-CB92-1FFBC7744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0885" y="3378366"/>
                  <a:ext cx="714806" cy="38151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DA7098-E217-B3E2-E8D0-B0C3736AF585}"/>
                  </a:ext>
                </a:extLst>
              </p:cNvPr>
              <p:cNvSpPr txBox="1"/>
              <p:nvPr/>
            </p:nvSpPr>
            <p:spPr>
              <a:xfrm>
                <a:off x="5563712" y="264494"/>
                <a:ext cx="7084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DA7098-E217-B3E2-E8D0-B0C3736AF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712" y="264494"/>
                <a:ext cx="7084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3CCBFA-6203-EFCF-F002-E0BE98495FDF}"/>
                  </a:ext>
                </a:extLst>
              </p:cNvPr>
              <p:cNvSpPr txBox="1"/>
              <p:nvPr/>
            </p:nvSpPr>
            <p:spPr>
              <a:xfrm>
                <a:off x="6022464" y="1308683"/>
                <a:ext cx="5226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4′,6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73CCBFA-6203-EFCF-F002-E0BE98495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464" y="1308683"/>
                <a:ext cx="522600" cy="381515"/>
              </a:xfrm>
              <a:prstGeom prst="rect">
                <a:avLst/>
              </a:prstGeom>
              <a:blipFill>
                <a:blip r:embed="rId10"/>
                <a:stretch>
                  <a:fillRect r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115BEC-4654-92E2-C599-4166A3D7A796}"/>
                  </a:ext>
                </a:extLst>
              </p:cNvPr>
              <p:cNvSpPr txBox="1"/>
              <p:nvPr/>
            </p:nvSpPr>
            <p:spPr>
              <a:xfrm>
                <a:off x="1310992" y="634979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115BEC-4654-92E2-C599-4166A3D7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992" y="634979"/>
                <a:ext cx="4121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EF6BFFE-C867-8C5E-F3E3-16A9B2314652}"/>
                  </a:ext>
                </a:extLst>
              </p:cNvPr>
              <p:cNvSpPr txBox="1"/>
              <p:nvPr/>
            </p:nvSpPr>
            <p:spPr>
              <a:xfrm>
                <a:off x="1088686" y="2418642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EF6BFFE-C867-8C5E-F3E3-16A9B231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686" y="2418642"/>
                <a:ext cx="4121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744A3B-6953-C2C6-21C7-0B8D0D4CB2C3}"/>
                  </a:ext>
                </a:extLst>
              </p:cNvPr>
              <p:cNvSpPr txBox="1"/>
              <p:nvPr/>
            </p:nvSpPr>
            <p:spPr>
              <a:xfrm>
                <a:off x="3070805" y="1068274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744A3B-6953-C2C6-21C7-0B8D0D4CB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805" y="1068274"/>
                <a:ext cx="4121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DCA7BF2-4FEA-0895-0F9B-3F8744E7B8EF}"/>
                  </a:ext>
                </a:extLst>
              </p:cNvPr>
              <p:cNvSpPr txBox="1"/>
              <p:nvPr/>
            </p:nvSpPr>
            <p:spPr>
              <a:xfrm>
                <a:off x="4915041" y="1368784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DCA7BF2-4FEA-0895-0F9B-3F8744E7B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41" y="1368784"/>
                <a:ext cx="4121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88A1D0-E1C1-D9F3-200B-A508C55D9863}"/>
                  </a:ext>
                </a:extLst>
              </p:cNvPr>
              <p:cNvSpPr txBox="1"/>
              <p:nvPr/>
            </p:nvSpPr>
            <p:spPr>
              <a:xfrm>
                <a:off x="5019851" y="633826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E88A1D0-E1C1-D9F3-200B-A508C55D9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851" y="633826"/>
                <a:ext cx="41212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072D6E0-EC62-0A1B-E51F-6597D8E3CB6D}"/>
              </a:ext>
            </a:extLst>
          </p:cNvPr>
          <p:cNvCxnSpPr>
            <a:cxnSpLocks/>
          </p:cNvCxnSpPr>
          <p:nvPr/>
        </p:nvCxnSpPr>
        <p:spPr>
          <a:xfrm>
            <a:off x="5662433" y="2181748"/>
            <a:ext cx="2602904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2372B4A-8ED3-2158-A03E-1C1F77005B9E}"/>
              </a:ext>
            </a:extLst>
          </p:cNvPr>
          <p:cNvCxnSpPr/>
          <p:nvPr/>
        </p:nvCxnSpPr>
        <p:spPr>
          <a:xfrm flipV="1">
            <a:off x="5596358" y="2074826"/>
            <a:ext cx="115778" cy="234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F47124-52C1-8C6B-5B8E-E2B9E55F34FB}"/>
              </a:ext>
            </a:extLst>
          </p:cNvPr>
          <p:cNvCxnSpPr/>
          <p:nvPr/>
        </p:nvCxnSpPr>
        <p:spPr>
          <a:xfrm flipV="1">
            <a:off x="8228447" y="2077657"/>
            <a:ext cx="115778" cy="234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24F210D-714C-B59D-14D4-326A970BDD0C}"/>
              </a:ext>
            </a:extLst>
          </p:cNvPr>
          <p:cNvCxnSpPr>
            <a:cxnSpLocks/>
          </p:cNvCxnSpPr>
          <p:nvPr/>
        </p:nvCxnSpPr>
        <p:spPr>
          <a:xfrm>
            <a:off x="2731961" y="2153592"/>
            <a:ext cx="2909577" cy="2982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ACF7964-23AD-2F19-984B-D6DEA03A4F92}"/>
              </a:ext>
            </a:extLst>
          </p:cNvPr>
          <p:cNvCxnSpPr/>
          <p:nvPr/>
        </p:nvCxnSpPr>
        <p:spPr>
          <a:xfrm flipV="1">
            <a:off x="2647911" y="2041850"/>
            <a:ext cx="115778" cy="234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1FA1CE-5DBB-7B9A-3226-C6671F53D289}"/>
                  </a:ext>
                </a:extLst>
              </p:cNvPr>
              <p:cNvSpPr txBox="1"/>
              <p:nvPr/>
            </p:nvSpPr>
            <p:spPr>
              <a:xfrm>
                <a:off x="3442749" y="1772742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1FA1CE-5DBB-7B9A-3226-C6671F53D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749" y="1772742"/>
                <a:ext cx="4121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9B0AE4-4FB1-A59C-E5AB-406049671EAD}"/>
                  </a:ext>
                </a:extLst>
              </p:cNvPr>
              <p:cNvSpPr txBox="1"/>
              <p:nvPr/>
            </p:nvSpPr>
            <p:spPr>
              <a:xfrm>
                <a:off x="6718030" y="1857184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9B0AE4-4FB1-A59C-E5AB-406049671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30" y="1857184"/>
                <a:ext cx="41212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D1D3B36-8598-C31A-E78B-F88CFD4CDA5F}"/>
              </a:ext>
            </a:extLst>
          </p:cNvPr>
          <p:cNvCxnSpPr>
            <a:cxnSpLocks/>
          </p:cNvCxnSpPr>
          <p:nvPr/>
        </p:nvCxnSpPr>
        <p:spPr>
          <a:xfrm flipH="1">
            <a:off x="5331524" y="1706047"/>
            <a:ext cx="364752" cy="9139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7ADD25-C00B-8781-651B-319ADEFCDE5C}"/>
                  </a:ext>
                </a:extLst>
              </p:cNvPr>
              <p:cNvSpPr txBox="1"/>
              <p:nvPr/>
            </p:nvSpPr>
            <p:spPr>
              <a:xfrm>
                <a:off x="1793240" y="1710594"/>
                <a:ext cx="4121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27ADD25-C00B-8781-651B-319ADEFCD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1710594"/>
                <a:ext cx="41212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8EA83A-135F-E0F5-E420-E7B2447DB614}"/>
              </a:ext>
            </a:extLst>
          </p:cNvPr>
          <p:cNvCxnSpPr>
            <a:cxnSpLocks/>
          </p:cNvCxnSpPr>
          <p:nvPr/>
        </p:nvCxnSpPr>
        <p:spPr>
          <a:xfrm>
            <a:off x="1114570" y="2142702"/>
            <a:ext cx="156605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263BA6C-71E3-78FE-E70D-FE17D1BADB46}"/>
              </a:ext>
            </a:extLst>
          </p:cNvPr>
          <p:cNvCxnSpPr/>
          <p:nvPr/>
        </p:nvCxnSpPr>
        <p:spPr>
          <a:xfrm flipV="1">
            <a:off x="1088686" y="2045942"/>
            <a:ext cx="115778" cy="234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B8F9DF5-7AEA-91A8-91DB-7855E8C1E93A}"/>
                  </a:ext>
                </a:extLst>
              </p:cNvPr>
              <p:cNvSpPr txBox="1"/>
              <p:nvPr/>
            </p:nvSpPr>
            <p:spPr>
              <a:xfrm>
                <a:off x="5380676" y="2436042"/>
                <a:ext cx="6438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4′,5,6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B8F9DF5-7AEA-91A8-91DB-7855E8C1E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676" y="2436042"/>
                <a:ext cx="643873" cy="381515"/>
              </a:xfrm>
              <a:prstGeom prst="rect">
                <a:avLst/>
              </a:prstGeom>
              <a:blipFill>
                <a:blip r:embed="rId19"/>
                <a:stretch>
                  <a:fillRect r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8A5E87-92A6-621D-456A-55BDD3E424E0}"/>
              </a:ext>
            </a:extLst>
          </p:cNvPr>
          <p:cNvCxnSpPr>
            <a:cxnSpLocks/>
          </p:cNvCxnSpPr>
          <p:nvPr/>
        </p:nvCxnSpPr>
        <p:spPr>
          <a:xfrm flipV="1">
            <a:off x="5701000" y="1703775"/>
            <a:ext cx="693919" cy="115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32EB7F-54F8-40B7-6732-4417831DD9C5}"/>
                  </a:ext>
                </a:extLst>
              </p:cNvPr>
              <p:cNvSpPr txBox="1"/>
              <p:nvPr/>
            </p:nvSpPr>
            <p:spPr>
              <a:xfrm>
                <a:off x="8362696" y="1615510"/>
                <a:ext cx="41212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32EB7F-54F8-40B7-6732-4417831DD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96" y="1615510"/>
                <a:ext cx="412124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6A4798-BF9A-DD88-2F6C-1B6E1181EE23}"/>
              </a:ext>
            </a:extLst>
          </p:cNvPr>
          <p:cNvCxnSpPr/>
          <p:nvPr/>
        </p:nvCxnSpPr>
        <p:spPr>
          <a:xfrm>
            <a:off x="8224388" y="1686473"/>
            <a:ext cx="43144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0C9B1E-D27C-FD91-1623-1AB6CF3C5D6F}"/>
                  </a:ext>
                </a:extLst>
              </p:cNvPr>
              <p:cNvSpPr txBox="1"/>
              <p:nvPr/>
            </p:nvSpPr>
            <p:spPr>
              <a:xfrm>
                <a:off x="7964826" y="1814433"/>
                <a:ext cx="64387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40C9B1E-D27C-FD91-1623-1AB6CF3C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826" y="1814433"/>
                <a:ext cx="643873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79804A-BA57-979F-D433-1C379C4DE359}"/>
              </a:ext>
            </a:extLst>
          </p:cNvPr>
          <p:cNvCxnSpPr/>
          <p:nvPr/>
        </p:nvCxnSpPr>
        <p:spPr>
          <a:xfrm flipH="1">
            <a:off x="8110791" y="1684208"/>
            <a:ext cx="154546" cy="38120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14D62B9-41AD-3C3B-7F26-5E4E152E7FA0}"/>
              </a:ext>
            </a:extLst>
          </p:cNvPr>
          <p:cNvSpPr/>
          <p:nvPr/>
        </p:nvSpPr>
        <p:spPr>
          <a:xfrm>
            <a:off x="8185751" y="1615510"/>
            <a:ext cx="127793" cy="131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8263206-9449-36AD-C8CD-6BE39D5915A2}"/>
                  </a:ext>
                </a:extLst>
              </p:cNvPr>
              <p:cNvSpPr txBox="1"/>
              <p:nvPr/>
            </p:nvSpPr>
            <p:spPr>
              <a:xfrm>
                <a:off x="7922025" y="1189355"/>
                <a:ext cx="64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8263206-9449-36AD-C8CD-6BE39D591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025" y="1189355"/>
                <a:ext cx="64387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5CD43D45-6C35-C8FB-BACA-FF9A2669A6B1}"/>
              </a:ext>
            </a:extLst>
          </p:cNvPr>
          <p:cNvGrpSpPr/>
          <p:nvPr/>
        </p:nvGrpSpPr>
        <p:grpSpPr>
          <a:xfrm>
            <a:off x="1104955" y="2786703"/>
            <a:ext cx="788402" cy="801753"/>
            <a:chOff x="4694660" y="5080447"/>
            <a:chExt cx="788402" cy="801753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BD04683-089A-3CD8-E9B3-3641BE9BE84B}"/>
                </a:ext>
              </a:extLst>
            </p:cNvPr>
            <p:cNvCxnSpPr/>
            <p:nvPr/>
          </p:nvCxnSpPr>
          <p:spPr>
            <a:xfrm>
              <a:off x="4694660" y="5756022"/>
              <a:ext cx="4314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B292BAE-DA3B-C4F2-7188-5634F3E045AA}"/>
                </a:ext>
              </a:extLst>
            </p:cNvPr>
            <p:cNvCxnSpPr/>
            <p:nvPr/>
          </p:nvCxnSpPr>
          <p:spPr>
            <a:xfrm flipV="1">
              <a:off x="4707235" y="5248896"/>
              <a:ext cx="14966" cy="51717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47A092A-88A4-FA79-59AA-83F0646356CB}"/>
                    </a:ext>
                  </a:extLst>
                </p:cNvPr>
                <p:cNvSpPr txBox="1"/>
                <p:nvPr/>
              </p:nvSpPr>
              <p:spPr>
                <a:xfrm>
                  <a:off x="4722201" y="5080447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A47A092A-88A4-FA79-59AA-83F064635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201" y="5080447"/>
                  <a:ext cx="41212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BA9D38F-A39D-B171-53FB-307666995B21}"/>
                    </a:ext>
                  </a:extLst>
                </p:cNvPr>
                <p:cNvSpPr txBox="1"/>
                <p:nvPr/>
              </p:nvSpPr>
              <p:spPr>
                <a:xfrm>
                  <a:off x="5070938" y="5512868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BA9D38F-A39D-B171-53FB-307666995B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938" y="5512868"/>
                  <a:ext cx="412124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FF32E8-29FF-82F0-D387-A6D75ED446BA}"/>
              </a:ext>
            </a:extLst>
          </p:cNvPr>
          <p:cNvCxnSpPr>
            <a:cxnSpLocks/>
          </p:cNvCxnSpPr>
          <p:nvPr/>
        </p:nvCxnSpPr>
        <p:spPr>
          <a:xfrm flipV="1">
            <a:off x="2785243" y="1671028"/>
            <a:ext cx="919863" cy="725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9473364-0E52-B7BC-B62A-51E7A85B8DF6}"/>
                  </a:ext>
                </a:extLst>
              </p:cNvPr>
              <p:cNvSpPr txBox="1"/>
              <p:nvPr/>
            </p:nvSpPr>
            <p:spPr>
              <a:xfrm>
                <a:off x="3482929" y="1317204"/>
                <a:ext cx="412124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9473364-0E52-B7BC-B62A-51E7A85B8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29" y="1317204"/>
                <a:ext cx="412124" cy="3815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2C4C8F19-86AA-30ED-95E9-B106E0200FAC}"/>
              </a:ext>
            </a:extLst>
          </p:cNvPr>
          <p:cNvGrpSpPr/>
          <p:nvPr/>
        </p:nvGrpSpPr>
        <p:grpSpPr>
          <a:xfrm>
            <a:off x="281604" y="1644631"/>
            <a:ext cx="457565" cy="1898727"/>
            <a:chOff x="4026815" y="4295739"/>
            <a:chExt cx="457565" cy="189872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44BC45A-3CB6-B131-A9C8-88BC35CFAC46}"/>
                </a:ext>
              </a:extLst>
            </p:cNvPr>
            <p:cNvGrpSpPr/>
            <p:nvPr/>
          </p:nvGrpSpPr>
          <p:grpSpPr>
            <a:xfrm rot="5400000">
              <a:off x="3194487" y="5128067"/>
              <a:ext cx="1898727" cy="234071"/>
              <a:chOff x="7440958" y="5447508"/>
              <a:chExt cx="1898727" cy="234071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2AF491D5-EDF6-AD07-378F-246397C8D5F4}"/>
                  </a:ext>
                </a:extLst>
              </p:cNvPr>
              <p:cNvCxnSpPr/>
              <p:nvPr/>
            </p:nvCxnSpPr>
            <p:spPr>
              <a:xfrm flipV="1">
                <a:off x="9223907" y="5447509"/>
                <a:ext cx="115778" cy="234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A178D0-E8EC-7493-702B-7E15A134CAC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406739" y="4687859"/>
                <a:ext cx="0" cy="1772705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A6E6A39-2024-D5DD-BA93-647A75A965A9}"/>
                  </a:ext>
                </a:extLst>
              </p:cNvPr>
              <p:cNvCxnSpPr/>
              <p:nvPr/>
            </p:nvCxnSpPr>
            <p:spPr>
              <a:xfrm flipV="1">
                <a:off x="7440958" y="5447508"/>
                <a:ext cx="115778" cy="23407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AE2349B-C0DD-0ABA-30B1-A41E3ABA1472}"/>
                    </a:ext>
                  </a:extLst>
                </p:cNvPr>
                <p:cNvSpPr txBox="1"/>
                <p:nvPr/>
              </p:nvSpPr>
              <p:spPr>
                <a:xfrm>
                  <a:off x="4072256" y="4793182"/>
                  <a:ext cx="412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AE2349B-C0DD-0ABA-30B1-A41E3ABA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2256" y="4793182"/>
                  <a:ext cx="412124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84FEAD9-A8FC-1CF1-2C6C-77903EE57FB3}"/>
                  </a:ext>
                </a:extLst>
              </p14:cNvPr>
              <p14:cNvContentPartPr/>
              <p14:nvPr/>
            </p14:nvContentPartPr>
            <p14:xfrm>
              <a:off x="7599506" y="1107991"/>
              <a:ext cx="231840" cy="289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84FEAD9-A8FC-1CF1-2C6C-77903EE57F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90146" y="1098631"/>
                <a:ext cx="250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246385"/>
                  </p:ext>
                </p:extLst>
              </p:nvPr>
            </p:nvGraphicFramePr>
            <p:xfrm>
              <a:off x="7620623" y="2436042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0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Table 52">
                <a:extLst>
                  <a:ext uri="{FF2B5EF4-FFF2-40B4-BE49-F238E27FC236}">
                    <a16:creationId xmlns:a16="http://schemas.microsoft.com/office/drawing/2014/main" id="{0825527C-C2D3-7C0D-D021-82A48E23D0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246385"/>
                  </p:ext>
                </p:extLst>
              </p:nvPr>
            </p:nvGraphicFramePr>
            <p:xfrm>
              <a:off x="7620623" y="2436042"/>
              <a:ext cx="3814851" cy="40976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1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15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213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531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400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07965" t="-6944" r="-351327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175373" t="-6944" r="-196269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12712" t="-6944" r="-122881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9"/>
                          <a:stretch>
                            <a:fillRect l="-347857" t="-6944" r="-3571" b="-8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371598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7784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14:cNvPr>
              <p14:cNvContentPartPr/>
              <p14:nvPr/>
            </p14:nvContentPartPr>
            <p14:xfrm>
              <a:off x="7192140" y="3005461"/>
              <a:ext cx="945720" cy="340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A18EFB6-659D-81E8-2693-C055D3B9B3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82780" y="2996101"/>
                <a:ext cx="964440" cy="34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14:cNvPr>
              <p14:cNvContentPartPr/>
              <p14:nvPr/>
            </p14:nvContentPartPr>
            <p14:xfrm>
              <a:off x="8598251" y="3016720"/>
              <a:ext cx="165960" cy="179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91D2D7B-3908-89FD-56E9-E0467E05E4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89251" y="3007720"/>
                <a:ext cx="1836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A571087-7F93-B160-E122-E2E6FDA51774}"/>
              </a:ext>
            </a:extLst>
          </p:cNvPr>
          <p:cNvGrpSpPr/>
          <p:nvPr/>
        </p:nvGrpSpPr>
        <p:grpSpPr>
          <a:xfrm>
            <a:off x="10082171" y="2970640"/>
            <a:ext cx="255960" cy="232920"/>
            <a:chOff x="10512671" y="2832939"/>
            <a:chExt cx="2559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92A334E-6498-C8C6-907B-DC43362C68E9}"/>
                    </a:ext>
                  </a:extLst>
                </p14:cNvPr>
                <p14:cNvContentPartPr/>
                <p14:nvPr/>
              </p14:nvContentPartPr>
              <p14:xfrm>
                <a:off x="10512671" y="2832939"/>
                <a:ext cx="158040" cy="214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92A334E-6498-C8C6-907B-DC43362C68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5031" y="2815299"/>
                  <a:ext cx="193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D1DBAAB-5996-956B-BDFD-7879EE16A2B0}"/>
                    </a:ext>
                  </a:extLst>
                </p14:cNvPr>
                <p14:cNvContentPartPr/>
                <p14:nvPr/>
              </p14:nvContentPartPr>
              <p14:xfrm>
                <a:off x="10718951" y="2987019"/>
                <a:ext cx="49680" cy="78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D1DBAAB-5996-956B-BDFD-7879EE16A2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700951" y="2969379"/>
                  <a:ext cx="853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14:cNvPr>
              <p14:cNvContentPartPr/>
              <p14:nvPr/>
            </p14:nvContentPartPr>
            <p14:xfrm>
              <a:off x="10882451" y="3044800"/>
              <a:ext cx="189000" cy="1814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25CAE35-7C1D-3790-6A95-23F45AADF6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64451" y="3026800"/>
                <a:ext cx="224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14:cNvPr>
              <p14:cNvContentPartPr/>
              <p14:nvPr/>
            </p14:nvContentPartPr>
            <p14:xfrm>
              <a:off x="8601131" y="3007720"/>
              <a:ext cx="189360" cy="2149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2A4AC79-7815-8C1A-2E76-249CA82E50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83165" y="2989720"/>
                <a:ext cx="224932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14:cNvPr>
              <p14:cNvContentPartPr/>
              <p14:nvPr/>
            </p14:nvContentPartPr>
            <p14:xfrm>
              <a:off x="9344891" y="2973160"/>
              <a:ext cx="240120" cy="176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A4F6705-B5B5-D926-12C4-F10A0DB8B9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26891" y="2955160"/>
                <a:ext cx="275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14:cNvPr>
              <p14:cNvContentPartPr/>
              <p14:nvPr/>
            </p14:nvContentPartPr>
            <p14:xfrm>
              <a:off x="8602571" y="3405160"/>
              <a:ext cx="164520" cy="237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5384313-FCA9-5302-2BCC-64C9A14135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584571" y="3387133"/>
                <a:ext cx="200160" cy="272934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0899E7F-CF7F-FA12-A754-892DAB791103}"/>
              </a:ext>
            </a:extLst>
          </p:cNvPr>
          <p:cNvGrpSpPr/>
          <p:nvPr/>
        </p:nvGrpSpPr>
        <p:grpSpPr>
          <a:xfrm>
            <a:off x="9291971" y="3404080"/>
            <a:ext cx="432720" cy="341280"/>
            <a:chOff x="9722471" y="3266379"/>
            <a:chExt cx="432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14:cNvPr>
                <p14:cNvContentPartPr/>
                <p14:nvPr/>
              </p14:nvContentPartPr>
              <p14:xfrm>
                <a:off x="9722471" y="3365379"/>
                <a:ext cx="130680" cy="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91DC78-1E3F-D455-E869-D37D3F737C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4831" y="3347739"/>
                  <a:ext cx="166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14:cNvPr>
                <p14:cNvContentPartPr/>
                <p14:nvPr/>
              </p14:nvContentPartPr>
              <p14:xfrm>
                <a:off x="9931631" y="3313899"/>
                <a:ext cx="360" cy="46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94FFC5-52B3-D080-0857-9D681245C2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13991" y="3295899"/>
                  <a:ext cx="36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14:cNvPr>
                <p14:cNvContentPartPr/>
                <p14:nvPr/>
              </p14:nvContentPartPr>
              <p14:xfrm>
                <a:off x="9997871" y="3300219"/>
                <a:ext cx="11520" cy="64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EFE2E9-E91A-151D-E26D-7B50BB07CA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9871" y="3282579"/>
                  <a:ext cx="47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14:cNvPr>
                <p14:cNvContentPartPr/>
                <p14:nvPr/>
              </p14:nvContentPartPr>
              <p14:xfrm>
                <a:off x="9879791" y="3266379"/>
                <a:ext cx="227520" cy="37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0475D7A-AC36-B1D1-2AE8-3067B6DF9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862151" y="3248739"/>
                  <a:ext cx="263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14:cNvPr>
                <p14:cNvContentPartPr/>
                <p14:nvPr/>
              </p14:nvContentPartPr>
              <p14:xfrm>
                <a:off x="9913991" y="3436659"/>
                <a:ext cx="167760" cy="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450DB1-87B4-3A00-BFFB-459F225BB7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96351" y="3418659"/>
                  <a:ext cx="203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14:cNvPr>
                <p14:cNvContentPartPr/>
                <p14:nvPr/>
              </p14:nvContentPartPr>
              <p14:xfrm>
                <a:off x="10005071" y="3494619"/>
                <a:ext cx="150120" cy="113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300256-64CC-3324-448D-62D89CA6B3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987071" y="3476619"/>
                  <a:ext cx="18576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14:cNvPr>
              <p14:cNvContentPartPr/>
              <p14:nvPr/>
            </p14:nvContentPartPr>
            <p14:xfrm>
              <a:off x="10136531" y="3444040"/>
              <a:ext cx="203040" cy="182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6DC902A-31E9-F7E6-BA0E-FB7B903308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118531" y="3426040"/>
                <a:ext cx="2386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14:cNvPr>
              <p14:cNvContentPartPr/>
              <p14:nvPr/>
            </p14:nvContentPartPr>
            <p14:xfrm>
              <a:off x="10931411" y="3478240"/>
              <a:ext cx="202680" cy="196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5E9818F-3FCB-F77F-E074-8D640BF3813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13411" y="3460240"/>
                <a:ext cx="2383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5DCA3A-1972-5068-565A-A778254DF360}"/>
              </a:ext>
            </a:extLst>
          </p:cNvPr>
          <p:cNvGrpSpPr/>
          <p:nvPr/>
        </p:nvGrpSpPr>
        <p:grpSpPr>
          <a:xfrm>
            <a:off x="8588891" y="3890800"/>
            <a:ext cx="299880" cy="262440"/>
            <a:chOff x="9019391" y="3753099"/>
            <a:chExt cx="29988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3F14DD-1C94-1603-EBA6-CCA86E4E85F8}"/>
                    </a:ext>
                  </a:extLst>
                </p14:cNvPr>
                <p14:cNvContentPartPr/>
                <p14:nvPr/>
              </p14:nvContentPartPr>
              <p14:xfrm>
                <a:off x="9019391" y="3753099"/>
                <a:ext cx="121320" cy="195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3F14DD-1C94-1603-EBA6-CCA86E4E8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001391" y="3735099"/>
                  <a:ext cx="1569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C826048-17D4-DC06-6F03-7B76729C55E7}"/>
                    </a:ext>
                  </a:extLst>
                </p14:cNvPr>
                <p14:cNvContentPartPr/>
                <p14:nvPr/>
              </p14:nvContentPartPr>
              <p14:xfrm>
                <a:off x="9192191" y="3914019"/>
                <a:ext cx="127080" cy="101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C826048-17D4-DC06-6F03-7B76729C55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4551" y="3896019"/>
                  <a:ext cx="16272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14:cNvPr>
              <p14:cNvContentPartPr/>
              <p14:nvPr/>
            </p14:nvContentPartPr>
            <p14:xfrm>
              <a:off x="9439931" y="3990160"/>
              <a:ext cx="204120" cy="163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7E9A97B-D941-422B-D27D-521E978876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21931" y="3972160"/>
                <a:ext cx="2397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14:cNvPr>
              <p14:cNvContentPartPr/>
              <p14:nvPr/>
            </p14:nvContentPartPr>
            <p14:xfrm>
              <a:off x="10123931" y="3929680"/>
              <a:ext cx="206640" cy="166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33F9213-5766-B376-ED89-59B9C4F628F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05962" y="3911680"/>
                <a:ext cx="242218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14:cNvPr>
              <p14:cNvContentPartPr/>
              <p14:nvPr/>
            </p14:nvContentPartPr>
            <p14:xfrm>
              <a:off x="8596451" y="4444120"/>
              <a:ext cx="154080" cy="191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8B72FA2-C026-00DB-CDF1-3540193895E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78493" y="4426120"/>
                <a:ext cx="189637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9AF177-F70C-6AB4-AF0F-C1E093B0576C}"/>
              </a:ext>
            </a:extLst>
          </p:cNvPr>
          <p:cNvGrpSpPr/>
          <p:nvPr/>
        </p:nvGrpSpPr>
        <p:grpSpPr>
          <a:xfrm>
            <a:off x="9283331" y="4340080"/>
            <a:ext cx="390960" cy="345960"/>
            <a:chOff x="9713831" y="4202379"/>
            <a:chExt cx="3909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14:cNvPr>
                <p14:cNvContentPartPr/>
                <p14:nvPr/>
              </p14:nvContentPartPr>
              <p14:xfrm>
                <a:off x="9713831" y="4292019"/>
                <a:ext cx="13212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44DDD9-FC60-3559-9ECE-2112AAC444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95831" y="4274379"/>
                  <a:ext cx="167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14:cNvPr>
                <p14:cNvContentPartPr/>
                <p14:nvPr/>
              </p14:nvContentPartPr>
              <p14:xfrm>
                <a:off x="9916511" y="4241259"/>
                <a:ext cx="6840" cy="7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6A5764-BCAF-CFFC-F94C-F8F09ED1C1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98871" y="4223259"/>
                  <a:ext cx="42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14:cNvPr>
                <p14:cNvContentPartPr/>
                <p14:nvPr/>
              </p14:nvContentPartPr>
              <p14:xfrm>
                <a:off x="9953951" y="4227579"/>
                <a:ext cx="15480" cy="73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36F8B14-D5B7-FBBE-8191-635BA6ED334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36311" y="4209579"/>
                  <a:ext cx="511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14:cNvPr>
                <p14:cNvContentPartPr/>
                <p14:nvPr/>
              </p14:nvContentPartPr>
              <p14:xfrm>
                <a:off x="9850271" y="4202379"/>
                <a:ext cx="171720" cy="27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FFB637-3BA9-9F99-E224-297BD61B98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32631" y="4184739"/>
                  <a:ext cx="20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14:cNvPr>
                <p14:cNvContentPartPr/>
                <p14:nvPr/>
              </p14:nvContentPartPr>
              <p14:xfrm>
                <a:off x="9874391" y="4339179"/>
                <a:ext cx="181080" cy="21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878A4A-E281-B02F-24CD-3F351BD309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56391" y="4321539"/>
                  <a:ext cx="21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14:cNvPr>
                <p14:cNvContentPartPr/>
                <p14:nvPr/>
              </p14:nvContentPartPr>
              <p14:xfrm>
                <a:off x="9957911" y="4427379"/>
                <a:ext cx="146880" cy="120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E1AC8C-D613-7670-6B0D-A20BC1161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40271" y="4409739"/>
                  <a:ext cx="18252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14:cNvPr>
              <p14:cNvContentPartPr/>
              <p14:nvPr/>
            </p14:nvContentPartPr>
            <p14:xfrm>
              <a:off x="10123211" y="4408120"/>
              <a:ext cx="184680" cy="1479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273418A-7AD1-A21A-0A25-D49E5AA0CD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05211" y="4390120"/>
                <a:ext cx="22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14:cNvPr>
              <p14:cNvContentPartPr/>
              <p14:nvPr/>
            </p14:nvContentPartPr>
            <p14:xfrm>
              <a:off x="10960571" y="4428280"/>
              <a:ext cx="189720" cy="1609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23EFCE-4F7F-DD0F-9F20-418B4C0E36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942605" y="4410240"/>
                <a:ext cx="225293" cy="1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AF6B34A-7CC1-47AD-EECE-3CCB0478DA1B}"/>
              </a:ext>
            </a:extLst>
          </p:cNvPr>
          <p:cNvGrpSpPr/>
          <p:nvPr/>
        </p:nvGrpSpPr>
        <p:grpSpPr>
          <a:xfrm>
            <a:off x="11209691" y="2915920"/>
            <a:ext cx="666360" cy="298440"/>
            <a:chOff x="11640191" y="2778219"/>
            <a:chExt cx="6663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14:cNvPr>
                <p14:cNvContentPartPr/>
                <p14:nvPr/>
              </p14:nvContentPartPr>
              <p14:xfrm>
                <a:off x="11640191" y="2957499"/>
                <a:ext cx="179640" cy="46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600D99C-4A2C-E826-79A5-1E2A906F0D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22191" y="2939499"/>
                  <a:ext cx="215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14:cNvPr>
                <p14:cNvContentPartPr/>
                <p14:nvPr/>
              </p14:nvContentPartPr>
              <p14:xfrm>
                <a:off x="11715791" y="2939499"/>
                <a:ext cx="14040" cy="13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8B2527-F58B-063E-6F20-9A3E11DD240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97791" y="2921859"/>
                  <a:ext cx="4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14:cNvPr>
                <p14:cNvContentPartPr/>
                <p14:nvPr/>
              </p14:nvContentPartPr>
              <p14:xfrm>
                <a:off x="11870231" y="2844819"/>
                <a:ext cx="11520" cy="142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EFBD498-5F56-F85C-6D35-8CEBDFC8AD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52591" y="2827179"/>
                  <a:ext cx="47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14:cNvPr>
                <p14:cNvContentPartPr/>
                <p14:nvPr/>
              </p14:nvContentPartPr>
              <p14:xfrm>
                <a:off x="11885351" y="2836179"/>
                <a:ext cx="7992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820589-1BA3-1B3D-E18E-D548AB782A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67711" y="2818539"/>
                  <a:ext cx="115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14:cNvPr>
                <p14:cNvContentPartPr/>
                <p14:nvPr/>
              </p14:nvContentPartPr>
              <p14:xfrm>
                <a:off x="11888591" y="2996019"/>
                <a:ext cx="104760" cy="19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C5C6F46-BD8C-FAE2-E942-A5C81C75AF2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870951" y="2978379"/>
                  <a:ext cx="140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14:cNvPr>
                <p14:cNvContentPartPr/>
                <p14:nvPr/>
              </p14:nvContentPartPr>
              <p14:xfrm>
                <a:off x="12014231" y="2778219"/>
                <a:ext cx="13140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7D881FD-2D7B-D2BC-B39A-3B49E21161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96231" y="2760219"/>
                  <a:ext cx="167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14:cNvPr>
                <p14:cNvContentPartPr/>
                <p14:nvPr/>
              </p14:nvContentPartPr>
              <p14:xfrm>
                <a:off x="12179471" y="2894139"/>
                <a:ext cx="52560" cy="5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4ED6C03-B55C-BCF6-EAD2-D1782A1318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161831" y="2876499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14:cNvPr>
                <p14:cNvContentPartPr/>
                <p14:nvPr/>
              </p14:nvContentPartPr>
              <p14:xfrm>
                <a:off x="12192431" y="2898819"/>
                <a:ext cx="45000" cy="162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381845F-D907-6FD4-1126-A4345AE82FC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174431" y="2880819"/>
                  <a:ext cx="80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14:cNvPr>
                <p14:cNvContentPartPr/>
                <p14:nvPr/>
              </p14:nvContentPartPr>
              <p14:xfrm>
                <a:off x="12206471" y="3043539"/>
                <a:ext cx="100080" cy="1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758AAA0-5D5D-63DF-C90F-AFC599EB805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88831" y="3025539"/>
                  <a:ext cx="135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F96455C-CE92-B634-46E7-1549FB5C3FD3}"/>
              </a:ext>
            </a:extLst>
          </p:cNvPr>
          <p:cNvGrpSpPr/>
          <p:nvPr/>
        </p:nvGrpSpPr>
        <p:grpSpPr>
          <a:xfrm>
            <a:off x="11322011" y="3463120"/>
            <a:ext cx="745920" cy="219960"/>
            <a:chOff x="11752511" y="3325419"/>
            <a:chExt cx="74592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14:cNvPr>
                <p14:cNvContentPartPr/>
                <p14:nvPr/>
              </p14:nvContentPartPr>
              <p14:xfrm>
                <a:off x="11752511" y="3437379"/>
                <a:ext cx="126360" cy="4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85128B8-5D81-735C-CD33-EDFB6B6902D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34511" y="3419379"/>
                  <a:ext cx="162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14:cNvPr>
                <p14:cNvContentPartPr/>
                <p14:nvPr/>
              </p14:nvContentPartPr>
              <p14:xfrm>
                <a:off x="11827391" y="3417939"/>
                <a:ext cx="21960" cy="127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63BCD4E-7701-BC65-3B4C-0884251B52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809391" y="3399939"/>
                  <a:ext cx="57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14:cNvPr>
                <p14:cNvContentPartPr/>
                <p14:nvPr/>
              </p14:nvContentPartPr>
              <p14:xfrm>
                <a:off x="11993711" y="3374739"/>
                <a:ext cx="15480" cy="86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945AC7-C369-B452-F72B-803C7178D9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976071" y="3357099"/>
                  <a:ext cx="51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14:cNvPr>
                <p14:cNvContentPartPr/>
                <p14:nvPr/>
              </p14:nvContentPartPr>
              <p14:xfrm>
                <a:off x="12013151" y="3352419"/>
                <a:ext cx="104040" cy="165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5B53A27-F696-D628-C43C-86AD078AA5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995151" y="3334779"/>
                  <a:ext cx="139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14:cNvPr>
                <p14:cNvContentPartPr/>
                <p14:nvPr/>
              </p14:nvContentPartPr>
              <p14:xfrm>
                <a:off x="12129071" y="3325419"/>
                <a:ext cx="177480" cy="17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59C9DF1-0673-7BBA-91EE-5D346C9A4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111431" y="3307419"/>
                  <a:ext cx="2131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14:cNvPr>
                <p14:cNvContentPartPr/>
                <p14:nvPr/>
              </p14:nvContentPartPr>
              <p14:xfrm>
                <a:off x="12333191" y="3450699"/>
                <a:ext cx="165240" cy="79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C441DD9-C8CA-44BE-8A35-6A79102351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315551" y="3433059"/>
                  <a:ext cx="2008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B0C99A9-2E29-249F-1DDF-0959EBB7949A}"/>
              </a:ext>
            </a:extLst>
          </p:cNvPr>
          <p:cNvGrpSpPr/>
          <p:nvPr/>
        </p:nvGrpSpPr>
        <p:grpSpPr>
          <a:xfrm>
            <a:off x="11324171" y="3936160"/>
            <a:ext cx="660960" cy="245160"/>
            <a:chOff x="11754671" y="3798459"/>
            <a:chExt cx="66096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14:cNvPr>
                <p14:cNvContentPartPr/>
                <p14:nvPr/>
              </p14:nvContentPartPr>
              <p14:xfrm>
                <a:off x="11754671" y="3911139"/>
                <a:ext cx="124560" cy="32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A00D8E-1A99-31E4-E0B4-41FCB43675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7031" y="3893499"/>
                  <a:ext cx="16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14:cNvPr>
                <p14:cNvContentPartPr/>
                <p14:nvPr/>
              </p14:nvContentPartPr>
              <p14:xfrm>
                <a:off x="11824151" y="3891699"/>
                <a:ext cx="18720" cy="13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E19DD-9E4D-FE0F-7D1F-C3316EA56F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06151" y="3874059"/>
                  <a:ext cx="5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14:cNvPr>
                <p14:cNvContentPartPr/>
                <p14:nvPr/>
              </p14:nvContentPartPr>
              <p14:xfrm>
                <a:off x="11973911" y="3856779"/>
                <a:ext cx="22680" cy="90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AE10185-3558-3B89-13B4-2223B943D7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6271" y="3838779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14:cNvPr>
                <p14:cNvContentPartPr/>
                <p14:nvPr/>
              </p14:nvContentPartPr>
              <p14:xfrm>
                <a:off x="11998751" y="3818619"/>
                <a:ext cx="135720" cy="178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DE0087-BF8D-EE29-9267-82EB3E282C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80751" y="3800979"/>
                  <a:ext cx="171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14:cNvPr>
                <p14:cNvContentPartPr/>
                <p14:nvPr/>
              </p14:nvContentPartPr>
              <p14:xfrm>
                <a:off x="12153191" y="3798459"/>
                <a:ext cx="174960" cy="172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AAAF6FC-C52A-C9F7-78F2-70ACC5050B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135191" y="3780459"/>
                  <a:ext cx="210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14:cNvPr>
                <p14:cNvContentPartPr/>
                <p14:nvPr/>
              </p14:nvContentPartPr>
              <p14:xfrm>
                <a:off x="12342911" y="3916539"/>
                <a:ext cx="72720" cy="127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B5E2227-92A9-4058-D53D-AF4E19E06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324911" y="3898899"/>
                  <a:ext cx="10836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4952E97-C2BE-05F7-C597-C859C670A8A0}"/>
              </a:ext>
            </a:extLst>
          </p:cNvPr>
          <p:cNvGrpSpPr/>
          <p:nvPr/>
        </p:nvGrpSpPr>
        <p:grpSpPr>
          <a:xfrm>
            <a:off x="11307611" y="4417120"/>
            <a:ext cx="711000" cy="268560"/>
            <a:chOff x="11738111" y="4279419"/>
            <a:chExt cx="71100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14:cNvPr>
                <p14:cNvContentPartPr/>
                <p14:nvPr/>
              </p14:nvContentPartPr>
              <p14:xfrm>
                <a:off x="11738111" y="4373739"/>
                <a:ext cx="139320" cy="29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FAA2F90-198F-35B7-F6AE-31B6A95095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20111" y="4356099"/>
                  <a:ext cx="174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14:cNvPr>
                <p14:cNvContentPartPr/>
                <p14:nvPr/>
              </p14:nvContentPartPr>
              <p14:xfrm>
                <a:off x="11809751" y="4332339"/>
                <a:ext cx="21960" cy="137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14CD515-2C00-9522-5106-80E61F9E3F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792111" y="4314339"/>
                  <a:ext cx="5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14:cNvPr>
                <p14:cNvContentPartPr/>
                <p14:nvPr/>
              </p14:nvContentPartPr>
              <p14:xfrm>
                <a:off x="11977511" y="4326939"/>
                <a:ext cx="18360" cy="10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A4AA64-6DDE-B356-3A41-D423B38B2B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59511" y="4308939"/>
                  <a:ext cx="54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14:cNvPr>
                <p14:cNvContentPartPr/>
                <p14:nvPr/>
              </p14:nvContentPartPr>
              <p14:xfrm>
                <a:off x="11993711" y="4308579"/>
                <a:ext cx="70920" cy="11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7B1926-516F-8A17-E298-B0F87A1A93E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76071" y="4290939"/>
                  <a:ext cx="106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14:cNvPr>
                <p14:cNvContentPartPr/>
                <p14:nvPr/>
              </p14:nvContentPartPr>
              <p14:xfrm>
                <a:off x="11983631" y="4451139"/>
                <a:ext cx="108720" cy="6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E288781-C77F-7CB8-ADB4-4986CC9E4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965631" y="4433499"/>
                  <a:ext cx="144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14:cNvPr>
                <p14:cNvContentPartPr/>
                <p14:nvPr/>
              </p14:nvContentPartPr>
              <p14:xfrm>
                <a:off x="12168671" y="4279419"/>
                <a:ext cx="137160" cy="163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4FC9824-3E69-0B2B-B42A-9AB98AC790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50671" y="4261419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14:cNvPr>
                <p14:cNvContentPartPr/>
                <p14:nvPr/>
              </p14:nvContentPartPr>
              <p14:xfrm>
                <a:off x="12345071" y="4414059"/>
                <a:ext cx="104040" cy="54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E9E551-D3D3-1B93-128B-8886F201E8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327431" y="4396059"/>
                  <a:ext cx="139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14:cNvPr>
                <p14:cNvContentPartPr/>
                <p14:nvPr/>
              </p14:nvContentPartPr>
              <p14:xfrm>
                <a:off x="12423191" y="4424139"/>
                <a:ext cx="9000" cy="123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86C04E-BB27-CA3B-5A37-E0724F5291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405551" y="4406139"/>
                  <a:ext cx="446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14:cNvPr>
              <p14:cNvContentPartPr/>
              <p14:nvPr/>
            </p14:nvContentPartPr>
            <p14:xfrm>
              <a:off x="8639291" y="4852000"/>
              <a:ext cx="180000" cy="1810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1C9AA7-9601-F3D2-29EB-6C6393AEDC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621255" y="4834000"/>
                <a:ext cx="215711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14:cNvPr>
              <p14:cNvContentPartPr/>
              <p14:nvPr/>
            </p14:nvContentPartPr>
            <p14:xfrm>
              <a:off x="9423731" y="4880800"/>
              <a:ext cx="204840" cy="1724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E33FC6-2FCB-A81F-E876-713EEE961C2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05731" y="4862837"/>
                <a:ext cx="240480" cy="208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14:cNvPr>
              <p14:cNvContentPartPr/>
              <p14:nvPr/>
            </p14:nvContentPartPr>
            <p14:xfrm>
              <a:off x="10977131" y="4883320"/>
              <a:ext cx="148320" cy="1501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E7F0D17-BD22-7C7F-6C61-605C4DEC070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59131" y="4865277"/>
                <a:ext cx="183960" cy="185846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CF90B8B-2B6B-83A9-A5BD-7C3167BFE800}"/>
              </a:ext>
            </a:extLst>
          </p:cNvPr>
          <p:cNvGrpSpPr/>
          <p:nvPr/>
        </p:nvGrpSpPr>
        <p:grpSpPr>
          <a:xfrm>
            <a:off x="10116371" y="4761280"/>
            <a:ext cx="317520" cy="339120"/>
            <a:chOff x="10546871" y="4623579"/>
            <a:chExt cx="3175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20B7600-0C95-522E-6C11-546132C6DF5F}"/>
                    </a:ext>
                  </a:extLst>
                </p14:cNvPr>
                <p14:cNvContentPartPr/>
                <p14:nvPr/>
              </p14:nvContentPartPr>
              <p14:xfrm>
                <a:off x="10546871" y="4623579"/>
                <a:ext cx="152640" cy="189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20B7600-0C95-522E-6C11-546132C6DF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8871" y="4605579"/>
                  <a:ext cx="188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4EB5E27-8D59-E0D6-9713-C635F136EB37}"/>
                    </a:ext>
                  </a:extLst>
                </p14:cNvPr>
                <p14:cNvContentPartPr/>
                <p14:nvPr/>
              </p14:nvContentPartPr>
              <p14:xfrm>
                <a:off x="10749191" y="4781259"/>
                <a:ext cx="115200" cy="979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4EB5E27-8D59-E0D6-9713-C635F136EB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31551" y="4763259"/>
                  <a:ext cx="150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9DA8B53-EC04-34E7-0C2C-CFE55471E5E6}"/>
                    </a:ext>
                  </a:extLst>
                </p14:cNvPr>
                <p14:cNvContentPartPr/>
                <p14:nvPr/>
              </p14:nvContentPartPr>
              <p14:xfrm>
                <a:off x="10805711" y="4824819"/>
                <a:ext cx="14040" cy="137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9DA8B53-EC04-34E7-0C2C-CFE55471E5E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88071" y="4807179"/>
                  <a:ext cx="4968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14:cNvPr>
              <p14:cNvContentPartPr/>
              <p14:nvPr/>
            </p14:nvContentPartPr>
            <p14:xfrm>
              <a:off x="8627771" y="5249080"/>
              <a:ext cx="162000" cy="222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74645E3-4838-BE12-8AF6-45543D1C66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09771" y="5231080"/>
                <a:ext cx="19764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64C781-6CFA-6D70-36DE-1A80384FDDDB}"/>
              </a:ext>
            </a:extLst>
          </p:cNvPr>
          <p:cNvGrpSpPr/>
          <p:nvPr/>
        </p:nvGrpSpPr>
        <p:grpSpPr>
          <a:xfrm>
            <a:off x="9269291" y="5257360"/>
            <a:ext cx="378720" cy="337320"/>
            <a:chOff x="9699791" y="5119659"/>
            <a:chExt cx="3787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14:cNvPr>
                <p14:cNvContentPartPr/>
                <p14:nvPr/>
              </p14:nvContentPartPr>
              <p14:xfrm>
                <a:off x="9814631" y="5147379"/>
                <a:ext cx="10800" cy="11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D92AF0-D467-E41B-D42F-412FCD1763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96631" y="5129739"/>
                  <a:ext cx="46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14:cNvPr>
                <p14:cNvContentPartPr/>
                <p14:nvPr/>
              </p14:nvContentPartPr>
              <p14:xfrm>
                <a:off x="9875831" y="5162499"/>
                <a:ext cx="1080" cy="87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0436287-E608-AA15-77D5-8BC14C66EC7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58191" y="5144859"/>
                  <a:ext cx="36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14:cNvPr>
                <p14:cNvContentPartPr/>
                <p14:nvPr/>
              </p14:nvContentPartPr>
              <p14:xfrm>
                <a:off x="9699791" y="5119659"/>
                <a:ext cx="234000" cy="39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15566D-669E-F8E6-B7F5-330541D180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82151" y="5101659"/>
                  <a:ext cx="269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14:cNvPr>
                <p14:cNvContentPartPr/>
                <p14:nvPr/>
              </p14:nvContentPartPr>
              <p14:xfrm>
                <a:off x="9733271" y="5311899"/>
                <a:ext cx="214560" cy="15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E910424-FF54-A4BC-DBE2-B2FEC59AB25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5631" y="5293899"/>
                  <a:ext cx="2502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14:cNvPr>
                <p14:cNvContentPartPr/>
                <p14:nvPr/>
              </p14:nvContentPartPr>
              <p14:xfrm>
                <a:off x="9902831" y="5344299"/>
                <a:ext cx="175680" cy="11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6500F5-D8A4-A0A3-B37B-3DEA57A4A12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85191" y="5326659"/>
                  <a:ext cx="21132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14:cNvPr>
              <p14:cNvContentPartPr/>
              <p14:nvPr/>
            </p14:nvContentPartPr>
            <p14:xfrm>
              <a:off x="10117091" y="5286160"/>
              <a:ext cx="177480" cy="171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5C33F24-DF9A-8AB0-44D6-DD052B945FE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99127" y="5268160"/>
                <a:ext cx="213048" cy="20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4533087-1B4C-D4BA-7045-CABF1C274540}"/>
              </a:ext>
            </a:extLst>
          </p:cNvPr>
          <p:cNvGrpSpPr/>
          <p:nvPr/>
        </p:nvGrpSpPr>
        <p:grpSpPr>
          <a:xfrm>
            <a:off x="10929971" y="5287600"/>
            <a:ext cx="1153080" cy="351360"/>
            <a:chOff x="11360471" y="5149899"/>
            <a:chExt cx="1153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14:cNvPr>
                <p14:cNvContentPartPr/>
                <p14:nvPr/>
              </p14:nvContentPartPr>
              <p14:xfrm>
                <a:off x="11360471" y="5168259"/>
                <a:ext cx="163080" cy="160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F0AC12F-075D-0F4B-8368-BC3947320FE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42471" y="5150619"/>
                  <a:ext cx="198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14:cNvPr>
                <p14:cNvContentPartPr/>
                <p14:nvPr/>
              </p14:nvContentPartPr>
              <p14:xfrm>
                <a:off x="11667191" y="5278779"/>
                <a:ext cx="165600" cy="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430CD68-2B47-C77A-1DE7-DCE6D07DEA2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649191" y="5260779"/>
                  <a:ext cx="20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14:cNvPr>
                <p14:cNvContentPartPr/>
                <p14:nvPr/>
              </p14:nvContentPartPr>
              <p14:xfrm>
                <a:off x="11734151" y="5206419"/>
                <a:ext cx="27360" cy="17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DA06545-AECB-AE1B-ED31-EC2DBEF78E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716151" y="5188419"/>
                  <a:ext cx="63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14:cNvPr>
                <p14:cNvContentPartPr/>
                <p14:nvPr/>
              </p14:nvContentPartPr>
              <p14:xfrm>
                <a:off x="11940431" y="5190579"/>
                <a:ext cx="25200" cy="14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AC55C0E-DCFD-4752-9917-6650D661AC9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922791" y="5172579"/>
                  <a:ext cx="60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14:cNvPr>
                <p14:cNvContentPartPr/>
                <p14:nvPr/>
              </p14:nvContentPartPr>
              <p14:xfrm>
                <a:off x="11950871" y="5188419"/>
                <a:ext cx="104760" cy="167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28E4835-0A48-9B55-B902-C5ADA03CFE4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32871" y="5170419"/>
                  <a:ext cx="140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14:cNvPr>
                <p14:cNvContentPartPr/>
                <p14:nvPr/>
              </p14:nvContentPartPr>
              <p14:xfrm>
                <a:off x="12138431" y="5149899"/>
                <a:ext cx="172080" cy="189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F6C3C55-01BD-41AF-44F4-B7FCB84E133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120431" y="5131899"/>
                  <a:ext cx="20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14:cNvPr>
                <p14:cNvContentPartPr/>
                <p14:nvPr/>
              </p14:nvContentPartPr>
              <p14:xfrm>
                <a:off x="12349391" y="5354019"/>
                <a:ext cx="94680" cy="147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D42D89E-2A6F-AB90-6947-F642AA0738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331751" y="5336379"/>
                  <a:ext cx="130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14:cNvPr>
                <p14:cNvContentPartPr/>
                <p14:nvPr/>
              </p14:nvContentPartPr>
              <p14:xfrm>
                <a:off x="12365951" y="5298219"/>
                <a:ext cx="147600" cy="392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2B9EEE2-19CE-336E-ABE1-F1B92950311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348311" y="5280219"/>
                  <a:ext cx="18324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14:cNvPr>
              <p14:cNvContentPartPr/>
              <p14:nvPr/>
            </p14:nvContentPartPr>
            <p14:xfrm>
              <a:off x="8651531" y="5771440"/>
              <a:ext cx="176040" cy="1814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04F7238-0E97-2A9C-BC0A-1F7ECE1A9E7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633531" y="5753404"/>
                <a:ext cx="211680" cy="217151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818C4B1-0648-BBDB-B7FF-A18960F158E6}"/>
              </a:ext>
            </a:extLst>
          </p:cNvPr>
          <p:cNvGrpSpPr/>
          <p:nvPr/>
        </p:nvGrpSpPr>
        <p:grpSpPr>
          <a:xfrm>
            <a:off x="9271811" y="5746960"/>
            <a:ext cx="521640" cy="275400"/>
            <a:chOff x="9702311" y="5609259"/>
            <a:chExt cx="5216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14:cNvPr>
                <p14:cNvContentPartPr/>
                <p14:nvPr/>
              </p14:nvContentPartPr>
              <p14:xfrm>
                <a:off x="9702311" y="5695299"/>
                <a:ext cx="17136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54ACB5E-FC22-80F3-ECE6-90EA0BEBFB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84671" y="5677659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14:cNvPr>
                <p14:cNvContentPartPr/>
                <p14:nvPr/>
              </p14:nvContentPartPr>
              <p14:xfrm>
                <a:off x="9956471" y="5640939"/>
                <a:ext cx="25200" cy="61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5744D6C-1BD8-0052-6A23-AE79499E90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938471" y="5622939"/>
                  <a:ext cx="60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14:cNvPr>
                <p14:cNvContentPartPr/>
                <p14:nvPr/>
              </p14:nvContentPartPr>
              <p14:xfrm>
                <a:off x="10036031" y="5623659"/>
                <a:ext cx="3600" cy="66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1F78826-2208-DE42-0579-D3ED2FB94E6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18391" y="5606019"/>
                  <a:ext cx="392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14:cNvPr>
                <p14:cNvContentPartPr/>
                <p14:nvPr/>
              </p14:nvContentPartPr>
              <p14:xfrm>
                <a:off x="9872591" y="5609259"/>
                <a:ext cx="280080" cy="147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1E5BF5-79EF-973D-0B21-33EE22CD83B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54951" y="5591619"/>
                  <a:ext cx="315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14:cNvPr>
                <p14:cNvContentPartPr/>
                <p14:nvPr/>
              </p14:nvContentPartPr>
              <p14:xfrm>
                <a:off x="10108751" y="5778459"/>
                <a:ext cx="115200" cy="106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BD85D6D-3AFD-7C53-47E6-9BA93CF118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90751" y="5760459"/>
                  <a:ext cx="1508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14:cNvPr>
              <p14:cNvContentPartPr/>
              <p14:nvPr/>
            </p14:nvContentPartPr>
            <p14:xfrm>
              <a:off x="10171451" y="5784400"/>
              <a:ext cx="179280" cy="1594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17959BA-789E-F34E-3DD9-10C303A39D4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53451" y="5766441"/>
                <a:ext cx="214920" cy="1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AA36AC1-AAF2-1832-A9F6-32D04AB67079}"/>
              </a:ext>
            </a:extLst>
          </p:cNvPr>
          <p:cNvGrpSpPr/>
          <p:nvPr/>
        </p:nvGrpSpPr>
        <p:grpSpPr>
          <a:xfrm>
            <a:off x="10914491" y="5788720"/>
            <a:ext cx="435600" cy="199440"/>
            <a:chOff x="11344991" y="5651019"/>
            <a:chExt cx="43560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14:cNvPr>
                <p14:cNvContentPartPr/>
                <p14:nvPr/>
              </p14:nvContentPartPr>
              <p14:xfrm>
                <a:off x="11344991" y="5651019"/>
                <a:ext cx="157680" cy="174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C63B276-9BD7-B7A9-8540-9D7A9BE590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326991" y="5633019"/>
                  <a:ext cx="193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14:cNvPr>
                <p14:cNvContentPartPr/>
                <p14:nvPr/>
              </p14:nvContentPartPr>
              <p14:xfrm>
                <a:off x="11644151" y="5727699"/>
                <a:ext cx="136440" cy="54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C42F589-7A05-DBBF-E634-EB70E093D4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6151" y="5710059"/>
                  <a:ext cx="172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14:cNvPr>
                <p14:cNvContentPartPr/>
                <p14:nvPr/>
              </p14:nvContentPartPr>
              <p14:xfrm>
                <a:off x="11695991" y="5685219"/>
                <a:ext cx="24120" cy="165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AA18B02-0590-4850-0AFE-4830FFF93D0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77991" y="5667579"/>
                  <a:ext cx="597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7AB5AAB-EE12-FAE2-6612-9502768208BA}"/>
              </a:ext>
            </a:extLst>
          </p:cNvPr>
          <p:cNvGrpSpPr/>
          <p:nvPr/>
        </p:nvGrpSpPr>
        <p:grpSpPr>
          <a:xfrm>
            <a:off x="11530811" y="5772160"/>
            <a:ext cx="564480" cy="270000"/>
            <a:chOff x="11961311" y="5634459"/>
            <a:chExt cx="5644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14:cNvPr>
                <p14:cNvContentPartPr/>
                <p14:nvPr/>
              </p14:nvContentPartPr>
              <p14:xfrm>
                <a:off x="11966711" y="5667939"/>
                <a:ext cx="23400" cy="10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DCA3AA-1481-F2FD-794D-C3AE95D8BA4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49071" y="5649939"/>
                  <a:ext cx="59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14:cNvPr>
                <p14:cNvContentPartPr/>
                <p14:nvPr/>
              </p14:nvContentPartPr>
              <p14:xfrm>
                <a:off x="11961311" y="5647779"/>
                <a:ext cx="172440" cy="174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708A76A-82A2-6FBE-6ACD-FE51141CABF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943311" y="5630139"/>
                  <a:ext cx="208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14:cNvPr>
                <p14:cNvContentPartPr/>
                <p14:nvPr/>
              </p14:nvContentPartPr>
              <p14:xfrm>
                <a:off x="12212591" y="5634459"/>
                <a:ext cx="222840" cy="173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966D3C9-7CF1-7378-CE13-A33CEECB0B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194951" y="5616459"/>
                  <a:ext cx="25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14:cNvPr>
                <p14:cNvContentPartPr/>
                <p14:nvPr/>
              </p14:nvContentPartPr>
              <p14:xfrm>
                <a:off x="12456671" y="5771619"/>
                <a:ext cx="69120" cy="132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C136EC8-538F-6C9A-9790-C53287C7335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439031" y="5753619"/>
                  <a:ext cx="10476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14:cNvPr>
              <p14:cNvContentPartPr/>
              <p14:nvPr/>
            </p14:nvContentPartPr>
            <p14:xfrm>
              <a:off x="8670971" y="6219280"/>
              <a:ext cx="147600" cy="1332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87812B-D779-D3BA-0931-C7F6205239B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653015" y="6201280"/>
                <a:ext cx="183153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14:cNvPr>
              <p14:cNvContentPartPr/>
              <p14:nvPr/>
            </p14:nvContentPartPr>
            <p14:xfrm>
              <a:off x="9538571" y="6211720"/>
              <a:ext cx="148680" cy="1386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622EFB57-D2DB-B465-4551-DEF22F6BAF8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520571" y="6193720"/>
                <a:ext cx="18432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05AD3D1-D023-9F65-7FE8-176C671AFE26}"/>
              </a:ext>
            </a:extLst>
          </p:cNvPr>
          <p:cNvGrpSpPr/>
          <p:nvPr/>
        </p:nvGrpSpPr>
        <p:grpSpPr>
          <a:xfrm>
            <a:off x="10174331" y="6149080"/>
            <a:ext cx="305640" cy="313560"/>
            <a:chOff x="10604831" y="6011379"/>
            <a:chExt cx="3056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3D61B1D-5316-1EEE-002E-A57525935DFB}"/>
                    </a:ext>
                  </a:extLst>
                </p14:cNvPr>
                <p14:cNvContentPartPr/>
                <p14:nvPr/>
              </p14:nvContentPartPr>
              <p14:xfrm>
                <a:off x="10604831" y="6011379"/>
                <a:ext cx="200520" cy="265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3D61B1D-5316-1EEE-002E-A57525935DF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587191" y="5993739"/>
                  <a:ext cx="236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558A3A5-BA0F-9863-1FFE-4A0E206EFDCC}"/>
                    </a:ext>
                  </a:extLst>
                </p14:cNvPr>
                <p14:cNvContentPartPr/>
                <p14:nvPr/>
              </p14:nvContentPartPr>
              <p14:xfrm>
                <a:off x="10829111" y="6198939"/>
                <a:ext cx="81360" cy="126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558A3A5-BA0F-9863-1FFE-4A0E206EFDC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11111" y="6180939"/>
                  <a:ext cx="117000" cy="16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14:cNvPr>
              <p14:cNvContentPartPr/>
              <p14:nvPr/>
            </p14:nvContentPartPr>
            <p14:xfrm>
              <a:off x="10978211" y="6227560"/>
              <a:ext cx="143640" cy="1648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00BF047-11EB-5149-7D7A-7F611431A4B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960166" y="6209560"/>
                <a:ext cx="17937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F59A2D4-97CD-7517-3522-59B5CCF45571}"/>
              </a:ext>
            </a:extLst>
          </p:cNvPr>
          <p:cNvGrpSpPr/>
          <p:nvPr/>
        </p:nvGrpSpPr>
        <p:grpSpPr>
          <a:xfrm>
            <a:off x="2357951" y="1310139"/>
            <a:ext cx="1724040" cy="4657320"/>
            <a:chOff x="2357951" y="1310139"/>
            <a:chExt cx="1724040" cy="46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14:cNvPr>
                <p14:cNvContentPartPr/>
                <p14:nvPr/>
              </p14:nvContentPartPr>
              <p14:xfrm>
                <a:off x="2937191" y="1706859"/>
                <a:ext cx="1144800" cy="1033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CB63B4F-1025-0B44-C4BB-14086E6E2CF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19191" y="1688859"/>
                  <a:ext cx="118044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14:cNvPr>
                <p14:cNvContentPartPr/>
                <p14:nvPr/>
              </p14:nvContentPartPr>
              <p14:xfrm>
                <a:off x="2946551" y="2556459"/>
                <a:ext cx="150840" cy="176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F4674B-0C09-569A-EAE6-31A6765ED52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8911" y="2538819"/>
                  <a:ext cx="186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14:cNvPr>
                <p14:cNvContentPartPr/>
                <p14:nvPr/>
              </p14:nvContentPartPr>
              <p14:xfrm>
                <a:off x="2730191" y="1706859"/>
                <a:ext cx="70560" cy="1112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928771B-91EE-A694-1536-A280C7548BF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712551" y="1688859"/>
                  <a:ext cx="106200" cy="11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14:cNvPr>
                <p14:cNvContentPartPr/>
                <p14:nvPr/>
              </p14:nvContentPartPr>
              <p14:xfrm>
                <a:off x="2625431" y="2744739"/>
                <a:ext cx="308160" cy="672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4170151-5932-7F39-D0C0-52738CF79E9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7791" y="2726739"/>
                  <a:ext cx="3438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14:cNvPr>
                <p14:cNvContentPartPr/>
                <p14:nvPr/>
              </p14:nvContentPartPr>
              <p14:xfrm>
                <a:off x="2577191" y="2828979"/>
                <a:ext cx="391320" cy="581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C7A7B04-F189-262E-8782-C566ECA4BC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59551" y="2811339"/>
                  <a:ext cx="42696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14:cNvPr>
                <p14:cNvContentPartPr/>
                <p14:nvPr/>
              </p14:nvContentPartPr>
              <p14:xfrm>
                <a:off x="2662151" y="3439539"/>
                <a:ext cx="26640" cy="3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391EFB6-7240-09DF-D86D-09A06B6D0B4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44511" y="3421539"/>
                  <a:ext cx="622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14:cNvPr>
                <p14:cNvContentPartPr/>
                <p14:nvPr/>
              </p14:nvContentPartPr>
              <p14:xfrm>
                <a:off x="2662151" y="3433059"/>
                <a:ext cx="130320" cy="459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A99B78E-CB67-9546-F79F-1CC2428B86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644511" y="3415059"/>
                  <a:ext cx="16596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14:cNvPr>
                <p14:cNvContentPartPr/>
                <p14:nvPr/>
              </p14:nvContentPartPr>
              <p14:xfrm>
                <a:off x="2357951" y="3861099"/>
                <a:ext cx="62280" cy="246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53CA3E1-83E4-D7FE-A104-E5BFB5BAF1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339951" y="3843099"/>
                  <a:ext cx="979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14:cNvPr>
                <p14:cNvContentPartPr/>
                <p14:nvPr/>
              </p14:nvContentPartPr>
              <p14:xfrm>
                <a:off x="2392871" y="3849579"/>
                <a:ext cx="761760" cy="2822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874769-47D3-DF31-1436-8C767359A69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375231" y="3831939"/>
                  <a:ext cx="797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14:cNvPr>
                <p14:cNvContentPartPr/>
                <p14:nvPr/>
              </p14:nvContentPartPr>
              <p14:xfrm>
                <a:off x="2375231" y="4024539"/>
                <a:ext cx="871920" cy="1519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9F2E028-FC42-6B51-24E9-2C1B4121723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357591" y="4006539"/>
                  <a:ext cx="907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14:cNvPr>
                <p14:cNvContentPartPr/>
                <p14:nvPr/>
              </p14:nvContentPartPr>
              <p14:xfrm>
                <a:off x="2770871" y="4137219"/>
                <a:ext cx="41400" cy="617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849AE13-1C96-F5A5-F590-3341ED513A4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52871" y="4119219"/>
                  <a:ext cx="770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14:cNvPr>
                <p14:cNvContentPartPr/>
                <p14:nvPr/>
              </p14:nvContentPartPr>
              <p14:xfrm>
                <a:off x="2663951" y="4708899"/>
                <a:ext cx="398880" cy="532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F21DD29-8E4A-FA9A-F071-3805E803ED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45951" y="4690899"/>
                  <a:ext cx="4345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14:cNvPr>
                <p14:cNvContentPartPr/>
                <p14:nvPr/>
              </p14:nvContentPartPr>
              <p14:xfrm>
                <a:off x="2605631" y="4881339"/>
                <a:ext cx="397800" cy="326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F59D333-018E-A30C-F319-538EAD049B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587991" y="4863699"/>
                  <a:ext cx="4334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14:cNvPr>
                <p14:cNvContentPartPr/>
                <p14:nvPr/>
              </p14:nvContentPartPr>
              <p14:xfrm>
                <a:off x="2851871" y="5247099"/>
                <a:ext cx="71280" cy="407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4A5BB0F-3EBD-A8A3-1299-1423C7CCDA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34231" y="5229459"/>
                  <a:ext cx="106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14:cNvPr>
                <p14:cNvContentPartPr/>
                <p14:nvPr/>
              </p14:nvContentPartPr>
              <p14:xfrm>
                <a:off x="2749271" y="5651739"/>
                <a:ext cx="343800" cy="315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26A9044-50B3-0FEF-FCAE-7D1B23E3A35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31271" y="5633739"/>
                  <a:ext cx="379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14:cNvPr>
                <p14:cNvContentPartPr/>
                <p14:nvPr/>
              </p14:nvContentPartPr>
              <p14:xfrm>
                <a:off x="2747471" y="5768379"/>
                <a:ext cx="25920" cy="182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2ABAB06-E5A1-F0AC-2407-45EFFC00F26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29831" y="5750379"/>
                  <a:ext cx="61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14:cNvPr>
                <p14:cNvContentPartPr/>
                <p14:nvPr/>
              </p14:nvContentPartPr>
              <p14:xfrm>
                <a:off x="2751431" y="1654659"/>
                <a:ext cx="775440" cy="309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AC80A1E-279D-02B2-B793-6667165C99B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733791" y="1637019"/>
                  <a:ext cx="811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14:cNvPr>
                <p14:cNvContentPartPr/>
                <p14:nvPr/>
              </p14:nvContentPartPr>
              <p14:xfrm>
                <a:off x="3480791" y="1653939"/>
                <a:ext cx="90000" cy="21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F167653-9B45-3A43-66D9-AD6A5DE9019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62791" y="1636299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14:cNvPr>
                <p14:cNvContentPartPr/>
                <p14:nvPr/>
              </p14:nvContentPartPr>
              <p14:xfrm>
                <a:off x="3614351" y="1310139"/>
                <a:ext cx="209160" cy="174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0016A2E-4561-6525-F735-DCC3D57EDF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96711" y="1292499"/>
                  <a:ext cx="244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14:cNvPr>
                <p14:cNvContentPartPr/>
                <p14:nvPr/>
              </p14:nvContentPartPr>
              <p14:xfrm>
                <a:off x="3894071" y="1404459"/>
                <a:ext cx="90360" cy="2268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4604085-1DBF-9C07-987E-22010903875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6431" y="1386459"/>
                  <a:ext cx="12600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5AAC807-2FA9-DB33-5949-FE6EA84FFA66}"/>
              </a:ext>
            </a:extLst>
          </p:cNvPr>
          <p:cNvGrpSpPr/>
          <p:nvPr/>
        </p:nvGrpSpPr>
        <p:grpSpPr>
          <a:xfrm>
            <a:off x="10707491" y="3826000"/>
            <a:ext cx="400320" cy="291960"/>
            <a:chOff x="11137991" y="3688299"/>
            <a:chExt cx="4003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14:cNvPr>
                <p14:cNvContentPartPr/>
                <p14:nvPr/>
              </p14:nvContentPartPr>
              <p14:xfrm>
                <a:off x="11137991" y="3843819"/>
                <a:ext cx="141480" cy="39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BAA2732-DBB5-F139-FA62-74621FD7459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20351" y="3826179"/>
                  <a:ext cx="177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14:cNvPr>
                <p14:cNvContentPartPr/>
                <p14:nvPr/>
              </p14:nvContentPartPr>
              <p14:xfrm>
                <a:off x="11338151" y="3780819"/>
                <a:ext cx="360" cy="77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F549429-96A6-5501-8A43-D0A8199A2F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320151" y="3762819"/>
                  <a:ext cx="3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14:cNvPr>
                <p14:cNvContentPartPr/>
                <p14:nvPr/>
              </p14:nvContentPartPr>
              <p14:xfrm>
                <a:off x="11388191" y="3739779"/>
                <a:ext cx="10800" cy="98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F919A97F-1D8D-6A13-360B-CD41C16C96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370551" y="3722139"/>
                  <a:ext cx="46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14:cNvPr>
                <p14:cNvContentPartPr/>
                <p14:nvPr/>
              </p14:nvContentPartPr>
              <p14:xfrm>
                <a:off x="11235911" y="3688299"/>
                <a:ext cx="302400" cy="92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54C2924-AA84-FD9C-CB7D-71F5A65DC90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18271" y="3670299"/>
                  <a:ext cx="338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14:cNvPr>
                <p14:cNvContentPartPr/>
                <p14:nvPr/>
              </p14:nvContentPartPr>
              <p14:xfrm>
                <a:off x="11265431" y="3911139"/>
                <a:ext cx="229680" cy="691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4DF3533-4763-B02E-E7DD-D9F9F954F3F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47791" y="3893499"/>
                  <a:ext cx="26532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14:cNvPr>
              <p14:cNvContentPartPr/>
              <p14:nvPr/>
            </p14:nvContentPartPr>
            <p14:xfrm>
              <a:off x="10990811" y="4135600"/>
              <a:ext cx="189000" cy="846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0E31B482-640F-7120-CE17-C2460C27E28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972811" y="4117523"/>
                <a:ext cx="224640" cy="120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9AA212-3F3A-E0E6-19C4-4981D9318A45}"/>
                  </a:ext>
                </a:extLst>
              </p:cNvPr>
              <p:cNvSpPr txBox="1"/>
              <p:nvPr/>
            </p:nvSpPr>
            <p:spPr>
              <a:xfrm>
                <a:off x="3438740" y="3372879"/>
                <a:ext cx="3495543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Rule 0: </a:t>
                </a:r>
                <a:r>
                  <a:rPr lang="en-US" dirty="0">
                    <a:solidFill>
                      <a:schemeClr val="tx1"/>
                    </a:solidFill>
                  </a:rPr>
                  <a:t>there must be a base frame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 1: </a:t>
                </a:r>
                <a:r>
                  <a:rPr lang="en-US" dirty="0"/>
                  <a:t>Z axis must be on the direction of moving vector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axis lies along common normal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Rule 3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at 0 initial position of revolute joint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9AA212-3F3A-E0E6-19C4-4981D931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40" y="3372879"/>
                <a:ext cx="3495543" cy="2308324"/>
              </a:xfrm>
              <a:prstGeom prst="rect">
                <a:avLst/>
              </a:prstGeom>
              <a:blipFill>
                <a:blip r:embed="rId280"/>
                <a:stretch>
                  <a:fillRect l="-1394" t="-1319" r="-2613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78C2C-8FCD-B87F-3E0F-1E9950D8C607}"/>
                  </a:ext>
                </a:extLst>
              </p:cNvPr>
              <p:cNvSpPr txBox="1"/>
              <p:nvPr/>
            </p:nvSpPr>
            <p:spPr>
              <a:xfrm>
                <a:off x="6540845" y="156357"/>
                <a:ext cx="58629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length (displacement along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378C2C-8FCD-B87F-3E0F-1E9950D8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845" y="156357"/>
                <a:ext cx="5862971" cy="461665"/>
              </a:xfrm>
              <a:prstGeom prst="rect">
                <a:avLst/>
              </a:prstGeom>
              <a:blipFill>
                <a:blip r:embed="rId28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76FBE-8773-3D97-B76F-888D965B07D4}"/>
                  </a:ext>
                </a:extLst>
              </p:cNvPr>
              <p:cNvSpPr txBox="1"/>
              <p:nvPr/>
            </p:nvSpPr>
            <p:spPr>
              <a:xfrm>
                <a:off x="6543910" y="663804"/>
                <a:ext cx="55513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: link twist  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76FBE-8773-3D97-B76F-888D965B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910" y="663804"/>
                <a:ext cx="5551381" cy="461665"/>
              </a:xfrm>
              <a:prstGeom prst="rect">
                <a:avLst/>
              </a:prstGeom>
              <a:blipFill>
                <a:blip r:embed="rId282"/>
                <a:stretch>
                  <a:fillRect t="-10526" r="-120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43EE1E-231D-23F0-1FDE-BE70EE2DC027}"/>
                  </a:ext>
                </a:extLst>
              </p:cNvPr>
              <p:cNvSpPr txBox="1"/>
              <p:nvPr/>
            </p:nvSpPr>
            <p:spPr>
              <a:xfrm>
                <a:off x="82632" y="5833000"/>
                <a:ext cx="741917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link offset (displacement along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joint angle (rotation around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   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43EE1E-231D-23F0-1FDE-BE70EE2DC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2" y="5833000"/>
                <a:ext cx="7419173" cy="830997"/>
              </a:xfrm>
              <a:prstGeom prst="rect">
                <a:avLst/>
              </a:prstGeom>
              <a:blipFill>
                <a:blip r:embed="rId283"/>
                <a:stretch>
                  <a:fillRect l="-24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6C5D62-BBE9-DD11-65EA-B8E00C4A027F}"/>
                  </a:ext>
                </a:extLst>
              </p14:cNvPr>
              <p14:cNvContentPartPr/>
              <p14:nvPr/>
            </p14:nvContentPartPr>
            <p14:xfrm>
              <a:off x="3474992" y="1575742"/>
              <a:ext cx="86040" cy="155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6C5D62-BBE9-DD11-65EA-B8E00C4A027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456992" y="1557742"/>
                <a:ext cx="12168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90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4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0462"/>
                <a:ext cx="10515600" cy="540912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4 parameters of </a:t>
                </a:r>
                <a:r>
                  <a:rPr lang="en-US" dirty="0" err="1"/>
                  <a:t>Denavit-Hartenberg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Rot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Tran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Ro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Rot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   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      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func>
                                    <m:func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func>
                                          <m:func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latin typeface="Cambria Math" panose="02040503050406030204" pitchFamily="18" charset="0"/>
                                              </a:rPr>
                                              <m:t>cos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   0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   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,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Trans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sz="22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Rot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0462"/>
                <a:ext cx="10515600" cy="5409127"/>
              </a:xfrm>
              <a:blipFill>
                <a:blip r:embed="rId3"/>
                <a:stretch>
                  <a:fillRect l="-928" t="-2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62D9CA-F4EA-0EBA-3611-A46499A69ABC}"/>
              </a:ext>
            </a:extLst>
          </p:cNvPr>
          <p:cNvSpPr txBox="1"/>
          <p:nvPr/>
        </p:nvSpPr>
        <p:spPr>
          <a:xfrm>
            <a:off x="8628846" y="2624696"/>
            <a:ext cx="3181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!!!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Practice in MATLAB to illustrate the use of Homogenous transformation matrix</a:t>
            </a:r>
          </a:p>
        </p:txBody>
      </p:sp>
    </p:spTree>
    <p:extLst>
      <p:ext uri="{BB962C8B-B14F-4D97-AF65-F5344CB8AC3E}">
        <p14:creationId xmlns:p14="http://schemas.microsoft.com/office/powerpoint/2010/main" val="540280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942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Denavit-Hartenberg</a:t>
            </a:r>
            <a:r>
              <a:rPr lang="en-US"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7708"/>
            <a:ext cx="6961094" cy="4351338"/>
          </a:xfrm>
        </p:spPr>
        <p:txBody>
          <a:bodyPr/>
          <a:lstStyle/>
          <a:p>
            <a:r>
              <a:rPr lang="en-US" dirty="0"/>
              <a:t>Homework (DO NOT use the axes shown in the schematic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06" y="454408"/>
            <a:ext cx="4129590" cy="6233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017762"/>
                  </p:ext>
                </p:extLst>
              </p:nvPr>
            </p:nvGraphicFramePr>
            <p:xfrm>
              <a:off x="959349" y="2026862"/>
              <a:ext cx="4861856" cy="4599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08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9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72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41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88347"/>
                      </a:ext>
                    </a:extLst>
                  </a:tr>
                  <a:tr h="45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595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0017762"/>
                  </p:ext>
                </p:extLst>
              </p:nvPr>
            </p:nvGraphicFramePr>
            <p:xfrm>
              <a:off x="959349" y="2026862"/>
              <a:ext cx="4861856" cy="45994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08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3425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1933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872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41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Link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897" t="-5806" r="-347586" b="-40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76471" t="-5806" r="-196471" b="-40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1258" t="-5806" r="-121192" b="-40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8876" t="-5806" r="-2809" b="-4019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3’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68834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259515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510A2D9-8902-A940-9A6F-6BAC5B7A2CFF}"/>
              </a:ext>
            </a:extLst>
          </p:cNvPr>
          <p:cNvGrpSpPr/>
          <p:nvPr/>
        </p:nvGrpSpPr>
        <p:grpSpPr>
          <a:xfrm>
            <a:off x="8617631" y="6162939"/>
            <a:ext cx="1154880" cy="225000"/>
            <a:chOff x="8617631" y="6162939"/>
            <a:chExt cx="115488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F9E4681-2582-EE0A-18F0-0450784E7E78}"/>
                    </a:ext>
                  </a:extLst>
                </p14:cNvPr>
                <p14:cNvContentPartPr/>
                <p14:nvPr/>
              </p14:nvContentPartPr>
              <p14:xfrm>
                <a:off x="8617631" y="6270579"/>
                <a:ext cx="737280" cy="29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F9E4681-2582-EE0A-18F0-0450784E7E7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599991" y="6252579"/>
                  <a:ext cx="7729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1D3465-1F7A-7735-4CDC-F23E44CF53A0}"/>
                    </a:ext>
                  </a:extLst>
                </p14:cNvPr>
                <p14:cNvContentPartPr/>
                <p14:nvPr/>
              </p14:nvContentPartPr>
              <p14:xfrm>
                <a:off x="9306311" y="6205419"/>
                <a:ext cx="90000" cy="18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1D3465-1F7A-7735-4CDC-F23E44CF53A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88311" y="6187419"/>
                  <a:ext cx="125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032D11-166B-AA1F-D26B-DFDE4E07297C}"/>
                    </a:ext>
                  </a:extLst>
                </p14:cNvPr>
                <p14:cNvContentPartPr/>
                <p14:nvPr/>
              </p14:nvContentPartPr>
              <p14:xfrm>
                <a:off x="9476591" y="6162939"/>
                <a:ext cx="194040" cy="182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032D11-166B-AA1F-D26B-DFDE4E0729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58951" y="6145299"/>
                  <a:ext cx="229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061FDD-6065-7F28-739F-FB16F3431169}"/>
                    </a:ext>
                  </a:extLst>
                </p14:cNvPr>
                <p14:cNvContentPartPr/>
                <p14:nvPr/>
              </p14:nvContentPartPr>
              <p14:xfrm>
                <a:off x="9687911" y="6290379"/>
                <a:ext cx="84600" cy="56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061FDD-6065-7F28-739F-FB16F343116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669911" y="6272379"/>
                  <a:ext cx="12024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AA4616-BD25-54F9-8B49-4189A8DA9116}"/>
                  </a:ext>
                </a:extLst>
              </p14:cNvPr>
              <p14:cNvContentPartPr/>
              <p14:nvPr/>
            </p14:nvContentPartPr>
            <p14:xfrm>
              <a:off x="9254471" y="5073219"/>
              <a:ext cx="100080" cy="120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AA4616-BD25-54F9-8B49-4189A8DA91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36471" y="5055219"/>
                <a:ext cx="13572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34AD02F-2658-1E54-A45D-4DF7C4CAA5D1}"/>
              </a:ext>
            </a:extLst>
          </p:cNvPr>
          <p:cNvGrpSpPr/>
          <p:nvPr/>
        </p:nvGrpSpPr>
        <p:grpSpPr>
          <a:xfrm>
            <a:off x="8687831" y="4247379"/>
            <a:ext cx="447480" cy="192240"/>
            <a:chOff x="8687831" y="4247379"/>
            <a:chExt cx="44748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CD23B08-1556-6FB3-D7FF-4AF6AB9C85D2}"/>
                    </a:ext>
                  </a:extLst>
                </p14:cNvPr>
                <p14:cNvContentPartPr/>
                <p14:nvPr/>
              </p14:nvContentPartPr>
              <p14:xfrm>
                <a:off x="8687831" y="4365819"/>
                <a:ext cx="67320" cy="7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CD23B08-1556-6FB3-D7FF-4AF6AB9C85D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70191" y="4348179"/>
                  <a:ext cx="102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FD3096-9A96-E54B-32DF-24E2CFD2A3A2}"/>
                    </a:ext>
                  </a:extLst>
                </p14:cNvPr>
                <p14:cNvContentPartPr/>
                <p14:nvPr/>
              </p14:nvContentPartPr>
              <p14:xfrm>
                <a:off x="8838311" y="4257819"/>
                <a:ext cx="22680" cy="11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FD3096-9A96-E54B-32DF-24E2CFD2A3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20671" y="4240179"/>
                  <a:ext cx="58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6925B9-9437-44E4-FE35-E19188782115}"/>
                    </a:ext>
                  </a:extLst>
                </p14:cNvPr>
                <p14:cNvContentPartPr/>
                <p14:nvPr/>
              </p14:nvContentPartPr>
              <p14:xfrm>
                <a:off x="8938031" y="4328019"/>
                <a:ext cx="18720" cy="81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6925B9-9437-44E4-FE35-E1918878211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20391" y="4310019"/>
                  <a:ext cx="54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FFF422-DF00-47F5-2D87-4C0B19B8B17B}"/>
                    </a:ext>
                  </a:extLst>
                </p14:cNvPr>
                <p14:cNvContentPartPr/>
                <p14:nvPr/>
              </p14:nvContentPartPr>
              <p14:xfrm>
                <a:off x="9061151" y="4247379"/>
                <a:ext cx="74160" cy="14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FFF422-DF00-47F5-2D87-4C0B19B8B17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43151" y="4229379"/>
                  <a:ext cx="1098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2C1EAD-FB65-5DA9-0A03-50818CCE214B}"/>
              </a:ext>
            </a:extLst>
          </p:cNvPr>
          <p:cNvGrpSpPr/>
          <p:nvPr/>
        </p:nvGrpSpPr>
        <p:grpSpPr>
          <a:xfrm>
            <a:off x="10034591" y="4297779"/>
            <a:ext cx="131040" cy="120240"/>
            <a:chOff x="10034591" y="4297779"/>
            <a:chExt cx="13104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731A81-97FE-8AEC-D4A5-8B93550A88C3}"/>
                    </a:ext>
                  </a:extLst>
                </p14:cNvPr>
                <p14:cNvContentPartPr/>
                <p14:nvPr/>
              </p14:nvContentPartPr>
              <p14:xfrm>
                <a:off x="10051871" y="4297779"/>
                <a:ext cx="9684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731A81-97FE-8AEC-D4A5-8B93550A88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34231" y="4279779"/>
                  <a:ext cx="132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412110-0A17-6038-ED22-4428EFE0DFAC}"/>
                    </a:ext>
                  </a:extLst>
                </p14:cNvPr>
                <p14:cNvContentPartPr/>
                <p14:nvPr/>
              </p14:nvContentPartPr>
              <p14:xfrm>
                <a:off x="10034591" y="4313619"/>
                <a:ext cx="13104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412110-0A17-6038-ED22-4428EFE0DFA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16591" y="4295619"/>
                  <a:ext cx="16668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ADD314-2B17-3DDA-29E1-D7A78FB22F5B}"/>
              </a:ext>
            </a:extLst>
          </p:cNvPr>
          <p:cNvGrpSpPr/>
          <p:nvPr/>
        </p:nvGrpSpPr>
        <p:grpSpPr>
          <a:xfrm>
            <a:off x="10430591" y="4198059"/>
            <a:ext cx="305640" cy="278280"/>
            <a:chOff x="10430591" y="4198059"/>
            <a:chExt cx="3056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0CCDA76-17B7-97F4-E6F1-1B5D84BD021C}"/>
                    </a:ext>
                  </a:extLst>
                </p14:cNvPr>
                <p14:cNvContentPartPr/>
                <p14:nvPr/>
              </p14:nvContentPartPr>
              <p14:xfrm>
                <a:off x="10465511" y="4232259"/>
                <a:ext cx="126360" cy="16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0CCDA76-17B7-97F4-E6F1-1B5D84BD021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7511" y="4214619"/>
                  <a:ext cx="1620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761E66-3526-3F9F-2B9D-78F9ABE6C2B3}"/>
                    </a:ext>
                  </a:extLst>
                </p14:cNvPr>
                <p14:cNvContentPartPr/>
                <p14:nvPr/>
              </p14:nvContentPartPr>
              <p14:xfrm>
                <a:off x="10430591" y="4322979"/>
                <a:ext cx="154800" cy="19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761E66-3526-3F9F-2B9D-78F9ABE6C2B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12591" y="4304979"/>
                  <a:ext cx="190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6AFA15-0666-0396-233E-15A29B59931F}"/>
                    </a:ext>
                  </a:extLst>
                </p14:cNvPr>
                <p14:cNvContentPartPr/>
                <p14:nvPr/>
              </p14:nvContentPartPr>
              <p14:xfrm>
                <a:off x="10622471" y="4348899"/>
                <a:ext cx="113760" cy="12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6AFA15-0666-0396-233E-15A29B59931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04831" y="4330899"/>
                  <a:ext cx="149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385799-5112-46E0-A939-B9D76A6C6D9E}"/>
                    </a:ext>
                  </a:extLst>
                </p14:cNvPr>
                <p14:cNvContentPartPr/>
                <p14:nvPr/>
              </p14:nvContentPartPr>
              <p14:xfrm>
                <a:off x="10640831" y="4198059"/>
                <a:ext cx="360" cy="9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385799-5112-46E0-A939-B9D76A6C6D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623191" y="4180419"/>
                  <a:ext cx="3600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46FDF5-FFB6-C8CF-AD96-33FB5623120F}"/>
              </a:ext>
            </a:extLst>
          </p:cNvPr>
          <p:cNvGrpSpPr/>
          <p:nvPr/>
        </p:nvGrpSpPr>
        <p:grpSpPr>
          <a:xfrm>
            <a:off x="10135031" y="1897659"/>
            <a:ext cx="82440" cy="220680"/>
            <a:chOff x="10135031" y="1897659"/>
            <a:chExt cx="8244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2FD958-0DA8-D051-D321-89296B3F613C}"/>
                    </a:ext>
                  </a:extLst>
                </p14:cNvPr>
                <p14:cNvContentPartPr/>
                <p14:nvPr/>
              </p14:nvContentPartPr>
              <p14:xfrm>
                <a:off x="10135031" y="1897659"/>
                <a:ext cx="82440" cy="137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2FD958-0DA8-D051-D321-89296B3F61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117031" y="1880019"/>
                  <a:ext cx="118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B5EB653-8826-C0AC-C841-8055D9C80E55}"/>
                    </a:ext>
                  </a:extLst>
                </p14:cNvPr>
                <p14:cNvContentPartPr/>
                <p14:nvPr/>
              </p14:nvContentPartPr>
              <p14:xfrm>
                <a:off x="10163471" y="1977219"/>
                <a:ext cx="34560" cy="141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B5EB653-8826-C0AC-C841-8055D9C80E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45831" y="1959219"/>
                  <a:ext cx="7020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5F0862-44D8-0468-5AA7-0A460F60A04F}"/>
              </a:ext>
            </a:extLst>
          </p:cNvPr>
          <p:cNvGrpSpPr/>
          <p:nvPr/>
        </p:nvGrpSpPr>
        <p:grpSpPr>
          <a:xfrm>
            <a:off x="10814711" y="2611179"/>
            <a:ext cx="168120" cy="187920"/>
            <a:chOff x="10814711" y="2611179"/>
            <a:chExt cx="168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1DF4CB-9FE0-FB75-33F4-329D31CA017B}"/>
                    </a:ext>
                  </a:extLst>
                </p14:cNvPr>
                <p14:cNvContentPartPr/>
                <p14:nvPr/>
              </p14:nvContentPartPr>
              <p14:xfrm>
                <a:off x="10814711" y="2611179"/>
                <a:ext cx="94680" cy="187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1DF4CB-9FE0-FB75-33F4-329D31CA01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796711" y="2593179"/>
                  <a:ext cx="130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13025B-8808-53EA-30B2-0D467BC05B82}"/>
                    </a:ext>
                  </a:extLst>
                </p14:cNvPr>
                <p14:cNvContentPartPr/>
                <p14:nvPr/>
              </p14:nvContentPartPr>
              <p14:xfrm>
                <a:off x="10903631" y="2618379"/>
                <a:ext cx="79200" cy="3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13025B-8808-53EA-30B2-0D467BC05B8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885991" y="2600379"/>
                  <a:ext cx="11484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7AFA7F-5533-C325-FBEF-1EDABB705999}"/>
                  </a:ext>
                </a:extLst>
              </p14:cNvPr>
              <p14:cNvContentPartPr/>
              <p14:nvPr/>
            </p14:nvContentPartPr>
            <p14:xfrm>
              <a:off x="10412951" y="1900539"/>
              <a:ext cx="89640" cy="138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7AFA7F-5533-C325-FBEF-1EDABB70599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395311" y="1882539"/>
                <a:ext cx="1252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6E47AF6-1C4D-0F32-8996-5932486638B6}"/>
              </a:ext>
            </a:extLst>
          </p:cNvPr>
          <p:cNvGrpSpPr/>
          <p:nvPr/>
        </p:nvGrpSpPr>
        <p:grpSpPr>
          <a:xfrm>
            <a:off x="10726871" y="1910619"/>
            <a:ext cx="127080" cy="214920"/>
            <a:chOff x="10726871" y="1910619"/>
            <a:chExt cx="1270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63CE18-A2D9-039B-151B-836DF3639CC9}"/>
                    </a:ext>
                  </a:extLst>
                </p14:cNvPr>
                <p14:cNvContentPartPr/>
                <p14:nvPr/>
              </p14:nvContentPartPr>
              <p14:xfrm>
                <a:off x="10726871" y="1910619"/>
                <a:ext cx="100440" cy="214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63CE18-A2D9-039B-151B-836DF3639C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709231" y="1892619"/>
                  <a:ext cx="136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67AA74-128F-1A26-9508-4A89DC1C1FF9}"/>
                    </a:ext>
                  </a:extLst>
                </p14:cNvPr>
                <p14:cNvContentPartPr/>
                <p14:nvPr/>
              </p14:nvContentPartPr>
              <p14:xfrm>
                <a:off x="10730111" y="2014299"/>
                <a:ext cx="123840" cy="25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67AA74-128F-1A26-9508-4A89DC1C1FF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2111" y="1996659"/>
                  <a:ext cx="15948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E9F5B5-D55B-B256-3AC0-C79D09D2A84F}"/>
              </a:ext>
            </a:extLst>
          </p:cNvPr>
          <p:cNvGrpSpPr/>
          <p:nvPr/>
        </p:nvGrpSpPr>
        <p:grpSpPr>
          <a:xfrm>
            <a:off x="8091671" y="5384259"/>
            <a:ext cx="145800" cy="219240"/>
            <a:chOff x="8091671" y="5384259"/>
            <a:chExt cx="14580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C32710-F044-7584-0BDF-F002342FCE53}"/>
                    </a:ext>
                  </a:extLst>
                </p14:cNvPr>
                <p14:cNvContentPartPr/>
                <p14:nvPr/>
              </p14:nvContentPartPr>
              <p14:xfrm>
                <a:off x="8103911" y="5461659"/>
                <a:ext cx="133560" cy="10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C32710-F044-7584-0BDF-F002342FCE5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85911" y="5443659"/>
                  <a:ext cx="169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12BB69-2788-2E99-876D-3BD89B64BD57}"/>
                    </a:ext>
                  </a:extLst>
                </p14:cNvPr>
                <p14:cNvContentPartPr/>
                <p14:nvPr/>
              </p14:nvContentPartPr>
              <p14:xfrm>
                <a:off x="8091671" y="5384259"/>
                <a:ext cx="137880" cy="21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12BB69-2788-2E99-876D-3BD89B64BD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74031" y="5366259"/>
                  <a:ext cx="17352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7015EA-6542-0653-E9F1-827765CB2B98}"/>
              </a:ext>
            </a:extLst>
          </p:cNvPr>
          <p:cNvGrpSpPr/>
          <p:nvPr/>
        </p:nvGrpSpPr>
        <p:grpSpPr>
          <a:xfrm>
            <a:off x="8576951" y="4579659"/>
            <a:ext cx="1104840" cy="420480"/>
            <a:chOff x="8576951" y="4579659"/>
            <a:chExt cx="110484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4AD5AE-0A68-2088-1E9C-77BAD7A48286}"/>
                    </a:ext>
                  </a:extLst>
                </p14:cNvPr>
                <p14:cNvContentPartPr/>
                <p14:nvPr/>
              </p14:nvContentPartPr>
              <p14:xfrm>
                <a:off x="8576951" y="4672179"/>
                <a:ext cx="388080" cy="327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4AD5AE-0A68-2088-1E9C-77BAD7A4828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59311" y="4654539"/>
                  <a:ext cx="423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75EC13-E707-2021-69EF-FD6A35A886D5}"/>
                    </a:ext>
                  </a:extLst>
                </p14:cNvPr>
                <p14:cNvContentPartPr/>
                <p14:nvPr/>
              </p14:nvContentPartPr>
              <p14:xfrm>
                <a:off x="8895191" y="4659939"/>
                <a:ext cx="8640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75EC13-E707-2021-69EF-FD6A35A886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77191" y="4641939"/>
                  <a:ext cx="122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D75DDF-ADA8-FB59-370B-0C4B423842CF}"/>
                    </a:ext>
                  </a:extLst>
                </p14:cNvPr>
                <p14:cNvContentPartPr/>
                <p14:nvPr/>
              </p14:nvContentPartPr>
              <p14:xfrm>
                <a:off x="9056831" y="4624659"/>
                <a:ext cx="77760" cy="13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D75DDF-ADA8-FB59-370B-0C4B423842C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038831" y="4607019"/>
                  <a:ext cx="113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E8EAC3-5D1A-FD4A-9793-B5B8429150AD}"/>
                    </a:ext>
                  </a:extLst>
                </p14:cNvPr>
                <p14:cNvContentPartPr/>
                <p14:nvPr/>
              </p14:nvContentPartPr>
              <p14:xfrm>
                <a:off x="9145031" y="4603419"/>
                <a:ext cx="81000" cy="127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E8EAC3-5D1A-FD4A-9793-B5B8429150A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27031" y="4585419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5EAF0B-249E-0D5F-9625-555AC54EB632}"/>
                    </a:ext>
                  </a:extLst>
                </p14:cNvPr>
                <p14:cNvContentPartPr/>
                <p14:nvPr/>
              </p14:nvContentPartPr>
              <p14:xfrm>
                <a:off x="9246551" y="4661019"/>
                <a:ext cx="24480" cy="14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5EAF0B-249E-0D5F-9625-555AC54EB63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28551" y="4643379"/>
                  <a:ext cx="60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1A06D5-050E-CC29-D791-D56266384F4A}"/>
                    </a:ext>
                  </a:extLst>
                </p14:cNvPr>
                <p14:cNvContentPartPr/>
                <p14:nvPr/>
              </p14:nvContentPartPr>
              <p14:xfrm>
                <a:off x="9364991" y="4692339"/>
                <a:ext cx="16920" cy="64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1A06D5-050E-CC29-D791-D56266384F4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47351" y="4674339"/>
                  <a:ext cx="52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78E8CC-8B63-542A-C30A-0DEB49099575}"/>
                    </a:ext>
                  </a:extLst>
                </p14:cNvPr>
                <p14:cNvContentPartPr/>
                <p14:nvPr/>
              </p14:nvContentPartPr>
              <p14:xfrm>
                <a:off x="9454271" y="4579659"/>
                <a:ext cx="117360" cy="122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78E8CC-8B63-542A-C30A-0DEB490995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36631" y="4562019"/>
                  <a:ext cx="153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F26C24-7FB6-A6DD-401B-5AC697732509}"/>
                    </a:ext>
                  </a:extLst>
                </p14:cNvPr>
                <p14:cNvContentPartPr/>
                <p14:nvPr/>
              </p14:nvContentPartPr>
              <p14:xfrm>
                <a:off x="9613031" y="4676499"/>
                <a:ext cx="68760" cy="10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F26C24-7FB6-A6DD-401B-5AC6977325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595391" y="4658499"/>
                  <a:ext cx="1044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3B9F4D9-1E2D-984D-63E0-C2D7FFBDF521}"/>
              </a:ext>
            </a:extLst>
          </p:cNvPr>
          <p:cNvGrpSpPr/>
          <p:nvPr/>
        </p:nvGrpSpPr>
        <p:grpSpPr>
          <a:xfrm>
            <a:off x="10279751" y="2183859"/>
            <a:ext cx="1150560" cy="344520"/>
            <a:chOff x="10279751" y="2183859"/>
            <a:chExt cx="115056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EC7365-2C33-307A-A256-C416D122146E}"/>
                    </a:ext>
                  </a:extLst>
                </p14:cNvPr>
                <p14:cNvContentPartPr/>
                <p14:nvPr/>
              </p14:nvContentPartPr>
              <p14:xfrm>
                <a:off x="10279751" y="2229939"/>
                <a:ext cx="230400" cy="298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EC7365-2C33-307A-A256-C416D122146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62111" y="2211939"/>
                  <a:ext cx="2660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5DE012-657B-0186-24B1-5EA6B2528E94}"/>
                    </a:ext>
                  </a:extLst>
                </p14:cNvPr>
                <p14:cNvContentPartPr/>
                <p14:nvPr/>
              </p14:nvContentPartPr>
              <p14:xfrm>
                <a:off x="10384871" y="2185659"/>
                <a:ext cx="166320" cy="9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5DE012-657B-0186-24B1-5EA6B2528E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66871" y="2167659"/>
                  <a:ext cx="2019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B6F77DA-D632-0B26-13DC-22BB7F2DB4D0}"/>
                    </a:ext>
                  </a:extLst>
                </p14:cNvPr>
                <p14:cNvContentPartPr/>
                <p14:nvPr/>
              </p14:nvContentPartPr>
              <p14:xfrm>
                <a:off x="10613831" y="2215539"/>
                <a:ext cx="99000" cy="88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B6F77DA-D632-0B26-13DC-22BB7F2DB4D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595831" y="2197899"/>
                  <a:ext cx="134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56BCAA-186B-583F-790D-B526158E181F}"/>
                    </a:ext>
                  </a:extLst>
                </p14:cNvPr>
                <p14:cNvContentPartPr/>
                <p14:nvPr/>
              </p14:nvContentPartPr>
              <p14:xfrm>
                <a:off x="10690871" y="2209059"/>
                <a:ext cx="110520" cy="92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56BCAA-186B-583F-790D-B526158E181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73231" y="2191059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3F2C08-4D27-7402-E7A3-E3C6CF15772C}"/>
                    </a:ext>
                  </a:extLst>
                </p14:cNvPr>
                <p14:cNvContentPartPr/>
                <p14:nvPr/>
              </p14:nvContentPartPr>
              <p14:xfrm>
                <a:off x="10843511" y="2290419"/>
                <a:ext cx="7920" cy="76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3F2C08-4D27-7402-E7A3-E3C6CF15772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25871" y="2272779"/>
                  <a:ext cx="4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3077427-728D-D962-889F-B4F2262F16C7}"/>
                    </a:ext>
                  </a:extLst>
                </p14:cNvPr>
                <p14:cNvContentPartPr/>
                <p14:nvPr/>
              </p14:nvContentPartPr>
              <p14:xfrm>
                <a:off x="10853591" y="2267019"/>
                <a:ext cx="100080" cy="9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077427-728D-D962-889F-B4F2262F16C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835591" y="2249019"/>
                  <a:ext cx="135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2F82724-5E4A-A3A2-24CD-11ED7829FDBC}"/>
                    </a:ext>
                  </a:extLst>
                </p14:cNvPr>
                <p14:cNvContentPartPr/>
                <p14:nvPr/>
              </p14:nvContentPartPr>
              <p14:xfrm>
                <a:off x="10907951" y="2287899"/>
                <a:ext cx="11880" cy="175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2F82724-5E4A-A3A2-24CD-11ED7829FDB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90311" y="2270259"/>
                  <a:ext cx="47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5AE4AC-4B93-F8C6-C2E7-B61109D44BF0}"/>
                    </a:ext>
                  </a:extLst>
                </p14:cNvPr>
                <p14:cNvContentPartPr/>
                <p14:nvPr/>
              </p14:nvContentPartPr>
              <p14:xfrm>
                <a:off x="11002631" y="2322819"/>
                <a:ext cx="6840" cy="5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5AE4AC-4B93-F8C6-C2E7-B61109D44B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984631" y="2304819"/>
                  <a:ext cx="42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06B73C4-7575-0AF0-2359-279D82E3AFEB}"/>
                    </a:ext>
                  </a:extLst>
                </p14:cNvPr>
                <p14:cNvContentPartPr/>
                <p14:nvPr/>
              </p14:nvContentPartPr>
              <p14:xfrm>
                <a:off x="11079311" y="2235339"/>
                <a:ext cx="84600" cy="11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06B73C4-7575-0AF0-2359-279D82E3AF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61311" y="2217339"/>
                  <a:ext cx="120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6A2DD8-426A-4F98-055B-B998E7F77384}"/>
                    </a:ext>
                  </a:extLst>
                </p14:cNvPr>
                <p14:cNvContentPartPr/>
                <p14:nvPr/>
              </p14:nvContentPartPr>
              <p14:xfrm>
                <a:off x="11077511" y="2194299"/>
                <a:ext cx="145440" cy="16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6A2DD8-426A-4F98-055B-B998E7F7738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59871" y="2176659"/>
                  <a:ext cx="181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68A83CD-DB33-9917-2611-65739206563F}"/>
                    </a:ext>
                  </a:extLst>
                </p14:cNvPr>
                <p14:cNvContentPartPr/>
                <p14:nvPr/>
              </p14:nvContentPartPr>
              <p14:xfrm>
                <a:off x="11256791" y="2294739"/>
                <a:ext cx="5040" cy="6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68A83CD-DB33-9917-2611-6573920656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39151" y="2277099"/>
                  <a:ext cx="4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FAA116-DC9A-3089-CD65-FDF812122A3B}"/>
                    </a:ext>
                  </a:extLst>
                </p14:cNvPr>
                <p14:cNvContentPartPr/>
                <p14:nvPr/>
              </p14:nvContentPartPr>
              <p14:xfrm>
                <a:off x="11361191" y="2183859"/>
                <a:ext cx="69120" cy="135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FAA116-DC9A-3089-CD65-FDF812122A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43551" y="2165859"/>
                  <a:ext cx="1047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6194BC0-997C-3285-07CF-1BDF27C41777}"/>
              </a:ext>
            </a:extLst>
          </p:cNvPr>
          <p:cNvGrpSpPr/>
          <p:nvPr/>
        </p:nvGrpSpPr>
        <p:grpSpPr>
          <a:xfrm>
            <a:off x="10196231" y="309699"/>
            <a:ext cx="911160" cy="573480"/>
            <a:chOff x="10196231" y="309699"/>
            <a:chExt cx="911160" cy="5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7F86D85-3349-C175-3127-91D5AC174BF6}"/>
                    </a:ext>
                  </a:extLst>
                </p14:cNvPr>
                <p14:cNvContentPartPr/>
                <p14:nvPr/>
              </p14:nvContentPartPr>
              <p14:xfrm>
                <a:off x="10308551" y="832059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7F86D85-3349-C175-3127-91D5AC174B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90911" y="8140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17E6D-D95C-2654-AF99-AC02608566FE}"/>
                    </a:ext>
                  </a:extLst>
                </p14:cNvPr>
                <p14:cNvContentPartPr/>
                <p14:nvPr/>
              </p14:nvContentPartPr>
              <p14:xfrm>
                <a:off x="10229711" y="806499"/>
                <a:ext cx="79200" cy="46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17E6D-D95C-2654-AF99-AC02608566F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11711" y="788499"/>
                  <a:ext cx="114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5C52745-2AC7-35A6-8EEE-1781BE5C03C7}"/>
                    </a:ext>
                  </a:extLst>
                </p14:cNvPr>
                <p14:cNvContentPartPr/>
                <p14:nvPr/>
              </p14:nvContentPartPr>
              <p14:xfrm>
                <a:off x="10250591" y="498339"/>
                <a:ext cx="7200" cy="35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5C52745-2AC7-35A6-8EEE-1781BE5C03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32951" y="480699"/>
                  <a:ext cx="42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90288B-D19A-E2D9-A111-DBB4E6868B22}"/>
                    </a:ext>
                  </a:extLst>
                </p14:cNvPr>
                <p14:cNvContentPartPr/>
                <p14:nvPr/>
              </p14:nvContentPartPr>
              <p14:xfrm>
                <a:off x="10196231" y="422739"/>
                <a:ext cx="141480" cy="119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90288B-D19A-E2D9-A111-DBB4E6868B2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8231" y="405099"/>
                  <a:ext cx="177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810FB6-FB65-A46A-C8FB-350FE9981293}"/>
                    </a:ext>
                  </a:extLst>
                </p14:cNvPr>
                <p14:cNvContentPartPr/>
                <p14:nvPr/>
              </p14:nvContentPartPr>
              <p14:xfrm>
                <a:off x="10414391" y="309699"/>
                <a:ext cx="136800" cy="182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810FB6-FB65-A46A-C8FB-350FE998129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396391" y="291699"/>
                  <a:ext cx="1724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EA58DF-6875-60B9-EFE8-91B88357E069}"/>
                    </a:ext>
                  </a:extLst>
                </p14:cNvPr>
                <p14:cNvContentPartPr/>
                <p14:nvPr/>
              </p14:nvContentPartPr>
              <p14:xfrm>
                <a:off x="10420871" y="390699"/>
                <a:ext cx="136440" cy="3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EA58DF-6875-60B9-EFE8-91B88357E0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03231" y="373059"/>
                  <a:ext cx="172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0AF5BA-41EF-8F00-CB3A-929A1F4C88D8}"/>
                    </a:ext>
                  </a:extLst>
                </p14:cNvPr>
                <p14:cNvContentPartPr/>
                <p14:nvPr/>
              </p14:nvContentPartPr>
              <p14:xfrm>
                <a:off x="10606631" y="403659"/>
                <a:ext cx="43920" cy="13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0AF5BA-41EF-8F00-CB3A-929A1F4C88D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88631" y="386019"/>
                  <a:ext cx="795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8C1CC42-7027-C5F7-8DD2-277131FCE0CC}"/>
                    </a:ext>
                  </a:extLst>
                </p14:cNvPr>
                <p14:cNvContentPartPr/>
                <p14:nvPr/>
              </p14:nvContentPartPr>
              <p14:xfrm>
                <a:off x="10607351" y="461259"/>
                <a:ext cx="134280" cy="39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8C1CC42-7027-C5F7-8DD2-277131FCE0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89711" y="443259"/>
                  <a:ext cx="169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0EC909E-66B3-B7DE-EDE5-D84D00476181}"/>
                    </a:ext>
                  </a:extLst>
                </p14:cNvPr>
                <p14:cNvContentPartPr/>
                <p14:nvPr/>
              </p14:nvContentPartPr>
              <p14:xfrm>
                <a:off x="10236191" y="867699"/>
                <a:ext cx="3600" cy="7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0EC909E-66B3-B7DE-EDE5-D84D0047618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218191" y="850059"/>
                  <a:ext cx="392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40FCD83-2320-B735-155B-38C88D6C3E7B}"/>
                    </a:ext>
                  </a:extLst>
                </p14:cNvPr>
                <p14:cNvContentPartPr/>
                <p14:nvPr/>
              </p14:nvContentPartPr>
              <p14:xfrm>
                <a:off x="10236191" y="874899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40FCD83-2320-B735-155B-38C88D6C3E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8191" y="8572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65D2462-9B2C-FE60-A5E4-D8944F9DF816}"/>
                    </a:ext>
                  </a:extLst>
                </p14:cNvPr>
                <p14:cNvContentPartPr/>
                <p14:nvPr/>
              </p14:nvContentPartPr>
              <p14:xfrm>
                <a:off x="10236191" y="626859"/>
                <a:ext cx="383400" cy="248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65D2462-9B2C-FE60-A5E4-D8944F9DF8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18191" y="608859"/>
                  <a:ext cx="419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5537E4-62B1-5A16-6664-20D9F7843389}"/>
                    </a:ext>
                  </a:extLst>
                </p14:cNvPr>
                <p14:cNvContentPartPr/>
                <p14:nvPr/>
              </p14:nvContentPartPr>
              <p14:xfrm>
                <a:off x="10533911" y="598779"/>
                <a:ext cx="108360" cy="170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5537E4-62B1-5A16-6664-20D9F78433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16271" y="580779"/>
                  <a:ext cx="144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3115835-4DE9-1C62-C917-1AF5802BA81D}"/>
                    </a:ext>
                  </a:extLst>
                </p14:cNvPr>
                <p14:cNvContentPartPr/>
                <p14:nvPr/>
              </p14:nvContentPartPr>
              <p14:xfrm>
                <a:off x="10746671" y="622899"/>
                <a:ext cx="114480" cy="13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3115835-4DE9-1C62-C917-1AF5802BA8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29031" y="604899"/>
                  <a:ext cx="150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6063F1D-9CAE-C0E8-20D3-F4FF1AC77F52}"/>
                    </a:ext>
                  </a:extLst>
                </p14:cNvPr>
                <p14:cNvContentPartPr/>
                <p14:nvPr/>
              </p14:nvContentPartPr>
              <p14:xfrm>
                <a:off x="10900751" y="733779"/>
                <a:ext cx="81360" cy="149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6063F1D-9CAE-C0E8-20D3-F4FF1AC77F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83111" y="715779"/>
                  <a:ext cx="117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E433F90-33BC-7F11-3892-F16561D34109}"/>
                    </a:ext>
                  </a:extLst>
                </p14:cNvPr>
                <p14:cNvContentPartPr/>
                <p14:nvPr/>
              </p14:nvContentPartPr>
              <p14:xfrm>
                <a:off x="10942151" y="775899"/>
                <a:ext cx="165240" cy="45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E433F90-33BC-7F11-3892-F16561D341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24151" y="758259"/>
                  <a:ext cx="200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59F306-FEA3-7D8F-B405-FFBA948D5E05}"/>
                    </a:ext>
                  </a:extLst>
                </p14:cNvPr>
                <p14:cNvContentPartPr/>
                <p14:nvPr/>
              </p14:nvContentPartPr>
              <p14:xfrm>
                <a:off x="10241591" y="809019"/>
                <a:ext cx="74160" cy="69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59F306-FEA3-7D8F-B405-FFBA948D5E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3951" y="791019"/>
                  <a:ext cx="10980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6285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E5CBAD-2758-CC73-45AC-5C3AFAAB4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765" y="256527"/>
                <a:ext cx="5754625" cy="45257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sz="24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: 		</a:t>
                </a:r>
                <a:r>
                  <a:rPr lang="en-US" sz="2400" b="0" dirty="0">
                    <a:solidFill>
                      <a:srgbClr val="0070C0"/>
                    </a:solidFill>
                  </a:rPr>
                  <a:t>Fixed frame (global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:		Rotation matrix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sz="2400" dirty="0"/>
                  <a:t> 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 	in fixed frame</a:t>
                </a:r>
              </a:p>
              <a:p>
                <a:pPr marL="0" indent="0">
                  <a:buNone/>
                </a:pPr>
                <a:r>
                  <a:rPr lang="en-US" sz="2400" dirty="0"/>
                  <a:t>In algebraic notation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7E5CBAD-2758-CC73-45AC-5C3AFAAB4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765" y="256527"/>
                <a:ext cx="5754625" cy="4525785"/>
              </a:xfrm>
              <a:blipFill>
                <a:blip r:embed="rId3"/>
                <a:stretch>
                  <a:fillRect l="-1589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53F7B3-40F7-603D-3523-B99496B4C9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2824" y="520256"/>
                <a:ext cx="5318411" cy="35075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 </a:t>
                </a:r>
                <a:r>
                  <a:rPr lang="en-US" sz="2400" dirty="0">
                    <a:solidFill>
                      <a:srgbClr val="FF0000"/>
                    </a:solidFill>
                  </a:rPr>
                  <a:t>Moving frame (body frame)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:		Rotation matrix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400" dirty="0"/>
                  <a:t>  	in body frame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In algebraic notation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B53F7B3-40F7-603D-3523-B99496B4C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24" y="520256"/>
                <a:ext cx="5318411" cy="3507518"/>
              </a:xfrm>
              <a:prstGeom prst="rect">
                <a:avLst/>
              </a:prstGeom>
              <a:blipFill>
                <a:blip r:embed="rId4"/>
                <a:stretch>
                  <a:fillRect l="-1835"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8BB27-D1F1-1036-BF52-CB143039C072}"/>
              </a:ext>
            </a:extLst>
          </p:cNvPr>
          <p:cNvGrpSpPr/>
          <p:nvPr/>
        </p:nvGrpSpPr>
        <p:grpSpPr>
          <a:xfrm>
            <a:off x="5632069" y="5696921"/>
            <a:ext cx="5758448" cy="575616"/>
            <a:chOff x="3646149" y="5676764"/>
            <a:chExt cx="5758448" cy="575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298874C-E577-5EF4-8640-AEEE8E0AB8EE}"/>
                    </a:ext>
                  </a:extLst>
                </p:cNvPr>
                <p:cNvSpPr txBox="1"/>
                <p:nvPr/>
              </p:nvSpPr>
              <p:spPr>
                <a:xfrm>
                  <a:off x="3646149" y="5676764"/>
                  <a:ext cx="20374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298874C-E577-5EF4-8640-AEEE8E0AB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149" y="5676764"/>
                  <a:ext cx="203747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D5579C5F-5BDF-03A3-287C-F7877057008D}"/>
                </a:ext>
              </a:extLst>
            </p:cNvPr>
            <p:cNvSpPr/>
            <p:nvPr/>
          </p:nvSpPr>
          <p:spPr>
            <a:xfrm>
              <a:off x="5889811" y="5824953"/>
              <a:ext cx="564777" cy="3750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95F284D-6BC0-F537-C2C2-96AE4BDCD590}"/>
                    </a:ext>
                  </a:extLst>
                </p:cNvPr>
                <p:cNvSpPr txBox="1"/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A455C8-8554-B8B9-E2D3-F545DD4EDFC6}"/>
              </a:ext>
            </a:extLst>
          </p:cNvPr>
          <p:cNvGrpSpPr/>
          <p:nvPr/>
        </p:nvGrpSpPr>
        <p:grpSpPr>
          <a:xfrm>
            <a:off x="1754258" y="2697849"/>
            <a:ext cx="5495622" cy="3953765"/>
            <a:chOff x="6696378" y="1048483"/>
            <a:chExt cx="5495622" cy="3953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BCC5BC1-DF5D-46E9-AE13-019B05BF2ACC}"/>
                </a:ext>
              </a:extLst>
            </p:cNvPr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FEF51DE-651A-162A-8D09-8B6F288F1EBE}"/>
                  </a:ext>
                </a:extLst>
              </p:cNvPr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EFBE542-7A2F-A5CD-71C3-CCBD1C0BD26F}"/>
                  </a:ext>
                </a:extLst>
              </p:cNvPr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0C192CC8-5A07-BC17-AAB6-E68510D06E6F}"/>
                  </a:ext>
                </a:extLst>
              </p:cNvPr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87F7A08-95E8-8EC6-3D83-95736306F83E}"/>
                      </a:ext>
                    </a:extLst>
                  </p:cNvPr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CE4E165-C47B-01D2-62E9-C3D25AD62C44}"/>
                      </a:ext>
                    </a:extLst>
                  </p:cNvPr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C01081B8-F2A3-2072-4F81-37BC3460FBD7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2604A9F-C0A4-04C5-BE8C-493C558B54BC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136C821B-9054-CCB7-B3C2-39597963A28B}"/>
                    </a:ext>
                  </a:extLst>
                </p:cNvPr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105" name="Freeform 12">
                    <a:extLst>
                      <a:ext uri="{FF2B5EF4-FFF2-40B4-BE49-F238E27FC236}">
                        <a16:creationId xmlns:a16="http://schemas.microsoft.com/office/drawing/2014/main" id="{1B9F8E5A-A208-FB85-966C-C0BA4200D494}"/>
                      </a:ext>
                    </a:extLst>
                  </p:cNvPr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91612B7-230B-54F8-4E32-4B94263DADF0}"/>
                      </a:ext>
                    </a:extLst>
                  </p:cNvPr>
                  <p:cNvCxnSpPr>
                    <a:stCxn id="105" idx="5"/>
                    <a:endCxn id="105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35D7AE1E-154C-47AD-8AA9-FD56E64BBD02}"/>
                    </a:ext>
                  </a:extLst>
                </p:cNvPr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102" name="Freeform 17">
                    <a:extLst>
                      <a:ext uri="{FF2B5EF4-FFF2-40B4-BE49-F238E27FC236}">
                        <a16:creationId xmlns:a16="http://schemas.microsoft.com/office/drawing/2014/main" id="{FA516A95-6041-91D6-AAC5-C95EDA43201D}"/>
                      </a:ext>
                    </a:extLst>
                  </p:cNvPr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Freeform 18">
                    <a:extLst>
                      <a:ext uri="{FF2B5EF4-FFF2-40B4-BE49-F238E27FC236}">
                        <a16:creationId xmlns:a16="http://schemas.microsoft.com/office/drawing/2014/main" id="{3853596E-9FF8-A65E-6435-A93E8FD53089}"/>
                      </a:ext>
                    </a:extLst>
                  </p:cNvPr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Freeform 19">
                    <a:extLst>
                      <a:ext uri="{FF2B5EF4-FFF2-40B4-BE49-F238E27FC236}">
                        <a16:creationId xmlns:a16="http://schemas.microsoft.com/office/drawing/2014/main" id="{C9B3599E-710D-987B-9143-EEFFEC93B25D}"/>
                      </a:ext>
                    </a:extLst>
                  </p:cNvPr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FF33BD5-FF18-A2EE-4F7F-1FCA14B20C87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E68E3789-9A4D-444B-50BC-1E2BE1532C0B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5B13882-AACF-5EE5-1B5E-22B75E9A919D}"/>
                      </a:ext>
                    </a:extLst>
                  </p:cNvPr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84106373-15D2-3D14-30BB-7D50063D6E5A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4BEC12F-4D5D-95B5-5C5A-5A197337D154}"/>
                </a:ext>
              </a:extLst>
            </p:cNvPr>
            <p:cNvGrpSpPr/>
            <p:nvPr/>
          </p:nvGrpSpPr>
          <p:grpSpPr>
            <a:xfrm rot="19210662">
              <a:off x="9347470" y="1202600"/>
              <a:ext cx="2279562" cy="1983323"/>
              <a:chOff x="2450066" y="3471444"/>
              <a:chExt cx="2279562" cy="1983323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36FAF3A-444A-220E-B0F5-FFED53E139B3}"/>
                  </a:ext>
                </a:extLst>
              </p:cNvPr>
              <p:cNvCxnSpPr/>
              <p:nvPr/>
            </p:nvCxnSpPr>
            <p:spPr>
              <a:xfrm flipV="1">
                <a:off x="3200400" y="3709907"/>
                <a:ext cx="9520" cy="8505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0E3BD73-8A20-EC3C-DB33-7FB2890B971C}"/>
                  </a:ext>
                </a:extLst>
              </p:cNvPr>
              <p:cNvCxnSpPr/>
              <p:nvPr/>
            </p:nvCxnSpPr>
            <p:spPr>
              <a:xfrm>
                <a:off x="3200400" y="4560503"/>
                <a:ext cx="104360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F3B9E9E-EAE7-DABC-6B4C-58BCD9B06810}"/>
                  </a:ext>
                </a:extLst>
              </p:cNvPr>
              <p:cNvCxnSpPr/>
              <p:nvPr/>
            </p:nvCxnSpPr>
            <p:spPr>
              <a:xfrm flipH="1">
                <a:off x="2719130" y="4560503"/>
                <a:ext cx="481270" cy="65580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8E015977-CB2E-0692-9B6C-C9649BF1660F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9233E0A-0599-C834-0C6A-0F6398957667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69752B5-8A1E-5C67-1054-475B717AB9D0}"/>
                      </a:ext>
                    </a:extLst>
                  </p:cNvPr>
                  <p:cNvSpPr txBox="1"/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B27C6AD-83F8-C05E-7213-28DD46FF6247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737C0B50-4F26-EE87-D7A0-ED9D47F9D6C4}"/>
                    </a:ext>
                  </a:extLst>
                </p:cNvPr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87" name="Freeform 36">
                    <a:extLst>
                      <a:ext uri="{FF2B5EF4-FFF2-40B4-BE49-F238E27FC236}">
                        <a16:creationId xmlns:a16="http://schemas.microsoft.com/office/drawing/2014/main" id="{C99B8061-A596-58AD-3648-D14FF73643B9}"/>
                      </a:ext>
                    </a:extLst>
                  </p:cNvPr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717826FF-3F63-A566-2686-8DC586AC50C2}"/>
                      </a:ext>
                    </a:extLst>
                  </p:cNvPr>
                  <p:cNvCxnSpPr>
                    <a:stCxn id="87" idx="5"/>
                    <a:endCxn id="87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C86E3221-3D20-A62A-512D-B2BFA9B27633}"/>
                    </a:ext>
                  </a:extLst>
                </p:cNvPr>
                <p:cNvGrpSpPr/>
                <p:nvPr/>
              </p:nvGrpSpPr>
              <p:grpSpPr>
                <a:xfrm>
                  <a:off x="3359446" y="4824231"/>
                  <a:ext cx="169333" cy="127002"/>
                  <a:chOff x="3874926" y="3942493"/>
                  <a:chExt cx="169333" cy="127002"/>
                </a:xfrm>
              </p:grpSpPr>
              <p:sp>
                <p:nvSpPr>
                  <p:cNvPr id="84" name="Freeform 33">
                    <a:extLst>
                      <a:ext uri="{FF2B5EF4-FFF2-40B4-BE49-F238E27FC236}">
                        <a16:creationId xmlns:a16="http://schemas.microsoft.com/office/drawing/2014/main" id="{385E4AF6-F48B-DB6A-ED26-D770E72EAB39}"/>
                      </a:ext>
                    </a:extLst>
                  </p:cNvPr>
                  <p:cNvSpPr/>
                  <p:nvPr/>
                </p:nvSpPr>
                <p:spPr>
                  <a:xfrm>
                    <a:off x="3874926" y="3980595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Freeform 34">
                    <a:extLst>
                      <a:ext uri="{FF2B5EF4-FFF2-40B4-BE49-F238E27FC236}">
                        <a16:creationId xmlns:a16="http://schemas.microsoft.com/office/drawing/2014/main" id="{4B047D45-EC78-1124-5151-CBDC2E9DD0CF}"/>
                      </a:ext>
                    </a:extLst>
                  </p:cNvPr>
                  <p:cNvSpPr/>
                  <p:nvPr/>
                </p:nvSpPr>
                <p:spPr>
                  <a:xfrm>
                    <a:off x="3929959" y="3957312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Freeform 35">
                    <a:extLst>
                      <a:ext uri="{FF2B5EF4-FFF2-40B4-BE49-F238E27FC236}">
                        <a16:creationId xmlns:a16="http://schemas.microsoft.com/office/drawing/2014/main" id="{8F110471-5ABC-74FF-1877-2C54461A86C5}"/>
                      </a:ext>
                    </a:extLst>
                  </p:cNvPr>
                  <p:cNvSpPr/>
                  <p:nvPr/>
                </p:nvSpPr>
                <p:spPr>
                  <a:xfrm>
                    <a:off x="3980760" y="394249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99E41C5-DABB-3F3E-51A2-00D7DB09A220}"/>
                </a:ext>
              </a:extLst>
            </p:cNvPr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18BDE56-FDFC-3AE5-DE67-875F776CEE0D}"/>
                  </a:ext>
                </a:extLst>
              </p:cNvPr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0CD48F8-37FB-A494-854A-9BE223E5C0AE}"/>
                  </a:ext>
                </a:extLst>
              </p:cNvPr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FB08BF64-B48C-9AD9-0677-19E83CB2018E}"/>
                  </a:ext>
                </a:extLst>
              </p:cNvPr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ADC0E51-647B-A951-1105-D955D5E6CA80}"/>
                    </a:ext>
                  </a:extLst>
                </p:cNvPr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ADC0E51-647B-A951-1105-D955D5E6C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B93AA8-9BF8-613C-7B81-BF4C9FFB7FB3}"/>
                    </a:ext>
                  </a:extLst>
                </p:cNvPr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2B93AA8-9BF8-613C-7B81-BF4C9FFB7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96D0C24-F2D8-CD8A-C6B8-EB64EB199154}"/>
                    </a:ext>
                  </a:extLst>
                </p:cNvPr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96D0C24-F2D8-CD8A-C6B8-EB64EB199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58E86A-117E-203D-E88A-8A7762A881A8}"/>
                </a:ext>
              </a:extLst>
            </p:cNvPr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E767AE64-A3DA-7712-ED7E-02310AA45FA4}"/>
                </a:ext>
              </a:extLst>
            </p:cNvPr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48D96F-F768-4699-A364-A0AEB0BB9DDF}"/>
                </a:ext>
              </a:extLst>
            </p:cNvPr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BE105D-2117-7127-6DC2-4BB628C88E94}"/>
                </a:ext>
              </a:extLst>
            </p:cNvPr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57069C3-A6D6-06CB-EF14-293A339A53CA}"/>
                </a:ext>
              </a:extLst>
            </p:cNvPr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BEF32B-18B0-6826-D85A-92A6F6F0D026}"/>
                    </a:ext>
                  </a:extLst>
                </p:cNvPr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6BEF32B-18B0-6826-D85A-92A6F6F0D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B4041FB-F29B-1782-30A3-F2B5330D53A8}"/>
                    </a:ext>
                  </a:extLst>
                </p:cNvPr>
                <p:cNvSpPr txBox="1"/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B4041FB-F29B-1782-30A3-F2B5330D5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054DE87-F6A8-C8BD-C3E8-2CD3D06CEB25}"/>
                    </a:ext>
                  </a:extLst>
                </p:cNvPr>
                <p:cNvSpPr txBox="1"/>
                <p:nvPr/>
              </p:nvSpPr>
              <p:spPr>
                <a:xfrm>
                  <a:off x="11033065" y="2812090"/>
                  <a:ext cx="9570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054DE87-F6A8-C8BD-C3E8-2CD3D06CE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065" y="2812090"/>
                  <a:ext cx="957085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5CCBB42-B742-9F1C-DDD1-4C0BAE0B52EE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050" y="2310238"/>
              <a:ext cx="816803" cy="614176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77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729000"/>
          </a:xfrm>
        </p:spPr>
        <p:txBody>
          <a:bodyPr/>
          <a:lstStyle/>
          <a:p>
            <a:r>
              <a:rPr lang="en-US" dirty="0"/>
              <a:t>Coordinate Transformation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𝑂𝑥𝑦𝑧</m:t>
                    </m:r>
                  </m:oMath>
                </a14:m>
                <a:r>
                  <a:rPr lang="en-US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: 		</a:t>
                </a:r>
                <a:r>
                  <a:rPr lang="en-US" b="0" dirty="0">
                    <a:solidFill>
                      <a:srgbClr val="0070C0"/>
                    </a:solidFill>
                  </a:rPr>
                  <a:t>Fixed frame (global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:	</a:t>
                </a:r>
                <a:r>
                  <a:rPr lang="en-US" dirty="0">
                    <a:solidFill>
                      <a:srgbClr val="FF0000"/>
                    </a:solidFill>
                  </a:rPr>
                  <a:t>Moving frame (body frame)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:		Rotation matrix</a:t>
                </a:r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dirty="0"/>
                  <a:t> 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 	in fixed frame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 	in body frame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algebraic notation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  <a:blipFill>
                <a:blip r:embed="rId3"/>
                <a:stretch>
                  <a:fillRect l="-1043" t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EE994-7000-C91B-8B26-AA0A2945189F}"/>
              </a:ext>
            </a:extLst>
          </p:cNvPr>
          <p:cNvGrpSpPr/>
          <p:nvPr/>
        </p:nvGrpSpPr>
        <p:grpSpPr>
          <a:xfrm>
            <a:off x="6696378" y="1048483"/>
            <a:ext cx="5495622" cy="3953765"/>
            <a:chOff x="6696378" y="1048483"/>
            <a:chExt cx="5495622" cy="3953765"/>
          </a:xfrm>
        </p:grpSpPr>
        <p:grpSp>
          <p:nvGrpSpPr>
            <p:cNvPr id="23" name="Group 22"/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/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>
                    <a:stCxn id="13" idx="5"/>
                    <a:endCxn id="13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18" name="Freeform 17"/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9"/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/>
            <p:cNvGrpSpPr/>
            <p:nvPr/>
          </p:nvGrpSpPr>
          <p:grpSpPr>
            <a:xfrm rot="19210662">
              <a:off x="9347470" y="1202600"/>
              <a:ext cx="2279562" cy="1983323"/>
              <a:chOff x="2450066" y="3471444"/>
              <a:chExt cx="2279562" cy="198332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3200400" y="3709907"/>
                <a:ext cx="9520" cy="85059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3200400" y="4560503"/>
                <a:ext cx="104360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719130" y="4560503"/>
                <a:ext cx="481270" cy="65580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3969774" y="4249355"/>
                    <a:ext cx="75985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450066" y="5085435"/>
                    <a:ext cx="75985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389338">
                    <a:off x="2967847" y="3471444"/>
                    <a:ext cx="75985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/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37" name="Freeform 36"/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7" idx="5"/>
                    <a:endCxn id="37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3359446" y="4824231"/>
                  <a:ext cx="169333" cy="127002"/>
                  <a:chOff x="3874926" y="3942493"/>
                  <a:chExt cx="169333" cy="127002"/>
                </a:xfrm>
              </p:grpSpPr>
              <p:sp>
                <p:nvSpPr>
                  <p:cNvPr id="34" name="Freeform 33"/>
                  <p:cNvSpPr/>
                  <p:nvPr/>
                </p:nvSpPr>
                <p:spPr>
                  <a:xfrm>
                    <a:off x="3874926" y="3980595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Freeform 34"/>
                  <p:cNvSpPr/>
                  <p:nvPr/>
                </p:nvSpPr>
                <p:spPr>
                  <a:xfrm>
                    <a:off x="3929959" y="3957312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Freeform 35"/>
                  <p:cNvSpPr/>
                  <p:nvPr/>
                </p:nvSpPr>
                <p:spPr>
                  <a:xfrm>
                    <a:off x="3980760" y="394249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5" name="Group 44"/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7C9F95-30BF-0449-11F8-F56BC7CE58FA}"/>
                    </a:ext>
                  </a:extLst>
                </p:cNvPr>
                <p:cNvSpPr txBox="1"/>
                <p:nvPr/>
              </p:nvSpPr>
              <p:spPr>
                <a:xfrm>
                  <a:off x="11033065" y="2812090"/>
                  <a:ext cx="9570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7C9F95-30BF-0449-11F8-F56BC7CE5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3065" y="2812090"/>
                  <a:ext cx="957085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DB4B93-836C-FCFC-0B1E-75ECE5B89C76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050" y="2310238"/>
              <a:ext cx="816803" cy="614176"/>
            </a:xfrm>
            <a:prstGeom prst="straightConnector1">
              <a:avLst/>
            </a:pr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9DD8CF4-2CB1-3773-7F62-D1A30AB1752D}"/>
              </a:ext>
            </a:extLst>
          </p:cNvPr>
          <p:cNvGrpSpPr/>
          <p:nvPr/>
        </p:nvGrpSpPr>
        <p:grpSpPr>
          <a:xfrm>
            <a:off x="2626659" y="5540189"/>
            <a:ext cx="6777938" cy="796371"/>
            <a:chOff x="2626659" y="5540189"/>
            <a:chExt cx="6777938" cy="796371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BB92C48-05CD-BC67-2210-E67787973D5D}"/>
                </a:ext>
              </a:extLst>
            </p:cNvPr>
            <p:cNvSpPr/>
            <p:nvPr/>
          </p:nvSpPr>
          <p:spPr>
            <a:xfrm>
              <a:off x="2626659" y="5540189"/>
              <a:ext cx="304800" cy="7963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77F9363-7800-8F58-1C16-8EFD2996F8A7}"/>
                    </a:ext>
                  </a:extLst>
                </p:cNvPr>
                <p:cNvSpPr txBox="1"/>
                <p:nvPr/>
              </p:nvSpPr>
              <p:spPr>
                <a:xfrm>
                  <a:off x="3233771" y="5676764"/>
                  <a:ext cx="20374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77F9363-7800-8F58-1C16-8EFD2996F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771" y="5676764"/>
                  <a:ext cx="2037476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7E4E212E-4843-495F-5B3E-F92FB2ECAF2A}"/>
                </a:ext>
              </a:extLst>
            </p:cNvPr>
            <p:cNvSpPr/>
            <p:nvPr/>
          </p:nvSpPr>
          <p:spPr>
            <a:xfrm>
              <a:off x="5889811" y="5824953"/>
              <a:ext cx="564777" cy="3750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/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95403C2-520B-9A08-048A-18F391196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565" y="5729160"/>
                  <a:ext cx="250703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32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729000"/>
          </a:xfrm>
        </p:spPr>
        <p:txBody>
          <a:bodyPr/>
          <a:lstStyle/>
          <a:p>
            <a:r>
              <a:rPr lang="en-US" dirty="0"/>
              <a:t>Coordinate Transformation (review)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Expanded form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15"/>
                <a:ext cx="10515600" cy="5073137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216AE08-91D4-5D8F-BEB1-6501369D12CE}"/>
              </a:ext>
            </a:extLst>
          </p:cNvPr>
          <p:cNvGrpSpPr/>
          <p:nvPr/>
        </p:nvGrpSpPr>
        <p:grpSpPr>
          <a:xfrm>
            <a:off x="6696378" y="1048483"/>
            <a:ext cx="5495622" cy="3953765"/>
            <a:chOff x="6696378" y="1048483"/>
            <a:chExt cx="5495622" cy="3953765"/>
          </a:xfrm>
        </p:grpSpPr>
        <p:cxnSp>
          <p:nvCxnSpPr>
            <p:cNvPr id="25" name="Straight Arrow Connector 24"/>
            <p:cNvCxnSpPr/>
            <p:nvPr/>
          </p:nvCxnSpPr>
          <p:spPr>
            <a:xfrm rot="19210662" flipV="1">
              <a:off x="9977048" y="1763482"/>
              <a:ext cx="9520" cy="850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19210662">
              <a:off x="10129476" y="2184303"/>
              <a:ext cx="104360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9210662" flipH="1">
              <a:off x="10035056" y="2596514"/>
              <a:ext cx="481270" cy="6558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672292" y="150064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292" y="1500641"/>
                  <a:ext cx="75985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0040537" y="311601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537" y="3116013"/>
                  <a:ext cx="7598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404597" y="154482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597" y="1544821"/>
                  <a:ext cx="7598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/>
            <p:cNvGrpSpPr/>
            <p:nvPr/>
          </p:nvGrpSpPr>
          <p:grpSpPr>
            <a:xfrm rot="19210662">
              <a:off x="9628443" y="1987442"/>
              <a:ext cx="1258772" cy="1049866"/>
              <a:chOff x="2580534" y="4035571"/>
              <a:chExt cx="1258772" cy="1049866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580534" y="4035571"/>
                <a:ext cx="1258772" cy="1049866"/>
                <a:chOff x="6301127" y="3019858"/>
                <a:chExt cx="2050951" cy="2022073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6301127" y="3019858"/>
                  <a:ext cx="2050951" cy="2022073"/>
                </a:xfrm>
                <a:custGeom>
                  <a:avLst/>
                  <a:gdLst>
                    <a:gd name="connsiteX0" fmla="*/ 1786805 w 2050951"/>
                    <a:gd name="connsiteY0" fmla="*/ 1732446 h 2022073"/>
                    <a:gd name="connsiteX1" fmla="*/ 1967110 w 2050951"/>
                    <a:gd name="connsiteY1" fmla="*/ 290012 h 2022073"/>
                    <a:gd name="connsiteX2" fmla="*/ 601949 w 2050951"/>
                    <a:gd name="connsiteY2" fmla="*/ 83950 h 2022073"/>
                    <a:gd name="connsiteX3" fmla="*/ 9521 w 2050951"/>
                    <a:gd name="connsiteY3" fmla="*/ 1320322 h 2022073"/>
                    <a:gd name="connsiteX4" fmla="*/ 1026952 w 2050951"/>
                    <a:gd name="connsiteY4" fmla="*/ 2002903 h 2022073"/>
                    <a:gd name="connsiteX5" fmla="*/ 1773927 w 2050951"/>
                    <a:gd name="connsiteY5" fmla="*/ 1796841 h 202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0951" h="2022073">
                      <a:moveTo>
                        <a:pt x="1786805" y="1732446"/>
                      </a:moveTo>
                      <a:cubicBezTo>
                        <a:pt x="1975695" y="1148603"/>
                        <a:pt x="2164586" y="564761"/>
                        <a:pt x="1967110" y="290012"/>
                      </a:cubicBezTo>
                      <a:cubicBezTo>
                        <a:pt x="1769634" y="15263"/>
                        <a:pt x="928214" y="-87768"/>
                        <a:pt x="601949" y="83950"/>
                      </a:cubicBezTo>
                      <a:cubicBezTo>
                        <a:pt x="275684" y="255668"/>
                        <a:pt x="-61313" y="1000497"/>
                        <a:pt x="9521" y="1320322"/>
                      </a:cubicBezTo>
                      <a:cubicBezTo>
                        <a:pt x="80355" y="1640147"/>
                        <a:pt x="732884" y="1923483"/>
                        <a:pt x="1026952" y="2002903"/>
                      </a:cubicBezTo>
                      <a:cubicBezTo>
                        <a:pt x="1321020" y="2082323"/>
                        <a:pt x="1597916" y="1895579"/>
                        <a:pt x="1773927" y="17968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/>
                <p:cNvCxnSpPr>
                  <a:cxnSpLocks/>
                  <a:stCxn id="37" idx="5"/>
                  <a:endCxn id="37" idx="0"/>
                </p:cNvCxnSpPr>
                <p:nvPr/>
              </p:nvCxnSpPr>
              <p:spPr>
                <a:xfrm flipV="1">
                  <a:off x="8075054" y="4752304"/>
                  <a:ext cx="12878" cy="643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/>
              <p:cNvGrpSpPr/>
              <p:nvPr/>
            </p:nvGrpSpPr>
            <p:grpSpPr>
              <a:xfrm>
                <a:off x="3359446" y="4824231"/>
                <a:ext cx="169333" cy="127002"/>
                <a:chOff x="3874926" y="3942493"/>
                <a:chExt cx="169333" cy="127002"/>
              </a:xfrm>
            </p:grpSpPr>
            <p:sp>
              <p:nvSpPr>
                <p:cNvPr id="34" name="Freeform 33"/>
                <p:cNvSpPr/>
                <p:nvPr/>
              </p:nvSpPr>
              <p:spPr>
                <a:xfrm>
                  <a:off x="3874926" y="3980595"/>
                  <a:ext cx="169333" cy="88900"/>
                </a:xfrm>
                <a:custGeom>
                  <a:avLst/>
                  <a:gdLst>
                    <a:gd name="connsiteX0" fmla="*/ 0 w 169333"/>
                    <a:gd name="connsiteY0" fmla="*/ 0 h 88900"/>
                    <a:gd name="connsiteX1" fmla="*/ 71967 w 169333"/>
                    <a:gd name="connsiteY1" fmla="*/ 67733 h 88900"/>
                    <a:gd name="connsiteX2" fmla="*/ 169333 w 169333"/>
                    <a:gd name="connsiteY2" fmla="*/ 88900 h 88900"/>
                    <a:gd name="connsiteX3" fmla="*/ 169333 w 169333"/>
                    <a:gd name="connsiteY3" fmla="*/ 8890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333" h="88900">
                      <a:moveTo>
                        <a:pt x="0" y="0"/>
                      </a:moveTo>
                      <a:cubicBezTo>
                        <a:pt x="21872" y="26458"/>
                        <a:pt x="43745" y="52916"/>
                        <a:pt x="71967" y="67733"/>
                      </a:cubicBezTo>
                      <a:cubicBezTo>
                        <a:pt x="100189" y="82550"/>
                        <a:pt x="169333" y="88900"/>
                        <a:pt x="169333" y="88900"/>
                      </a:cubicBezTo>
                      <a:lnTo>
                        <a:pt x="169333" y="889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 34"/>
                <p:cNvSpPr/>
                <p:nvPr/>
              </p:nvSpPr>
              <p:spPr>
                <a:xfrm>
                  <a:off x="3929959" y="3957312"/>
                  <a:ext cx="110067" cy="63500"/>
                </a:xfrm>
                <a:custGeom>
                  <a:avLst/>
                  <a:gdLst>
                    <a:gd name="connsiteX0" fmla="*/ 0 w 110067"/>
                    <a:gd name="connsiteY0" fmla="*/ 0 h 63500"/>
                    <a:gd name="connsiteX1" fmla="*/ 46567 w 110067"/>
                    <a:gd name="connsiteY1" fmla="*/ 42333 h 63500"/>
                    <a:gd name="connsiteX2" fmla="*/ 46567 w 110067"/>
                    <a:gd name="connsiteY2" fmla="*/ 42333 h 63500"/>
                    <a:gd name="connsiteX3" fmla="*/ 110067 w 110067"/>
                    <a:gd name="connsiteY3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067" h="63500">
                      <a:moveTo>
                        <a:pt x="0" y="0"/>
                      </a:moveTo>
                      <a:lnTo>
                        <a:pt x="46567" y="42333"/>
                      </a:lnTo>
                      <a:lnTo>
                        <a:pt x="46567" y="42333"/>
                      </a:lnTo>
                      <a:lnTo>
                        <a:pt x="110067" y="635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/>
                <p:cNvSpPr/>
                <p:nvPr/>
              </p:nvSpPr>
              <p:spPr>
                <a:xfrm>
                  <a:off x="3980760" y="3942493"/>
                  <a:ext cx="55034" cy="33866"/>
                </a:xfrm>
                <a:custGeom>
                  <a:avLst/>
                  <a:gdLst>
                    <a:gd name="connsiteX0" fmla="*/ 0 w 55034"/>
                    <a:gd name="connsiteY0" fmla="*/ 0 h 33866"/>
                    <a:gd name="connsiteX1" fmla="*/ 55034 w 55034"/>
                    <a:gd name="connsiteY1" fmla="*/ 33866 h 33866"/>
                    <a:gd name="connsiteX2" fmla="*/ 55034 w 55034"/>
                    <a:gd name="connsiteY2" fmla="*/ 33866 h 3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34" h="33866">
                      <a:moveTo>
                        <a:pt x="0" y="0"/>
                      </a:moveTo>
                      <a:lnTo>
                        <a:pt x="55034" y="33866"/>
                      </a:lnTo>
                      <a:lnTo>
                        <a:pt x="55034" y="3386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" name="Group 22"/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/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/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13" name="Freeform 12"/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Connector 14"/>
                  <p:cNvCxnSpPr>
                    <a:cxnSpLocks/>
                    <a:stCxn id="13" idx="5"/>
                    <a:endCxn id="13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18" name="Freeform 17"/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Freeform 18"/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Freeform 19"/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/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17B123-E99F-C67F-CBDD-CF464F6175E8}"/>
                  </a:ext>
                </a:extLst>
              </p:cNvPr>
              <p:cNvSpPr txBox="1"/>
              <p:nvPr/>
            </p:nvSpPr>
            <p:spPr>
              <a:xfrm>
                <a:off x="1344016" y="1467877"/>
                <a:ext cx="2507032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F17B123-E99F-C67F-CBDD-CF464F61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16" y="1467877"/>
                <a:ext cx="250703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31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94ED-9149-B957-DACE-6F1234B0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48"/>
          </a:xfrm>
        </p:spPr>
        <p:txBody>
          <a:bodyPr/>
          <a:lstStyle/>
          <a:p>
            <a:r>
              <a:rPr lang="en-US" dirty="0"/>
              <a:t>Homogeneous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EA6E-3ADF-9BB4-06F1-2B4FC8CE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6"/>
            <a:ext cx="10515600" cy="4832257"/>
          </a:xfrm>
        </p:spPr>
        <p:txBody>
          <a:bodyPr/>
          <a:lstStyle/>
          <a:p>
            <a:r>
              <a:rPr lang="en-US" dirty="0"/>
              <a:t>Can we write the coordinate transformation from body frame to global frame using a “Systematic Matrix”?</a:t>
            </a:r>
          </a:p>
          <a:p>
            <a:r>
              <a:rPr lang="en-US" dirty="0"/>
              <a:t>Yes, the “Systematic Matrix” </a:t>
            </a:r>
          </a:p>
          <a:p>
            <a:pPr marL="0" indent="0" algn="ctr">
              <a:buNone/>
            </a:pPr>
            <a:r>
              <a:rPr lang="en-US" dirty="0"/>
              <a:t>is called 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“Homogeneous transformation Matrix”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3DF7E-9A80-12A0-C0A1-3A08FB2693F5}"/>
                  </a:ext>
                </a:extLst>
              </p:cNvPr>
              <p:cNvSpPr txBox="1"/>
              <p:nvPr/>
            </p:nvSpPr>
            <p:spPr>
              <a:xfrm>
                <a:off x="402723" y="4093917"/>
                <a:ext cx="2833536" cy="1294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?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3DF7E-9A80-12A0-C0A1-3A08FB26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23" y="4093917"/>
                <a:ext cx="2833536" cy="1294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EF192-38B7-1610-73F6-6086E3E0DB8F}"/>
                  </a:ext>
                </a:extLst>
              </p:cNvPr>
              <p:cNvSpPr txBox="1"/>
              <p:nvPr/>
            </p:nvSpPr>
            <p:spPr>
              <a:xfrm>
                <a:off x="3728629" y="4093916"/>
                <a:ext cx="2833536" cy="1294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FEF192-38B7-1610-73F6-6086E3E0D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29" y="4093916"/>
                <a:ext cx="2833536" cy="1294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4A56EB-2850-62E1-FE62-F6F6E4029B14}"/>
                  </a:ext>
                </a:extLst>
              </p:cNvPr>
              <p:cNvSpPr txBox="1"/>
              <p:nvPr/>
            </p:nvSpPr>
            <p:spPr>
              <a:xfrm>
                <a:off x="7327959" y="4487738"/>
                <a:ext cx="40258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we want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800" dirty="0"/>
                  <a:t>, does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/>
                  <a:t> have inverse?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4A56EB-2850-62E1-FE62-F6F6E4029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959" y="4487738"/>
                <a:ext cx="4025841" cy="954107"/>
              </a:xfrm>
              <a:prstGeom prst="rect">
                <a:avLst/>
              </a:prstGeom>
              <a:blipFill>
                <a:blip r:embed="rId5"/>
                <a:stretch>
                  <a:fillRect l="-3026" t="-5732" r="-242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9D8C108-53CD-8271-C292-D2057D3145A0}"/>
              </a:ext>
            </a:extLst>
          </p:cNvPr>
          <p:cNvSpPr txBox="1"/>
          <p:nvPr/>
        </p:nvSpPr>
        <p:spPr>
          <a:xfrm>
            <a:off x="8987117" y="5469077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406119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94ED-9149-B957-DACE-6F1234B0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FEA6E-3ADF-9BB4-06F1-2B4FC8CE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7030A0"/>
                </a:solidFill>
              </a:rPr>
              <a:t>“Homogeneous transformation Matrix”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3DF7E-9A80-12A0-C0A1-3A08FB2693F5}"/>
                  </a:ext>
                </a:extLst>
              </p:cNvPr>
              <p:cNvSpPr txBox="1"/>
              <p:nvPr/>
            </p:nvSpPr>
            <p:spPr>
              <a:xfrm>
                <a:off x="304111" y="3027736"/>
                <a:ext cx="3613465" cy="12942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800" b="0" i="1">
                    <a:solidFill>
                      <a:srgbClr val="0070C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E3DF7E-9A80-12A0-C0A1-3A08FB26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1" y="3027736"/>
                <a:ext cx="3613465" cy="1294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584F88B-38F2-7DCD-E549-E38BE235E7E9}"/>
              </a:ext>
            </a:extLst>
          </p:cNvPr>
          <p:cNvGrpSpPr/>
          <p:nvPr/>
        </p:nvGrpSpPr>
        <p:grpSpPr>
          <a:xfrm>
            <a:off x="4383741" y="3190885"/>
            <a:ext cx="5697417" cy="1634422"/>
            <a:chOff x="4383741" y="3190885"/>
            <a:chExt cx="5697417" cy="16344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615592-E655-EA8E-E391-BE1E2E35ACAE}"/>
                </a:ext>
              </a:extLst>
            </p:cNvPr>
            <p:cNvSpPr txBox="1"/>
            <p:nvPr/>
          </p:nvSpPr>
          <p:spPr>
            <a:xfrm>
              <a:off x="4383741" y="3361765"/>
              <a:ext cx="21784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What if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558FCD-6F9F-262C-4106-C6CE531FA589}"/>
                    </a:ext>
                  </a:extLst>
                </p:cNvPr>
                <p:cNvSpPr txBox="1"/>
                <p:nvPr/>
              </p:nvSpPr>
              <p:spPr>
                <a:xfrm>
                  <a:off x="6467693" y="3190885"/>
                  <a:ext cx="3613465" cy="1634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2800" b="0" i="1">
                      <a:solidFill>
                        <a:srgbClr val="0070C0"/>
                      </a:solidFill>
                      <a:latin typeface="Cambria Math" panose="020405030504060302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A558FCD-6F9F-262C-4106-C6CE531F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693" y="3190885"/>
                  <a:ext cx="3613465" cy="16344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84CC-0EDC-068C-8AA9-DC362EF55AF8}"/>
                  </a:ext>
                </a:extLst>
              </p:cNvPr>
              <p:cNvSpPr txBox="1"/>
              <p:nvPr/>
            </p:nvSpPr>
            <p:spPr>
              <a:xfrm>
                <a:off x="4769224" y="5065059"/>
                <a:ext cx="5258492" cy="1078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Does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3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sz="3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sz="3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3600" dirty="0"/>
                  <a:t> has inverse?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284CC-0EDC-068C-8AA9-DC362EF5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4" y="5065059"/>
                <a:ext cx="5258492" cy="1078372"/>
              </a:xfrm>
              <a:prstGeom prst="rect">
                <a:avLst/>
              </a:prstGeom>
              <a:blipFill>
                <a:blip r:embed="rId5"/>
                <a:stretch>
                  <a:fillRect l="-3476" r="-1854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DC570F-1A49-BCB1-6F05-0305C24B2929}"/>
              </a:ext>
            </a:extLst>
          </p:cNvPr>
          <p:cNvSpPr txBox="1"/>
          <p:nvPr/>
        </p:nvSpPr>
        <p:spPr>
          <a:xfrm>
            <a:off x="10081158" y="5235010"/>
            <a:ext cx="12192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3419336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en-US" dirty="0"/>
              <a:t>Homogeneous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220"/>
                <a:ext cx="10515600" cy="4579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(1) Represent a configuration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𝑠𝑏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220"/>
                <a:ext cx="10515600" cy="4579743"/>
              </a:xfrm>
              <a:blipFill>
                <a:blip r:embed="rId3"/>
                <a:stretch>
                  <a:fillRect l="-1043" t="-3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5764325" y="1189076"/>
            <a:ext cx="3149227" cy="1848176"/>
            <a:chOff x="7168122" y="1804555"/>
            <a:chExt cx="3149227" cy="1848176"/>
          </a:xfrm>
        </p:grpSpPr>
        <p:grpSp>
          <p:nvGrpSpPr>
            <p:cNvPr id="4" name="Group 3"/>
            <p:cNvGrpSpPr/>
            <p:nvPr/>
          </p:nvGrpSpPr>
          <p:grpSpPr>
            <a:xfrm rot="927768">
              <a:off x="7168122" y="2390602"/>
              <a:ext cx="1121139" cy="1262129"/>
              <a:chOff x="3858579" y="4249481"/>
              <a:chExt cx="1121139" cy="126212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4232066" y="4957819"/>
                <a:ext cx="74765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4128605">
              <a:off x="9213280" y="1646495"/>
              <a:ext cx="946009" cy="1262129"/>
              <a:chOff x="3858579" y="4249481"/>
              <a:chExt cx="946009" cy="1262129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7471395">
                <a:off x="4444162" y="4704486"/>
                <a:ext cx="157818" cy="5630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184699" y="311410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699" y="3114103"/>
                  <a:ext cx="7598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455416" y="2071495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416" y="2071495"/>
                  <a:ext cx="7598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7504337" y="2212701"/>
              <a:ext cx="2073926" cy="8335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053571" y="225616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571" y="2256161"/>
                  <a:ext cx="7598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/>
          <p:cNvCxnSpPr>
            <a:cxnSpLocks/>
          </p:cNvCxnSpPr>
          <p:nvPr/>
        </p:nvCxnSpPr>
        <p:spPr>
          <a:xfrm flipH="1" flipV="1">
            <a:off x="2246017" y="2551610"/>
            <a:ext cx="754644" cy="747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2966442" y="2498624"/>
            <a:ext cx="984172" cy="122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0614" y="2440827"/>
            <a:ext cx="151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72071" y="2810159"/>
            <a:ext cx="11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Rotation</a:t>
            </a:r>
          </a:p>
        </p:txBody>
      </p:sp>
      <p:cxnSp>
        <p:nvCxnSpPr>
          <p:cNvPr id="32" name="Straight Connector 31"/>
          <p:cNvCxnSpPr>
            <a:endCxn id="30" idx="1"/>
          </p:cNvCxnSpPr>
          <p:nvPr/>
        </p:nvCxnSpPr>
        <p:spPr>
          <a:xfrm flipV="1">
            <a:off x="2987899" y="2994825"/>
            <a:ext cx="984172" cy="303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EAE3D5D-F9CF-55FD-E4DE-A3EB226A48A9}"/>
              </a:ext>
            </a:extLst>
          </p:cNvPr>
          <p:cNvGrpSpPr/>
          <p:nvPr/>
        </p:nvGrpSpPr>
        <p:grpSpPr>
          <a:xfrm>
            <a:off x="6600060" y="2630120"/>
            <a:ext cx="5495622" cy="3953765"/>
            <a:chOff x="6696378" y="1048483"/>
            <a:chExt cx="5495622" cy="3953765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49DEACB-5168-ADEE-792C-5875DC053438}"/>
                </a:ext>
              </a:extLst>
            </p:cNvPr>
            <p:cNvCxnSpPr/>
            <p:nvPr/>
          </p:nvCxnSpPr>
          <p:spPr>
            <a:xfrm rot="19210662" flipV="1">
              <a:off x="9977048" y="1763482"/>
              <a:ext cx="9520" cy="85059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F1B3CFB-B25E-9A70-8C8B-9DA95EFF9BA0}"/>
                </a:ext>
              </a:extLst>
            </p:cNvPr>
            <p:cNvCxnSpPr/>
            <p:nvPr/>
          </p:nvCxnSpPr>
          <p:spPr>
            <a:xfrm rot="19210662">
              <a:off x="10129476" y="2184303"/>
              <a:ext cx="104360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E9828F8-B473-FFDA-FB4B-E805D5CC7B5E}"/>
                </a:ext>
              </a:extLst>
            </p:cNvPr>
            <p:cNvCxnSpPr/>
            <p:nvPr/>
          </p:nvCxnSpPr>
          <p:spPr>
            <a:xfrm rot="19210662" flipH="1">
              <a:off x="10035056" y="2596514"/>
              <a:ext cx="481270" cy="65580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2D59AF-6C31-D16C-1E2A-55F6CF92C3BE}"/>
                    </a:ext>
                  </a:extLst>
                </p:cNvPr>
                <p:cNvSpPr txBox="1"/>
                <p:nvPr/>
              </p:nvSpPr>
              <p:spPr>
                <a:xfrm>
                  <a:off x="10672292" y="150064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572D59AF-6C31-D16C-1E2A-55F6CF92C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292" y="1500641"/>
                  <a:ext cx="75985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0FAF4FD-5379-BA55-E32E-0CE423D82918}"/>
                    </a:ext>
                  </a:extLst>
                </p:cNvPr>
                <p:cNvSpPr txBox="1"/>
                <p:nvPr/>
              </p:nvSpPr>
              <p:spPr>
                <a:xfrm>
                  <a:off x="10040537" y="311601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0FAF4FD-5379-BA55-E32E-0CE423D8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537" y="3116013"/>
                  <a:ext cx="75985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B6E4E34-A51A-31B5-0205-ABCB8412CC01}"/>
                    </a:ext>
                  </a:extLst>
                </p:cNvPr>
                <p:cNvSpPr txBox="1"/>
                <p:nvPr/>
              </p:nvSpPr>
              <p:spPr>
                <a:xfrm>
                  <a:off x="9404597" y="154482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B6E4E34-A51A-31B5-0205-ABCB8412C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597" y="1544821"/>
                  <a:ext cx="75985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5D57022-A447-73AE-F2FD-25282C225709}"/>
                </a:ext>
              </a:extLst>
            </p:cNvPr>
            <p:cNvGrpSpPr/>
            <p:nvPr/>
          </p:nvGrpSpPr>
          <p:grpSpPr>
            <a:xfrm rot="19210662">
              <a:off x="9628443" y="1987442"/>
              <a:ext cx="1258772" cy="1049866"/>
              <a:chOff x="2580534" y="4035571"/>
              <a:chExt cx="1258772" cy="1049866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E791D65-8479-B2D4-B3BB-3F497564011E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6301127" y="3019858"/>
                <a:chExt cx="2050951" cy="2022073"/>
              </a:xfrm>
            </p:grpSpPr>
            <p:sp>
              <p:nvSpPr>
                <p:cNvPr id="152" name="Freeform 36">
                  <a:extLst>
                    <a:ext uri="{FF2B5EF4-FFF2-40B4-BE49-F238E27FC236}">
                      <a16:creationId xmlns:a16="http://schemas.microsoft.com/office/drawing/2014/main" id="{DD525C7F-F4B8-B9B9-6623-133151B51D4F}"/>
                    </a:ext>
                  </a:extLst>
                </p:cNvPr>
                <p:cNvSpPr/>
                <p:nvPr/>
              </p:nvSpPr>
              <p:spPr>
                <a:xfrm>
                  <a:off x="6301127" y="3019858"/>
                  <a:ext cx="2050951" cy="2022073"/>
                </a:xfrm>
                <a:custGeom>
                  <a:avLst/>
                  <a:gdLst>
                    <a:gd name="connsiteX0" fmla="*/ 1786805 w 2050951"/>
                    <a:gd name="connsiteY0" fmla="*/ 1732446 h 2022073"/>
                    <a:gd name="connsiteX1" fmla="*/ 1967110 w 2050951"/>
                    <a:gd name="connsiteY1" fmla="*/ 290012 h 2022073"/>
                    <a:gd name="connsiteX2" fmla="*/ 601949 w 2050951"/>
                    <a:gd name="connsiteY2" fmla="*/ 83950 h 2022073"/>
                    <a:gd name="connsiteX3" fmla="*/ 9521 w 2050951"/>
                    <a:gd name="connsiteY3" fmla="*/ 1320322 h 2022073"/>
                    <a:gd name="connsiteX4" fmla="*/ 1026952 w 2050951"/>
                    <a:gd name="connsiteY4" fmla="*/ 2002903 h 2022073"/>
                    <a:gd name="connsiteX5" fmla="*/ 1773927 w 2050951"/>
                    <a:gd name="connsiteY5" fmla="*/ 1796841 h 2022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0951" h="2022073">
                      <a:moveTo>
                        <a:pt x="1786805" y="1732446"/>
                      </a:moveTo>
                      <a:cubicBezTo>
                        <a:pt x="1975695" y="1148603"/>
                        <a:pt x="2164586" y="564761"/>
                        <a:pt x="1967110" y="290012"/>
                      </a:cubicBezTo>
                      <a:cubicBezTo>
                        <a:pt x="1769634" y="15263"/>
                        <a:pt x="928214" y="-87768"/>
                        <a:pt x="601949" y="83950"/>
                      </a:cubicBezTo>
                      <a:cubicBezTo>
                        <a:pt x="275684" y="255668"/>
                        <a:pt x="-61313" y="1000497"/>
                        <a:pt x="9521" y="1320322"/>
                      </a:cubicBezTo>
                      <a:cubicBezTo>
                        <a:pt x="80355" y="1640147"/>
                        <a:pt x="732884" y="1923483"/>
                        <a:pt x="1026952" y="2002903"/>
                      </a:cubicBezTo>
                      <a:cubicBezTo>
                        <a:pt x="1321020" y="2082323"/>
                        <a:pt x="1597916" y="1895579"/>
                        <a:pt x="1773927" y="1796841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545CF24B-731D-ADAE-CF97-391646829642}"/>
                    </a:ext>
                  </a:extLst>
                </p:cNvPr>
                <p:cNvCxnSpPr>
                  <a:cxnSpLocks/>
                  <a:stCxn id="152" idx="5"/>
                  <a:endCxn id="152" idx="0"/>
                </p:cNvCxnSpPr>
                <p:nvPr/>
              </p:nvCxnSpPr>
              <p:spPr>
                <a:xfrm flipV="1">
                  <a:off x="8075054" y="4752304"/>
                  <a:ext cx="12878" cy="6439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73A5CDA6-0622-8B1D-86A8-080EBCFD5F62}"/>
                  </a:ext>
                </a:extLst>
              </p:cNvPr>
              <p:cNvGrpSpPr/>
              <p:nvPr/>
            </p:nvGrpSpPr>
            <p:grpSpPr>
              <a:xfrm>
                <a:off x="3359446" y="4824231"/>
                <a:ext cx="169333" cy="127002"/>
                <a:chOff x="3874926" y="3942493"/>
                <a:chExt cx="169333" cy="127002"/>
              </a:xfrm>
            </p:grpSpPr>
            <p:sp>
              <p:nvSpPr>
                <p:cNvPr id="149" name="Freeform 33">
                  <a:extLst>
                    <a:ext uri="{FF2B5EF4-FFF2-40B4-BE49-F238E27FC236}">
                      <a16:creationId xmlns:a16="http://schemas.microsoft.com/office/drawing/2014/main" id="{C6384391-8D51-680E-9B52-5FB6EF39B5E7}"/>
                    </a:ext>
                  </a:extLst>
                </p:cNvPr>
                <p:cNvSpPr/>
                <p:nvPr/>
              </p:nvSpPr>
              <p:spPr>
                <a:xfrm>
                  <a:off x="3874926" y="3980595"/>
                  <a:ext cx="169333" cy="88900"/>
                </a:xfrm>
                <a:custGeom>
                  <a:avLst/>
                  <a:gdLst>
                    <a:gd name="connsiteX0" fmla="*/ 0 w 169333"/>
                    <a:gd name="connsiteY0" fmla="*/ 0 h 88900"/>
                    <a:gd name="connsiteX1" fmla="*/ 71967 w 169333"/>
                    <a:gd name="connsiteY1" fmla="*/ 67733 h 88900"/>
                    <a:gd name="connsiteX2" fmla="*/ 169333 w 169333"/>
                    <a:gd name="connsiteY2" fmla="*/ 88900 h 88900"/>
                    <a:gd name="connsiteX3" fmla="*/ 169333 w 169333"/>
                    <a:gd name="connsiteY3" fmla="*/ 8890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333" h="88900">
                      <a:moveTo>
                        <a:pt x="0" y="0"/>
                      </a:moveTo>
                      <a:cubicBezTo>
                        <a:pt x="21872" y="26458"/>
                        <a:pt x="43745" y="52916"/>
                        <a:pt x="71967" y="67733"/>
                      </a:cubicBezTo>
                      <a:cubicBezTo>
                        <a:pt x="100189" y="82550"/>
                        <a:pt x="169333" y="88900"/>
                        <a:pt x="169333" y="88900"/>
                      </a:cubicBezTo>
                      <a:lnTo>
                        <a:pt x="169333" y="889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 34">
                  <a:extLst>
                    <a:ext uri="{FF2B5EF4-FFF2-40B4-BE49-F238E27FC236}">
                      <a16:creationId xmlns:a16="http://schemas.microsoft.com/office/drawing/2014/main" id="{8FEF1BF7-03CF-7C05-FE9E-F8A326B6D366}"/>
                    </a:ext>
                  </a:extLst>
                </p:cNvPr>
                <p:cNvSpPr/>
                <p:nvPr/>
              </p:nvSpPr>
              <p:spPr>
                <a:xfrm>
                  <a:off x="3929959" y="3957312"/>
                  <a:ext cx="110067" cy="63500"/>
                </a:xfrm>
                <a:custGeom>
                  <a:avLst/>
                  <a:gdLst>
                    <a:gd name="connsiteX0" fmla="*/ 0 w 110067"/>
                    <a:gd name="connsiteY0" fmla="*/ 0 h 63500"/>
                    <a:gd name="connsiteX1" fmla="*/ 46567 w 110067"/>
                    <a:gd name="connsiteY1" fmla="*/ 42333 h 63500"/>
                    <a:gd name="connsiteX2" fmla="*/ 46567 w 110067"/>
                    <a:gd name="connsiteY2" fmla="*/ 42333 h 63500"/>
                    <a:gd name="connsiteX3" fmla="*/ 110067 w 110067"/>
                    <a:gd name="connsiteY3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0067" h="63500">
                      <a:moveTo>
                        <a:pt x="0" y="0"/>
                      </a:moveTo>
                      <a:lnTo>
                        <a:pt x="46567" y="42333"/>
                      </a:lnTo>
                      <a:lnTo>
                        <a:pt x="46567" y="42333"/>
                      </a:lnTo>
                      <a:lnTo>
                        <a:pt x="110067" y="63500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 35">
                  <a:extLst>
                    <a:ext uri="{FF2B5EF4-FFF2-40B4-BE49-F238E27FC236}">
                      <a16:creationId xmlns:a16="http://schemas.microsoft.com/office/drawing/2014/main" id="{BB9E13CD-9196-4411-4F1E-D39CF30388F8}"/>
                    </a:ext>
                  </a:extLst>
                </p:cNvPr>
                <p:cNvSpPr/>
                <p:nvPr/>
              </p:nvSpPr>
              <p:spPr>
                <a:xfrm>
                  <a:off x="3980760" y="3942493"/>
                  <a:ext cx="55034" cy="33866"/>
                </a:xfrm>
                <a:custGeom>
                  <a:avLst/>
                  <a:gdLst>
                    <a:gd name="connsiteX0" fmla="*/ 0 w 55034"/>
                    <a:gd name="connsiteY0" fmla="*/ 0 h 33866"/>
                    <a:gd name="connsiteX1" fmla="*/ 55034 w 55034"/>
                    <a:gd name="connsiteY1" fmla="*/ 33866 h 33866"/>
                    <a:gd name="connsiteX2" fmla="*/ 55034 w 55034"/>
                    <a:gd name="connsiteY2" fmla="*/ 33866 h 33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5034" h="33866">
                      <a:moveTo>
                        <a:pt x="0" y="0"/>
                      </a:moveTo>
                      <a:lnTo>
                        <a:pt x="55034" y="33866"/>
                      </a:lnTo>
                      <a:lnTo>
                        <a:pt x="55034" y="33866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686A13A-BF4D-D869-DED9-268B33644CB1}"/>
                </a:ext>
              </a:extLst>
            </p:cNvPr>
            <p:cNvGrpSpPr/>
            <p:nvPr/>
          </p:nvGrpSpPr>
          <p:grpSpPr>
            <a:xfrm>
              <a:off x="6696378" y="2186499"/>
              <a:ext cx="4079015" cy="2815749"/>
              <a:chOff x="2363272" y="2855141"/>
              <a:chExt cx="4079015" cy="281574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F643B3B-226B-66F0-253E-BE08887B88FB}"/>
                  </a:ext>
                </a:extLst>
              </p:cNvPr>
              <p:cNvCxnSpPr/>
              <p:nvPr/>
            </p:nvCxnSpPr>
            <p:spPr>
              <a:xfrm flipV="1">
                <a:off x="3200400" y="3075877"/>
                <a:ext cx="0" cy="14846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41FFA31-7E7E-6346-5D51-E5B7B6FDE74E}"/>
                  </a:ext>
                </a:extLst>
              </p:cNvPr>
              <p:cNvCxnSpPr/>
              <p:nvPr/>
            </p:nvCxnSpPr>
            <p:spPr>
              <a:xfrm>
                <a:off x="3200400" y="4560503"/>
                <a:ext cx="160787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C00E8607-B813-B4FC-2FD5-FC7D86426005}"/>
                  </a:ext>
                </a:extLst>
              </p:cNvPr>
              <p:cNvCxnSpPr/>
              <p:nvPr/>
            </p:nvCxnSpPr>
            <p:spPr>
              <a:xfrm flipH="1">
                <a:off x="2569336" y="4560503"/>
                <a:ext cx="631064" cy="91084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F128972-1431-1892-EF86-E11D67D6411B}"/>
                      </a:ext>
                    </a:extLst>
                  </p:cNvPr>
                  <p:cNvSpPr txBox="1"/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073" y="417687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CFA4CB66-7F56-0A39-EAC2-CD1C584C8246}"/>
                      </a:ext>
                    </a:extLst>
                  </p:cNvPr>
                  <p:cNvSpPr txBox="1"/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272" y="5301558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E0F01701-D58F-6895-7D4F-808872B1ADE4}"/>
                      </a:ext>
                    </a:extLst>
                  </p:cNvPr>
                  <p:cNvSpPr txBox="1"/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0519" y="2855141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A538ED95-8492-FDE6-053C-9E021E6666AC}"/>
                  </a:ext>
                </a:extLst>
              </p:cNvPr>
              <p:cNvGrpSpPr/>
              <p:nvPr/>
            </p:nvGrpSpPr>
            <p:grpSpPr>
              <a:xfrm>
                <a:off x="2580534" y="4035571"/>
                <a:ext cx="1258772" cy="1049866"/>
                <a:chOff x="2580534" y="4035571"/>
                <a:chExt cx="1258772" cy="1049866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FBC1C5FE-1A60-DF36-6A62-2DA0C4A3AE66}"/>
                    </a:ext>
                  </a:extLst>
                </p:cNvPr>
                <p:cNvGrpSpPr/>
                <p:nvPr/>
              </p:nvGrpSpPr>
              <p:grpSpPr>
                <a:xfrm>
                  <a:off x="2580534" y="4035571"/>
                  <a:ext cx="1258772" cy="1049866"/>
                  <a:chOff x="6301127" y="3019858"/>
                  <a:chExt cx="2050951" cy="2022073"/>
                </a:xfrm>
              </p:grpSpPr>
              <p:sp>
                <p:nvSpPr>
                  <p:cNvPr id="145" name="Freeform 12">
                    <a:extLst>
                      <a:ext uri="{FF2B5EF4-FFF2-40B4-BE49-F238E27FC236}">
                        <a16:creationId xmlns:a16="http://schemas.microsoft.com/office/drawing/2014/main" id="{05629666-CC66-E783-4FDF-D2A46FE822B8}"/>
                      </a:ext>
                    </a:extLst>
                  </p:cNvPr>
                  <p:cNvSpPr/>
                  <p:nvPr/>
                </p:nvSpPr>
                <p:spPr>
                  <a:xfrm>
                    <a:off x="6301127" y="3019858"/>
                    <a:ext cx="2050951" cy="2022073"/>
                  </a:xfrm>
                  <a:custGeom>
                    <a:avLst/>
                    <a:gdLst>
                      <a:gd name="connsiteX0" fmla="*/ 1786805 w 2050951"/>
                      <a:gd name="connsiteY0" fmla="*/ 1732446 h 2022073"/>
                      <a:gd name="connsiteX1" fmla="*/ 1967110 w 2050951"/>
                      <a:gd name="connsiteY1" fmla="*/ 290012 h 2022073"/>
                      <a:gd name="connsiteX2" fmla="*/ 601949 w 2050951"/>
                      <a:gd name="connsiteY2" fmla="*/ 83950 h 2022073"/>
                      <a:gd name="connsiteX3" fmla="*/ 9521 w 2050951"/>
                      <a:gd name="connsiteY3" fmla="*/ 1320322 h 2022073"/>
                      <a:gd name="connsiteX4" fmla="*/ 1026952 w 2050951"/>
                      <a:gd name="connsiteY4" fmla="*/ 2002903 h 2022073"/>
                      <a:gd name="connsiteX5" fmla="*/ 1773927 w 2050951"/>
                      <a:gd name="connsiteY5" fmla="*/ 1796841 h 20220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50951" h="2022073">
                        <a:moveTo>
                          <a:pt x="1786805" y="1732446"/>
                        </a:moveTo>
                        <a:cubicBezTo>
                          <a:pt x="1975695" y="1148603"/>
                          <a:pt x="2164586" y="564761"/>
                          <a:pt x="1967110" y="290012"/>
                        </a:cubicBezTo>
                        <a:cubicBezTo>
                          <a:pt x="1769634" y="15263"/>
                          <a:pt x="928214" y="-87768"/>
                          <a:pt x="601949" y="83950"/>
                        </a:cubicBezTo>
                        <a:cubicBezTo>
                          <a:pt x="275684" y="255668"/>
                          <a:pt x="-61313" y="1000497"/>
                          <a:pt x="9521" y="1320322"/>
                        </a:cubicBezTo>
                        <a:cubicBezTo>
                          <a:pt x="80355" y="1640147"/>
                          <a:pt x="732884" y="1923483"/>
                          <a:pt x="1026952" y="2002903"/>
                        </a:cubicBezTo>
                        <a:cubicBezTo>
                          <a:pt x="1321020" y="2082323"/>
                          <a:pt x="1597916" y="1895579"/>
                          <a:pt x="1773927" y="1796841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E254B4E-CE0D-24B1-E95B-2F09C14C14E9}"/>
                      </a:ext>
                    </a:extLst>
                  </p:cNvPr>
                  <p:cNvCxnSpPr>
                    <a:cxnSpLocks/>
                    <a:stCxn id="145" idx="5"/>
                    <a:endCxn id="145" idx="0"/>
                  </p:cNvCxnSpPr>
                  <p:nvPr/>
                </p:nvCxnSpPr>
                <p:spPr>
                  <a:xfrm flipV="1">
                    <a:off x="8075054" y="4752304"/>
                    <a:ext cx="12878" cy="6439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F1973918-F96E-064B-7121-A992E9155D39}"/>
                    </a:ext>
                  </a:extLst>
                </p:cNvPr>
                <p:cNvGrpSpPr/>
                <p:nvPr/>
              </p:nvGrpSpPr>
              <p:grpSpPr>
                <a:xfrm>
                  <a:off x="3321797" y="4852511"/>
                  <a:ext cx="169333" cy="127001"/>
                  <a:chOff x="3837277" y="3970773"/>
                  <a:chExt cx="169333" cy="127001"/>
                </a:xfrm>
              </p:grpSpPr>
              <p:sp>
                <p:nvSpPr>
                  <p:cNvPr id="142" name="Freeform 17">
                    <a:extLst>
                      <a:ext uri="{FF2B5EF4-FFF2-40B4-BE49-F238E27FC236}">
                        <a16:creationId xmlns:a16="http://schemas.microsoft.com/office/drawing/2014/main" id="{6AB99C83-4AFC-1B13-3A7C-FE75E8ABADB3}"/>
                      </a:ext>
                    </a:extLst>
                  </p:cNvPr>
                  <p:cNvSpPr/>
                  <p:nvPr/>
                </p:nvSpPr>
                <p:spPr>
                  <a:xfrm>
                    <a:off x="3837277" y="4008874"/>
                    <a:ext cx="169333" cy="88900"/>
                  </a:xfrm>
                  <a:custGeom>
                    <a:avLst/>
                    <a:gdLst>
                      <a:gd name="connsiteX0" fmla="*/ 0 w 169333"/>
                      <a:gd name="connsiteY0" fmla="*/ 0 h 88900"/>
                      <a:gd name="connsiteX1" fmla="*/ 71967 w 169333"/>
                      <a:gd name="connsiteY1" fmla="*/ 67733 h 88900"/>
                      <a:gd name="connsiteX2" fmla="*/ 169333 w 169333"/>
                      <a:gd name="connsiteY2" fmla="*/ 88900 h 88900"/>
                      <a:gd name="connsiteX3" fmla="*/ 169333 w 169333"/>
                      <a:gd name="connsiteY3" fmla="*/ 88900 h 88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9333" h="88900">
                        <a:moveTo>
                          <a:pt x="0" y="0"/>
                        </a:moveTo>
                        <a:cubicBezTo>
                          <a:pt x="21872" y="26458"/>
                          <a:pt x="43745" y="52916"/>
                          <a:pt x="71967" y="67733"/>
                        </a:cubicBezTo>
                        <a:cubicBezTo>
                          <a:pt x="100189" y="82550"/>
                          <a:pt x="169333" y="88900"/>
                          <a:pt x="169333" y="88900"/>
                        </a:cubicBezTo>
                        <a:lnTo>
                          <a:pt x="169333" y="889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Freeform 18">
                    <a:extLst>
                      <a:ext uri="{FF2B5EF4-FFF2-40B4-BE49-F238E27FC236}">
                        <a16:creationId xmlns:a16="http://schemas.microsoft.com/office/drawing/2014/main" id="{F4CAFD76-2933-C7F6-3872-B0623C87AA05}"/>
                      </a:ext>
                    </a:extLst>
                  </p:cNvPr>
                  <p:cNvSpPr/>
                  <p:nvPr/>
                </p:nvSpPr>
                <p:spPr>
                  <a:xfrm>
                    <a:off x="3892310" y="3985591"/>
                    <a:ext cx="110067" cy="63500"/>
                  </a:xfrm>
                  <a:custGeom>
                    <a:avLst/>
                    <a:gdLst>
                      <a:gd name="connsiteX0" fmla="*/ 0 w 110067"/>
                      <a:gd name="connsiteY0" fmla="*/ 0 h 63500"/>
                      <a:gd name="connsiteX1" fmla="*/ 46567 w 110067"/>
                      <a:gd name="connsiteY1" fmla="*/ 42333 h 63500"/>
                      <a:gd name="connsiteX2" fmla="*/ 46567 w 110067"/>
                      <a:gd name="connsiteY2" fmla="*/ 42333 h 63500"/>
                      <a:gd name="connsiteX3" fmla="*/ 110067 w 110067"/>
                      <a:gd name="connsiteY3" fmla="*/ 63500 h 63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0067" h="63500">
                        <a:moveTo>
                          <a:pt x="0" y="0"/>
                        </a:moveTo>
                        <a:lnTo>
                          <a:pt x="46567" y="42333"/>
                        </a:lnTo>
                        <a:lnTo>
                          <a:pt x="46567" y="42333"/>
                        </a:lnTo>
                        <a:lnTo>
                          <a:pt x="110067" y="63500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 19">
                    <a:extLst>
                      <a:ext uri="{FF2B5EF4-FFF2-40B4-BE49-F238E27FC236}">
                        <a16:creationId xmlns:a16="http://schemas.microsoft.com/office/drawing/2014/main" id="{3FB94795-A632-D390-FFFC-239CC320080B}"/>
                      </a:ext>
                    </a:extLst>
                  </p:cNvPr>
                  <p:cNvSpPr/>
                  <p:nvPr/>
                </p:nvSpPr>
                <p:spPr>
                  <a:xfrm>
                    <a:off x="3943111" y="3970773"/>
                    <a:ext cx="55034" cy="33866"/>
                  </a:xfrm>
                  <a:custGeom>
                    <a:avLst/>
                    <a:gdLst>
                      <a:gd name="connsiteX0" fmla="*/ 0 w 55034"/>
                      <a:gd name="connsiteY0" fmla="*/ 0 h 33866"/>
                      <a:gd name="connsiteX1" fmla="*/ 55034 w 55034"/>
                      <a:gd name="connsiteY1" fmla="*/ 33866 h 33866"/>
                      <a:gd name="connsiteX2" fmla="*/ 55034 w 55034"/>
                      <a:gd name="connsiteY2" fmla="*/ 33866 h 33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5034" h="33866">
                        <a:moveTo>
                          <a:pt x="0" y="0"/>
                        </a:moveTo>
                        <a:lnTo>
                          <a:pt x="55034" y="33866"/>
                        </a:lnTo>
                        <a:lnTo>
                          <a:pt x="55034" y="33866"/>
                        </a:lnTo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69967325-BEA5-418C-6A00-FC8392A8015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977" y="4320862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46D2FE07-5369-FB73-00C5-5DD0D93C1359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433" y="3126450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40748024-DA9F-FD3F-906A-17DE39DAB5C5}"/>
                      </a:ext>
                    </a:extLst>
                  </p:cNvPr>
                  <p:cNvSpPr txBox="1"/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4508" y="371431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7E878D6-2523-F880-97EB-40FAAA70ABB7}"/>
                      </a:ext>
                    </a:extLst>
                  </p:cNvPr>
                  <p:cNvSpPr txBox="1"/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1038" y="3282607"/>
                    <a:ext cx="759854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0DA0EF1-F277-2DB6-7604-A68C59D5C912}"/>
                </a:ext>
              </a:extLst>
            </p:cNvPr>
            <p:cNvGrpSpPr/>
            <p:nvPr/>
          </p:nvGrpSpPr>
          <p:grpSpPr>
            <a:xfrm>
              <a:off x="9611325" y="1339061"/>
              <a:ext cx="2238940" cy="2082381"/>
              <a:chOff x="6230242" y="3351235"/>
              <a:chExt cx="2238940" cy="2082381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7E15D0BF-66C9-A51E-8000-403556503EA4}"/>
                  </a:ext>
                </a:extLst>
              </p:cNvPr>
              <p:cNvCxnSpPr/>
              <p:nvPr/>
            </p:nvCxnSpPr>
            <p:spPr>
              <a:xfrm flipH="1" flipV="1">
                <a:off x="6859182" y="3351235"/>
                <a:ext cx="2124" cy="1171536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4D8F47BD-CBFF-C5B8-B7A9-0CEDAF144EAD}"/>
                  </a:ext>
                </a:extLst>
              </p:cNvPr>
              <p:cNvCxnSpPr/>
              <p:nvPr/>
            </p:nvCxnSpPr>
            <p:spPr>
              <a:xfrm>
                <a:off x="6861306" y="4522771"/>
                <a:ext cx="1607876" cy="0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0348D123-9250-3778-FCAF-8F940DBC01C9}"/>
                  </a:ext>
                </a:extLst>
              </p:cNvPr>
              <p:cNvCxnSpPr/>
              <p:nvPr/>
            </p:nvCxnSpPr>
            <p:spPr>
              <a:xfrm flipH="1">
                <a:off x="6230242" y="4522771"/>
                <a:ext cx="631064" cy="91084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186FFE4-A344-7194-8F75-058F63270C85}"/>
                    </a:ext>
                  </a:extLst>
                </p:cNvPr>
                <p:cNvSpPr txBox="1"/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8186FFE4-A344-7194-8F75-058F63270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409" y="3203286"/>
                  <a:ext cx="759854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B2092D5-0620-4D39-3E9A-9481FE20D2A6}"/>
                    </a:ext>
                  </a:extLst>
                </p:cNvPr>
                <p:cNvSpPr txBox="1"/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B2092D5-0620-4D39-3E9A-9481FE20D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2146" y="2447791"/>
                  <a:ext cx="75985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C3EC13D-6A0C-A493-8847-FAE5F7243E8E}"/>
                    </a:ext>
                  </a:extLst>
                </p:cNvPr>
                <p:cNvSpPr txBox="1"/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C3EC13D-6A0C-A493-8847-FAE5F724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4036" y="1048483"/>
                  <a:ext cx="759854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30E354DA-393F-83C6-04F0-DF53DA75328D}"/>
                </a:ext>
              </a:extLst>
            </p:cNvPr>
            <p:cNvCxnSpPr/>
            <p:nvPr/>
          </p:nvCxnSpPr>
          <p:spPr>
            <a:xfrm flipV="1">
              <a:off x="7533506" y="2519650"/>
              <a:ext cx="2706759" cy="13669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830A84BF-EBCF-EAD2-2A09-71F225F9E2CF}"/>
                </a:ext>
              </a:extLst>
            </p:cNvPr>
            <p:cNvSpPr/>
            <p:nvPr/>
          </p:nvSpPr>
          <p:spPr>
            <a:xfrm>
              <a:off x="10443792" y="1344469"/>
              <a:ext cx="1098018" cy="1069794"/>
            </a:xfrm>
            <a:prstGeom prst="arc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3F3AE05-00AA-C738-3602-BF5EF5B50EC3}"/>
                </a:ext>
              </a:extLst>
            </p:cNvPr>
            <p:cNvSpPr/>
            <p:nvPr/>
          </p:nvSpPr>
          <p:spPr>
            <a:xfrm>
              <a:off x="10459778" y="2015357"/>
              <a:ext cx="105164" cy="86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09D99F7-FE46-1C06-66BE-F11805925EE7}"/>
                </a:ext>
              </a:extLst>
            </p:cNvPr>
            <p:cNvCxnSpPr/>
            <p:nvPr/>
          </p:nvCxnSpPr>
          <p:spPr>
            <a:xfrm flipV="1">
              <a:off x="10240577" y="2101741"/>
              <a:ext cx="261844" cy="3990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496D3E0-A7F3-1C4C-6B96-274A62790450}"/>
                </a:ext>
              </a:extLst>
            </p:cNvPr>
            <p:cNvCxnSpPr/>
            <p:nvPr/>
          </p:nvCxnSpPr>
          <p:spPr>
            <a:xfrm flipV="1">
              <a:off x="7533506" y="2058549"/>
              <a:ext cx="2926272" cy="18333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3ABD557-AECA-964A-03C6-56F122A7A4F7}"/>
                    </a:ext>
                  </a:extLst>
                </p:cNvPr>
                <p:cNvSpPr txBox="1"/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43ABD557-AECA-964A-03C6-56F122A7A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1636" y="1781163"/>
                  <a:ext cx="759854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4BB65F-2737-E493-FB75-839D776368A5}"/>
                    </a:ext>
                  </a:extLst>
                </p:cNvPr>
                <p:cNvSpPr txBox="1"/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84BB65F-2737-E493-FB75-839D77636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411" y="1136342"/>
                  <a:ext cx="759854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9388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(2) Change reference frame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4×4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3×1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645395" y="1395626"/>
            <a:ext cx="3149227" cy="2724757"/>
            <a:chOff x="7168122" y="1804555"/>
            <a:chExt cx="3149227" cy="2724757"/>
          </a:xfrm>
        </p:grpSpPr>
        <p:grpSp>
          <p:nvGrpSpPr>
            <p:cNvPr id="4" name="Group 3"/>
            <p:cNvGrpSpPr/>
            <p:nvPr/>
          </p:nvGrpSpPr>
          <p:grpSpPr>
            <a:xfrm rot="927768">
              <a:off x="7168122" y="2390602"/>
              <a:ext cx="1121139" cy="1262129"/>
              <a:chOff x="3858579" y="4249481"/>
              <a:chExt cx="1121139" cy="126212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4232066" y="4957819"/>
                <a:ext cx="74765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4128605">
              <a:off x="9213280" y="1646495"/>
              <a:ext cx="946009" cy="1262129"/>
              <a:chOff x="3858579" y="4249481"/>
              <a:chExt cx="946009" cy="1262129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17471395">
                <a:off x="4444162" y="4704486"/>
                <a:ext cx="157818" cy="5630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184699" y="311410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699" y="3114103"/>
                  <a:ext cx="75985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455416" y="2071495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416" y="2071495"/>
                  <a:ext cx="7598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V="1">
              <a:off x="7504337" y="2212701"/>
              <a:ext cx="2073926" cy="83356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053571" y="225616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571" y="2256161"/>
                  <a:ext cx="75985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8930013" y="4159980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013" y="4159980"/>
                  <a:ext cx="7598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269569" y="3120660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9569" y="3120660"/>
                  <a:ext cx="75985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7839879" y="3520908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9879" y="3520908"/>
                  <a:ext cx="75985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 rot="2556863">
            <a:off x="7962465" y="3393943"/>
            <a:ext cx="1249720" cy="890148"/>
            <a:chOff x="8685267" y="2852377"/>
            <a:chExt cx="1249720" cy="890148"/>
          </a:xfrm>
        </p:grpSpPr>
        <p:cxnSp>
          <p:nvCxnSpPr>
            <p:cNvPr id="82" name="Straight Arrow Connector 81"/>
            <p:cNvCxnSpPr/>
            <p:nvPr/>
          </p:nvCxnSpPr>
          <p:spPr>
            <a:xfrm rot="4128605" flipH="1">
              <a:off x="8775419" y="2828565"/>
              <a:ext cx="373488" cy="5537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9287836" y="3179490"/>
              <a:ext cx="157818" cy="563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4128605" flipH="1" flipV="1">
              <a:off x="9477787" y="2601239"/>
              <a:ext cx="206062" cy="708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H="1">
            <a:off x="8650787" y="1803772"/>
            <a:ext cx="404749" cy="193334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00176" y="2619939"/>
            <a:ext cx="1650611" cy="11171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909050" y="4673568"/>
            <a:ext cx="3149227" cy="1848176"/>
            <a:chOff x="6443959" y="4669342"/>
            <a:chExt cx="3149227" cy="1848176"/>
          </a:xfrm>
        </p:grpSpPr>
        <p:grpSp>
          <p:nvGrpSpPr>
            <p:cNvPr id="89" name="Group 88"/>
            <p:cNvGrpSpPr/>
            <p:nvPr/>
          </p:nvGrpSpPr>
          <p:grpSpPr>
            <a:xfrm rot="927768">
              <a:off x="6443959" y="5255389"/>
              <a:ext cx="1121139" cy="1262129"/>
              <a:chOff x="3858579" y="4249481"/>
              <a:chExt cx="1121139" cy="1262129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4232066" y="4957819"/>
                <a:ext cx="747652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/>
            <p:cNvGrpSpPr/>
            <p:nvPr/>
          </p:nvGrpSpPr>
          <p:grpSpPr>
            <a:xfrm rot="4128605">
              <a:off x="8489117" y="4511282"/>
              <a:ext cx="946009" cy="1262129"/>
              <a:chOff x="3858579" y="4249481"/>
              <a:chExt cx="946009" cy="1262129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H="1">
                <a:off x="3858579" y="4957819"/>
                <a:ext cx="373488" cy="553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rot="17471395">
                <a:off x="4444162" y="4704486"/>
                <a:ext cx="157818" cy="56303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H="1" flipV="1">
                <a:off x="4026004" y="4249481"/>
                <a:ext cx="206062" cy="7083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60536" y="5978890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536" y="5978890"/>
                  <a:ext cx="75985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8731253" y="493628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1253" y="4936282"/>
                  <a:ext cx="75985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7141042" y="4879112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042" y="4879112"/>
                  <a:ext cx="75985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7910771" y="5101928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771" y="5101928"/>
                  <a:ext cx="75985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899983" y="5474251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9983" y="5474251"/>
                  <a:ext cx="75985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/>
            <p:cNvSpPr/>
            <p:nvPr/>
          </p:nvSpPr>
          <p:spPr>
            <a:xfrm>
              <a:off x="7568064" y="5152062"/>
              <a:ext cx="81760" cy="103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endCxn id="21" idx="6"/>
            </p:cNvCxnSpPr>
            <p:nvPr/>
          </p:nvCxnSpPr>
          <p:spPr>
            <a:xfrm flipH="1">
              <a:off x="7649824" y="5063778"/>
              <a:ext cx="1203337" cy="1400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6788947" y="5229817"/>
              <a:ext cx="807118" cy="67179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991673" y="4060362"/>
            <a:ext cx="1133341" cy="1084031"/>
            <a:chOff x="1017431" y="3545292"/>
            <a:chExt cx="1133341" cy="1084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1124462" y="3737113"/>
                  <a:ext cx="7598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462" y="3737113"/>
                  <a:ext cx="75985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/>
            <p:cNvCxnSpPr/>
            <p:nvPr/>
          </p:nvCxnSpPr>
          <p:spPr>
            <a:xfrm>
              <a:off x="1017431" y="3737113"/>
              <a:ext cx="1133341" cy="7704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1124462" y="3545292"/>
              <a:ext cx="1026310" cy="10840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2240924" y="2537759"/>
            <a:ext cx="478418" cy="232683"/>
            <a:chOff x="2240924" y="2537759"/>
            <a:chExt cx="478418" cy="232683"/>
          </a:xfrm>
        </p:grpSpPr>
        <p:cxnSp>
          <p:nvCxnSpPr>
            <p:cNvPr id="112" name="Straight Connector 111"/>
            <p:cNvCxnSpPr/>
            <p:nvPr/>
          </p:nvCxnSpPr>
          <p:spPr>
            <a:xfrm flipH="1">
              <a:off x="2240924" y="2537759"/>
              <a:ext cx="154546" cy="17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flipH="1">
              <a:off x="2564796" y="2596470"/>
              <a:ext cx="154546" cy="173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343498" y="5471260"/>
            <a:ext cx="4117038" cy="646331"/>
            <a:chOff x="2343498" y="5471260"/>
            <a:chExt cx="4117038" cy="646331"/>
          </a:xfrm>
        </p:grpSpPr>
        <p:grpSp>
          <p:nvGrpSpPr>
            <p:cNvPr id="118" name="Group 117"/>
            <p:cNvGrpSpPr/>
            <p:nvPr/>
          </p:nvGrpSpPr>
          <p:grpSpPr>
            <a:xfrm>
              <a:off x="2343498" y="5542233"/>
              <a:ext cx="712730" cy="417634"/>
              <a:chOff x="2343955" y="5027868"/>
              <a:chExt cx="712730" cy="417634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2343955" y="5222686"/>
                <a:ext cx="167425" cy="222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>
                <a:off x="2889260" y="5027868"/>
                <a:ext cx="167425" cy="2228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3490175" y="5471260"/>
              <a:ext cx="2970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Homogeneous Coordinate</a:t>
              </a:r>
            </a:p>
            <a:p>
              <a:pPr algn="ctr"/>
              <a:r>
                <a:rPr lang="en-US" dirty="0"/>
                <a:t>Transformation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42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707866"/>
            <a:ext cx="2543175" cy="3838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0515600" cy="43481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/>
                  <a:t>Closure: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Associative: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Not commutative: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Example: </a:t>
                </a:r>
                <a:r>
                  <a:rPr lang="en-US" dirty="0" err="1">
                    <a:latin typeface="Cambria Math" panose="02040503050406030204" pitchFamily="18" charset="0"/>
                  </a:rPr>
                  <a:t>Standford</a:t>
                </a:r>
                <a:r>
                  <a:rPr lang="en-US" dirty="0">
                    <a:latin typeface="Cambria Math" panose="02040503050406030204" pitchFamily="18" charset="0"/>
                  </a:rPr>
                  <a:t> Manipulator (6DOF)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0515600" cy="4348163"/>
              </a:xfrm>
              <a:blipFill rotWithShape="0">
                <a:blip r:embed="rId4"/>
                <a:stretch>
                  <a:fillRect l="-1217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955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10693</TotalTime>
  <Words>1215</Words>
  <Application>Microsoft Office PowerPoint</Application>
  <PresentationFormat>Widescreen</PresentationFormat>
  <Paragraphs>297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2_Office Theme</vt:lpstr>
      <vt:lpstr>Denavit-Hartenberg Parameters (standardized frame)</vt:lpstr>
      <vt:lpstr>PowerPoint Presentation</vt:lpstr>
      <vt:lpstr>Coordinate Transformation (review)</vt:lpstr>
      <vt:lpstr>Coordinate Transformation (review)</vt:lpstr>
      <vt:lpstr>Homogeneous transformation</vt:lpstr>
      <vt:lpstr>Homogeneous transformation</vt:lpstr>
      <vt:lpstr>Homogeneous Transformation</vt:lpstr>
      <vt:lpstr>Homogeneous Transformation</vt:lpstr>
      <vt:lpstr>Homogeneous Transformation</vt:lpstr>
      <vt:lpstr>Denavit-Hartenberg Concept</vt:lpstr>
      <vt:lpstr>Denavit-Hartenberg Concept</vt:lpstr>
      <vt:lpstr>Denavit-Hartenberg Concept</vt:lpstr>
      <vt:lpstr>Denavit-Hartenberg Concept</vt:lpstr>
      <vt:lpstr>PowerPoint Presentation</vt:lpstr>
      <vt:lpstr>PowerPoint Presentation</vt:lpstr>
      <vt:lpstr>Denavit-Hartenberg Parameters</vt:lpstr>
      <vt:lpstr>PowerPoint Presentation</vt:lpstr>
      <vt:lpstr>Denavit-Hartenberg Parameters</vt:lpstr>
      <vt:lpstr>Denavit-Hartenberg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Denavit-Hartenberg Parameters</dc:title>
  <dc:creator>I.T.C</dc:creator>
  <cp:lastModifiedBy>Sarot SRANG</cp:lastModifiedBy>
  <cp:revision>80</cp:revision>
  <dcterms:created xsi:type="dcterms:W3CDTF">2020-06-01T03:10:38Z</dcterms:created>
  <dcterms:modified xsi:type="dcterms:W3CDTF">2024-06-07T09:29:44Z</dcterms:modified>
</cp:coreProperties>
</file>