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ink/ink1.xml" ContentType="application/inkml+xml"/>
  <Override PartName="/ppt/theme/themeOverride4.xml" ContentType="application/vnd.openxmlformats-officedocument.themeOverr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theme/themeOverride7.xml" ContentType="application/vnd.openxmlformats-officedocument.themeOverride+xml"/>
  <Override PartName="/ppt/ink/ink270.xml" ContentType="application/inkml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1" r:id="rId3"/>
    <p:sldId id="279" r:id="rId4"/>
    <p:sldId id="280" r:id="rId5"/>
    <p:sldId id="257" r:id="rId6"/>
    <p:sldId id="283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0" r:id="rId16"/>
    <p:sldId id="282" r:id="rId17"/>
    <p:sldId id="271" r:id="rId18"/>
    <p:sldId id="272" r:id="rId19"/>
    <p:sldId id="273" r:id="rId20"/>
    <p:sldId id="274" r:id="rId21"/>
    <p:sldId id="275" r:id="rId22"/>
    <p:sldId id="278" r:id="rId23"/>
    <p:sldId id="276" r:id="rId24"/>
    <p:sldId id="270" r:id="rId25"/>
    <p:sldId id="284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ot SRANG" userId="a391a74c-0223-4591-9ba9-531b2ebaca54" providerId="ADAL" clId="{BAED541A-68D0-4F1E-94E0-1574B27D1C4E}"/>
    <pc:docChg chg="undo redo custSel addSld delSld modSld sldOrd">
      <pc:chgData name="Sarot SRANG" userId="a391a74c-0223-4591-9ba9-531b2ebaca54" providerId="ADAL" clId="{BAED541A-68D0-4F1E-94E0-1574B27D1C4E}" dt="2024-06-16T08:16:44.589" v="1594" actId="20577"/>
      <pc:docMkLst>
        <pc:docMk/>
      </pc:docMkLst>
      <pc:sldChg chg="addSp delSp modSp mod ord setBg delAnim modAnim">
        <pc:chgData name="Sarot SRANG" userId="a391a74c-0223-4591-9ba9-531b2ebaca54" providerId="ADAL" clId="{BAED541A-68D0-4F1E-94E0-1574B27D1C4E}" dt="2024-06-07T09:46:55.803" v="400" actId="478"/>
        <pc:sldMkLst>
          <pc:docMk/>
          <pc:sldMk cId="2607400163" sldId="257"/>
        </pc:sldMkLst>
        <pc:spChg chg="mod">
          <ac:chgData name="Sarot SRANG" userId="a391a74c-0223-4591-9ba9-531b2ebaca54" providerId="ADAL" clId="{BAED541A-68D0-4F1E-94E0-1574B27D1C4E}" dt="2024-05-16T02:11:21.164" v="131"/>
          <ac:spMkLst>
            <pc:docMk/>
            <pc:sldMk cId="2607400163" sldId="257"/>
            <ac:spMk id="2" creationId="{00000000-0000-0000-0000-000000000000}"/>
          </ac:spMkLst>
        </pc:spChg>
        <pc:spChg chg="mod">
          <ac:chgData name="Sarot SRANG" userId="a391a74c-0223-4591-9ba9-531b2ebaca54" providerId="ADAL" clId="{BAED541A-68D0-4F1E-94E0-1574B27D1C4E}" dt="2024-06-07T09:46:16.443" v="399" actId="20577"/>
          <ac:spMkLst>
            <pc:docMk/>
            <pc:sldMk cId="2607400163" sldId="257"/>
            <ac:spMk id="3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1:43:17.486" v="0" actId="478"/>
          <ac:spMkLst>
            <pc:docMk/>
            <pc:sldMk cId="2607400163" sldId="257"/>
            <ac:spMk id="5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1:43:17.486" v="0" actId="478"/>
          <ac:spMkLst>
            <pc:docMk/>
            <pc:sldMk cId="2607400163" sldId="257"/>
            <ac:spMk id="11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1:43:17.486" v="0" actId="478"/>
          <ac:spMkLst>
            <pc:docMk/>
            <pc:sldMk cId="2607400163" sldId="257"/>
            <ac:spMk id="13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1:43:17.486" v="0" actId="478"/>
          <ac:spMkLst>
            <pc:docMk/>
            <pc:sldMk cId="2607400163" sldId="257"/>
            <ac:spMk id="14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1:43:17.486" v="0" actId="478"/>
          <ac:spMkLst>
            <pc:docMk/>
            <pc:sldMk cId="2607400163" sldId="257"/>
            <ac:spMk id="15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1:43:17.486" v="0" actId="478"/>
          <ac:spMkLst>
            <pc:docMk/>
            <pc:sldMk cId="2607400163" sldId="257"/>
            <ac:spMk id="17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1:43:17.486" v="0" actId="478"/>
          <ac:spMkLst>
            <pc:docMk/>
            <pc:sldMk cId="2607400163" sldId="257"/>
            <ac:spMk id="18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1:43:17.486" v="0" actId="478"/>
          <ac:spMkLst>
            <pc:docMk/>
            <pc:sldMk cId="2607400163" sldId="257"/>
            <ac:spMk id="21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1:43:17.486" v="0" actId="478"/>
          <ac:spMkLst>
            <pc:docMk/>
            <pc:sldMk cId="2607400163" sldId="257"/>
            <ac:spMk id="22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1:43:17.486" v="0" actId="478"/>
          <ac:spMkLst>
            <pc:docMk/>
            <pc:sldMk cId="2607400163" sldId="257"/>
            <ac:spMk id="23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1:43:17.486" v="0" actId="478"/>
          <ac:spMkLst>
            <pc:docMk/>
            <pc:sldMk cId="2607400163" sldId="257"/>
            <ac:spMk id="24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1:43:17.486" v="0" actId="478"/>
          <ac:spMkLst>
            <pc:docMk/>
            <pc:sldMk cId="2607400163" sldId="257"/>
            <ac:spMk id="25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1:43:17.486" v="0" actId="478"/>
          <ac:spMkLst>
            <pc:docMk/>
            <pc:sldMk cId="2607400163" sldId="257"/>
            <ac:spMk id="26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1:43:17.486" v="0" actId="478"/>
          <ac:spMkLst>
            <pc:docMk/>
            <pc:sldMk cId="2607400163" sldId="257"/>
            <ac:spMk id="33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1:43:17.486" v="0" actId="478"/>
          <ac:spMkLst>
            <pc:docMk/>
            <pc:sldMk cId="2607400163" sldId="257"/>
            <ac:spMk id="36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1:43:17.486" v="0" actId="478"/>
          <ac:spMkLst>
            <pc:docMk/>
            <pc:sldMk cId="2607400163" sldId="257"/>
            <ac:spMk id="37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1:43:17.486" v="0" actId="478"/>
          <ac:spMkLst>
            <pc:docMk/>
            <pc:sldMk cId="2607400163" sldId="257"/>
            <ac:spMk id="42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1:43:17.486" v="0" actId="478"/>
          <ac:spMkLst>
            <pc:docMk/>
            <pc:sldMk cId="2607400163" sldId="257"/>
            <ac:spMk id="44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1:43:17.486" v="0" actId="478"/>
          <ac:spMkLst>
            <pc:docMk/>
            <pc:sldMk cId="2607400163" sldId="257"/>
            <ac:spMk id="52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1:43:17.486" v="0" actId="478"/>
          <ac:spMkLst>
            <pc:docMk/>
            <pc:sldMk cId="2607400163" sldId="257"/>
            <ac:spMk id="54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1:43:17.486" v="0" actId="478"/>
          <ac:spMkLst>
            <pc:docMk/>
            <pc:sldMk cId="2607400163" sldId="257"/>
            <ac:spMk id="56" creationId="{00000000-0000-0000-0000-000000000000}"/>
          </ac:spMkLst>
        </pc:spChg>
        <pc:grpChg chg="del">
          <ac:chgData name="Sarot SRANG" userId="a391a74c-0223-4591-9ba9-531b2ebaca54" providerId="ADAL" clId="{BAED541A-68D0-4F1E-94E0-1574B27D1C4E}" dt="2023-07-15T01:43:17.486" v="0" actId="478"/>
          <ac:grpSpMkLst>
            <pc:docMk/>
            <pc:sldMk cId="2607400163" sldId="257"/>
            <ac:grpSpMk id="50" creationId="{00000000-0000-0000-0000-000000000000}"/>
          </ac:grpSpMkLst>
        </pc:grpChg>
        <pc:graphicFrameChg chg="del mod modGraphic">
          <ac:chgData name="Sarot SRANG" userId="a391a74c-0223-4591-9ba9-531b2ebaca54" providerId="ADAL" clId="{BAED541A-68D0-4F1E-94E0-1574B27D1C4E}" dt="2023-07-15T01:43:33.615" v="3" actId="478"/>
          <ac:graphicFrameMkLst>
            <pc:docMk/>
            <pc:sldMk cId="2607400163" sldId="257"/>
            <ac:graphicFrameMk id="57" creationId="{00000000-0000-0000-0000-000000000000}"/>
          </ac:graphicFrameMkLst>
        </pc:graphicFrameChg>
        <pc:picChg chg="del">
          <ac:chgData name="Sarot SRANG" userId="a391a74c-0223-4591-9ba9-531b2ebaca54" providerId="ADAL" clId="{BAED541A-68D0-4F1E-94E0-1574B27D1C4E}" dt="2023-07-15T01:43:17.486" v="0" actId="478"/>
          <ac:picMkLst>
            <pc:docMk/>
            <pc:sldMk cId="2607400163" sldId="257"/>
            <ac:picMk id="4" creationId="{00000000-0000-0000-0000-000000000000}"/>
          </ac:picMkLst>
        </pc:picChg>
        <pc:inkChg chg="add del">
          <ac:chgData name="Sarot SRANG" userId="a391a74c-0223-4591-9ba9-531b2ebaca54" providerId="ADAL" clId="{BAED541A-68D0-4F1E-94E0-1574B27D1C4E}" dt="2024-06-07T09:46:55.803" v="400" actId="478"/>
          <ac:inkMkLst>
            <pc:docMk/>
            <pc:sldMk cId="2607400163" sldId="257"/>
            <ac:inkMk id="9" creationId="{49686F96-0CA1-7F66-4616-C054D797A105}"/>
          </ac:inkMkLst>
        </pc:inkChg>
        <pc:cxnChg chg="del">
          <ac:chgData name="Sarot SRANG" userId="a391a74c-0223-4591-9ba9-531b2ebaca54" providerId="ADAL" clId="{BAED541A-68D0-4F1E-94E0-1574B27D1C4E}" dt="2023-07-15T01:43:17.486" v="0" actId="478"/>
          <ac:cxnSpMkLst>
            <pc:docMk/>
            <pc:sldMk cId="2607400163" sldId="257"/>
            <ac:cxnSpMk id="6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1:43:17.486" v="0" actId="478"/>
          <ac:cxnSpMkLst>
            <pc:docMk/>
            <pc:sldMk cId="2607400163" sldId="257"/>
            <ac:cxnSpMk id="7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1:43:17.486" v="0" actId="478"/>
          <ac:cxnSpMkLst>
            <pc:docMk/>
            <pc:sldMk cId="2607400163" sldId="257"/>
            <ac:cxnSpMk id="8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1:43:17.486" v="0" actId="478"/>
          <ac:cxnSpMkLst>
            <pc:docMk/>
            <pc:sldMk cId="2607400163" sldId="257"/>
            <ac:cxnSpMk id="16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1:43:17.486" v="0" actId="478"/>
          <ac:cxnSpMkLst>
            <pc:docMk/>
            <pc:sldMk cId="2607400163" sldId="257"/>
            <ac:cxnSpMk id="28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1:43:17.486" v="0" actId="478"/>
          <ac:cxnSpMkLst>
            <pc:docMk/>
            <pc:sldMk cId="2607400163" sldId="257"/>
            <ac:cxnSpMk id="30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1:43:17.486" v="0" actId="478"/>
          <ac:cxnSpMkLst>
            <pc:docMk/>
            <pc:sldMk cId="2607400163" sldId="257"/>
            <ac:cxnSpMk id="31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1:43:17.486" v="0" actId="478"/>
          <ac:cxnSpMkLst>
            <pc:docMk/>
            <pc:sldMk cId="2607400163" sldId="257"/>
            <ac:cxnSpMk id="32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1:43:17.486" v="0" actId="478"/>
          <ac:cxnSpMkLst>
            <pc:docMk/>
            <pc:sldMk cId="2607400163" sldId="257"/>
            <ac:cxnSpMk id="34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1:43:17.486" v="0" actId="478"/>
          <ac:cxnSpMkLst>
            <pc:docMk/>
            <pc:sldMk cId="2607400163" sldId="257"/>
            <ac:cxnSpMk id="35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1:43:17.486" v="0" actId="478"/>
          <ac:cxnSpMkLst>
            <pc:docMk/>
            <pc:sldMk cId="2607400163" sldId="257"/>
            <ac:cxnSpMk id="38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1:43:17.486" v="0" actId="478"/>
          <ac:cxnSpMkLst>
            <pc:docMk/>
            <pc:sldMk cId="2607400163" sldId="257"/>
            <ac:cxnSpMk id="39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1:43:17.486" v="0" actId="478"/>
          <ac:cxnSpMkLst>
            <pc:docMk/>
            <pc:sldMk cId="2607400163" sldId="257"/>
            <ac:cxnSpMk id="45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1:43:17.486" v="0" actId="478"/>
          <ac:cxnSpMkLst>
            <pc:docMk/>
            <pc:sldMk cId="2607400163" sldId="257"/>
            <ac:cxnSpMk id="51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1:43:17.486" v="0" actId="478"/>
          <ac:cxnSpMkLst>
            <pc:docMk/>
            <pc:sldMk cId="2607400163" sldId="257"/>
            <ac:cxnSpMk id="53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1:43:17.486" v="0" actId="478"/>
          <ac:cxnSpMkLst>
            <pc:docMk/>
            <pc:sldMk cId="2607400163" sldId="257"/>
            <ac:cxnSpMk id="55" creationId="{00000000-0000-0000-0000-000000000000}"/>
          </ac:cxnSpMkLst>
        </pc:cxnChg>
      </pc:sldChg>
      <pc:sldChg chg="modSp setBg">
        <pc:chgData name="Sarot SRANG" userId="a391a74c-0223-4591-9ba9-531b2ebaca54" providerId="ADAL" clId="{BAED541A-68D0-4F1E-94E0-1574B27D1C4E}" dt="2024-05-16T02:11:13.978" v="127"/>
        <pc:sldMkLst>
          <pc:docMk/>
          <pc:sldMk cId="3159583557" sldId="258"/>
        </pc:sldMkLst>
        <pc:spChg chg="mod">
          <ac:chgData name="Sarot SRANG" userId="a391a74c-0223-4591-9ba9-531b2ebaca54" providerId="ADAL" clId="{BAED541A-68D0-4F1E-94E0-1574B27D1C4E}" dt="2024-05-16T02:11:13.978" v="127"/>
          <ac:spMkLst>
            <pc:docMk/>
            <pc:sldMk cId="3159583557" sldId="258"/>
            <ac:spMk id="2" creationId="{00000000-0000-0000-0000-000000000000}"/>
          </ac:spMkLst>
        </pc:spChg>
        <pc:spChg chg="mod">
          <ac:chgData name="Sarot SRANG" userId="a391a74c-0223-4591-9ba9-531b2ebaca54" providerId="ADAL" clId="{BAED541A-68D0-4F1E-94E0-1574B27D1C4E}" dt="2024-05-16T02:11:13.978" v="127"/>
          <ac:spMkLst>
            <pc:docMk/>
            <pc:sldMk cId="3159583557" sldId="258"/>
            <ac:spMk id="3" creationId="{00000000-0000-0000-0000-000000000000}"/>
          </ac:spMkLst>
        </pc:spChg>
      </pc:sldChg>
      <pc:sldChg chg="addSp setBg">
        <pc:chgData name="Sarot SRANG" userId="a391a74c-0223-4591-9ba9-531b2ebaca54" providerId="ADAL" clId="{BAED541A-68D0-4F1E-94E0-1574B27D1C4E}" dt="2024-05-16T02:11:22.929" v="132"/>
        <pc:sldMkLst>
          <pc:docMk/>
          <pc:sldMk cId="3345057022" sldId="259"/>
        </pc:sldMkLst>
        <pc:inkChg chg="add">
          <ac:chgData name="Sarot SRANG" userId="a391a74c-0223-4591-9ba9-531b2ebaca54" providerId="ADAL" clId="{BAED541A-68D0-4F1E-94E0-1574B27D1C4E}" dt="2023-07-15T03:37:14.754" v="59"/>
          <ac:inkMkLst>
            <pc:docMk/>
            <pc:sldMk cId="3345057022" sldId="259"/>
            <ac:inkMk id="4" creationId="{8BD59BFC-5827-551C-6F67-27786D5CB050}"/>
          </ac:inkMkLst>
        </pc:inkChg>
      </pc:sldChg>
      <pc:sldChg chg="delSp modSp mod setBg delAnim">
        <pc:chgData name="Sarot SRANG" userId="a391a74c-0223-4591-9ba9-531b2ebaca54" providerId="ADAL" clId="{BAED541A-68D0-4F1E-94E0-1574B27D1C4E}" dt="2024-05-16T02:11:38.273" v="140"/>
        <pc:sldMkLst>
          <pc:docMk/>
          <pc:sldMk cId="1467808008" sldId="260"/>
        </pc:sldMkLst>
        <pc:spChg chg="mod">
          <ac:chgData name="Sarot SRANG" userId="a391a74c-0223-4591-9ba9-531b2ebaca54" providerId="ADAL" clId="{BAED541A-68D0-4F1E-94E0-1574B27D1C4E}" dt="2024-05-16T02:11:38.273" v="140"/>
          <ac:spMkLst>
            <pc:docMk/>
            <pc:sldMk cId="1467808008" sldId="260"/>
            <ac:spMk id="2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49:42.782" v="118" actId="478"/>
          <ac:spMkLst>
            <pc:docMk/>
            <pc:sldMk cId="1467808008" sldId="260"/>
            <ac:spMk id="62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49:42.782" v="118" actId="478"/>
          <ac:spMkLst>
            <pc:docMk/>
            <pc:sldMk cId="1467808008" sldId="260"/>
            <ac:spMk id="63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49:42.782" v="118" actId="478"/>
          <ac:spMkLst>
            <pc:docMk/>
            <pc:sldMk cId="1467808008" sldId="260"/>
            <ac:spMk id="64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49:42.782" v="118" actId="478"/>
          <ac:spMkLst>
            <pc:docMk/>
            <pc:sldMk cId="1467808008" sldId="260"/>
            <ac:spMk id="65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49:42.782" v="118" actId="478"/>
          <ac:spMkLst>
            <pc:docMk/>
            <pc:sldMk cId="1467808008" sldId="260"/>
            <ac:spMk id="67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49:42.782" v="118" actId="478"/>
          <ac:spMkLst>
            <pc:docMk/>
            <pc:sldMk cId="1467808008" sldId="260"/>
            <ac:spMk id="68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49:42.782" v="118" actId="478"/>
          <ac:spMkLst>
            <pc:docMk/>
            <pc:sldMk cId="1467808008" sldId="260"/>
            <ac:spMk id="69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49:42.782" v="118" actId="478"/>
          <ac:spMkLst>
            <pc:docMk/>
            <pc:sldMk cId="1467808008" sldId="260"/>
            <ac:spMk id="70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49:42.782" v="118" actId="478"/>
          <ac:spMkLst>
            <pc:docMk/>
            <pc:sldMk cId="1467808008" sldId="260"/>
            <ac:spMk id="71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49:42.782" v="118" actId="478"/>
          <ac:spMkLst>
            <pc:docMk/>
            <pc:sldMk cId="1467808008" sldId="260"/>
            <ac:spMk id="72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49:42.782" v="118" actId="478"/>
          <ac:spMkLst>
            <pc:docMk/>
            <pc:sldMk cId="1467808008" sldId="260"/>
            <ac:spMk id="73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49:42.782" v="118" actId="478"/>
          <ac:spMkLst>
            <pc:docMk/>
            <pc:sldMk cId="1467808008" sldId="260"/>
            <ac:spMk id="74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49:42.782" v="118" actId="478"/>
          <ac:spMkLst>
            <pc:docMk/>
            <pc:sldMk cId="1467808008" sldId="260"/>
            <ac:spMk id="80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49:42.782" v="118" actId="478"/>
          <ac:spMkLst>
            <pc:docMk/>
            <pc:sldMk cId="1467808008" sldId="260"/>
            <ac:spMk id="81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49:42.782" v="118" actId="478"/>
          <ac:spMkLst>
            <pc:docMk/>
            <pc:sldMk cId="1467808008" sldId="260"/>
            <ac:spMk id="83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49:42.782" v="118" actId="478"/>
          <ac:spMkLst>
            <pc:docMk/>
            <pc:sldMk cId="1467808008" sldId="260"/>
            <ac:spMk id="86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49:42.782" v="118" actId="478"/>
          <ac:spMkLst>
            <pc:docMk/>
            <pc:sldMk cId="1467808008" sldId="260"/>
            <ac:spMk id="92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49:42.782" v="118" actId="478"/>
          <ac:spMkLst>
            <pc:docMk/>
            <pc:sldMk cId="1467808008" sldId="260"/>
            <ac:spMk id="94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49:42.782" v="118" actId="478"/>
          <ac:spMkLst>
            <pc:docMk/>
            <pc:sldMk cId="1467808008" sldId="260"/>
            <ac:spMk id="96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49:42.782" v="118" actId="478"/>
          <ac:spMkLst>
            <pc:docMk/>
            <pc:sldMk cId="1467808008" sldId="260"/>
            <ac:spMk id="98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49:42.782" v="118" actId="478"/>
          <ac:spMkLst>
            <pc:docMk/>
            <pc:sldMk cId="1467808008" sldId="260"/>
            <ac:spMk id="99" creationId="{00000000-0000-0000-0000-000000000000}"/>
          </ac:spMkLst>
        </pc:spChg>
        <pc:grpChg chg="del">
          <ac:chgData name="Sarot SRANG" userId="a391a74c-0223-4591-9ba9-531b2ebaca54" providerId="ADAL" clId="{BAED541A-68D0-4F1E-94E0-1574B27D1C4E}" dt="2023-07-15T03:49:42.782" v="118" actId="478"/>
          <ac:grpSpMkLst>
            <pc:docMk/>
            <pc:sldMk cId="1467808008" sldId="260"/>
            <ac:grpSpMk id="88" creationId="{00000000-0000-0000-0000-000000000000}"/>
          </ac:grpSpMkLst>
        </pc:grpChg>
        <pc:graphicFrameChg chg="del">
          <ac:chgData name="Sarot SRANG" userId="a391a74c-0223-4591-9ba9-531b2ebaca54" providerId="ADAL" clId="{BAED541A-68D0-4F1E-94E0-1574B27D1C4E}" dt="2023-07-15T03:49:47.351" v="119" actId="478"/>
          <ac:graphicFrameMkLst>
            <pc:docMk/>
            <pc:sldMk cId="1467808008" sldId="260"/>
            <ac:graphicFrameMk id="100" creationId="{00000000-0000-0000-0000-000000000000}"/>
          </ac:graphicFrameMkLst>
        </pc:graphicFrameChg>
        <pc:picChg chg="del">
          <ac:chgData name="Sarot SRANG" userId="a391a74c-0223-4591-9ba9-531b2ebaca54" providerId="ADAL" clId="{BAED541A-68D0-4F1E-94E0-1574B27D1C4E}" dt="2023-07-15T03:49:42.782" v="118" actId="478"/>
          <ac:picMkLst>
            <pc:docMk/>
            <pc:sldMk cId="1467808008" sldId="260"/>
            <ac:picMk id="58" creationId="{00000000-0000-0000-0000-000000000000}"/>
          </ac:picMkLst>
        </pc:picChg>
        <pc:cxnChg chg="del">
          <ac:chgData name="Sarot SRANG" userId="a391a74c-0223-4591-9ba9-531b2ebaca54" providerId="ADAL" clId="{BAED541A-68D0-4F1E-94E0-1574B27D1C4E}" dt="2023-07-15T03:49:42.782" v="118" actId="478"/>
          <ac:cxnSpMkLst>
            <pc:docMk/>
            <pc:sldMk cId="1467808008" sldId="260"/>
            <ac:cxnSpMk id="61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3:49:42.782" v="118" actId="478"/>
          <ac:cxnSpMkLst>
            <pc:docMk/>
            <pc:sldMk cId="1467808008" sldId="260"/>
            <ac:cxnSpMk id="66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3:49:42.782" v="118" actId="478"/>
          <ac:cxnSpMkLst>
            <pc:docMk/>
            <pc:sldMk cId="1467808008" sldId="260"/>
            <ac:cxnSpMk id="75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3:49:42.782" v="118" actId="478"/>
          <ac:cxnSpMkLst>
            <pc:docMk/>
            <pc:sldMk cId="1467808008" sldId="260"/>
            <ac:cxnSpMk id="76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3:49:42.782" v="118" actId="478"/>
          <ac:cxnSpMkLst>
            <pc:docMk/>
            <pc:sldMk cId="1467808008" sldId="260"/>
            <ac:cxnSpMk id="77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3:49:42.782" v="118" actId="478"/>
          <ac:cxnSpMkLst>
            <pc:docMk/>
            <pc:sldMk cId="1467808008" sldId="260"/>
            <ac:cxnSpMk id="78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3:49:42.782" v="118" actId="478"/>
          <ac:cxnSpMkLst>
            <pc:docMk/>
            <pc:sldMk cId="1467808008" sldId="260"/>
            <ac:cxnSpMk id="79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3:49:42.782" v="118" actId="478"/>
          <ac:cxnSpMkLst>
            <pc:docMk/>
            <pc:sldMk cId="1467808008" sldId="260"/>
            <ac:cxnSpMk id="82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3:49:42.782" v="118" actId="478"/>
          <ac:cxnSpMkLst>
            <pc:docMk/>
            <pc:sldMk cId="1467808008" sldId="260"/>
            <ac:cxnSpMk id="84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3:49:42.782" v="118" actId="478"/>
          <ac:cxnSpMkLst>
            <pc:docMk/>
            <pc:sldMk cId="1467808008" sldId="260"/>
            <ac:cxnSpMk id="85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3:49:42.782" v="118" actId="478"/>
          <ac:cxnSpMkLst>
            <pc:docMk/>
            <pc:sldMk cId="1467808008" sldId="260"/>
            <ac:cxnSpMk id="87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3:49:42.782" v="118" actId="478"/>
          <ac:cxnSpMkLst>
            <pc:docMk/>
            <pc:sldMk cId="1467808008" sldId="260"/>
            <ac:cxnSpMk id="93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3:49:42.782" v="118" actId="478"/>
          <ac:cxnSpMkLst>
            <pc:docMk/>
            <pc:sldMk cId="1467808008" sldId="260"/>
            <ac:cxnSpMk id="95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3:49:42.782" v="118" actId="478"/>
          <ac:cxnSpMkLst>
            <pc:docMk/>
            <pc:sldMk cId="1467808008" sldId="260"/>
            <ac:cxnSpMk id="97" creationId="{00000000-0000-0000-0000-000000000000}"/>
          </ac:cxnSpMkLst>
        </pc:cxnChg>
      </pc:sldChg>
      <pc:sldChg chg="setBg">
        <pc:chgData name="Sarot SRANG" userId="a391a74c-0223-4591-9ba9-531b2ebaca54" providerId="ADAL" clId="{BAED541A-68D0-4F1E-94E0-1574B27D1C4E}" dt="2024-05-16T02:11:24.932" v="133"/>
        <pc:sldMkLst>
          <pc:docMk/>
          <pc:sldMk cId="1284589334" sldId="262"/>
        </pc:sldMkLst>
      </pc:sldChg>
      <pc:sldChg chg="modSp mod setBg modAnim">
        <pc:chgData name="Sarot SRANG" userId="a391a74c-0223-4591-9ba9-531b2ebaca54" providerId="ADAL" clId="{BAED541A-68D0-4F1E-94E0-1574B27D1C4E}" dt="2024-06-08T15:07:23.916" v="490" actId="20577"/>
        <pc:sldMkLst>
          <pc:docMk/>
          <pc:sldMk cId="3618002839" sldId="263"/>
        </pc:sldMkLst>
        <pc:spChg chg="mod">
          <ac:chgData name="Sarot SRANG" userId="a391a74c-0223-4591-9ba9-531b2ebaca54" providerId="ADAL" clId="{BAED541A-68D0-4F1E-94E0-1574B27D1C4E}" dt="2024-05-16T02:11:27.030" v="134"/>
          <ac:spMkLst>
            <pc:docMk/>
            <pc:sldMk cId="3618002839" sldId="263"/>
            <ac:spMk id="2" creationId="{00000000-0000-0000-0000-000000000000}"/>
          </ac:spMkLst>
        </pc:spChg>
        <pc:spChg chg="mod">
          <ac:chgData name="Sarot SRANG" userId="a391a74c-0223-4591-9ba9-531b2ebaca54" providerId="ADAL" clId="{BAED541A-68D0-4F1E-94E0-1574B27D1C4E}" dt="2024-06-08T15:07:23.916" v="490" actId="20577"/>
          <ac:spMkLst>
            <pc:docMk/>
            <pc:sldMk cId="3618002839" sldId="263"/>
            <ac:spMk id="3" creationId="{00000000-0000-0000-0000-000000000000}"/>
          </ac:spMkLst>
        </pc:spChg>
        <pc:picChg chg="mod">
          <ac:chgData name="Sarot SRANG" userId="a391a74c-0223-4591-9ba9-531b2ebaca54" providerId="ADAL" clId="{BAED541A-68D0-4F1E-94E0-1574B27D1C4E}" dt="2023-07-15T03:38:57.026" v="96" actId="14100"/>
          <ac:picMkLst>
            <pc:docMk/>
            <pc:sldMk cId="3618002839" sldId="263"/>
            <ac:picMk id="4" creationId="{00000000-0000-0000-0000-000000000000}"/>
          </ac:picMkLst>
        </pc:picChg>
        <pc:cxnChg chg="mod">
          <ac:chgData name="Sarot SRANG" userId="a391a74c-0223-4591-9ba9-531b2ebaca54" providerId="ADAL" clId="{BAED541A-68D0-4F1E-94E0-1574B27D1C4E}" dt="2023-07-15T03:39:02.293" v="98" actId="1076"/>
          <ac:cxnSpMkLst>
            <pc:docMk/>
            <pc:sldMk cId="3618002839" sldId="263"/>
            <ac:cxnSpMk id="5" creationId="{00000000-0000-0000-0000-000000000000}"/>
          </ac:cxnSpMkLst>
        </pc:cxnChg>
        <pc:cxnChg chg="mod">
          <ac:chgData name="Sarot SRANG" userId="a391a74c-0223-4591-9ba9-531b2ebaca54" providerId="ADAL" clId="{BAED541A-68D0-4F1E-94E0-1574B27D1C4E}" dt="2023-07-15T03:39:00.230" v="97" actId="1076"/>
          <ac:cxnSpMkLst>
            <pc:docMk/>
            <pc:sldMk cId="3618002839" sldId="263"/>
            <ac:cxnSpMk id="6" creationId="{00000000-0000-0000-0000-000000000000}"/>
          </ac:cxnSpMkLst>
        </pc:cxnChg>
      </pc:sldChg>
      <pc:sldChg chg="setBg">
        <pc:chgData name="Sarot SRANG" userId="a391a74c-0223-4591-9ba9-531b2ebaca54" providerId="ADAL" clId="{BAED541A-68D0-4F1E-94E0-1574B27D1C4E}" dt="2024-05-16T02:11:28.973" v="135"/>
        <pc:sldMkLst>
          <pc:docMk/>
          <pc:sldMk cId="3383445133" sldId="264"/>
        </pc:sldMkLst>
      </pc:sldChg>
      <pc:sldChg chg="addSp modSp mod setBg">
        <pc:chgData name="Sarot SRANG" userId="a391a74c-0223-4591-9ba9-531b2ebaca54" providerId="ADAL" clId="{BAED541A-68D0-4F1E-94E0-1574B27D1C4E}" dt="2024-06-08T16:01:06.761" v="901" actId="14100"/>
        <pc:sldMkLst>
          <pc:docMk/>
          <pc:sldMk cId="1404109687" sldId="265"/>
        </pc:sldMkLst>
        <pc:spChg chg="mod">
          <ac:chgData name="Sarot SRANG" userId="a391a74c-0223-4591-9ba9-531b2ebaca54" providerId="ADAL" clId="{BAED541A-68D0-4F1E-94E0-1574B27D1C4E}" dt="2024-06-08T16:01:06.761" v="901" actId="14100"/>
          <ac:spMkLst>
            <pc:docMk/>
            <pc:sldMk cId="1404109687" sldId="265"/>
            <ac:spMk id="8" creationId="{00000000-0000-0000-0000-000000000000}"/>
          </ac:spMkLst>
        </pc:spChg>
        <pc:grpChg chg="add mod">
          <ac:chgData name="Sarot SRANG" userId="a391a74c-0223-4591-9ba9-531b2ebaca54" providerId="ADAL" clId="{BAED541A-68D0-4F1E-94E0-1574B27D1C4E}" dt="2024-06-08T15:10:40.761" v="540" actId="1038"/>
          <ac:grpSpMkLst>
            <pc:docMk/>
            <pc:sldMk cId="1404109687" sldId="265"/>
            <ac:grpSpMk id="10" creationId="{8FE89CEC-B4AF-6728-3709-7A6367F9AD09}"/>
          </ac:grpSpMkLst>
        </pc:grpChg>
        <pc:grpChg chg="add mod">
          <ac:chgData name="Sarot SRANG" userId="a391a74c-0223-4591-9ba9-531b2ebaca54" providerId="ADAL" clId="{BAED541A-68D0-4F1E-94E0-1574B27D1C4E}" dt="2024-06-08T15:09:51.149" v="492" actId="1076"/>
          <ac:grpSpMkLst>
            <pc:docMk/>
            <pc:sldMk cId="1404109687" sldId="265"/>
            <ac:grpSpMk id="17" creationId="{3DCCB83A-8FC3-9457-847B-A0FBE87D28DE}"/>
          </ac:grpSpMkLst>
        </pc:grpChg>
        <pc:grpChg chg="add mod">
          <ac:chgData name="Sarot SRANG" userId="a391a74c-0223-4591-9ba9-531b2ebaca54" providerId="ADAL" clId="{BAED541A-68D0-4F1E-94E0-1574B27D1C4E}" dt="2024-06-08T15:09:51.149" v="492" actId="1076"/>
          <ac:grpSpMkLst>
            <pc:docMk/>
            <pc:sldMk cId="1404109687" sldId="265"/>
            <ac:grpSpMk id="26" creationId="{81116C4A-6EF3-894D-6144-3C6ACF87F27D}"/>
          </ac:grpSpMkLst>
        </pc:grpChg>
        <pc:grpChg chg="add mod">
          <ac:chgData name="Sarot SRANG" userId="a391a74c-0223-4591-9ba9-531b2ebaca54" providerId="ADAL" clId="{BAED541A-68D0-4F1E-94E0-1574B27D1C4E}" dt="2024-06-08T15:10:01.925" v="493" actId="1076"/>
          <ac:grpSpMkLst>
            <pc:docMk/>
            <pc:sldMk cId="1404109687" sldId="265"/>
            <ac:grpSpMk id="31" creationId="{D73581AB-320C-ACC7-8435-99C7322DD497}"/>
          </ac:grpSpMkLst>
        </pc:grpChg>
        <pc:grpChg chg="add mod">
          <ac:chgData name="Sarot SRANG" userId="a391a74c-0223-4591-9ba9-531b2ebaca54" providerId="ADAL" clId="{BAED541A-68D0-4F1E-94E0-1574B27D1C4E}" dt="2024-06-08T15:10:01.925" v="493" actId="1076"/>
          <ac:grpSpMkLst>
            <pc:docMk/>
            <pc:sldMk cId="1404109687" sldId="265"/>
            <ac:grpSpMk id="41" creationId="{2E84A03C-9D93-0F55-272C-6BFD0CB338CB}"/>
          </ac:grpSpMkLst>
        </pc:grpChg>
        <pc:grpChg chg="add mod">
          <ac:chgData name="Sarot SRANG" userId="a391a74c-0223-4591-9ba9-531b2ebaca54" providerId="ADAL" clId="{BAED541A-68D0-4F1E-94E0-1574B27D1C4E}" dt="2024-06-08T15:10:01.925" v="493" actId="1076"/>
          <ac:grpSpMkLst>
            <pc:docMk/>
            <pc:sldMk cId="1404109687" sldId="265"/>
            <ac:grpSpMk id="48" creationId="{9335D6DF-A30C-B8DB-1396-4A68DFC0A369}"/>
          </ac:grpSpMkLst>
        </pc:grpChg>
        <pc:grpChg chg="add mod">
          <ac:chgData name="Sarot SRANG" userId="a391a74c-0223-4591-9ba9-531b2ebaca54" providerId="ADAL" clId="{BAED541A-68D0-4F1E-94E0-1574B27D1C4E}" dt="2024-06-08T15:10:01.925" v="493" actId="1076"/>
          <ac:grpSpMkLst>
            <pc:docMk/>
            <pc:sldMk cId="1404109687" sldId="265"/>
            <ac:grpSpMk id="55" creationId="{EC808607-4ABF-584E-A4EC-394A57105DB6}"/>
          </ac:grpSpMkLst>
        </pc:grpChg>
        <pc:graphicFrameChg chg="mod">
          <ac:chgData name="Sarot SRANG" userId="a391a74c-0223-4591-9ba9-531b2ebaca54" providerId="ADAL" clId="{BAED541A-68D0-4F1E-94E0-1574B27D1C4E}" dt="2024-06-08T15:10:32.640" v="521" actId="20577"/>
          <ac:graphicFrameMkLst>
            <pc:docMk/>
            <pc:sldMk cId="1404109687" sldId="265"/>
            <ac:graphicFrameMk id="4" creationId="{00000000-0000-0000-0000-000000000000}"/>
          </ac:graphicFrameMkLst>
        </pc:graphicFrameChg>
        <pc:inkChg chg="add mod">
          <ac:chgData name="Sarot SRANG" userId="a391a74c-0223-4591-9ba9-531b2ebaca54" providerId="ADAL" clId="{BAED541A-68D0-4F1E-94E0-1574B27D1C4E}" dt="2024-06-08T15:09:51.149" v="492" actId="1076"/>
          <ac:inkMkLst>
            <pc:docMk/>
            <pc:sldMk cId="1404109687" sldId="265"/>
            <ac:inkMk id="9" creationId="{0D2D1881-0820-ED91-BB3C-1E84B4D7F116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11" creationId="{54B3F1F6-C47C-AA6B-72A1-112B675BBF4A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12" creationId="{DDD19648-60AA-1B77-FD47-B2EDE6B4D142}"/>
          </ac:inkMkLst>
        </pc:inkChg>
        <pc:inkChg chg="add mod">
          <ac:chgData name="Sarot SRANG" userId="a391a74c-0223-4591-9ba9-531b2ebaca54" providerId="ADAL" clId="{BAED541A-68D0-4F1E-94E0-1574B27D1C4E}" dt="2024-06-08T15:10:01.925" v="493" actId="1076"/>
          <ac:inkMkLst>
            <pc:docMk/>
            <pc:sldMk cId="1404109687" sldId="265"/>
            <ac:inkMk id="13" creationId="{E8DFF047-68AE-91D4-6D01-0F81A91AC324}"/>
          </ac:inkMkLst>
        </pc:inkChg>
        <pc:inkChg chg="add mod">
          <ac:chgData name="Sarot SRANG" userId="a391a74c-0223-4591-9ba9-531b2ebaca54" providerId="ADAL" clId="{BAED541A-68D0-4F1E-94E0-1574B27D1C4E}" dt="2024-06-08T15:09:51.149" v="492" actId="1076"/>
          <ac:inkMkLst>
            <pc:docMk/>
            <pc:sldMk cId="1404109687" sldId="265"/>
            <ac:inkMk id="14" creationId="{EC17938F-C1C0-025B-7502-922A8AF54BDC}"/>
          </ac:inkMkLst>
        </pc:inkChg>
        <pc:inkChg chg="add mod">
          <ac:chgData name="Sarot SRANG" userId="a391a74c-0223-4591-9ba9-531b2ebaca54" providerId="ADAL" clId="{BAED541A-68D0-4F1E-94E0-1574B27D1C4E}" dt="2024-06-08T15:09:51.149" v="492" actId="1076"/>
          <ac:inkMkLst>
            <pc:docMk/>
            <pc:sldMk cId="1404109687" sldId="265"/>
            <ac:inkMk id="15" creationId="{F3AC5786-D663-0D40-41B2-8B6E9C8AB2E4}"/>
          </ac:inkMkLst>
        </pc:inkChg>
        <pc:inkChg chg="add mod">
          <ac:chgData name="Sarot SRANG" userId="a391a74c-0223-4591-9ba9-531b2ebaca54" providerId="ADAL" clId="{BAED541A-68D0-4F1E-94E0-1574B27D1C4E}" dt="2024-06-08T15:09:51.149" v="492" actId="1076"/>
          <ac:inkMkLst>
            <pc:docMk/>
            <pc:sldMk cId="1404109687" sldId="265"/>
            <ac:inkMk id="16" creationId="{B13FA6A4-640C-FDCF-3E0C-54298C2E24C0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18" creationId="{F90B44AC-86BB-E18D-83AF-5A8575111343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19" creationId="{93950B46-E388-D8C9-C9BB-F37DC0E4485F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20" creationId="{3E310981-2FF7-72D2-7E02-A9B90ECD0292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21" creationId="{8D084678-6887-6240-7BD4-2DEC3B2F4CBB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22" creationId="{2ACA5E5B-99AD-94CF-375B-854B865606CB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23" creationId="{0C4314D3-A5C0-5C73-7304-088E194CF2CE}"/>
          </ac:inkMkLst>
        </pc:inkChg>
        <pc:inkChg chg="add mod">
          <ac:chgData name="Sarot SRANG" userId="a391a74c-0223-4591-9ba9-531b2ebaca54" providerId="ADAL" clId="{BAED541A-68D0-4F1E-94E0-1574B27D1C4E}" dt="2024-06-08T15:10:40.761" v="540" actId="1038"/>
          <ac:inkMkLst>
            <pc:docMk/>
            <pc:sldMk cId="1404109687" sldId="265"/>
            <ac:inkMk id="24" creationId="{0CADFD82-9F72-D7BB-55D8-668A6A4D99E9}"/>
          </ac:inkMkLst>
        </pc:inkChg>
        <pc:inkChg chg="add mod">
          <ac:chgData name="Sarot SRANG" userId="a391a74c-0223-4591-9ba9-531b2ebaca54" providerId="ADAL" clId="{BAED541A-68D0-4F1E-94E0-1574B27D1C4E}" dt="2024-06-08T15:10:01.925" v="493" actId="1076"/>
          <ac:inkMkLst>
            <pc:docMk/>
            <pc:sldMk cId="1404109687" sldId="265"/>
            <ac:inkMk id="25" creationId="{23CA09B3-58C4-AA03-6782-574AE32C8981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27" creationId="{D83D93E1-D99A-6236-B5B3-763A29ADBA61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28" creationId="{4CD2364C-42A6-FC3C-FE59-400F4B570181}"/>
          </ac:inkMkLst>
        </pc:inkChg>
        <pc:inkChg chg="add mod">
          <ac:chgData name="Sarot SRANG" userId="a391a74c-0223-4591-9ba9-531b2ebaca54" providerId="ADAL" clId="{BAED541A-68D0-4F1E-94E0-1574B27D1C4E}" dt="2024-06-08T15:09:51.149" v="492" actId="1076"/>
          <ac:inkMkLst>
            <pc:docMk/>
            <pc:sldMk cId="1404109687" sldId="265"/>
            <ac:inkMk id="29" creationId="{7052E241-B5E8-A24F-B25B-DEAFE2873391}"/>
          </ac:inkMkLst>
        </pc:inkChg>
        <pc:inkChg chg="add mod">
          <ac:chgData name="Sarot SRANG" userId="a391a74c-0223-4591-9ba9-531b2ebaca54" providerId="ADAL" clId="{BAED541A-68D0-4F1E-94E0-1574B27D1C4E}" dt="2024-06-08T15:10:40.761" v="540" actId="1038"/>
          <ac:inkMkLst>
            <pc:docMk/>
            <pc:sldMk cId="1404109687" sldId="265"/>
            <ac:inkMk id="30" creationId="{813B9E25-1525-5B97-F81E-509C97618C60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32" creationId="{91672CAD-9DBB-4FB2-B0FF-F9820CCE864F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33" creationId="{3FF47F3C-87B2-0E6E-69A1-C9DBD02B2E7A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34" creationId="{3E975145-50B8-0F9D-AA1B-DF9FF4EA8425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35" creationId="{9C0DEBB2-6692-55E8-34DF-5F7FD6A322D3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36" creationId="{14BF2009-BA88-915F-91AD-15C352EB61F7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37" creationId="{003B1971-793C-42B3-5B37-33F05AD73C9D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38" creationId="{4B272F97-D680-EB8B-B143-39A2ED656664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39" creationId="{F2A3F67F-9AA4-E11D-B76E-D4AF920A9079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40" creationId="{BFE3B427-904A-6ECA-9757-9C031057D0A1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42" creationId="{134CB4DF-5380-188E-46B1-B780F0CFF48B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43" creationId="{77058528-C099-F85F-19BA-34616C1F5CF5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44" creationId="{1673FA9C-345F-F2D1-5D83-0EBFBCFFFF01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45" creationId="{1BD251D6-2CD0-BA5B-F208-1BC4AD846D9D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46" creationId="{149B75F5-874C-10B7-E2C9-892C95832EB5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47" creationId="{7341C64E-BC31-3116-C762-0BBDAE1D97BD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49" creationId="{56120146-24DC-45FF-CB9A-A2DCFF92695B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50" creationId="{CCB6058F-42A6-930A-2FD4-75F37FF52C4E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51" creationId="{0A7CC4F3-2680-9A51-1C68-92F72D739B73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52" creationId="{F716508F-701C-8BC7-B0F0-F4ACE4DB5E0E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53" creationId="{735115BA-6C52-B74F-D5DA-37945755AD24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54" creationId="{F449CA16-4419-411B-20B4-A169F75563D8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56" creationId="{8186FF63-E586-1147-AB2E-0C3BCFDEB698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57" creationId="{660D672D-2DE6-F8D1-7C36-AE4B169F19D4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58" creationId="{E21E0754-5FCA-770E-8037-8C9B2FC435B3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59" creationId="{985BBF4D-0157-BFB4-9A28-95C8E9E3A836}"/>
          </ac:inkMkLst>
        </pc:inkChg>
        <pc:inkChg chg="mod">
          <ac:chgData name="Sarot SRANG" userId="a391a74c-0223-4591-9ba9-531b2ebaca54" providerId="ADAL" clId="{BAED541A-68D0-4F1E-94E0-1574B27D1C4E}" dt="2024-06-08T15:09:41.619" v="491"/>
          <ac:inkMkLst>
            <pc:docMk/>
            <pc:sldMk cId="1404109687" sldId="265"/>
            <ac:inkMk id="60" creationId="{0D217482-7956-C041-00A1-F90C36BD9991}"/>
          </ac:inkMkLst>
        </pc:inkChg>
        <pc:inkChg chg="add mod">
          <ac:chgData name="Sarot SRANG" userId="a391a74c-0223-4591-9ba9-531b2ebaca54" providerId="ADAL" clId="{BAED541A-68D0-4F1E-94E0-1574B27D1C4E}" dt="2024-06-08T15:10:01.925" v="493" actId="1076"/>
          <ac:inkMkLst>
            <pc:docMk/>
            <pc:sldMk cId="1404109687" sldId="265"/>
            <ac:inkMk id="61" creationId="{48F1D9BF-967A-7342-DA09-BEC2BEF4792C}"/>
          </ac:inkMkLst>
        </pc:inkChg>
      </pc:sldChg>
      <pc:sldChg chg="modSp setBg">
        <pc:chgData name="Sarot SRANG" userId="a391a74c-0223-4591-9ba9-531b2ebaca54" providerId="ADAL" clId="{BAED541A-68D0-4F1E-94E0-1574B27D1C4E}" dt="2024-06-08T16:07:26.762" v="912"/>
        <pc:sldMkLst>
          <pc:docMk/>
          <pc:sldMk cId="684658626" sldId="266"/>
        </pc:sldMkLst>
        <pc:spChg chg="mod">
          <ac:chgData name="Sarot SRANG" userId="a391a74c-0223-4591-9ba9-531b2ebaca54" providerId="ADAL" clId="{BAED541A-68D0-4F1E-94E0-1574B27D1C4E}" dt="2024-06-08T16:07:26.762" v="912"/>
          <ac:spMkLst>
            <pc:docMk/>
            <pc:sldMk cId="684658626" sldId="266"/>
            <ac:spMk id="3" creationId="{00000000-0000-0000-0000-000000000000}"/>
          </ac:spMkLst>
        </pc:spChg>
      </pc:sldChg>
      <pc:sldChg chg="modSp mod setBg">
        <pc:chgData name="Sarot SRANG" userId="a391a74c-0223-4591-9ba9-531b2ebaca54" providerId="ADAL" clId="{BAED541A-68D0-4F1E-94E0-1574B27D1C4E}" dt="2024-06-08T15:56:00.991" v="867" actId="207"/>
        <pc:sldMkLst>
          <pc:docMk/>
          <pc:sldMk cId="522756934" sldId="267"/>
        </pc:sldMkLst>
        <pc:spChg chg="mod">
          <ac:chgData name="Sarot SRANG" userId="a391a74c-0223-4591-9ba9-531b2ebaca54" providerId="ADAL" clId="{BAED541A-68D0-4F1E-94E0-1574B27D1C4E}" dt="2024-06-08T15:56:00.991" v="867" actId="207"/>
          <ac:spMkLst>
            <pc:docMk/>
            <pc:sldMk cId="522756934" sldId="267"/>
            <ac:spMk id="3" creationId="{00000000-0000-0000-0000-000000000000}"/>
          </ac:spMkLst>
        </pc:spChg>
      </pc:sldChg>
      <pc:sldChg chg="mod setBg modShow">
        <pc:chgData name="Sarot SRANG" userId="a391a74c-0223-4591-9ba9-531b2ebaca54" providerId="ADAL" clId="{BAED541A-68D0-4F1E-94E0-1574B27D1C4E}" dt="2024-06-08T15:59:19.419" v="868" actId="729"/>
        <pc:sldMkLst>
          <pc:docMk/>
          <pc:sldMk cId="907973534" sldId="268"/>
        </pc:sldMkLst>
      </pc:sldChg>
      <pc:sldChg chg="modSp del mod setBg modAnim modShow">
        <pc:chgData name="Sarot SRANG" userId="a391a74c-0223-4591-9ba9-531b2ebaca54" providerId="ADAL" clId="{BAED541A-68D0-4F1E-94E0-1574B27D1C4E}" dt="2024-06-14T08:45:15.679" v="1373" actId="47"/>
        <pc:sldMkLst>
          <pc:docMk/>
          <pc:sldMk cId="1811443642" sldId="269"/>
        </pc:sldMkLst>
        <pc:spChg chg="mod">
          <ac:chgData name="Sarot SRANG" userId="a391a74c-0223-4591-9ba9-531b2ebaca54" providerId="ADAL" clId="{BAED541A-68D0-4F1E-94E0-1574B27D1C4E}" dt="2024-05-28T07:57:01.414" v="209" actId="207"/>
          <ac:spMkLst>
            <pc:docMk/>
            <pc:sldMk cId="1811443642" sldId="269"/>
            <ac:spMk id="3" creationId="{00000000-0000-0000-0000-000000000000}"/>
          </ac:spMkLst>
        </pc:spChg>
      </pc:sldChg>
      <pc:sldChg chg="addSp delSp modSp mod setBg">
        <pc:chgData name="Sarot SRANG" userId="a391a74c-0223-4591-9ba9-531b2ebaca54" providerId="ADAL" clId="{BAED541A-68D0-4F1E-94E0-1574B27D1C4E}" dt="2024-06-16T08:16:44.589" v="1594" actId="20577"/>
        <pc:sldMkLst>
          <pc:docMk/>
          <pc:sldMk cId="4128619150" sldId="270"/>
        </pc:sldMkLst>
        <pc:spChg chg="mod">
          <ac:chgData name="Sarot SRANG" userId="a391a74c-0223-4591-9ba9-531b2ebaca54" providerId="ADAL" clId="{BAED541A-68D0-4F1E-94E0-1574B27D1C4E}" dt="2024-06-16T08:16:44.589" v="1594" actId="20577"/>
          <ac:spMkLst>
            <pc:docMk/>
            <pc:sldMk cId="4128619150" sldId="270"/>
            <ac:spMk id="3" creationId="{00000000-0000-0000-0000-000000000000}"/>
          </ac:spMkLst>
        </pc:spChg>
        <pc:spChg chg="add mod">
          <ac:chgData name="Sarot SRANG" userId="a391a74c-0223-4591-9ba9-531b2ebaca54" providerId="ADAL" clId="{BAED541A-68D0-4F1E-94E0-1574B27D1C4E}" dt="2024-06-12T02:45:35.323" v="1160" actId="207"/>
          <ac:spMkLst>
            <pc:docMk/>
            <pc:sldMk cId="4128619150" sldId="270"/>
            <ac:spMk id="4" creationId="{D8FD362E-ABEB-F276-136D-862C409E82C8}"/>
          </ac:spMkLst>
        </pc:spChg>
        <pc:spChg chg="add del mod">
          <ac:chgData name="Sarot SRANG" userId="a391a74c-0223-4591-9ba9-531b2ebaca54" providerId="ADAL" clId="{BAED541A-68D0-4F1E-94E0-1574B27D1C4E}" dt="2024-06-14T08:38:19.118" v="1171" actId="21"/>
          <ac:spMkLst>
            <pc:docMk/>
            <pc:sldMk cId="4128619150" sldId="270"/>
            <ac:spMk id="5" creationId="{720FD55B-6DB1-E4A4-6A94-6713B0EDBCD1}"/>
          </ac:spMkLst>
        </pc:spChg>
      </pc:sldChg>
      <pc:sldChg chg="setBg">
        <pc:chgData name="Sarot SRANG" userId="a391a74c-0223-4591-9ba9-531b2ebaca54" providerId="ADAL" clId="{BAED541A-68D0-4F1E-94E0-1574B27D1C4E}" dt="2024-05-16T02:11:42.823" v="142"/>
        <pc:sldMkLst>
          <pc:docMk/>
          <pc:sldMk cId="2881903556" sldId="271"/>
        </pc:sldMkLst>
      </pc:sldChg>
      <pc:sldChg chg="setBg">
        <pc:chgData name="Sarot SRANG" userId="a391a74c-0223-4591-9ba9-531b2ebaca54" providerId="ADAL" clId="{BAED541A-68D0-4F1E-94E0-1574B27D1C4E}" dt="2024-05-16T02:11:44.280" v="143"/>
        <pc:sldMkLst>
          <pc:docMk/>
          <pc:sldMk cId="344656199" sldId="272"/>
        </pc:sldMkLst>
      </pc:sldChg>
      <pc:sldChg chg="modSp mod setBg">
        <pc:chgData name="Sarot SRANG" userId="a391a74c-0223-4591-9ba9-531b2ebaca54" providerId="ADAL" clId="{BAED541A-68D0-4F1E-94E0-1574B27D1C4E}" dt="2024-05-28T07:53:30.497" v="207" actId="20577"/>
        <pc:sldMkLst>
          <pc:docMk/>
          <pc:sldMk cId="3835753231" sldId="273"/>
        </pc:sldMkLst>
        <pc:spChg chg="mod">
          <ac:chgData name="Sarot SRANG" userId="a391a74c-0223-4591-9ba9-531b2ebaca54" providerId="ADAL" clId="{BAED541A-68D0-4F1E-94E0-1574B27D1C4E}" dt="2024-05-16T02:11:45.988" v="144"/>
          <ac:spMkLst>
            <pc:docMk/>
            <pc:sldMk cId="3835753231" sldId="273"/>
            <ac:spMk id="2" creationId="{00000000-0000-0000-0000-000000000000}"/>
          </ac:spMkLst>
        </pc:spChg>
        <pc:spChg chg="mod">
          <ac:chgData name="Sarot SRANG" userId="a391a74c-0223-4591-9ba9-531b2ebaca54" providerId="ADAL" clId="{BAED541A-68D0-4F1E-94E0-1574B27D1C4E}" dt="2024-05-28T07:53:30.497" v="207" actId="20577"/>
          <ac:spMkLst>
            <pc:docMk/>
            <pc:sldMk cId="3835753231" sldId="273"/>
            <ac:spMk id="3" creationId="{00000000-0000-0000-0000-000000000000}"/>
          </ac:spMkLst>
        </pc:spChg>
      </pc:sldChg>
      <pc:sldChg chg="setBg">
        <pc:chgData name="Sarot SRANG" userId="a391a74c-0223-4591-9ba9-531b2ebaca54" providerId="ADAL" clId="{BAED541A-68D0-4F1E-94E0-1574B27D1C4E}" dt="2024-05-16T02:11:47.839" v="145"/>
        <pc:sldMkLst>
          <pc:docMk/>
          <pc:sldMk cId="2691235897" sldId="274"/>
        </pc:sldMkLst>
      </pc:sldChg>
      <pc:sldChg chg="addSp delSp modSp mod setBg">
        <pc:chgData name="Sarot SRANG" userId="a391a74c-0223-4591-9ba9-531b2ebaca54" providerId="ADAL" clId="{BAED541A-68D0-4F1E-94E0-1574B27D1C4E}" dt="2024-06-08T16:01:31.064" v="903"/>
        <pc:sldMkLst>
          <pc:docMk/>
          <pc:sldMk cId="1166552015" sldId="275"/>
        </pc:sldMkLst>
        <pc:spChg chg="del">
          <ac:chgData name="Sarot SRANG" userId="a391a74c-0223-4591-9ba9-531b2ebaca54" providerId="ADAL" clId="{BAED541A-68D0-4F1E-94E0-1574B27D1C4E}" dt="2024-06-08T16:01:30.273" v="902" actId="478"/>
          <ac:spMkLst>
            <pc:docMk/>
            <pc:sldMk cId="1166552015" sldId="275"/>
            <ac:spMk id="6" creationId="{00000000-0000-0000-0000-000000000000}"/>
          </ac:spMkLst>
        </pc:spChg>
        <pc:spChg chg="add mod">
          <ac:chgData name="Sarot SRANG" userId="a391a74c-0223-4591-9ba9-531b2ebaca54" providerId="ADAL" clId="{BAED541A-68D0-4F1E-94E0-1574B27D1C4E}" dt="2024-06-08T16:01:31.064" v="903"/>
          <ac:spMkLst>
            <pc:docMk/>
            <pc:sldMk cId="1166552015" sldId="275"/>
            <ac:spMk id="8" creationId="{D491895C-ED9E-948A-F3B7-9F1CADD3453C}"/>
          </ac:spMkLst>
        </pc:spChg>
        <pc:grpChg chg="add mod">
          <ac:chgData name="Sarot SRANG" userId="a391a74c-0223-4591-9ba9-531b2ebaca54" providerId="ADAL" clId="{BAED541A-68D0-4F1E-94E0-1574B27D1C4E}" dt="2024-06-08T16:01:31.064" v="903"/>
          <ac:grpSpMkLst>
            <pc:docMk/>
            <pc:sldMk cId="1166552015" sldId="275"/>
            <ac:grpSpMk id="10" creationId="{CDFF360B-B93F-A952-0FA2-428251C6F3FF}"/>
          </ac:grpSpMkLst>
        </pc:grpChg>
        <pc:grpChg chg="add mod">
          <ac:chgData name="Sarot SRANG" userId="a391a74c-0223-4591-9ba9-531b2ebaca54" providerId="ADAL" clId="{BAED541A-68D0-4F1E-94E0-1574B27D1C4E}" dt="2024-06-08T16:01:31.064" v="903"/>
          <ac:grpSpMkLst>
            <pc:docMk/>
            <pc:sldMk cId="1166552015" sldId="275"/>
            <ac:grpSpMk id="17" creationId="{51BC3AF0-2311-6435-7A4F-5A2C94B5388B}"/>
          </ac:grpSpMkLst>
        </pc:grpChg>
        <pc:grpChg chg="add mod">
          <ac:chgData name="Sarot SRANG" userId="a391a74c-0223-4591-9ba9-531b2ebaca54" providerId="ADAL" clId="{BAED541A-68D0-4F1E-94E0-1574B27D1C4E}" dt="2024-06-08T16:01:31.064" v="903"/>
          <ac:grpSpMkLst>
            <pc:docMk/>
            <pc:sldMk cId="1166552015" sldId="275"/>
            <ac:grpSpMk id="26" creationId="{B6A16FAC-2EE3-808F-B927-6C7544057A5D}"/>
          </ac:grpSpMkLst>
        </pc:grpChg>
        <pc:grpChg chg="add mod">
          <ac:chgData name="Sarot SRANG" userId="a391a74c-0223-4591-9ba9-531b2ebaca54" providerId="ADAL" clId="{BAED541A-68D0-4F1E-94E0-1574B27D1C4E}" dt="2024-06-08T16:01:31.064" v="903"/>
          <ac:grpSpMkLst>
            <pc:docMk/>
            <pc:sldMk cId="1166552015" sldId="275"/>
            <ac:grpSpMk id="31" creationId="{7DB47B13-7A6A-E731-8F2E-F56E348D92F4}"/>
          </ac:grpSpMkLst>
        </pc:grpChg>
        <pc:grpChg chg="add mod">
          <ac:chgData name="Sarot SRANG" userId="a391a74c-0223-4591-9ba9-531b2ebaca54" providerId="ADAL" clId="{BAED541A-68D0-4F1E-94E0-1574B27D1C4E}" dt="2024-06-08T16:01:31.064" v="903"/>
          <ac:grpSpMkLst>
            <pc:docMk/>
            <pc:sldMk cId="1166552015" sldId="275"/>
            <ac:grpSpMk id="41" creationId="{B53DCA47-9FB7-014F-ED34-640E9C46A934}"/>
          </ac:grpSpMkLst>
        </pc:grpChg>
        <pc:grpChg chg="add mod">
          <ac:chgData name="Sarot SRANG" userId="a391a74c-0223-4591-9ba9-531b2ebaca54" providerId="ADAL" clId="{BAED541A-68D0-4F1E-94E0-1574B27D1C4E}" dt="2024-06-08T16:01:31.064" v="903"/>
          <ac:grpSpMkLst>
            <pc:docMk/>
            <pc:sldMk cId="1166552015" sldId="275"/>
            <ac:grpSpMk id="48" creationId="{3C2416FF-5A5F-A763-0CBB-1D4F51198C30}"/>
          </ac:grpSpMkLst>
        </pc:grpChg>
        <pc:grpChg chg="add mod">
          <ac:chgData name="Sarot SRANG" userId="a391a74c-0223-4591-9ba9-531b2ebaca54" providerId="ADAL" clId="{BAED541A-68D0-4F1E-94E0-1574B27D1C4E}" dt="2024-06-08T16:01:31.064" v="903"/>
          <ac:grpSpMkLst>
            <pc:docMk/>
            <pc:sldMk cId="1166552015" sldId="275"/>
            <ac:grpSpMk id="55" creationId="{6AA195DE-E655-186A-9F3E-2401106CB08F}"/>
          </ac:grpSpMkLst>
        </pc:grpChg>
        <pc:graphicFrameChg chg="del">
          <ac:chgData name="Sarot SRANG" userId="a391a74c-0223-4591-9ba9-531b2ebaca54" providerId="ADAL" clId="{BAED541A-68D0-4F1E-94E0-1574B27D1C4E}" dt="2024-06-08T16:01:30.273" v="902" actId="478"/>
          <ac:graphicFrameMkLst>
            <pc:docMk/>
            <pc:sldMk cId="1166552015" sldId="275"/>
            <ac:graphicFrameMk id="4" creationId="{00000000-0000-0000-0000-000000000000}"/>
          </ac:graphicFrameMkLst>
        </pc:graphicFrameChg>
        <pc:graphicFrameChg chg="add mod">
          <ac:chgData name="Sarot SRANG" userId="a391a74c-0223-4591-9ba9-531b2ebaca54" providerId="ADAL" clId="{BAED541A-68D0-4F1E-94E0-1574B27D1C4E}" dt="2024-06-08T16:01:31.064" v="903"/>
          <ac:graphicFrameMkLst>
            <pc:docMk/>
            <pc:sldMk cId="1166552015" sldId="275"/>
            <ac:graphicFrameMk id="7" creationId="{6137B79C-321F-6ED5-4577-86859095224D}"/>
          </ac:graphicFrameMkLst>
        </pc:graphicFrameChg>
        <pc:inkChg chg="add 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9" creationId="{85D719AC-7F77-7B2E-5A43-075C9C003DF0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11" creationId="{FFDFA901-D3E4-55D4-51AD-285F15F8AFB4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12" creationId="{3FA89746-4A7A-080D-26A2-C0E0E54C031E}"/>
          </ac:inkMkLst>
        </pc:inkChg>
        <pc:inkChg chg="add 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13" creationId="{9C6A37FA-0C97-8A55-F3FD-990E6C48ED32}"/>
          </ac:inkMkLst>
        </pc:inkChg>
        <pc:inkChg chg="add 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14" creationId="{CD16BC77-D13C-D613-5D45-18786B7EAC16}"/>
          </ac:inkMkLst>
        </pc:inkChg>
        <pc:inkChg chg="add 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15" creationId="{88160C4A-19F7-4042-0D86-3103813921F3}"/>
          </ac:inkMkLst>
        </pc:inkChg>
        <pc:inkChg chg="add 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16" creationId="{80BD94CD-EC0A-7D03-51EC-2A29A4C94B17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18" creationId="{52C1505F-6DC3-B5C6-CF50-C76C7FB33325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19" creationId="{AF2D65F2-0AAC-234B-0482-FC07A498CD90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20" creationId="{A540BC8D-9D45-1E89-DCC1-2C01DC767891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21" creationId="{CE0BBA7A-1F3E-C82F-C3F9-3B99B3B99652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22" creationId="{5602E300-C5D7-94D8-4D85-44E974897775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23" creationId="{C0BAFF44-5C31-807D-E5E7-FE58E4B2430C}"/>
          </ac:inkMkLst>
        </pc:inkChg>
        <pc:inkChg chg="add 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24" creationId="{932DB93D-CF6C-C4DC-17CD-49388E4871EF}"/>
          </ac:inkMkLst>
        </pc:inkChg>
        <pc:inkChg chg="add 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25" creationId="{FC47BD97-77E3-5427-F46D-8DDE0399CD8A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27" creationId="{D490F1F0-DB25-14A7-86A1-4758FDFDAA4E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28" creationId="{41C42E0E-9848-8F3C-F6A9-9CE8F11E4383}"/>
          </ac:inkMkLst>
        </pc:inkChg>
        <pc:inkChg chg="add 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29" creationId="{13FF9A72-3821-5C6C-4F3C-F9B3152469B3}"/>
          </ac:inkMkLst>
        </pc:inkChg>
        <pc:inkChg chg="add 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30" creationId="{8B13217F-2606-BC92-0E57-BD0FD1BD16D8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32" creationId="{2D29E2CF-8F29-6CA9-A84A-C9F983270646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33" creationId="{634147EC-656F-F609-2ADB-E636DCD0C81C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34" creationId="{F9E6E616-4880-4C0B-1F32-7079BF5B6BBE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35" creationId="{1EAE34A0-EBD2-D4AA-84D4-DD04E916E855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36" creationId="{F1C31699-E5FC-7D54-BC50-3C7D44242F24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37" creationId="{BA59226C-AEB8-5D35-6DAF-79CD327DCD26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38" creationId="{216A3D71-887A-F3F7-2F01-63C3563F2658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39" creationId="{267F2F8D-008E-0289-AC24-BAFA6D6B5116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40" creationId="{412C18F5-3F7D-481C-6BEE-9B35C1B468E2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42" creationId="{128B3AF4-7474-79FF-EEDB-ED719589A029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43" creationId="{4EBC1934-4660-C0D9-B6D3-E204EFBA94F5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44" creationId="{47F0E9AC-A66F-9222-5386-B039693627BA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45" creationId="{6023AD2D-9CF6-CDCA-7C1B-3CDDE0007804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46" creationId="{7F08EB03-65EB-ED94-114C-7F0E951C263A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47" creationId="{45E1151C-98CC-89DE-0D8C-C13426203A8D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49" creationId="{BAE074D3-3DE6-3E93-9758-13A6830C4BF7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50" creationId="{FCF46E8A-2BAD-0BFE-9816-3BBD87510CEC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51" creationId="{5B05013F-CA5B-ECBF-D152-36A38EC1B932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52" creationId="{044983F0-2D1B-15BD-C8DB-8BF96AB565CB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53" creationId="{67B6CDA2-3745-06EB-571B-95ED355D834F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54" creationId="{73E19F3B-4E3E-DCB7-B3BE-7DF83CE6A645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56" creationId="{67678EA6-BB9F-7CB9-9689-3B379937A4C1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57" creationId="{4CD2A469-85CE-54B7-2CF4-08637409C435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58" creationId="{579222CB-15DE-4D64-5914-157A496FE5EC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59" creationId="{35A9132A-9D71-D18A-F634-C25634D3A74A}"/>
          </ac:inkMkLst>
        </pc:inkChg>
        <pc:inkChg chg="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60" creationId="{8D67B43B-5AEB-3A9D-4A6B-1AF79E22145E}"/>
          </ac:inkMkLst>
        </pc:inkChg>
        <pc:inkChg chg="add mod">
          <ac:chgData name="Sarot SRANG" userId="a391a74c-0223-4591-9ba9-531b2ebaca54" providerId="ADAL" clId="{BAED541A-68D0-4F1E-94E0-1574B27D1C4E}" dt="2024-06-08T16:01:31.064" v="903"/>
          <ac:inkMkLst>
            <pc:docMk/>
            <pc:sldMk cId="1166552015" sldId="275"/>
            <ac:inkMk id="61" creationId="{7278CF68-3175-2321-414A-DDA62C8D282E}"/>
          </ac:inkMkLst>
        </pc:inkChg>
      </pc:sldChg>
      <pc:sldChg chg="modSp setBg">
        <pc:chgData name="Sarot SRANG" userId="a391a74c-0223-4591-9ba9-531b2ebaca54" providerId="ADAL" clId="{BAED541A-68D0-4F1E-94E0-1574B27D1C4E}" dt="2024-06-08T16:07:38.595" v="913"/>
        <pc:sldMkLst>
          <pc:docMk/>
          <pc:sldMk cId="1794435704" sldId="276"/>
        </pc:sldMkLst>
        <pc:spChg chg="mod">
          <ac:chgData name="Sarot SRANG" userId="a391a74c-0223-4591-9ba9-531b2ebaca54" providerId="ADAL" clId="{BAED541A-68D0-4F1E-94E0-1574B27D1C4E}" dt="2024-06-08T16:07:38.595" v="913"/>
          <ac:spMkLst>
            <pc:docMk/>
            <pc:sldMk cId="1794435704" sldId="276"/>
            <ac:spMk id="3" creationId="{00000000-0000-0000-0000-000000000000}"/>
          </ac:spMkLst>
        </pc:spChg>
      </pc:sldChg>
      <pc:sldChg chg="delSp modSp mod setBg">
        <pc:chgData name="Sarot SRANG" userId="a391a74c-0223-4591-9ba9-531b2ebaca54" providerId="ADAL" clId="{BAED541A-68D0-4F1E-94E0-1574B27D1C4E}" dt="2024-05-16T02:12:01.376" v="151"/>
        <pc:sldMkLst>
          <pc:docMk/>
          <pc:sldMk cId="2970194031" sldId="277"/>
        </pc:sldMkLst>
        <pc:spChg chg="mod">
          <ac:chgData name="Sarot SRANG" userId="a391a74c-0223-4591-9ba9-531b2ebaca54" providerId="ADAL" clId="{BAED541A-68D0-4F1E-94E0-1574B27D1C4E}" dt="2024-05-16T02:12:01.376" v="151"/>
          <ac:spMkLst>
            <pc:docMk/>
            <pc:sldMk cId="2970194031" sldId="277"/>
            <ac:spMk id="2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08:27.827" v="17" actId="478"/>
          <ac:spMkLst>
            <pc:docMk/>
            <pc:sldMk cId="2970194031" sldId="277"/>
            <ac:spMk id="54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08:27.827" v="17" actId="478"/>
          <ac:spMkLst>
            <pc:docMk/>
            <pc:sldMk cId="2970194031" sldId="277"/>
            <ac:spMk id="55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08:27.827" v="17" actId="478"/>
          <ac:spMkLst>
            <pc:docMk/>
            <pc:sldMk cId="2970194031" sldId="277"/>
            <ac:spMk id="56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08:27.827" v="17" actId="478"/>
          <ac:spMkLst>
            <pc:docMk/>
            <pc:sldMk cId="2970194031" sldId="277"/>
            <ac:spMk id="57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08:27.827" v="17" actId="478"/>
          <ac:spMkLst>
            <pc:docMk/>
            <pc:sldMk cId="2970194031" sldId="277"/>
            <ac:spMk id="59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08:27.827" v="17" actId="478"/>
          <ac:spMkLst>
            <pc:docMk/>
            <pc:sldMk cId="2970194031" sldId="277"/>
            <ac:spMk id="60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08:27.827" v="17" actId="478"/>
          <ac:spMkLst>
            <pc:docMk/>
            <pc:sldMk cId="2970194031" sldId="277"/>
            <ac:spMk id="61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08:27.827" v="17" actId="478"/>
          <ac:spMkLst>
            <pc:docMk/>
            <pc:sldMk cId="2970194031" sldId="277"/>
            <ac:spMk id="62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08:27.827" v="17" actId="478"/>
          <ac:spMkLst>
            <pc:docMk/>
            <pc:sldMk cId="2970194031" sldId="277"/>
            <ac:spMk id="63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08:27.827" v="17" actId="478"/>
          <ac:spMkLst>
            <pc:docMk/>
            <pc:sldMk cId="2970194031" sldId="277"/>
            <ac:spMk id="64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08:27.827" v="17" actId="478"/>
          <ac:spMkLst>
            <pc:docMk/>
            <pc:sldMk cId="2970194031" sldId="277"/>
            <ac:spMk id="65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08:27.827" v="17" actId="478"/>
          <ac:spMkLst>
            <pc:docMk/>
            <pc:sldMk cId="2970194031" sldId="277"/>
            <ac:spMk id="66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08:27.827" v="17" actId="478"/>
          <ac:spMkLst>
            <pc:docMk/>
            <pc:sldMk cId="2970194031" sldId="277"/>
            <ac:spMk id="72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08:27.827" v="17" actId="478"/>
          <ac:spMkLst>
            <pc:docMk/>
            <pc:sldMk cId="2970194031" sldId="277"/>
            <ac:spMk id="73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08:27.827" v="17" actId="478"/>
          <ac:spMkLst>
            <pc:docMk/>
            <pc:sldMk cId="2970194031" sldId="277"/>
            <ac:spMk id="75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08:27.827" v="17" actId="478"/>
          <ac:spMkLst>
            <pc:docMk/>
            <pc:sldMk cId="2970194031" sldId="277"/>
            <ac:spMk id="78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08:27.827" v="17" actId="478"/>
          <ac:spMkLst>
            <pc:docMk/>
            <pc:sldMk cId="2970194031" sldId="277"/>
            <ac:spMk id="84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08:27.827" v="17" actId="478"/>
          <ac:spMkLst>
            <pc:docMk/>
            <pc:sldMk cId="2970194031" sldId="277"/>
            <ac:spMk id="86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08:27.827" v="17" actId="478"/>
          <ac:spMkLst>
            <pc:docMk/>
            <pc:sldMk cId="2970194031" sldId="277"/>
            <ac:spMk id="88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08:27.827" v="17" actId="478"/>
          <ac:spMkLst>
            <pc:docMk/>
            <pc:sldMk cId="2970194031" sldId="277"/>
            <ac:spMk id="90" creationId="{00000000-0000-0000-0000-000000000000}"/>
          </ac:spMkLst>
        </pc:spChg>
        <pc:spChg chg="del">
          <ac:chgData name="Sarot SRANG" userId="a391a74c-0223-4591-9ba9-531b2ebaca54" providerId="ADAL" clId="{BAED541A-68D0-4F1E-94E0-1574B27D1C4E}" dt="2023-07-15T03:08:27.827" v="17" actId="478"/>
          <ac:spMkLst>
            <pc:docMk/>
            <pc:sldMk cId="2970194031" sldId="277"/>
            <ac:spMk id="91" creationId="{00000000-0000-0000-0000-000000000000}"/>
          </ac:spMkLst>
        </pc:spChg>
        <pc:grpChg chg="del">
          <ac:chgData name="Sarot SRANG" userId="a391a74c-0223-4591-9ba9-531b2ebaca54" providerId="ADAL" clId="{BAED541A-68D0-4F1E-94E0-1574B27D1C4E}" dt="2023-07-15T03:08:27.827" v="17" actId="478"/>
          <ac:grpSpMkLst>
            <pc:docMk/>
            <pc:sldMk cId="2970194031" sldId="277"/>
            <ac:grpSpMk id="80" creationId="{00000000-0000-0000-0000-000000000000}"/>
          </ac:grpSpMkLst>
        </pc:grpChg>
        <pc:graphicFrameChg chg="modGraphic">
          <ac:chgData name="Sarot SRANG" userId="a391a74c-0223-4591-9ba9-531b2ebaca54" providerId="ADAL" clId="{BAED541A-68D0-4F1E-94E0-1574B27D1C4E}" dt="2023-07-15T03:08:34.330" v="18" actId="6549"/>
          <ac:graphicFrameMkLst>
            <pc:docMk/>
            <pc:sldMk cId="2970194031" sldId="277"/>
            <ac:graphicFrameMk id="92" creationId="{00000000-0000-0000-0000-000000000000}"/>
          </ac:graphicFrameMkLst>
        </pc:graphicFrameChg>
        <pc:picChg chg="del">
          <ac:chgData name="Sarot SRANG" userId="a391a74c-0223-4591-9ba9-531b2ebaca54" providerId="ADAL" clId="{BAED541A-68D0-4F1E-94E0-1574B27D1C4E}" dt="2023-07-15T03:08:27.827" v="17" actId="478"/>
          <ac:picMkLst>
            <pc:docMk/>
            <pc:sldMk cId="2970194031" sldId="277"/>
            <ac:picMk id="52" creationId="{00000000-0000-0000-0000-000000000000}"/>
          </ac:picMkLst>
        </pc:picChg>
        <pc:cxnChg chg="del">
          <ac:chgData name="Sarot SRANG" userId="a391a74c-0223-4591-9ba9-531b2ebaca54" providerId="ADAL" clId="{BAED541A-68D0-4F1E-94E0-1574B27D1C4E}" dt="2023-07-15T03:08:27.827" v="17" actId="478"/>
          <ac:cxnSpMkLst>
            <pc:docMk/>
            <pc:sldMk cId="2970194031" sldId="277"/>
            <ac:cxnSpMk id="53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3:08:27.827" v="17" actId="478"/>
          <ac:cxnSpMkLst>
            <pc:docMk/>
            <pc:sldMk cId="2970194031" sldId="277"/>
            <ac:cxnSpMk id="58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3:08:27.827" v="17" actId="478"/>
          <ac:cxnSpMkLst>
            <pc:docMk/>
            <pc:sldMk cId="2970194031" sldId="277"/>
            <ac:cxnSpMk id="67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3:08:27.827" v="17" actId="478"/>
          <ac:cxnSpMkLst>
            <pc:docMk/>
            <pc:sldMk cId="2970194031" sldId="277"/>
            <ac:cxnSpMk id="68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3:08:27.827" v="17" actId="478"/>
          <ac:cxnSpMkLst>
            <pc:docMk/>
            <pc:sldMk cId="2970194031" sldId="277"/>
            <ac:cxnSpMk id="69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3:08:27.827" v="17" actId="478"/>
          <ac:cxnSpMkLst>
            <pc:docMk/>
            <pc:sldMk cId="2970194031" sldId="277"/>
            <ac:cxnSpMk id="70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3:08:27.827" v="17" actId="478"/>
          <ac:cxnSpMkLst>
            <pc:docMk/>
            <pc:sldMk cId="2970194031" sldId="277"/>
            <ac:cxnSpMk id="71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3:08:27.827" v="17" actId="478"/>
          <ac:cxnSpMkLst>
            <pc:docMk/>
            <pc:sldMk cId="2970194031" sldId="277"/>
            <ac:cxnSpMk id="74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3:08:27.827" v="17" actId="478"/>
          <ac:cxnSpMkLst>
            <pc:docMk/>
            <pc:sldMk cId="2970194031" sldId="277"/>
            <ac:cxnSpMk id="76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3:08:27.827" v="17" actId="478"/>
          <ac:cxnSpMkLst>
            <pc:docMk/>
            <pc:sldMk cId="2970194031" sldId="277"/>
            <ac:cxnSpMk id="77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3:08:27.827" v="17" actId="478"/>
          <ac:cxnSpMkLst>
            <pc:docMk/>
            <pc:sldMk cId="2970194031" sldId="277"/>
            <ac:cxnSpMk id="79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3:08:27.827" v="17" actId="478"/>
          <ac:cxnSpMkLst>
            <pc:docMk/>
            <pc:sldMk cId="2970194031" sldId="277"/>
            <ac:cxnSpMk id="85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3:08:27.827" v="17" actId="478"/>
          <ac:cxnSpMkLst>
            <pc:docMk/>
            <pc:sldMk cId="2970194031" sldId="277"/>
            <ac:cxnSpMk id="87" creationId="{00000000-0000-0000-0000-000000000000}"/>
          </ac:cxnSpMkLst>
        </pc:cxnChg>
        <pc:cxnChg chg="del">
          <ac:chgData name="Sarot SRANG" userId="a391a74c-0223-4591-9ba9-531b2ebaca54" providerId="ADAL" clId="{BAED541A-68D0-4F1E-94E0-1574B27D1C4E}" dt="2023-07-15T03:08:27.827" v="17" actId="478"/>
          <ac:cxnSpMkLst>
            <pc:docMk/>
            <pc:sldMk cId="2970194031" sldId="277"/>
            <ac:cxnSpMk id="89" creationId="{00000000-0000-0000-0000-000000000000}"/>
          </ac:cxnSpMkLst>
        </pc:cxnChg>
      </pc:sldChg>
      <pc:sldChg chg="modSp mod setBg">
        <pc:chgData name="Sarot SRANG" userId="a391a74c-0223-4591-9ba9-531b2ebaca54" providerId="ADAL" clId="{BAED541A-68D0-4F1E-94E0-1574B27D1C4E}" dt="2024-06-08T16:02:18.724" v="904" actId="207"/>
        <pc:sldMkLst>
          <pc:docMk/>
          <pc:sldMk cId="557267051" sldId="278"/>
        </pc:sldMkLst>
        <pc:spChg chg="mod">
          <ac:chgData name="Sarot SRANG" userId="a391a74c-0223-4591-9ba9-531b2ebaca54" providerId="ADAL" clId="{BAED541A-68D0-4F1E-94E0-1574B27D1C4E}" dt="2024-05-16T02:11:51.609" v="147"/>
          <ac:spMkLst>
            <pc:docMk/>
            <pc:sldMk cId="557267051" sldId="278"/>
            <ac:spMk id="2" creationId="{00000000-0000-0000-0000-000000000000}"/>
          </ac:spMkLst>
        </pc:spChg>
        <pc:spChg chg="mod">
          <ac:chgData name="Sarot SRANG" userId="a391a74c-0223-4591-9ba9-531b2ebaca54" providerId="ADAL" clId="{BAED541A-68D0-4F1E-94E0-1574B27D1C4E}" dt="2024-06-08T16:02:18.724" v="904" actId="207"/>
          <ac:spMkLst>
            <pc:docMk/>
            <pc:sldMk cId="557267051" sldId="278"/>
            <ac:spMk id="3" creationId="{00000000-0000-0000-0000-000000000000}"/>
          </ac:spMkLst>
        </pc:spChg>
      </pc:sldChg>
      <pc:sldChg chg="addSp delSp modSp add mod setBg">
        <pc:chgData name="Sarot SRANG" userId="a391a74c-0223-4591-9ba9-531b2ebaca54" providerId="ADAL" clId="{BAED541A-68D0-4F1E-94E0-1574B27D1C4E}" dt="2024-06-16T08:06:43.683" v="1413" actId="20577"/>
        <pc:sldMkLst>
          <pc:docMk/>
          <pc:sldMk cId="1483197107" sldId="279"/>
        </pc:sldMkLst>
        <pc:spChg chg="mod">
          <ac:chgData name="Sarot SRANG" userId="a391a74c-0223-4591-9ba9-531b2ebaca54" providerId="ADAL" clId="{BAED541A-68D0-4F1E-94E0-1574B27D1C4E}" dt="2024-06-16T08:06:28.858" v="1407" actId="20577"/>
          <ac:spMkLst>
            <pc:docMk/>
            <pc:sldMk cId="1483197107" sldId="279"/>
            <ac:spMk id="20" creationId="{6B4630D2-674E-5A74-DF16-9BE30B8E9EBE}"/>
          </ac:spMkLst>
        </pc:spChg>
        <pc:spChg chg="mod">
          <ac:chgData name="Sarot SRANG" userId="a391a74c-0223-4591-9ba9-531b2ebaca54" providerId="ADAL" clId="{BAED541A-68D0-4F1E-94E0-1574B27D1C4E}" dt="2024-06-16T08:06:37.087" v="1411" actId="20577"/>
          <ac:spMkLst>
            <pc:docMk/>
            <pc:sldMk cId="1483197107" sldId="279"/>
            <ac:spMk id="78" creationId="{00000000-0000-0000-0000-000000000000}"/>
          </ac:spMkLst>
        </pc:spChg>
        <pc:spChg chg="mod">
          <ac:chgData name="Sarot SRANG" userId="a391a74c-0223-4591-9ba9-531b2ebaca54" providerId="ADAL" clId="{BAED541A-68D0-4F1E-94E0-1574B27D1C4E}" dt="2024-06-16T08:06:43.683" v="1413" actId="20577"/>
          <ac:spMkLst>
            <pc:docMk/>
            <pc:sldMk cId="1483197107" sldId="279"/>
            <ac:spMk id="79" creationId="{00000000-0000-0000-0000-000000000000}"/>
          </ac:spMkLst>
        </pc:spChg>
        <pc:spChg chg="mod">
          <ac:chgData name="Sarot SRANG" userId="a391a74c-0223-4591-9ba9-531b2ebaca54" providerId="ADAL" clId="{BAED541A-68D0-4F1E-94E0-1574B27D1C4E}" dt="2024-06-16T08:06:33.172" v="1409" actId="20577"/>
          <ac:spMkLst>
            <pc:docMk/>
            <pc:sldMk cId="1483197107" sldId="279"/>
            <ac:spMk id="81" creationId="{00000000-0000-0000-0000-000000000000}"/>
          </ac:spMkLst>
        </pc:spChg>
        <pc:cxnChg chg="add del mod">
          <ac:chgData name="Sarot SRANG" userId="a391a74c-0223-4591-9ba9-531b2ebaca54" providerId="ADAL" clId="{BAED541A-68D0-4F1E-94E0-1574B27D1C4E}" dt="2024-06-07T09:35:32.060" v="226" actId="478"/>
          <ac:cxnSpMkLst>
            <pc:docMk/>
            <pc:sldMk cId="1483197107" sldId="279"/>
            <ac:cxnSpMk id="12" creationId="{8B66F604-700E-F0A9-B8CA-DC1D99D6F074}"/>
          </ac:cxnSpMkLst>
        </pc:cxnChg>
        <pc:cxnChg chg="add del mod">
          <ac:chgData name="Sarot SRANG" userId="a391a74c-0223-4591-9ba9-531b2ebaca54" providerId="ADAL" clId="{BAED541A-68D0-4F1E-94E0-1574B27D1C4E}" dt="2024-06-07T09:35:35.557" v="227" actId="478"/>
          <ac:cxnSpMkLst>
            <pc:docMk/>
            <pc:sldMk cId="1483197107" sldId="279"/>
            <ac:cxnSpMk id="14" creationId="{4ACD6C03-4469-0DF2-354E-FFA80416B558}"/>
          </ac:cxnSpMkLst>
        </pc:cxnChg>
      </pc:sldChg>
      <pc:sldChg chg="addSp delSp modSp add mod setBg modAnim">
        <pc:chgData name="Sarot SRANG" userId="a391a74c-0223-4591-9ba9-531b2ebaca54" providerId="ADAL" clId="{BAED541A-68D0-4F1E-94E0-1574B27D1C4E}" dt="2024-06-16T08:09:03.408" v="1480" actId="478"/>
        <pc:sldMkLst>
          <pc:docMk/>
          <pc:sldMk cId="570909792" sldId="280"/>
        </pc:sldMkLst>
        <pc:spChg chg="del">
          <ac:chgData name="Sarot SRANG" userId="a391a74c-0223-4591-9ba9-531b2ebaca54" providerId="ADAL" clId="{BAED541A-68D0-4F1E-94E0-1574B27D1C4E}" dt="2024-06-16T08:09:03.408" v="1480" actId="478"/>
          <ac:spMkLst>
            <pc:docMk/>
            <pc:sldMk cId="570909792" sldId="280"/>
            <ac:spMk id="54" creationId="{EB9F8E50-2D72-656C-C129-4848CB442B19}"/>
          </ac:spMkLst>
        </pc:spChg>
        <pc:spChg chg="mod">
          <ac:chgData name="Sarot SRANG" userId="a391a74c-0223-4591-9ba9-531b2ebaca54" providerId="ADAL" clId="{BAED541A-68D0-4F1E-94E0-1574B27D1C4E}" dt="2024-06-16T08:07:01.291" v="1419" actId="20577"/>
          <ac:spMkLst>
            <pc:docMk/>
            <pc:sldMk cId="570909792" sldId="280"/>
            <ac:spMk id="78" creationId="{A31FA1CE-5DBB-7B9A-3226-C6671F53D289}"/>
          </ac:spMkLst>
        </pc:spChg>
        <pc:spChg chg="mod">
          <ac:chgData name="Sarot SRANG" userId="a391a74c-0223-4591-9ba9-531b2ebaca54" providerId="ADAL" clId="{BAED541A-68D0-4F1E-94E0-1574B27D1C4E}" dt="2024-06-16T08:07:06.476" v="1421" actId="20577"/>
          <ac:spMkLst>
            <pc:docMk/>
            <pc:sldMk cId="570909792" sldId="280"/>
            <ac:spMk id="79" creationId="{A89B0AE4-4FB1-A59C-E5AB-406049671EAD}"/>
          </ac:spMkLst>
        </pc:spChg>
        <pc:spChg chg="mod">
          <ac:chgData name="Sarot SRANG" userId="a391a74c-0223-4591-9ba9-531b2ebaca54" providerId="ADAL" clId="{BAED541A-68D0-4F1E-94E0-1574B27D1C4E}" dt="2024-06-16T08:06:54.658" v="1417" actId="20577"/>
          <ac:spMkLst>
            <pc:docMk/>
            <pc:sldMk cId="570909792" sldId="280"/>
            <ac:spMk id="81" creationId="{027ADD25-C00B-8781-651B-319ADEFCDE5C}"/>
          </ac:spMkLst>
        </pc:spChg>
        <pc:spChg chg="mod">
          <ac:chgData name="Sarot SRANG" userId="a391a74c-0223-4591-9ba9-531b2ebaca54" providerId="ADAL" clId="{BAED541A-68D0-4F1E-94E0-1574B27D1C4E}" dt="2024-06-16T08:06:50.814" v="1415" actId="20577"/>
          <ac:spMkLst>
            <pc:docMk/>
            <pc:sldMk cId="570909792" sldId="280"/>
            <ac:spMk id="97" creationId="{6AE2349B-C0DD-0ABA-30B1-A41E3ABA1472}"/>
          </ac:spMkLst>
        </pc:spChg>
        <pc:grpChg chg="mod">
          <ac:chgData name="Sarot SRANG" userId="a391a74c-0223-4591-9ba9-531b2ebaca54" providerId="ADAL" clId="{BAED541A-68D0-4F1E-94E0-1574B27D1C4E}" dt="2024-06-16T08:08:53.638" v="1468"/>
          <ac:grpSpMkLst>
            <pc:docMk/>
            <pc:sldMk cId="570909792" sldId="280"/>
            <ac:grpSpMk id="5" creationId="{2EFBC8A1-9E54-A627-74D9-995D058A5B49}"/>
          </ac:grpSpMkLst>
        </pc:grpChg>
        <pc:grpChg chg="mod">
          <ac:chgData name="Sarot SRANG" userId="a391a74c-0223-4591-9ba9-531b2ebaca54" providerId="ADAL" clId="{BAED541A-68D0-4F1E-94E0-1574B27D1C4E}" dt="2024-06-16T08:08:56.810" v="1474"/>
          <ac:grpSpMkLst>
            <pc:docMk/>
            <pc:sldMk cId="570909792" sldId="280"/>
            <ac:grpSpMk id="8" creationId="{F69312D3-26B0-F375-1FB7-41C8E5FD42D3}"/>
          </ac:grpSpMkLst>
        </pc:grpChg>
        <pc:grpChg chg="mod">
          <ac:chgData name="Sarot SRANG" userId="a391a74c-0223-4591-9ba9-531b2ebaca54" providerId="ADAL" clId="{BAED541A-68D0-4F1E-94E0-1574B27D1C4E}" dt="2024-06-16T08:08:59.861" v="1479"/>
          <ac:grpSpMkLst>
            <pc:docMk/>
            <pc:sldMk cId="570909792" sldId="280"/>
            <ac:grpSpMk id="11" creationId="{6F67ECA1-6598-7086-639C-0BE53AF9B621}"/>
          </ac:grpSpMkLst>
        </pc:grpChg>
        <pc:grpChg chg="del mod">
          <ac:chgData name="Sarot SRANG" userId="a391a74c-0223-4591-9ba9-531b2ebaca54" providerId="ADAL" clId="{BAED541A-68D0-4F1E-94E0-1574B27D1C4E}" dt="2024-06-16T08:08:48.252" v="1461"/>
          <ac:grpSpMkLst>
            <pc:docMk/>
            <pc:sldMk cId="570909792" sldId="280"/>
            <ac:grpSpMk id="114" creationId="{5A571087-7F93-B160-E122-E2E6FDA51774}"/>
          </ac:grpSpMkLst>
        </pc:grpChg>
        <pc:grpChg chg="del mod">
          <ac:chgData name="Sarot SRANG" userId="a391a74c-0223-4591-9ba9-531b2ebaca54" providerId="ADAL" clId="{BAED541A-68D0-4F1E-94E0-1574B27D1C4E}" dt="2024-06-16T08:08:51.529" v="1464"/>
          <ac:grpSpMkLst>
            <pc:docMk/>
            <pc:sldMk cId="570909792" sldId="280"/>
            <ac:grpSpMk id="130" creationId="{A45DCA3A-1972-5068-565A-A778254DF360}"/>
          </ac:grpSpMkLst>
        </pc:grpChg>
        <pc:grpChg chg="del mod">
          <ac:chgData name="Sarot SRANG" userId="a391a74c-0223-4591-9ba9-531b2ebaca54" providerId="ADAL" clId="{BAED541A-68D0-4F1E-94E0-1574B27D1C4E}" dt="2024-06-16T08:08:54.382" v="1470"/>
          <ac:grpSpMkLst>
            <pc:docMk/>
            <pc:sldMk cId="570909792" sldId="280"/>
            <ac:grpSpMk id="191" creationId="{ACF90B8B-2B6B-83A9-A5BD-7C3167BFE800}"/>
          </ac:grpSpMkLst>
        </pc:grpChg>
        <pc:grpChg chg="add del mod">
          <ac:chgData name="Sarot SRANG" userId="a391a74c-0223-4591-9ba9-531b2ebaca54" providerId="ADAL" clId="{BAED541A-68D0-4F1E-94E0-1574B27D1C4E}" dt="2024-06-16T08:08:57.321" v="1475"/>
          <ac:grpSpMkLst>
            <pc:docMk/>
            <pc:sldMk cId="570909792" sldId="280"/>
            <ac:grpSpMk id="234" creationId="{A05AD3D1-D023-9F65-7FE8-176C671AFE26}"/>
          </ac:grpSpMkLst>
        </pc:grpChg>
        <pc:inkChg chg="add">
          <ac:chgData name="Sarot SRANG" userId="a391a74c-0223-4591-9ba9-531b2ebaca54" providerId="ADAL" clId="{BAED541A-68D0-4F1E-94E0-1574B27D1C4E}" dt="2024-06-16T08:08:50.047" v="1463" actId="9405"/>
          <ac:inkMkLst>
            <pc:docMk/>
            <pc:sldMk cId="570909792" sldId="280"/>
            <ac:inkMk id="2" creationId="{6975A7EC-8A2A-70F1-92A4-4B7C6F0023CD}"/>
          </ac:inkMkLst>
        </pc:inkChg>
        <pc:inkChg chg="add mod">
          <ac:chgData name="Sarot SRANG" userId="a391a74c-0223-4591-9ba9-531b2ebaca54" providerId="ADAL" clId="{BAED541A-68D0-4F1E-94E0-1574B27D1C4E}" dt="2024-06-16T08:08:53.638" v="1468"/>
          <ac:inkMkLst>
            <pc:docMk/>
            <pc:sldMk cId="570909792" sldId="280"/>
            <ac:inkMk id="3" creationId="{7EE998F7-CF43-1586-2942-E2ABCC1666EF}"/>
          </ac:inkMkLst>
        </pc:inkChg>
        <pc:inkChg chg="add mod">
          <ac:chgData name="Sarot SRANG" userId="a391a74c-0223-4591-9ba9-531b2ebaca54" providerId="ADAL" clId="{BAED541A-68D0-4F1E-94E0-1574B27D1C4E}" dt="2024-06-16T08:08:53.638" v="1468"/>
          <ac:inkMkLst>
            <pc:docMk/>
            <pc:sldMk cId="570909792" sldId="280"/>
            <ac:inkMk id="4" creationId="{0179D7AD-A896-D555-5119-EF16D72E2CAD}"/>
          </ac:inkMkLst>
        </pc:inkChg>
        <pc:inkChg chg="add del mod">
          <ac:chgData name="Sarot SRANG" userId="a391a74c-0223-4591-9ba9-531b2ebaca54" providerId="ADAL" clId="{BAED541A-68D0-4F1E-94E0-1574B27D1C4E}" dt="2024-06-07T09:33:16.593" v="211" actId="478"/>
          <ac:inkMkLst>
            <pc:docMk/>
            <pc:sldMk cId="570909792" sldId="280"/>
            <ac:inkMk id="4" creationId="{A59D64EE-2031-D71C-3BF3-4E3CF3F43006}"/>
          </ac:inkMkLst>
        </pc:inkChg>
        <pc:inkChg chg="add mod">
          <ac:chgData name="Sarot SRANG" userId="a391a74c-0223-4591-9ba9-531b2ebaca54" providerId="ADAL" clId="{BAED541A-68D0-4F1E-94E0-1574B27D1C4E}" dt="2024-06-16T08:08:56.810" v="1474"/>
          <ac:inkMkLst>
            <pc:docMk/>
            <pc:sldMk cId="570909792" sldId="280"/>
            <ac:inkMk id="6" creationId="{87BE3E49-3510-8F5D-FB37-24AA2B4134AB}"/>
          </ac:inkMkLst>
        </pc:inkChg>
        <pc:inkChg chg="add mod">
          <ac:chgData name="Sarot SRANG" userId="a391a74c-0223-4591-9ba9-531b2ebaca54" providerId="ADAL" clId="{BAED541A-68D0-4F1E-94E0-1574B27D1C4E}" dt="2024-06-16T08:08:56.810" v="1474"/>
          <ac:inkMkLst>
            <pc:docMk/>
            <pc:sldMk cId="570909792" sldId="280"/>
            <ac:inkMk id="7" creationId="{9F7E47C3-ABAD-E16F-5BE0-97EA8B7F9C58}"/>
          </ac:inkMkLst>
        </pc:inkChg>
        <pc:inkChg chg="add mod">
          <ac:chgData name="Sarot SRANG" userId="a391a74c-0223-4591-9ba9-531b2ebaca54" providerId="ADAL" clId="{BAED541A-68D0-4F1E-94E0-1574B27D1C4E}" dt="2024-06-16T08:08:59.861" v="1479"/>
          <ac:inkMkLst>
            <pc:docMk/>
            <pc:sldMk cId="570909792" sldId="280"/>
            <ac:inkMk id="9" creationId="{FCFEC4DC-60B2-1311-6590-F620E36A66FB}"/>
          </ac:inkMkLst>
        </pc:inkChg>
        <pc:inkChg chg="add mod">
          <ac:chgData name="Sarot SRANG" userId="a391a74c-0223-4591-9ba9-531b2ebaca54" providerId="ADAL" clId="{BAED541A-68D0-4F1E-94E0-1574B27D1C4E}" dt="2024-06-16T08:08:59.861" v="1479"/>
          <ac:inkMkLst>
            <pc:docMk/>
            <pc:sldMk cId="570909792" sldId="280"/>
            <ac:inkMk id="10" creationId="{CE76DBF0-9F54-944C-C185-83040450755A}"/>
          </ac:inkMkLst>
        </pc:inkChg>
        <pc:inkChg chg="add del">
          <ac:chgData name="Sarot SRANG" userId="a391a74c-0223-4591-9ba9-531b2ebaca54" providerId="ADAL" clId="{BAED541A-68D0-4F1E-94E0-1574B27D1C4E}" dt="2024-06-07T09:33:32.498" v="217" actId="478"/>
          <ac:inkMkLst>
            <pc:docMk/>
            <pc:sldMk cId="570909792" sldId="280"/>
            <ac:inkMk id="55" creationId="{5A18EFB6-659D-81E8-2693-C055D3B9B3BC}"/>
          </ac:inkMkLst>
        </pc:inkChg>
        <pc:inkChg chg="del mod">
          <ac:chgData name="Sarot SRANG" userId="a391a74c-0223-4591-9ba9-531b2ebaca54" providerId="ADAL" clId="{BAED541A-68D0-4F1E-94E0-1574B27D1C4E}" dt="2024-06-16T08:08:48.252" v="1462"/>
          <ac:inkMkLst>
            <pc:docMk/>
            <pc:sldMk cId="570909792" sldId="280"/>
            <ac:inkMk id="112" creationId="{392A334E-6498-C8C6-907B-DC43362C68E9}"/>
          </ac:inkMkLst>
        </pc:inkChg>
        <pc:inkChg chg="del">
          <ac:chgData name="Sarot SRANG" userId="a391a74c-0223-4591-9ba9-531b2ebaca54" providerId="ADAL" clId="{BAED541A-68D0-4F1E-94E0-1574B27D1C4E}" dt="2024-06-16T08:08:48.252" v="1461"/>
          <ac:inkMkLst>
            <pc:docMk/>
            <pc:sldMk cId="570909792" sldId="280"/>
            <ac:inkMk id="113" creationId="{3D1DBAAB-5996-956B-BDFD-7879EE16A2B0}"/>
          </ac:inkMkLst>
        </pc:inkChg>
        <pc:inkChg chg="del mod">
          <ac:chgData name="Sarot SRANG" userId="a391a74c-0223-4591-9ba9-531b2ebaca54" providerId="ADAL" clId="{BAED541A-68D0-4F1E-94E0-1574B27D1C4E}" dt="2024-06-16T08:08:51.529" v="1465"/>
          <ac:inkMkLst>
            <pc:docMk/>
            <pc:sldMk cId="570909792" sldId="280"/>
            <ac:inkMk id="128" creationId="{6B3F14DD-1C94-1603-EBA6-CCA86E4E85F8}"/>
          </ac:inkMkLst>
        </pc:inkChg>
        <pc:inkChg chg="del">
          <ac:chgData name="Sarot SRANG" userId="a391a74c-0223-4591-9ba9-531b2ebaca54" providerId="ADAL" clId="{BAED541A-68D0-4F1E-94E0-1574B27D1C4E}" dt="2024-06-16T08:08:51.529" v="1464"/>
          <ac:inkMkLst>
            <pc:docMk/>
            <pc:sldMk cId="570909792" sldId="280"/>
            <ac:inkMk id="129" creationId="{2C826048-17D4-DC06-6F03-7B76729C55E7}"/>
          </ac:inkMkLst>
        </pc:inkChg>
        <pc:inkChg chg="del mod">
          <ac:chgData name="Sarot SRANG" userId="a391a74c-0223-4591-9ba9-531b2ebaca54" providerId="ADAL" clId="{BAED541A-68D0-4F1E-94E0-1574B27D1C4E}" dt="2024-06-16T08:08:54.382" v="1470"/>
          <ac:inkMkLst>
            <pc:docMk/>
            <pc:sldMk cId="570909792" sldId="280"/>
            <ac:inkMk id="188" creationId="{820B7600-0C95-522E-6C11-546132C6DF5F}"/>
          </ac:inkMkLst>
        </pc:inkChg>
        <pc:inkChg chg="del">
          <ac:chgData name="Sarot SRANG" userId="a391a74c-0223-4591-9ba9-531b2ebaca54" providerId="ADAL" clId="{BAED541A-68D0-4F1E-94E0-1574B27D1C4E}" dt="2024-06-16T08:08:54.382" v="1469"/>
          <ac:inkMkLst>
            <pc:docMk/>
            <pc:sldMk cId="570909792" sldId="280"/>
            <ac:inkMk id="189" creationId="{E4EB5E27-8D59-E0D6-9713-C635F136EB37}"/>
          </ac:inkMkLst>
        </pc:inkChg>
        <pc:inkChg chg="del mod">
          <ac:chgData name="Sarot SRANG" userId="a391a74c-0223-4591-9ba9-531b2ebaca54" providerId="ADAL" clId="{BAED541A-68D0-4F1E-94E0-1574B27D1C4E}" dt="2024-06-16T08:08:54.382" v="1471"/>
          <ac:inkMkLst>
            <pc:docMk/>
            <pc:sldMk cId="570909792" sldId="280"/>
            <ac:inkMk id="190" creationId="{B9DA8B53-EC04-34E7-0C2C-CFE55471E5E6}"/>
          </ac:inkMkLst>
        </pc:inkChg>
        <pc:inkChg chg="add del">
          <ac:chgData name="Sarot SRANG" userId="a391a74c-0223-4591-9ba9-531b2ebaca54" providerId="ADAL" clId="{BAED541A-68D0-4F1E-94E0-1574B27D1C4E}" dt="2024-06-07T09:34:39.594" v="218" actId="478"/>
          <ac:inkMkLst>
            <pc:docMk/>
            <pc:sldMk cId="570909792" sldId="280"/>
            <ac:inkMk id="229" creationId="{9C87812B-D779-D3BA-0931-C7F6205239BF}"/>
          </ac:inkMkLst>
        </pc:inkChg>
        <pc:inkChg chg="add del">
          <ac:chgData name="Sarot SRANG" userId="a391a74c-0223-4591-9ba9-531b2ebaca54" providerId="ADAL" clId="{BAED541A-68D0-4F1E-94E0-1574B27D1C4E}" dt="2024-06-07T09:34:40.066" v="219" actId="478"/>
          <ac:inkMkLst>
            <pc:docMk/>
            <pc:sldMk cId="570909792" sldId="280"/>
            <ac:inkMk id="230" creationId="{622EFB57-D2DB-B465-4551-DEF22F6BAF8E}"/>
          </ac:inkMkLst>
        </pc:inkChg>
        <pc:inkChg chg="del">
          <ac:chgData name="Sarot SRANG" userId="a391a74c-0223-4591-9ba9-531b2ebaca54" providerId="ADAL" clId="{BAED541A-68D0-4F1E-94E0-1574B27D1C4E}" dt="2024-06-16T08:08:57.321" v="1475"/>
          <ac:inkMkLst>
            <pc:docMk/>
            <pc:sldMk cId="570909792" sldId="280"/>
            <ac:inkMk id="231" creationId="{23D61B1D-5316-1EEE-002E-A57525935DFB}"/>
          </ac:inkMkLst>
        </pc:inkChg>
        <pc:inkChg chg="del mod">
          <ac:chgData name="Sarot SRANG" userId="a391a74c-0223-4591-9ba9-531b2ebaca54" providerId="ADAL" clId="{BAED541A-68D0-4F1E-94E0-1574B27D1C4E}" dt="2024-06-16T08:08:57.321" v="1476"/>
          <ac:inkMkLst>
            <pc:docMk/>
            <pc:sldMk cId="570909792" sldId="280"/>
            <ac:inkMk id="232" creationId="{F558A3A5-BA0F-9863-1FFE-4A0E206EFDCC}"/>
          </ac:inkMkLst>
        </pc:inkChg>
        <pc:inkChg chg="add del">
          <ac:chgData name="Sarot SRANG" userId="a391a74c-0223-4591-9ba9-531b2ebaca54" providerId="ADAL" clId="{BAED541A-68D0-4F1E-94E0-1574B27D1C4E}" dt="2024-06-07T09:34:40.746" v="221" actId="478"/>
          <ac:inkMkLst>
            <pc:docMk/>
            <pc:sldMk cId="570909792" sldId="280"/>
            <ac:inkMk id="233" creationId="{000BF047-11EB-5149-7D7A-7F611431A4B6}"/>
          </ac:inkMkLst>
        </pc:inkChg>
        <pc:cxnChg chg="add del mod">
          <ac:chgData name="Sarot SRANG" userId="a391a74c-0223-4591-9ba9-531b2ebaca54" providerId="ADAL" clId="{BAED541A-68D0-4F1E-94E0-1574B27D1C4E}" dt="2024-06-07T09:35:42.261" v="229" actId="478"/>
          <ac:cxnSpMkLst>
            <pc:docMk/>
            <pc:sldMk cId="570909792" sldId="280"/>
            <ac:cxnSpMk id="2" creationId="{B24921F4-27E9-E47E-0A7B-8923A4252216}"/>
          </ac:cxnSpMkLst>
        </pc:cxnChg>
        <pc:cxnChg chg="add del mod">
          <ac:chgData name="Sarot SRANG" userId="a391a74c-0223-4591-9ba9-531b2ebaca54" providerId="ADAL" clId="{BAED541A-68D0-4F1E-94E0-1574B27D1C4E}" dt="2024-06-07T09:35:40.112" v="228" actId="478"/>
          <ac:cxnSpMkLst>
            <pc:docMk/>
            <pc:sldMk cId="570909792" sldId="280"/>
            <ac:cxnSpMk id="3" creationId="{32C5FED5-2136-DCC5-0F80-72D23ACDE729}"/>
          </ac:cxnSpMkLst>
        </pc:cxnChg>
      </pc:sldChg>
      <pc:sldChg chg="delSp modSp new mod setBg">
        <pc:chgData name="Sarot SRANG" userId="a391a74c-0223-4591-9ba9-531b2ebaca54" providerId="ADAL" clId="{BAED541A-68D0-4F1E-94E0-1574B27D1C4E}" dt="2024-05-16T02:11:16.942" v="128"/>
        <pc:sldMkLst>
          <pc:docMk/>
          <pc:sldMk cId="3251559727" sldId="281"/>
        </pc:sldMkLst>
        <pc:spChg chg="mod">
          <ac:chgData name="Sarot SRANG" userId="a391a74c-0223-4591-9ba9-531b2ebaca54" providerId="ADAL" clId="{BAED541A-68D0-4F1E-94E0-1574B27D1C4E}" dt="2023-07-15T03:10:17.756" v="53" actId="1076"/>
          <ac:spMkLst>
            <pc:docMk/>
            <pc:sldMk cId="3251559727" sldId="281"/>
            <ac:spMk id="2" creationId="{889D64F4-53F3-D21F-DE59-7A3D040E5145}"/>
          </ac:spMkLst>
        </pc:spChg>
        <pc:spChg chg="del">
          <ac:chgData name="Sarot SRANG" userId="a391a74c-0223-4591-9ba9-531b2ebaca54" providerId="ADAL" clId="{BAED541A-68D0-4F1E-94E0-1574B27D1C4E}" dt="2023-07-15T03:10:12.520" v="51" actId="478"/>
          <ac:spMkLst>
            <pc:docMk/>
            <pc:sldMk cId="3251559727" sldId="281"/>
            <ac:spMk id="3" creationId="{37B114BA-D3C4-AC7D-BE70-7CB81E86472C}"/>
          </ac:spMkLst>
        </pc:spChg>
      </pc:sldChg>
      <pc:sldChg chg="addSp delSp modSp add mod ord setBg modAnim">
        <pc:chgData name="Sarot SRANG" userId="a391a74c-0223-4591-9ba9-531b2ebaca54" providerId="ADAL" clId="{BAED541A-68D0-4F1E-94E0-1574B27D1C4E}" dt="2024-06-16T08:08:38.124" v="1460"/>
        <pc:sldMkLst>
          <pc:docMk/>
          <pc:sldMk cId="2880631450" sldId="282"/>
        </pc:sldMkLst>
        <pc:spChg chg="del">
          <ac:chgData name="Sarot SRANG" userId="a391a74c-0223-4591-9ba9-531b2ebaca54" providerId="ADAL" clId="{BAED541A-68D0-4F1E-94E0-1574B27D1C4E}" dt="2024-06-08T16:03:21.629" v="905" actId="478"/>
          <ac:spMkLst>
            <pc:docMk/>
            <pc:sldMk cId="2880631450" sldId="282"/>
            <ac:spMk id="54" creationId="{EB9F8E50-2D72-656C-C129-4848CB442B19}"/>
          </ac:spMkLst>
        </pc:spChg>
        <pc:spChg chg="mod">
          <ac:chgData name="Sarot SRANG" userId="a391a74c-0223-4591-9ba9-531b2ebaca54" providerId="ADAL" clId="{BAED541A-68D0-4F1E-94E0-1574B27D1C4E}" dt="2024-06-16T08:05:46.152" v="1401" actId="20577"/>
          <ac:spMkLst>
            <pc:docMk/>
            <pc:sldMk cId="2880631450" sldId="282"/>
            <ac:spMk id="78" creationId="{A31FA1CE-5DBB-7B9A-3226-C6671F53D289}"/>
          </ac:spMkLst>
        </pc:spChg>
        <pc:spChg chg="mod">
          <ac:chgData name="Sarot SRANG" userId="a391a74c-0223-4591-9ba9-531b2ebaca54" providerId="ADAL" clId="{BAED541A-68D0-4F1E-94E0-1574B27D1C4E}" dt="2024-06-16T08:06:07.519" v="1405" actId="20577"/>
          <ac:spMkLst>
            <pc:docMk/>
            <pc:sldMk cId="2880631450" sldId="282"/>
            <ac:spMk id="79" creationId="{A89B0AE4-4FB1-A59C-E5AB-406049671EAD}"/>
          </ac:spMkLst>
        </pc:spChg>
        <pc:spChg chg="mod">
          <ac:chgData name="Sarot SRANG" userId="a391a74c-0223-4591-9ba9-531b2ebaca54" providerId="ADAL" clId="{BAED541A-68D0-4F1E-94E0-1574B27D1C4E}" dt="2024-06-16T08:05:37.106" v="1399" actId="20577"/>
          <ac:spMkLst>
            <pc:docMk/>
            <pc:sldMk cId="2880631450" sldId="282"/>
            <ac:spMk id="81" creationId="{027ADD25-C00B-8781-651B-319ADEFCDE5C}"/>
          </ac:spMkLst>
        </pc:spChg>
        <pc:spChg chg="mod">
          <ac:chgData name="Sarot SRANG" userId="a391a74c-0223-4591-9ba9-531b2ebaca54" providerId="ADAL" clId="{BAED541A-68D0-4F1E-94E0-1574B27D1C4E}" dt="2024-06-16T08:05:30.968" v="1397" actId="20577"/>
          <ac:spMkLst>
            <pc:docMk/>
            <pc:sldMk cId="2880631450" sldId="282"/>
            <ac:spMk id="97" creationId="{6AE2349B-C0DD-0ABA-30B1-A41E3ABA1472}"/>
          </ac:spMkLst>
        </pc:spChg>
        <pc:grpChg chg="mod">
          <ac:chgData name="Sarot SRANG" userId="a391a74c-0223-4591-9ba9-531b2ebaca54" providerId="ADAL" clId="{BAED541A-68D0-4F1E-94E0-1574B27D1C4E}" dt="2024-06-16T08:08:25.159" v="1439"/>
          <ac:grpSpMkLst>
            <pc:docMk/>
            <pc:sldMk cId="2880631450" sldId="282"/>
            <ac:grpSpMk id="8" creationId="{0FC846F1-ECD9-EC2B-BAB8-80B384B42AF4}"/>
          </ac:grpSpMkLst>
        </pc:grpChg>
        <pc:grpChg chg="mod">
          <ac:chgData name="Sarot SRANG" userId="a391a74c-0223-4591-9ba9-531b2ebaca54" providerId="ADAL" clId="{BAED541A-68D0-4F1E-94E0-1574B27D1C4E}" dt="2024-06-16T08:08:31.460" v="1447"/>
          <ac:grpSpMkLst>
            <pc:docMk/>
            <pc:sldMk cId="2880631450" sldId="282"/>
            <ac:grpSpMk id="12" creationId="{A6EA43ED-7DAD-2DC1-37C6-4353CA48A8F6}"/>
          </ac:grpSpMkLst>
        </pc:grpChg>
        <pc:grpChg chg="mod">
          <ac:chgData name="Sarot SRANG" userId="a391a74c-0223-4591-9ba9-531b2ebaca54" providerId="ADAL" clId="{BAED541A-68D0-4F1E-94E0-1574B27D1C4E}" dt="2024-06-16T08:08:34.436" v="1454"/>
          <ac:grpSpMkLst>
            <pc:docMk/>
            <pc:sldMk cId="2880631450" sldId="282"/>
            <ac:grpSpMk id="15" creationId="{8F971819-76D0-221B-4EEB-06E24DF6C2F1}"/>
          </ac:grpSpMkLst>
        </pc:grpChg>
        <pc:grpChg chg="mod">
          <ac:chgData name="Sarot SRANG" userId="a391a74c-0223-4591-9ba9-531b2ebaca54" providerId="ADAL" clId="{BAED541A-68D0-4F1E-94E0-1574B27D1C4E}" dt="2024-06-16T08:08:38.124" v="1460"/>
          <ac:grpSpMkLst>
            <pc:docMk/>
            <pc:sldMk cId="2880631450" sldId="282"/>
            <ac:grpSpMk id="18" creationId="{473E1C97-EFAE-DD3C-8253-4878DF681068}"/>
          </ac:grpSpMkLst>
        </pc:grpChg>
        <pc:grpChg chg="del mod">
          <ac:chgData name="Sarot SRANG" userId="a391a74c-0223-4591-9ba9-531b2ebaca54" providerId="ADAL" clId="{BAED541A-68D0-4F1E-94E0-1574B27D1C4E}" dt="2024-06-16T08:08:22.220" v="1434"/>
          <ac:grpSpMkLst>
            <pc:docMk/>
            <pc:sldMk cId="2880631450" sldId="282"/>
            <ac:grpSpMk id="114" creationId="{5A571087-7F93-B160-E122-E2E6FDA51774}"/>
          </ac:grpSpMkLst>
        </pc:grpChg>
        <pc:grpChg chg="del mod">
          <ac:chgData name="Sarot SRANG" userId="a391a74c-0223-4591-9ba9-531b2ebaca54" providerId="ADAL" clId="{BAED541A-68D0-4F1E-94E0-1574B27D1C4E}" dt="2024-06-16T08:08:26.150" v="1441"/>
          <ac:grpSpMkLst>
            <pc:docMk/>
            <pc:sldMk cId="2880631450" sldId="282"/>
            <ac:grpSpMk id="130" creationId="{A45DCA3A-1972-5068-565A-A778254DF360}"/>
          </ac:grpSpMkLst>
        </pc:grpChg>
        <pc:grpChg chg="del mod">
          <ac:chgData name="Sarot SRANG" userId="a391a74c-0223-4591-9ba9-531b2ebaca54" providerId="ADAL" clId="{BAED541A-68D0-4F1E-94E0-1574B27D1C4E}" dt="2024-06-16T08:08:32.458" v="1450"/>
          <ac:grpSpMkLst>
            <pc:docMk/>
            <pc:sldMk cId="2880631450" sldId="282"/>
            <ac:grpSpMk id="191" creationId="{ACF90B8B-2B6B-83A9-A5BD-7C3167BFE800}"/>
          </ac:grpSpMkLst>
        </pc:grpChg>
        <pc:grpChg chg="del mod">
          <ac:chgData name="Sarot SRANG" userId="a391a74c-0223-4591-9ba9-531b2ebaca54" providerId="ADAL" clId="{BAED541A-68D0-4F1E-94E0-1574B27D1C4E}" dt="2024-06-16T08:08:35.405" v="1455"/>
          <ac:grpSpMkLst>
            <pc:docMk/>
            <pc:sldMk cId="2880631450" sldId="282"/>
            <ac:grpSpMk id="234" creationId="{A05AD3D1-D023-9F65-7FE8-176C671AFE26}"/>
          </ac:grpSpMkLst>
        </pc:grpChg>
        <pc:inkChg chg="add del">
          <ac:chgData name="Sarot SRANG" userId="a391a74c-0223-4591-9ba9-531b2ebaca54" providerId="ADAL" clId="{BAED541A-68D0-4F1E-94E0-1574B27D1C4E}" dt="2024-06-16T08:08:22.221" v="1435"/>
          <ac:inkMkLst>
            <pc:docMk/>
            <pc:sldMk cId="2880631450" sldId="282"/>
            <ac:inkMk id="2" creationId="{587CB323-615D-34FC-FC16-28617F8544A5}"/>
          </ac:inkMkLst>
        </pc:inkChg>
        <pc:inkChg chg="add del">
          <ac:chgData name="Sarot SRANG" userId="a391a74c-0223-4591-9ba9-531b2ebaca54" providerId="ADAL" clId="{BAED541A-68D0-4F1E-94E0-1574B27D1C4E}" dt="2024-06-16T08:08:26.149" v="1440"/>
          <ac:inkMkLst>
            <pc:docMk/>
            <pc:sldMk cId="2880631450" sldId="282"/>
            <ac:inkMk id="3" creationId="{08480187-9675-9E8D-2A52-F7ED8698AA5B}"/>
          </ac:inkMkLst>
        </pc:inkChg>
        <pc:inkChg chg="del">
          <ac:chgData name="Sarot SRANG" userId="a391a74c-0223-4591-9ba9-531b2ebaca54" providerId="ADAL" clId="{BAED541A-68D0-4F1E-94E0-1574B27D1C4E}" dt="2023-07-15T03:51:30.683" v="124" actId="478"/>
          <ac:inkMkLst>
            <pc:docMk/>
            <pc:sldMk cId="2880631450" sldId="282"/>
            <ac:inkMk id="4" creationId="{A59D64EE-2031-D71C-3BF3-4E3CF3F43006}"/>
          </ac:inkMkLst>
        </pc:inkChg>
        <pc:inkChg chg="add del">
          <ac:chgData name="Sarot SRANG" userId="a391a74c-0223-4591-9ba9-531b2ebaca54" providerId="ADAL" clId="{BAED541A-68D0-4F1E-94E0-1574B27D1C4E}" dt="2024-06-16T08:08:32.457" v="1448"/>
          <ac:inkMkLst>
            <pc:docMk/>
            <pc:sldMk cId="2880631450" sldId="282"/>
            <ac:inkMk id="4" creationId="{E31EE37D-B910-8ADB-04E3-C557F3910088}"/>
          </ac:inkMkLst>
        </pc:inkChg>
        <pc:inkChg chg="add del">
          <ac:chgData name="Sarot SRANG" userId="a391a74c-0223-4591-9ba9-531b2ebaca54" providerId="ADAL" clId="{BAED541A-68D0-4F1E-94E0-1574B27D1C4E}" dt="2024-06-16T08:08:35.405" v="1456"/>
          <ac:inkMkLst>
            <pc:docMk/>
            <pc:sldMk cId="2880631450" sldId="282"/>
            <ac:inkMk id="5" creationId="{42E0EF72-A3C1-1583-A327-2AB5F26E857A}"/>
          </ac:inkMkLst>
        </pc:inkChg>
        <pc:inkChg chg="add mod">
          <ac:chgData name="Sarot SRANG" userId="a391a74c-0223-4591-9ba9-531b2ebaca54" providerId="ADAL" clId="{BAED541A-68D0-4F1E-94E0-1574B27D1C4E}" dt="2024-06-16T08:08:25.159" v="1439"/>
          <ac:inkMkLst>
            <pc:docMk/>
            <pc:sldMk cId="2880631450" sldId="282"/>
            <ac:inkMk id="6" creationId="{240CC7AC-DFA7-5779-A2E6-E2BB3DC3FA36}"/>
          </ac:inkMkLst>
        </pc:inkChg>
        <pc:inkChg chg="add mod">
          <ac:chgData name="Sarot SRANG" userId="a391a74c-0223-4591-9ba9-531b2ebaca54" providerId="ADAL" clId="{BAED541A-68D0-4F1E-94E0-1574B27D1C4E}" dt="2024-06-16T08:08:25.159" v="1439"/>
          <ac:inkMkLst>
            <pc:docMk/>
            <pc:sldMk cId="2880631450" sldId="282"/>
            <ac:inkMk id="7" creationId="{57A4B2E7-DD4E-A4C4-51BC-715EF15333F1}"/>
          </ac:inkMkLst>
        </pc:inkChg>
        <pc:inkChg chg="add del">
          <ac:chgData name="Sarot SRANG" userId="a391a74c-0223-4591-9ba9-531b2ebaca54" providerId="ADAL" clId="{BAED541A-68D0-4F1E-94E0-1574B27D1C4E}" dt="2024-06-16T08:08:29.556" v="1443"/>
          <ac:inkMkLst>
            <pc:docMk/>
            <pc:sldMk cId="2880631450" sldId="282"/>
            <ac:inkMk id="9" creationId="{F8D14A04-698C-87E9-CD41-AF25F18B7B31}"/>
          </ac:inkMkLst>
        </pc:inkChg>
        <pc:inkChg chg="add mod">
          <ac:chgData name="Sarot SRANG" userId="a391a74c-0223-4591-9ba9-531b2ebaca54" providerId="ADAL" clId="{BAED541A-68D0-4F1E-94E0-1574B27D1C4E}" dt="2024-06-16T08:08:31.460" v="1447"/>
          <ac:inkMkLst>
            <pc:docMk/>
            <pc:sldMk cId="2880631450" sldId="282"/>
            <ac:inkMk id="10" creationId="{0F4EBEB1-ED05-5865-A3B3-F03C2A5CC674}"/>
          </ac:inkMkLst>
        </pc:inkChg>
        <pc:inkChg chg="add mod">
          <ac:chgData name="Sarot SRANG" userId="a391a74c-0223-4591-9ba9-531b2ebaca54" providerId="ADAL" clId="{BAED541A-68D0-4F1E-94E0-1574B27D1C4E}" dt="2024-06-16T08:08:31.460" v="1447"/>
          <ac:inkMkLst>
            <pc:docMk/>
            <pc:sldMk cId="2880631450" sldId="282"/>
            <ac:inkMk id="11" creationId="{05F6E02E-450F-7E2D-1D84-5C652DD6EC53}"/>
          </ac:inkMkLst>
        </pc:inkChg>
        <pc:inkChg chg="add mod">
          <ac:chgData name="Sarot SRANG" userId="a391a74c-0223-4591-9ba9-531b2ebaca54" providerId="ADAL" clId="{BAED541A-68D0-4F1E-94E0-1574B27D1C4E}" dt="2024-06-16T08:08:34.436" v="1454"/>
          <ac:inkMkLst>
            <pc:docMk/>
            <pc:sldMk cId="2880631450" sldId="282"/>
            <ac:inkMk id="13" creationId="{5938D631-0223-53AB-83B7-C85D2DA1161D}"/>
          </ac:inkMkLst>
        </pc:inkChg>
        <pc:inkChg chg="add mod">
          <ac:chgData name="Sarot SRANG" userId="a391a74c-0223-4591-9ba9-531b2ebaca54" providerId="ADAL" clId="{BAED541A-68D0-4F1E-94E0-1574B27D1C4E}" dt="2024-06-16T08:08:34.436" v="1454"/>
          <ac:inkMkLst>
            <pc:docMk/>
            <pc:sldMk cId="2880631450" sldId="282"/>
            <ac:inkMk id="14" creationId="{71319603-BD2F-074A-DF61-C0B6C7975402}"/>
          </ac:inkMkLst>
        </pc:inkChg>
        <pc:inkChg chg="add mod">
          <ac:chgData name="Sarot SRANG" userId="a391a74c-0223-4591-9ba9-531b2ebaca54" providerId="ADAL" clId="{BAED541A-68D0-4F1E-94E0-1574B27D1C4E}" dt="2024-06-16T08:08:38.124" v="1460"/>
          <ac:inkMkLst>
            <pc:docMk/>
            <pc:sldMk cId="2880631450" sldId="282"/>
            <ac:inkMk id="16" creationId="{BA77BDDC-950E-3249-A9C2-D759E354468D}"/>
          </ac:inkMkLst>
        </pc:inkChg>
        <pc:inkChg chg="add mod">
          <ac:chgData name="Sarot SRANG" userId="a391a74c-0223-4591-9ba9-531b2ebaca54" providerId="ADAL" clId="{BAED541A-68D0-4F1E-94E0-1574B27D1C4E}" dt="2024-06-16T08:08:38.124" v="1460"/>
          <ac:inkMkLst>
            <pc:docMk/>
            <pc:sldMk cId="2880631450" sldId="282"/>
            <ac:inkMk id="17" creationId="{30CFA2D1-2123-8361-FD4C-35122DB0CDBD}"/>
          </ac:inkMkLst>
        </pc:inkChg>
        <pc:inkChg chg="del">
          <ac:chgData name="Sarot SRANG" userId="a391a74c-0223-4591-9ba9-531b2ebaca54" providerId="ADAL" clId="{BAED541A-68D0-4F1E-94E0-1574B27D1C4E}" dt="2024-06-16T08:08:22.220" v="1434"/>
          <ac:inkMkLst>
            <pc:docMk/>
            <pc:sldMk cId="2880631450" sldId="282"/>
            <ac:inkMk id="112" creationId="{392A334E-6498-C8C6-907B-DC43362C68E9}"/>
          </ac:inkMkLst>
        </pc:inkChg>
        <pc:inkChg chg="del mod">
          <ac:chgData name="Sarot SRANG" userId="a391a74c-0223-4591-9ba9-531b2ebaca54" providerId="ADAL" clId="{BAED541A-68D0-4F1E-94E0-1574B27D1C4E}" dt="2024-06-16T08:08:22.221" v="1436"/>
          <ac:inkMkLst>
            <pc:docMk/>
            <pc:sldMk cId="2880631450" sldId="282"/>
            <ac:inkMk id="113" creationId="{3D1DBAAB-5996-956B-BDFD-7879EE16A2B0}"/>
          </ac:inkMkLst>
        </pc:inkChg>
        <pc:inkChg chg="del mod">
          <ac:chgData name="Sarot SRANG" userId="a391a74c-0223-4591-9ba9-531b2ebaca54" providerId="ADAL" clId="{BAED541A-68D0-4F1E-94E0-1574B27D1C4E}" dt="2024-06-16T08:08:29.556" v="1444"/>
          <ac:inkMkLst>
            <pc:docMk/>
            <pc:sldMk cId="2880631450" sldId="282"/>
            <ac:inkMk id="128" creationId="{6B3F14DD-1C94-1603-EBA6-CCA86E4E85F8}"/>
          </ac:inkMkLst>
        </pc:inkChg>
        <pc:inkChg chg="del">
          <ac:chgData name="Sarot SRANG" userId="a391a74c-0223-4591-9ba9-531b2ebaca54" providerId="ADAL" clId="{BAED541A-68D0-4F1E-94E0-1574B27D1C4E}" dt="2024-06-16T08:08:26.150" v="1441"/>
          <ac:inkMkLst>
            <pc:docMk/>
            <pc:sldMk cId="2880631450" sldId="282"/>
            <ac:inkMk id="129" creationId="{2C826048-17D4-DC06-6F03-7B76729C55E7}"/>
          </ac:inkMkLst>
        </pc:inkChg>
        <pc:inkChg chg="del">
          <ac:chgData name="Sarot SRANG" userId="a391a74c-0223-4591-9ba9-531b2ebaca54" providerId="ADAL" clId="{BAED541A-68D0-4F1E-94E0-1574B27D1C4E}" dt="2024-06-16T08:08:32.458" v="1449"/>
          <ac:inkMkLst>
            <pc:docMk/>
            <pc:sldMk cId="2880631450" sldId="282"/>
            <ac:inkMk id="188" creationId="{820B7600-0C95-522E-6C11-546132C6DF5F}"/>
          </ac:inkMkLst>
        </pc:inkChg>
        <pc:inkChg chg="del mod">
          <ac:chgData name="Sarot SRANG" userId="a391a74c-0223-4591-9ba9-531b2ebaca54" providerId="ADAL" clId="{BAED541A-68D0-4F1E-94E0-1574B27D1C4E}" dt="2024-06-16T08:08:32.458" v="1451"/>
          <ac:inkMkLst>
            <pc:docMk/>
            <pc:sldMk cId="2880631450" sldId="282"/>
            <ac:inkMk id="189" creationId="{E4EB5E27-8D59-E0D6-9713-C635F136EB37}"/>
          </ac:inkMkLst>
        </pc:inkChg>
        <pc:inkChg chg="del mod">
          <ac:chgData name="Sarot SRANG" userId="a391a74c-0223-4591-9ba9-531b2ebaca54" providerId="ADAL" clId="{BAED541A-68D0-4F1E-94E0-1574B27D1C4E}" dt="2024-06-16T08:08:32.458" v="1450"/>
          <ac:inkMkLst>
            <pc:docMk/>
            <pc:sldMk cId="2880631450" sldId="282"/>
            <ac:inkMk id="190" creationId="{B9DA8B53-EC04-34E7-0C2C-CFE55471E5E6}"/>
          </ac:inkMkLst>
        </pc:inkChg>
        <pc:inkChg chg="del">
          <ac:chgData name="Sarot SRANG" userId="a391a74c-0223-4591-9ba9-531b2ebaca54" providerId="ADAL" clId="{BAED541A-68D0-4F1E-94E0-1574B27D1C4E}" dt="2024-06-16T08:08:35.405" v="1455"/>
          <ac:inkMkLst>
            <pc:docMk/>
            <pc:sldMk cId="2880631450" sldId="282"/>
            <ac:inkMk id="231" creationId="{23D61B1D-5316-1EEE-002E-A57525935DFB}"/>
          </ac:inkMkLst>
        </pc:inkChg>
        <pc:inkChg chg="del mod">
          <ac:chgData name="Sarot SRANG" userId="a391a74c-0223-4591-9ba9-531b2ebaca54" providerId="ADAL" clId="{BAED541A-68D0-4F1E-94E0-1574B27D1C4E}" dt="2024-06-16T08:08:35.405" v="1457"/>
          <ac:inkMkLst>
            <pc:docMk/>
            <pc:sldMk cId="2880631450" sldId="282"/>
            <ac:inkMk id="232" creationId="{F558A3A5-BA0F-9863-1FFE-4A0E206EFDCC}"/>
          </ac:inkMkLst>
        </pc:inkChg>
        <pc:cxnChg chg="del">
          <ac:chgData name="Sarot SRANG" userId="a391a74c-0223-4591-9ba9-531b2ebaca54" providerId="ADAL" clId="{BAED541A-68D0-4F1E-94E0-1574B27D1C4E}" dt="2023-07-15T03:51:35.888" v="126" actId="478"/>
          <ac:cxnSpMkLst>
            <pc:docMk/>
            <pc:sldMk cId="2880631450" sldId="282"/>
            <ac:cxnSpMk id="2" creationId="{B24921F4-27E9-E47E-0A7B-8923A4252216}"/>
          </ac:cxnSpMkLst>
        </pc:cxnChg>
        <pc:cxnChg chg="del">
          <ac:chgData name="Sarot SRANG" userId="a391a74c-0223-4591-9ba9-531b2ebaca54" providerId="ADAL" clId="{BAED541A-68D0-4F1E-94E0-1574B27D1C4E}" dt="2023-07-15T03:51:33.684" v="125" actId="478"/>
          <ac:cxnSpMkLst>
            <pc:docMk/>
            <pc:sldMk cId="2880631450" sldId="282"/>
            <ac:cxnSpMk id="3" creationId="{32C5FED5-2136-DCC5-0F80-72D23ACDE729}"/>
          </ac:cxnSpMkLst>
        </pc:cxnChg>
      </pc:sldChg>
      <pc:sldChg chg="addSp delSp modSp add mod setBg">
        <pc:chgData name="Sarot SRANG" userId="a391a74c-0223-4591-9ba9-531b2ebaca54" providerId="ADAL" clId="{BAED541A-68D0-4F1E-94E0-1574B27D1C4E}" dt="2024-06-16T08:09:27.315" v="1506"/>
        <pc:sldMkLst>
          <pc:docMk/>
          <pc:sldMk cId="4285704200" sldId="283"/>
        </pc:sldMkLst>
        <pc:spChg chg="del">
          <ac:chgData name="Sarot SRANG" userId="a391a74c-0223-4591-9ba9-531b2ebaca54" providerId="ADAL" clId="{BAED541A-68D0-4F1E-94E0-1574B27D1C4E}" dt="2024-06-08T15:06:32.723" v="484" actId="478"/>
          <ac:spMkLst>
            <pc:docMk/>
            <pc:sldMk cId="4285704200" sldId="283"/>
            <ac:spMk id="54" creationId="{EB9F8E50-2D72-656C-C129-4848CB442B19}"/>
          </ac:spMkLst>
        </pc:spChg>
        <pc:spChg chg="mod">
          <ac:chgData name="Sarot SRANG" userId="a391a74c-0223-4591-9ba9-531b2ebaca54" providerId="ADAL" clId="{BAED541A-68D0-4F1E-94E0-1574B27D1C4E}" dt="2024-06-07T09:36:47.971" v="234"/>
          <ac:spMkLst>
            <pc:docMk/>
            <pc:sldMk cId="4285704200" sldId="283"/>
            <ac:spMk id="61" creationId="{FF21EC52-1E06-8C28-86B7-F3C0D0A7A492}"/>
          </ac:spMkLst>
        </pc:spChg>
        <pc:spChg chg="mod">
          <ac:chgData name="Sarot SRANG" userId="a391a74c-0223-4591-9ba9-531b2ebaca54" providerId="ADAL" clId="{BAED541A-68D0-4F1E-94E0-1574B27D1C4E}" dt="2024-06-07T09:36:47.971" v="234"/>
          <ac:spMkLst>
            <pc:docMk/>
            <pc:sldMk cId="4285704200" sldId="283"/>
            <ac:spMk id="62" creationId="{CB1975DD-7D57-AA03-0DFE-3FD62F6B711C}"/>
          </ac:spMkLst>
        </pc:spChg>
        <pc:spChg chg="mod">
          <ac:chgData name="Sarot SRANG" userId="a391a74c-0223-4591-9ba9-531b2ebaca54" providerId="ADAL" clId="{BAED541A-68D0-4F1E-94E0-1574B27D1C4E}" dt="2024-06-07T09:36:47.971" v="234"/>
          <ac:spMkLst>
            <pc:docMk/>
            <pc:sldMk cId="4285704200" sldId="283"/>
            <ac:spMk id="63" creationId="{FDE73F3F-5996-3399-DB3E-061B92D7C202}"/>
          </ac:spMkLst>
        </pc:spChg>
        <pc:spChg chg="mod">
          <ac:chgData name="Sarot SRANG" userId="a391a74c-0223-4591-9ba9-531b2ebaca54" providerId="ADAL" clId="{BAED541A-68D0-4F1E-94E0-1574B27D1C4E}" dt="2024-06-07T09:36:47.971" v="234"/>
          <ac:spMkLst>
            <pc:docMk/>
            <pc:sldMk cId="4285704200" sldId="283"/>
            <ac:spMk id="64" creationId="{A6485225-216A-08BB-3745-411A638D2A9F}"/>
          </ac:spMkLst>
        </pc:spChg>
        <pc:spChg chg="mod">
          <ac:chgData name="Sarot SRANG" userId="a391a74c-0223-4591-9ba9-531b2ebaca54" providerId="ADAL" clId="{BAED541A-68D0-4F1E-94E0-1574B27D1C4E}" dt="2024-06-07T09:36:47.971" v="234"/>
          <ac:spMkLst>
            <pc:docMk/>
            <pc:sldMk cId="4285704200" sldId="283"/>
            <ac:spMk id="66" creationId="{E7DA7098-E217-B3E2-E8D0-B0C3736AF585}"/>
          </ac:spMkLst>
        </pc:spChg>
        <pc:spChg chg="mod">
          <ac:chgData name="Sarot SRANG" userId="a391a74c-0223-4591-9ba9-531b2ebaca54" providerId="ADAL" clId="{BAED541A-68D0-4F1E-94E0-1574B27D1C4E}" dt="2024-06-07T09:37:34.878" v="245" actId="20577"/>
          <ac:spMkLst>
            <pc:docMk/>
            <pc:sldMk cId="4285704200" sldId="283"/>
            <ac:spMk id="67" creationId="{E73CCBFA-6203-EFCF-F002-E0BE98495FDF}"/>
          </ac:spMkLst>
        </pc:spChg>
        <pc:spChg chg="mod">
          <ac:chgData name="Sarot SRANG" userId="a391a74c-0223-4591-9ba9-531b2ebaca54" providerId="ADAL" clId="{BAED541A-68D0-4F1E-94E0-1574B27D1C4E}" dt="2024-06-07T09:36:47.971" v="234"/>
          <ac:spMkLst>
            <pc:docMk/>
            <pc:sldMk cId="4285704200" sldId="283"/>
            <ac:spMk id="68" creationId="{68115BEC-4654-92E2-C599-4166A3D7A796}"/>
          </ac:spMkLst>
        </pc:spChg>
        <pc:spChg chg="mod">
          <ac:chgData name="Sarot SRANG" userId="a391a74c-0223-4591-9ba9-531b2ebaca54" providerId="ADAL" clId="{BAED541A-68D0-4F1E-94E0-1574B27D1C4E}" dt="2024-06-07T09:36:47.971" v="234"/>
          <ac:spMkLst>
            <pc:docMk/>
            <pc:sldMk cId="4285704200" sldId="283"/>
            <ac:spMk id="69" creationId="{FEF6BFFE-C867-8C5E-F3E3-16A9B2314652}"/>
          </ac:spMkLst>
        </pc:spChg>
        <pc:spChg chg="mod">
          <ac:chgData name="Sarot SRANG" userId="a391a74c-0223-4591-9ba9-531b2ebaca54" providerId="ADAL" clId="{BAED541A-68D0-4F1E-94E0-1574B27D1C4E}" dt="2024-06-07T09:36:47.971" v="234"/>
          <ac:spMkLst>
            <pc:docMk/>
            <pc:sldMk cId="4285704200" sldId="283"/>
            <ac:spMk id="70" creationId="{28744A3B-6953-C2C6-21C7-0B8D0D4CB2C3}"/>
          </ac:spMkLst>
        </pc:spChg>
        <pc:spChg chg="mod">
          <ac:chgData name="Sarot SRANG" userId="a391a74c-0223-4591-9ba9-531b2ebaca54" providerId="ADAL" clId="{BAED541A-68D0-4F1E-94E0-1574B27D1C4E}" dt="2024-06-07T09:36:47.971" v="234"/>
          <ac:spMkLst>
            <pc:docMk/>
            <pc:sldMk cId="4285704200" sldId="283"/>
            <ac:spMk id="71" creationId="{6DCA7BF2-4FEA-0895-0F9B-3F8744E7B8EF}"/>
          </ac:spMkLst>
        </pc:spChg>
        <pc:spChg chg="mod">
          <ac:chgData name="Sarot SRANG" userId="a391a74c-0223-4591-9ba9-531b2ebaca54" providerId="ADAL" clId="{BAED541A-68D0-4F1E-94E0-1574B27D1C4E}" dt="2024-06-07T09:36:47.971" v="234"/>
          <ac:spMkLst>
            <pc:docMk/>
            <pc:sldMk cId="4285704200" sldId="283"/>
            <ac:spMk id="72" creationId="{BE88A1D0-E1C1-D9F3-200B-A508C55D9863}"/>
          </ac:spMkLst>
        </pc:spChg>
        <pc:spChg chg="mod">
          <ac:chgData name="Sarot SRANG" userId="a391a74c-0223-4591-9ba9-531b2ebaca54" providerId="ADAL" clId="{BAED541A-68D0-4F1E-94E0-1574B27D1C4E}" dt="2024-06-16T08:07:22.253" v="1427" actId="20577"/>
          <ac:spMkLst>
            <pc:docMk/>
            <pc:sldMk cId="4285704200" sldId="283"/>
            <ac:spMk id="78" creationId="{A31FA1CE-5DBB-7B9A-3226-C6671F53D289}"/>
          </ac:spMkLst>
        </pc:spChg>
        <pc:spChg chg="mod">
          <ac:chgData name="Sarot SRANG" userId="a391a74c-0223-4591-9ba9-531b2ebaca54" providerId="ADAL" clId="{BAED541A-68D0-4F1E-94E0-1574B27D1C4E}" dt="2024-06-16T08:07:29.670" v="1429" actId="20577"/>
          <ac:spMkLst>
            <pc:docMk/>
            <pc:sldMk cId="4285704200" sldId="283"/>
            <ac:spMk id="79" creationId="{A89B0AE4-4FB1-A59C-E5AB-406049671EAD}"/>
          </ac:spMkLst>
        </pc:spChg>
        <pc:spChg chg="mod">
          <ac:chgData name="Sarot SRANG" userId="a391a74c-0223-4591-9ba9-531b2ebaca54" providerId="ADAL" clId="{BAED541A-68D0-4F1E-94E0-1574B27D1C4E}" dt="2024-06-16T08:07:18.613" v="1425" actId="20577"/>
          <ac:spMkLst>
            <pc:docMk/>
            <pc:sldMk cId="4285704200" sldId="283"/>
            <ac:spMk id="81" creationId="{027ADD25-C00B-8781-651B-319ADEFCDE5C}"/>
          </ac:spMkLst>
        </pc:spChg>
        <pc:spChg chg="mod">
          <ac:chgData name="Sarot SRANG" userId="a391a74c-0223-4591-9ba9-531b2ebaca54" providerId="ADAL" clId="{BAED541A-68D0-4F1E-94E0-1574B27D1C4E}" dt="2024-06-07T09:36:47.971" v="234"/>
          <ac:spMkLst>
            <pc:docMk/>
            <pc:sldMk cId="4285704200" sldId="283"/>
            <ac:spMk id="84" creationId="{5B8F9DF5-7AEA-91A8-91DB-7855E8C1E93A}"/>
          </ac:spMkLst>
        </pc:spChg>
        <pc:spChg chg="mod">
          <ac:chgData name="Sarot SRANG" userId="a391a74c-0223-4591-9ba9-531b2ebaca54" providerId="ADAL" clId="{BAED541A-68D0-4F1E-94E0-1574B27D1C4E}" dt="2024-06-07T09:43:06.246" v="331" actId="1076"/>
          <ac:spMkLst>
            <pc:docMk/>
            <pc:sldMk cId="4285704200" sldId="283"/>
            <ac:spMk id="86" creationId="{CE32EB7F-54F8-40B7-6732-4417831DD9C5}"/>
          </ac:spMkLst>
        </pc:spChg>
        <pc:spChg chg="mod">
          <ac:chgData name="Sarot SRANG" userId="a391a74c-0223-4591-9ba9-531b2ebaca54" providerId="ADAL" clId="{BAED541A-68D0-4F1E-94E0-1574B27D1C4E}" dt="2024-06-07T09:42:53.567" v="311" actId="1076"/>
          <ac:spMkLst>
            <pc:docMk/>
            <pc:sldMk cId="4285704200" sldId="283"/>
            <ac:spMk id="88" creationId="{F40C9B1E-D27C-FD91-1623-1AB6CF3C5D6F}"/>
          </ac:spMkLst>
        </pc:spChg>
        <pc:spChg chg="mod">
          <ac:chgData name="Sarot SRANG" userId="a391a74c-0223-4591-9ba9-531b2ebaca54" providerId="ADAL" clId="{BAED541A-68D0-4F1E-94E0-1574B27D1C4E}" dt="2024-06-07T09:36:47.971" v="234"/>
          <ac:spMkLst>
            <pc:docMk/>
            <pc:sldMk cId="4285704200" sldId="283"/>
            <ac:spMk id="90" creationId="{B14D62B9-41AD-3C3B-7F26-5E4E152E7FA0}"/>
          </ac:spMkLst>
        </pc:spChg>
        <pc:spChg chg="mod">
          <ac:chgData name="Sarot SRANG" userId="a391a74c-0223-4591-9ba9-531b2ebaca54" providerId="ADAL" clId="{BAED541A-68D0-4F1E-94E0-1574B27D1C4E}" dt="2024-06-07T09:37:23.806" v="242" actId="20577"/>
          <ac:spMkLst>
            <pc:docMk/>
            <pc:sldMk cId="4285704200" sldId="283"/>
            <ac:spMk id="91" creationId="{78263206-9449-36AD-C8CD-6BE39D5915A2}"/>
          </ac:spMkLst>
        </pc:spChg>
        <pc:spChg chg="mod">
          <ac:chgData name="Sarot SRANG" userId="a391a74c-0223-4591-9ba9-531b2ebaca54" providerId="ADAL" clId="{BAED541A-68D0-4F1E-94E0-1574B27D1C4E}" dt="2024-06-07T09:36:47.971" v="234"/>
          <ac:spMkLst>
            <pc:docMk/>
            <pc:sldMk cId="4285704200" sldId="283"/>
            <ac:spMk id="94" creationId="{A9473364-0E52-B7BC-B62A-51E7A85B8DF6}"/>
          </ac:spMkLst>
        </pc:spChg>
        <pc:spChg chg="mod">
          <ac:chgData name="Sarot SRANG" userId="a391a74c-0223-4591-9ba9-531b2ebaca54" providerId="ADAL" clId="{BAED541A-68D0-4F1E-94E0-1574B27D1C4E}" dt="2024-06-16T08:07:14.845" v="1423" actId="20577"/>
          <ac:spMkLst>
            <pc:docMk/>
            <pc:sldMk cId="4285704200" sldId="283"/>
            <ac:spMk id="97" creationId="{6AE2349B-C0DD-0ABA-30B1-A41E3ABA1472}"/>
          </ac:spMkLst>
        </pc:spChg>
        <pc:spChg chg="mod">
          <ac:chgData name="Sarot SRANG" userId="a391a74c-0223-4591-9ba9-531b2ebaca54" providerId="ADAL" clId="{BAED541A-68D0-4F1E-94E0-1574B27D1C4E}" dt="2024-06-07T09:36:47.971" v="234"/>
          <ac:spMkLst>
            <pc:docMk/>
            <pc:sldMk cId="4285704200" sldId="283"/>
            <ac:spMk id="103" creationId="{A47A092A-88A4-FA79-59AA-83F0646356CB}"/>
          </ac:spMkLst>
        </pc:spChg>
        <pc:spChg chg="mod">
          <ac:chgData name="Sarot SRANG" userId="a391a74c-0223-4591-9ba9-531b2ebaca54" providerId="ADAL" clId="{BAED541A-68D0-4F1E-94E0-1574B27D1C4E}" dt="2024-06-07T09:36:47.971" v="234"/>
          <ac:spMkLst>
            <pc:docMk/>
            <pc:sldMk cId="4285704200" sldId="283"/>
            <ac:spMk id="104" creationId="{6BA9D38F-A39D-B171-53FB-307666995B21}"/>
          </ac:spMkLst>
        </pc:spChg>
        <pc:spChg chg="mod">
          <ac:chgData name="Sarot SRANG" userId="a391a74c-0223-4591-9ba9-531b2ebaca54" providerId="ADAL" clId="{BAED541A-68D0-4F1E-94E0-1574B27D1C4E}" dt="2024-06-07T09:36:47.971" v="234"/>
          <ac:spMkLst>
            <pc:docMk/>
            <pc:sldMk cId="4285704200" sldId="283"/>
            <ac:spMk id="106" creationId="{51C0203D-24AF-8AFB-CB92-1FFBC7744954}"/>
          </ac:spMkLst>
        </pc:spChg>
        <pc:grpChg chg="mod">
          <ac:chgData name="Sarot SRANG" userId="a391a74c-0223-4591-9ba9-531b2ebaca54" providerId="ADAL" clId="{BAED541A-68D0-4F1E-94E0-1574B27D1C4E}" dt="2024-06-16T08:09:17.446" v="1490"/>
          <ac:grpSpMkLst>
            <pc:docMk/>
            <pc:sldMk cId="4285704200" sldId="283"/>
            <ac:grpSpMk id="10" creationId="{FBEFE961-D113-1906-0330-0778516B2647}"/>
          </ac:grpSpMkLst>
        </pc:grpChg>
        <pc:grpChg chg="add del mod">
          <ac:chgData name="Sarot SRANG" userId="a391a74c-0223-4591-9ba9-531b2ebaca54" providerId="ADAL" clId="{BAED541A-68D0-4F1E-94E0-1574B27D1C4E}" dt="2024-06-07T09:42:58.743" v="330"/>
          <ac:grpSpMkLst>
            <pc:docMk/>
            <pc:sldMk cId="4285704200" sldId="283"/>
            <ac:grpSpMk id="11" creationId="{334B58EE-13FF-7683-B696-689E8173C437}"/>
          </ac:grpSpMkLst>
        </pc:grpChg>
        <pc:grpChg chg="mod">
          <ac:chgData name="Sarot SRANG" userId="a391a74c-0223-4591-9ba9-531b2ebaca54" providerId="ADAL" clId="{BAED541A-68D0-4F1E-94E0-1574B27D1C4E}" dt="2024-06-16T08:09:20.563" v="1496"/>
          <ac:grpSpMkLst>
            <pc:docMk/>
            <pc:sldMk cId="4285704200" sldId="283"/>
            <ac:grpSpMk id="13" creationId="{1055ABB1-E7E0-7166-46D6-5724CD058EB4}"/>
          </ac:grpSpMkLst>
        </pc:grpChg>
        <pc:grpChg chg="add del mod">
          <ac:chgData name="Sarot SRANG" userId="a391a74c-0223-4591-9ba9-531b2ebaca54" providerId="ADAL" clId="{BAED541A-68D0-4F1E-94E0-1574B27D1C4E}" dt="2024-06-07T09:42:58.101" v="328"/>
          <ac:grpSpMkLst>
            <pc:docMk/>
            <pc:sldMk cId="4285704200" sldId="283"/>
            <ac:grpSpMk id="13" creationId="{35C8BA6E-CC20-FBF1-DCA7-92137E1AFD5E}"/>
          </ac:grpSpMkLst>
        </pc:grpChg>
        <pc:grpChg chg="del mod">
          <ac:chgData name="Sarot SRANG" userId="a391a74c-0223-4591-9ba9-531b2ebaca54" providerId="ADAL" clId="{BAED541A-68D0-4F1E-94E0-1574B27D1C4E}" dt="2024-06-16T08:09:24.421" v="1502"/>
          <ac:grpSpMkLst>
            <pc:docMk/>
            <pc:sldMk cId="4285704200" sldId="283"/>
            <ac:grpSpMk id="16" creationId="{34E529BA-4274-D3C3-F6F0-0BF83B3B9BA2}"/>
          </ac:grpSpMkLst>
        </pc:grpChg>
        <pc:grpChg chg="add del mod">
          <ac:chgData name="Sarot SRANG" userId="a391a74c-0223-4591-9ba9-531b2ebaca54" providerId="ADAL" clId="{BAED541A-68D0-4F1E-94E0-1574B27D1C4E}" dt="2024-06-07T09:42:56.050" v="322"/>
          <ac:grpSpMkLst>
            <pc:docMk/>
            <pc:sldMk cId="4285704200" sldId="283"/>
            <ac:grpSpMk id="18" creationId="{21A668F0-732E-76B2-0B64-2E2DC0C2A48F}"/>
          </ac:grpSpMkLst>
        </pc:grpChg>
        <pc:grpChg chg="mod">
          <ac:chgData name="Sarot SRANG" userId="a391a74c-0223-4591-9ba9-531b2ebaca54" providerId="ADAL" clId="{BAED541A-68D0-4F1E-94E0-1574B27D1C4E}" dt="2024-06-16T08:09:27.315" v="1506"/>
          <ac:grpSpMkLst>
            <pc:docMk/>
            <pc:sldMk cId="4285704200" sldId="283"/>
            <ac:grpSpMk id="19" creationId="{996B030D-157A-AB52-233F-8B8D4F1F7CFF}"/>
          </ac:grpSpMkLst>
        </pc:grpChg>
        <pc:grpChg chg="add del mod">
          <ac:chgData name="Sarot SRANG" userId="a391a74c-0223-4591-9ba9-531b2ebaca54" providerId="ADAL" clId="{BAED541A-68D0-4F1E-94E0-1574B27D1C4E}" dt="2024-06-07T09:42:55.375" v="319"/>
          <ac:grpSpMkLst>
            <pc:docMk/>
            <pc:sldMk cId="4285704200" sldId="283"/>
            <ac:grpSpMk id="21" creationId="{1483FF95-D638-035E-9BA8-AE3897A571A2}"/>
          </ac:grpSpMkLst>
        </pc:grpChg>
        <pc:grpChg chg="mod">
          <ac:chgData name="Sarot SRANG" userId="a391a74c-0223-4591-9ba9-531b2ebaca54" providerId="ADAL" clId="{BAED541A-68D0-4F1E-94E0-1574B27D1C4E}" dt="2024-06-07T09:42:54.342" v="314"/>
          <ac:grpSpMkLst>
            <pc:docMk/>
            <pc:sldMk cId="4285704200" sldId="283"/>
            <ac:grpSpMk id="26" creationId="{4E2E4C71-B2B1-FCAF-861B-B9B2AFBB7A3C}"/>
          </ac:grpSpMkLst>
        </pc:grpChg>
        <pc:grpChg chg="mod">
          <ac:chgData name="Sarot SRANG" userId="a391a74c-0223-4591-9ba9-531b2ebaca54" providerId="ADAL" clId="{BAED541A-68D0-4F1E-94E0-1574B27D1C4E}" dt="2024-06-07T09:43:49.497" v="335"/>
          <ac:grpSpMkLst>
            <pc:docMk/>
            <pc:sldMk cId="4285704200" sldId="283"/>
            <ac:grpSpMk id="32" creationId="{E7A48A9D-35BD-2911-C3BF-087546728109}"/>
          </ac:grpSpMkLst>
        </pc:grpChg>
        <pc:grpChg chg="mod">
          <ac:chgData name="Sarot SRANG" userId="a391a74c-0223-4591-9ba9-531b2ebaca54" providerId="ADAL" clId="{BAED541A-68D0-4F1E-94E0-1574B27D1C4E}" dt="2024-06-07T09:44:07.558" v="343"/>
          <ac:grpSpMkLst>
            <pc:docMk/>
            <pc:sldMk cId="4285704200" sldId="283"/>
            <ac:grpSpMk id="40" creationId="{45F9E2CB-7B9D-BE1A-3F34-885DBCD15654}"/>
          </ac:grpSpMkLst>
        </pc:grpChg>
        <pc:grpChg chg="del mod">
          <ac:chgData name="Sarot SRANG" userId="a391a74c-0223-4591-9ba9-531b2ebaca54" providerId="ADAL" clId="{BAED541A-68D0-4F1E-94E0-1574B27D1C4E}" dt="2024-06-16T08:09:21.167" v="1497"/>
          <ac:grpSpMkLst>
            <pc:docMk/>
            <pc:sldMk cId="4285704200" sldId="283"/>
            <ac:grpSpMk id="43" creationId="{7CBCA6CE-F0B1-0D70-EDEF-FD933ECD12F7}"/>
          </ac:grpSpMkLst>
        </pc:grpChg>
        <pc:grpChg chg="del mod">
          <ac:chgData name="Sarot SRANG" userId="a391a74c-0223-4591-9ba9-531b2ebaca54" providerId="ADAL" clId="{BAED541A-68D0-4F1E-94E0-1574B27D1C4E}" dt="2024-06-07T09:44:53.099" v="362"/>
          <ac:grpSpMkLst>
            <pc:docMk/>
            <pc:sldMk cId="4285704200" sldId="283"/>
            <ac:grpSpMk id="52" creationId="{E419ED07-88E3-6630-443B-D345985AD549}"/>
          </ac:grpSpMkLst>
        </pc:grpChg>
        <pc:grpChg chg="add del mod">
          <ac:chgData name="Sarot SRANG" userId="a391a74c-0223-4591-9ba9-531b2ebaca54" providerId="ADAL" clId="{BAED541A-68D0-4F1E-94E0-1574B27D1C4E}" dt="2024-06-07T09:36:47.971" v="234"/>
          <ac:grpSpMkLst>
            <pc:docMk/>
            <pc:sldMk cId="4285704200" sldId="283"/>
            <ac:grpSpMk id="56" creationId="{F82F423B-8C96-DC81-2879-ECEDDDFD69A2}"/>
          </ac:grpSpMkLst>
        </pc:grpChg>
        <pc:grpChg chg="mod">
          <ac:chgData name="Sarot SRANG" userId="a391a74c-0223-4591-9ba9-531b2ebaca54" providerId="ADAL" clId="{BAED541A-68D0-4F1E-94E0-1574B27D1C4E}" dt="2024-06-07T09:36:47.971" v="234"/>
          <ac:grpSpMkLst>
            <pc:docMk/>
            <pc:sldMk cId="4285704200" sldId="283"/>
            <ac:grpSpMk id="57" creationId="{8E049551-BDC7-7D34-E750-D73F64C9356A}"/>
          </ac:grpSpMkLst>
        </pc:grpChg>
        <pc:grpChg chg="mod">
          <ac:chgData name="Sarot SRANG" userId="a391a74c-0223-4591-9ba9-531b2ebaca54" providerId="ADAL" clId="{BAED541A-68D0-4F1E-94E0-1574B27D1C4E}" dt="2024-06-07T09:36:47.971" v="234"/>
          <ac:grpSpMkLst>
            <pc:docMk/>
            <pc:sldMk cId="4285704200" sldId="283"/>
            <ac:grpSpMk id="65" creationId="{B5747AAC-3A51-9BAD-5EFF-1B4607FDE718}"/>
          </ac:grpSpMkLst>
        </pc:grpChg>
        <pc:grpChg chg="mod">
          <ac:chgData name="Sarot SRANG" userId="a391a74c-0223-4591-9ba9-531b2ebaca54" providerId="ADAL" clId="{BAED541A-68D0-4F1E-94E0-1574B27D1C4E}" dt="2024-06-07T09:36:47.971" v="234"/>
          <ac:grpSpMkLst>
            <pc:docMk/>
            <pc:sldMk cId="4285704200" sldId="283"/>
            <ac:grpSpMk id="92" creationId="{5CD43D45-6C35-C8FB-BACA-FF9A2669A6B1}"/>
          </ac:grpSpMkLst>
        </pc:grpChg>
        <pc:grpChg chg="mod">
          <ac:chgData name="Sarot SRANG" userId="a391a74c-0223-4591-9ba9-531b2ebaca54" providerId="ADAL" clId="{BAED541A-68D0-4F1E-94E0-1574B27D1C4E}" dt="2024-06-07T09:36:47.971" v="234"/>
          <ac:grpSpMkLst>
            <pc:docMk/>
            <pc:sldMk cId="4285704200" sldId="283"/>
            <ac:grpSpMk id="95" creationId="{2C4C8F19-86AA-30ED-95E9-B106E0200FAC}"/>
          </ac:grpSpMkLst>
        </pc:grpChg>
        <pc:grpChg chg="mod">
          <ac:chgData name="Sarot SRANG" userId="a391a74c-0223-4591-9ba9-531b2ebaca54" providerId="ADAL" clId="{BAED541A-68D0-4F1E-94E0-1574B27D1C4E}" dt="2024-06-07T09:36:47.971" v="234"/>
          <ac:grpSpMkLst>
            <pc:docMk/>
            <pc:sldMk cId="4285704200" sldId="283"/>
            <ac:grpSpMk id="96" creationId="{744BC45A-3CB6-B131-A9C8-88BC35CFAC46}"/>
          </ac:grpSpMkLst>
        </pc:grpChg>
        <pc:grpChg chg="del mod">
          <ac:chgData name="Sarot SRANG" userId="a391a74c-0223-4591-9ba9-531b2ebaca54" providerId="ADAL" clId="{BAED541A-68D0-4F1E-94E0-1574B27D1C4E}" dt="2024-06-16T08:09:09.751" v="1481"/>
          <ac:grpSpMkLst>
            <pc:docMk/>
            <pc:sldMk cId="4285704200" sldId="283"/>
            <ac:grpSpMk id="114" creationId="{5A571087-7F93-B160-E122-E2E6FDA51774}"/>
          </ac:grpSpMkLst>
        </pc:grpChg>
        <pc:grpChg chg="del mod">
          <ac:chgData name="Sarot SRANG" userId="a391a74c-0223-4591-9ba9-531b2ebaca54" providerId="ADAL" clId="{BAED541A-68D0-4F1E-94E0-1574B27D1C4E}" dt="2024-06-16T08:09:15.411" v="1486"/>
          <ac:grpSpMkLst>
            <pc:docMk/>
            <pc:sldMk cId="4285704200" sldId="283"/>
            <ac:grpSpMk id="130" creationId="{A45DCA3A-1972-5068-565A-A778254DF360}"/>
          </ac:grpSpMkLst>
        </pc:grpChg>
        <pc:grpChg chg="mod">
          <ac:chgData name="Sarot SRANG" userId="a391a74c-0223-4591-9ba9-531b2ebaca54" providerId="ADAL" clId="{BAED541A-68D0-4F1E-94E0-1574B27D1C4E}" dt="2024-06-07T09:44:53.099" v="362"/>
          <ac:grpSpMkLst>
            <pc:docMk/>
            <pc:sldMk cId="4285704200" sldId="283"/>
            <ac:grpSpMk id="141" creationId="{E8A752F2-7524-BEAB-F431-5817E472C172}"/>
          </ac:grpSpMkLst>
        </pc:grpChg>
        <pc:grpChg chg="del mod">
          <ac:chgData name="Sarot SRANG" userId="a391a74c-0223-4591-9ba9-531b2ebaca54" providerId="ADAL" clId="{BAED541A-68D0-4F1E-94E0-1574B27D1C4E}" dt="2024-06-16T08:09:18.053" v="1492"/>
          <ac:grpSpMkLst>
            <pc:docMk/>
            <pc:sldMk cId="4285704200" sldId="283"/>
            <ac:grpSpMk id="191" creationId="{ACF90B8B-2B6B-83A9-A5BD-7C3167BFE800}"/>
          </ac:grpSpMkLst>
        </pc:grpChg>
        <pc:grpChg chg="del mod">
          <ac:chgData name="Sarot SRANG" userId="a391a74c-0223-4591-9ba9-531b2ebaca54" providerId="ADAL" clId="{BAED541A-68D0-4F1E-94E0-1574B27D1C4E}" dt="2024-06-07T09:38:13.051" v="259"/>
          <ac:grpSpMkLst>
            <pc:docMk/>
            <pc:sldMk cId="4285704200" sldId="283"/>
            <ac:grpSpMk id="218" creationId="{9818C4B1-0648-BBDB-B7FF-A18960F158E6}"/>
          </ac:grpSpMkLst>
        </pc:grpChg>
        <pc:grpChg chg="del mod">
          <ac:chgData name="Sarot SRANG" userId="a391a74c-0223-4591-9ba9-531b2ebaca54" providerId="ADAL" clId="{BAED541A-68D0-4F1E-94E0-1574B27D1C4E}" dt="2024-06-07T09:38:13.052" v="263"/>
          <ac:grpSpMkLst>
            <pc:docMk/>
            <pc:sldMk cId="4285704200" sldId="283"/>
            <ac:grpSpMk id="227" creationId="{C7AB5AAB-EE12-FAE2-6612-9502768208BA}"/>
          </ac:grpSpMkLst>
        </pc:grpChg>
        <pc:grpChg chg="del mod">
          <ac:chgData name="Sarot SRANG" userId="a391a74c-0223-4591-9ba9-531b2ebaca54" providerId="ADAL" clId="{BAED541A-68D0-4F1E-94E0-1574B27D1C4E}" dt="2024-06-07T09:38:13.049" v="253"/>
          <ac:grpSpMkLst>
            <pc:docMk/>
            <pc:sldMk cId="4285704200" sldId="283"/>
            <ac:grpSpMk id="228" creationId="{4AA36AC1-AAF2-1832-A9F6-32D04AB67079}"/>
          </ac:grpSpMkLst>
        </pc:grpChg>
        <pc:grpChg chg="del mod">
          <ac:chgData name="Sarot SRANG" userId="a391a74c-0223-4591-9ba9-531b2ebaca54" providerId="ADAL" clId="{BAED541A-68D0-4F1E-94E0-1574B27D1C4E}" dt="2024-06-07T09:36:57.130" v="238"/>
          <ac:grpSpMkLst>
            <pc:docMk/>
            <pc:sldMk cId="4285704200" sldId="283"/>
            <ac:grpSpMk id="234" creationId="{A05AD3D1-D023-9F65-7FE8-176C671AFE26}"/>
          </ac:grpSpMkLst>
        </pc:grpChg>
        <pc:grpChg chg="mod">
          <ac:chgData name="Sarot SRANG" userId="a391a74c-0223-4591-9ba9-531b2ebaca54" providerId="ADAL" clId="{BAED541A-68D0-4F1E-94E0-1574B27D1C4E}" dt="2024-06-07T09:44:59.943" v="377"/>
          <ac:grpSpMkLst>
            <pc:docMk/>
            <pc:sldMk cId="4285704200" sldId="283"/>
            <ac:grpSpMk id="266" creationId="{BBDD340A-8D89-D764-A239-B8169C9A928E}"/>
          </ac:grpSpMkLst>
        </pc:grpChg>
        <pc:picChg chg="mod">
          <ac:chgData name="Sarot SRANG" userId="a391a74c-0223-4591-9ba9-531b2ebaca54" providerId="ADAL" clId="{BAED541A-68D0-4F1E-94E0-1574B27D1C4E}" dt="2024-06-07T09:36:47.971" v="234"/>
          <ac:picMkLst>
            <pc:docMk/>
            <pc:sldMk cId="4285704200" sldId="283"/>
            <ac:picMk id="59" creationId="{FCCF49ED-1452-3A79-BBA3-95D1667D4836}"/>
          </ac:picMkLst>
        </pc:picChg>
        <pc:inkChg chg="add">
          <ac:chgData name="Sarot SRANG" userId="a391a74c-0223-4591-9ba9-531b2ebaca54" providerId="ADAL" clId="{BAED541A-68D0-4F1E-94E0-1574B27D1C4E}" dt="2024-06-16T08:09:12.606" v="1483" actId="9405"/>
          <ac:inkMkLst>
            <pc:docMk/>
            <pc:sldMk cId="4285704200" sldId="283"/>
            <ac:inkMk id="4" creationId="{36DBC2B5-58CB-180F-42D9-4EBA630CF3C3}"/>
          </ac:inkMkLst>
        </pc:inkChg>
        <pc:inkChg chg="add del">
          <ac:chgData name="Sarot SRANG" userId="a391a74c-0223-4591-9ba9-531b2ebaca54" providerId="ADAL" clId="{BAED541A-68D0-4F1E-94E0-1574B27D1C4E}" dt="2024-06-07T09:36:44.342" v="233"/>
          <ac:inkMkLst>
            <pc:docMk/>
            <pc:sldMk cId="4285704200" sldId="283"/>
            <ac:inkMk id="4" creationId="{A1B7B2EC-1CDF-5A0F-A52B-0E4035DDD52E}"/>
          </ac:inkMkLst>
        </pc:inkChg>
        <pc:inkChg chg="add del">
          <ac:chgData name="Sarot SRANG" userId="a391a74c-0223-4591-9ba9-531b2ebaca54" providerId="ADAL" clId="{BAED541A-68D0-4F1E-94E0-1574B27D1C4E}" dt="2024-06-16T08:09:15.411" v="1485"/>
          <ac:inkMkLst>
            <pc:docMk/>
            <pc:sldMk cId="4285704200" sldId="283"/>
            <ac:inkMk id="5" creationId="{3024E86D-C607-F927-B980-975D66185986}"/>
          </ac:inkMkLst>
        </pc:inkChg>
        <pc:inkChg chg="add mod">
          <ac:chgData name="Sarot SRANG" userId="a391a74c-0223-4591-9ba9-531b2ebaca54" providerId="ADAL" clId="{BAED541A-68D0-4F1E-94E0-1574B27D1C4E}" dt="2024-06-16T08:09:17.446" v="1490"/>
          <ac:inkMkLst>
            <pc:docMk/>
            <pc:sldMk cId="4285704200" sldId="283"/>
            <ac:inkMk id="6" creationId="{157615DC-C927-D365-D68C-D406B67EE4E7}"/>
          </ac:inkMkLst>
        </pc:inkChg>
        <pc:inkChg chg="add del">
          <ac:chgData name="Sarot SRANG" userId="a391a74c-0223-4591-9ba9-531b2ebaca54" providerId="ADAL" clId="{BAED541A-68D0-4F1E-94E0-1574B27D1C4E}" dt="2024-06-07T09:39:14.436" v="268"/>
          <ac:inkMkLst>
            <pc:docMk/>
            <pc:sldMk cId="4285704200" sldId="283"/>
            <ac:inkMk id="6" creationId="{B6260098-7380-373F-69C9-6B11DEDE3C34}"/>
          </ac:inkMkLst>
        </pc:inkChg>
        <pc:inkChg chg="add del">
          <ac:chgData name="Sarot SRANG" userId="a391a74c-0223-4591-9ba9-531b2ebaca54" providerId="ADAL" clId="{BAED541A-68D0-4F1E-94E0-1574B27D1C4E}" dt="2024-06-07T09:39:16.416" v="270"/>
          <ac:inkMkLst>
            <pc:docMk/>
            <pc:sldMk cId="4285704200" sldId="283"/>
            <ac:inkMk id="7" creationId="{78D2398C-904D-6026-8836-2FEA39073F0B}"/>
          </ac:inkMkLst>
        </pc:inkChg>
        <pc:inkChg chg="add mod">
          <ac:chgData name="Sarot SRANG" userId="a391a74c-0223-4591-9ba9-531b2ebaca54" providerId="ADAL" clId="{BAED541A-68D0-4F1E-94E0-1574B27D1C4E}" dt="2024-06-16T08:09:17.446" v="1490"/>
          <ac:inkMkLst>
            <pc:docMk/>
            <pc:sldMk cId="4285704200" sldId="283"/>
            <ac:inkMk id="7" creationId="{C47FCFC3-CC80-B3EF-04A7-12371B8BD25A}"/>
          </ac:inkMkLst>
        </pc:inkChg>
        <pc:inkChg chg="add del mod">
          <ac:chgData name="Sarot SRANG" userId="a391a74c-0223-4591-9ba9-531b2ebaca54" providerId="ADAL" clId="{BAED541A-68D0-4F1E-94E0-1574B27D1C4E}" dt="2024-06-07T09:42:58.743" v="330"/>
          <ac:inkMkLst>
            <pc:docMk/>
            <pc:sldMk cId="4285704200" sldId="283"/>
            <ac:inkMk id="8" creationId="{9B676961-157B-0858-9BC2-E299220FF2BB}"/>
          </ac:inkMkLst>
        </pc:inkChg>
        <pc:inkChg chg="add del mod">
          <ac:chgData name="Sarot SRANG" userId="a391a74c-0223-4591-9ba9-531b2ebaca54" providerId="ADAL" clId="{BAED541A-68D0-4F1E-94E0-1574B27D1C4E}" dt="2024-06-07T09:42:58.743" v="330"/>
          <ac:inkMkLst>
            <pc:docMk/>
            <pc:sldMk cId="4285704200" sldId="283"/>
            <ac:inkMk id="9" creationId="{71012EF3-0425-CAD6-6D2B-3BC6EFAF1BD7}"/>
          </ac:inkMkLst>
        </pc:inkChg>
        <pc:inkChg chg="add del mod">
          <ac:chgData name="Sarot SRANG" userId="a391a74c-0223-4591-9ba9-531b2ebaca54" providerId="ADAL" clId="{BAED541A-68D0-4F1E-94E0-1574B27D1C4E}" dt="2024-06-07T09:42:58.743" v="330"/>
          <ac:inkMkLst>
            <pc:docMk/>
            <pc:sldMk cId="4285704200" sldId="283"/>
            <ac:inkMk id="10" creationId="{63D37BDF-5969-3887-8152-3E727E206830}"/>
          </ac:inkMkLst>
        </pc:inkChg>
        <pc:inkChg chg="add mod">
          <ac:chgData name="Sarot SRANG" userId="a391a74c-0223-4591-9ba9-531b2ebaca54" providerId="ADAL" clId="{BAED541A-68D0-4F1E-94E0-1574B27D1C4E}" dt="2024-06-16T08:09:20.563" v="1496"/>
          <ac:inkMkLst>
            <pc:docMk/>
            <pc:sldMk cId="4285704200" sldId="283"/>
            <ac:inkMk id="11" creationId="{CE2C7CAD-512C-8605-37C3-3B66B78666D7}"/>
          </ac:inkMkLst>
        </pc:inkChg>
        <pc:inkChg chg="add mod">
          <ac:chgData name="Sarot SRANG" userId="a391a74c-0223-4591-9ba9-531b2ebaca54" providerId="ADAL" clId="{BAED541A-68D0-4F1E-94E0-1574B27D1C4E}" dt="2024-06-16T08:09:20.563" v="1496"/>
          <ac:inkMkLst>
            <pc:docMk/>
            <pc:sldMk cId="4285704200" sldId="283"/>
            <ac:inkMk id="12" creationId="{564139DE-E47C-C0CD-0414-175D7321DC47}"/>
          </ac:inkMkLst>
        </pc:inkChg>
        <pc:inkChg chg="add del mod">
          <ac:chgData name="Sarot SRANG" userId="a391a74c-0223-4591-9ba9-531b2ebaca54" providerId="ADAL" clId="{BAED541A-68D0-4F1E-94E0-1574B27D1C4E}" dt="2024-06-07T09:42:58.101" v="328"/>
          <ac:inkMkLst>
            <pc:docMk/>
            <pc:sldMk cId="4285704200" sldId="283"/>
            <ac:inkMk id="12" creationId="{5BF21DF5-EF69-1498-D2C6-0185342E5E69}"/>
          </ac:inkMkLst>
        </pc:inkChg>
        <pc:inkChg chg="add del mod">
          <ac:chgData name="Sarot SRANG" userId="a391a74c-0223-4591-9ba9-531b2ebaca54" providerId="ADAL" clId="{BAED541A-68D0-4F1E-94E0-1574B27D1C4E}" dt="2024-06-16T08:09:24.421" v="1502"/>
          <ac:inkMkLst>
            <pc:docMk/>
            <pc:sldMk cId="4285704200" sldId="283"/>
            <ac:inkMk id="14" creationId="{0320B14A-5A8B-316A-AF14-2B51BE767FDF}"/>
          </ac:inkMkLst>
        </pc:inkChg>
        <pc:inkChg chg="add del mod">
          <ac:chgData name="Sarot SRANG" userId="a391a74c-0223-4591-9ba9-531b2ebaca54" providerId="ADAL" clId="{BAED541A-68D0-4F1E-94E0-1574B27D1C4E}" dt="2024-06-07T09:42:57.080" v="325" actId="9405"/>
          <ac:inkMkLst>
            <pc:docMk/>
            <pc:sldMk cId="4285704200" sldId="283"/>
            <ac:inkMk id="14" creationId="{6E0D4D75-1225-EC9F-E866-3BF163C8151F}"/>
          </ac:inkMkLst>
        </pc:inkChg>
        <pc:inkChg chg="add del mod">
          <ac:chgData name="Sarot SRANG" userId="a391a74c-0223-4591-9ba9-531b2ebaca54" providerId="ADAL" clId="{BAED541A-68D0-4F1E-94E0-1574B27D1C4E}" dt="2024-06-07T09:42:56.713" v="324" actId="9405"/>
          <ac:inkMkLst>
            <pc:docMk/>
            <pc:sldMk cId="4285704200" sldId="283"/>
            <ac:inkMk id="15" creationId="{685DC2BF-D3E8-60A3-FC06-DCA33F287D2C}"/>
          </ac:inkMkLst>
        </pc:inkChg>
        <pc:inkChg chg="add del mod">
          <ac:chgData name="Sarot SRANG" userId="a391a74c-0223-4591-9ba9-531b2ebaca54" providerId="ADAL" clId="{BAED541A-68D0-4F1E-94E0-1574B27D1C4E}" dt="2024-06-16T08:09:24.421" v="1503"/>
          <ac:inkMkLst>
            <pc:docMk/>
            <pc:sldMk cId="4285704200" sldId="283"/>
            <ac:inkMk id="15" creationId="{F99F04B0-F378-6AF8-C5DF-03CAE8459CFD}"/>
          </ac:inkMkLst>
        </pc:inkChg>
        <pc:inkChg chg="add del mod">
          <ac:chgData name="Sarot SRANG" userId="a391a74c-0223-4591-9ba9-531b2ebaca54" providerId="ADAL" clId="{BAED541A-68D0-4F1E-94E0-1574B27D1C4E}" dt="2024-06-07T09:42:56.388" v="323" actId="9405"/>
          <ac:inkMkLst>
            <pc:docMk/>
            <pc:sldMk cId="4285704200" sldId="283"/>
            <ac:inkMk id="16" creationId="{5F950ECA-912A-95FB-728B-CAAAB842C85D}"/>
          </ac:inkMkLst>
        </pc:inkChg>
        <pc:inkChg chg="add mod">
          <ac:chgData name="Sarot SRANG" userId="a391a74c-0223-4591-9ba9-531b2ebaca54" providerId="ADAL" clId="{BAED541A-68D0-4F1E-94E0-1574B27D1C4E}" dt="2024-06-16T08:09:27.315" v="1506"/>
          <ac:inkMkLst>
            <pc:docMk/>
            <pc:sldMk cId="4285704200" sldId="283"/>
            <ac:inkMk id="17" creationId="{BE30E9A7-6D1D-8908-384D-7D0EF1CADB87}"/>
          </ac:inkMkLst>
        </pc:inkChg>
        <pc:inkChg chg="add del mod">
          <ac:chgData name="Sarot SRANG" userId="a391a74c-0223-4591-9ba9-531b2ebaca54" providerId="ADAL" clId="{BAED541A-68D0-4F1E-94E0-1574B27D1C4E}" dt="2024-06-07T09:42:56.050" v="322"/>
          <ac:inkMkLst>
            <pc:docMk/>
            <pc:sldMk cId="4285704200" sldId="283"/>
            <ac:inkMk id="17" creationId="{F6509E86-3151-63D7-3909-42B3EB80D7D1}"/>
          </ac:inkMkLst>
        </pc:inkChg>
        <pc:inkChg chg="add mod">
          <ac:chgData name="Sarot SRANG" userId="a391a74c-0223-4591-9ba9-531b2ebaca54" providerId="ADAL" clId="{BAED541A-68D0-4F1E-94E0-1574B27D1C4E}" dt="2024-06-16T08:09:27.315" v="1506"/>
          <ac:inkMkLst>
            <pc:docMk/>
            <pc:sldMk cId="4285704200" sldId="283"/>
            <ac:inkMk id="18" creationId="{8E133D18-A1C0-E912-8201-682BDFD4922B}"/>
          </ac:inkMkLst>
        </pc:inkChg>
        <pc:inkChg chg="add del mod">
          <ac:chgData name="Sarot SRANG" userId="a391a74c-0223-4591-9ba9-531b2ebaca54" providerId="ADAL" clId="{BAED541A-68D0-4F1E-94E0-1574B27D1C4E}" dt="2024-06-07T09:42:55.695" v="320" actId="9405"/>
          <ac:inkMkLst>
            <pc:docMk/>
            <pc:sldMk cId="4285704200" sldId="283"/>
            <ac:inkMk id="19" creationId="{A27DFD99-8F14-FE6E-BC50-06669B08984A}"/>
          </ac:inkMkLst>
        </pc:inkChg>
        <pc:inkChg chg="add del mod">
          <ac:chgData name="Sarot SRANG" userId="a391a74c-0223-4591-9ba9-531b2ebaca54" providerId="ADAL" clId="{BAED541A-68D0-4F1E-94E0-1574B27D1C4E}" dt="2024-06-07T09:42:55.375" v="319"/>
          <ac:inkMkLst>
            <pc:docMk/>
            <pc:sldMk cId="4285704200" sldId="283"/>
            <ac:inkMk id="20" creationId="{B92734B0-E41E-B668-8909-A8E91E855F9B}"/>
          </ac:inkMkLst>
        </pc:inkChg>
        <pc:inkChg chg="add del mod">
          <ac:chgData name="Sarot SRANG" userId="a391a74c-0223-4591-9ba9-531b2ebaca54" providerId="ADAL" clId="{BAED541A-68D0-4F1E-94E0-1574B27D1C4E}" dt="2024-06-07T09:42:55.078" v="317" actId="9405"/>
          <ac:inkMkLst>
            <pc:docMk/>
            <pc:sldMk cId="4285704200" sldId="283"/>
            <ac:inkMk id="22" creationId="{BDA1B895-92FA-812D-C5AF-2FCF9743A628}"/>
          </ac:inkMkLst>
        </pc:inkChg>
        <pc:inkChg chg="add del mod">
          <ac:chgData name="Sarot SRANG" userId="a391a74c-0223-4591-9ba9-531b2ebaca54" providerId="ADAL" clId="{BAED541A-68D0-4F1E-94E0-1574B27D1C4E}" dt="2024-06-07T09:42:54.834" v="316" actId="9405"/>
          <ac:inkMkLst>
            <pc:docMk/>
            <pc:sldMk cId="4285704200" sldId="283"/>
            <ac:inkMk id="23" creationId="{18BBF852-D53F-19D6-1758-26A874358128}"/>
          </ac:inkMkLst>
        </pc:inkChg>
        <pc:inkChg chg="add del mod">
          <ac:chgData name="Sarot SRANG" userId="a391a74c-0223-4591-9ba9-531b2ebaca54" providerId="ADAL" clId="{BAED541A-68D0-4F1E-94E0-1574B27D1C4E}" dt="2024-06-07T09:42:54.610" v="315" actId="9405"/>
          <ac:inkMkLst>
            <pc:docMk/>
            <pc:sldMk cId="4285704200" sldId="283"/>
            <ac:inkMk id="24" creationId="{8A980EF7-D613-F856-EF89-7A26BAA30F48}"/>
          </ac:inkMkLst>
        </pc:inkChg>
        <pc:inkChg chg="add del mod">
          <ac:chgData name="Sarot SRANG" userId="a391a74c-0223-4591-9ba9-531b2ebaca54" providerId="ADAL" clId="{BAED541A-68D0-4F1E-94E0-1574B27D1C4E}" dt="2024-06-07T09:42:54.342" v="314"/>
          <ac:inkMkLst>
            <pc:docMk/>
            <pc:sldMk cId="4285704200" sldId="283"/>
            <ac:inkMk id="25" creationId="{5F03A055-A578-DDC0-695C-D0179B6203E0}"/>
          </ac:inkMkLst>
        </pc:inkChg>
        <pc:inkChg chg="add del">
          <ac:chgData name="Sarot SRANG" userId="a391a74c-0223-4591-9ba9-531b2ebaca54" providerId="ADAL" clId="{BAED541A-68D0-4F1E-94E0-1574B27D1C4E}" dt="2024-06-07T09:42:53.353" v="310" actId="9405"/>
          <ac:inkMkLst>
            <pc:docMk/>
            <pc:sldMk cId="4285704200" sldId="283"/>
            <ac:inkMk id="27" creationId="{440DBA5A-1C0A-485E-6A35-CAA50416EB70}"/>
          </ac:inkMkLst>
        </pc:inkChg>
        <pc:inkChg chg="add del">
          <ac:chgData name="Sarot SRANG" userId="a391a74c-0223-4591-9ba9-531b2ebaca54" providerId="ADAL" clId="{BAED541A-68D0-4F1E-94E0-1574B27D1C4E}" dt="2024-06-07T09:42:53.016" v="308" actId="9405"/>
          <ac:inkMkLst>
            <pc:docMk/>
            <pc:sldMk cId="4285704200" sldId="283"/>
            <ac:inkMk id="28" creationId="{E4DF6CAE-8585-CD78-14C3-8923F099E16E}"/>
          </ac:inkMkLst>
        </pc:inkChg>
        <pc:inkChg chg="add">
          <ac:chgData name="Sarot SRANG" userId="a391a74c-0223-4591-9ba9-531b2ebaca54" providerId="ADAL" clId="{BAED541A-68D0-4F1E-94E0-1574B27D1C4E}" dt="2024-06-07T09:43:38.103" v="332" actId="9405"/>
          <ac:inkMkLst>
            <pc:docMk/>
            <pc:sldMk cId="4285704200" sldId="283"/>
            <ac:inkMk id="29" creationId="{17D047C8-AAB9-0EFB-8FAA-3341FEB47326}"/>
          </ac:inkMkLst>
        </pc:inkChg>
        <pc:inkChg chg="add mod">
          <ac:chgData name="Sarot SRANG" userId="a391a74c-0223-4591-9ba9-531b2ebaca54" providerId="ADAL" clId="{BAED541A-68D0-4F1E-94E0-1574B27D1C4E}" dt="2024-06-07T09:43:49.497" v="335"/>
          <ac:inkMkLst>
            <pc:docMk/>
            <pc:sldMk cId="4285704200" sldId="283"/>
            <ac:inkMk id="30" creationId="{FFD97DF3-BA75-E5CA-7629-A77AA547E609}"/>
          </ac:inkMkLst>
        </pc:inkChg>
        <pc:inkChg chg="add mod">
          <ac:chgData name="Sarot SRANG" userId="a391a74c-0223-4591-9ba9-531b2ebaca54" providerId="ADAL" clId="{BAED541A-68D0-4F1E-94E0-1574B27D1C4E}" dt="2024-06-07T09:43:49.497" v="335"/>
          <ac:inkMkLst>
            <pc:docMk/>
            <pc:sldMk cId="4285704200" sldId="283"/>
            <ac:inkMk id="31" creationId="{8096B933-1CF4-ED20-51C9-68442EEBCED4}"/>
          </ac:inkMkLst>
        </pc:inkChg>
        <pc:inkChg chg="add">
          <ac:chgData name="Sarot SRANG" userId="a391a74c-0223-4591-9ba9-531b2ebaca54" providerId="ADAL" clId="{BAED541A-68D0-4F1E-94E0-1574B27D1C4E}" dt="2024-06-07T09:44:01.552" v="336" actId="9405"/>
          <ac:inkMkLst>
            <pc:docMk/>
            <pc:sldMk cId="4285704200" sldId="283"/>
            <ac:inkMk id="33" creationId="{CECD1869-A57E-69AE-8CE7-74CC90AF65FB}"/>
          </ac:inkMkLst>
        </pc:inkChg>
        <pc:inkChg chg="add mod">
          <ac:chgData name="Sarot SRANG" userId="a391a74c-0223-4591-9ba9-531b2ebaca54" providerId="ADAL" clId="{BAED541A-68D0-4F1E-94E0-1574B27D1C4E}" dt="2024-06-07T09:44:07.558" v="343"/>
          <ac:inkMkLst>
            <pc:docMk/>
            <pc:sldMk cId="4285704200" sldId="283"/>
            <ac:inkMk id="34" creationId="{A36EEAED-8B9F-92D1-B9D5-22BFD222C978}"/>
          </ac:inkMkLst>
        </pc:inkChg>
        <pc:inkChg chg="add mod">
          <ac:chgData name="Sarot SRANG" userId="a391a74c-0223-4591-9ba9-531b2ebaca54" providerId="ADAL" clId="{BAED541A-68D0-4F1E-94E0-1574B27D1C4E}" dt="2024-06-07T09:44:07.558" v="343"/>
          <ac:inkMkLst>
            <pc:docMk/>
            <pc:sldMk cId="4285704200" sldId="283"/>
            <ac:inkMk id="35" creationId="{DC62E3D0-ED9F-26A0-BA75-5EC23A537D23}"/>
          </ac:inkMkLst>
        </pc:inkChg>
        <pc:inkChg chg="add mod">
          <ac:chgData name="Sarot SRANG" userId="a391a74c-0223-4591-9ba9-531b2ebaca54" providerId="ADAL" clId="{BAED541A-68D0-4F1E-94E0-1574B27D1C4E}" dt="2024-06-07T09:44:07.558" v="343"/>
          <ac:inkMkLst>
            <pc:docMk/>
            <pc:sldMk cId="4285704200" sldId="283"/>
            <ac:inkMk id="36" creationId="{FCAAFBC7-500B-437F-544B-5A3DCF2949FE}"/>
          </ac:inkMkLst>
        </pc:inkChg>
        <pc:inkChg chg="add mod">
          <ac:chgData name="Sarot SRANG" userId="a391a74c-0223-4591-9ba9-531b2ebaca54" providerId="ADAL" clId="{BAED541A-68D0-4F1E-94E0-1574B27D1C4E}" dt="2024-06-07T09:44:07.558" v="343"/>
          <ac:inkMkLst>
            <pc:docMk/>
            <pc:sldMk cId="4285704200" sldId="283"/>
            <ac:inkMk id="37" creationId="{E3BDD5AE-619D-3950-5CB4-7220F3B276EA}"/>
          </ac:inkMkLst>
        </pc:inkChg>
        <pc:inkChg chg="add mod">
          <ac:chgData name="Sarot SRANG" userId="a391a74c-0223-4591-9ba9-531b2ebaca54" providerId="ADAL" clId="{BAED541A-68D0-4F1E-94E0-1574B27D1C4E}" dt="2024-06-07T09:44:07.558" v="343"/>
          <ac:inkMkLst>
            <pc:docMk/>
            <pc:sldMk cId="4285704200" sldId="283"/>
            <ac:inkMk id="38" creationId="{DE6169F0-9D6A-6EAE-648F-58F97B018C4B}"/>
          </ac:inkMkLst>
        </pc:inkChg>
        <pc:inkChg chg="add mod">
          <ac:chgData name="Sarot SRANG" userId="a391a74c-0223-4591-9ba9-531b2ebaca54" providerId="ADAL" clId="{BAED541A-68D0-4F1E-94E0-1574B27D1C4E}" dt="2024-06-07T09:44:07.558" v="343"/>
          <ac:inkMkLst>
            <pc:docMk/>
            <pc:sldMk cId="4285704200" sldId="283"/>
            <ac:inkMk id="39" creationId="{DFEFF4C8-F52B-1EFD-43C4-1992E27023C0}"/>
          </ac:inkMkLst>
        </pc:inkChg>
        <pc:inkChg chg="add del mod">
          <ac:chgData name="Sarot SRANG" userId="a391a74c-0223-4591-9ba9-531b2ebaca54" providerId="ADAL" clId="{BAED541A-68D0-4F1E-94E0-1574B27D1C4E}" dt="2024-06-16T08:09:21.168" v="1498"/>
          <ac:inkMkLst>
            <pc:docMk/>
            <pc:sldMk cId="4285704200" sldId="283"/>
            <ac:inkMk id="41" creationId="{AAF6B3C2-6CF2-9180-BB18-69F5A4FB0620}"/>
          </ac:inkMkLst>
        </pc:inkChg>
        <pc:inkChg chg="add del mod">
          <ac:chgData name="Sarot SRANG" userId="a391a74c-0223-4591-9ba9-531b2ebaca54" providerId="ADAL" clId="{BAED541A-68D0-4F1E-94E0-1574B27D1C4E}" dt="2024-06-16T08:09:21.167" v="1497"/>
          <ac:inkMkLst>
            <pc:docMk/>
            <pc:sldMk cId="4285704200" sldId="283"/>
            <ac:inkMk id="42" creationId="{919099AC-4872-937C-7F2C-1A9F8D9009A1}"/>
          </ac:inkMkLst>
        </pc:inkChg>
        <pc:inkChg chg="add">
          <ac:chgData name="Sarot SRANG" userId="a391a74c-0223-4591-9ba9-531b2ebaca54" providerId="ADAL" clId="{BAED541A-68D0-4F1E-94E0-1574B27D1C4E}" dt="2024-06-07T09:44:37.582" v="347" actId="9405"/>
          <ac:inkMkLst>
            <pc:docMk/>
            <pc:sldMk cId="4285704200" sldId="283"/>
            <ac:inkMk id="44" creationId="{D8106664-427B-3788-C6AF-6790C84AEFDA}"/>
          </ac:inkMkLst>
        </pc:inkChg>
        <pc:inkChg chg="add mod">
          <ac:chgData name="Sarot SRANG" userId="a391a74c-0223-4591-9ba9-531b2ebaca54" providerId="ADAL" clId="{BAED541A-68D0-4F1E-94E0-1574B27D1C4E}" dt="2024-06-07T09:44:53.099" v="362"/>
          <ac:inkMkLst>
            <pc:docMk/>
            <pc:sldMk cId="4285704200" sldId="283"/>
            <ac:inkMk id="45" creationId="{77A7AE7D-236C-5DA8-1A76-060C4ACDF9C0}"/>
          </ac:inkMkLst>
        </pc:inkChg>
        <pc:inkChg chg="add mod">
          <ac:chgData name="Sarot SRANG" userId="a391a74c-0223-4591-9ba9-531b2ebaca54" providerId="ADAL" clId="{BAED541A-68D0-4F1E-94E0-1574B27D1C4E}" dt="2024-06-07T09:44:53.099" v="362"/>
          <ac:inkMkLst>
            <pc:docMk/>
            <pc:sldMk cId="4285704200" sldId="283"/>
            <ac:inkMk id="46" creationId="{78DDC66F-05E7-AB91-8160-8BAB6A34E716}"/>
          </ac:inkMkLst>
        </pc:inkChg>
        <pc:inkChg chg="add mod">
          <ac:chgData name="Sarot SRANG" userId="a391a74c-0223-4591-9ba9-531b2ebaca54" providerId="ADAL" clId="{BAED541A-68D0-4F1E-94E0-1574B27D1C4E}" dt="2024-06-07T09:44:53.099" v="362"/>
          <ac:inkMkLst>
            <pc:docMk/>
            <pc:sldMk cId="4285704200" sldId="283"/>
            <ac:inkMk id="47" creationId="{249BAC42-68FC-9278-853F-DAA6D5B40AE4}"/>
          </ac:inkMkLst>
        </pc:inkChg>
        <pc:inkChg chg="add mod">
          <ac:chgData name="Sarot SRANG" userId="a391a74c-0223-4591-9ba9-531b2ebaca54" providerId="ADAL" clId="{BAED541A-68D0-4F1E-94E0-1574B27D1C4E}" dt="2024-06-07T09:44:53.099" v="362"/>
          <ac:inkMkLst>
            <pc:docMk/>
            <pc:sldMk cId="4285704200" sldId="283"/>
            <ac:inkMk id="48" creationId="{2E991D4F-AC03-12EC-78CE-D40DAFBD6450}"/>
          </ac:inkMkLst>
        </pc:inkChg>
        <pc:inkChg chg="add mod">
          <ac:chgData name="Sarot SRANG" userId="a391a74c-0223-4591-9ba9-531b2ebaca54" providerId="ADAL" clId="{BAED541A-68D0-4F1E-94E0-1574B27D1C4E}" dt="2024-06-07T09:44:53.099" v="362"/>
          <ac:inkMkLst>
            <pc:docMk/>
            <pc:sldMk cId="4285704200" sldId="283"/>
            <ac:inkMk id="49" creationId="{55E37899-3AFC-0EAF-2461-C9F69296EF2B}"/>
          </ac:inkMkLst>
        </pc:inkChg>
        <pc:inkChg chg="add mod">
          <ac:chgData name="Sarot SRANG" userId="a391a74c-0223-4591-9ba9-531b2ebaca54" providerId="ADAL" clId="{BAED541A-68D0-4F1E-94E0-1574B27D1C4E}" dt="2024-06-07T09:44:53.099" v="362"/>
          <ac:inkMkLst>
            <pc:docMk/>
            <pc:sldMk cId="4285704200" sldId="283"/>
            <ac:inkMk id="50" creationId="{96197C43-7BEA-A528-C7AA-0A58899F839E}"/>
          </ac:inkMkLst>
        </pc:inkChg>
        <pc:inkChg chg="add mod">
          <ac:chgData name="Sarot SRANG" userId="a391a74c-0223-4591-9ba9-531b2ebaca54" providerId="ADAL" clId="{BAED541A-68D0-4F1E-94E0-1574B27D1C4E}" dt="2024-06-07T09:44:53.099" v="362"/>
          <ac:inkMkLst>
            <pc:docMk/>
            <pc:sldMk cId="4285704200" sldId="283"/>
            <ac:inkMk id="51" creationId="{F214822F-00F7-451E-3124-9D9FC999C52D}"/>
          </ac:inkMkLst>
        </pc:inkChg>
        <pc:inkChg chg="mod">
          <ac:chgData name="Sarot SRANG" userId="a391a74c-0223-4591-9ba9-531b2ebaca54" providerId="ADAL" clId="{BAED541A-68D0-4F1E-94E0-1574B27D1C4E}" dt="2024-06-07T09:36:54.978" v="235"/>
          <ac:inkMkLst>
            <pc:docMk/>
            <pc:sldMk cId="4285704200" sldId="283"/>
            <ac:inkMk id="55" creationId="{5A18EFB6-659D-81E8-2693-C055D3B9B3BC}"/>
          </ac:inkMkLst>
        </pc:inkChg>
        <pc:inkChg chg="del">
          <ac:chgData name="Sarot SRANG" userId="a391a74c-0223-4591-9ba9-531b2ebaca54" providerId="ADAL" clId="{BAED541A-68D0-4F1E-94E0-1574B27D1C4E}" dt="2024-06-07T09:36:47.971" v="234"/>
          <ac:inkMkLst>
            <pc:docMk/>
            <pc:sldMk cId="4285704200" sldId="283"/>
            <ac:inkMk id="58" creationId="{384FEAD9-A8FC-1CF1-2C6C-77903EE57FB3}"/>
          </ac:inkMkLst>
        </pc:inkChg>
        <pc:inkChg chg="add mod">
          <ac:chgData name="Sarot SRANG" userId="a391a74c-0223-4591-9ba9-531b2ebaca54" providerId="ADAL" clId="{BAED541A-68D0-4F1E-94E0-1574B27D1C4E}" dt="2024-06-07T09:44:53.099" v="362"/>
          <ac:inkMkLst>
            <pc:docMk/>
            <pc:sldMk cId="4285704200" sldId="283"/>
            <ac:inkMk id="107" creationId="{F85A2D0C-F0B7-5AB2-551F-ACBFC7AFD567}"/>
          </ac:inkMkLst>
        </pc:inkChg>
        <pc:inkChg chg="add mod">
          <ac:chgData name="Sarot SRANG" userId="a391a74c-0223-4591-9ba9-531b2ebaca54" providerId="ADAL" clId="{BAED541A-68D0-4F1E-94E0-1574B27D1C4E}" dt="2024-06-07T09:44:53.099" v="362"/>
          <ac:inkMkLst>
            <pc:docMk/>
            <pc:sldMk cId="4285704200" sldId="283"/>
            <ac:inkMk id="108" creationId="{A9D658F0-8A39-9EF1-EEF4-C750B788CD79}"/>
          </ac:inkMkLst>
        </pc:inkChg>
        <pc:inkChg chg="add mod">
          <ac:chgData name="Sarot SRANG" userId="a391a74c-0223-4591-9ba9-531b2ebaca54" providerId="ADAL" clId="{BAED541A-68D0-4F1E-94E0-1574B27D1C4E}" dt="2024-06-07T09:44:53.099" v="362"/>
          <ac:inkMkLst>
            <pc:docMk/>
            <pc:sldMk cId="4285704200" sldId="283"/>
            <ac:inkMk id="109" creationId="{D8576B7B-E224-CB4C-AA0C-FA01A35471C8}"/>
          </ac:inkMkLst>
        </pc:inkChg>
        <pc:inkChg chg="add mod">
          <ac:chgData name="Sarot SRANG" userId="a391a74c-0223-4591-9ba9-531b2ebaca54" providerId="ADAL" clId="{BAED541A-68D0-4F1E-94E0-1574B27D1C4E}" dt="2024-06-07T09:44:53.099" v="362"/>
          <ac:inkMkLst>
            <pc:docMk/>
            <pc:sldMk cId="4285704200" sldId="283"/>
            <ac:inkMk id="111" creationId="{38C5165B-AA5B-06C6-B17F-BEBC7B7FE4E7}"/>
          </ac:inkMkLst>
        </pc:inkChg>
        <pc:inkChg chg="del">
          <ac:chgData name="Sarot SRANG" userId="a391a74c-0223-4591-9ba9-531b2ebaca54" providerId="ADAL" clId="{BAED541A-68D0-4F1E-94E0-1574B27D1C4E}" dt="2024-06-16T08:09:09.751" v="1481"/>
          <ac:inkMkLst>
            <pc:docMk/>
            <pc:sldMk cId="4285704200" sldId="283"/>
            <ac:inkMk id="112" creationId="{392A334E-6498-C8C6-907B-DC43362C68E9}"/>
          </ac:inkMkLst>
        </pc:inkChg>
        <pc:inkChg chg="del mod">
          <ac:chgData name="Sarot SRANG" userId="a391a74c-0223-4591-9ba9-531b2ebaca54" providerId="ADAL" clId="{BAED541A-68D0-4F1E-94E0-1574B27D1C4E}" dt="2024-06-16T08:09:09.751" v="1482"/>
          <ac:inkMkLst>
            <pc:docMk/>
            <pc:sldMk cId="4285704200" sldId="283"/>
            <ac:inkMk id="113" creationId="{3D1DBAAB-5996-956B-BDFD-7879EE16A2B0}"/>
          </ac:inkMkLst>
        </pc:inkChg>
        <pc:inkChg chg="del">
          <ac:chgData name="Sarot SRANG" userId="a391a74c-0223-4591-9ba9-531b2ebaca54" providerId="ADAL" clId="{BAED541A-68D0-4F1E-94E0-1574B27D1C4E}" dt="2024-06-16T08:09:15.411" v="1486"/>
          <ac:inkMkLst>
            <pc:docMk/>
            <pc:sldMk cId="4285704200" sldId="283"/>
            <ac:inkMk id="128" creationId="{6B3F14DD-1C94-1603-EBA6-CCA86E4E85F8}"/>
          </ac:inkMkLst>
        </pc:inkChg>
        <pc:inkChg chg="del mod">
          <ac:chgData name="Sarot SRANG" userId="a391a74c-0223-4591-9ba9-531b2ebaca54" providerId="ADAL" clId="{BAED541A-68D0-4F1E-94E0-1574B27D1C4E}" dt="2024-06-16T08:09:15.411" v="1487"/>
          <ac:inkMkLst>
            <pc:docMk/>
            <pc:sldMk cId="4285704200" sldId="283"/>
            <ac:inkMk id="129" creationId="{2C826048-17D4-DC06-6F03-7B76729C55E7}"/>
          </ac:inkMkLst>
        </pc:inkChg>
        <pc:inkChg chg="add mod">
          <ac:chgData name="Sarot SRANG" userId="a391a74c-0223-4591-9ba9-531b2ebaca54" providerId="ADAL" clId="{BAED541A-68D0-4F1E-94E0-1574B27D1C4E}" dt="2024-06-07T09:44:53.099" v="362"/>
          <ac:inkMkLst>
            <pc:docMk/>
            <pc:sldMk cId="4285704200" sldId="283"/>
            <ac:inkMk id="133" creationId="{415BAF06-DC55-1591-D750-8DA98809C60B}"/>
          </ac:inkMkLst>
        </pc:inkChg>
        <pc:inkChg chg="add mod">
          <ac:chgData name="Sarot SRANG" userId="a391a74c-0223-4591-9ba9-531b2ebaca54" providerId="ADAL" clId="{BAED541A-68D0-4F1E-94E0-1574B27D1C4E}" dt="2024-06-07T09:44:53.099" v="362"/>
          <ac:inkMkLst>
            <pc:docMk/>
            <pc:sldMk cId="4285704200" sldId="283"/>
            <ac:inkMk id="140" creationId="{6A5268FF-821F-4C20-F840-408CE930BD75}"/>
          </ac:inkMkLst>
        </pc:inkChg>
        <pc:inkChg chg="add del">
          <ac:chgData name="Sarot SRANG" userId="a391a74c-0223-4591-9ba9-531b2ebaca54" providerId="ADAL" clId="{BAED541A-68D0-4F1E-94E0-1574B27D1C4E}" dt="2024-06-07T09:44:54.096" v="364"/>
          <ac:inkMkLst>
            <pc:docMk/>
            <pc:sldMk cId="4285704200" sldId="283"/>
            <ac:inkMk id="144" creationId="{DB35DF79-B40E-B66A-9758-FA65FCE8B2D7}"/>
          </ac:inkMkLst>
        </pc:inkChg>
        <pc:inkChg chg="add mod">
          <ac:chgData name="Sarot SRANG" userId="a391a74c-0223-4591-9ba9-531b2ebaca54" providerId="ADAL" clId="{BAED541A-68D0-4F1E-94E0-1574B27D1C4E}" dt="2024-06-07T09:44:59.943" v="377"/>
          <ac:inkMkLst>
            <pc:docMk/>
            <pc:sldMk cId="4285704200" sldId="283"/>
            <ac:inkMk id="145" creationId="{E64AAD02-F75A-9345-FEA7-A62EB9449685}"/>
          </ac:inkMkLst>
        </pc:inkChg>
        <pc:inkChg chg="add mod">
          <ac:chgData name="Sarot SRANG" userId="a391a74c-0223-4591-9ba9-531b2ebaca54" providerId="ADAL" clId="{BAED541A-68D0-4F1E-94E0-1574B27D1C4E}" dt="2024-06-07T09:44:59.943" v="377"/>
          <ac:inkMkLst>
            <pc:docMk/>
            <pc:sldMk cId="4285704200" sldId="283"/>
            <ac:inkMk id="146" creationId="{3A6E98C9-5B13-C427-4039-807908AE784A}"/>
          </ac:inkMkLst>
        </pc:inkChg>
        <pc:inkChg chg="add mod">
          <ac:chgData name="Sarot SRANG" userId="a391a74c-0223-4591-9ba9-531b2ebaca54" providerId="ADAL" clId="{BAED541A-68D0-4F1E-94E0-1574B27D1C4E}" dt="2024-06-07T09:44:59.943" v="377"/>
          <ac:inkMkLst>
            <pc:docMk/>
            <pc:sldMk cId="4285704200" sldId="283"/>
            <ac:inkMk id="147" creationId="{24BD75AE-9DD4-F996-B050-5975C7123D49}"/>
          </ac:inkMkLst>
        </pc:inkChg>
        <pc:inkChg chg="add mod">
          <ac:chgData name="Sarot SRANG" userId="a391a74c-0223-4591-9ba9-531b2ebaca54" providerId="ADAL" clId="{BAED541A-68D0-4F1E-94E0-1574B27D1C4E}" dt="2024-06-07T09:44:59.943" v="377"/>
          <ac:inkMkLst>
            <pc:docMk/>
            <pc:sldMk cId="4285704200" sldId="283"/>
            <ac:inkMk id="152" creationId="{60DCE08E-F2EA-CB45-0A61-842B30A64264}"/>
          </ac:inkMkLst>
        </pc:inkChg>
        <pc:inkChg chg="add mod">
          <ac:chgData name="Sarot SRANG" userId="a391a74c-0223-4591-9ba9-531b2ebaca54" providerId="ADAL" clId="{BAED541A-68D0-4F1E-94E0-1574B27D1C4E}" dt="2024-06-07T09:44:59.943" v="377"/>
          <ac:inkMkLst>
            <pc:docMk/>
            <pc:sldMk cId="4285704200" sldId="283"/>
            <ac:inkMk id="153" creationId="{D071235E-042D-7DB1-2138-6287BA426259}"/>
          </ac:inkMkLst>
        </pc:inkChg>
        <pc:inkChg chg="del">
          <ac:chgData name="Sarot SRANG" userId="a391a74c-0223-4591-9ba9-531b2ebaca54" providerId="ADAL" clId="{BAED541A-68D0-4F1E-94E0-1574B27D1C4E}" dt="2024-06-16T08:09:18.053" v="1491"/>
          <ac:inkMkLst>
            <pc:docMk/>
            <pc:sldMk cId="4285704200" sldId="283"/>
            <ac:inkMk id="188" creationId="{820B7600-0C95-522E-6C11-546132C6DF5F}"/>
          </ac:inkMkLst>
        </pc:inkChg>
        <pc:inkChg chg="del mod">
          <ac:chgData name="Sarot SRANG" userId="a391a74c-0223-4591-9ba9-531b2ebaca54" providerId="ADAL" clId="{BAED541A-68D0-4F1E-94E0-1574B27D1C4E}" dt="2024-06-16T08:09:18.053" v="1493"/>
          <ac:inkMkLst>
            <pc:docMk/>
            <pc:sldMk cId="4285704200" sldId="283"/>
            <ac:inkMk id="189" creationId="{E4EB5E27-8D59-E0D6-9713-C635F136EB37}"/>
          </ac:inkMkLst>
        </pc:inkChg>
        <pc:inkChg chg="del mod">
          <ac:chgData name="Sarot SRANG" userId="a391a74c-0223-4591-9ba9-531b2ebaca54" providerId="ADAL" clId="{BAED541A-68D0-4F1E-94E0-1574B27D1C4E}" dt="2024-06-16T08:09:18.053" v="1492"/>
          <ac:inkMkLst>
            <pc:docMk/>
            <pc:sldMk cId="4285704200" sldId="283"/>
            <ac:inkMk id="190" creationId="{B9DA8B53-EC04-34E7-0C2C-CFE55471E5E6}"/>
          </ac:inkMkLst>
        </pc:inkChg>
        <pc:inkChg chg="add mod">
          <ac:chgData name="Sarot SRANG" userId="a391a74c-0223-4591-9ba9-531b2ebaca54" providerId="ADAL" clId="{BAED541A-68D0-4F1E-94E0-1574B27D1C4E}" dt="2024-06-07T09:44:59.943" v="377"/>
          <ac:inkMkLst>
            <pc:docMk/>
            <pc:sldMk cId="4285704200" sldId="283"/>
            <ac:inkMk id="193" creationId="{A8934FBB-7C0A-979F-3D7C-69492C2EA2BE}"/>
          </ac:inkMkLst>
        </pc:inkChg>
        <pc:inkChg chg="add mod">
          <ac:chgData name="Sarot SRANG" userId="a391a74c-0223-4591-9ba9-531b2ebaca54" providerId="ADAL" clId="{BAED541A-68D0-4F1E-94E0-1574B27D1C4E}" dt="2024-06-07T09:44:59.943" v="377"/>
          <ac:inkMkLst>
            <pc:docMk/>
            <pc:sldMk cId="4285704200" sldId="283"/>
            <ac:inkMk id="194" creationId="{417B1A7E-6C32-3804-26AA-329F33C2F242}"/>
          </ac:inkMkLst>
        </pc:inkChg>
        <pc:inkChg chg="add mod">
          <ac:chgData name="Sarot SRANG" userId="a391a74c-0223-4591-9ba9-531b2ebaca54" providerId="ADAL" clId="{BAED541A-68D0-4F1E-94E0-1574B27D1C4E}" dt="2024-06-07T09:44:59.943" v="377"/>
          <ac:inkMkLst>
            <pc:docMk/>
            <pc:sldMk cId="4285704200" sldId="283"/>
            <ac:inkMk id="195" creationId="{49D9090C-7574-6BE5-1260-CE21240685FE}"/>
          </ac:inkMkLst>
        </pc:inkChg>
        <pc:inkChg chg="del">
          <ac:chgData name="Sarot SRANG" userId="a391a74c-0223-4591-9ba9-531b2ebaca54" providerId="ADAL" clId="{BAED541A-68D0-4F1E-94E0-1574B27D1C4E}" dt="2024-06-07T09:38:13.049" v="254"/>
          <ac:inkMkLst>
            <pc:docMk/>
            <pc:sldMk cId="4285704200" sldId="283"/>
            <ac:inkMk id="212" creationId="{F04F7238-0E97-2A9C-BC0A-1F7ECE1A9E7F}"/>
          </ac:inkMkLst>
        </pc:inkChg>
        <pc:inkChg chg="del mod">
          <ac:chgData name="Sarot SRANG" userId="a391a74c-0223-4591-9ba9-531b2ebaca54" providerId="ADAL" clId="{BAED541A-68D0-4F1E-94E0-1574B27D1C4E}" dt="2024-06-07T09:38:13.051" v="259"/>
          <ac:inkMkLst>
            <pc:docMk/>
            <pc:sldMk cId="4285704200" sldId="283"/>
            <ac:inkMk id="213" creationId="{954ACB5E-FC22-80F3-ECE6-90EA0BEBFBE7}"/>
          </ac:inkMkLst>
        </pc:inkChg>
        <pc:inkChg chg="del mod">
          <ac:chgData name="Sarot SRANG" userId="a391a74c-0223-4591-9ba9-531b2ebaca54" providerId="ADAL" clId="{BAED541A-68D0-4F1E-94E0-1574B27D1C4E}" dt="2024-06-07T09:38:13.052" v="261"/>
          <ac:inkMkLst>
            <pc:docMk/>
            <pc:sldMk cId="4285704200" sldId="283"/>
            <ac:inkMk id="214" creationId="{55744D6C-1BD8-0052-6A23-AE79499E9044}"/>
          </ac:inkMkLst>
        </pc:inkChg>
        <pc:inkChg chg="del">
          <ac:chgData name="Sarot SRANG" userId="a391a74c-0223-4591-9ba9-531b2ebaca54" providerId="ADAL" clId="{BAED541A-68D0-4F1E-94E0-1574B27D1C4E}" dt="2024-06-07T09:38:13.048" v="251"/>
          <ac:inkMkLst>
            <pc:docMk/>
            <pc:sldMk cId="4285704200" sldId="283"/>
            <ac:inkMk id="215" creationId="{D1F78826-2208-DE42-0579-D3ED2FB94E62}"/>
          </ac:inkMkLst>
        </pc:inkChg>
        <pc:inkChg chg="del mod">
          <ac:chgData name="Sarot SRANG" userId="a391a74c-0223-4591-9ba9-531b2ebaca54" providerId="ADAL" clId="{BAED541A-68D0-4F1E-94E0-1574B27D1C4E}" dt="2024-06-07T09:38:13.050" v="256"/>
          <ac:inkMkLst>
            <pc:docMk/>
            <pc:sldMk cId="4285704200" sldId="283"/>
            <ac:inkMk id="216" creationId="{2D1E5BF5-79EF-973D-0B21-33EE22CD83BD}"/>
          </ac:inkMkLst>
        </pc:inkChg>
        <pc:inkChg chg="del mod">
          <ac:chgData name="Sarot SRANG" userId="a391a74c-0223-4591-9ba9-531b2ebaca54" providerId="ADAL" clId="{BAED541A-68D0-4F1E-94E0-1574B27D1C4E}" dt="2024-06-07T09:38:13.050" v="255"/>
          <ac:inkMkLst>
            <pc:docMk/>
            <pc:sldMk cId="4285704200" sldId="283"/>
            <ac:inkMk id="217" creationId="{BBD85D6D-3AFD-7C53-47E6-9BA93CF1187F}"/>
          </ac:inkMkLst>
        </pc:inkChg>
        <pc:inkChg chg="del">
          <ac:chgData name="Sarot SRANG" userId="a391a74c-0223-4591-9ba9-531b2ebaca54" providerId="ADAL" clId="{BAED541A-68D0-4F1E-94E0-1574B27D1C4E}" dt="2024-06-07T09:38:13.050" v="257"/>
          <ac:inkMkLst>
            <pc:docMk/>
            <pc:sldMk cId="4285704200" sldId="283"/>
            <ac:inkMk id="219" creationId="{617959BA-789E-F34E-3DD9-10C303A39D44}"/>
          </ac:inkMkLst>
        </pc:inkChg>
        <pc:inkChg chg="del mod">
          <ac:chgData name="Sarot SRANG" userId="a391a74c-0223-4591-9ba9-531b2ebaca54" providerId="ADAL" clId="{BAED541A-68D0-4F1E-94E0-1574B27D1C4E}" dt="2024-06-07T09:38:13.051" v="260"/>
          <ac:inkMkLst>
            <pc:docMk/>
            <pc:sldMk cId="4285704200" sldId="283"/>
            <ac:inkMk id="220" creationId="{BC63B276-9BD7-B7A9-8540-9D7A9BE59059}"/>
          </ac:inkMkLst>
        </pc:inkChg>
        <pc:inkChg chg="del mod">
          <ac:chgData name="Sarot SRANG" userId="a391a74c-0223-4591-9ba9-531b2ebaca54" providerId="ADAL" clId="{BAED541A-68D0-4F1E-94E0-1574B27D1C4E}" dt="2024-06-07T09:38:13.049" v="253"/>
          <ac:inkMkLst>
            <pc:docMk/>
            <pc:sldMk cId="4285704200" sldId="283"/>
            <ac:inkMk id="221" creationId="{7C42F589-7A05-DBBF-E634-EB70E093D465}"/>
          </ac:inkMkLst>
        </pc:inkChg>
        <pc:inkChg chg="del">
          <ac:chgData name="Sarot SRANG" userId="a391a74c-0223-4591-9ba9-531b2ebaca54" providerId="ADAL" clId="{BAED541A-68D0-4F1E-94E0-1574B27D1C4E}" dt="2024-06-07T09:38:13.049" v="252"/>
          <ac:inkMkLst>
            <pc:docMk/>
            <pc:sldMk cId="4285704200" sldId="283"/>
            <ac:inkMk id="222" creationId="{FAA18B02-0590-4850-0AFE-4830FFF93D02}"/>
          </ac:inkMkLst>
        </pc:inkChg>
        <pc:inkChg chg="del mod">
          <ac:chgData name="Sarot SRANG" userId="a391a74c-0223-4591-9ba9-531b2ebaca54" providerId="ADAL" clId="{BAED541A-68D0-4F1E-94E0-1574B27D1C4E}" dt="2024-06-07T09:38:13.052" v="262"/>
          <ac:inkMkLst>
            <pc:docMk/>
            <pc:sldMk cId="4285704200" sldId="283"/>
            <ac:inkMk id="223" creationId="{77DCA3AA-1481-F2FD-794D-C3AE95D8BA4F}"/>
          </ac:inkMkLst>
        </pc:inkChg>
        <pc:inkChg chg="del">
          <ac:chgData name="Sarot SRANG" userId="a391a74c-0223-4591-9ba9-531b2ebaca54" providerId="ADAL" clId="{BAED541A-68D0-4F1E-94E0-1574B27D1C4E}" dt="2024-06-07T09:38:13.051" v="258"/>
          <ac:inkMkLst>
            <pc:docMk/>
            <pc:sldMk cId="4285704200" sldId="283"/>
            <ac:inkMk id="224" creationId="{F708A76A-82A2-6FBE-6ACD-FE51141CABF5}"/>
          </ac:inkMkLst>
        </pc:inkChg>
        <pc:inkChg chg="del mod">
          <ac:chgData name="Sarot SRANG" userId="a391a74c-0223-4591-9ba9-531b2ebaca54" providerId="ADAL" clId="{BAED541A-68D0-4F1E-94E0-1574B27D1C4E}" dt="2024-06-07T09:38:13.052" v="264"/>
          <ac:inkMkLst>
            <pc:docMk/>
            <pc:sldMk cId="4285704200" sldId="283"/>
            <ac:inkMk id="225" creationId="{C966D3C9-7CF1-7378-CE13-A33CEECB0B98}"/>
          </ac:inkMkLst>
        </pc:inkChg>
        <pc:inkChg chg="del mod">
          <ac:chgData name="Sarot SRANG" userId="a391a74c-0223-4591-9ba9-531b2ebaca54" providerId="ADAL" clId="{BAED541A-68D0-4F1E-94E0-1574B27D1C4E}" dt="2024-06-07T09:38:13.052" v="263"/>
          <ac:inkMkLst>
            <pc:docMk/>
            <pc:sldMk cId="4285704200" sldId="283"/>
            <ac:inkMk id="226" creationId="{FC136EC8-538F-6C9A-9790-C53287C73352}"/>
          </ac:inkMkLst>
        </pc:inkChg>
        <pc:inkChg chg="del">
          <ac:chgData name="Sarot SRANG" userId="a391a74c-0223-4591-9ba9-531b2ebaca54" providerId="ADAL" clId="{BAED541A-68D0-4F1E-94E0-1574B27D1C4E}" dt="2024-06-07T09:36:55.756" v="236"/>
          <ac:inkMkLst>
            <pc:docMk/>
            <pc:sldMk cId="4285704200" sldId="283"/>
            <ac:inkMk id="229" creationId="{9C87812B-D779-D3BA-0931-C7F6205239BF}"/>
          </ac:inkMkLst>
        </pc:inkChg>
        <pc:inkChg chg="del">
          <ac:chgData name="Sarot SRANG" userId="a391a74c-0223-4591-9ba9-531b2ebaca54" providerId="ADAL" clId="{BAED541A-68D0-4F1E-94E0-1574B27D1C4E}" dt="2024-06-07T09:36:56.292" v="237"/>
          <ac:inkMkLst>
            <pc:docMk/>
            <pc:sldMk cId="4285704200" sldId="283"/>
            <ac:inkMk id="230" creationId="{622EFB57-D2DB-B465-4551-DEF22F6BAF8E}"/>
          </ac:inkMkLst>
        </pc:inkChg>
        <pc:inkChg chg="del">
          <ac:chgData name="Sarot SRANG" userId="a391a74c-0223-4591-9ba9-531b2ebaca54" providerId="ADAL" clId="{BAED541A-68D0-4F1E-94E0-1574B27D1C4E}" dt="2024-06-07T09:36:57.130" v="238"/>
          <ac:inkMkLst>
            <pc:docMk/>
            <pc:sldMk cId="4285704200" sldId="283"/>
            <ac:inkMk id="231" creationId="{23D61B1D-5316-1EEE-002E-A57525935DFB}"/>
          </ac:inkMkLst>
        </pc:inkChg>
        <pc:inkChg chg="del mod">
          <ac:chgData name="Sarot SRANG" userId="a391a74c-0223-4591-9ba9-531b2ebaca54" providerId="ADAL" clId="{BAED541A-68D0-4F1E-94E0-1574B27D1C4E}" dt="2024-06-07T09:36:57.131" v="239"/>
          <ac:inkMkLst>
            <pc:docMk/>
            <pc:sldMk cId="4285704200" sldId="283"/>
            <ac:inkMk id="232" creationId="{F558A3A5-BA0F-9863-1FFE-4A0E206EFDCC}"/>
          </ac:inkMkLst>
        </pc:inkChg>
        <pc:inkChg chg="del">
          <ac:chgData name="Sarot SRANG" userId="a391a74c-0223-4591-9ba9-531b2ebaca54" providerId="ADAL" clId="{BAED541A-68D0-4F1E-94E0-1574B27D1C4E}" dt="2024-06-07T09:36:57.855" v="240"/>
          <ac:inkMkLst>
            <pc:docMk/>
            <pc:sldMk cId="4285704200" sldId="283"/>
            <ac:inkMk id="233" creationId="{000BF047-11EB-5149-7D7A-7F611431A4B6}"/>
          </ac:inkMkLst>
        </pc:inkChg>
        <pc:inkChg chg="add mod">
          <ac:chgData name="Sarot SRANG" userId="a391a74c-0223-4591-9ba9-531b2ebaca54" providerId="ADAL" clId="{BAED541A-68D0-4F1E-94E0-1574B27D1C4E}" dt="2024-06-07T09:44:59.943" v="377"/>
          <ac:inkMkLst>
            <pc:docMk/>
            <pc:sldMk cId="4285704200" sldId="283"/>
            <ac:inkMk id="239" creationId="{E9E6F570-32FC-02A6-A76C-422E67FE26ED}"/>
          </ac:inkMkLst>
        </pc:inkChg>
        <pc:inkChg chg="add mod">
          <ac:chgData name="Sarot SRANG" userId="a391a74c-0223-4591-9ba9-531b2ebaca54" providerId="ADAL" clId="{BAED541A-68D0-4F1E-94E0-1574B27D1C4E}" dt="2024-06-07T09:44:59.943" v="377"/>
          <ac:inkMkLst>
            <pc:docMk/>
            <pc:sldMk cId="4285704200" sldId="283"/>
            <ac:inkMk id="252" creationId="{11E4A73E-B4BD-C36A-1CF9-D21EC8A7EDB2}"/>
          </ac:inkMkLst>
        </pc:inkChg>
        <pc:inkChg chg="add mod">
          <ac:chgData name="Sarot SRANG" userId="a391a74c-0223-4591-9ba9-531b2ebaca54" providerId="ADAL" clId="{BAED541A-68D0-4F1E-94E0-1574B27D1C4E}" dt="2024-06-07T09:44:59.943" v="377"/>
          <ac:inkMkLst>
            <pc:docMk/>
            <pc:sldMk cId="4285704200" sldId="283"/>
            <ac:inkMk id="257" creationId="{43BBAD3C-CF92-A2B9-FDE7-724C22FDC5D6}"/>
          </ac:inkMkLst>
        </pc:inkChg>
        <pc:inkChg chg="add mod">
          <ac:chgData name="Sarot SRANG" userId="a391a74c-0223-4591-9ba9-531b2ebaca54" providerId="ADAL" clId="{BAED541A-68D0-4F1E-94E0-1574B27D1C4E}" dt="2024-06-07T09:44:59.943" v="377"/>
          <ac:inkMkLst>
            <pc:docMk/>
            <pc:sldMk cId="4285704200" sldId="283"/>
            <ac:inkMk id="259" creationId="{491A0C45-B962-5957-6F0A-B5DFB40F1FB9}"/>
          </ac:inkMkLst>
        </pc:inkChg>
        <pc:cxnChg chg="mod">
          <ac:chgData name="Sarot SRANG" userId="a391a74c-0223-4591-9ba9-531b2ebaca54" providerId="ADAL" clId="{BAED541A-68D0-4F1E-94E0-1574B27D1C4E}" dt="2024-06-07T09:36:47.971" v="234"/>
          <ac:cxnSpMkLst>
            <pc:docMk/>
            <pc:sldMk cId="4285704200" sldId="283"/>
            <ac:cxnSpMk id="60" creationId="{97AB525A-1A77-DCF9-0821-F21B00B5DD62}"/>
          </ac:cxnSpMkLst>
        </pc:cxnChg>
        <pc:cxnChg chg="mod">
          <ac:chgData name="Sarot SRANG" userId="a391a74c-0223-4591-9ba9-531b2ebaca54" providerId="ADAL" clId="{BAED541A-68D0-4F1E-94E0-1574B27D1C4E}" dt="2024-06-07T09:36:47.971" v="234"/>
          <ac:cxnSpMkLst>
            <pc:docMk/>
            <pc:sldMk cId="4285704200" sldId="283"/>
            <ac:cxnSpMk id="73" creationId="{7072D6E0-EC62-0A1B-E51F-6597D8E3CB6D}"/>
          </ac:cxnSpMkLst>
        </pc:cxnChg>
        <pc:cxnChg chg="mod">
          <ac:chgData name="Sarot SRANG" userId="a391a74c-0223-4591-9ba9-531b2ebaca54" providerId="ADAL" clId="{BAED541A-68D0-4F1E-94E0-1574B27D1C4E}" dt="2024-06-07T09:36:47.971" v="234"/>
          <ac:cxnSpMkLst>
            <pc:docMk/>
            <pc:sldMk cId="4285704200" sldId="283"/>
            <ac:cxnSpMk id="74" creationId="{B2372B4A-8ED3-2158-A03E-1C1F77005B9E}"/>
          </ac:cxnSpMkLst>
        </pc:cxnChg>
        <pc:cxnChg chg="mod">
          <ac:chgData name="Sarot SRANG" userId="a391a74c-0223-4591-9ba9-531b2ebaca54" providerId="ADAL" clId="{BAED541A-68D0-4F1E-94E0-1574B27D1C4E}" dt="2024-06-07T09:36:47.971" v="234"/>
          <ac:cxnSpMkLst>
            <pc:docMk/>
            <pc:sldMk cId="4285704200" sldId="283"/>
            <ac:cxnSpMk id="75" creationId="{5BF47124-52C1-8C6B-5B8E-E2B9E55F34FB}"/>
          </ac:cxnSpMkLst>
        </pc:cxnChg>
        <pc:cxnChg chg="mod">
          <ac:chgData name="Sarot SRANG" userId="a391a74c-0223-4591-9ba9-531b2ebaca54" providerId="ADAL" clId="{BAED541A-68D0-4F1E-94E0-1574B27D1C4E}" dt="2024-06-07T09:36:47.971" v="234"/>
          <ac:cxnSpMkLst>
            <pc:docMk/>
            <pc:sldMk cId="4285704200" sldId="283"/>
            <ac:cxnSpMk id="76" creationId="{624F210D-714C-B59D-14D4-326A970BDD0C}"/>
          </ac:cxnSpMkLst>
        </pc:cxnChg>
        <pc:cxnChg chg="mod">
          <ac:chgData name="Sarot SRANG" userId="a391a74c-0223-4591-9ba9-531b2ebaca54" providerId="ADAL" clId="{BAED541A-68D0-4F1E-94E0-1574B27D1C4E}" dt="2024-06-07T09:36:47.971" v="234"/>
          <ac:cxnSpMkLst>
            <pc:docMk/>
            <pc:sldMk cId="4285704200" sldId="283"/>
            <ac:cxnSpMk id="77" creationId="{7ACF7964-23AD-2F19-984B-D6DEA03A4F92}"/>
          </ac:cxnSpMkLst>
        </pc:cxnChg>
        <pc:cxnChg chg="mod">
          <ac:chgData name="Sarot SRANG" userId="a391a74c-0223-4591-9ba9-531b2ebaca54" providerId="ADAL" clId="{BAED541A-68D0-4F1E-94E0-1574B27D1C4E}" dt="2024-06-07T09:36:47.971" v="234"/>
          <ac:cxnSpMkLst>
            <pc:docMk/>
            <pc:sldMk cId="4285704200" sldId="283"/>
            <ac:cxnSpMk id="80" creationId="{0D1D3B36-8598-C31A-E78B-F88CFD4CDA5F}"/>
          </ac:cxnSpMkLst>
        </pc:cxnChg>
        <pc:cxnChg chg="mod">
          <ac:chgData name="Sarot SRANG" userId="a391a74c-0223-4591-9ba9-531b2ebaca54" providerId="ADAL" clId="{BAED541A-68D0-4F1E-94E0-1574B27D1C4E}" dt="2024-06-07T09:36:47.971" v="234"/>
          <ac:cxnSpMkLst>
            <pc:docMk/>
            <pc:sldMk cId="4285704200" sldId="283"/>
            <ac:cxnSpMk id="82" creationId="{AC8EA83A-135F-E0F5-E420-E7B2447DB614}"/>
          </ac:cxnSpMkLst>
        </pc:cxnChg>
        <pc:cxnChg chg="mod">
          <ac:chgData name="Sarot SRANG" userId="a391a74c-0223-4591-9ba9-531b2ebaca54" providerId="ADAL" clId="{BAED541A-68D0-4F1E-94E0-1574B27D1C4E}" dt="2024-06-07T09:36:47.971" v="234"/>
          <ac:cxnSpMkLst>
            <pc:docMk/>
            <pc:sldMk cId="4285704200" sldId="283"/>
            <ac:cxnSpMk id="83" creationId="{5263BA6C-71E3-78FE-E70D-FE17D1BADB46}"/>
          </ac:cxnSpMkLst>
        </pc:cxnChg>
        <pc:cxnChg chg="mod">
          <ac:chgData name="Sarot SRANG" userId="a391a74c-0223-4591-9ba9-531b2ebaca54" providerId="ADAL" clId="{BAED541A-68D0-4F1E-94E0-1574B27D1C4E}" dt="2024-06-07T09:36:47.971" v="234"/>
          <ac:cxnSpMkLst>
            <pc:docMk/>
            <pc:sldMk cId="4285704200" sldId="283"/>
            <ac:cxnSpMk id="85" creationId="{F38A5E87-92A6-621D-456A-55BDD3E424E0}"/>
          </ac:cxnSpMkLst>
        </pc:cxnChg>
        <pc:cxnChg chg="mod">
          <ac:chgData name="Sarot SRANG" userId="a391a74c-0223-4591-9ba9-531b2ebaca54" providerId="ADAL" clId="{BAED541A-68D0-4F1E-94E0-1574B27D1C4E}" dt="2024-06-07T09:38:58.240" v="265" actId="14100"/>
          <ac:cxnSpMkLst>
            <pc:docMk/>
            <pc:sldMk cId="4285704200" sldId="283"/>
            <ac:cxnSpMk id="87" creationId="{B26A4798-BF9A-DD88-2F6C-1B6E1181EE23}"/>
          </ac:cxnSpMkLst>
        </pc:cxnChg>
        <pc:cxnChg chg="mod">
          <ac:chgData name="Sarot SRANG" userId="a391a74c-0223-4591-9ba9-531b2ebaca54" providerId="ADAL" clId="{BAED541A-68D0-4F1E-94E0-1574B27D1C4E}" dt="2024-06-07T09:36:47.971" v="234"/>
          <ac:cxnSpMkLst>
            <pc:docMk/>
            <pc:sldMk cId="4285704200" sldId="283"/>
            <ac:cxnSpMk id="89" creationId="{A779804A-BA57-979F-D433-1C379C4DE359}"/>
          </ac:cxnSpMkLst>
        </pc:cxnChg>
        <pc:cxnChg chg="mod">
          <ac:chgData name="Sarot SRANG" userId="a391a74c-0223-4591-9ba9-531b2ebaca54" providerId="ADAL" clId="{BAED541A-68D0-4F1E-94E0-1574B27D1C4E}" dt="2024-06-07T09:36:47.971" v="234"/>
          <ac:cxnSpMkLst>
            <pc:docMk/>
            <pc:sldMk cId="4285704200" sldId="283"/>
            <ac:cxnSpMk id="93" creationId="{1DFF32E8-29FF-82F0-D387-A6D75ED446BA}"/>
          </ac:cxnSpMkLst>
        </pc:cxnChg>
        <pc:cxnChg chg="mod">
          <ac:chgData name="Sarot SRANG" userId="a391a74c-0223-4591-9ba9-531b2ebaca54" providerId="ADAL" clId="{BAED541A-68D0-4F1E-94E0-1574B27D1C4E}" dt="2024-06-07T09:36:47.971" v="234"/>
          <ac:cxnSpMkLst>
            <pc:docMk/>
            <pc:sldMk cId="4285704200" sldId="283"/>
            <ac:cxnSpMk id="98" creationId="{2AF491D5-EDF6-AD07-378F-246397C8D5F4}"/>
          </ac:cxnSpMkLst>
        </pc:cxnChg>
        <pc:cxnChg chg="mod">
          <ac:chgData name="Sarot SRANG" userId="a391a74c-0223-4591-9ba9-531b2ebaca54" providerId="ADAL" clId="{BAED541A-68D0-4F1E-94E0-1574B27D1C4E}" dt="2024-06-07T09:36:47.971" v="234"/>
          <ac:cxnSpMkLst>
            <pc:docMk/>
            <pc:sldMk cId="4285704200" sldId="283"/>
            <ac:cxnSpMk id="99" creationId="{26A178D0-E8EC-7493-702B-7E15A134CAC5}"/>
          </ac:cxnSpMkLst>
        </pc:cxnChg>
        <pc:cxnChg chg="mod">
          <ac:chgData name="Sarot SRANG" userId="a391a74c-0223-4591-9ba9-531b2ebaca54" providerId="ADAL" clId="{BAED541A-68D0-4F1E-94E0-1574B27D1C4E}" dt="2024-06-07T09:36:47.971" v="234"/>
          <ac:cxnSpMkLst>
            <pc:docMk/>
            <pc:sldMk cId="4285704200" sldId="283"/>
            <ac:cxnSpMk id="100" creationId="{EA6E6A39-2024-D5DD-BA93-647A75A965A9}"/>
          </ac:cxnSpMkLst>
        </pc:cxnChg>
        <pc:cxnChg chg="mod">
          <ac:chgData name="Sarot SRANG" userId="a391a74c-0223-4591-9ba9-531b2ebaca54" providerId="ADAL" clId="{BAED541A-68D0-4F1E-94E0-1574B27D1C4E}" dt="2024-06-07T09:36:47.971" v="234"/>
          <ac:cxnSpMkLst>
            <pc:docMk/>
            <pc:sldMk cId="4285704200" sldId="283"/>
            <ac:cxnSpMk id="101" creationId="{1BD04683-089A-3CD8-E9B3-3641BE9BE84B}"/>
          </ac:cxnSpMkLst>
        </pc:cxnChg>
        <pc:cxnChg chg="mod">
          <ac:chgData name="Sarot SRANG" userId="a391a74c-0223-4591-9ba9-531b2ebaca54" providerId="ADAL" clId="{BAED541A-68D0-4F1E-94E0-1574B27D1C4E}" dt="2024-06-07T09:36:47.971" v="234"/>
          <ac:cxnSpMkLst>
            <pc:docMk/>
            <pc:sldMk cId="4285704200" sldId="283"/>
            <ac:cxnSpMk id="102" creationId="{DB292BAE-DA3B-C4F2-7188-5634F3E045AA}"/>
          </ac:cxnSpMkLst>
        </pc:cxnChg>
        <pc:cxnChg chg="mod">
          <ac:chgData name="Sarot SRANG" userId="a391a74c-0223-4591-9ba9-531b2ebaca54" providerId="ADAL" clId="{BAED541A-68D0-4F1E-94E0-1574B27D1C4E}" dt="2024-06-07T09:36:47.971" v="234"/>
          <ac:cxnSpMkLst>
            <pc:docMk/>
            <pc:sldMk cId="4285704200" sldId="283"/>
            <ac:cxnSpMk id="105" creationId="{5BE089CE-3735-B91E-995B-B9146C87B791}"/>
          </ac:cxnSpMkLst>
        </pc:cxnChg>
      </pc:sldChg>
      <pc:sldChg chg="addSp modSp new mod setBg">
        <pc:chgData name="Sarot SRANG" userId="a391a74c-0223-4591-9ba9-531b2ebaca54" providerId="ADAL" clId="{BAED541A-68D0-4F1E-94E0-1574B27D1C4E}" dt="2024-06-16T07:31:19.554" v="1394"/>
        <pc:sldMkLst>
          <pc:docMk/>
          <pc:sldMk cId="909876047" sldId="284"/>
        </pc:sldMkLst>
        <pc:spChg chg="mod">
          <ac:chgData name="Sarot SRANG" userId="a391a74c-0223-4591-9ba9-531b2ebaca54" providerId="ADAL" clId="{BAED541A-68D0-4F1E-94E0-1574B27D1C4E}" dt="2024-06-16T07:31:19.554" v="1394"/>
          <ac:spMkLst>
            <pc:docMk/>
            <pc:sldMk cId="909876047" sldId="284"/>
            <ac:spMk id="2" creationId="{39A8DE7F-0CA6-C42B-6117-0EEA1DAD990C}"/>
          </ac:spMkLst>
        </pc:spChg>
        <pc:spChg chg="mod">
          <ac:chgData name="Sarot SRANG" userId="a391a74c-0223-4591-9ba9-531b2ebaca54" providerId="ADAL" clId="{BAED541A-68D0-4F1E-94E0-1574B27D1C4E}" dt="2024-06-14T08:44:58.997" v="1372" actId="5793"/>
          <ac:spMkLst>
            <pc:docMk/>
            <pc:sldMk cId="909876047" sldId="284"/>
            <ac:spMk id="3" creationId="{0EBD6B48-26F9-DF85-3ADC-EEDBC6D7565D}"/>
          </ac:spMkLst>
        </pc:spChg>
        <pc:spChg chg="add mod">
          <ac:chgData name="Sarot SRANG" userId="a391a74c-0223-4591-9ba9-531b2ebaca54" providerId="ADAL" clId="{BAED541A-68D0-4F1E-94E0-1574B27D1C4E}" dt="2024-06-14T08:44:29.926" v="1355" actId="207"/>
          <ac:spMkLst>
            <pc:docMk/>
            <pc:sldMk cId="909876047" sldId="284"/>
            <ac:spMk id="4" creationId="{35051D5C-61F9-61B1-66AC-3E3C13CA1199}"/>
          </ac:spMkLst>
        </pc:spChg>
        <pc:spChg chg="add mod">
          <ac:chgData name="Sarot SRANG" userId="a391a74c-0223-4591-9ba9-531b2ebaca54" providerId="ADAL" clId="{BAED541A-68D0-4F1E-94E0-1574B27D1C4E}" dt="2024-06-14T09:44:35.265" v="1389" actId="20577"/>
          <ac:spMkLst>
            <pc:docMk/>
            <pc:sldMk cId="909876047" sldId="284"/>
            <ac:spMk id="5" creationId="{720FD55B-6DB1-E4A4-6A94-6713B0EDBCD1}"/>
          </ac:spMkLst>
        </pc:spChg>
      </pc:sldChg>
      <pc:sldChg chg="add del setBg">
        <pc:chgData name="Sarot SRANG" userId="a391a74c-0223-4591-9ba9-531b2ebaca54" providerId="ADAL" clId="{BAED541A-68D0-4F1E-94E0-1574B27D1C4E}" dt="2024-06-16T07:31:47.488" v="1395" actId="47"/>
        <pc:sldMkLst>
          <pc:docMk/>
          <pc:sldMk cId="802376704" sldId="28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30T02:12:27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27690 10515 447 0,'0'0'82'15,"0"0"-32"-15,0 0 58 16,0 0 26-16,0 0-62 16,0 0-19-16,0 0-9 15,-9-3-8-15,7 3-4 16,2 0-7-16,0 0-2 0,-1 0-3 16,-2 0-11-1,-6 0 2-15,2 0-5 0,-5 0-6 16,-5 7 6-16,1 5-6 15,-3 3 4-15,-2 1-4 16,4 3 3-16,1-1-1 16,5 1-2-16,2 2 0 15,2 2 1-15,4 3-1 16,2 2 0-16,1 2 0 16,0 0 2-16,0 1-4 15,11 4 3-15,0-2-1 16,1 1 1-16,1-1-1 0,-1-6-1 15,3 1 1-15,0-8 0 16,3-4 0-16,-2-3-3 16,4-6 1-16,0-2 2 15,-1-3 0-15,0-2 3 16,-1 0 4-16,-2 0 2 16,-1 0-2-16,2-9-4 15,-1-3 1-15,0-2 7 16,4-6-7-16,-4-3 0 15,2-1 1-15,-6-2-4 16,-1 1 5-16,-4-1-4 16,-3-2-2-16,-2-3 6 15,-2-1-5-15,0 1-1 16,0-2 1-16,0 3-1 16,-3 1 3-16,-3 3-3 0,-3 3 1 15,2 4 2-15,-4 2-3 16,-2 1 1-16,-2 1-2 15,-5 2 0-15,2 1 1 16,-2 4-2-16,-3-1 0 16,4 7 1-16,-1-2-8 15,3 4 7-15,0 0-12 16,-2 0 14-16,1 10-2 16,-5 5-5-16,3 0 7 15,1 1 6-15,3 0-5 16,7-5 1-16,3-1-4 15,5-2 2-15,1 0-2 0,0 2-4 16,4 3-2-16,10 1 7 16,3 2 1-16,5 0 0 15,3-3 3-15,2 0-2 16,7-6 3-16,4-3-4 16,6-4 0-16,3 0 2 15,2-4-2-15,4-7-19 16,4 0-56-16,-8 6-106 15,-6 5-295-15</inkml:trace>
  <inkml:trace contextRef="#ctx0" brushRef="#br0" timeOffset="765.43">28118 11014 474 0,'0'0'106'0,"0"0"10"16,0 0 57-16,0 0-115 15,0 0-4-15,0 0-14 16,-86 19-15-16,74-5 0 0,0 3-6 16,4 0-6-16,1 5 13 15,1 0-17-15,3 2 7 16,1-1-5-16,2-1-6 15,0-2 0-15,0-3-5 16,0-1 0-16,6-1 0 16,3-1-4-16,5-4 4 15,-2-2 0-15,1-2 0 16,0-3 5-16,1 0-5 16,1-3 1-16,1 0 2 15,4 0 0-15,-5-10-2 16,-2 1 2-16,-5 4-2 15,-5-1-1-15,-3 2 1 0,0-2-1 16,0-1 0-16,-2-1 1 16,-7 0-1-16,-1 2 2 15,2 1 0-15,1 1-4 16,2 4 2-16,2 0 0 16,2 0-1-16,-1 0-7 15,2 0 3-15,-1 0 1 16,-3 3-3-16,2 6-17 15,2 2-61-15,0 0-187 16,0-5-492-16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45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3650,'0'0'7107,"0"16"-7107,0-2 48,0 4-48,0 0 0,0 2-16,0-2 16,0-4-304,0-4-1889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3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1 154 6675,'0'0'662,"19"-3"143,-4 1-599,22-3 566,61-1 1,-56 6-528,46 1 417,0-3-1,170-28 1,-102-7 967,-82 17-1365,1 3-1,0 4 1,107-6 0,289 24 1295,-93 1-738,-376-5-814,0-1 1,1 0-1,-1 1 1,1-1 0,-1 1-1,0 0 1,1 0 0,-1 0-1,0 0 1,0 0 0,0 0-1,0 1 1,0-1-1,0 1 1,0 0 0,0-1-1,-1 1 1,1 0 0,-1 0-1,1 0 1,-1 0 0,0 0-1,1 0 1,-1 0-1,0 1 1,0-1 0,-1 0-1,1 1 1,0-1 0,-1 0-1,1 5 1,1 9 49,0 1 1,-1 0-1,-1 26 0,-1-24-42,-3 440 126,3-453-201,1 5 14,0-1 1,-1 1 0,0 0-1,-5 17 1,5-25-128,0 0 1,0 0-1,-1-1 1,1 1 0,-1 0-1,1-1 1,-1 1-1,0-1 1,0 1-1,0-1 1,-1 0-1,1 0 1,0 0-1,-1 0 1,1 0-1,-1-1 1,0 1-1,1-1 1,-1 0-1,0 0 1,-3 1-1,-35 9-3671,-15 0-2076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3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1 112 7555,'0'0'627,"6"22"-277,25 74 229,-27-87-533,1 0 0,0 0 0,0 0 1,1-1-1,0 0 0,0 0 0,1 0 0,0-1 0,1 0 1,-1 0-1,15 8 0,-1 2 64,-11-9-40,1 0 1,0-1-1,0 0 0,1-1 1,-1 0-1,1 0 0,1-2 1,-1 1-1,1-2 0,0 0 0,0 0 1,0-1-1,0-1 0,0 0 1,0 0-1,0-2 0,0 1 1,0-2-1,21-4 0,4-5 154,0-1-1,38-17 1,-5 1 383,35-8-21,212-41 0,117 27-472,-111 40-156,-156 7 343,-118 1 41,0-2-1,54-11 1,-81 10-454,-1-1-1,0 0 1,0-2-1,-1-1 0,0 0 1,37-24-1,-55 31-351,1 0 0,-1-1 0,1 0 0,-1 1 0,0-1 0,0 0 0,0-1 0,-1 1 0,1 0 0,-1-1 0,4-7 0,-4-6-5232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4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0 7684,'0'0'5928,"-3"12"-5259,-2 1-611,1 1 0,1 0 0,0 0-1,1 0 1,0 16 0,0 60 696,0-32-188,8 90 0,0-116-500,2 1-1,14 39 1,4 16 57,-9-11 27,-4 0 0,3 89 0,-15 159 147,-10 29-2682,9-328 2144,0 8 47,0-12-6590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5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 5827,'0'0'4839,"5"0"-4281,142-11 1644,-35 1-997,398-24-429,-491 32-715,1 1-1,-1 2 1,0 0-1,0 1 1,1 0-1,-1 2 1,-1 0 0,1 2-1,28 11 1,1-3-25,-11-5-30,-36-9 4,1 1 0,-1 0-1,0 0 1,1 0 0,-1 0 0,0 0-1,0 1 1,0-1 0,0 0-1,0 0 1,0 1 0,0-1 0,0 1-1,0-1 1,0 1 0,-1-1-1,1 1 1,-1-1 0,1 1-1,-1-1 1,0 1 0,0 0 0,1 2-1,-1 45 54,-1-32-55,1 119 14,7 512 117,-5-378 47,-2-186-202,0-67-7,-1 0 0,0-1-1,-2 1 1,-6 25 0,8-37-154,-1 0-1,0 1 1,-1-1 0,1-1-1,-1 1 1,0 0-1,-7 8 1,8-11-128,0 0 0,0 0 0,0 0 0,0 0 0,-1-1 0,1 1 0,-1-1 0,1 1 0,-1-1-1,0 0 1,0 0 0,1 0 0,-1 0 0,0-1 0,-6 1 0,-22 0-3006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5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10405,'0'0'4271,"0"3"-3825,-3 37-125,2 1 0,1 0 1,8 50-1,1 49-75,-9 250-70,1-386-180,-1 0 0,1 0 1,0 0-1,0-1 0,0 1 0,0 0 1,1 0-1,-1-1 0,1 1 0,0-1 0,0 1 1,6 5-1,37 38-72,-22-24 100,-19-19-36,0-1-1,0 0 1,0 0 0,0 0 0,1-1 0,-1 1 0,1-1 0,0 0 0,-1 0 0,1-1-1,0 1 1,0-1 0,10 1 0,5 0-34,1-2 0,24-1 0,-4-1 79,194-14-61,-136 6 43,45-7-30,-78 8-344,0 2 0,86 3 0,-150 4 175,0 0-1,0 0 0,-1 1 0,1-1 0,0 0 0,0 1 1,0 0-1,0-1 0,0 1 0,-1 0 0,1 0 1,3 2-1,-5-2-93,1 0 0,0-1 0,-1 1 1,1 0-1,0 0 0,-1-1 0,0 1 0,1 0 0,-1 0 1,1 0-1,-1 0 0,0 0 0,1 0 0,-1-1 0,0 1 1,0 0-1,0 2 0,0 8-3297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6.7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4498,'-11'6'11005,"9"1"-10754,0-1 0,1 1-1,0 0 1,1 0 0,0 10 0,0-16-131,0 20-61,1 35-18,3 0 0,3-1 0,13 57 0,62 160-59,-65-212 35,-2 0 0,11 97-1,-24-138-15,21 186-6612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7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0 164 7716,'0'0'3721,"11"-3"-3283,23-5-219,152-41 418,-115 25 11,1 3 1,1 3-1,1 3 0,0 4 1,133-4-1,-202 16-613,1 0 0,-1 0-1,0 0 1,1 1 0,-1 0 0,0 0 0,0 0-1,0 1 1,0-1 0,-1 1 0,1 0 0,-1 1-1,1-1 1,-1 1 0,4 4 0,-3-2-21,1 0-1,-1 0 1,0 0 0,0 1-1,-1 0 1,1 0 0,-2 0-1,1 1 1,4 13 0,-3 7 2,-2 0 1,0 1 0,-2 0 0,-3 34-1,2 27 7,10 329-1093,-10-416 997,-4 36-999,4-38 907,-1 1 0,1-1 1,-1 0-1,1 1 0,-1-1 1,0 0-1,0 0 0,0 1 0,0-1 1,0 0-1,0 0 0,0 0 1,0 0-1,0 0 0,0 0 1,0-1-1,-1 1 0,1 0 1,0 0-1,-1-1 0,1 1 1,0-1-1,-4 1 0,-22 1-3533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8.1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15 3794,'-1'-15'11264,"-3"37"-10850,1 0 0,1 0 1,1 0-1,2 32 1,0-12-222,0-28-161,1 0 1,1 0 0,0-1 0,1 1-1,10 24 1,1 2 48,-8-16-153,-1 0 0,4 32 0,-7-9-5037,-3-22-971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40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50 3730,'8'0'12410,"1"0"-12911,29 2 625,54 9 0,-10 0 346,386 0 802,-467-11-1272,458-42 288,-35 1-194,-368 40-86,261 3 53,-288 2-74,47 12 0,11 2-9,-84-17 133,0-1-539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40.4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2 12342,'0'0'520,"9"0"-93,14 0-5,-7-1-120,0 1-1,1 1 1,-1 0 0,26 6 0,-37-6-252,0 1-1,0 0 0,0 0 1,0 0-1,0 1 1,-1-1-1,1 1 0,-1 0 1,1 1-1,-1-1 0,0 1 1,0-1-1,-1 1 0,1 1 1,-1-1-1,0 0 0,0 1 1,0-1-1,2 8 0,-1-3 15,-1 1-1,0 0 1,-1 1-1,0-1 1,0 0-1,-1 1 1,-1-1-1,0 1 0,-2 20 1,0-14-28,-2 0 1,1-1 0,-2 1-1,0-1 1,-10 21-1,1-6-285,-2-1 0,0 0-1,-2-1 1,-2-1 0,0-1 0,-41 41-1,61-68 242,-24 19-1447,23-18 1191,0 0 0,0-1 0,0 1-1,0-1 1,0 1 0,0-1 0,0 1 0,0-1 0,0 0 0,-1 1 0,1-1 0,0 0 0,0 0 0,0 0 0,-1 0 0,1 0 0,0 0 0,0 0 0,-2-1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45.6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 8132,'0'0'4546,"-26"73"-4290,21-51-96,5 0-128,0-2-32,0-2-32,0-4-704,0-4-1425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41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1 222 6435,'0'0'4837,"13"-12"-4301,47-35 246,-56 45-703,0-1 1,0 1-1,0 0 0,1 0 1,-1 1-1,0-1 1,1 1-1,-1 0 1,1 0-1,0 1 0,-1-1 1,1 1-1,-1 0 1,1 0-1,7 2 1,9-1 255,-20-1-308,1 0-1,0 0 1,0 1 0,0-1 0,0 0 0,-1 1-1,1-1 1,0 1 0,-1-1 0,1 1 0,0 0 0,-1 0-1,1 0 1,-1 0 0,1 0 0,-1 0 0,1 0-1,-1 1 1,0-1 0,0 0 0,0 1 0,1-1-1,-1 1 1,-1-1 0,1 1 0,0 0 0,0-1 0,-1 1-1,1 0 1,0-1 0,0 5 0,0 4 77,1 1 0,-2 0 0,1 0 0,-3 15 0,2-4-12,-1-5 25,-1 0 1,-1-1-1,0 1 1,-1-1-1,-1 0 1,-11 26-1,-7 26 123,42-86-1332,13-27 178,-1-2 0,-3-1 0,-3-1 0,-1-1 0,29-92-1,-48 130 742,-3 6 68,0 0 1,0 0 0,0 0-1,-1 0 1,0 0 0,0 0 0,0 0-1,-1-1 1,0-10 0,-1 17 178,-1 0 1,1-1-1,-1 1 1,1 0 0,-1 0-1,1 0 1,-1 0-1,1 0 1,0 0-1,-1 0 1,1 0-1,-1 1 1,1-1-1,-1 1 1,1-1 0,0 1-1,-2 0 1,-4 3 215,1 0 0,-1 1 1,1 0-1,0 0 0,1 1 0,-1-1 1,1 1-1,0 0 0,-4 7 1,2-2 115,0 0-1,1 0 1,0 0 0,1 1 0,-4 13 0,5-8-214,0 1-1,2 0 1,0 0-1,0 0 1,2 0-1,0 0 1,1 0 0,1-1-1,6 26 1,-5-36-166,-1 0 0,1 0 0,0-1 0,1 1 0,-1-1 0,1 0 0,1 0 0,-1 0 0,1-1 0,0 1 0,0-1 1,1-1-1,-1 1 0,1-1 0,0 1 0,0-2 0,1 1 0,-1-1 0,1 0 0,0 0 0,-1-1 0,14 3 0,-12-3-207,0-1-1,0 0 1,1 0 0,-1-1-1,0 0 1,1 0-1,-1-1 1,14-3-1,-15 2-394,-1 0-1,1-1 0,-1 1 0,0-1 0,1 0 0,-1-1 0,-1 1 0,1-1 0,-1-1 0,10-8 0,16-23-7797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41.7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81 7251,'0'0'2487,"10"-12"-2050,32-39-10,-41 49-364,1 1 0,-1-1-1,1 1 1,-1-1 0,1 1-1,0 0 1,0-1 0,-1 1 0,1 0-1,0 0 1,0 0 0,4-1-1,-6 2-30,1 0-1,0 0 0,-1 0 1,1 0-1,-1 1 0,1-1 1,0 0-1,-1 0 0,1 0 1,-1 0-1,1 1 0,-1-1 0,1 0 1,0 0-1,-1 1 0,1-1 1,-1 0-1,0 1 0,1-1 1,-1 1-1,1-1 0,-1 1 1,0-1-1,1 1 0,-1-1 1,1 2-1,0 1 103,1 1 1,-1 0 0,0 0-1,0 0 1,-1 0-1,1 0 1,-1 7-1,0-7-81,2 18 216,-1-1 0,-2 1 0,0 0-1,-1 0 1,-2 0 0,-5 21 0,8-41-248,-1 3 58,1 0-1,-1 0 1,1 0-1,0 1 1,0-1-1,0 5 1,15-9-213,131-15 67,-145 14 69,1 0 0,-1 0-1,1 0 1,-1 0 0,1 0-1,-1 0 1,1 0 0,-1 0-1,1 0 1,-1 0 0,0 1-1,1-1 1,-1 0-1,1 0 1,-1 0 0,0 1-1,1-1 1,-1 0 0,0 1-1,1-1 1,-1 0 0,0 1-1,1-1 1,-1 0-1,0 1 1,0-1 0,1 1-1,-1-1 1,0 0 0,0 1-1,0-1 1,0 1 0,1 18 87,-2-11-16,1 2-27,-2 0 0,1 0 0,-2 0 0,1 0 0,-1 0 0,-1 0 0,0-1 0,0 1 0,-1-1 0,0 0 0,-7 9 0,-10 11-810,-47 48-1,-44 31-4691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46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6131,'0'0'480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5:36.7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23 110 10405,'0'0'5914,"-4"-4"-5569,-11-10-217,12 10-99,5 3-33,0-1 0,-1 1 0,1 0 0,1 0 0,-1 0 0,0 1 0,0-1 0,0 0 0,0 1 0,1 0 0,-1-1 0,0 1 0,0 0 0,3 0-1,-1 0 7,191-33-1369,-68 0-7043,-95 22 2546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5:37.1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6467,'0'0'4050,"0"48"-3810,0-24 0,0 0 64,0 0-160,0 0-96,0 0-32,0-5-16,0-1-528,0-8-1185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5:37.4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1 9556,'0'0'5027,"-29"113"-4547,29-83-352,0-2 160,4-4-160,3-2-96,-1-4-32,-1-4 0,-1-2-608,-1 0-1217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5:37.7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1 257 10997,'0'0'5779,"53"-72"-5715,14 47 128,10-3-48,5 2-64,2 0-16,0 2-32,-2 2-64,-2 4 32,-5 6-880,-9 8-1618,-15 4-2128,-13 0-3730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5:38.1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1 192 11301,'0'0'5123,"35"-2"-5123,29-22 496,5-2-256,4 2-144,-4-4-48,-3 6-48,-2 3 64,-6 1-64,-5 4-608,-4 4-1617,-12 6-3026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5:45.5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55 7267,'0'0'7465,"-8"-15"-5005,9 14-2461,1-1 1,-1 0 0,1 1-1,-1-1 1,1 1-1,-1 0 1,1-1 0,0 1-1,-1 0 1,1 0-1,0 0 1,0 0 0,3-1-1,32-10-9,-28 10 7,1 0 1,1 0 0,0 1 0,0 0-1,-1 1 1,17 1 0,2 0-22,-30 30 99,-2-21-44,1 0 1,-2 0 0,1-1 0,-1 1 0,-9 15 0,8-18-31,1 1 0,0 0 0,0 0 0,1 0 0,0 0 1,1 0-1,0 1 0,0 0 0,-1 13 0,3-21-3,0 0-1,0 0 0,0 1 0,0-1 0,0 0 1,0 0-1,0 0 0,0 0 0,1 0 0,-1 0 1,0 0-1,1 0 0,-1 1 0,1-1 0,-1 0 1,1-1-1,-1 1 0,1 0 0,0 0 0,0 0 1,-1 0-1,1 0 0,0-1 0,0 1 0,0 0 1,1 0-1,2 0 2,-1 0 0,1 0 1,-1-1-1,1 1 0,-1-1 1,1 0-1,4 0 0,-2 0 2,39-3-361,-1-2 0,0-1 0,0-3 0,62-20-1,-94 25-36,46-12-3261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8:08:50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0 621 5298,'0'0'7556,"2"-3"-6486,92-180 1713,-56 113-2416,-30 54-300,0-1 0,-2 0-1,0 0 1,-1-1 0,-1 1-1,4-33 1,-4-108 776,-4 105-426,0 52-180,-29 1 190,25-1-402,-1 1 1,1 1-1,0-1 0,-1 0 1,1 1-1,0 0 0,-1 0 1,1 0-1,0 1 1,0-1-1,-6 4 0,6-1-18,0-1 0,0 1 0,1-1 0,-1 1 0,1 0 0,0 1 0,0-1 0,0 0 0,-3 7-1,-3 9 17,0 0 0,1 0-1,0 1 1,2 0 0,1 1-1,0 0 1,-1 22 0,2 11 52,5 91-1,2-125-68,0 0 0,2-1-1,0 0 1,1 0 0,1-1 0,12 24-1,-17-39-25,0 0 1,0 0-1,1-1 0,0 1 0,0 0 0,0-1 1,0 0-1,0 0 0,1 0 0,0 0 0,-1 0 0,1-1 1,0 1-1,0-1 0,0 0 0,0-1 0,1 1 0,-1-1 1,1 1-1,5 0 0,10 0-645,-1 0-1,1-1 1,30-2 0,-11-1-1097,-35 2 1660,0 0 1,0 0 0,-1 0 0,1-1-1,0 0 1,-1 0 0,1 0-1,-1 0 1,1 0 0,-1-1-1,1 0 1,-1 0 0,0 0 0,0 0-1,0 0 1,0 0 0,0-1-1,-1 1 1,1-1 0,-1 0-1,1 0 1,-1 0 0,0 0 0,0 0-1,0-1 1,-1 1 0,1 0-1,-1-1 1,0 1 0,0-1 0,1-6-1,6-4 7020,-7 14-6742,-1 1-175,0 1 1,1 0-1,0-1 0,-1 1 1,1-1-1,0 1 0,-1-1 1,1 0-1,0 1 0,0-1 0,0 0 1,1 0-1,-1 1 0,0-1 1,0 0-1,2 1 0,29 20 3,-21-15-9,-5-4 8,-1 0-1,1 0 1,0-1-1,0 1 0,0-1 1,0-1-1,0 1 1,0-1-1,1 0 0,-1 0 1,0-1-1,1 0 0,9-1 1,-12 1 6,-3-4 20,1-1 0,-1 0 0,-1 1 0,1-1 0,-1 0 0,0 1 1,0-1-1,-1-8 0,1 5 35,1-8-5,-1-29 83,0 43-139,-1 0 1,1 0-1,0 1 1,0-1 0,-1 0-1,1 0 1,-1 0-1,0 1 1,1-1 0,-1 0-1,0 1 1,0-1-1,0 1 1,0-1 0,0 1-1,-1-1 1,1 1-1,-2-2 1,-1 2 50,0 0 0,0 0 0,0 0 0,0 1 0,0 0 0,0 0 0,0 0 0,0 0 0,-7 2 0,-7-1-31,12-1-29,-24 2 125,29-2-124,0 0-1,0 0 1,0 0 0,0 1-1,1-1 1,-1 0-1,0 0 1,0 1 0,0-1-1,1 1 1,-1-1 0,0 1-1,1-1 1,-1 1 0,0-1-1,1 1 1,-1 0-1,1-1 1,-1 1 0,1 0-1,-1-1 1,1 1 0,-1 0-1,1 0 1,0 0 0,-1-1-1,1 1 1,0 0-1,0 0 1,0 0 0,-1 1-1,1-2-279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45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1 105 8788,'0'0'4098,"126"-48"-3218,-77 34-47,4-2-465,4 4-208,1 4-80,-1 2-64,-1 6-16,-3 0-416,-4 0-1425,-7 12-1297,-11 8-1792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8:08:5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0 489 4610,'0'0'8118,"18"0"-5068,-9-1-2949,0 0 0,0-1 0,0 0 0,-1 0 0,1-1 0,-1 0 1,1-1-1,-1 0 0,0 0 0,-1-1 0,1 0 0,13-11 0,-4 1 0,-1 0-1,0-1 1,-1 0-1,15-23 1,-22 28-60,-1-1 1,-1 1-1,0-1 1,-1 0-1,0-1 1,0 1-1,-2-1 1,5-22-1,-4-1 344,-1-67 0,-3 78-264,0 23-116,0-1 0,0 1 0,-1 0-1,1-1 1,0 1 0,-1 0 0,1 0 0,-1-1-1,0 1 1,0 0 0,-1-2 0,1 3 34,1 0-1,-1 0 1,0 0 0,0 0 0,0 0 0,0 1 0,0-1 0,0 0 0,0 1-1,0-1 1,0 1 0,0-1 0,0 1 0,0 0 0,0-1 0,-1 1-1,1 0 1,0 0 0,0-1 0,0 1 0,-2 1 0,2-1 115,-35 3 217,26 1-364,1 1-1,1 0 1,-1 1-1,1 0 1,0 1-1,0-1 1,1 2-1,-11 11 1,4-2 27,1 1 1,-21 39 0,26-41-11,1 1 1,0 0-1,2 0 0,0 1 1,1 0-1,1-1 0,-2 26 0,6 130-42,-1-171 18,1 19 8,2 0 1,1 0-1,0 0 0,1-1 1,2 0-1,0 0 0,1 0 1,12 22-1,-17-37-21,1 0 0,0 0 0,-1-1 0,2 1 1,-1-1-1,0 0 0,1 0 0,0 0 0,0-1 0,0 1 0,0-1 1,0-1-1,1 1 0,0-1 0,-1 0 0,1 0 0,0 0 1,6 0-1,-4-1-105,-1 0 1,1 0-1,-1-1 1,1-1-1,0 1 1,-1-1-1,1 0 1,-1-1-1,1 1 1,-1-2-1,0 1 1,1-1 0,-1 0-1,7-5 1,18-14-2472,-1-1 1,39-39-1,-42 36-1598,-6 9-2565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8:08:53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8 218 6659,'0'0'8423,"0"0"-8347,0 0 1,-1 0-1,1 0 1,0 0 0,-1 0-1,1 0 1,0 0 0,-1 0-1,1 0 1,0 0 0,0 0-1,-1-1 1,1 1-1,0 0 1,-1 0 0,1 0-1,0 0 1,0-1 0,-1 1-1,1 0 1,0 0-1,0-1 1,-1 1 0,1 0-1,0 0 1,0-1 0,0 1-1,-1-1 1,3-14-8,0-1 1,1 0-1,0 1 0,1 0 1,1 0-1,0 0 0,1 0 1,1 1-1,9-14 1,2-9 79,-14 27-112,-3 9 724,-1 3-545,12 258 600,-13-257-855,1 0-1,1 0 1,-1 0-1,0 0 1,1-1-1,-1 1 1,1 0-1,1 3 1,-1-5-74,-1 1 0,1-1 0,0-1 1,0 1-1,0 0 0,-1 0 0,1 0 1,0 0-1,0-1 0,0 1 0,0 0 1,0-1-1,0 1 0,1-1 0,-1 1 1,0-1-1,0 1 0,0-1 0,0 0 1,1 0-1,1 1 0,12-1-5871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8:08:5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1 684 5619,'0'-1'8445,"11"-12"-8121,12-11-164,-1-1 1,-1 0 0,-1-2-1,-2 0 1,0-2-1,-2 0 1,-1 0 0,-1-2-1,-2 0 1,-1 0-1,-2-1 1,0 0-1,-3-1 1,0 1 0,1-61-1,-6 61 10,0 24-108,0-1 0,-1 1 1,0 0-1,0 0 0,0 0 0,-1 0 1,-1 0-1,0 0 0,-4-12 0,6 19-9,0 0 1,-1 0-1,1 0 0,-1 0 0,1 0 0,-1 0 0,0 0 0,1 0 0,-1 0 0,0 1 0,0-1 0,1 0 0,-1 1 0,0-1 0,-2-1 0,3 3-36,-1-1 1,0 1-1,0-1 1,0 0-1,1 1 1,-1-1-1,0 1 1,1 0-1,-1-1 1,0 1-1,1-1 0,-1 1 1,1 0-1,-1 0 1,1-1-1,-1 1 1,1 0-1,0 0 1,-1-1-1,1 1 1,-1 1-1,-7 20 5,1 0 0,0 0 0,2 0 0,0 1 0,2-1 0,-2 46 0,-1 0 16,-3 176 26,10-200-61,-1-39-7,0-1 1,1 1 0,-1 0-1,1-1 1,1 1-1,-1-1 1,1 0-1,-1 1 1,1-1 0,0 0-1,1 0 1,-1 0-1,1 0 1,-1-1-1,1 1 1,0-1 0,1 1-1,-1-1 1,1 0-1,-1 0 1,1-1-1,0 1 1,0-1-1,0 0 1,0 0 0,1 0-1,4 1 1,6 3-20,1-2 0,0 0 0,0-1 0,0 0 0,0-2 1,23 0-1,87-5-2602,-44-9-4662,-45 6 215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8:08:5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61 6515,'0'0'5875,"-1"-1"-5847,1 0 1,-1 1 0,1-1 0,0 0 0,-1 0-1,1 0 1,0 0 0,0 0 0,0 1 0,0-1-1,0 0 1,0 0 0,0 0 0,0 0 0,0 0-1,0 0 1,0 1 0,0-1 0,1 0-1,-1 0 1,0 0 0,1 0 0,0-1 0,18-5 177,0 0 0,0 1 0,1 0-1,33-3 1,5 5 389,-57 5-560,0 0 0,-1 0 0,1 0 0,0-1 0,-1 1 0,0 0-1,1 0 1,-1 0 0,1 0 0,-1 0 0,0 0 0,0 0-1,1 0 1,-1 0 0,0 0 0,0 0 0,0 0 0,0 0 0,0 0-1,0 0 1,-1 0 0,1 2 0,0-1 97,0 5-21,0 0 1,-1 0-1,1 0 0,-1-1 0,0 1 0,-1 0 1,0 0-1,0-1 0,-1 1 0,1-1 1,-1 1-1,-1-1 0,1 0 0,-1 0 0,-7 8 1,3-4-64,0 0 0,1 0 0,0 0 0,0 1 0,2 0 0,-1 0 0,1 1 0,1 0 0,0 0 0,1 0 0,0 0 0,-2 23 0,5-35-47,0 1 0,0 0 0,1-1 0,-1 1 0,0 0 0,0-1 0,1 1 0,-1 0 0,1-1 0,-1 1 0,0-1 0,1 1 0,-1-1 0,1 1 0,0-1 0,-1 1 0,1-1 0,-1 0 0,1 1 0,-1-1 0,1 0 0,0 1 0,-1-1 0,1 0 0,0 0 0,-1 0 0,1 0 0,0 1 0,0-1 0,0 0 0,28 1-6,-25-1 6,26 0-10,85-4 23,-101 3-32,0-2 0,-1 1 0,1-2 0,-1 0 1,0-1-1,17-8 0,75-39-3208,-64 30-2662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8:08:58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322 485 4706,'0'0'3957,"2"-4"-3069,0 0-381,4-6-301,-4 0 4209,-3 9-4325,0 1 1,0-1-1,0 0 1,0 1-1,-1 0 1,1-1-1,0 1 0,0 0 1,0-1-1,0 1 1,-1 0-1,1 0 1,0 0-1,0 0 1,0 0-1,0 0 1,-2 1-1,-4-1 40,-36-4 261,-1 2 0,-58 6 1,97-3-365,0 0 0,0 0 0,0 1 0,0-1 0,0 1 0,1 1 1,-1-1-1,1 1 0,-1-1 0,1 1 0,0 0 0,0 1 0,0-1 0,1 1 0,-1 0 0,1-1 1,0 2-1,0-1 0,0 0 0,0 1 0,1-1 0,0 1 0,0-1 0,0 1 0,0 0 1,0 6-1,-3 11 2,0 0 0,2 0 0,1 0 0,0 37 0,2-44-13,-1-11-1,1 1 0,0-1 1,0 1-1,1-1 0,-1 0 1,1 1-1,2 6 0,-2-10-14,-1 1-1,1-1 0,0 1 1,1-1-1,-1 0 0,0 1 1,0-1-1,0 0 1,1 0-1,-1 0 0,1 0 1,-1 0-1,0 0 0,1-1 1,0 1-1,-1 0 1,1-1-1,-1 1 0,1-1 1,0 0-1,-1 1 0,1-1 1,3 0-1,0 1 0,-1-1 0,1 1 0,-1-1 0,1 0 0,0 0 0,-1 0 0,1 0 0,-1-1 0,1 0 0,-1 0 0,1 0 0,-1-1 0,0 0 0,1 1 0,-1-1 0,0-1 0,0 1 0,0-1 0,-1 1 0,1-1 0,-1 0 0,1 0 0,-1-1 0,0 1 0,0-1 0,0 1 0,2-6 0,15-23 7,-1 0 0,-2-1 0,-2 0 1,0-2-1,-3 0 0,-1 0 0,11-59 0,-10 11 5,-3 0 0,-3-108 1,-2 160-3,-4 30-20,0 8 66,0 882 1027,0-886-1083,-1 0 0,1 0 0,0 0-1,1 0 1,-1 1 0,0-1 0,1 0 0,0 0 0,0 0 0,0 0 0,0-1 0,0 1 0,0 0 0,1 0 0,3 4 0,-3-5-48,1-1 0,0 1 1,-1 0-1,1-1 1,0 0-1,0 0 0,0 0 1,0 0-1,0 0 0,0-1 1,0 1-1,0-1 1,0 0-1,0 1 0,6-2 1,-1 1-202,-1-1 1,1 0-1,-1 0 1,1-1-1,-1 0 0,0 0 1,1-1-1,8-4 1,53-35-3485,-42 25 1616,20-12-1986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8:08:58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6 560,'0'0'11419,"-6"-2"-10165,3 1-1199,0 0 1,1 1-1,-1-1 1,0 1-1,0 0 1,1 0-1,-1 0 1,0 0 0,1 0-1,-1 0 1,0 1-1,0-1 1,1 1-1,-1 0 1,1 0-1,-1 0 1,1 0-1,-1 0 1,1 1-1,-1-1 1,1 1-1,0-1 1,0 1-1,0 0 1,0 0 0,-2 2-1,-10 11 113,0 1 1,0 0-1,2 1 1,0 1-1,1 0 0,1 0 1,1 1-1,0 0 1,1 1-1,2-1 0,0 2 1,1-1-1,0 1 1,2-1-1,1 1 0,0 30 1,1-43-160,1 0 0,1 0 0,-1 0 1,1 1-1,1-1 0,0 0 0,3 9 1,-4-14-12,1-1 0,-1 1 0,1 0 1,0-1-1,0 1 0,0-1 0,0 1 1,1-1-1,-1 0 0,1 0 0,-1 0 1,1 0-1,0-1 0,0 1 1,0-1-1,0 1 0,0-1 0,0 0 1,0 0-1,6 1 0,1 0 2,0-1 0,0 1 0,0-2 0,0 1 0,0-1 0,0-1 0,0 0 0,1 0 0,-2-1 0,1 0 0,0-1 0,0 0 0,14-7 0,-11 2 19,-1-2 0,0 1 1,0-1-1,17-20 0,-28 29 4,0-1 1,0 1-1,0-1 0,0 1 1,0-1-1,-1 0 0,1 1 1,-1-1-1,1 0 0,-1 1 1,0-1-1,0 0 0,0 1 1,0-1-1,0 0 0,0 1 1,0-1-1,0 0 0,0 0 1,-1 1-1,1-1 0,-1 0 1,0 1-1,1-1 0,-1 1 1,0-1-1,0 1 0,0-1 1,0 1-1,0 0 0,0-1 1,0 1-1,0 0 0,-1 0 1,1 0-1,0 0 0,-1 0 1,1 0-1,-1 0 0,1 0 1,-1 1-1,1-1 0,-1 0 1,0 1-1,1 0 0,-3-1 1,-62-1 247,38 3-249,27-1-26,0 0 1,1 0-1,-1 0 0,1 0 1,-1 0-1,0 0 1,1 0-1,-1 0 0,0 0 1,1 0-1,-1 1 0,1-1 1,-1 0-1,1 0 0,-1 1 1,1-1-1,-1 0 0,1 1 1,-1-1-1,1 1 0,-1-1 1,1 1-1,0-1 0,-1 1 1,1-1-1,-1 1 0,1-1 1,-1 2-1,0 17-739,1-12 165,0-7 435,0 1 0,1 0 1,-1-1-1,0 1 0,0-1 0,0 1 1,1-1-1,-1 1 0,0-1 0,1 1 1,-1-1-1,1 1 0,-1-1 0,0 0 1,1 1-1,-1-1 0,1 1 0,-1-1 1,1 0-1,-1 0 0,1 1 0,-1-1 1,1 0-1,0 0 0,-1 0 0,1 1 1,-1-1-1,1 0 0,0 0 0,-1 0 1,1 0-1,-1 0 0,1 0 0,-1 0 1,1 0-1,1-1 0,1 1-994,24 1-7174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30T02:12:51.3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21392 8025 581 0,'0'0'136'15,"0"0"-93"-15,0 0 100 16,0 0-66-16,0 0-14 15,0 0-35-15,0 0-4 16,0 0 14-16,-20-24-20 16,12 24-6-16,-1 0 16 0,-3 0-24 15,-3 0-4 1,-3 0 0-16,-2 8-3 0,-2 7 3 16,0 3 0-16,0 3 3 15,1 4-2-15,6 2 0 16,4 2-1-16,8 3-1 15,3-1 1-15,0-1 0 16,17 1 0-16,7-3-3 16,3-2 1-16,3-3 4 15,-1-5-3-15,0-5 1 16,-4-7 0-16,1-3 2 16,-3-3-2-16,0 0 0 15,-4-10 1-15,2-14-1 16,-2-5 3-16,-2-5-2 15,-5 3 3-15,-8 0 3 0,-4 2-6 16,0 2 5 0,-16-1 9-16,-4 3-11 0,-5 1-3 15,-2 3 1-15,2 5 4 16,0 3 2-16,5 2-4 16,5 5-4-16,5 2 2 15,5 3-2-15,4-1 0 16,1 2 0-16,0 0-16 15,0 0-29-15,6 0-51 16,17 0-25-16,3 0-158 16,3-1-225-16</inkml:trace>
  <inkml:trace contextRef="#ctx0" brushRef="#br0" timeOffset="381.32">21654 8147 622 0,'0'0'134'0,"0"0"-52"0,0 0 49 15,0 0-60-15,0 0-32 16,0 0-21-16,-3 2 2 16,3-2-6-16,0 1-8 15,12 0-1-15,13 4 4 16,8-4 6-16,5 0-1 16,3 1-5-16,-2-1-5 15,-2 1-4-15,0-2 2 16,-4 0-5-16,-3 0 3 15,-2 0-2-15,1-3-21 16,-4-4-39-16,-1 1-4 16,-5 1-98-16,-10-1-129 15,-6 1-102-15</inkml:trace>
  <inkml:trace contextRef="#ctx0" brushRef="#br0" timeOffset="622.41">22063 8051 576 0,'0'0'88'16,"0"0"5"-16,0 0 3 16,0 0-50-16,0 0-34 15,0 0-12-15,11-1 0 16,-2 1 1-16,3 4 3 16,3 5-3-16,-1 3 24 15,-1 4 95-15,-6 0-64 16,-5 5-43-16,-2 1-2 15,0 2-5-15,-14 2-6 16,-2-2-15-16,-1-1-49 0,1-5-166 16,4-7-313-16</inkml:trace>
  <inkml:trace contextRef="#ctx0" brushRef="#br0" timeOffset="1342.49">23247 8122 323 0,'0'0'381'16,"0"0"-298"-16,0 0 49 15,0 0-79-15,0 0-36 16,0 0-17-16,3-65 3 16,5 46 14-16,-1 0 25 15,2 1-12-15,-5 6-5 0,-1 1 6 16,0 5-20-16,-1 1 2 16,-2 4-3-16,0 1 2 15,0 0 2-15,0 0-11 16,0 0-3-16,1 0 0 15,2 3-9-15,2 12 9 16,4 6 5-16,-3 5 4 16,-2 4-1-16,-1 2-4 15,-1 0 1-15,-1-1-2 16,-1-1 0-16,0-3-3 16,2-3 3-16,-1-6-3 15,-1-3 0-15,2-5-10 16,-2-4-25-16,0 0-30 15,0-4-65-15,0 1-187 16</inkml:trace>
  <inkml:trace contextRef="#ctx0" brushRef="#br0" timeOffset="1637.76">23181 8372 816 0,'0'0'157'16,"0"0"-120"-16,0 0 41 16,0 0-44-16,0 0-20 15,0 0-7-15,36 0 19 0,-6-1 1 16,3-2-6-16,3-2-6 16,0 3 3-1,-1-2-3-15,-3 4-6 0,-5 0-3 16,-7 0-5-16,-2 0 2 15,-3 0-3-15,-1 0-3 16,2-6-18-16,-1-2-59 16,-2-2-84-16,-7 3-526 15</inkml:trace>
  <inkml:trace contextRef="#ctx0" brushRef="#br0" timeOffset="2744.54">21313 9560 632 0,'0'0'133'0,"0"0"-84"0,0 0 73 16,0 0-66-16,0 0-55 15,0 0-1-15,0-16 0 16,10-2 15-16,3-7 2 16,-1 0 0-16,-1 2-6 15,-3 2-7-15,-2 2 7 16,-1 5-9-16,-1 4 2 15,-1 6-4-15,-1 1 0 16,-2 3-1-16,0 0 1 16,0 0 0-16,0 0 0 15,0 8-8-15,4 11 8 16,0 7 20-16,2 4-11 0,-1 4-2 16,-2 2 5-1,0-1-9-15,0-4 4 0,-1-1-7 16,2-7-1-16,-3-1-4 15,-1-4-16-15,0-1-53 16,0-3-124-16,0-2-157 16</inkml:trace>
  <inkml:trace contextRef="#ctx0" brushRef="#br0" timeOffset="2957.35">21320 9829 73 0,'0'0'811'0,"0"0"-792"16,0 0 44-16,0 0-8 0,0 0-54 15,0 0 3-15,41-4 3 16,-14-4 14-16,7-1-14 16,1 1-6-16,3 0-2 15,4 2-19-15,6-4-132 16,-3 3-134-16,2-3-198 15</inkml:trace>
  <inkml:trace contextRef="#ctx0" brushRef="#br0" timeOffset="3283.21">21801 9676 680 0,'0'0'184'15,"0"0"-141"-15,0 0 76 16,0 0-72-16,0 0-35 16,0 0-4-16,-4-10-8 15,17 10 0-15,8-2 19 16,3 1-9-16,0 0 1 0,3 1-5 15,0-3-5-15,1 1 5 16,0 1-6-16,2-2-2 16,0 0-9-16,-3-1-29 15,0-5-38-15,-6 0-99 16,-4-2-132-16,-7-1-154 16</inkml:trace>
  <inkml:trace contextRef="#ctx0" brushRef="#br0" timeOffset="3529.71">22118 9509 663 0,'0'0'77'0,"0"0"-5"0,0 0 0 16,0 0-51 0,0 0 15-16,0 0 7 0,56 12 14 15,-38-1-25-15,-3 3 0 16,-4 3-8-16,-3 2-6 15,-5 6-5-15,-3 5-10 16,0 1 1-16,-17 2 3 16,-1 1-7-16,-2-6-7 15,7-3-54-15,4-6-63 16,8-8-184-16,1-7-325 16</inkml:trace>
  <inkml:trace contextRef="#ctx0" brushRef="#br0" timeOffset="4190.38">23047 9467 603 0,'0'0'151'16,"0"0"15"-16,0 0-51 15,0 0-67-15,0 0-25 16,0 0-13-16,-12-32 2 16,24 23-12-16,4 1 1 15,1 2-2-15,1 1 3 16,1 4 1-16,-1 1-1 15,1 0-1-15,0 0 7 16,-2 10-8-16,-2 4 2 0,-4 5-2 16,-5 3 4-16,-3 3-1 15,-3 3 6-15,0-1-8 16,-6 2 13-16,-11-2-11 16,1-1 2-16,-2-2 4 15,3-5-4-15,3-1 4 16,5-6-2-16,5-5-6 15,2 1 0-15,0-3-1 16,0 4-4-16,13-1 3 16,4-2 1-16,7-2 5 15,0-2-3-15,1-2-2 0,5 0 1 16,0 0-1 0,3-6 0-16,1-5-21 0,3-5-65 15,-3 4-143 1,-1 2-638-16</inkml:trace>
  <inkml:trace contextRef="#ctx0" brushRef="#br0" timeOffset="5576.24">21379 10663 417 0,'0'0'57'0,"0"0"9"16,0 0 29-16,0 0 12 15,0 0 17-15,0 0-55 0,-31 2-15 16,31-2-34 0,0 0-20-16,0-3-2 0,0-2 2 15,9-3 1-15,7-4 3 16,3 0-2-16,0 5 1 15,0-1-2-15,-3 2-1 16,1 5-1-16,-4 1 1 16,-1 0 2-16,-3 0-2 15,-1 1 0-15,-5 9-3 16,-2 7 3-16,-1 5 1 16,0 6 6-16,-11 1 0 15,-4 2 2-15,-1-4-5 16,4-2 4-16,2-4 4 0,4-7-5 15,3 0 2 1,3-5-8-16,0-1 2 0,0 1-3 16,4 2 5-16,9-1-4 15,-2 0-1-15,3-3 0 16,-1-1 7-16,4-3-7 16,0-3-6-16,6 0 3 15,3 0-29-15,3-6-65 16,2-4-204-16,-1 0-172 15</inkml:trace>
  <inkml:trace contextRef="#ctx0" brushRef="#br0" timeOffset="5902.85">21813 10826 686 0,'0'0'180'0,"0"0"-149"16,0 0 33-16,0 0-36 15,0 0-21-15,0 0-2 16,29-2 8-16,-10 0 7 16,5-1-3-16,0 2-3 15,4 1-1-15,2 0-12 16,3 0 1-16,0 0 2 15,2 0-3-15,-2 0-1 0,0 2 0 16,-3 0 2-16,-2-2-4 16,-2 0-13-16,1 0-46 15,-4-6-58-15,-5-4-126 16,-6-2-131-16</inkml:trace>
  <inkml:trace contextRef="#ctx0" brushRef="#br0" timeOffset="6162.42">22243 10678 604 0,'0'0'75'15,"0"0"25"-15,0 0-8 0,0 0-66 16,0 0 10 0,0 0 14-16,60 0 4 0,-37 5-19 15,1 4-12-15,-3 2 0 16,-3 4-12-16,-3 1 0 15,-5 3 2-15,-7 6-10 16,-3 0 10-16,0 2-11 16,-4 1 2-16,-12-3 1 15,-1 1-5-15,1-3-14 16,1-5-49-16,2-4-87 16,8-6-188-16</inkml:trace>
  <inkml:trace contextRef="#ctx0" brushRef="#br0" timeOffset="6752.52">22989 10624 420 0,'0'0'135'15,"0"0"-103"-15,0 0 44 16,0 0 18-16,0 0-4 15,0 0-28-15,79-43-30 16,-68 43-9-16,-3 0 10 16,0 1-8-16,-2 10 4 15,-3 4-19-15,0 5 0 16,-3 3 7-16,0-2 6 16,0-1-17-16,0-6 22 15,0-4-22-15,0-5 1 16,0-2-7-16,0-1-4 15,8 0 2-15,5-2 2 0,2 0 1 16,7 0 4-16,3 0-5 16,2 0 3-16,0 0-1 15,0 3 0-15,-3 3 1 16,0 1-1-16,-8 2 5 16,-2 0 7-16,-8 1-2 15,-6 5 6-15,0-1 8 16,-5 7-11-16,-15 0 4 15,-6 1-11-15,-3 2-7 16,-4-3-1-16,2-1-33 16,4-6-41-16,5-4-49 15,0-5-370-15</inkml:trace>
  <inkml:trace contextRef="#ctx0" brushRef="#br0" timeOffset="7887.57">21306 11897 614 0,'0'0'110'0,"0"0"-24"16,0 0 41-16,0 0-56 15,0 0-36-15,0 0-35 0,-22-31 8 16,32 18 1-16,6-3-5 16,5 4-3-16,-3-1-1 15,2 6 3-15,-2 3-5 16,-2 4 3-16,-4 0-2 15,0 0-3-15,-5 15 0 16,-2 6 4-16,-2 6 2 16,-3 0 9-16,0 0-2 15,0-2-9-15,-5-3 7 16,1-5-4-16,2-6 3 16,1-4-2-16,1-4-4 15,0-2-9-15,0-1 4 16,7 0 5-16,8 0 0 0,-1 0 2 15,3 0-2 1,0 0 0-16,2 0 6 0,-1 0-4 16,0 5 0-16,-3 7-2 15,-3 2 0-15,-5 2 0 16,-4 4 2-16,-3 2 9 16,0 3-2-16,-13 1 6 15,-9-2-2-15,-1-2-3 16,0-4-7-16,3-5 4 15,2-3-7-15,9-5-3 16,3-4-16-16,6-1-24 16,0-1-78-16,8-15-250 15,14-4-23-15</inkml:trace>
  <inkml:trace contextRef="#ctx0" brushRef="#br0" timeOffset="8357.4">21843 12028 718 0,'0'0'136'16,"0"0"-48"-16,0 0 11 15,0 0-45-15,0 0-4 0,0 0-35 16,-48 1-9-16,48-1-6 16,0 0-9-16,14 0 8 15,5 0-1-15,2 0 2 16,6 0 2-16,-2 0 0 16,4 0 7-16,-1 0-8 15,2 0-1-15,1 0 12 16,0 0-7-16,5 0 3 15,0 0 4-15,0 0-11 16,0 0 10-16,-7 0-8 16,0 0 3-16,-5 0 4 15,0 0-10-15,-4 0 1 0,0 0 2 16,-2 0-3 0,-1 0 0-16,-1 0-2 0,0 0 2 15,-1-4-2-15,1-2-23 16,-1-1-20-16,1-2-27 15,-2-3-72-15,-3 3-124 16,-6-1-13-16</inkml:trace>
  <inkml:trace contextRef="#ctx0" brushRef="#br0" timeOffset="8614.84">22407 11911 482 0,'0'0'220'0,"0"0"-85"15,0 0-1-15,0 0-78 16,0 0-41-16,0 0-15 0,7-5 13 16,9 6 14-16,1 6-3 15,-2 2 6-15,0 3-9 16,-4 0 0-16,0 3-5 16,-5-1-3-16,-3 7-6 15,-3 0 0-15,0 0-2 16,0 2-5-16,-7-3-1 15,0-4-37-15,2-2-34 16,2-5-92-16,3-3-148 16,0-5-243-16</inkml:trace>
  <inkml:trace contextRef="#ctx0" brushRef="#br0" timeOffset="9065.04">22992 11840 189 0,'0'0'483'0,"0"0"-371"0,0 0 36 16,0 0-41-1,0 0-76-15,0 0-11 0,-15-26 2 16,15 26-5 0,0 0-12-16,0 0 3 0,0 9-6 15,0 8 23-15,3 7-3 16,2 1-10-16,-2 2 1 16,4 0-10-16,-1-4 5 15,1 2 2-15,4-2-10 16,1-4 2-16,0-3-2 15,4-1-1-15,-1-7-1 16,4-2 1-16,2-3-1 16,2-3 1-16,0 0 1 15,3 0 3-15,2-12-3 0,-1-2-18 16,3-2 0 0,-2-4-18-16,-1 4-13 0,-3-1-53 15,-8 1-106 1,-10 4-120-16</inkml:trace>
  <inkml:trace contextRef="#ctx0" brushRef="#br0" timeOffset="9249.43">23286 11890 794 0,'0'0'89'16,"0"0"40"-16,0 0-60 15,0 0-33-15,0 0 5 16,-15 86-12-16,15-48-24 0,0 1 0 15,4 6-5 1,2 4-14-16,-1-2-81 0,-5 5-401 16</inkml:trace>
  <inkml:trace contextRef="#ctx0" brushRef="#br0" timeOffset="10296.15">21509 13112 502 0,'0'0'111'16,"0"0"-97"-16,0 0 74 15,0 0 31-15,0 0-41 16,0 0-24-16,-1-33-11 15,1 33-5-15,0 0-16 16,0 0-15-16,0 10 6 16,0 9-11-16,0 6 3 15,0 4 5-15,0 3-9 0,0-3-1 16,0 1 5-16,0-5-1 16,0-2 1-1,0-8-3-15,0-4 3 0,3-4-2 16,2-1 0-16,1-3-2 15,3-2-1-15,2 1 0 16,5-2 5-16,3 0-5 16,0 0 0-16,4 0 2 15,3-6-1-15,-1-1-2 16,6-4-24-16,-1 0-60 16,-6 0-139-16,-5 0-269 15</inkml:trace>
  <inkml:trace contextRef="#ctx0" brushRef="#br0" timeOffset="10519.66">21700 13133 812 0,'0'0'91'0,"0"0"-81"15,0 0 67-15,-9 75-24 16,9-43-30-16,0 6-18 15,0 0-5-15,0 0 5 16,5 1-5-16,2-3-7 16,-1-3-65-16,0-5-54 15,3-6-88-15,3-9-40 0</inkml:trace>
  <inkml:trace contextRef="#ctx0" brushRef="#br0" timeOffset="10909.15">22013 13341 587 0,'0'0'92'15,"0"0"15"-15,0 0 57 0,0 0-83 16,0 0-38-16,0 0-31 16,11-8-8-1,5 4 17-15,5 2-3 0,4 2 3 16,5 0-9-16,3 0-2 16,1 0 0-16,2 0-9 15,3 0 0-15,-2 3 3 16,-1 1-3-16,1-1-1 15,-1-1-1-15,0-1 1 16,-3-1-18-16,-4 0-16 16,-2 0 9-16,-4 0-12 0,-1 0-36 15,-1-7-72-15,-6-10-103 16,-3-2-171-16</inkml:trace>
  <inkml:trace contextRef="#ctx0" brushRef="#br0" timeOffset="11184.58">22589 13195 611 0,'0'0'167'0,"0"0"-120"16,0 0 11-16,0 0-33 16,0 0 33-16,0 0-16 15,67-4-7-15,-49 4-14 0,-2 8 3 16,-5 5-1-1,-3 3-3-15,-7 4 1 0,-1 4-12 16,0 6 2-16,-12-2 2 16,-3 0-13-16,-3-3 1 15,6-8-2-15,5-5-20 16,5-5-24-16,2-5-64 16,0-2-213-16,6 0-221 15</inkml:trace>
  <inkml:trace contextRef="#ctx0" brushRef="#br0" timeOffset="13565.33">21972 14520 440 0,'0'0'161'0,"0"0"-56"15,0 0 57-15,0 0-56 16,0 0-28-16,0 0-42 15,-26 4 1-15,26-4-14 0,0 0-14 16,0 0-2-16,0 0-6 16,0 3-1-16,7 0 7 15,9 1 3-15,3-1 3 16,5-1-8-16,2-1 3 16,7-1-4-16,2 1 0 15,2-1 6-15,0 2-6 16,-2-2-2-16,-2 3 0 15,-2-1-1-15,-1 2-1 16,0-4 0-16,-1 0 2 16,1 0-3-16,0 0 1 15,0 0-3-15,0 0 3 0,-2-6-23 16,0-1-12 0,-2 1-8-16,-3-1-31 0,-1-1-56 15,-3 4-121 1,-6-4-90-16</inkml:trace>
  <inkml:trace contextRef="#ctx0" brushRef="#br0" timeOffset="13838.21">22625 14433 687 0,'0'0'177'15,"0"0"-103"-15,0 0 5 16,0 0-57-16,0 0-17 0,0 0 26 15,42-3-6 1,-22 4 3-16,-3 9-6 0,-1 4-9 16,-4 4 0-16,-3 6 2 15,-5 3-8-15,-4 4 6 16,0 3-4-16,-8-5-8 16,-7 0-1-16,-1-5 1 15,-1-4-1-15,2-4-31 16,9-7-35-16,3-4-41 15,3-5-211-15</inkml:trace>
  <inkml:trace contextRef="#ctx0" brushRef="#br0" timeOffset="16474.59">22016 15877 671 0,'0'0'153'0,"0"0"-39"16,0 0 9-16,0 0-68 16,0 0-39-16,0 0-16 15,-9 0-5-15,21 0 4 16,10 0-2-16,7 0 6 15,2 2 9-15,3-1-1 0,2 0-4 16,2 1 18 0,-2 1-22-16,-1 0-2 0,-1 0 5 15,-2-1-6-15,-7 2 0 16,1-3 0-16,-3-1 2 16,-2 1-1-16,-1-1-2 15,1 0 0-15,-4 0-8 16,0 0-23-16,-1 0-35 15,-2-1-79-15,-4-9-149 16,-2 1-123-16</inkml:trace>
  <inkml:trace contextRef="#ctx0" brushRef="#br0" timeOffset="16744.97">22544 15790 436 0,'0'0'193'16,"0"0"-129"-16,0 0 36 15,0 0-40-15,0 0-11 16,0 0 31-16,26-2-25 16,-14 10-16-16,1 1-19 15,-3 2 6-15,1 6-6 16,-2-1-13-16,-6 7 14 16,-3 3-16-16,0 0 0 15,-2 2 5-15,-11-1-9 16,-1-2 4-16,0-7-5 0,5-3 0 15,4-5-29 1,5-5-50-16,0-3-136 0,5-2-185 16</inkml:trace>
  <inkml:trace contextRef="#ctx0" brushRef="#br0" timeOffset="22421.97">23080 13158 630 0,'0'0'139'0,"0"0"-129"16,0 0 62-16,0 0 49 16,0 0-68-16,0 0-35 0,-7-11-17 15,7 11 0 1,0 0 5-16,0 0-6 0,0 0 0 16,0 0 1-16,0 0 0 15,0 7 1-15,0 13 10 16,0 3 3-16,-2 7 2 15,2-3-10-15,0 2 6 16,0-1-4-16,0-3-8 16,5-1-1-16,3-3 0 15,0-5 0-15,-1-4 5 16,1-5-5-16,0-1-4 16,0-1 4-16,1-3 0 15,0-1 0-15,3 2-2 16,2-3 8-16,0 0-1 15,0 0-1-15,4 0-2 0,0 0 2 16,1 0-4-16,2 0 0 16,-2-3-2-16,1-4-16 15,-4 2 7-15,0 1-22 16,-3-3-20-16,-2 0-52 16,-5-3-114-16,-6-3-75 15</inkml:trace>
  <inkml:trace contextRef="#ctx0" brushRef="#br0" timeOffset="22648.19">23287 13258 801 0,'0'0'109'0,"0"0"-97"15,0 0 47-15,0 0-5 16,0 0-33-16,0 0-6 15,-9 92-3-15,11-58-1 16,1 0-11-16,3-3 0 16,4-4-1-16,1-3-31 15,2-9-127-15,0-3-167 16</inkml:trace>
  <inkml:trace contextRef="#ctx0" brushRef="#br0" timeOffset="22983.29">23435 12965 210 0,'0'0'651'16,"0"0"-616"-16,0 0 47 15,0 0 11-15,0 0-48 16,0 0-23-16,0-7-8 0,0 7-8 16,1 4-6-16,4 17 9 15,3 6 1-15,0 7-6 16,-3 5-4-16,2 3-24 15,2-1-54-15,-1-2-150 16,-5-3-419-16</inkml:trace>
  <inkml:trace contextRef="#ctx0" brushRef="#br0" timeOffset="25257.6">21370 14382 643 0,'0'0'71'0,"0"0"-52"16,0 0 93-16,0 0-47 15,0 0-53-15,0 0-10 16,-8 39 14-16,8-11 8 15,0 3 20-15,5 4-5 16,1-2-14-16,2-2-10 16,-1-6-2-16,2-5-1 0,-3-5 3 15,0-4-12 1,2-3 2-16,2-1-1 0,3-2-3 16,4-1 5-16,1-1 0 15,2-1-2-15,3-2 4 16,-4 0-7-16,2 0-1 15,1 0 0-15,-2-5-8 16,2-8-17-16,-1-2-29 16,-4-4-114-16,-4 0-170 15</inkml:trace>
  <inkml:trace contextRef="#ctx0" brushRef="#br0" timeOffset="25465.09">21612 14469 853 0,'0'0'141'0,"0"0"-141"16,0 0 46-16,0 0-8 15,0 0-12-15,-12 106 8 16,21-67-27-16,1 2-2 16,-2 1 0-16,-1-3-2 15,2-3-6-15,-1-4-32 16,-2-7-40-16,0-8-78 15,-1-9-153-15</inkml:trace>
  <inkml:trace contextRef="#ctx0" brushRef="#br0" timeOffset="25714.26">21693 14165 853 0,'0'0'203'0,"0"0"-197"16,0 0 25-16,0 0 13 16,0 0-38-16,0 0-6 15,-11 24-13-15,11 18 10 16,0 13-30-16,5 8-59 15,1 2-215-15</inkml:trace>
  <inkml:trace contextRef="#ctx0" brushRef="#br0" timeOffset="27246.88">23299 14393 545 0,'0'0'57'0,"0"0"-50"16,0 0 95-1,0 0-9-15,0 0-36 0,-30 72-15 16,30-60 5 0,0 1-14-16,0-1 4 0,2 0-15 15,8-2-8-15,4 3-8 16,4-3 5-16,2 1-9 15,5-1 1-15,1 1 6 16,4 1-5-16,-1-1 0 16,-4 2 6-16,-3-2-9 15,-7 0 0-15,-2-2 1 16,-5-3 1-16,-7-3-2 16,-1 2 1-16,0 1 1 15,-9 5 24-15,-11 1-26 16,-9-4 4-16,-2-3-5 15,-5-2-3-15,-1-3-24 16,0 0-16-16,4-6-69 0,7-14-79 16,4-11-106-16</inkml:trace>
  <inkml:trace contextRef="#ctx0" brushRef="#br0" timeOffset="27434.48">23251 14341 194 0,'0'0'860'16,"0"0"-855"-16,0 0-5 15,0 0 29-15,85-45 16 16,-38 26-18-16,6 1-27 0,1 4 1 16,-3 4-2-16,-9 9-77 15,-13 1-308-15</inkml:trace>
  <inkml:trace contextRef="#ctx0" brushRef="#br0" timeOffset="29102.29">21367 15748 561 0,'0'0'95'0,"0"0"24"15,0 0 14-15,0 0-54 16,0 0-28-16,0 0-32 15,-19 6-2-15,19 6-5 16,0 3-4-16,3 2 3 16,10-1-9-16,1 0 0 0,2-1 6 15,2 1-7-15,4-3 4 16,1-1 0-16,-1-2-3 16,1-2 0-16,-3-1-2 15,-2-2 0-15,0 0 4 16,-4 1-4-16,-3 0 0 15,-5-1 0-15,1 0 3 16,-4 0 0-16,0 2-3 16,-3 0 1-16,0 4 14 15,0 2-4-15,-8 1 1 16,-7 3-6-16,-3 0-5 16,-3 1 3-16,2-2-4 15,0-3 0-15,2-3 0 16,2-6 0-16,3-4-29 15,2 0-17-15,1-18-124 0,-6-7-283 16</inkml:trace>
  <inkml:trace contextRef="#ctx0" brushRef="#br0" timeOffset="29319.91">21273 15754 150 0,'0'0'752'16,"0"0"-748"-16,0 0 0 16,0 0 78-16,0 0-8 15,106-67-45-15,-64 54-17 0,1-1-10 16,1 2 2-16,2 0-4 16,-1 5-45-16,2-3-198 15,0 4-337-15</inkml:trace>
  <inkml:trace contextRef="#ctx0" brushRef="#br0" timeOffset="30755.5">23372 15650 496 0,'0'0'124'16,"0"0"-108"-16,0 0 93 16,0 0 17-16,-49 75-71 15,48-51-28-15,1 3 3 16,0 2 24-16,0 3-26 16,3 4 0-16,8-3 0 15,3-1-4-15,2-5-5 16,4-6-5-16,1-3-12 15,1-6 12-15,2-4-12 0,-3-2 8 16,0-6-2-16,-3 0-5 16,1 0 12-16,-3-4-10 15,-4-6-3 1,-3-1 1-16,-6-1-1 0,-3-2-2 16,0 0 4-16,-10 1 0 15,-8 2-4-15,1 6 0 16,0 3 0-16,3 2-1 15,4 0 1-15,1 3-6 16,4 9-6-16,5 7-34 16,0 0-46-16,0-1-199 15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00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37 9412,'0'0'4301,"-9"0"-3754,-42 0 16,50 1-509,-1-1 0,0 1 1,1-1-1,-1 1 0,1 0 0,-1-1 1,1 1-1,-1 0 0,1 0 1,-1 0-1,1 0 0,0 1 0,0-1 1,0 0-1,0 1 0,0-1 1,0 0-1,0 1 0,0-1 0,0 1 1,0-1-1,1 1 0,-1 0 1,1-1-1,-1 1 0,1 2 0,-9 46 63,6-23-84,2 0-1,1 0 1,1 0 0,8 41-1,-6-56-22,0 1 0,1-2 0,0 1-1,1 0 1,0-1 0,1 0 0,0 0 0,1-1-1,0 0 1,0 0 0,2 0 0,9 9 0,-11-14-6,-1 1 0,1-1 0,1-1 0,-1 1 0,1-1 0,-1-1 0,1 1 0,0-1 0,0 0 0,1-1 0,-1 0 0,0-1 0,1 1 0,-1-2 0,1 1 0,0-1 0,-1 0 0,17-3 0,-11 0 3,-1 1 0,0-2 0,0 0 0,0 0 0,0-1 0,-1-1 0,0 0 0,0-1 0,0 0 0,-1-1 0,12-10 0,-19 14-5,-1 1 1,0-1 0,0 0 0,0 0-1,0 0 1,0 0 0,-1 0 0,0-1-1,0 1 1,0-1 0,-1 1-1,1-1 1,0-8 0,0-2 23,-1-1 1,-1-30-1,-1 15 25,0 21-43,0 1-1,-1-1 1,0 1 0,0 0 0,-1-1-1,0 1 1,-1 1 0,0-1 0,0 0-1,-1 1 1,0 0 0,0 0 0,-13-13-1,7 8 18,-1 1 0,0 1 0,0 1-1,-1-1 1,0 2 0,-1 0 0,-19-9 0,24 14-42,1 1 1,-1 1 0,0 0 0,0 0 0,-1 0 0,1 1 0,0 1-1,-16 0 1,23 0-41,-4 25-5732,2-8 1061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13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 17 6627,'0'0'3666,"-21"12"-2719,-69 43-80,84-51-738,0 0 1,0 0-1,0 0 1,0 1-1,1 0 1,0 0-1,0 0 1,0 1-1,0 0 1,1 0-1,0 0 1,1 0-1,-5 9 1,4-5 79,0-3-134,0 1 0,1 0 0,1 0 0,-1 0 0,1 1-1,0-1 1,1 0 0,0 1 0,1-1 0,-1 1 0,2-1 0,-1 1 0,1-1 0,0 1 0,4 11-1,-1-9-47,0 0-1,1-1 0,0 1 0,0-1 0,1 0 0,1 0 1,0-1-1,0 0 0,0 0 0,16 13 0,-14-15 1,0 0-1,0-1 1,1 0-1,0 0 1,0-1 0,0 0-1,0-1 1,1 0-1,0-1 1,0 0 0,0-1-1,0 0 1,0 0-1,0-2 1,0 1-1,1-1 1,-1-1 0,0 0-1,0 0 1,0-1-1,0-1 1,0 0-1,0 0 1,-1-1 0,1-1-1,11-6 1,-9 3 39,0-1-1,0-1 1,-1-1 0,0 1-1,0-2 1,11-14 0,-18 19-53,0-1 1,-1 1-1,0-1 0,0 0 1,0 0-1,-1 0 1,0 0-1,-1-1 1,0 1-1,0-1 1,-1 1-1,0-1 1,0-9-1,-1 8 0,0 0 0,0 0 0,-1 0 0,-1 0 0,1 0 0,-2 1 0,1-1 0,-1 1 0,-1-1 0,0 1 0,0 0 0,-1 0 0,0 1 0,0-1 1,-1 1-1,-11-11 0,10 10 5,0 1 0,-1 0 0,-1 1 0,1 0 0,-1 0 0,0 1 0,-1 0 1,1 0-1,-1 1 0,0 1 0,-15-5 0,16 6-1252,-1 1-1,0 0 1,1 1-1,-16 0 1,10 1-5036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16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 28 3698,'0'0'3423,"0"-4"-2698,0 3-657,0 0-1,0 0 1,0 0-1,0 0 1,0 1-1,0-1 1,0 0-1,0 0 1,0 0-1,0 1 1,-1-1-1,1 0 1,0 0-1,-1 0 1,1 1-1,-1-1 1,1 0-1,-1 1 1,1-1-1,-1 0 0,1 1 1,-1-1-1,1 1 1,-1-1-1,0 1 1,1-1-1,-1 1 1,-1-1-1,-30-2 2600,20 3-2427,9 1-204,0-1 0,1 1 0,-1 0 0,1-1 0,-1 1 0,1 0 0,-1 1 0,1-1 0,0 0 0,-1 1 0,1-1 0,0 1 0,0 0 0,0-1 1,0 1-1,0 0 0,-2 3 0,-28 43-36,24-34 60,3-6-15,1-1-1,1 1 0,0 0 1,0 0-1,0 1 0,1-1 0,0 1 1,0 9-1,-1 74 460,2-36-19,0-48-463,0 0 0,1-1-1,0 1 1,1 0 0,-1 0 0,1 0 0,1-1 0,-1 1 0,2 0 0,-1-1-1,1 0 1,0 1 0,0-1 0,7 10 0,13 19 14,-15-21 2,1-1 0,1 0-1,16 17 1,-22-27-32,0 0 0,0-1 1,1 1-1,0-1 0,-1 0 0,1 0 0,0-1 1,1 1-1,-1-1 0,0 0 0,1 0 0,-1-1 1,1 0-1,5 1 0,9 0 71,0 0 1,0-2-1,-1 0 1,1-1-1,31-6 0,-40 4-26,0 0 0,0 0 0,0-1 0,-1-1 0,0 0 0,1-1 0,-2 1 0,1-2 0,-1 0 0,17-15 0,-21 18 3,0 0 1,0-1 0,0 1-1,-1-1 1,0 0 0,0-1-1,0 1 1,-1-1 0,0 0-1,0 1 1,0-1 0,0-1 0,-1 1-1,0 0 1,-1-1 0,1 1-1,0-11 1,-1 10-12,-1-1 1,1 0 0,-2 0-1,1 0 1,-1 0-1,0 0 1,0 1-1,-1-1 1,0 0-1,-1 1 1,1-1-1,-1 1 1,-1 0-1,1 0 1,-7-7-1,3 1 1,-2 1 0,0 0 0,0 1 0,-1 0 0,0 0 0,-1 1 0,0 1-1,-1 0 1,0 0 0,-17-8 0,-6-2-35,-47-17 0,66 31-28,1 0 1,-1 1-1,0 1 1,0 0-1,0 2 1,-17-1-1,22 2 72,10-1-221,0 1-1,-1 0 1,1 0-1,-1 0 1,1 0 0,0 0-1,-1 0 1,1 0 0,0 1-1,-1-1 1,1 0 0,0 1-1,-2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46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 11637,'0'0'3250,"91"0"-2946,-56-2-224,5-2 0,2 2-64,2 0-16,3 2-16,-5 0-576,-5 0-1137,-1 0-752,-7 0-16,-7 0-1457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18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96 132 5523,'0'0'6352,"-23"-8"-3281,20 8-3037,0 0 0,0 1 0,1-1 0,-1 1 0,0-1 0,0 1 1,0 0-1,0 0 0,1 0 0,-1 0 0,1 1 0,-1-1 0,1 1 1,-1-1-1,1 1 0,0 0 0,0 0 0,0 0 0,0 0 0,0 1 1,0-1-1,0 0 0,1 1 0,-1-1 0,1 1 0,0-1 0,0 1 1,0 0-1,0 0 0,0 0 0,0-1 0,1 5 0,-3 7-52,2 0-1,0 1 1,1-1 0,0 1-1,3 18 1,-1-27 17,-1 0 0,1 0 0,1 0-1,-1 0 1,1 0 0,0 0 0,0-1 0,1 1 0,-1-1-1,1 0 1,1 0 0,-1 0 0,1-1 0,-1 1 0,1-1 0,9 6-1,3 1 3,0 0-1,1-2 0,0 1 0,21 6 0,-8-6 79,0 0-1,1-2 1,0-2-1,1-1 1,-1-1-1,58-1 1,-80-3-9,-1 0-1,1-1 1,0 0 0,-1 0-1,18-6 1,-23 5-19,1 0-1,0 0 1,-1 0-1,0-1 1,1 0-1,-1 0 1,0 0-1,-1 0 1,1-1-1,0 0 1,-1 1-1,6-9 1,0-3 29,0 0 1,-1 0-1,-1 0 0,-1-1 1,0 0-1,8-33 0,-9 18-5,0 0 0,-1-60 0,-4 87-56,-1 0 0,0 1 0,1-1 1,-1 1-1,-1 0 0,1-1 0,0 1 0,-1 0 0,0 0 1,0 0-1,0 0 0,0 0 0,0 0 0,0 0 0,-1 1 0,1-1 1,-1 1-1,0 0 0,-4-3 0,-8-5 81,-1 1 0,-26-12 1,32 16-25,-4-1-72,1 1 0,-1 1-1,-1 0 1,1 1 0,-29-3 0,-76 3-73,84 4 14,28-1 44,0 0 1,0 1-1,0 0 0,0 1 0,0-1 1,1 1-1,-1 1 0,0-1 1,1 1-1,0 0 0,-7 5 0,-3 3-458,-1 2-1,-20 19 0,-2 3-3445,15-17-2699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37.4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28 9604,'0'0'7118,"-14"5"-6787,-44 18-13,55-22-293,0 0 1,1 1 0,-1-1 0,0 1-1,0 0 1,1 0 0,-1-1 0,1 2-1,0-1 1,0 0 0,0 0 0,0 1-1,0-1 1,0 1 0,0 0 0,1-1-1,-1 1 1,0 3 0,-5 7 13,-4 7-12,1 1 1,0 1-1,2-1 1,0 1 0,2 0-1,-6 35 1,6-14 24,2 0 0,2 67 0,3-103-51,0 0 0,0 0-1,1 0 1,-1 0 0,2-1 0,-1 1-1,1-1 1,0 1 0,0-1-1,0 0 1,1 0 0,0 0-1,0-1 1,1 1 0,0-1 0,0 0-1,0-1 1,0 1 0,1-1-1,8 5 1,-6-3 5,1-2 0,0 1-1,0-1 1,0 0 0,0-1 0,0 0 0,1-1-1,0 0 1,-1 0 0,1-1 0,0 0-1,0-1 1,0 0 0,12-2 0,-17 1 17,0-1 1,0 0 0,-1 0 0,1 0-1,0 0 1,-1-1 0,1 0 0,-1 0-1,0 0 1,0-1 0,0 1 0,4-7-1,42-53 139,-43 54-136,7-11 32,-1-1 0,-1 0 0,-1-1 0,-1 0 0,-1-1 0,-1 0-1,-1 0 1,-1-1 0,-1 0 0,-1 0 0,-1 0 0,-1-1 0,-2-43 0,-1 62-34,1 0 0,-1 1-1,0-1 1,-1 1 0,1-1 0,-1 1 0,0 0-1,-1 0 1,1 0 0,-1 0 0,0 0 0,0 0 0,-4-4-1,1 2 14,-1 0 0,-1 0 0,1 0 0,-1 1 0,0 0 0,-17-9 0,10 7-68,0 1 0,0 1 0,-1 1 0,0 0 0,0 1-1,0 0 1,0 2 0,-28-2 0,44 4-67,-1 0 0,1-1-1,0 1 1,-1 0 0,1 0 0,-1 0-1,1 0 1,-1 0 0,1 0 0,-1 0-1,1 0 1,-1 0 0,1 0-1,-1 0 1,1 0 0,0 0 0,-1 0-1,1 0 1,-1 0 0,1 1 0,-1-1-1,1 0 1,0 0 0,-1 1 0,1-1-1,-1 0 1,1 0 0,0 1 0,-1-1-1,1 0 1,0 1 0,0-1 0,-1 1-1,1-1 1,0 0 0,0 1-1,-1-1 1,1 1 0,0-1 0,0 1-1,0-1 1,0 0 0,0 1 0,0-1-1,0 1 1,0-1 0,0 1 0,0-1-1,0 1 1,0-1 0,0 1 0,0-1-1,0 1 1,0-1 0,0 0 0,0 1-1,1-1 1,-1 1 0,0-1-1,0 1 1,1-1 0,-1 0 0,0 1-1,1 0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44.9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19 5843,'0'0'9601,"-6"-1"-8763,-11-3-302,20 2 94,39 2 249,-15 1-1072,46 0-246,16 0-1633,-2-7-3301,-46-2 1350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45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3650,'0'0'7107,"0"16"-7107,0-2 48,0 4-48,0 0 0,0 2-16,0-2 16,0-4-304,0-4-1889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45.6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 8132,'0'0'4546,"-26"73"-4290,21-51-96,5 0-128,0-2-32,0-2-32,0-4-704,0-4-1425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45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1 105 8788,'0'0'4098,"126"-48"-3218,-77 34-47,4-2-465,4 4-208,1 4-80,-1 2-64,-1 6-16,-3 0-416,-4 0-1425,-7 12-1297,-11 8-1792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46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 11637,'0'0'3250,"91"0"-2946,-56-2-224,5-2 0,2 2-64,2 0-16,3 2-16,-5 0-576,-5 0-1137,-1 0-752,-7 0-16,-7 0-1457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46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32 8468,'0'0'6755,"0"0"-6750,-1 0 1,1 0-1,0 0 1,0 0-1,0 0 1,-1 0-1,1 0 0,0 0 1,0 0-1,0 0 1,0 0-1,-1 0 1,1 0-1,0 0 1,0 0-1,0 0 0,0-1 1,0 1-1,-1 0 1,1 0-1,0 0 1,0 0-1,0 0 0,0-1 1,0 1-1,0 0 1,0 0-1,-1 0 1,1 0-1,0 0 1,0-1-1,0 1 0,0 0 1,0 0-1,0 0 1,0-1-1,0 1 1,0 0-1,0 0 1,0 0-1,0 0 0,0-1 1,0 1-1,0 0 1,0 0-1,0 0 1,0 0-1,1-1 0,-1 1 1,0 0-1,0 0 1,3-3 7,0 1 0,0 0 0,0 0 0,0 0 1,1 1-1,-1-1 0,0 1 0,1-1 0,-1 1 0,1 0 1,6 0-1,47-5 229,-56 7-241,0-1 1,0 0 0,0 0-1,1 1 1,-1-1-1,0 1 1,0-1-1,0 1 1,0 0-1,0-1 1,0 1-1,0 0 1,0 0-1,0 0 1,0-1-1,0 1 1,0 0 0,-1 0-1,1 0 1,0 1-1,-1-1 1,1 0-1,-1 0 1,1 0-1,-1 0 1,1 0-1,-1 1 1,0-1-1,0 0 1,1 0 0,-1 1-1,0 1 1,0 51 93,0-39 10,-1-6-78,0 1 1,-1-1-1,0 0 0,0-1 1,0 1-1,-1 0 0,-1-1 1,0 1-1,0-1 1,-6 9-1,-10 21 104,19-36-118,0 1 1,0-1-1,0 0 0,0 1 1,0-1-1,1 1 0,-1-1 1,1 1-1,-1-1 1,1 1-1,0-1 0,0 1 1,0-1-1,0 1 0,1-1 1,-1 1-1,1-1 0,0 4 1,0-4-16,1-1 1,-1 1 0,0-1-1,1 1 1,-1-1-1,1 0 1,-1 0-1,1 1 1,0-1 0,0 0-1,-1 0 1,1-1-1,0 1 1,0 0 0,0-1-1,0 1 1,0-1-1,0 1 1,0-1 0,0 0-1,0 0 1,3 0-1,16 0-68,0-1 0,0 0 0,0-2 0,-1 0 0,29-9 0,48-24-3853,-43 12-2125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56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261 7 3458,'0'0'10765,"-4"0"-9832,-8-2-425,-1 0-1,1 1 1,-1 0-1,1 1 1,-15 1-1,21 1-514,0-1-1,-1 1 0,1 0 1,0 0-1,0 0 0,0 1 1,1 0-1,-1 0 0,1 1 1,-1-1-1,1 1 0,-7 7 1,4-2 16,-1 0 1,1 1 0,1 0 0,0 0 0,0 1 0,1 0 0,0 0 0,1 1-1,1-1 1,-7 23 0,9-25-17,0 1 1,0-1-1,1 1 0,0-1 1,1 1-1,0-1 0,1 1 1,0-1-1,0 1 0,1-1 0,0 0 1,0 0-1,1 1 0,8 14 1,-4-10-9,2 0 0,0-1 0,1 1 0,0-2 0,1 0 1,0 0-1,13 11 0,-16-17 6,0 0 1,1-1-1,-1 1 1,1-2-1,0 1 1,1-1-1,-1 0 1,1-1-1,-1 0 1,1-1-1,0 0 1,15 1-1,-14-2 14,0 0-1,0-1 1,0 0-1,1-1 1,-1 0 0,0-1-1,0 0 1,0 0-1,0-2 1,-1 1-1,1-1 1,-1-1 0,16-8-1,-14 4 17,0 0-1,-1 0 1,0-1 0,0 0-1,-1-1 1,0 0-1,-1-1 1,0 0 0,11-21-1,-15 24 46,-1 0-1,0-1 0,0 1 0,0-1 0,-1 0 1,-1 0-1,0 0 0,0 0 0,-1-1 1,0 1-1,-1 0 0,0-1 0,-1 1 1,-3-18-1,1 21-28,1 1 1,-1-1 0,-1 1 0,1 0-1,-1 0 1,0 0 0,0 0-1,-1 1 1,0 0 0,0 0-1,0 0 1,-8-5 0,1 0 7,-1 2 0,-1-1 0,1 1 0,-23-8 0,31 14-64,1 0-51,0 0-1,-1 1 1,1-1 0,-1 1 0,0 0 0,-8-1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59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162 126 5138,'0'0'6072,"-12"0"-5730,-36 1 66,46-1-332,0 0 0,0 1 0,0-1 1,0 1-1,0 0 0,0-1 0,0 1 0,0 0 0,0 0 0,0 0 0,0 0 0,1 1 0,-1-1 0,1 0 1,-1 1-1,1-1 0,-1 1 0,1-1 0,0 1 0,-2 2 0,-3 3 279,0 0-271,0 0 0,1 0 1,0 0-1,0 1 0,0 0 0,1 0 0,0 0 1,1 1-1,0-1 0,0 1 0,1 0 0,0-1 1,0 1-1,1 0 0,0 0 0,1 1 0,0-1 1,0 0-1,1 0 0,0 0 0,4 15 0,-2-14-78,1 0-1,-1-1 1,1 1-1,1-1 1,0 0-1,0 0 0,1 0 1,0 0-1,0-1 1,1 0-1,0-1 1,1 1-1,0-2 0,0 1 1,0-1-1,1 0 1,0 0-1,15 6 1,-10-6 55,1-1 1,0 0 0,0-2-1,0 1 1,0-2 0,1 0 0,15 0-1,-20-2 1,-1 0-1,0-1 1,1 0 0,-1-1-1,0 0 1,0-1-1,0 0 1,0 0-1,0-1 1,-1 0 0,13-8-1,-6 1 66,0 0-1,-1-1 0,-1-1 1,0 0-1,14-17 0,-22 23-70,-1 0-1,0 0 0,0-1 0,-1 0 1,0 1-1,-1-1 0,0 0 0,0-1 0,0 1 1,-1 0-1,0-1 0,-1 0 0,1-13 1,-2 5 9,0 1 1,-1-1-1,-1 1 1,-6-25 0,6 33-54,-1 1 0,0-1 0,-1 1 1,1 0-1,-2 0 0,1 0 0,-1 0 1,0 1-1,0 0 0,-1 0 0,-7-6 0,1 1 17,0 2-1,0 0 0,-2 0 1,1 1-1,-1 0 0,0 1 1,0 1-1,-30-8 0,17 7-327,-1 3 0,0 0 0,1 1 0,-32 2 0,57 1 113,-1 0 1,1 0 0,-1 0-1,1 1 1,-1-1-1,1 1 1,0-1-1,-1 1 1,-3 2-1,-8 9-3909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46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32 8468,'0'0'6755,"0"0"-6750,-1 0 1,1 0-1,0 0 1,0 0-1,0 0 1,-1 0-1,1 0 0,0 0 1,0 0-1,0 0 1,0 0-1,-1 0 1,1 0-1,0 0 1,0 0-1,0 0 0,0-1 1,0 1-1,-1 0 1,1 0-1,0 0 1,0 0-1,0 0 0,0-1 1,0 1-1,0 0 1,0 0-1,-1 0 1,1 0-1,0 0 1,0-1-1,0 1 0,0 0 1,0 0-1,0 0 1,0-1-1,0 1 1,0 0-1,0 0 1,0 0-1,0 0 0,0-1 1,0 1-1,0 0 1,0 0-1,0 0 1,0 0-1,1-1 0,-1 1 1,0 0-1,0 0 1,3-3 7,0 1 0,0 0 0,0 0 0,0 0 1,1 1-1,-1-1 0,0 1 0,1-1 0,-1 1 0,1 0 1,6 0-1,47-5 229,-56 7-241,0-1 1,0 0 0,0 0-1,1 1 1,-1-1-1,0 1 1,0-1-1,0 1 1,0 0-1,0-1 1,0 1-1,0 0 1,0 0-1,0 0 1,0-1-1,0 1 1,0 0 0,-1 0-1,1 0 1,0 1-1,-1-1 1,1 0-1,-1 0 1,1 0-1,-1 0 1,1 0-1,-1 1 1,0-1-1,0 0 1,1 0 0,-1 1-1,0 1 1,0 51 93,0-39 10,-1-6-78,0 1 1,-1-1-1,0 0 0,0-1 1,0 1-1,-1 0 0,-1-1 1,0 1-1,0-1 1,-6 9-1,-10 21 104,19-36-118,0 1 1,0-1-1,0 0 0,0 1 1,0-1-1,1 1 0,-1-1 1,1 1-1,-1-1 1,1 1-1,0-1 0,0 1 1,0-1-1,0 1 0,1-1 1,-1 1-1,1-1 0,0 4 1,0-4-16,1-1 1,-1 1 0,0-1-1,1 1 1,-1-1-1,1 0 1,-1 0-1,1 1 1,0-1 0,0 0-1,-1 0 1,1-1-1,0 1 1,0 0 0,0-1-1,0 1 1,0-1-1,0 1 1,0-1 0,0 0-1,0 0 1,3 0-1,16 0-68,0-1 0,0 0 0,0-2 0,-1 0 0,29-9 0,48-24-3853,-43 12-2125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9:49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 28 5651,'0'0'6365,"-2"-4"-5893,2 3-349,-1 0 1,1 0-1,-1-1 0,1 1 0,-1 0 0,0 0 0,0 0 0,1 0 0,-1 0 0,0 0 0,0 0 0,0 0 1,0 0-1,0 0 0,0 1 0,0-1 0,-1 0 0,1 1 0,-2-2 0,-34-2 1460,30 5-1574,1-1 0,-1 1 0,0 1 0,1-1 0,-1 1 0,1 0 0,-1 0 0,1 1 0,0 0 0,0 0 0,0 1 0,0-1 0,1 1 0,0 0 0,-1 1 0,1-1 0,1 1 0,-1 0 0,1 0 0,-7 10 0,7-8 22,0 0 1,0-1-1,0 1 0,1 0 0,0 1 0,0-1 0,1 1 0,0-1 0,-2 15 0,3-2-23,0 0-1,3 33 1,-1-46-12,1-1 1,0 1-1,0-1 0,1 0 1,-1 0-1,1 0 0,0 0 1,1 0-1,0-1 1,0 1-1,0-1 0,0 0 1,1 0-1,0-1 1,0 1-1,0-1 0,11 7 1,6 3 14,2 0 0,0-2 0,26 11-1,-29-16-7,-1-1 0,1-1 0,1 0 0,-1-2 0,1-1 0,-1 0 0,1-2 0,25-2 0,-40 2 7,-1-1 1,0 0-1,1-1 0,-1 0 1,0 0-1,0 0 0,0-1 0,0 1 1,-1-1-1,1-1 0,-1 1 1,1-1-1,-1 0 0,0 0 1,-1-1-1,1 1 0,-1-1 0,0 0 1,0 0-1,0 0 0,4-10 1,-3 6 15,0-1 0,-1 0 0,0 0 1,-1 0-1,0 0 0,0 0 1,-1-1-1,-1 1 0,0-1 1,0 0-1,-1 1 0,-1-15 0,-1 18-16,0 0-1,0 0 0,-1 1 1,1-1-1,-1 1 0,-1-1 0,1 1 1,-1 0-1,0 0 0,-1 1 1,1-1-1,-1 1 0,0 0 0,-1 0 1,-9-6-1,-5-4 1,-1 2 0,-1 0 1,-24-10-1,45 23-12,-72-30 54,66 28-95,0 0-1,1 0 1,-1 1-1,0 0 1,-1 0-1,1 1 0,0 0 1,-13 2-1,18-1-145,0 0 0,0 0 0,1 0 0,-1 0 0,1 0 0,-1 1-1,1-1 1,-1 1 0,1-1 0,-1 1 0,1-1 0,0 1 0,0 0 0,0-1-1,0 1 1,0 0 0,1 0 0,-1 0 0,0 0 0,1 0 0,-1 3 0,1-5 49,-5 18-5594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9:59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 13 7475,'0'0'7527,"-18"2"-6930,-57 5-23,71-6-533,-1-1 0,1 1 0,0 0 0,0 0 0,-1 0 0,1 1 0,0 0 0,0-1 0,1 1 0,-1 1-1,0-1 1,1 1 0,-1-1 0,1 1 0,0 0 0,-1 0 0,-2 4 0,-4 4 19,2-3-55,0 1 0,1-1-1,1 2 1,-1-1-1,2 1 1,-1-1-1,1 1 1,0 1 0,1-1-1,1 1 1,-1 0-1,2 0 1,-1 0-1,2 0 1,-1 0 0,2 0-1,-1 1 1,2-1-1,-1 0 1,5 21-1,-3-25-7,1-1 0,0 1 0,0-1 0,0 1 0,1-1-1,0 0 1,0-1 0,1 1 0,0-1 0,0 0-1,0 0 1,0 0 0,1 0 0,10 5 0,-2-1 0,0 0 1,0-2 0,1 0 0,0-1-1,24 7 1,-13-8 12,1-1 0,-1-1 1,1-2-1,53-3 0,-71 1 20,0 0 0,0-1 0,-1 1 0,1-2 0,0 1 0,0-1 0,-1-1 0,0 1 0,0-1 0,0-1 0,0 0 0,-1 0 0,1 0 0,-1-1 0,0 0 0,-1 0 0,0-1 0,0 0 0,0 0 0,-1 0 0,0-1 0,0 0 0,-1 0 0,0 0 0,0 0 0,-1-1 0,0 1 0,-1-1 0,0 0 0,0 0 0,0-10 0,-1-1 3,0-1-1,-2 1 0,-1-1 1,0 1-1,-1 0 0,-7-21 1,8 35-18,1 0-1,-2 1 1,1-1 0,-1 1 0,0-1 0,0 1-1,-1 0 1,1 0 0,-1 1 0,0-1-1,0 1 1,-1 0 0,1 0 0,-1 0 0,0 0-1,0 1 1,0 0 0,-1 0 0,1 0-1,-1 1 1,1 0 0,-1 0 0,0 0 0,0 1-1,-6-1 1,-10 0-75,-36 1 0,33 1-316,24 0 185,0 0 0,1 0 1,-1 0-1,0 0 0,0 0 0,0 0 0,1 0 0,-1 1 1,0-1-1,0 0 0,1 1 0,-1-1 0,0 0 1,0 1-1,1-1 0,-1 0 0,1 1 0,-1-1 0,0 1 1,0 0-1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31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0 10453,'0'0'4255,"-20"13"-4007,-62 42-37,76-50-138,0 0-1,1 0 1,0 1 0,0-1-1,0 1 1,0 0 0,1 1 0,0-1-1,1 1 1,-1 0 0,1 0-1,1 0 1,-1 0 0,1 1 0,0-1-1,0 11 1,1-13-39,-3 11 15,2 0 1,0 0-1,1 0 1,0 0-1,2 0 1,0 0-1,3 20 1,-2-27-45,1 1 1,0 0-1,0-1 1,1 0-1,0 0 1,1 0-1,-1 0 0,2-1 1,-1 0-1,1 0 1,1 0-1,12 12 1,-10-13-3,-1 0 1,1-1-1,0 0 1,0 0 0,1-1-1,0 0 1,0-1-1,0 0 1,0 0-1,1-1 1,-1-1-1,1 0 1,0 0 0,0-1-1,0 0 1,0-1-1,21-2 1,-27 0 19,0 1 0,0-1 0,0 0 0,-1-1 0,1 1 0,-1-1 0,1 0 0,-1 0 0,0 0 0,0-1 0,0 1 0,-1-1 0,1 0 0,-1 0 0,4-7 0,3-4 35,-1 0 0,0 0 0,8-23 0,-10 20-11,-1-1 0,-1 0 0,0-1 0,3-35 0,-7 46-33,-1 0 0,1 0 0,-2 0 0,1 0 0,-1 0-1,-1 0 1,0 0 0,0 0 0,0 0 0,-1 0 0,-1 1 0,-6-14 0,3 12 8,-1 0 0,1 0 0,-2 1 0,0 0 0,0 0 0,0 1 0,-1 0 1,0 1-1,-14-8 0,17 11-94,-1 0 1,0 0-1,0 1 1,-1 0 0,1 1-1,-1 0 1,1 0 0,-1 1-1,0 0 1,0 0-1,1 1 1,-1 0 0,-17 3-1,24-2-106,1-1 0,0 1 0,-1-1-1,1 1 1,0-1 0,0 1 0,-1 0-1,1 0 1,0 0 0,0 0 0,0 0 0,0 0-1,0 0 1,0 0 0,0 0 0,0 0-1,1 0 1,-1 0 0,-1 3 0,2-2-118,-11 15-4405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42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 6755,'0'0'7422,"-4"0"-6744,-7 0 181,13 0-363,24 0-248,43 0-272,81 0-806,-52 0-6744,-76 0 3562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42.7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9556,'0'0'4453,"0"5"-4640,0 182-1045,17-182-6428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43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0 8020,'0'0'6707,"-22"38"-6595,17-18 96,1 2-112,-1 0-16,1 0-80,4 0 16,-2-2-16,2-6 0,0-1-1121,0-3-1504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43.4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74 8260,'0'0'4642,"88"-44"-4098,-50 36-272,0 0-48,4 0-64,-2 5-144,2 1-16,0 2 0,0 0-784,-2 0-1713,-5 0-897,-6 11-2096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43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61 3153,'0'0'7841,"12"-1"-6979,158-25 1371,-6 0-1972,-54 19-4001,-84 7 683,-5 0-78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45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 6627,'0'0'2366,"6"-5"-2056,-3 2-247,0 0 1,1 0-1,0 1 1,-1-1-1,1 1 0,0 0 1,0 1-1,0-1 1,1 1-1,-1-1 0,0 1 1,0 0-1,1 1 1,-1-1-1,1 1 0,7 0 1,-10 0-22,0 0 0,0 0 0,0 1 0,0-1 0,0 1 0,0-1 0,0 1 0,0 0 1,0 0-1,0-1 0,0 1 0,0 1 0,-1-1 0,1 0 0,0 0 0,-1 1 0,1-1 0,-1 1 1,1-1-1,-1 1 0,0 0 0,0-1 0,1 1 0,-1 0 0,0 0 0,-1 0 0,1 0 0,0 0 0,-1 0 1,1 0-1,-1 0 0,1 0 0,-1 2 0,2 10 257,-1 0 1,-1 0 0,0-1-1,-2 16 1,1-18-151,-1 0 16,0 0 0,-1 0 0,0-1 0,0 1-1,-1-1 1,-6 10 0,6-11-2,0 0 1,0 0-1,1 1 0,0-1 0,1 1 1,0 0-1,-2 17 0,4-26-163,0 0-1,1 0 0,-1 0 0,0-1 1,0 1-1,1 0 0,-1-1 1,0 1-1,1 0 0,-1-1 1,1 1-1,-1 0 0,1-1 0,-1 1 1,1-1-1,0 1 0,-1 0 1,1-1-1,-1 0 0,1 1 0,0-1 1,0 1-1,-1-1 0,1 0 1,0 0-1,0 1 0,-1-1 1,1 0-1,0 0 0,0 0 0,-1 0 1,2 0-1,33 1 5,-25-1 5,20-1 30,-1 0 1,48-10 0,-50 5-1682,35-13 1,-21 5-3132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54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 80 6739,'0'0'7369,"-3"-5"-6435,2 3-905,0 0 62,0 0 0,0 1 1,0-1-1,0 0 0,-1 1 0,1-1 1,0 1-1,-1 0 0,1-1 0,-1 1 0,1 0 1,-1 0-1,0 0 0,1 0 0,-1 0 0,0 0 1,0 0-1,0 1 0,1-1 0,-1 1 1,0-1-1,0 1 0,0 0 0,0-1 0,-4 2 1,2-2-83,1 1 1,-1 1-1,0-1 1,0 1-1,1-1 1,-1 1 0,0 0-1,1 0 1,-1 1-1,1-1 1,-1 1-1,1 0 1,0-1 0,0 2-1,0-1 1,0 0-1,0 1 1,0-1-1,1 1 1,-1 0 0,1-1-1,-1 1 1,1 1-1,0-1 1,0 0-1,1 0 1,-1 1 0,-1 6-1,-2 6-5,0 0-1,1 1 1,1-1-1,1 1 1,1-1-1,0 1 1,1 0 0,4 30-1,-3-42-5,0 0-1,0 0 1,1 0-1,0 0 1,0 0 0,0 0-1,1 0 1,0-1-1,0 1 1,0-1-1,0 0 1,1 0-1,-1 0 1,1 0 0,0-1-1,0 1 1,1-1-1,-1 0 1,1 0-1,-1-1 1,1 1 0,7 1-1,1 2-4,0-1 0,1-1 0,0-1 0,0 0 0,0 0 0,0-2 0,19 1 0,-18-1 25,-1-1 0,1 0 0,0-1 0,-1-1-1,0 0 1,1-1 0,-1 0 0,0-2 0,26-10 0,-26 8 33,0-1 0,0-1 0,-1 0 0,19-17 0,-28 22-18,0 0 0,0 0 0,-1 0 0,0-1 0,1 1 0,-2-1 0,1 0 0,0 0 0,-1 0 0,0 0 0,0 0 0,-1 0 0,1-1 0,-1 1 0,-1-1 0,2-9 0,-2 5-23,0-6 26,0 0 0,-1 0 0,-6-28 0,6 38-29,-1 0-1,0 1 0,-1-1 1,1 0-1,-1 1 0,0 0 1,-1 0-1,1 0 0,-1 0 1,0 0-1,-1 1 0,1-1 1,-7-4-1,3 3-83,-1 1 1,0-1-1,0 2 0,0-1 0,-1 1 1,1 1-1,-1 0 0,0 0 1,0 1-1,-16-2 0,0 1-416,0 2 0,-51 4-1,54 3-5866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56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261 7 3458,'0'0'10765,"-4"0"-9832,-8-2-425,-1 0-1,1 1 1,-1 0-1,1 1 1,-15 1-1,21 1-514,0-1-1,-1 1 0,1 0 1,0 0-1,0 0 0,0 1 1,1 0-1,-1 0 0,1 1 1,-1-1-1,1 1 0,-7 7 1,4-2 16,-1 0 1,1 1 0,1 0 0,0 0 0,0 1 0,1 0 0,0 0 0,1 1-1,1-1 1,-7 23 0,9-25-17,0 1 1,0-1-1,1 1 0,0-1 1,1 1-1,0-1 0,1 1 1,0-1-1,0 1 0,1-1 0,0 0 1,0 0-1,1 1 0,8 14 1,-4-10-9,2 0 0,0-1 0,1 1 0,0-2 0,1 0 1,0 0-1,13 11 0,-16-17 6,0 0 1,1-1-1,-1 1 1,1-2-1,0 1 1,1-1-1,-1 0 1,1-1-1,-1 0 1,1-1-1,0 0 1,15 1-1,-14-2 14,0 0-1,0-1 1,0 0-1,1-1 1,-1 0 0,0-1-1,0 0 1,0 0-1,0-2 1,-1 1-1,1-1 1,-1-1 0,16-8-1,-14 4 17,0 0-1,-1 0 1,0-1 0,0 0-1,-1-1 1,0 0-1,-1-1 1,0 0 0,11-21-1,-15 24 46,-1 0-1,0-1 0,0 1 0,0-1 0,-1 0 1,-1 0-1,0 0 0,0 0 0,-1-1 1,0 1-1,-1 0 0,0-1 0,-1 1 1,-3-18-1,1 21-28,1 1 1,-1-1 0,-1 1 0,1 0-1,-1 0 1,0 0 0,0 0-1,-1 1 1,0 0 0,0 0-1,0 0 1,-8-5 0,1 0 7,-1 2 0,-1-1 0,1 1 0,-23-8 0,31 14-64,1 0-51,0 0-1,-1 1 1,1-1 0,-1 1 0,0 0 0,-8-1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57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28 6883,'0'0'2804,"-16"18"-1739,-52 57-380,65-72-619,1 0 0,-1 0-1,1 1 1,-1-1 0,1 1-1,0-1 1,0 1 0,1-1-1,-1 1 1,1 0 0,0 0-1,0 0 1,0 0 0,0 0-1,1 0 1,-1 0 0,1 0-1,0 0 1,1 0 0,0 7-1,1 9 189,-1-12-138,0 0 0,0 0-1,1 0 1,0 0 0,1 0 0,0 0 0,0-1-1,1 1 1,0-1 0,0 0 0,0 0 0,11 12-1,-6-9-8,0 0 0,0 0-1,1-1 1,0 0 0,1-1-1,0 0 1,15 8-1,-15-11-17,1-1-1,0 1 0,0-2 1,0 0-1,0 0 0,23 1 0,-3-2 108,46-4-1,-71 1-168,0 0 0,0 0 0,0-1 0,0 0 0,0-1 0,-1 1-1,1-1 1,-1-1 0,1 1 0,-1-1 0,-1 0 0,1 0 0,0-1 0,-1 0 0,0 0 0,9-10 0,-8 7 30,-1 0 0,0 1 0,0-2 0,0 1 0,-1 0 1,-1-1-1,1 0 0,-1 0 0,-1 0 0,0 0 0,0-1 0,1-12 0,-2 8-16,-1 0 0,-1 0 0,0 0-1,-1 0 1,0 0 0,-1 1 0,-7-20 0,7 26-36,0-1 0,-1 2 0,0-1 0,0 0 0,0 1 0,-1 0 0,0 0 1,0 0-1,-1 0 0,1 1 0,-1 0 0,-1 0 0,1 1 0,-1 0 0,-7-4 1,2 3-4,1 0-1,0 1 1,-1 1 0,0 0 0,0 0 0,0 1 0,-13 0 0,-12 1-11,-38 3 0,69-1-5,0-1-1,0 1 1,0 1 0,0-1-1,0 1 1,0 0 0,0 0-1,1 1 1,-1 0 0,1 0-1,0 0 1,-1 1 0,2-1-1,-6 6 1,5-5-454,1 1 1,0 0-1,0 0 1,0 0-1,0 1 0,1-1 1,0 1-1,-3 7 1,-1 11-4285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09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0 130 8964,'0'0'5603,"15"0"-5459,17-1-98,0-2 1,0-1 0,33-9-1,95-31-203,-135 37 29,-25 7 124,24-7-1884,-1-1 0,0-1 0,25-12 1,-29 8-2801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0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 7267,'0'0'4722,"-9"69"-4177,6-31-177,3 2-192,0 4-176,0 0 0,0-3-208,12-1-1233,1-6-2192,0-4-3058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2.1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7972,'0'0'5394,"-31"133"-5074,31-89-64,0 2 81,0-6-97,0-5-176,0-3-48,0-6-16,0-6 0,0-6-208,0-8-1521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2.5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8788,'0'0'4133,"5"8"-3314,16 22-69,1-1 0,34 33 0,-24-26-817,35 48-1,-64-81-513,-1 0 1,0 1-1,0-1 0,-1 1 0,1 0 1,-1 0-1,0-1 0,1 1 0,-2 0 0,1 0 1,0 0-1,-1 8 0,0 5-5611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2.8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55 9108,'0'0'3634,"75"0"-3298,-51-2-128,1-2-96,-1 4-96,-2-2 0,0-4-16,3 0-16,-1-2-1937,3-4-672,-5-2-368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3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0 7491,'0'0'5328,"-12"19"-5050,-34 60 68,43-73-272,0 0-1,1 1 0,0-1 0,0 1 0,0 0 0,1-1 0,0 1 0,0 0 0,1 0 0,0 0 0,0 0 0,2 9 0,0 11 95,-2-10-83,0-1 0,1 1-1,1-1 1,5 18 0,-6-29-73,1 0 0,0 0 0,-1 0 0,2 0 0,-1 0 0,0-1 0,1 1 0,0-1 0,0 0 0,0 0 0,1 0 0,-1 0 0,1 0 0,0-1 1,0 1-1,1-1 0,4 3 0,-6-5-5,-1 0 1,1 0-1,-1 0 0,1 0 1,-1 0-1,1 0 1,0-1-1,-1 0 1,1 1-1,0-1 1,-1 0-1,1 0 1,0 0-1,-1-1 0,1 1 1,0-1-1,-1 1 1,1-1-1,-1 0 1,1 0-1,-1 0 1,1 0-1,-1-1 1,1 1-1,-1-1 1,0 1-1,0-1 0,0 0 1,0 1-1,0-1 1,0 0-1,-1-1 1,1 1-1,-1 0 1,3-4-1,3-6 23,-1 0 0,0-1 0,0 0 0,-1 0 0,4-20 0,-4 6-18,0 0-1,-3 0 1,0-1 0,-2-29 0,0 31-26,0 23-5,0 0 1,0-1-1,0 1 0,-1-1 0,1 1 0,-1 0 0,0-1 1,1 1-1,-2 0 0,1-1 0,0 1 0,-1 0 1,1 0-1,-1 0 0,0 0 0,0 1 0,-3-4 1,2 3 5,0 1 0,0 0 0,-1 0 1,1 1-1,-1-1 0,1 1 1,-1-1-1,1 1 0,-1 0 1,0 1-1,1-1 0,-1 1 1,0-1-1,0 1 0,-4 0 1,6 0 11,-1 0 0,0-1 1,1 1-1,-1 0 0,0 1 1,0-1-1,1 0 0,-1 1 1,1-1-1,-1 1 0,0 0 1,1 0-1,-1 0 0,1 0 1,0 0-1,-1 1 0,1-1 1,0 1-1,0 0 0,0-1 1,0 1-1,0 0 0,0 0 1,0 0-1,1 0 0,-1 1 1,1-1-1,0 0 0,-1 1 1,1-1-1,0 1 0,0-1 1,1 1-1,-1-1 0,0 1 1,1 0-1,0-1 0,0 1 1,0 3-1,-1-5 1,0 7 27,1 0-1,-1 0 0,1 1 1,0-1-1,3 13 1,-3-19-28,1 0 0,-1 0-1,1-1 1,0 1 0,0 0 0,0 0 0,0 0 0,0-1 0,0 1 0,0-1 0,1 1 0,-1-1-1,0 1 1,1-1 0,-1 0 0,1 1 0,0-1 0,-1 0 0,1 0 0,0 0 0,0-1 0,0 1-1,-1 0 1,1-1 0,0 1 0,0-1 0,4 1 0,13 1-44,0-1 0,-1 0-1,1-2 1,27-3 0,33-10-3296,-51 9 729,8 0-2078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4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53 6659,'0'0'2615,"7"-8"-2114,24-24-34,-29 30-391,0 1-1,1-1 1,-1 1-1,1 0 1,-1 0 0,1 0-1,-1 0 1,1 0 0,0 1-1,-1-1 1,1 1-1,0 0 1,-1 0 0,1 0-1,0 0 1,0 0-1,4 1 1,4 0 343,-10-1-391,0 1 1,0-1 0,-1 0 0,1 1 0,0-1 0,-1 1 0,1-1 0,0 1 0,-1-1 0,1 1 0,-1-1 0,1 1 0,0 0 0,-1-1 0,0 1 0,1 0 0,-1-1 0,1 1 0,-1 0 0,0 0 0,0-1 0,1 1 0,-1 0 0,0 0 0,0 0 0,0 0 0,0-1 0,0 1 0,0 0 0,0 1 0,0 33 800,0-27-502,-1-4-237,1 1 1,-1-1 0,0 0 0,0 1-1,0-1 1,-1 0 0,1 0-1,-1 0 1,0 0 0,0 0 0,-4 5-1,-2 5 124,9-13-227,0 0 0,1 0 0,-1 0 0,1 0 0,0 0 1,-1 0-1,1-1 0,0 1 0,-1 0 0,1-1 0,0 0 0,0 1 1,-1-1-1,1 0 0,3 0 0,4 2 16,-7-1-639,13 3 2096,-10-1-2869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4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0 139 2097,'0'0'8206,"1"-8"-7800,1-4-271,1 2-1,-1-1 1,2 0 0,6-13-1,-8 19 56,0 0-1,0 0 1,1 1 0,0-1-1,-1 1 1,2-1-1,-1 1 1,1 1-1,-1-1 1,1 0-1,0 1 1,0-1-1,9-4 1623,-7 25-1606,0-1 0,-2 2-1,0-1 1,-1 0 0,-1 1 0,0-1 0,-2 1 0,-1 22 0,2 18 56,10 25 48,-7-58-2435,3 49 0,-9-56-2597,-7-4-1540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5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46 9012,'0'0'5299,"122"-36"-4915,-80 30-288,0 2-96,-2 4-673,-9 0-5153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59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162 126 5138,'0'0'6072,"-12"0"-5730,-36 1 66,46-1-332,0 0 0,0 1 0,0-1 1,0 1-1,0 0 0,0-1 0,0 1 0,0 0 0,0 0 0,0 0 0,0 0 0,1 1 0,-1-1 0,1 0 1,-1 1-1,1-1 0,-1 1 0,1-1 0,0 1 0,-2 2 0,-3 3 279,0 0-271,0 0 0,1 0 1,0 0-1,0 1 0,0 0 0,1 0 0,0 0 1,1 1-1,0-1 0,0 1 0,1 0 0,0-1 1,0 1-1,1 0 0,0 0 0,1 1 0,0-1 1,0 0-1,1 0 0,0 0 0,4 15 0,-2-14-78,1 0-1,-1-1 1,1 1-1,1-1 1,0 0-1,0 0 0,1 0 1,0 0-1,0-1 1,1 0-1,0-1 1,1 1-1,0-2 0,0 1 1,0-1-1,1 0 1,0 0-1,15 6 1,-10-6 55,1-1 1,0 0 0,0-2-1,0 1 1,0-2 0,1 0 0,15 0-1,-20-2 1,-1 0-1,0-1 1,1 0 0,-1-1-1,0 0 1,0-1-1,0 0 1,0 0-1,0-1 1,-1 0 0,13-8-1,-6 1 66,0 0-1,-1-1 0,-1-1 1,0 0-1,14-17 0,-22 23-70,-1 0-1,0 0 0,0-1 0,-1 0 1,0 1-1,-1-1 0,0 0 0,0-1 0,0 1 1,-1 0-1,0-1 0,-1 0 0,1-13 1,-2 5 9,0 1 1,-1-1-1,-1 1 1,-6-25 0,6 33-54,-1 1 0,0-1 0,-1 1 1,1 0-1,-2 0 0,1 0 0,-1 0 1,0 1-1,0 0 0,-1 0 0,-7-6 0,1 1 17,0 2-1,0 0 0,-2 0 1,1 1-1,-1 0 0,0 1 1,0 1-1,-30-8 0,17 7-327,-1 3 0,0 0 0,1 1 0,-32 2 0,57 1 113,-1 0 1,1 0 0,-1 0-1,1 1 1,-1-1-1,1 1 1,0-1-1,-1 1 1,-3 2-1,-8 9-3909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5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0 124 11317,'0'0'3666,"151"-66"-3602,-111 56-48,-5 4 48,-2-2-64,-2 2-112,-6-2-913,-3-2-1344,-9 0-1649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5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0 9812,'0'0'5507,"-3"134"-5347,3-94-128,0-1-16,3 1-16,5-4-864,8-6-1393,-1-8-1089,3-10 289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6.2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9764,'0'0'6708,"-42"81"-6564,42-55 176,2 4-320,5-4 32,-1 0-32,-1-4 0,-1-6-256,1-4-1265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6.5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7908,'0'0'8147,"35"44"-7314,-21-16-593,1 2 32,1 1-144,-1-1-128,-1 2 96,-1-4-64,-4 0-32,-3-2-384,-1-2-1489,-5 0-2289,0-4-3249</inkml:trace>
  <inkml:trace contextRef="#ctx0" brushRef="#br0" timeOffset="1">2 461 5731,'0'0'8852,"107"-54"-8644,-76 40-192,-1 2-16,1 1 0,0-3-753,0 0-2080,-6 0-1217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6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 0 9156,'0'0'6865,"-18"14"-6620,-53 47-10,68-58-217,0 1 1,0-1-1,0 1 1,1 0-1,-1 0 1,1 0-1,0 0 0,0 0 1,0 0-1,1 1 1,-1-1-1,1 0 1,0 1-1,1-1 1,-1 1-1,1 5 1,-2 6 19,-3 29 103,3 66 1,2-76-121,0-31-22,0 1 1,0 0-1,0-1 0,1 1 0,0 0 1,0-1-1,0 1 0,0 0 0,1-1 1,-1 0-1,1 1 0,1-1 0,-1 0 1,0 0-1,1 0 0,0 0 0,0-1 0,0 1 1,0-1-1,1 1 0,-1-1 0,1 0 1,0-1-1,0 1 0,0-1 0,0 1 1,0-1-1,1 0 0,-1-1 0,0 1 1,1-1-1,0 0 0,-1 0 0,9 0 1,-6 0 9,0 0 0,0-1 1,0-1-1,0 1 1,0-1-1,-1 0 1,1 0-1,0-1 1,0 0-1,-1 0 0,1-1 1,-1 0-1,9-4 1,-6 0 7,0 0 0,0-1 0,-1 0 0,0 0 1,0-1-1,0 1 0,8-15 0,-8 9-44,-1 0 1,0 0-1,-1 0 1,0-1-1,-1 0 1,-1-1-1,0 1 1,-1 0-1,-1-1 1,0 0-1,-1 0 1,-1 1-1,-1-1 1,0 0-1,-4-21 1,3 32-27,1 0 0,-1 0 1,1 0-1,-1 0 0,-1 1 0,1-1 1,-1 1-1,1 0 0,-1 0 0,-1 0 1,1 0-1,0 0 0,-1 1 0,0-1 1,0 1-1,0 0 0,0 0 0,0 0 1,-1 1-1,1 0 0,-8-3 0,-1 1 80,0 0 0,-1 1-1,1 0 1,-1 1 0,0 1-1,-21 0 1,34 1 4,-1 0 0,1 1 0,-1-1 0,1 0 0,0 1 0,-1-1 0,1 0 0,0 1 0,-1 0 0,1-1 0,0 1 0,0 0 0,-1 0 0,1-1 0,0 1 0,0 0 0,0 0 0,0 0 0,0 0 0,0 1 0,0-1 0,1 0 0,-1 0 0,0 0 0,1 1 0,-1-1 0,1 0 0,-1 1 0,1-1 0,0 1 0,-1 1 0,1 0-22,-1 0 0,1-1-1,0 1 1,0 0 0,0-1 0,0 1 0,1 0 0,-1-1 0,1 1 0,0 0 0,-1-1 0,1 1 0,0-1 0,1 1 0,-1-1 0,0 0 0,3 4 0,1-1-11,1 0 0,-1-1 0,1 1 0,0-1 0,0-1 0,0 1 0,1-1 0,-1 0 1,1 0-1,12 3 0,12 2-4,35 4 1,-36-7-60,-28-5 44,85 19-2800,-32 4-3850,-30-8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7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3986,'0'0'10930,"0"0"-10915,0 1 0,0-1 0,0 0 0,0 1 0,0-1 0,0 0 0,0 1 0,1-1 0,-1 1 0,0-1 0,0 0 0,0 1 0,1-1 0,-1 0 0,0 0 0,0 1 0,1-1 0,-1 0 0,0 0 0,0 1 0,1-1 0,-1 0 0,0 0 0,1 1 0,-1-1 0,0 0 0,1 0 0,-1 0 0,6 1 28,0 0 0,0 0-1,0-1 1,0 0 0,0 0 0,0-1 0,7-1-1,13 0 163,-24 1-189,0 1 1,0 0 0,0 0-1,0 0 1,0 0-1,0 0 1,0 0-1,-1 0 1,1 1-1,0-1 1,0 1-1,0-1 1,0 1 0,0 0-1,-1-1 1,1 1-1,0 0 1,-1 0-1,1 1 1,-1-1-1,1 0 1,-1 0-1,1 1 1,-1-1-1,0 1 1,0-1 0,0 1-1,0-1 1,0 1-1,0 0 1,0-1-1,0 1 1,-1 0-1,1 0 1,-1 0-1,1 0 1,-1 0-1,0-1 1,1 4 0,4 44 412,-4-39-363,-1 1 0,2-1 0,0 1 0,3 12 0,-4-20-61,0-1 0,1 1 0,-1 0 0,0 0 0,1-1 0,0 1 0,0-1 0,0 1 0,0-1 0,0 0 0,0 1 0,0-1 0,1 0 0,-1-1 0,1 1-1,0 0 1,-1-1 0,7 3 0,6 0-80,1-1 0,-1-1-1,1 0 1,0-1 0,0 0 0,0-2-1,16-1 1,-8 0-470,22-1-1851,-1-3-2254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7.8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90 9877,'0'0'5602,"40"-6"-5602,2 0 80,0-2-80,0-3 96,-2 1-96,-3 0-64,-3 0-768,-3 0-1713,-9 0-833,-7 2-2369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8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1 704,'0'0'11109,"-11"137"-10756,8-91-177,3-2-64,0 0-112,0-8 0,5-8-352,17-10-1249,2-10-1761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8.5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 0 6963,'0'0'7716,"-38"74"-7508,34-48 32,-1 4-112,1 0-112,-3 0 16,5-5-32,0-5-80,2-6-656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8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 9652,'0'0'6838,"2"15"-6483,-1 1-282,-1-9-44,0 0 0,1 0 0,0 0 0,0-1 0,1 1 0,0 0 0,0 0 0,0-1 0,1 1 1,0-1-1,7 10 0,50 63 406,-44-61-579,-1 1 0,-1 0 0,-1 0 0,0 2-1,-2-1 1,11 27 0,-20-40-830,0-1 0,-1 0-1,0 1 1,0 0 0,-1 10 0,0 4-3343</inkml:trace>
  <inkml:trace contextRef="#ctx0" brushRef="#br0" timeOffset="1">0 495 8948,'0'0'3426,"142"-32"-3346,-104 26 48,1 0-128,-3-2-48,-3-2-32,0-2-1249,-4-2-928,-3-4-288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9:49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 28 5651,'0'0'6365,"-2"-4"-5893,2 3-349,-1 0 1,1 0-1,-1-1 0,1 1 0,-1 0 0,0 0 0,0 0 0,1 0 0,-1 0 0,0 0 0,0 0 0,0 0 1,0 0-1,0 0 0,0 1 0,0-1 0,-1 0 0,1 1 0,-2-2 0,-34-2 1460,30 5-1574,1-1 0,-1 1 0,0 1 0,1-1 0,-1 1 0,1 0 0,-1 0 0,1 1 0,0 0 0,0 0 0,0 1 0,0-1 0,1 1 0,0 0 0,-1 1 0,1-1 0,1 1 0,-1 0 0,1 0 0,-7 10 0,7-8 22,0 0 1,0-1-1,0 1 0,1 0 0,0 1 0,0-1 0,1 1 0,0-1 0,-2 15 0,3-2-23,0 0-1,3 33 1,-1-46-12,1-1 1,0 1-1,0-1 0,1 0 1,-1 0-1,1 0 0,0 0 1,1 0-1,0-1 1,0 1-1,0-1 0,0 0 1,1 0-1,0-1 1,0 1-1,0-1 0,11 7 1,6 3 14,2 0 0,0-2 0,26 11-1,-29-16-7,-1-1 0,1-1 0,1 0 0,-1-2 0,1-1 0,-1 0 0,1-2 0,25-2 0,-40 2 7,-1-1 1,0 0-1,1-1 0,-1 0 1,0 0-1,0 0 0,0-1 0,0 1 1,-1-1-1,1-1 0,-1 1 1,1-1-1,-1 0 0,0 0 1,-1-1-1,1 1 0,-1-1 0,0 0 1,0 0-1,0 0 0,4-10 1,-3 6 15,0-1 0,-1 0 0,0 0 1,-1 0-1,0 0 0,0 0 1,-1-1-1,-1 1 0,0-1 1,0 0-1,-1 1 0,-1-15 0,-1 18-16,0 0-1,0 0 0,-1 1 1,1-1-1,-1 1 0,-1-1 0,1 1 1,-1 0-1,0 0 0,-1 1 1,1-1-1,-1 1 0,0 0 0,-1 0 1,-9-6-1,-5-4 1,-1 2 0,-1 0 1,-24-10-1,45 23-12,-72-30 54,66 28-95,0 0-1,1 0 1,-1 1-1,0 0 1,-1 0-1,1 1 0,0 0 1,-13 2-1,18-1-145,0 0 0,0 0 0,1 0 0,-1 0 0,1 0 0,-1 1-1,1-1 1,-1 1 0,1-1 0,-1 1 0,1-1 0,0 1 0,0 0 0,0-1-1,0 1 1,0 0 0,1 0 0,-1 0 0,0 0 0,1 0 0,-1 3 0,1-5 49,-5 18-5594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9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151 113 6675,'0'0'7097,"-13"-6"-6313,-44-15-232,56 20-525,-1 1 0,0-1 0,0 1-1,0-1 1,0 1 0,0 0 0,0 0 0,0 0-1,0 0 1,0 0 0,0 0 0,0 0-1,1 1 1,-1-1 0,0 1 0,0-1 0,0 1-1,0 0 1,1 0 0,-1 0 0,0 0 0,1 0-1,-1 0 1,0 0 0,1 0 0,0 1-1,-1-1 1,1 0 0,0 1 0,0 0 0,-1-1-1,1 1 1,0 0 0,1-1 0,-2 4 0,-2 5 2,1 0 0,0 0 0,1 0 0,0 0 0,0 12 1,1-14-15,-4 129 47,6-100-60,-2-33-3,1 0 0,1 1-1,-1-1 1,1 0-1,-1 1 1,1-1-1,0 0 1,1 0-1,-1 0 1,1 0 0,0 0-1,0 0 1,0 0-1,0 0 1,1-1-1,0 1 1,-1-1-1,1 0 1,0 0-1,5 3 1,-3-2-5,1-1 0,0 1 0,0-2 0,0 1 0,1-1 0,-1 0 0,1 0-1,-1-1 1,1 1 0,-1-2 0,1 1 0,11-1 0,-12 0 15,0 0 0,0-1-1,1 0 1,-1 0 0,0 0 0,0-1 0,0 0-1,0 0 1,-1 0 0,1-1 0,0 0-1,-1 0 1,6-4 0,-4 0 23,1 1 1,-1-1-1,0-1 0,-1 1 1,0-1-1,0 0 0,8-16 1,-5 6-29,-2-1 0,0 0 0,0-1 0,-2 0 0,-1 0 0,0 0 0,-2 0 1,0 0-1,-1-1 0,-3-30 0,2 45-96,0 1-1,-1 0 1,0-1-1,0 1 1,0 0 0,0 0-1,-1 0 1,0-1 0,0 2-1,-1-1 1,0 0-1,1 0 1,-1 1 0,-1 0-1,1-1 1,-7-5 0,5 6 31,0 0 1,-1 1-1,1-1 1,-1 1-1,0 0 1,0 1-1,0-1 1,0 1-1,0 1 1,0-1-1,0 1 1,-1 0-1,-10 0 1,7 0 94,0 0 0,0 2 0,0-1 0,0 1 0,0 0 0,-12 4 0,19-4 8,0 0-1,0 0 0,1 1 0,-1-1 0,0 1 0,1-1 0,-1 1 0,1 0 0,0 0 0,-1 0 1,1 0-1,0 0 0,0 1 0,1-1 0,-1 1 0,0-1 0,1 1 0,0 0 0,-1-1 0,1 1 1,0 0-1,0 0 0,1 0 0,-1 0 0,0 4 0,0-1 7,0 0 0,1 0 0,-1 0 1,1 0-1,1 1 0,-1-1 0,1 0 0,2 8 0,-2-11-25,0 0 0,0-1-1,1 1 1,-1 0-1,1 0 1,0-1 0,0 1-1,0-1 1,0 1 0,0-1-1,0 0 1,1 0-1,-1 0 1,1 0 0,-1 0-1,1-1 1,4 3-1,8 2 67,0 0 0,1-1-1,0-1 1,-1-1 0,2 0-1,-1 0 1,0-2 0,29-1-1,-7-2-1566,0-1 0,60-15 0,-64 10-4090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9.8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 6339,'0'0'4922,"9"-7"-4471,26-20-19,-32 25-361,0 0 0,0 0 1,1 1-1,-1 0 0,0-1 0,1 1 0,-1 1 0,1-1 0,-1 0 0,1 1 0,0 0 1,-1 0-1,7 0 0,-9 0-56,0 0 1,1 0-1,-1 1 1,1-1-1,-1 0 1,1 1 0,-1-1-1,0 0 1,1 1-1,-1 0 1,0-1-1,1 1 1,-1 0-1,0 0 1,0 0-1,0 0 1,0 0-1,0 0 1,0 0-1,0 0 1,0 0-1,0 0 1,0 0 0,-1 1-1,1-1 1,0 0-1,-1 1 1,1 1-1,1 54 1168,-3-31-143,1-26-899,0 1-137,1 0-1,-1 0 1,1 0-1,-1 0 1,1 0-1,-1 0 1,1 0-1,0 0 1,-1 0 0,1 0-1,0 0 1,0-1-1,0 1 1,1 1-1,2 0 28,1 1-1,-1 1 1,0-1-1,0 1 1,0-1-1,-1 1 1,1 0-1,-1 1 1,0-1-1,0 1 1,0-1-1,-1 1 1,1 0 0,-1 0-1,0 0 1,-1 0-1,1 0 1,-1 0-1,0 1 1,0-1-1,-1 0 1,0 1-1,0-1 1,0 0-1,0 1 1,-1-1-1,0 0 1,0 1-1,0-1 1,-1 0-1,-2 6 1,-24 25-3481,-11 1-5218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22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80 8612,'0'0'6253,"-4"0"-6132,2 0-101,1 0-5,-1 1 0,0-1 0,1 0 0,-1 0 0,0 0 0,0 0 1,1 0-1,-1 0 0,0-1 0,0 1 0,1-1 0,-3 0 0,4 1 1,0 0 0,0-1 0,0 1 0,-1 0 1,1 0-1,0 0 0,0-1 0,0 1 0,0 0 1,0 0-1,0 0 0,0 0 0,0-1 0,0 1 1,0 0-1,1 0 0,-1 0 0,0-1 0,0 1 1,0 0-1,0 0 0,0 0 0,0 0 0,0-1 1,0 1-1,0 0 0,1 0 0,-1 0 0,0 0 1,0 0-1,0-1 0,0 1 0,0 0 0,1 0 1,-1 0-1,0 0 0,0 0 0,0 0 0,1 0 1,-1 0-1,0 0 0,20-8 125,0 0 0,0 2 0,1 1 0,22-4 0,-17 4-120,137-22-96,-93 24-5744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23.2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9380,'0'0'4658,"2"116"-4610,0-77-16,2 5-32,-1 4 0,1-2-16,7-6-960,2-10-1473,7-10-1057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23.5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1 6003,'0'-1'10743,"0"6"-10932,-1 20 353,-2 0 1,-12 46-1,6-29-134,-2 21 773,4-25-3178,3-18-5930,8-35 3487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23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 6531,'0'0'5138,"8"-1"-3996,-2 0-1027,-4 0-14,0 0-1,0 0 1,1 1 0,-1-1 0,0 1-1,0-1 1,1 1 0,-1 0 0,0 0-1,1 0 1,-1 0 0,0 0 0,1 1 0,-1-1-1,0 1 1,0-1 0,1 1 0,-1 0-1,0 0 1,0 0 0,0 0 0,0 0-1,0 1 1,0-1 0,-1 1 0,1-1-1,0 1 1,-1-1 0,3 4 0,5 16 396,0-1 0,9 42 0,8 19-148,11 0-371,-19-48-3285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24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 8468,'0'0'5218,"13"0"-4257,5 0-145,7 0-480,3 0-80,5 0-176,3 0-80,4 0 0,0-2-944,-3-6-2177,-6 0-1746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24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67 6003,'0'0'5608,"-7"15"-5360,0 0-204,3-8-11,0 1 0,1 0 0,0 0-1,0 0 1,0 0 0,1 0 0,1 1 0,0-1 0,0 1-1,0 8 1,0 19 577,0-11-216,1 1-1,5 35 1,-4-55-336,0 0-1,0 0 1,0 0-1,1-1 1,0 1-1,1 0 1,-1-1-1,1 0 1,0 0-1,0 1 0,0-2 1,1 1-1,0 0 1,0-1-1,8 7 1,-7-8-35,0 0 0,1-1 0,-1 0 0,1 0 0,0 0 0,0-1 1,0 0-1,0 0 0,-1-1 0,1 1 0,0-1 0,0 0 0,8-2 0,5 2 25,-15 0-34,0-1 0,0 1 0,0-1 0,0 0 0,0 0 0,0 0 0,0 0 0,-1-1 1,1 1-1,0-1 0,-1 0 0,0 0 0,7-5 0,-4 1 20,0 0 1,-1 0-1,1 0 0,-1 0 0,0-1 0,6-11 1,-5 5 12,1-1 0,-2 0 0,1 0 0,-2-1 0,0 1 0,-1-1 0,2-19 0,-3 15-155,-1 0-1,-1 0 0,-1 0 0,0 0 1,-8-34-1,8 49 2,-1-1 1,1 0-1,-1 0 1,0 1-1,-1-1 1,1 1 0,-1 0-1,1-1 1,-1 1-1,-1 0 1,1 1-1,0-1 1,-1 1-1,0-1 1,0 1-1,0 0 1,0 0-1,0 1 1,-1-1-1,1 1 1,-1 0 0,0 0-1,1 1 1,-1-1-1,0 1 1,0 0-1,-6 0 1,1 0 74,1 0 1,0 0 0,-1 1-1,1 1 1,-1-1-1,-13 4 1,20-3 93,1-1 0,-1 1 1,1 0-1,0 0 0,0 0 0,-1 0 0,1 1 1,0-1-1,0 0 0,0 1 0,0-1 0,1 1 1,-1 0-1,0 0 0,1 0 0,-1 0 0,1 0 1,-1 0-1,1 0 0,0 0 0,0 0 0,0 1 0,0-1 1,1 1-1,-1-1 0,0 0 0,1 1 0,0-1 1,-1 4-1,1-2-18,-1 1 0,1-1 1,0 0-1,0 0 0,0 0 1,1 0-1,0 0 0,-1 0 0,1 0 1,0 0-1,1 0 0,-1 0 1,1-1-1,0 1 0,0 0 0,0-1 1,0 0-1,1 1 0,-1-1 1,1 0-1,0 0 0,0 0 0,0-1 1,0 1-1,0-1 0,1 1 1,-1-1-1,1 0 0,-1 0 0,1-1 1,0 1-1,0-1 0,0 0 1,5 1-1,7 2-30,1-1 1,0 0-1,31 0 1,10 2-1557,-49-4 213,1 1-1,-1 0 0,18 7 0,-2 4-3075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25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6883,'0'0'8100,"0"15"-7527,0-4-438,0 1-1,1-1 0,0 0 0,0 1 1,6 17-1,-6-26-129,0 0 0,0-1 0,0 1 1,1 0-1,-1-1 0,1 1 0,0-1 0,0 1 0,0-1 0,0 0 1,0 0-1,0 0 0,0 0 0,1 0 0,-1-1 0,1 1 1,-1-1-1,1 1 0,0-1 0,-1 0 0,1 0 0,0 0 0,0 0 1,0-1-1,0 1 0,0-1 0,4 0 0,4 1-87,0 0-1,1-1 0,-1-1 0,1 0 1,-1 0-1,0-1 0,0-1 1,1 0-1,-2 0 0,1-1 0,0 0 1,11-8-1,19-14-4802,-26 13 950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25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0 9444,'0'0'7668,"-24"116"-7396,24-77-272,0 7 48,0 2-48,0 0-1217,0-2-3729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9:59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 13 7475,'0'0'7527,"-18"2"-6930,-57 5-23,71-6-533,-1-1 0,1 1 0,0 0 0,0 0 0,-1 0 0,1 1 0,0 0 0,0-1 0,1 1 0,-1 1-1,0-1 1,1 1 0,-1-1 0,1 1 0,0 0 0,-1 0 0,-2 4 0,-4 4 19,2-3-55,0 1 0,1-1-1,1 2 1,-1-1-1,2 1 1,-1-1-1,1 1 1,0 1 0,1-1-1,1 1 1,-1 0-1,2 0 1,-1 0-1,2 0 1,-1 0 0,2 0-1,-1 1 1,2-1-1,-1 0 1,5 21-1,-3-25-7,1-1 0,0 1 0,0-1 0,0 1 0,1-1-1,0 0 1,0-1 0,1 1 0,0-1 0,0 0-1,0 0 1,0 0 0,1 0 0,10 5 0,-2-1 0,0 0 1,0-2 0,1 0 0,0-1-1,24 7 1,-13-8 12,1-1 0,-1-1 1,1-2-1,53-3 0,-71 1 20,0 0 0,0-1 0,-1 1 0,1-2 0,0 1 0,0-1 0,-1-1 0,0 1 0,0-1 0,0-1 0,0 0 0,-1 0 0,1 0 0,-1-1 0,0 0 0,-1 0 0,0-1 0,0 0 0,0 0 0,-1 0 0,0-1 0,0 0 0,-1 0 0,0 0 0,0 0 0,-1-1 0,0 1 0,-1-1 0,0 0 0,0 0 0,0-10 0,-1-1 3,0-1-1,-2 1 0,-1-1 1,0 1-1,-1 0 0,-7-21 1,8 35-18,1 0-1,-2 1 1,1-1 0,-1 1 0,0-1 0,0 1-1,-1 0 1,1 0 0,-1 1 0,0-1-1,0 1 1,-1 0 0,1 0 0,-1 0 0,0 0-1,0 1 1,0 0 0,-1 0 0,1 0-1,-1 1 1,1 0 0,-1 0 0,0 0 0,0 1-1,-6-1 1,-10 0-75,-36 1 0,33 1-316,24 0 185,0 0 0,1 0 1,-1 0-1,0 0 0,0 0 0,0 0 0,1 0 0,-1 1 1,0-1-1,0 0 0,1 1 0,-1-1 0,0 0 1,0 1-1,1-1 0,-1 0 0,1 1 0,-1-1 0,0 1 1,0 0-1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09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 92 10565,'0'0'2115,"-19"0"-580,-6-1-1052,5 0-16,0 1-1,-22 3 1,40-3-419,0 1 0,0 0 1,0 0-1,0 0 0,0 0 0,0 0 0,0 0 1,0 0-1,1 1 0,-1-1 0,0 1 0,1-1 1,-1 1-1,1-1 0,0 1 0,-1 0 0,1 0 1,0 0-1,0 0 0,0 0 0,0 0 0,1 0 1,-1 0-1,1 0 0,-1 0 0,0 3 0,-1 8-69,-1 1 0,0 23 0,3-34 58,-2 18-18,2 1-1,0-1 0,1 0 1,1 0-1,1 0 1,1 0-1,8 22 0,-10-37-19,0 1-1,1-1 0,0 0 0,0-1 0,0 1 0,1 0 0,0-1 0,0 0 0,0 0 1,1 0-1,0 0 0,0-1 0,0 0 0,0 0 0,1 0 0,-1-1 0,1 1 0,0-1 0,0-1 1,0 1-1,0-1 0,1 0 0,-1-1 0,1 1 0,-1-1 0,13 0 0,-6 0 26,0-2-1,0 1 1,0-1 0,-1-1-1,1-1 1,-1 1-1,0-2 1,1 0-1,-1 0 1,-1-1 0,1-1-1,-1 0 1,0 0-1,0-1 1,-1-1-1,0 0 1,14-14 0,-13 12 2,0-1 1,-1-1 0,0 0 0,-1 0 0,0-1 0,-1 0-1,11-24 1,-15 28-9,-1 0-1,0 1 0,0-1 1,-1 0-1,0 0 0,0-1 1,-1 1-1,-1 0 0,0-1 1,0 1-1,0 0 0,-1 0 1,-1-1-1,-2-9 0,1 12-9,0 0 0,-1 0 0,0 1-1,0-1 1,0 1 0,-1 0-1,0 0 1,0 0 0,-1 1 0,1 0-1,-1 0 1,0 0 0,-12-6-1,3 2 3,0 1 0,0 1-1,0 0 1,-1 1-1,-21-5 1,12 7-20,0 1 1,0 1 0,-29 2-1,45 0 0,8 0-13,-1 0 0,1 0 1,0 0-1,0 0 0,0 0 1,-1 0-1,1 0 0,0 1 0,0-1 1,0 0-1,0 1 0,0-1 1,-1 1-1,1-1 0,0 1 0,0 0 1,0-1-1,1 1 0,-1 0 1,0 0-1,0-1 0,0 1 1,0 0-1,1 0 0,-2 2 0,1 0-333,0 0-1,0 0 0,1 0 0,-1 0 0,1 0 1,-1 0-1,1 1 0,0 3 0,0 13-4114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10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280 68 8740,'0'0'1171,"-22"2"-325,-73 7 832,88-8-1483,0 0 0,-1 1 0,1 0-1,0 0 1,0 1 0,0 0 0,0 0 0,1 1 0,-1-1 0,1 1-1,0 1 1,0-1 0,1 1 0,-1 0 0,1 1 0,0-1 0,0 1 0,1 0-1,0 0 1,0 0 0,-6 13 0,5-6-157,0 0 0,1 0 0,0 1 0,1-1 0,1 1-1,0 0 1,1 0 0,1 0 0,1 22 0,0-30-32,0 0 0,1 0-1,-1 0 1,1-1 0,0 1 0,1-1-1,-1 1 1,1-1 0,0 0 0,1 0-1,-1 0 1,1 0 0,0-1 0,0 1-1,0-1 1,1 0 0,-1-1 0,1 1-1,0-1 1,0 0 0,0 0 0,1 0-1,-1-1 1,11 4 0,4 0 25,-1 0 1,1-2 0,0 0 0,0-1-1,1-2 1,20 1 0,-28-2-6,1-1 1,-1 0-1,0-1 1,0 0 0,0-1-1,0-1 1,0 0-1,0 0 1,-1-2-1,0 1 1,0-2-1,0 1 1,-1-1 0,0-1-1,-1 0 1,1-1-1,-2 0 1,1-1-1,-1 1 1,0-2 0,-1 1-1,-1-1 1,11-19-1,-13 20-12,-1-1 0,0 0 0,0 0 0,-1 0 0,-1 0-1,0 0 1,1-20 0,-2 24-6,-1 1 0,-1 0 0,1 0 0,-1 0 1,0-1-1,0 1 0,-1 0 0,1 0 0,-1 1 0,-1-1 0,1 0 0,-1 1 0,0-1 0,0 1 0,-8-9 0,1 4-1,-1 1-1,0 0 0,0 1 1,-1 1-1,0-1 0,-1 2 1,1 0-1,-1 0 0,0 1 1,-1 1-1,1 0 0,-27-3 1,-13 0 10,0 3 1,-54 2-1,86 2-8,12 0-124,-30 1 273,39-1-193,-1 0-1,1 0 0,-1 0 1,1 0-1,-1 0 0,1 1 1,-1-1-1,1 0 0,-1 0 1,1 0-1,-1 0 0,1 1 1,0-1-1,-1 0 1,1 1-1,-1-1 0,1 0 1,0 0-1,-1 1 0,1-1 1,0 1-1,-1-1 0,1 0 1,0 1-1,0-1 0,-1 1 1,1-1-1,0 1 0,0-1 1,0 1-1,0-1 1,-1 1-1,1-1 0,0 1 1,0-1-1,0 1 0,0-1 1,0 1-1,0-1 0,1 1 1,-1-1-1,0 1 0,0-1 1,0 0-1,0 1 1,0-1-1,1 1 0,-1-1 1,0 1-1,0-1 0,1 1 1,-1-1-1,0 0 0,1 1 1,-1-1-1,0 0 0,1 1 1,-1-1-1,1 0 0,0 1 1,21 15-2935,16 3-2301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11.4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 65 5186,'0'0'7569,"-2"-6"-6323,1 4-1156,1 0 1,-1 0-1,1 1 0,-1-1 1,0 0-1,0 0 0,1 1 1,-1-1-1,0 0 0,-1 1 1,1-1-1,0 1 0,0 0 1,-1-1-1,1 1 0,-1 0 1,1 0-1,-1 0 0,1 0 1,-1 0-1,0 0 0,1 0 1,-1 0-1,0 1 0,0-1 1,0 1-1,1-1 0,-1 1 1,0 0-1,0 0 0,0 0 1,0 0-1,0 0 0,-3 0 1,-6 0-17,1 1 0,-1-1 0,0 2 0,1-1 0,0 2 1,-1-1-1,-12 6 0,17-5-69,0 0 0,0 0 0,0 1 0,0 0 0,1 0 0,-1 1 0,1-1 0,0 1 0,0 0 0,1 1 0,0-1 0,-6 9 0,5-4-3,0-1 0,1 1 0,0-1-1,1 1 1,0 1 0,0-1 0,1 0 0,0 1-1,0 18 1,2-22-5,0 0-1,0 0 1,1 0-1,0 0 1,0 0-1,0 0 1,1-1 0,0 1-1,1 0 1,-1-1-1,1 0 1,1 1-1,-1-1 1,1 0 0,6 7-1,-2-5-1,-1-1 0,1 0-1,0-1 1,1 0 0,-1 0 0,1-1-1,1 0 1,-1 0 0,0-1 0,17 4-1,-10-4 19,0-1-1,0 0 0,1-2 1,-1 0-1,33-2 0,-44 1 12,1-1-1,0 0 1,-1 0-1,0-1 1,1 1-1,-1-1 1,0 0-1,0-1 1,0 1-1,0-1 1,0 0 0,0 0-1,-1-1 1,0 1-1,1-1 1,-1 0-1,-1 0 1,1-1-1,3-4 1,-2 1 31,-1 1 1,0-1-1,0 0 1,-1 0-1,0-1 1,0 1-1,-1-1 1,0 1-1,-1-1 1,0 0-1,1-14 1,-2 12-29,0-13 18,-1-1 0,-6-38 0,6 56-32,0 0 0,-1 0 0,0 1 0,-1-1 0,0 0 0,0 1 0,0 0 0,0-1 0,-1 1 0,0 1 0,-1-1 0,1 1 0,-10-10 0,9 12-2,0 0-1,0 0 1,0 1 0,-1 0 0,1 0-1,0 0 1,-1 0 0,0 1 0,1 0-1,-1 0 1,0 0 0,-6 1 0,-10 0-191,-39 4 1,49-2-371,1 0 0,0 1 0,-1 1 0,-15 7-1,-8 3-4555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35.2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 11 11493,'0'0'5848,"-15"12"-5685,-46 39-56,55-45-96,1 0 0,1 0 0,-1 1 0,1 0 0,0 0 0,1 0 1,0 0-1,0 1 0,0-1 0,1 1 0,0 0 0,-1 9 0,-2 7 45,-4 16-39,2 1 0,1 0 0,3-1 0,1 44 0,2-78-18,1 1 1,-1 0-1,1 0 0,1-1 1,0 1-1,0 0 0,0-1 1,0 0-1,1 1 0,0-1 0,1 0 1,-1 0-1,1-1 0,0 1 1,1-1-1,-1 0 0,1 0 0,0 0 1,0-1-1,1 0 0,-1 0 1,1 0-1,0-1 0,8 5 0,-2-3 19,1 0 0,-1-1 0,1 0-1,0 0 1,0-1 0,0-1-1,0-1 1,0 0 0,0 0 0,1-1-1,25-4 1,-32 2 3,0 0 0,1 0 1,-1-1-1,0 0 0,-1-1 0,1 0 1,0 0-1,-1 0 0,0-1 0,0 0 1,0 0-1,-1 0 0,0-1 0,0 0 1,8-11-1,-5 4 17,1 0 0,-2-1 1,0 0-1,0 0 1,-2-1-1,8-27 0,-9 25-11,-2-1-1,0 1 1,0-1-1,-2 0 1,0 1 0,-1-1-1,-1 0 1,-1 1-1,0-1 1,-1 1-1,-1 0 1,-1 0-1,-8-17 1,9 24-13,0 0 0,0 1 0,-1 0-1,0 0 1,-1 1 0,0-1 0,0 1 0,-1 1 0,0 0 0,0 0 0,-1 0-1,0 1 1,0 0 0,0 1 0,-1 0 0,0 0 0,0 1 0,0 1 0,0 0 0,-1 0-1,1 1 1,-19-2 0,-87 1-217,116 3 155,-1 0 1,0 0-1,1 0 0,-1 0 0,1 0 0,-1 0 0,0 0 0,1 0 0,-1 0 0,1 0 0,-1 0 0,1 0 0,-1 1 0,0-1 0,1 0 0,-1 0 0,1 1 0,-1-1 0,1 0 0,-1 1 0,1-1 0,-1 0 0,1 1 0,-1-1 0,1 1 0,0-1 0,-1 1 0,1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46.5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 8180,'0'0'8892,"0"13"-8532,0-3-279,-10 259 409,10-268-30,-1 17-2842,30-44-10145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46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8948,'0'0'7379,"0"18"-7250,0 6 127,2 4-192,-2 3 0,0 3-48,0 0-32,0-4 0,0-6-977,0-6-1296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47.2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1 108 13622,'0'0'3586,"115"-36"-3234,-56 20-112,10 0-96,6 2-64,-2 0-64,-6 4-16,-8 8-336,-8 2-496,-6 0-1585,-10 0-2610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47.5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 13942,'0'0'3426,"90"32"-3250,-34-32-32,3 0-32,3 0-48,0-2-64,-6-8 32,-5 0-32,-7 2-288,-4 0-640,-5 4-1233,-11 4-1841,-8 0-2545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47.9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9044,'0'0'6963,"7"0"-6859,7-1-96,-9 1 15,1 0-1,0 0 0,-1 0 0,1 0 1,0 1-1,7 2 0,-11-3-5,0 1 0,0 0-1,-1 0 1,1 0 0,0 0-1,-1 0 1,1 0 0,-1 0-1,1 1 1,-1-1 0,0 0-1,1 1 1,-1-1 0,0 1-1,0-1 1,0 1 0,0 0 0,0 0-1,-1-1 1,1 1 0,0 0-1,-1 0 1,1 0 0,-1 0-1,0 3 1,2 15 206,-2 1-1,0-1 1,-2 1-1,-7 39 1,0-3-10,9-53-187,-1 1 1,0 0-1,1 0 1,0-1-1,0 1 0,1 0 1,1 9-1,-1-13-22,0 1 1,-1-1-1,1 0 0,0 1 0,0-1 1,0 0-1,0 0 0,0 0 0,0 0 0,0 0 1,1 0-1,-1 0 0,0 0 0,1 0 1,-1-1-1,0 1 0,1 0 0,-1-1 1,1 1-1,-1-1 0,1 0 0,-1 1 0,1-1 1,-1 0-1,1 0 0,2 0 0,13 0-8,0 0 0,0-1-1,0 0 1,-1-2-1,1 0 1,0-1-1,15-6 1,108-50-3090,-130 55 2526,60-31-6812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2.6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313 58 624,'0'0'13855,"-12"-8"-13042,-39-25-151,46 31-536,0-1 0,0 1-1,1 0 1,-1 0 0,-1 1 0,1 0 0,0 0-1,0 0 1,0 0 0,-1 1 0,1 0 0,0 0-1,0 0 1,-7 2 0,-8-1-1,14-1-106,0 0 1,0 1-1,1-1 1,-1 1-1,0 1 1,1-1-1,-1 1 1,1 0-1,0 0 1,-1 0-1,1 1 1,0 0-1,0 0 1,1 0-1,-1 1 1,1 0-1,-1-1 1,1 2-1,-4 4 1,3-2-12,0 0 1,1 1-1,0-1 1,0 1 0,1 0-1,0 0 1,0 0-1,1 0 1,0 0-1,1 0 1,-1 1 0,1 13-1,0-7-22,1 0 1,1 0-1,0 1 0,5 21 0,-3-29 10,-1-1 1,1 1-1,1 0 0,-1-1 0,1 1 0,1-1 1,-1 0-1,1-1 0,11 12 0,-6-6 5,1-1-1,0-1 0,1 0 0,0 0 0,1-2 0,0 1 0,0-1 1,1-1-1,-1-1 0,2 0 0,-1 0 0,1-2 0,0 1 0,0-2 1,0 0-1,0-1 0,17 0 0,-27-1 4,1-1-1,0 0 1,0 0 0,0-1-1,0 0 1,0 0-1,0 0 1,-1 0 0,1-1-1,0 0 1,-1 0 0,1-1-1,-1 0 1,0 0 0,0 0-1,0 0 1,0-1-1,-1 0 1,1 0 0,-1 0-1,0 0 1,0-1 0,-1 1-1,5-9 1,-1 3 29,-2-1 1,1 0-1,-1 0 1,-1 0-1,0-1 1,-1 1-1,0-1 1,2-18 0,-3 9 5,-1-1 1,0 0 0,-6-40 0,4 57-31,0 0-1,0 1 1,0-1-1,-1 0 1,0 1-1,0 0 1,0-1-1,0 1 1,-1 0-1,1 0 0,-1 0 1,0 1-1,-1-1 1,1 1-1,0-1 1,-1 1-1,0 0 1,0 1-1,0-1 1,0 1-1,-8-4 1,-7-2-120,-1 1 0,0 0 0,-37-5 0,1-1-1801,47 10-1628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31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0 10453,'0'0'4255,"-20"13"-4007,-62 42-37,76-50-138,0 0-1,1 0 1,0 1 0,0-1-1,0 1 1,0 0 0,1 1 0,0-1-1,1 1 1,-1 0 0,1 0-1,1 0 1,-1 0 0,1 1 0,0-1-1,0 11 1,1-13-39,-3 11 15,2 0 1,0 0-1,1 0 1,0 0-1,2 0 1,0 0-1,3 20 1,-2-27-45,1 1 1,0 0-1,0-1 1,1 0-1,0 0 1,1 0-1,-1 0 0,2-1 1,-1 0-1,1 0 1,1 0-1,12 12 1,-10-13-3,-1 0 1,1-1-1,0 0 1,0 0 0,1-1-1,0 0 1,0-1-1,0 0 1,0 0-1,1-1 1,-1-1-1,1 0 1,0 0 0,0-1-1,0 0 1,0-1-1,21-2 1,-27 0 19,0 1 0,0-1 0,0 0 0,-1-1 0,1 1 0,-1-1 0,1 0 0,-1 0 0,0 0 0,0-1 0,0 1 0,-1-1 0,1 0 0,-1 0 0,4-7 0,3-4 35,-1 0 0,0 0 0,8-23 0,-10 20-11,-1-1 0,-1 0 0,0-1 0,3-35 0,-7 46-33,-1 0 0,1 0 0,-2 0 0,1 0 0,-1 0-1,-1 0 1,0 0 0,0 0 0,0 0 0,-1 0 0,-1 1 0,-6-14 0,3 12 8,-1 0 0,1 0 0,-2 1 0,0 0 0,0 0 0,0 1 0,-1 0 1,0 1-1,-14-8 0,17 11-94,-1 0 1,0 0-1,0 1 1,-1 0 0,1 1-1,-1 0 1,1 0 0,-1 1-1,0 0 1,0 0-1,1 1 1,-1 0 0,-17 3-1,24-2-106,1-1 0,0 1 0,-1-1-1,1 1 1,0-1 0,0 1 0,-1 0-1,1 0 1,0 0 0,0 0 0,0 0 0,0 0-1,0 0 1,0 0 0,0 0 0,0 0-1,1 0 1,-1 0 0,-1 3 0,2-2-118,-11 15-4405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5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61 8996,'0'0'3879,"-13"21"-3076,-35 69-395,45-85-366,1-1 0,0 1 0,1 0 0,-1-1-1,1 1 1,0 0 0,0 0 0,0 0 0,1 0-1,-1 0 1,1 0 0,1 8 0,0 4 103,-1-10-118,1 0 0,-1 0 0,1 0 0,0 0 1,1 0-1,0-1 0,0 1 0,0 0 0,1-1 1,0 1-1,0-1 0,1 0 0,-1 0 0,1 0 0,1-1 1,-1 1-1,1-1 0,0 0 0,0 0 0,0-1 1,1 0-1,8 6 0,-2-4-11,0 0 0,1 0 0,0-1 1,0-1-1,0 0 0,1 0 0,-1-2 0,1 0 0,0 0 1,21-1-1,-29 0 5,1-1 0,-1 0 1,1 0-1,-1-1 0,1 0 0,-1 0 0,1 0 1,-1-1-1,0 0 0,0 0 0,0-1 1,0 1-1,0-1 0,0-1 0,-1 1 1,1-1-1,-1 0 0,0 0 0,0-1 1,-1 1-1,1-1 0,-1 0 0,0 0 1,0 0-1,3-9 0,2-1 33,-1-1 0,-1-1 0,0 1 1,-1-1-1,-1 0 0,-1-1 0,0 1 0,-1-1 0,-1 1 0,-1-1 0,-1 0 0,0 0 1,-5-30-1,4 43-30,0 1 0,0-1 1,-1 1-1,1 0 1,-1 0-1,0 0 0,-1 0 1,1 0-1,-1 0 1,0 0-1,1 1 0,-2-1 1,1 1-1,0 0 0,-1 0 1,1 0-1,-1 1 1,0-1-1,0 1 0,0 0 1,0 0-1,0 0 1,-1 0-1,1 1 0,-5-1 1,-11-3 55,0 2 1,0 1 0,0 0-1,-25 2 1,42 0-96,-4 0 30,0 0 0,0 1 0,1 0 0,-14 3 0,0 7-1155,19-10 875,0 0 0,1 0 0,-1 0 0,0 0 0,1 0 0,-1 0 1,1 0-1,-1 0 0,1 1 0,-1-1 0,1 0 0,0 0 0,-1 0 0,1 1 0,0-1 1,0 2-1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5.5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 13510,'0'0'2959,"6"0"-2962,128 3 138,138-4-1401,-268 1 624,0-1-1,0 1 1,0-1-1,0 0 1,0 0-1,0 0 1,0 0-1,-1-1 1,1 1-1,4-4 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5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0 8404,'0'0'7187,"-38"136"-6691,29-86-336,-2 1-15,0 3-129,4 0-32,7-4-977,0-6-1872,0-9-2402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6.1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1 12246,'0'0'5781,"-3"7"-5672,-4 8-81,1 1-1,0 0 0,1 1 0,-3 20 0,-8 80 15,6-38-54,3-18-712,7-36-2399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6.5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1 8740,'0'0'5709,"4"-1"-5154,-1 1-453,-1 1 0,1-1 0,-1 1 0,0-1 0,0 1 0,1 0 0,-1 0 0,0 0 0,0 0 0,0 0-1,0 1 1,0-1 0,0 1 0,0-1 0,-1 1 0,1 0 0,0-1 0,-1 1 0,0 0 0,1 0 0,1 4 0,31 59 881,-17-31-786,18 24-28,-21-38-552,-2 0 1,0 1 0,11 29-1,-18-16-7076</inkml:trace>
  <inkml:trace contextRef="#ctx0" brushRef="#br0" timeOffset="1">0 411 10309,'0'0'4898,"71"30"-4514,-38-22-256,-2 0-112,0-4 32,0 0-48,0-4-752,3 0-2354,-6 0-1119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7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 52 8324,'0'0'8241,"-17"8"-7852,-2 1-323,1 1 0,-19 13 0,34-20-53,0 0-1,0 0 1,0 0 0,1 0 0,-1 1 0,1-1 0,-1 1-1,1 0 1,0-1 0,1 1 0,-1 0 0,1 0-1,0 1 1,0-1 0,0 0 0,0 0 0,1 0-1,-1 5 1,-1 8 35,-4 26 0,1 2 1,3-1 0,5 61-1,-3-101-52,0 0-1,0-1 1,1 1-1,0 0 0,0-1 1,0 1-1,0 0 1,0-1-1,1 0 0,-1 1 1,1-1-1,0 0 1,0 0-1,1 0 0,-1 0 1,0 0-1,1 0 1,0-1-1,0 1 0,-1-1 1,2 0-1,-1 0 1,0 0-1,0 0 0,0 0 1,1-1-1,-1 0 1,6 2-1,8 1-1,-1-1 1,1-1-1,0-1 1,0 0-1,18-2 1,-12 1 43,-16 0-29,-1 0-1,1-1 0,0 0 1,-1 0-1,0-1 1,1 1-1,-1-1 0,0-1 1,0 1-1,0-1 0,0 0 1,0 0-1,0-1 1,7-6-1,-6 3-3,0 0 1,0 0 0,-1-1-1,0 0 1,0 0-1,-1 0 1,0-1 0,6-17-1,-2 2-52,-2-1 0,0 1 1,-2-2-1,-1 1 0,-1-1 0,0-40 0,-3 56 16,0-1-1,-1 1 1,0-1 0,-1 1-1,0-1 1,0 1-1,-1 0 1,-1 0 0,-6-15-1,7 21 31,0-1-1,0 1 1,-1-1 0,1 1-1,-1 0 1,0 1-1,0-1 1,0 1-1,0-1 1,0 1-1,-1 0 1,0 1 0,1-1-1,-1 1 1,0 0-1,0 0 1,-1 1-1,1-1 1,0 1 0,-9-1-1,5 1 43,1 0 1,-1 0-1,0 1 0,0 0 1,1 1-1,-1 0 0,-14 3 0,20-3-26,-1 0-1,1 1 0,0-1 1,0 1-1,1 0 0,-1 0 0,0 0 1,1 0-1,-1 0 0,1 1 1,-1-1-1,1 1 0,0-1 0,0 1 1,0 0-1,1 0 0,-1 0 1,1 0-1,-1 0 0,1 0 1,0 0-1,-1 7 0,0-1 9,0 0 0,0 0 0,1 1 0,0-1 0,1 1 0,0-1 0,1 1 0,0-1 0,0 1 0,1-1 0,4 14 0,-4-17-22,1-1-1,-1 0 0,1 1 0,0-1 0,0-1 0,1 1 0,-1 0 0,1-1 0,0 0 0,0 1 0,1-2 0,-1 1 0,1 0 0,0-1 0,0 0 0,0 0 0,0-1 0,0 1 0,10 2 1,5-1-364,-1-1 1,1 0-1,0-2 1,0 0-1,36-3 1,-3 0-5478,-24 2-2590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7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1 10261,'0'0'6152,"-5"11"-5840,-17 38-171,21-46-136,0 0-1,0 0 0,0 0 0,1 1 0,-1-1 0,1 0 0,0 0 1,0 0-1,0 1 0,0-1 0,1 0 0,-1 0 0,1 0 1,0 0-1,0 0 0,0 0 0,0 0 0,0 0 0,1 0 0,-1 0 1,1 0-1,3 3 0,3 2-2,-1 0 0,1-1 0,0 0 0,18 11-1,-17-11 12,50 29 76,-43-28-60,-1 2 0,1-1 0,-2 2 0,27 24 1,-39-33-21,0-1 1,-1 1 0,1 0-1,-1-1 1,0 1 0,0 0-1,0 0 1,0 0-1,0 0 1,0 0 0,0 0-1,0 0 1,-1 0 0,1 1-1,-1-1 1,0 0 0,0 0-1,1 0 1,-1 1 0,-1-1-1,1 0 1,0 0 0,0 1-1,-1-1 1,0 0 0,1 0-1,-1 0 1,0 0 0,-2 4-1,1-3-15,-1 0 0,1 0 0,-1 0-1,0 0 1,0 0 0,0-1-1,0 1 1,-1-1 0,1 0 0,-1 0-1,1 0 1,-1 0 0,0-1 0,0 1-1,-4 0 1,-7 1-1388,0-1 0,0-1 0,-24 0 0,13-1-2883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7.8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1 108 12534,'0'0'4914,"152"-40"-4610,-94 28-176,8-2-128,1-6-704,-1-2-7428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27.8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3166 0 7876,'0'0'5127,"-5"19"-3907,3-6-1006,-4 10 147,2 1-1,0 0 1,0 35-1,6-37 38,0 0 0,11 43 1,3 22 87,-13-49-391,-1 1 0,-1 0 0,-3 0 0,-1 0 0,-1 0 0,-3 0 0,-17 57 0,-9-7-70,-3-3 0,-4 0 0,-4-3 0,-96 138 0,75-136-85,-4-2 0,-3-4 0,-161 137 1,85-97 42,-4-6 0,-205 114 0,233-158 2,-295 155-93,381-206 22,-2-1 0,0-2-1,-1-1 1,0-2-1,0-3 1,-2 0 0,-62 3-1,46-10-14,0 4 1,0 2-1,0 2 0,-103 33 0,138-34-28,1 0 0,0 1 1,0 2-1,1 0 0,0 2 0,-23 18 0,31-21-622,0 0-1,0-1 1,-1 0-1,-1-2 1,1 0-1,-1 0 0,-1-1 1,0-2-1,-29 8 1,45-13 620,-1 1-1,0-1 1,0 0 0,0 0 0,1 0 0,-1 0 0,0 0-1,0 0 1,1-1 0,-1 1 0,0-1 0,0 1-1,1-1 1,-1 1 0,0-1 0,1 0 0,-1 0-1,1 0 1,-1 0 0,1 0 0,-1 0 0,-1-2-1,-12-24-3189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28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1 11029,'0'0'240,"-64"111"-32,49-65 1025,6 0 624,9 0-1057,0 2-496,4-3 0,18-3 48,9-4-79,3-8-209,8-6-64,11-10-16,7-14 16,4-6-1041,-4-32-1200,-12-10-2337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30T02:15:35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27690 10515 447 0,'0'0'82'15,"0"0"-32"-15,0 0 58 16,0 0 26-16,0 0-62 16,0 0-19-16,0 0-9 15,-9-3-8-15,7 3-4 16,2 0-7-16,0 0-2 0,-1 0-3 16,-2 0-11-1,-6 0 2-15,2 0-5 0,-5 0-6 16,-5 7 6-16,1 5-6 15,-3 3 4-15,-2 1-4 16,4 3 3-16,1-1-1 16,5 1-2-16,2 2 0 15,2 2 1-15,4 3-1 16,2 2 0-16,1 2 0 16,0 0 2-16,0 1-4 15,11 4 3-15,0-2-1 16,1 1 1-16,1-1-1 0,-1-6-1 15,3 1 1-15,0-8 0 16,3-4 0-16,-2-3-3 16,4-6 1-16,0-2 2 15,-1-3 0-15,0-2 3 16,-1 0 4-16,-2 0 2 16,-1 0-2-16,2-9-4 15,-1-3 1-15,0-2 7 16,4-6-7-16,-4-3 0 15,2-1 1-15,-6-2-4 16,-1 1 5-16,-4-1-4 16,-3-2-2-16,-2-3 6 15,-2-1-5-15,0 1-1 16,0-2 1-16,0 3-1 16,-3 1 3-16,-3 3-3 0,-3 3 1 15,2 4 2-15,-4 2-3 16,-2 1 1-16,-2 1-2 15,-5 2 0-15,2 1 1 16,-2 4-2-16,-3-1 0 16,4 7 1-16,-1-2-8 15,3 4 7-15,0 0-12 16,-2 0 14-16,1 10-2 16,-5 5-5-16,3 0 7 15,1 1 6-15,3 0-5 16,7-5 1-16,3-1-4 15,5-2 2-15,1 0-2 0,0 2-4 16,4 3-2-16,10 1 7 16,3 2 1-16,5 0 0 15,3-3 3-15,2 0-2 16,7-6 3-16,4-3-4 16,6-4 0-16,3 0 2 15,2-4-2-15,4-7-19 16,4 0-56-16,-8 6-106 15,-6 5-295-15</inkml:trace>
  <inkml:trace contextRef="#ctx0" brushRef="#br0" timeOffset="1">28118 11014 474 0,'0'0'106'0,"0"0"10"16,0 0 57-16,0 0-115 15,0 0-4-15,0 0-14 16,-86 19-15-16,74-5 0 0,0 3-6 16,4 0-6-16,1 5 13 15,1 0-17-15,3 2 7 16,1-1-5-16,2-1-6 15,0-2 0-15,0-3-5 16,0-1 0-16,6-1 0 16,3-1-4-16,5-4 4 15,-2-2 0-15,1-2 0 16,0-3 5-16,1 0-5 16,1-3 1-16,1 0 2 15,4 0 0-15,-5-10-2 16,-2 1 2-16,-5 4-2 15,-5-1-1-15,-3 2 1 0,0-2-1 16,0-1 0-16,-2-1 1 16,-7 0-1-16,-1 2 2 15,2 1 0-15,1 1-4 16,2 4 2-16,2 0 0 16,2 0-1-16,-1 0-7 15,2 0 3-15,-1 0 1 16,-3 3-3-16,2 6-17 15,2 2-61-15,0 0-187 16,0-5-492-16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42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 6755,'0'0'7422,"-4"0"-6744,-7 0 181,13 0-363,24 0-248,43 0-272,81 0-806,-52 0-6744,-76 0 3562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28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4 6259,'0'0'2969,"-4"-4"-1691,3 12-1134,-1-1-1,2 1 1,-1-1-1,1 1 1,0 0-1,2 11 1,-1 6 73,2 15-120,1 0 0,2-1 0,15 52 1,3 20-49,-11-32 29,27 153 89,8 240 1,-47 532 3663,-3-358-3257,3-601-563,3-1 0,2 1 1,14 56-1,-17-91 1067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29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64 7347,'0'0'2327,"18"-6"-2140,33-10-112,1 4 1,93-12-1,264 18 482,-242 8-556,-166-2 63,-1 0 1,1 0-1,-1 0 1,1 0-1,-1 0 1,1 0-1,-1 1 1,1-1-1,0 0 1,-1 0-1,0 1 1,1-1-1,-1 0 1,1 1-1,-1-1 0,1 0 1,-1 1-1,0-1 1,1 1-1,-1-1 1,0 1-1,1-1 1,-1 1-1,0-1 1,0 1-1,1-1 1,-1 1-1,0-1 1,0 1-1,0-1 1,0 2-1,1 25 653,-13 25-392,1-16-102,1 0 0,2 1-1,1 1 1,-1 43 0,3 157 133,6-165-398,5 928-161,-6-974 63,1 2-876,-6 46 1,5-69 713,-1 1 1,-1 0 0,1-1-1,-1 1 1,0-1 0,-1 0-1,0 0 1,0 1 0,0-2 0,0 1-1,-1 0 1,-6 6 0,9-10 148,-1-1 0,0 1 0,0-1 0,1 0 0,-1 1 0,0-1 0,0 0 0,0 0 0,-1 0 0,1-1 0,-4 2 0,-28 0-3392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0.2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 11349,'0'0'1217,"-2"26"-561,-1 3-388,-2 14 110,3 0-1,2 45 1,26 188 222,0-4-344,10 240 555,-34-483-679,2-1 0,1 1 0,14 45 0,-16-64-128,0 0 1,2 0 0,-1 0 0,1-1 0,0 1 0,1-1-1,0-1 1,1 1 0,0-1 0,0 0 0,0 0-1,1-1 1,11 7 0,-10-8-8,0-2 1,0 1-1,1-2 0,0 1 0,0-1 0,0 0 1,0-1-1,19 1 0,90-1-29,-72-3 28,15 1-520,109-15 1,-141 9 197,0 0 1,-1-2-1,0-1 0,-1-2 0,48-24 0,25-24-6186,-53 29 691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1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 1745,'0'0'8332,"30"0"-8783,-3-1-1852,-11-6-298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1.5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 1153,'48'-12'1012,"-1"1"212,-3 8 10574,-44 30-11906,0-15 444,2 48-209,2 0 1,3 0-1,24 103 1,66 262-96,-39-159-32,-50-228 32,4 54-1,-9-36-3773,-5-49 1087,-5 2-549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2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 6147,'0'0'760,"0"-18"3437,0 27-2402,3 20-1632,0 0 0,2 0-1,13 43 1,-2-6-21,-2 4 76,1 5 103,3 0 0,40 108 0,-50-169-298,-7-12-129,1 1 0,-1-1 0,0 1 0,0-1 0,0 1 0,0-1 0,0 1 0,-1 0 0,1 3 0,3-2-1505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3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1 154 6675,'0'0'662,"19"-3"143,-4 1-599,22-3 566,61-1 1,-56 6-528,46 1 417,0-3-1,170-28 1,-102-7 967,-82 17-1365,1 3-1,0 4 1,107-6 0,289 24 1295,-93 1-738,-376-5-814,0-1 1,1 0-1,-1 1 1,1-1 0,-1 1-1,0 0 1,1 0 0,-1 0-1,0 0 1,0 0 0,0 0-1,0 1 1,0-1-1,0 1 1,0 0 0,0-1-1,-1 1 1,1 0 0,-1 0-1,1 0 1,-1 0 0,0 0-1,1 0 1,-1 0-1,0 1 1,0-1 0,-1 0-1,1 1 1,0-1 0,-1 0-1,1 5 1,1 9 49,0 1 1,-1 0-1,-1 26 0,-1-24-42,-3 440 126,3-453-201,1 5 14,0-1 1,-1 1 0,0 0-1,-5 17 1,5-25-128,0 0 1,0 0-1,-1-1 1,1 1 0,-1 0-1,1-1 1,-1 1-1,0-1 1,0 1-1,0-1 1,-1 0-1,1 0 1,0 0-1,-1 0 1,1 0-1,-1-1 1,0 1-1,1-1 1,-1 0-1,0 0 1,-3 1-1,-35 9-3671,-15 0-2076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3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1 112 7555,'0'0'627,"6"22"-277,25 74 229,-27-87-533,1 0 0,0 0 0,0 0 1,1-1-1,0 0 0,0 0 0,1 0 0,0-1 0,1 0 1,-1 0-1,15 8 0,-1 2 64,-11-9-40,1 0 1,0-1-1,0 0 0,1-1 1,-1 0-1,1 0 0,1-2 1,-1 1-1,1-2 0,0 0 0,0 0 1,0-1-1,0-1 0,0 0 1,0 0-1,0-2 0,0 1 1,0-2-1,21-4 0,4-5 154,0-1-1,38-17 1,-5 1 383,35-8-21,212-41 0,117 27-472,-111 40-156,-156 7 343,-118 1 41,0-2-1,54-11 1,-81 10-454,-1-1-1,0 0 1,0-2-1,-1-1 0,0 0 1,37-24-1,-55 31-351,1 0 0,-1-1 0,1 0 0,-1 1 0,0-1 0,0 0 0,0-1 0,-1 1 0,1 0 0,-1-1 0,4-7 0,-4-6-5232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4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0 7684,'0'0'5928,"-3"12"-5259,-2 1-611,1 1 0,1 0 0,0 0-1,1 0 1,0 16 0,0 60 696,0-32-188,8 90 0,0-116-500,2 1-1,14 39 1,4 16 57,-9-11 27,-4 0 0,3 89 0,-15 159 147,-10 29-2682,9-328 2144,0 8 47,0-12-6590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5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 5827,'0'0'4839,"5"0"-4281,142-11 1644,-35 1-997,398-24-429,-491 32-715,1 1-1,-1 2 1,0 0-1,0 1 1,1 0-1,-1 2 1,-1 0 0,1 2-1,28 11 1,1-3-25,-11-5-30,-36-9 4,1 1 0,-1 0-1,0 0 1,1 0 0,-1 0 0,0 0-1,0 1 1,0-1 0,0 0-1,0 0 1,0 1 0,0-1 0,0 1-1,0-1 1,0 1 0,-1-1-1,1 1 1,-1-1 0,1 1-1,-1-1 1,0 1 0,0 0 0,1 2-1,-1 45 54,-1-32-55,1 119 14,7 512 117,-5-378 47,-2-186-202,0-67-7,-1 0 0,0-1-1,-2 1 1,-6 25 0,8-37-154,-1 0-1,0 1 1,-1-1 0,1-1-1,-1 1 1,0 0-1,-7 8 1,8-11-128,0 0 0,0 0 0,0 0 0,0 0 0,-1-1 0,1 1 0,-1-1 0,1 1 0,-1-1-1,0 0 1,0 0 0,1 0 0,-1 0 0,0-1 0,-6 1 0,-22 0-3006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42.7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9556,'0'0'4453,"0"5"-4640,0 182-1045,17-182-6428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5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10405,'0'0'4271,"0"3"-3825,-3 37-125,2 1 0,1 0 1,8 50-1,1 49-75,-9 250-70,1-386-180,-1 0 0,1 0 1,0 0-1,0-1 0,0 1 0,0 0 1,1 0-1,-1-1 0,1 1 0,0-1 0,0 1 1,6 5-1,37 38-72,-22-24 100,-19-19-36,0-1-1,0 0 1,0 0 0,0 0 0,1-1 0,-1 1 0,1-1 0,0 0 0,-1 0 0,1-1-1,0 1 1,0-1 0,10 1 0,5 0-34,1-2 0,24-1 0,-4-1 79,194-14-61,-136 6 43,45-7-30,-78 8-344,0 2 0,86 3 0,-150 4 175,0 0-1,0 0 0,-1 1 0,1-1 0,0 0 0,0 1 1,0 0-1,0-1 0,0 1 0,-1 0 0,1 0 1,3 2-1,-5-2-93,1 0 0,0-1 0,-1 1 1,1 0-1,0 0 0,-1-1 0,0 1 0,1 0 0,-1 0 1,1 0-1,-1 0 0,0 0 0,1 0 0,-1-1 0,0 1 1,0 0-1,0 2 0,0 8-3297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6.7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4498,'-11'6'11005,"9"1"-10754,0-1 0,1 1-1,0 0 1,1 0 0,0 10 0,0-16-131,0 20-61,1 35-18,3 0 0,3-1 0,13 57 0,62 160-59,-65-212 35,-2 0 0,11 97-1,-24-138-15,21 186-6612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7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0 164 7716,'0'0'3721,"11"-3"-3283,23-5-219,152-41 418,-115 25 11,1 3 1,1 3-1,1 3 0,0 4 1,133-4-1,-202 16-613,1 0 0,-1 0-1,0 0 1,1 1 0,-1 0 0,0 0 0,0 0-1,0 1 1,0-1 0,-1 1 0,1 0 0,-1 1-1,1-1 1,-1 1 0,4 4 0,-3-2-21,1 0-1,-1 0 1,0 0 0,0 1-1,-1 0 1,1 0 0,-2 0-1,1 1 1,4 13 0,-3 7 2,-2 0 1,0 1 0,-2 0 0,-3 34-1,2 27 7,10 329-1093,-10-416 997,-4 36-999,4-38 907,-1 1 0,1-1 1,-1 0-1,1 1 0,-1-1 1,0 0-1,0 0 0,0 1 0,0-1 1,0 0-1,0 0 0,0 0 1,0 0-1,0 0 0,0 0 1,0-1-1,-1 1 0,1 0 1,0 0-1,-1-1 0,1 1 1,0-1-1,-4 1 0,-22 1-3533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8.1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15 3794,'-1'-15'11264,"-3"37"-10850,1 0 0,1 0 1,1 0-1,2 32 1,0-12-222,0-28-161,1 0 1,1 0 0,0-1 0,1 1-1,10 24 1,1 2 48,-8-16-153,-1 0 0,4 32 0,-7-9-5037,-3-22-971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40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50 3730,'8'0'12410,"1"0"-12911,29 2 625,54 9 0,-10 0 346,386 0 802,-467-11-1272,458-42 288,-35 1-194,-368 40-86,261 3 53,-288 2-74,47 12 0,11 2-9,-84-17 133,0-1-539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40.4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2 12342,'0'0'520,"9"0"-93,14 0-5,-7-1-120,0 1-1,1 1 1,-1 0 0,26 6 0,-37-6-252,0 1-1,0 0 0,0 0 1,0 0-1,0 1 1,-1-1-1,1 1 0,-1 0 1,1 1-1,-1-1 0,0 1 1,0-1-1,-1 1 0,1 1 1,-1-1-1,0 0 0,0 1 1,0-1-1,2 8 0,-1-3 15,-1 1-1,0 0 1,-1 1-1,0-1 1,0 0-1,-1 1 1,-1-1-1,0 1 0,-2 20 1,0-14-28,-2 0 1,1-1 0,-2 1-1,0-1 1,-10 21-1,1-6-285,-2-1 0,0 0-1,-2-1 1,-2-1 0,0-1 0,-41 41-1,61-68 242,-24 19-1447,23-18 1191,0 0 0,0-1 0,0 1-1,0-1 1,0 1 0,0-1 0,0 1 0,0-1 0,0 0 0,-1 1 0,1-1 0,0 0 0,0 0 0,0 0 0,-1 0 0,1 0 0,0 0 0,0 0 0,-2-1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41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1 222 6435,'0'0'4837,"13"-12"-4301,47-35 246,-56 45-703,0-1 1,0 1-1,0 0 0,1 0 1,-1 1-1,0-1 1,1 1-1,-1 0 1,1 0-1,0 1 0,-1-1 1,1 1-1,-1 0 1,1 0-1,7 2 1,9-1 255,-20-1-308,1 0-1,0 0 1,0 1 0,0-1 0,0 0 0,-1 1-1,1-1 1,0 1 0,-1-1 0,1 1 0,0 0 0,-1 0-1,1 0 1,-1 0 0,1 0 0,-1 0 0,1 0-1,-1 1 1,0-1 0,0 0 0,0 1 0,1-1-1,-1 1 1,-1-1 0,1 1 0,0 0 0,0-1 0,-1 1-1,1 0 1,0-1 0,0 5 0,0 4 77,1 1 0,-2 0 0,1 0 0,-3 15 0,2-4-12,-1-5 25,-1 0 1,-1-1-1,0 1 1,-1-1-1,-1 0 1,-11 26-1,-7 26 123,42-86-1332,13-27 178,-1-2 0,-3-1 0,-3-1 0,-1-1 0,29-92-1,-48 130 742,-3 6 68,0 0 1,0 0 0,0 0-1,-1 0 1,0 0 0,0 0 0,0 0-1,-1-1 1,0-10 0,-1 17 178,-1 0 1,1-1-1,-1 1 1,1 0 0,-1 0-1,1 0 1,-1 0-1,1 0 1,0 0-1,-1 0 1,1 0-1,-1 1 1,1-1-1,-1 1 1,1-1 0,0 1-1,-2 0 1,-4 3 215,1 0 0,-1 1 1,1 0-1,0 0 0,1 1 0,-1-1 1,1 1-1,0 0 0,-4 7 1,2-2 115,0 0-1,1 0 1,0 0 0,1 1 0,-4 13 0,5-8-214,0 1-1,2 0 1,0 0-1,0 0 1,2 0-1,0 0 1,1 0 0,1-1-1,6 26 1,-5-36-166,-1 0 0,1 0 0,0-1 0,1 1 0,-1-1 0,1 0 0,1 0 0,-1 0 0,1-1 0,0 1 0,0-1 1,1-1-1,-1 1 0,1-1 0,0 1 0,0-2 0,1 1 0,-1-1 0,1 0 0,0 0 0,-1-1 0,14 3 0,-12-3-207,0-1-1,0 0 1,1 0 0,-1-1-1,0 0 1,1 0-1,-1-1 1,14-3-1,-15 2-394,-1 0-1,1-1 0,-1 1 0,0-1 0,1 0 0,-1-1 0,-1 1 0,1-1 0,-1-1 0,10-8 0,16-23-7797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41.7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81 7251,'0'0'2487,"10"-12"-2050,32-39-10,-41 49-364,1 1 0,-1-1-1,1 1 1,-1-1 0,1 1-1,0 0 1,0-1 0,-1 1 0,1 0-1,0 0 1,0 0 0,4-1-1,-6 2-30,1 0-1,0 0 0,-1 0 1,1 0-1,-1 1 0,1-1 1,0 0-1,-1 0 0,1 0 1,-1 0-1,1 1 0,-1-1 0,1 0 1,0 0-1,-1 1 0,1-1 1,-1 0-1,0 1 0,1-1 1,-1 1-1,1-1 0,-1 1 1,0-1-1,1 1 0,-1-1 1,1 2-1,0 1 103,1 1 1,-1 0 0,0 0-1,0 0 1,-1 0-1,1 0 1,-1 7-1,0-7-81,2 18 216,-1-1 0,-2 1 0,0 0-1,-1 0 1,-2 0 0,-5 21 0,8-41-248,-1 3 58,1 0-1,-1 0 1,1 0-1,0 1 1,0-1-1,0 5 1,15-9-213,131-15 67,-145 14 69,1 0 0,-1 0-1,1 0 1,-1 0 0,1 0-1,-1 0 1,1 0 0,-1 0-1,1 0 1,-1 0 0,0 1-1,1-1 1,-1 0-1,1 0 1,-1 0 0,0 1-1,1-1 1,-1 0 0,0 1-1,1-1 1,-1 0 0,0 1-1,1-1 1,-1 0-1,0 1 1,0-1 0,1 1-1,-1-1 1,0 0 0,0 1-1,0-1 1,0 1 0,1 18 87,-2-11-16,1 2-27,-2 0 0,1 0 0,-2 0 0,1 0 0,-1 0 0,-1 0 0,0-1 0,0 1 0,-1-1 0,0 0 0,-7 9 0,-10 11-810,-47 48-1,-44 31-4691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46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6131,'0'0'480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5:36.7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23 110 10405,'0'0'5914,"-4"-4"-5569,-11-10-217,12 10-99,5 3-33,0-1 0,-1 1 0,1 0 0,1 0 0,-1 0 0,0 1 0,0-1 0,0 0 0,0 1 0,1 0 0,-1-1 0,0 1 0,0 0 0,3 0-1,-1 0 7,191-33-1369,-68 0-7043,-95 22 2546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43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0 8020,'0'0'6707,"-22"38"-6595,17-18 96,1 2-112,-1 0-16,1 0-80,4 0 16,-2-2-16,2-6 0,0-1-1121,0-3-1504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5:37.1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6467,'0'0'4050,"0"48"-3810,0-24 0,0 0 64,0 0-160,0 0-96,0 0-32,0-5-16,0-1-528,0-8-1185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5:37.4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1 9556,'0'0'5027,"-29"113"-4547,29-83-352,0-2 160,4-4-160,3-2-96,-1-4-32,-1-4 0,-1-2-608,-1 0-1217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5:37.7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1 257 10997,'0'0'5779,"53"-72"-5715,14 47 128,10-3-48,5 2-64,2 0-16,0 2-32,-2 2-64,-2 4 32,-5 6-880,-9 8-1618,-15 4-2128,-13 0-3730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5:38.1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1 192 11301,'0'0'5123,"35"-2"-5123,29-22 496,5-2-256,4 2-144,-4-4-48,-3 6-48,-2 3 64,-6 1-64,-5 4-608,-4 4-1617,-12 6-3026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5:45.5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55 7267,'0'0'7465,"-8"-15"-5005,9 14-2461,1-1 1,-1 0 0,1 1-1,-1-1 1,1 1-1,-1 0 1,1-1 0,0 1-1,-1 0 1,1 0-1,0 0 1,0 0 0,3-1-1,32-10-9,-28 10 7,1 0 1,1 0 0,0 1 0,0 0-1,-1 1 1,17 1 0,2 0-22,-30 30 99,-2-21-44,1 0 1,-2 0 0,1-1 0,-1 1 0,-9 15 0,8-18-31,1 1 0,0 0 0,0 0 0,1 0 0,0 0 1,1 0-1,0 1 0,0 0 0,-1 13 0,3-21-3,0 0-1,0 0 0,0 1 0,0-1 0,0 0 1,0 0-1,0 0 0,0 0 0,1 0 0,-1 0 1,0 0-1,1 0 0,-1 1 0,1-1 0,-1 0 1,1-1-1,-1 1 0,1 0 0,0 0 0,0 0 1,-1 0-1,1 0 0,0-1 0,0 1 0,0 0 1,1 0-1,2 0 2,-1 0 0,1 0 1,-1-1-1,1 1 0,-1-1 1,1 0-1,4 0 0,-2 0 2,39-3-361,-1-2 0,0-1 0,0-3 0,62-20-1,-94 25-36,46-12-3261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39:18.224"/>
    </inkml:context>
    <inkml:brush xml:id="br0">
      <inkml:brushProperty name="width" value="0.2" units="cm"/>
      <inkml:brushProperty name="height" value="0.2" units="cm"/>
      <inkml:brushProperty name="color" value="#1507D1"/>
    </inkml:brush>
  </inkml:definitions>
  <inkml:trace contextRef="#ctx0" brushRef="#br0">1 46 1281,'0'0'10039,"13"0"-9850,575 22 1580,-558-21-1708,323 0 169,-274-6-119,55-2 77,30 8-13,181-2 285,-192-15-460,-101 8-1,67 0-1,60-1-13,1 0 195,-199 8-945,2-5-1327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39:18.628"/>
    </inkml:context>
    <inkml:brush xml:id="br0">
      <inkml:brushProperty name="width" value="0.2" units="cm"/>
      <inkml:brushProperty name="height" value="0.2" units="cm"/>
      <inkml:brushProperty name="color" value="#1507D1"/>
    </inkml:brush>
  </inkml:definitions>
  <inkml:trace contextRef="#ctx0" brushRef="#br0">9 6 7395,'0'0'5448,"-9"-5"-5104,13 4-328,0 1 0,1 0 0,-1 1-1,0-1 1,-1 1 0,1 0-1,0-1 1,0 2 0,6 1 0,-3-1 13,77 22 337,166 56 561,-220-69-781,-1 2 0,-1 1-1,0 2 1,-1 0 0,-1 2-1,28 24 1,-46-33-99,1-1 0,-1 2 1,0-1-1,-1 1 0,0 1 0,-1-1 0,0 1 0,0 0 1,-1 0-1,-1 1 0,0-1 0,0 1 0,-2 0 0,1 0 0,0 16 1,-2-13 6,0-1 0,-2 1 0,0 0 1,0 0-1,-2 0 0,0-1 0,0 1 0,-1-1 1,-1 0-1,-1 0 0,0-1 0,-9 17 1,-2-4-36,-1-1 1,-2-1-1,-41 42 1,5-13-2449,56-53 2392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3:38.1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358 7 7828,'0'0'7312,"-13"-1"-6802,-38-4 149,47 5-552,-1 0-1,1 0 1,0 1 0,0-1-1,0 1 1,0 0 0,0 0 0,0 1-1,0-1 1,0 1 0,0 0 0,1 0-1,-5 2 1,-36 35 715,34-29-652,-10 10-8,1 1-1,0 0 1,2 2-1,0 0 1,-19 38-1,27-44-77,1 1 1,1 0-1,1 1 0,0-1 0,2 1 0,0 0 0,1 0 0,-1 38 0,4-43-96,0 0 0,1 0 0,1 0 0,4 18 0,-4-24 5,1 0-1,0-1 1,1 1-1,0-1 1,0 0-1,0 0 0,1 0 1,10 10-1,-3-4-4,1-1-1,1-1 0,0 0 0,0 0 0,1-2 1,1 0-1,-1-1 0,1 0 0,1-1 0,-1-1 0,1-1 1,1 0-1,-1-1 0,0-1 0,1 0 0,0-2 1,-1 0-1,1-1 0,31-4 0,-42 3 9,-1-1-1,0-1 0,1 1 1,-1-1-1,-1 0 0,1 0 1,0-1-1,-1 0 0,1 0 1,-1 0-1,0-1 0,-1 1 1,1-1-1,-1 0 0,0-1 1,0 1-1,5-9 0,-1-1 15,0 1 0,-1-1 0,-1-1 0,0 1 0,6-33 0,-7 23 35,-1 0 0,-2 0 0,-1 0 0,0-1 0,-2 1 0,-8-49 0,6 64-1,0 0 1,-1-1-1,-1 1 1,1 1-1,-2-1 1,1 1-1,-1 0 1,-1 0-1,1 0 1,-2 1-1,1 0 0,-14-10 1,-9-6 154,-1 2 0,-43-23 1,0 0-277,69 35-4431,5 10 4328,1-2-1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3:46.2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1090 376 2753,'5'7'12673,"-13"-21"-12645,-1 1 1,0 0-1,0 0 0,-21-20 1,16 19 58,-7-8-39,0 2-1,-2 1 0,0 1 1,-1 1-1,-42-23 0,0 7 59,-74-28 0,109 51-98,-1 0 0,1 2 0,-1 1 0,-34-2 0,-130 1 35,187 8-31,0 0 1,1 1-1,-1 0 1,0 1-1,1-1 0,0 2 1,-1-1-1,1 1 0,0 1 1,0-1-1,1 1 1,-1 1-1,1-1 0,0 1 1,0 1-1,0-1 0,1 1 1,0 0-1,-6 7 1,3 0-5,0 0 0,1 1 1,0 0-1,1 1 0,1-1 1,0 1-1,1 0 0,0 1 1,-3 23-1,4-20-24,1-6-40,1 2 0,1-1 0,-1 17 0,20-43-6166,-4-4 1497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3:48.5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99 8084,'0'0'8005,"0"12"-8049,6 1 129,0 1 0,14 21 0,5 10-9,47 107 110,-72-152-184,0 0-1,0 0 0,1 0 0,-1 1 1,0-1-1,0 0 0,0 0 1,0 0-1,1 1 0,-1-1 0,0 0 1,0 0-1,0 0 0,1 0 1,-1 0-1,0 0 0,0 1 1,1-1-1,-1 0 0,0 0 0,0 0 1,0 0-1,1 0 0,-1 0 1,0 0-1,0 0 0,1 0 0,-1 0 1,0 0-1,0 0 0,1 0 1,-1 0-1,0 0 0,0 0 1,1-1-1,-1 1 0,0 0 0,0 0 1,0 0-1,1 0 0,-1 0 1,0 0-1,0-1 0,0 1 0,1 0 1,-1 0-1,0 0 0,0-1 1,0 1-1,0 0 0,0 0 0,1 0 1,-1-1-1,0 1 0,10-16 97,-9 14-96,40-67 70,98-120 0,-98 140-1985,-5 5-3527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43.4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74 8260,'0'0'4642,"88"-44"-4098,-50 36-272,0 0-48,4 0-64,-2 5-144,2 1-16,0 2 0,0 0-784,-2 0-1713,-5 0-897,-6 11-2096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01.5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1 864,'0'0'1249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04.5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30 5282,'0'0'8346,"13"-2"-3224,-5 1-5613,76-7 426,148-7-622,-205 12-3312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05.1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0 5282,'0'0'7879,"0"22"-5334,-1 13-2302,1 3 170,5 59 0,-3-87-393,-1 0-1,1 0 1,1 0-1,0 0 0,0-1 1,1 1-1,0-1 1,1 0-1,0 0 1,11 15-1,-14-22-90,0 0 1,0 0-1,0 0 0,1 0 0,-1 0 1,1 0-1,-1 0 0,1-1 0,0 0 1,-1 1-1,1-1 0,0 0 0,0 0 1,0 0-1,0-1 0,0 1 0,0-1 0,0 0 1,0 1-1,0-1 0,0-1 0,4 1 1,-6-1-58,1 1 1,-1-1-1,1 1 1,-1-1-1,0 1 1,1-1-1,-1 0 1,0 1-1,0-1 1,1 0 0,-1 0-1,0 0 1,0 0-1,0 0 1,0 0-1,0-1 1,0 1-1,0 0 1,-1 0-1,1-1 1,0 1-1,-1 0 1,1-1-1,0-1 1,9-40-2466,-9 38 2103,6-42-2615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05.4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1 2849,'0'0'8359,"0"4"-7177,-2 65 417,0-26-1014,7 80 0,-3-114-586,0 0 1,0 1-1,1-2 1,0 1-1,6 12 1,7 1-2860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05.8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15 164 8244,'0'0'6371,"-3"0"-6097,3 0-274,-1 0 0,1 1-1,0-1 1,-1 0-1,1 0 1,0 0-1,-1 0 1,1 0-1,0 0 1,-1 0 0,1 0-1,-1 0 1,1 0-1,0 0 1,-1 0-1,1 0 1,0 0-1,-1 0 1,1 0 0,0 0-1,-1 0 1,1 0-1,0-1 1,-1 1-1,1 0 1,0 0-1,-1 0 1,1-1 0,0 1-1,-1 0 1,1 0-1,0-1 1,0 1-1,0 0 1,-1-1-1,15-7-17,32-6 48,-44 13-18,342-70 963,-98 26-6677,-163 24-2947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06.3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87 202 896,'0'0'9349,"-17"8"-7647,-49 23-347,66-31-1317,0 0-1,0 0 1,0 0 0,-1 0-1,1 0 1,0 0 0,0 0-1,0 0 1,0 0 0,0 0-1,0 0 1,0 0 0,-1 0-1,1 0 1,0 0 0,0 0-1,0 0 1,0 0 0,0 0-1,-1 1 378,1-1-378,0 0 1,0 0-1,0 0 1,0 0 0,0 0-1,-1 1 1,1-1 0,0 0-1,0 0 1,0 0 0,0 0-1,0 0 1,0 0 0,0 0-1,0 1 1,0-1 0,0 0-1,0 0 1,0 0 0,0 0-1,0 0 1,0 0 0,1 0-1,-1 0 1,0 1 0,0-1 301,0 0-302,0 1 1,0-1 0,1 0-1,12 2 533,25-1-1023,-35-1 656,22-1-161,0-2 0,-1 0 0,44-12 0,75-30 67,-102 31-108,158-62-461,-70 18-3464,-63 25-1601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06.8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35 9172,'0'0'5643,"-12"-2"-5555,19-2-71,1 0 1,-1 1-1,1 0 1,-1 0-1,1 0 1,16-2 0,-14 2-20,1 1 0,0 1 1,-1 0-1,1 1 1,0 0-1,12 2 1,-20-2 7,0 1 0,0 0 1,-1 0-1,1 0 0,-1 0 0,1 0 1,-1 0-1,1 1 0,-1-1 0,1 1 1,-1-1-1,0 1 0,0 0 0,0 0 1,0 0-1,0 0 0,-1 1 0,1-1 1,-1 0-1,1 1 0,-1-1 0,0 1 1,0-1-1,0 1 0,0 0 1,0-1-1,-1 1 0,1 4 0,2 8 88,-2 1 0,0 0-1,-1 0 1,-1 0 0,-3 24 0,-24 75 432,22-91-462,3-14-38,1-2 12,-1 0 0,2 0 0,-1 0 0,0 13 0,2-20-40,1 0 0,-1-1 1,0 1-1,0 0 0,0-1 0,1 1 1,-1-1-1,0 1 0,1 0 0,-1-1 1,0 1-1,1-1 0,-1 1 0,1-1 1,-1 0-1,1 1 0,-1-1 0,1 1 0,-1-1 1,1 0-1,0 1 0,-1-1 0,1 0 1,-1 0-1,1 1 0,0-1 0,-1 0 1,1 0-1,0 0 0,-1 0 0,2 0 1,26 1-67,-20-1 51,4-1 4,-1 0 1,1-1 0,0 0 0,-1-1 0,0 0 0,0-1 0,0 0 0,0-1 0,0 0 0,-1-1 0,17-11 0,8-10-996,56-54 0,-65 56-257,19-19-3153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37.5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477 2 8612,'0'0'6021,"-5"0"-5917,-38-1 552,2 0-283,-1 2-1,-44 7 0,72-6-350,0 1-1,1 1 0,0 0 1,0 0-1,0 1 1,0 1-1,1 0 1,0 1-1,0 0 1,-17 14-1,20-13-9,1 1-1,0 0 1,0 0-1,1 0 1,0 1-1,0 0 1,1 0 0,0 0-1,1 1 1,0 0-1,-6 23 1,6-13 3,1 1 1,2-1 0,0 1-1,0 0 1,4 36-1,0-49-4,-1 0-1,1-1 1,1 1-1,0 0 0,0-1 1,1 0-1,0 0 0,0 0 1,0 0-1,1 0 0,1-1 1,-1 0-1,1 0 1,13 11-1,-5-5 0,1-1 0,0-1-1,1 0 1,0-1 0,1-1 0,19 8 0,-20-11 7,0-1 0,1-1 0,0 0 0,-1-1 0,33 1 0,87-8 65,-127 2-72,0 0 0,0 0 0,1-1 0,-1 0 0,-1-1 0,1 0 0,-1 0 0,1-1 0,-1 0 0,0 0 0,-1-1 0,1 0 0,-1 0 0,7-10 0,-3 5 34,-1 0 1,-1-1 0,0-1-1,0 0 1,-2 0 0,1 0 0,-2-1-1,6-16 1,-8 11 88,0 0 0,-1-1 0,-1 1 0,-1-1 0,-2-28 0,1 18-133,0 23 21,0 0 1,-1 1 0,0-1 0,0 1 0,-1-1-1,0 1 1,0 0 0,0-1 0,-1 1 0,0 0-1,0 0 1,0 1 0,-1-1 0,0 1 0,0 0-1,0 0 1,-1 0 0,1 0 0,-1 1 0,-1-1-1,1 1 1,0 1 0,-1-1 0,0 1 0,-11-5-1,-2 1 46,1 1-1,-1 0 0,0 2 0,0 0 0,-1 1 1,1 1-1,-30 0 0,30 2-104,10-1 16,0 0 0,1 1 1,-1 1-1,0-1 0,1 1 0,-1 1 1,0-1-1,1 2 0,-1-1 0,-11 6 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46.7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1 9172,'0'0'7702,"0"0"-7663,0 0-1,0 0 0,0 1 0,-1-1 0,1 0 1,0 0-1,0 0 0,0 0 0,0 0 0,0 0 1,0 0-1,0 1 0,0-1 0,0 0 0,-1 0 1,1 0-1,0 0 0,0 0 0,0 0 0,0 0 1,0 0-1,0 0 0,-1 0 0,1 0 0,0 0 0,0 0 1,0 0-1,0 0 0,0 0 0,0 0 0,-1 0 1,1 0-1,0 0 0,0 0 0,0 0 0,0 0 1,0 0-1,0 0 0,-1 0 0,1 0 0,0 0 1,0 0-1,0 0 0,0 0 0,0 0 0,0-1 1,0 1-1,-1 0 0,1 0 0,0 0 0,0 0 1,0 0-1,0 0 0,0 0 0,0-1 0,0 1 1,0 0-1,0 0 0,0 0 0,10 642 213,-10-641-347,0-34-9050,0-2 4654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47.1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0 200 10389,'0'0'4290,"24"-19"-3477,79-59-356,-89 68-364,-1 2 1,2 0 0,-1 0-1,1 1 1,0 1-1,0 1 1,29-7 0,0 0 26,-30 7-147,0 0-16,0 1-1,0 0 1,0 1-1,1 1 1,20-1-1,-35 3-25,1 0-1,0 0 0,-1 0 1,1 0-1,-1 0 1,1 1-1,0-1 0,-1 0 1,1 0-1,-1 1 0,1-1 1,-1 1-1,1-1 1,-1 0-1,1 1 0,-1-1 1,1 1-1,-1-1 0,0 1 1,1-1-1,-1 1 1,0-1-1,1 1 0,-1 0 1,0-1-1,0 1 0,1-1 1,-1 1-1,0 0 1,0-1-1,0 1 0,0 0 1,1 26-2438,-1-19 1573,0 27-3247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43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61 3153,'0'0'7841,"12"-1"-6979,158-25 1371,-6 0-1972,-54 19-4001,-84 7 683,-5 0-78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47.4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1 10181,'0'0'5122,"-10"2"-5122,30-2 0,10 0 16,6 0 48,5 0-64,1 0 0,-2 0-144,5 10-1041,1 2-767,-6-2-2050,-1-4-1409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47.8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103 220 11157,'0'0'5090,"-4"18"-5090,4 2 32,0 9 0,0 1-32,0 0-16,4 4 0,-4-1-608,0-3-1041,0-2-1280,0-12-977</inkml:trace>
  <inkml:trace contextRef="#ctx0" brushRef="#br0" timeOffset="1">1 2 320,'0'0'12662,"64"-2"-13526,-30 4-1634,1 4-959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48.2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46 9156,'0'0'4597,"3"0"-4506,11 0-73,-7 0 30,1 0 0,0 0 0,0 1 0,14 2-1,-19-2-29,-1 0-1,1 0 1,0 0-1,-1 1 0,1-1 1,-1 1-1,0-1 1,1 1-1,-1 0 0,0 0 1,0 0-1,0 0 1,0 0-1,0 0 0,-1 0 1,1 1-1,2 3 1,1 10 55,0-1 1,-1 1 0,0-1-1,-1 1 1,-1 0 0,-1 1-1,0-1 1,-1 0 0,-1 0-1,0 0 1,-1 0 0,-5 19-1,-1-10 102,8-23-161,-1-1 0,1 0 1,-1 1-1,1-1 0,-1 0 0,1 0 0,-1 1 0,0-1 0,1 0 0,-1 0 0,0 0 0,0 0 0,0 0 0,0 0 0,-2 2 1,3-17-26,4-2-8,1 0 1,0 0-1,1 1 1,1-1-1,0 1 0,17-25 1,-2 2 68,7-19 14,-14 26-11,36-52 1409,-49 95-1058,-2 13-277,-1-1-90,-1-9-28,2-1 1,0 1-1,1-1 1,4 26-1,-3-35-18,-1 0-1,1 0 1,0 0 0,0 0-1,1-1 1,-1 1-1,1-1 1,0 0-1,0 1 1,1-1 0,-1-1-1,1 1 1,0 0-1,0-1 1,0 0 0,0 0-1,8 4 1,3 0-164,1 0 0,0 0 0,1-2 0,-1 0 0,1-1 0,18 2 0,105 6-7770,-98-10 1775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48.6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1 207 7892,'0'0'2820,"16"-1"-2020,-1 0-643,-8 1-99,-1 0 0,1 0 0,0-1 0,0 0 0,-1 0 0,1 0 0,-1-1 0,1 0 0,-1 0 0,0-1-1,0 0 1,0 0 0,9-7 0,-5 2 54,0 0-1,0-1 1,-1 0-1,0-1 1,9-13 0,-15 19-89,-1 0 1,1 0-1,-1-1 1,0 1-1,0 0 1,0-1 0,0 0-1,-1 1 1,0-1-1,0 0 1,0 1 0,-1-1-1,0 0 1,1 0-1,-2 0 1,1 0 0,-1-6-1,0 10 20,-1-1-1,1 1 0,0-1 1,0 1-1,0 0 1,-1 0-1,1 0 0,-1 0 1,1 0-1,-1 0 1,1 0-1,-1 0 0,1 0 1,-1 1-1,0-1 1,0 0-1,1 1 0,-1 0 1,0-1-1,0 1 1,0 0-1,1 0 0,-1 0 1,-3 1-1,-1-2 98,1 1 0,0 1 0,0-1 1,-1 1-1,1 0 0,0 0 0,0 1 0,-5 1 0,6 0-107,0-1 0,0 1 0,0 0 0,1 0 0,-1 1 0,1-1 0,0 1 0,0-1-1,0 1 1,1 0 0,-1 0 0,1 0 0,0 1 0,0-1 0,1 0 0,-1 1 0,1-1 0,-1 6-1,-1 9-35,1 0 0,0 0 0,2 23 0,0-24 49,0-13-44,0 1 0,1 0 1,-1-1-1,1 1 0,0-1 0,1 1 0,-1-1 0,1 1 0,0-1 0,0 0 1,1 0-1,-1 0 0,1 0 0,4 5 0,-3-7-15,-1 1 0,1-1 0,-1 0 0,1 0 0,0 0 0,0-1 0,1 1 0,-1-1 0,0 0 0,1 0 0,0-1 0,-1 1 0,1-1 0,0 0 0,0 0 0,9 0 0,-2 0-246,0-1 1,0-1-1,0 0 1,0 0-1,0-1 1,0-1-1,-1 0 1,1-1-1,17-7 1,-15 4-710,-1-1 1,0 0 0,0 0-1,-1-2 1,0 0-1,0 0 1,12-15-1,11-18-4224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49.0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171 391 5651,'0'0'4087,"-17"-8"-2241,-57-28-80,70 34-1510,0 0 0,0 1-1,0-1 1,-1 1 0,1-1-1,0 1 1,-1 1 0,1-1 0,-1 1-1,1-1 1,-6 1 0,-1 1 522,11-1-768,-1 1 0,0-1-1,1 1 1,-1-1 0,1 1 0,0-1-1,-1 1 1,1-1 0,-1 1 0,1 0-1,0-1 1,-1 1 0,1 0 0,0-1-1,0 1 1,0 0 0,-1-1 0,1 1-1,0 0 1,0-1 0,0 1 0,0 0-1,0 1 1,-1 24 68,1-21-75,-1 30-4,-1-4-8,4 53 0,-1-77 7,-1 1-1,2-1 0,-1 0 0,1 0 0,0 0 0,1 0 0,-1 0 0,1 0 1,1-1-1,-1 1 0,1-1 0,8 10 0,-10-14-34,0 0 0,-1 0 0,1-1-1,0 1 1,0-1 0,0 1 0,0-1 0,0 0 0,0 1 0,1-1 0,-1 0 0,0 0-1,0-1 1,1 1 0,-1-1 0,1 1 0,-1-1 0,1 0 0,-1 1 0,0-1-1,1 0 1,-1-1 0,1 1 0,-1 0 0,1-1 0,-1 0 0,0 1 0,4-2-1,-2-1-86,1 1-1,-1-1 0,-1 0 1,1 0-1,0 0 0,-1 0 0,1-1 1,-1 1-1,0-1 0,0 0 1,0 0-1,-1 0 0,4-7 0,3-10-606,-1-1-1,-1 0 0,-1-1 0,-1 1 0,4-44 1,-3-118-3689,-6 171 4128,0 13 282,1-26-100,-2 0-1,-5-30 1,5 49 468,-1 0 0,0 0-1,0 0 1,0 0 0,-1 1 0,0-1 0,0 1 0,-1-1-1,1 1 1,-2 0 0,1 1 0,-8-9 0,9 11-3,0 1 1,0 0 0,0 0-1,0 0 1,0 1 0,0-1-1,0 1 1,-1 0 0,1 0-1,-1 0 1,1 0-1,-5 0 1,7 0-268,-1 1-1,1 0 0,0 0 1,-1 0-1,1 0 1,-1 0-1,1 0 0,0 1 1,-1-1-1,1 0 1,-1 1-1,1-1 1,0 1-1,-1-1 0,1 1 1,0 0-1,0-1 1,0 1-1,-1 0 0,1 0 1,0 0-1,0 0 1,0 0-1,0 0 1,1 0-1,-1 0 0,0 0 1,0 1-1,1-1 1,-1 0-1,0 0 0,1 1 1,-1 0-1,-3 19-16,1 1 0,1-1 1,1 0-1,2 31 0,-1-11 40,2 3-21,2 1 0,1-1-1,21 79 1,53 126-1931,-67-216 1039,11 40-4221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50.5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345 0 12486,'0'0'2662,"-10"21"-2232,-29 71 237,35-83-578,1 1 0,1-1 0,0 1 0,0-1 0,1 1 0,0 0 0,1 0 0,1 14 0,0 1-47,1 38 24,15 80 1,-9-95-35,-2 1 1,-2 0 0,-4 74 0,-1-119-30,1 0 1,-1-1-1,0 1 1,0 0 0,0-1-1,0 1 1,-1 0-1,1-1 1,-1 0-1,0 1 1,0-1-1,0 0 1,0 0-1,-1 0 1,1 0-1,-1-1 1,0 1-1,0-1 1,0 1-1,0-1 1,0 0-1,0 0 1,-1 0-1,1-1 1,-1 1-1,1-1 1,-7 2-1,5-2-35,0 0-1,-1-1 1,1 1-1,0-1 1,-1 0-1,1-1 1,0 1-1,-1-1 1,1 0-1,0 0 0,0-1 1,0 1-1,0-1 1,0 0-1,0-1 1,0 1-1,1-1 1,-1 0-1,-6-5 1,1-2-256,0-1 1,1-1 0,0 1 0,0-1 0,1-1-1,1 1 1,0-2 0,1 1 0,0 0-1,-5-19 1,-1-12-1490,2-1-1,-6-47 1,3-18-2881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50.9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 13366,'0'0'2049,"103"-10"-2977,-58 10-1521,-5 0-1649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51.3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 68 8548,'0'0'3263,"-7"22"-2407,-22 69-381,27-81-423,1 0-1,0-1 1,0 1-1,1 0 1,0 0-1,1 0 1,0-1-1,0 1 1,1 0-1,0-1 1,1 1-1,0-1 1,1 0-1,-1 0 1,2 0 0,-1 0-1,2-1 1,10 14-1,-15-19-29,1 0 1,0 0-1,0-1 0,0 1 1,1-1-1,-1 0 0,1 1 1,-1-1-1,1 0 0,0-1 1,0 1-1,-1 0 0,1-1 1,0 0-1,1 1 0,-1-1 0,0 0 1,0-1-1,0 1 0,1 0 1,4-1-1,-7 0-22,0-1 0,-1 1 1,1 0-1,0-1 0,-1 1 0,1-1 0,-1 1 1,1-1-1,0 1 0,-1-1 0,1 1 0,-1-1 1,1 0-1,-1 1 0,0-1 0,1 0 0,-1 1 1,0-1-1,1 0 0,-1 0 0,0 1 0,0-1 1,0 0-1,0 0 0,0 1 0,1-1 0,-1 0 1,-1-1-1,2-30 63,-1 27-17,0-13 132,1-3-84,-1-1 1,0 1-1,-2 0 1,-1 0-1,0 0 1,-2 1-1,-7-23 1,-42-71 497,54 114-657,-1-1-1,1 0 1,0 1 0,-1-1 0,1 0-1,0 0 1,0 0 0,-1 1 0,1-1-1,0 0 1,0 0 0,0 0 0,0 0-1,0 1 1,0-1 0,0 0 0,0 0-1,0 0 1,1 0 0,-1 1 0,0-1-1,1 0 1,-1 0 0,0 1 0,1-1-1,-1 0 1,1 0 0,-1 1 0,1-1-1,-1 1 1,1-1 0,-1 0 0,1 1-1,0-1 1,-1 1 0,1-1 0,0 1-1,0 0 1,-1-1 0,1 1 0,0 0-1,0-1 1,-1 1 0,2 0 0,4-1-952,1 0 1,-1 0 0,0 1 0,13 1 0,-8-1-171,21 0-2645</inkml:trace>
  <inkml:trace contextRef="#ctx0" brushRef="#br0" timeOffset="1">271 85 2465,'0'0'11573,"4"20"-10804,-4 0-385,4 6-32,-2 6-16,4 1-288,1-5 64,1-4-112,2-2 32,-2-6-128,2-2-272,-2-8-1697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51.7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 12470,'0'0'3089,"18"-4"-3118,-15 5 29,-1 0 1,1 0-1,-1 0 1,1 0-1,-1 0 1,1 1-1,-1-1 0,0 1 1,1 0-1,-1-1 1,0 1-1,0 0 1,0 0-1,0 0 1,-1 0-1,1 1 1,-1-1-1,1 0 1,1 5-1,21 52-9,-10-11-175,12 81 1,-21-102 208,-5-24-29,0-2 0,0 0 0,0 0 0,0 0 0,0 0 0,0 0 0,0 0 0,1 0 0,-1 0-1,0 0 1,1 0 0,-1 0 0,0 0 0,1 0 0,-1 0 0,1 0 0,0 0 0,-1 0 0,1 0-1,-1-1 1,1 1 0,0 0 0,0-1 0,0 1 0,-1 0 0,1-1 0,2 2 0,-3-18-87,-2-25 76,1 24 207,1 0 1,0-1-1,3-23 1,-2 40-192,-1 0-1,1 0 1,-1 0 0,1 0 0,0 1-1,-1-1 1,1 0 0,0 0-1,0 1 1,-1-1 0,1 0 0,0 1-1,0-1 1,0 1 0,0-1 0,0 1-1,0-1 1,0 1 0,0 0-1,0-1 1,0 1 0,0 0 0,0 0-1,0 0 1,0 0 0,0 0 0,0 0-1,0 0 1,0 0 0,0 0-1,1 1 1,0-1-3,1 0 0,0 1 0,-1-1 0,1 1 0,-1-1 1,1 1-1,-1 0 0,1 0 0,-1 0 0,0 1 0,4 1 0,-1 3 79,-1 0 0,0 0 1,0 1-1,-1-1 0,1 1 1,-1 0-1,-1 0 0,1 0 0,-1 0 1,1 11-1,5 43-1616,-6-26-3828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52.1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1 11381,'0'0'5717,"-1"20"-5639,-2 34-10,3 0 1,12 90-1,7-35-31,52 374-818,-71-482 266,1 4 72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45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 6627,'0'0'2366,"6"-5"-2056,-3 2-247,0 0 1,1 0-1,0 1 1,-1-1-1,1 1 0,0 0 1,0 1-1,0-1 1,1 1-1,-1-1 0,0 1 1,0 0-1,1 1 1,-1-1-1,1 1 0,7 0 1,-10 0-22,0 0 0,0 0 0,0 1 0,0-1 0,0 1 0,0-1 0,0 1 0,0 0 1,0 0-1,0-1 0,0 1 0,0 1 0,-1-1 0,1 0 0,0 0 0,-1 1 0,1-1 0,-1 1 1,1-1-1,-1 1 0,0 0 0,0-1 0,1 1 0,-1 0 0,0 0 0,-1 0 0,1 0 0,0 0 0,-1 0 1,1 0-1,-1 0 0,1 0 0,-1 2 0,2 10 257,-1 0 1,-1 0 0,0-1-1,-2 16 1,1-18-151,-1 0 16,0 0 0,-1 0 0,0-1 0,0 1-1,-1-1 1,-6 10 0,6-11-2,0 0 1,0 0-1,1 1 0,0-1 0,1 1 1,0 0-1,-2 17 0,4-26-163,0 0-1,1 0 0,-1 0 0,0-1 1,0 1-1,1 0 0,-1-1 1,0 1-1,1 0 0,-1-1 1,1 1-1,-1 0 0,1-1 0,-1 1 1,1-1-1,0 1 0,-1 0 1,1-1-1,-1 0 0,1 1 0,0-1 1,0 1-1,-1-1 0,1 0 1,0 0-1,0 1 0,-1-1 1,1 0-1,0 0 0,0 0 0,-1 0 1,2 0-1,33 1 5,-25-1 5,20-1 30,-1 0 1,48-10 0,-50 5-1682,35-13 1,-21 5-3132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52.4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1 377 9044,'0'0'6083,"80"-125"-5171,-19 77-640,17-5-15,11-1-225,12 4-32,0 17-1249,-3 19-7107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54.4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0 6227,'0'0'8606,"-2"8"-8149,-4 31-363,1 1 1,2-1 0,1 0 0,3 1 0,6 46 0,2-22-75,2 0 0,31 92 0,-38-144-156,-3-6-71,1 0-1,-1 1 1,2-1 0,-1 0 0,1 0 0,0 0 0,0-1-1,0 1 1,1-1 0,0 0 0,8 9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54.8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1 176 5042,'0'0'7028,"76"-107"-6532,-31 81-208,1 6-64,-4 8-176,-3 4-16,-3 6-32,-4 2-48,-6 0-160,-3 24-448,-9 10-1137,-8 11-640,-6 5-80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55.1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85 5507,'0'0'7507,"85"-12"-6979,-39-8-160,-4 1-336,1 1 16,-3 6-48,-2 8-32,-1 4-640,-5 0-977,-2 14-944,-6 14-304,-4 5-3250</inkml:trace>
  <inkml:trace contextRef="#ctx0" brushRef="#br0" timeOffset="1">464 214 4338,'0'0'9604,"22"95"-8947,-10-69-545,2-2-32,2 0 32,-4-6-112,2 0 0,-4-6-64,1-1-1057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55.4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20 12870,'0'0'2273,"59"-20"-2929,-23 20-1858,-2 0-2272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56.2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0 148 9124,'0'0'3687,"8"-8"-3495,-5 4-174,0 1-6,0-1 0,1 1 0,-1 0 0,0 0 0,1 0 0,0 0 0,0 0 0,0 1 0,0 0 1,0 0-1,0 0 0,1 0 0,-1 1 0,0 0 0,1 0 0,-1 0 0,10-1 0,-11 2 5,0 0 1,0 1-1,0-1 1,-1 0-1,1 1 1,0 0-1,0-1 1,-1 1-1,1 1 0,0-1 1,-1 0-1,1 0 1,-1 1-1,0 0 1,1-1-1,-1 1 0,4 4 1,-3-2 11,0 0 1,0 1-1,0-1 0,0 1 1,-1 0-1,0 0 0,0 0 1,2 10-1,1 8 149,-2-1 0,-1 0 0,-1 37-1,-1-48-68,0 64 561,5-83-876,22-67 140,-4-2 1,24-137-1,-46 208 183,-1 5 171,-1 21-129,2 0-1,0-1 1,1 1-1,1-1 1,1 0-1,9 25 1,-10-36-165,0 0 0,1-1 0,0 1 0,0-1 0,1 0 0,0 0 0,0-1 0,1 1 0,0-1 1,0 0-1,0-1 0,1 1 0,0-1 0,0-1 0,0 1 0,1-1 0,9 4 0,-5-3-22,0-1-1,1 0 0,0 0 0,-1-1 1,27 2-1,-35-4 22,1-1 1,0 0-1,-1 0 1,1-1-1,-1 0 1,1 1-1,-1-1 1,1-1-1,-1 1 1,1-1-1,-1 0 1,0 0-1,0 0 1,0 0-1,0-1 1,0 1-1,-1-1 1,1 0-1,-1 0 1,4-5-1,1-3 1,0 0 0,-2 0 0,1-1-1,-1 0 1,-1 0 0,0 0 0,-1-1 0,0 0 0,-1 0-1,0 0 1,-1 0 0,1-24 0,-4 36 12,1 1 1,0-1-1,-1 1 0,1-1 1,0 1-1,-1-1 0,1 1 1,-1-1-1,1 1 0,-1 0 1,1-1-1,-1 1 0,1-1 1,-1 1-1,1 0 0,-1 0 1,1-1-1,-1 1 0,0 0 1,1 0-1,-1 0 0,1 0 1,-1-1-1,0 1 0,1 0 1,-1 0-1,0 0 0,1 0 1,-1 1-1,0-1 0,0 0 1,-24 5 129,19-1-106,0 0 0,1 0 0,0 1 0,0 0 0,0 0 0,1 0 0,-1 0 0,1 1 0,0-1 0,1 1 0,-1 0 0,1 1 0,1-1 0,-1 0 0,-2 10 1,1-1 21,0 1 1,2-1 0,-1 1 0,2-1 0,0 30-1,2-40-50,-1 0 0,1 0 0,0-1 0,0 1 0,0-1 0,0 1 0,1-1 0,0 1 0,0-1 0,0 0 0,0 0 0,1 0 0,0 0 0,0 0 0,0-1 0,0 1 0,0-1 0,1 0 0,0 0 0,-1 0 0,1 0 0,0-1 0,0 1 0,1-1 0,-1 0 0,0 0 0,1-1 0,4 2 0,-2-2-164,-1 1-1,1-1 0,0 0 1,0-1-1,0 0 0,-1 0 0,1 0 1,0-1-1,0 0 0,-1-1 1,1 1-1,-1-1 0,1 0 1,-1-1-1,0 1 0,1-1 0,-1-1 1,-1 1-1,8-6 0,57-49-3425,85-84 1584,-153 139 2300,15-16-592,-13 4 5229,-18 14-1945,7 1-2926,0 1 0,0-1-1,0 1 1,0 0 0,0 1 0,1 0-1,-1 0 1,0 0 0,1 1-1,0 0 1,0 0 0,-1 1-1,2-1 1,-1 1 0,0 1 0,1-1-1,0 1 1,0 0 0,0 0-1,1 0 1,-1 1 0,1-1-1,1 1 1,-1 0 0,1 1-1,0-1 1,0 0 0,1 1 0,0 0-1,0-1 1,-1 10 0,2-8-66,0 1-1,1-1 1,0 0 0,0 1 0,1-1 0,0 1 0,0-1 0,3 8 0,-3-13-25,0-1 0,0 0-1,1 0 1,-1 0 0,1 0 0,-1 0 0,1 0 0,0 0 0,0 0 0,0 0 0,0-1 0,0 1-1,0-1 1,0 1 0,0-1 0,1 0 0,-1 0 0,0 0 0,1 0 0,-1-1 0,1 1-1,-1-1 1,1 1 0,-1-1 0,1 0 0,-1 0 0,1 0 0,0 0 0,-1 0 0,3-1 0,0 0-95,0 0 0,-1-1 0,1 1 0,-1-1 0,0 0 0,1 0 0,-1 0 0,0-1 1,0 0-1,0 1 0,-1-1 0,1-1 0,-1 1 0,1 0 0,-1-1 0,0 0 1,-1 1-1,5-8 0,5-8-1002,-2-1 1,15-35-1,-17 30-201,0 0 1,-1 0-1,5-47 0,-4-11-2541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56.6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76 208,'0'0'14313,"-4"-15"-12752,-11-46-577,12 134-172,32 230-470,-3-34-2637,-22-198-2254,-1-4-5210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57.2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 0 8612,'0'0'7075,"-3"2"-6861,2-1-212,0-1 1,0 1 0,0 0-1,1 0 1,-1 0 0,0 0-1,0 0 1,1 0 0,-1 0 0,1 0-1,-1 0 1,1 0 0,-1 0-1,1 0 1,0 0 0,-1 0-1,1 0 1,0 1 0,0-1-1,0 0 1,0 0 0,0 0 0,0 0-1,0 1 1,1-1 0,-1 0-1,0 0 1,0 0 0,1 0-1,0 2 1,19 46 199,-10-28-61,14 41 11,-2 1-1,-3 2 1,-3 0-1,-3 0 0,-2 2 1,-4-1-1,-1 81 1,-5-114-148,-1-3 16,-3 35 1,2-57-15,0 0 1,-1 0-1,0 0 1,0-1-1,-1 1 0,0 0 1,0-1-1,0 0 1,-6 9-1,8-15-14,1 0-1,-1 0 1,1 0 0,-1-1-1,0 1 1,1 0-1,-1 0 1,0 0 0,0-1-1,1 1 1,-1 0-1,0-1 1,0 1 0,0 0-1,0-1 1,0 1-1,0-1 1,0 0 0,0 1-1,0-1 1,0 0-1,0 0 1,0 1 0,0-1-1,0 0 1,0 0-1,-1 0 1,1 0 0,0-1-1,0 1 1,0 0 0,0 0-1,0 0 1,0-1-1,0 1 1,0-1 0,0 1-1,0-1 1,0 1-1,0-1 1,0 0 0,1 1-1,-1-1 1,0 0-1,0 0 1,1 1 0,-2-2-1,-7-16-797,0 1 0,2-1 0,0-1-1,1 0 1,0 0 0,-3-30 0,0 11-903,-13-61-1973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57.6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77 12582,'0'0'3057,"99"-60"-4481,-64 50-1186,-1 3-2336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58.0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 0 7571,'0'0'6043,"-7"22"-5875,-23 70-109,28-85-38,1 0 1,0 1-1,1-1 1,0 1-1,0-1 1,0 1-1,1-1 0,0 1 1,1-1-1,-1 0 1,1 1-1,1-1 1,-1 0-1,1 0 1,5 7-1,-1 2 100,1 1 38,0-1 1,1-1-1,1 1 0,15 17 0,-19-25-117,1-1 0,0 1 0,0-1-1,1-1 1,0 1 0,0-2 0,0 1 0,1-1-1,11 5 1,-18-9-42,-1 0-1,1 0 1,0-1-1,0 1 0,0-1 1,0 1-1,0-1 1,0 0-1,0 0 1,0 1-1,0-2 1,0 1-1,0 0 1,0 0-1,4-2 1,-5 2-3,1-1 1,-1 0-1,0 0 1,0 1-1,0-1 1,0 0-1,0 0 1,0 0-1,0-1 1,0 1-1,0 0 1,0 0-1,-1 0 0,1-1 1,0 1-1,-1 0 1,1-3-1,1-5 31,0 0 0,-1-1 0,0 1 0,-1-1 0,-1-15 0,1 5 184,-1-1-69,-1 0 0,0 1 1,-2-1-1,0 1 0,-10-28 1,-3 4 27,-27-52 1,44 95-292,-1 1 0,1-1 1,0 1-1,0-1 0,-1 1 0,1-1 1,0 1-1,0-1 0,0 1 0,-1-1 0,1 0 1,0 1-1,0-1 0,0 1 0,0-1 1,0 1-1,0-1 0,0 1 0,0-1 1,0 0-1,1 1 0,-1-1 0,0 0 1,10 1-1325,16 13-526,-22-10 1806,12 9-1245,0-1 0,21 10 0,-30-18 1331,1 0 0,-1 0 0,1-1 0,-1 0 0,1 0 0,0-1 0,0 0 0,13 0 8513,-5 21-6965,9 29-963,-2 2 0,22 78 0,-35-105-473,-9-25-223,-1 0 0,1 0 1,-1 0-1,1 0 0,-1 0 0,1 0 0,0-1 1,0 1-1,-1 0 0,1 0 0,0-1 0,0 1 1,0 0-1,-1-1 0,1 1 0,0-1 0,0 1 1,0-1-1,0 0 0,0 1 0,2-1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54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 80 6739,'0'0'7369,"-3"-5"-6435,2 3-905,0 0 62,0 0 0,0 1 1,0-1-1,0 0 0,-1 1 0,1-1 1,0 1-1,-1 0 0,1-1 0,-1 1 0,1 0 1,-1 0-1,0 0 0,1 0 0,-1 0 0,0 0 1,0 0-1,0 1 0,1-1 0,-1 1 1,0-1-1,0 1 0,0 0 0,0-1 0,-4 2 1,2-2-83,1 1 1,-1 1-1,0-1 1,0 1-1,1-1 1,-1 1 0,0 0-1,1 0 1,-1 1-1,1-1 1,-1 1-1,1 0 1,0-1 0,0 2-1,0-1 1,0 0-1,0 1 1,0-1-1,1 1 1,-1 0 0,1-1-1,-1 1 1,1 1-1,0-1 1,0 0-1,1 0 1,-1 1 0,-1 6-1,-2 6-5,0 0-1,1 1 1,1-1-1,1 1 1,1-1-1,0 1 1,1 0 0,4 30-1,-3-42-5,0 0-1,0 0 1,1 0-1,0 0 1,0 0 0,0 0-1,1 0 1,0-1-1,0 1 1,0-1-1,0 0 1,1 0-1,-1 0 1,1 0 0,0-1-1,0 1 1,1-1-1,-1 0 1,1 0-1,-1-1 1,1 1 0,7 1-1,1 2-4,0-1 0,1-1 0,0-1 0,0 0 0,0 0 0,0-2 0,19 1 0,-18-1 25,-1-1 0,1 0 0,0-1 0,-1-1-1,0 0 1,1-1 0,-1 0 0,0-2 0,26-10 0,-26 8 33,0-1 0,0-1 0,-1 0 0,19-17 0,-28 22-18,0 0 0,0 0 0,-1 0 0,0-1 0,1 1 0,-2-1 0,1 0 0,0 0 0,-1 0 0,0 0 0,0 0 0,-1 0 0,1-1 0,-1 1 0,-1-1 0,2-9 0,-2 5-23,0-6 26,0 0 0,-1 0 0,-6-28 0,6 38-29,-1 0-1,0 1 0,-1-1 1,1 0-1,-1 1 0,0 0 1,-1 0-1,1 0 0,-1 0 1,0 0-1,-1 1 0,1-1 1,-7-4-1,3 3-83,-1 1 1,0-1-1,0 2 0,0-1 0,-1 1 1,1 1-1,-1 0 0,0 0 1,0 1-1,-16-2 0,0 1-416,0 2 0,-51 4-1,54 3-5866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58.3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14038,'0'0'2289,"78"2"-3793,-41 4-1009,-1-2-1089,-4 2 705,-8 0-2370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58.6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1409,'0'0'7963,"3"16"-6986,30 118 749,17 47-85,-49-177-1586,1 0-1,-1-1 1,0 1 0,1-1 0,0 1 0,0-1 0,0 0 0,0 0 0,1 0 0,-1 0-1,1 0 1,-1 0 0,6 3 0,-7-5-43,1 0 0,-1-1-1,0 1 1,1-1 0,-1 1 0,0-1-1,1 0 1,-1 1 0,1-1 0,-1 0 0,1 0-1,-1 0 1,0 0 0,1 0 0,-1 0-1,1-1 1,-1 1 0,1 0 0,-1-1-1,0 1 1,1-1 0,-1 1 0,0-1-1,0 0 1,1 0 0,-1 1 0,0-1-1,0 0 1,0 0 0,0 0 0,0 0 0,0-1-1,0 1 1,0 0 0,0 0 0,-1 0-1,1-1 1,0-1 0,6-9 158,-1 0 1,-1 0-1,7-20 1,-8 19-30,1 1 1,0-1 0,9-14-1,-14 27-122,0-1 0,0 1 1,0 0-1,0-1 0,0 1 0,1 0 0,-1 0 0,0-1 0,0 1 0,0 0 0,0-1 0,0 1 0,1 0 0,-1 0 0,0-1 0,0 1 0,1 0 0,-1 0 0,0-1 0,0 1 0,1 0 0,-1 0 0,0 0 0,0 0 0,1 0 0,-1-1 0,0 1 0,1 0 0,-1 0 0,0 0 0,1 0 0,-1 0 0,0 0 1,1 0-1,-1 0 0,0 0 0,1 0 0,-1 0 0,0 0 0,0 0 0,1 0 0,-1 0 0,0 1 0,1-1 0,-1 0 0,0 0 0,1 0 0,-1 0 0,0 1 0,0-1 0,1 0 0,-1 0 0,0 0 0,0 1 0,0-1 0,1 0 0,-1 0 0,0 1 0,0-1 0,0 0 0,0 1 0,0-1 0,1 0 1,-1 1-1,0-1 0,6 23 420,-6-20-472,6 26 291,15 62 63,-19-83-335,1 0 0,0 0-1,1-1 1,0 1 0,0-1-1,0 0 1,1 0 0,9 11-1,-13-17-42,-1-1-1,1 1 0,0 0 1,0 0-1,-1-1 0,1 1 1,0 0-1,0-1 0,0 1 1,0-1-1,0 1 0,0-1 1,0 0-1,0 1 0,0-1 1,0 0-1,0 0 0,0 0 1,0 1-1,0-1 0,0 0 1,0 0-1,0-1 0,2 1 1,-2-1-65,1 0 1,-1 1-1,0-1 1,1 0-1,-1 0 0,0 0 1,0-1-1,0 1 1,1 0-1,-1 0 1,-1-1-1,1 1 1,0 0-1,1-3 1,2-5-868,0-1 0,-1 0 1,5-20-1,8-101-4950,-11 53 793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9:44:59.0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108 348 1121,'-1'-26'2393,"-16"-207"4066,16 219-5687,1 11-439,0 0 1,0 0-1,-1 0 1,1 0 0,-1 0-1,1 0 1,-1 0 0,0 0-1,0 0 1,0 0-1,-2-3 1,2 15 3215,0 10-3830,8 36 503,2-1 0,18 61-1,4 22 99,0 109 175,-5-24-921,-26-237-5365,2-7 2522,-2-17-1715</inkml:trace>
  <inkml:trace contextRef="#ctx0" brushRef="#br0" timeOffset="1">1 370 13750,'0'0'3090,"179"-115"-2530,-80 60-368,18-13-160,16-3-32,20 11-4146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8:09:12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81 617 1313,'0'0'5458,"-8"6"-5170,-4 1-175,-23 20 9357,35-36-9414,1 0 0,0 0 0,1 0-1,0 1 1,0-1 0,1 1 0,6-14 0,36-58-29,-9 14-31,-35 65 3,63-145 7,-57 127 3,-1-1 1,-1 1 0,0-1 0,-2 0 0,3-36 0,-2-45 89,-5 99-96,1 1 0,0 0 0,0 0 0,-1 0 0,1 0 1,-1 0-1,1 0 0,-1 0 0,1 0 0,-1 0 0,1 0 0,-1 0 1,0 0-1,0 1 0,0-1 0,1 0 0,-1 0 0,0 1 1,0-1-1,0 0 0,0 1 0,0-1 0,0 1 0,0-1 0,0 1 1,0 0-1,-1-1 0,1 1 0,0 0 0,0 0 0,-2 0 1,-42-2 95,36 2-54,6 0-43,0 1-1,1 0 1,-1 1-1,0-1 1,0 0 0,1 1-1,-1-1 1,1 1-1,0 0 1,-1 0 0,1 0-1,0 0 1,0 0-1,0 1 1,0-1 0,1 1-1,-3 4 1,-30 52 9,31-53-11,-8 18 0,1 0-1,1 2 1,1-1 0,1 1-1,1 0 1,-3 40-1,4 162 0,6-144 2,-1-78-1,0 0 0,0 1 0,0-1-1,1 0 1,0 0 0,0 0 0,1 0-1,0 0 1,0 0 0,4 8-1,-4-11-3,0 0 0,1-1 0,-1 1 0,1-1 1,-1 1-1,1-1 0,0 0 0,0 0 0,0 0 0,0 0 0,0-1 0,0 1 0,1-1 0,-1 0 0,0 0 0,1 0 0,-1 0 0,1-1 0,4 1 0,10 1-12,1 0 1,-1-2-1,1 0 0,24-3 1,-34 1-196,0 1 0,1-2 0,-1 1 0,0-1 0,0-1 0,0 0 0,-1 0 0,1-1 0,-1 0 0,8-6 0,-8 4-91,10-5-1204,-2-2-1,0 0 0,-1-1 0,21-24 1,-36 38 1601,1 0-1,0 0 1,-1 0 0,1 0 0,-1 0 0,0 0 0,1 0 0,-1 0-1,0 0 1,0 0 0,0-1 0,1 1 0,-1 0 0,0 0 0,0 0 0,-1 0-1,1 0 1,0 0 0,0 0 0,0 0 0,-1 0 0,1 0 0,-1 0 0,1 0-1,-1 0 1,1 0 0,-1 0 0,1 0 0,-1 0 0,0 0 0,1 0-1,-1 1 1,0-1 0,0 0 0,0 1 0,0-1 0,0 0 0,1 1 0,-1-1-1,0 1 1,0-1 0,0 1 0,-1 0 0,1-1 0,0 1 0,0 0 0,0 0-1,0 0 1,-2 0 0,0 0 88,0 0 0,0 0 0,1 0 0,-1 0 0,0 1 0,0-1 0,0 1 0,1 0 0,-1 0 0,0 0 0,1 0 0,-1 0 0,1 1 0,-1-1-1,1 1 1,-3 2 0,2-2-151,1 2 0,0-1-1,0 0 1,0 0-1,0 1 1,0-1 0,1 1-1,-1-1 1,1 1 0,0 0-1,-1 6 1,1 2 75,-1 0 0,2 0 0,1 18 0,0-3-39,-1-24-66,0-1 0,1 1-1,-1-1 1,1 1 0,0-1 0,0 0-1,0 1 1,0-1 0,0 0 0,1 0-1,-1 1 1,0-1 0,1 0 0,0-1 0,-1 1-1,1 0 1,0 0 0,0-1 0,0 1-1,0-1 1,1 1 0,-1-1 0,0 0 0,0 0-1,1 0 1,-1 0 0,1 0 0,-1-1-1,1 1 1,2-1 0,11 3 31,-1 0 0,0-2 0,25 0 0,-39-1-25,0-1 1,0 0 0,1 1 0,-1-1 0,0 0-1,0 0 1,-1 0 0,1 1 0,0-1-1,0 0 1,0 0 0,0 0 0,-1-1-1,1 1 1,-1 0 0,1 0 0,-1 0 0,1 0-1,-1-1 1,1 1 0,-1 0 0,0 0-1,0-1 1,0 1 0,0 0 0,0 0-1,0-2 1,2-44 179,-2 42-162,0-97 176,0 101-197,-1 1-1,1-1 0,-1 0 1,1 1-1,-1-1 1,0 1-1,1-1 0,-1 1 1,0-1-1,1 1 0,-1 0 1,0-1-1,0 1 1,1 0-1,-1-1 0,0 1 1,0 0-1,1 0 0,-1 0 1,0 0-1,0 0 1,0 0-1,0 0 0,-1 0 1,-27 0 83,26 0-67,-32-1-156,-36 1 589,67 1-680,-1-1 0,0 1 0,1 0-1,-1 1 1,1-1 0,-1 1-1,1 0 1,-1 0 0,1 0-1,0 1 1,0 0 0,-4 3 0,-4 4-3880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8:09:1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88 507 4498,'0'0'5128,"2"-7"-1623,13-31-2725,37-67-1,9-19-259,-53 99-225,0 0 0,-2 0 0,-1-1 0,-1 0 0,-1 0 0,-1 0 1,-2-27-1,0 53 57,-36 0 267,30 2-615,0-1 1,0 1-1,0 0 1,0 1-1,0-1 1,0 1-1,1 0 1,-1 1-1,1-1 0,0 1 1,0 0-1,1 0 1,-8 9-1,-1 1-5,0 1-1,1 1 0,-12 21 1,14-18 6,0 0 0,2 1 0,0 0 0,1 0 0,1 1 0,-5 31 0,5-4 12,1 84 0,5-125-17,1-1-1,0 0 0,1 1 1,0-1-1,0 0 1,0 0-1,1 0 0,-1-1 1,1 1-1,1 0 1,-1-1-1,1 0 0,0 0 1,0 0-1,0 0 1,1-1-1,0 0 0,0 0 1,0 0-1,7 4 1,3 2-3,1-1 0,0-1 0,1 0 0,0-1 1,35 10-1,-29-13-221,1 0 0,0-1 0,0-1-1,47-4 1,-64 1-785,-1 0-1,1-1 1,-1 0 0,1 0-1,-1-1 1,0 0-1,11-6 1,-9 5-1040,9-7-4480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8:09:16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5 232 4258,'0'0'5317,"0"0"-5276,0 0 0,0 0 0,0 0-1,0 0 1,0-1 0,0 1 0,0 0 0,0 0 0,0 0 0,0 0-1,0 0 1,0 0 0,0 0 0,0-1 0,0 1 0,0 0 0,0 0-1,0 0 1,0 0 0,0 0 0,0 0 0,0-1 0,0 1 0,0 0-1,0 0 1,0 0 0,0 0 0,0 0 0,0 0 0,0 0 0,0 0-1,0-1 1,0 1 0,0 0 0,0 0 0,-1 0 0,1 0 0,0 0-1,0 0 1,0 0 0,0 0 0,0 0 0,0 0 0,0 0 0,0 0-1,-1 0 1,1 0 0,0 0 0,0 0 0,0 0 0,0 0 0,0 0-1,0 0 1,0 0 0,-1 0 0,1 0 0,0 0 0,0 0 0,0 0-1,0 0 1,0 0 0,0 0 0,0 0 0,-1 0 0,1 0 0,0 0-1,0 0 1,0 0 0,0 0 0,1-9 143,0-1 0,0 0-1,1 0 1,1 1 0,0-1 0,0 1-1,1-1 1,4-8 0,9-21 107,-14 28-66,0 0 0,-1 0 1,0 0-1,-1 0 0,0 0 0,-1-17 1121,4 51-767,0 7-443,-1 1 0,-2 38 0,-2-48-405,1 0 0,0-1 1,2 1-1,1 0 0,0-1 0,1 1 1,9 22-1,-1-17-4744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8:09:19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0 685 5587,'0'0'3468,"0"-5"-2796,2-5-495,0 0 1,1 0-1,0 0 1,1 1-1,0-1 0,0 1 1,1 0-1,0 0 0,9-11 1,15-30 108,-14 15 31,-1 0 1,-2-1-1,-1 0 0,8-57 1,-10 26 1151,-1-111-1,-8 134-1027,-32 45 869,30 0-1308,0 0 1,0 0 0,1 0 0,-1 0 0,0 1 0,1-1 0,-1 0 0,1 1-1,-1-1 1,1 1 0,0 0 0,-1 0 0,1-1 0,0 1 0,0 0 0,-1 3-1,-14 37 69,15-37-68,-13 38 13,3 0-1,2 0 1,2 1 0,1 0-1,1 77 1,5-104-13,-1 11-1,1 0 0,1 0 0,2-1 1,0 1-1,2-1 0,12 38 0,-12-52-4,-3-4-9,1-1 1,1 0-1,0 1 1,9 13-1,-11-20 9,0 1 0,0-1 0,0 0 0,0 0 0,0 0-1,1 0 1,-1 0 0,1-1 0,-1 1 0,1-1 0,0 0-1,0 0 1,0 0 0,0 0 0,-1 0 0,1 0 0,0-1-1,5 1 1,2 0 0,0 0 0,0-1 0,0 0 0,0 0 0,0-1 0,0 0 0,-1-1 0,1 0-1,0-1 1,-1 0 0,0 0 0,1-1 0,12-8 0,112-79-1213,-52 24-5816,-60 48 2084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8:09:19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 4482,'0'0'7873,"0"0"-7830,-1 0 1,1 0-1,0 1 1,0-1-1,0 0 1,0 0-1,0 0 1,0 0-1,-1 0 1,1 0-1,0 0 0,0 0 1,0 0-1,0 0 1,0 0-1,0 0 1,-1 0-1,1 0 1,0 0-1,0 0 1,0 0-1,0 0 0,0 0 1,-1 0-1,1 0 1,0 0-1,0 0 1,0 0-1,0-1 1,0 1-1,0 0 1,0 0-1,-1 0 0,1 0 1,0 0-1,0 0 1,0 0-1,0 0 1,0 0-1,0-1 1,0 1-1,0 0 1,0 0-1,0 0 0,0 0 1,0 0-1,0 0 1,0-1-1,-1 1 1,1 0-1,0 0 1,0 0-1,0 0 0,0 0 1,0-1-1,1 1 1,-1 0-1,0 0 1,0 0-1,0 0 1,0 0-1,0 0 1,0-1-1,0 1 0,0 0 1,15-5-13,0 0 0,1 0-1,-1 2 1,1 0 0,0 1 0,0 1 0,0 0 0,18 2-1,-33-1-27,0 0-1,0 1 0,0-1 0,0 1 0,0-1 1,0 1-1,0 0 0,0-1 0,0 1 0,-1 0 1,1 0-1,0 0 0,0-1 0,-1 1 0,1 0 1,-1 0-1,1 0 0,-1 0 0,1 0 0,-1 0 0,0 0 1,1 0-1,-1 0 0,0 0 0,0 1 0,1-1 1,-1 0-1,0 2 0,2 37 275,-2-38-249,0 10 83,1-6-36,-1 0-1,0 1 0,0-1 0,0 0 0,-1 0 0,0 0 0,0 0 1,-1 0-1,1-1 0,-1 1 0,0 0 0,-1-1 0,-6 11 0,8-13-60,-14 17 163,-1-1 0,-23 22 0,37-41-164,1 0 6,1 2-13,-1 0 0,1 1 0,0-1 1,0 0-1,1 0 0,-1 0 0,0 0 1,1 0-1,-1 0 0,1 0 0,0 0 0,-1 0 1,1 0-1,1 1 0,6 1-1,0 0 0,0-1 0,0 0-1,1-1 1,-1 0 0,14 2 0,57 2 30,-60-4-48,-1-1 0,0-2-1,1 1 1,-1-2 0,0-1-1,0 0 1,0-1 0,0-1-1,29-12 1,9-13-1617,-4 4-4439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8:09:25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421 375 2689,'0'0'6011,"0"-2"-5623,0 1 0,0-1 0,0 1 0,0 0 0,-1-1-1,1 1 1,0-1 0,-1 1 0,1 0 0,-1 0 0,1-1 0,-1 1 0,1 0 0,-2-2 0,-7-2-305,0 2 1,0-1 0,0 1-1,0 1 1,0 0 0,-1 0-1,-9 0 1,-71 0 884,55 2-554,27 1-378,0 0-1,0 0 0,1 1 1,-1 0-1,1 1 0,-1 0 1,1 0-1,0 0 1,0 1-1,0 0 0,1 0 1,-1 1-1,1-1 0,0 2 1,0-1-1,-9 12 0,5-6 15,2 0 0,-1 1 0,1 0-1,1 0 1,0 1 0,0 0-1,2 0 1,-7 21 0,10-23-27,0 0 0,1 0 1,1 20-1,0-24-18,0-6-4,0 1-1,0 0 0,1-1 0,-1 1 0,0-1 0,1 0 0,-1 1 0,1-1 0,0 1 1,0-1-1,-1 0 0,1 1 0,0-1 0,0 0 0,0 0 0,0 0 0,0 0 0,1 0 1,-1 0-1,0 0 0,0 0 0,1 0 0,-1 0 0,0-1 0,1 1 0,-1-1 0,1 1 1,-1-1-1,1 1 0,-1-1 0,3 0 0,6 2-2,1-1-1,-1 0 1,17-1 0,-15 0-6,-5 0 9,0 0 1,1 0-1,-1-1 0,0 0 0,0 0 0,1-1 1,-1 0-1,8-3 0,-11 3 5,0-1-1,0 1 1,0-1 0,0 0-1,-1-1 1,1 1 0,-1-1 0,0 1-1,0-1 1,0 0 0,0 0-1,-1 0 1,3-6 0,14-31-17,-1 0 0,20-72-1,12-92 83,-40 161-76,-6 24-10,1 0 16,-1 1 0,-1-1 0,1-26 0,-4 45 31,0 5-16,0 488 755,2-449-755,8 46 1,-4-46-3,0 48 1,-6-90-33,0 0 0,0 0 0,0 0 0,0 0 0,0-1 1,0 1-1,0 0 0,0 0 0,1 0 0,-1-1 0,0 1 1,0 0-1,1 0 0,-1-1 0,1 1 0,-1 0 0,1-1 1,-1 1-1,1 0 0,-1-1 0,1 1 0,-1-1 0,1 1 1,0-1-1,-1 1 0,1-1 0,0 1 0,0-1 0,-1 0 0,1 1 1,0-1-1,0 0 0,0 0 0,-1 1 0,1-1 0,0 0 1,0 0-1,0 0 0,-1 0 0,1 0 0,0 0 0,0 0 1,0-1-1,0 1 0,-1 0 0,1 0 0,0-1 0,0 1 1,1-1-1,3-1-475,0 0 0,0 0 1,0-1-1,0 1 0,0-1 1,6-6-1,18-18-6163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8:09:26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2 6707,'0'0'6320,"-4"0"-5423,-1 0-704,1-1-92,1 1 0,0 0 0,-1 0 0,1 0 0,0 1 0,0-1 0,-1 1 0,1 0 0,0 0 0,0 0 0,0 0 0,0 0 0,0 1 0,0-1 0,-4 4 0,-8 8 13,1 1-1,0 0 1,2 1 0,-1 1 0,2 0 0,0 0 0,1 1 0,1 0 0,0 1 0,2 0 0,0 0 0,0 1 0,2-1 0,1 2 0,0-1 0,1 0 0,0 40 0,3-47-93,-1-7-18,1-1 0,0 1 0,1 0 0,-1 0 0,1 0 0,1 5 0,-1-9-3,-1 1-1,1-1 1,0 1 0,0-1-1,0 0 1,0 1 0,0-1-1,0 0 1,0 0 0,1 1-1,-1-1 1,0 0 0,1 0-1,-1 0 1,1-1 0,-1 1-1,1 0 1,-1 0 0,1-1-1,2 1 1,14 4 5,1-1 0,-1-2 1,0 0-1,1 0 1,21-2-1,-34-1-4,-1 0 0,0 0 0,0 0 0,0 0 0,-1-1 0,1 0 0,0 0 0,-1 0 0,1-1 0,-1 0 0,1 0 0,-1 0 0,0 0 0,0 0 0,4-6 0,9-9 5,26-37 1,-37 47-4,-3 3-2,0 1 0,0-1-1,-1 0 1,0-1 0,0 1 0,1-6 0,-2 10 3,-1 0 0,1 0 0,-1 0 0,0-1 0,1 1 0,-1 0 0,0 0 0,0 0 0,0-1 0,0 1 0,0 0 0,0 0 0,0-1 0,0 1 0,-1 0 0,1 0 0,0 0 0,-1-1 0,1 1 0,-1 0 0,1 0 0,-1 0 0,0 0 0,1 0 0,-1 0 0,0 0 0,0 0 0,0 0 1,0 0-1,0 0 0,0 1 0,0-1 0,0 0 0,-1 0 0,-16-3 22,0 2 0,0 0 0,-1 0 1,1 2-1,0 0 0,-22 4 1,40-4-27,-1 0 1,0 0 0,0 1 0,0-1-1,0 0 1,1 1 0,-1-1 0,0 1-1,0-1 1,1 1 0,-1 0 0,0-1-1,1 1 1,-1 0 0,1-1 0,-1 1-1,1 0 1,-1-1 0,1 1 0,-1 0-1,1 0 1,0 0 0,-1 0 0,1-1-1,0 1 1,0 0 0,0 0 0,0 0-1,0 0 1,0 0 0,0 0 0,0 0-1,0-1 1,0 1 0,1 2 0,-1-2-40,0 1 0,0-1-1,0 1 1,1-1 0,-1 0 0,1 1 0,-1-1 0,1 0 0,0 1 0,-1-1 0,1 0 0,0 0 0,0 0 0,0 1 0,0-1 0,0 0-1,0 0 1,0 0 0,0-1 0,0 1 0,0 0 0,1 0 0,-1-1 0,2 2 0,33 3-3171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57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28 6883,'0'0'2804,"-16"18"-1739,-52 57-380,65-72-619,1 0 0,-1 0-1,1 1 1,-1-1 0,1 1-1,0-1 1,0 1 0,1-1-1,-1 1 1,1 0 0,0 0-1,0 0 1,0 0 0,0 0-1,1 0 1,-1 0 0,1 0-1,0 0 1,1 0 0,0 7-1,1 9 189,-1-12-138,0 0 0,0 0-1,1 0 1,0 0 0,1 0 0,0 0 0,0-1-1,1 1 1,0-1 0,0 0 0,0 0 0,11 12-1,-6-9-8,0 0 0,0 0-1,1-1 1,0 0 0,1-1-1,0 0 1,15 8-1,-15-11-17,1-1-1,0 1 0,0-2 1,0 0-1,0 0 0,23 1 0,-3-2 108,46-4-1,-71 1-168,0 0 0,0 0 0,0-1 0,0 0 0,0-1 0,-1 1-1,1-1 1,-1-1 0,1 1 0,-1-1 0,-1 0 0,1 0 0,0-1 0,-1 0 0,0 0 0,9-10 0,-8 7 30,-1 0 0,0 1 0,0-2 0,0 1 0,-1 0 1,-1-1-1,1 0 0,-1 0 0,-1 0 0,0 0 0,0-1 0,1-12 0,-2 8-16,-1 0 0,-1 0 0,0 0-1,-1 0 1,0 0 0,-1 1 0,-7-20 0,7 26-36,0-1 0,-1 2 0,0-1 0,0 0 0,0 1 0,-1 0 0,0 0 1,0 0-1,-1 0 0,1 1 0,-1 0 0,-1 0 0,1 1 0,-1 0 0,-7-4 1,2 3-4,1 0-1,0 1 1,-1 1 0,0 0 0,0 0 0,0 1 0,-13 0 0,-12 1-11,-38 3 0,69-1-5,0-1-1,0 1 1,0 1 0,0-1-1,0 1 1,0 0 0,0 0-1,1 1 1,-1 0 0,1 0-1,0 0 1,-1 1 0,2-1-1,-6 6 1,5-5-454,1 1 1,0 0-1,0 0 1,0 0-1,0 1 0,1-1 1,0 1-1,-3 7 1,-1 11-4285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7-15T03:28:16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19999 3323 356 0,'0'0'130'0,"0"0"-122"16,0 0-7-16,0 0 7 15,0 0 8-15,-49-83 41 16,41 69-31-16,0 2-8 16,-2-3 43-16,1 2-11 0,-1 1-17 15,-2 1 3-15,-3-2-22 16,-1 1 26-16,-3 0-30 16,-1 0-10-16,-4 5 45 15,-3 0-29-15,-1 4 10 16,-5 3-8-16,-4 0-17 15,-6 0 11-15,-1 5-12 16,1 9 0-16,-2 2 1 16,3 5 9-16,-1 4-8 15,-2 9-2-15,-2 2 6 16,-3 9-12-16,-3-1 6 16,2 2 0-16,6-2-2 15,6 4 6-15,5 3-4 0,7 3 0 16,3 7 0-1,7 6-6-15,2 8 6 0,1-2 0 16,5-2-4-16,2 1 10 16,4-6-9-16,3-3 3 15,0-7 0-15,10-8-9 16,14-6 9-16,12-4 0 16,11 0-3-16,15-1 8 15,11 3-5-15,7-3 0 16,4-1 0-16,6-3-4 15,2-3 4-15,4-5 0 16,-1-6-1-16,2-10 8 16,-6-7-11-16,-6-2 4 15,-1-6 0-15,-11-15 1 0,-5-7 3 16,-11-6-4-16,-2-10 0 16,-6-7 9-16,-7-5-1 15,-7-9-3-15,-10-6 1 16,-7-14 35-16,-12-12-40 15,-6-14 18-15,-5-1-12 16,-20-2-2-16,-8 1 13 16,-11 8-17-16,-7 9 7 15,-6 12 9-15,-4 11-10 16,0 13-2-16,-2 16-5 16,3 8 0-16,7 12-5 15,9 5 5-15,8 6-6 16,10 6 5-16,9 2-37 0,10 5-3 15,7 0-83-15,0 0-268 16</inkml:trace>
  <inkml:trace contextRef="#ctx0" brushRef="#br0" timeOffset="3735.41">22350 4541 491 0,'0'0'14'0,"0"0"-14"16,0 0 44-16,0 0-10 15,0 0 24-15,0 0 20 16,0 0-57-16,0-15 3 16,0 15-4-16,0 0-8 15,0 0 13-15,0 0-20 16,0 0 0-16,2 0-1 16,4 0 6-16,3 0-10 15,7 0 0-15,5 0 0 16,8 0 19-16,6 0 5 15,5 0-4-15,8-2 3 16,5-3-16-16,6 3 16 0,4 0-10 16,6-2-8-16,5 4 19 15,2-2-20-15,5 0-3 16,-5 2 3-16,-2-1 4 16,-2 1-8-16,-2 0 0 15,5 0 2-15,-1 0 1 16,2 0 5-16,-3 0-8 15,5 0 0-15,1 3 1 16,9 5-3-16,5 1 2 16,8-2 0-16,11 0 5 15,6-3 1-15,3 0-7 16,-1-3 1-16,-4-1 0 16,0 2-4-16,0-2 4 15,0 4 0-15,0-2-5 16,0 1 14-16,5 0-9 0,4-1 0 15,0 2 5-15,2 1-13 16,0-3 8-16,1 1 0 16,0-3-2-16,2 1 8 15,0-1-6-15,2 0 0 16,6 0 1-16,0 0 9 16,-1 0-10-16,-3 0 0 15,-5 0 1-15,-4 0 5 16,-4 0-9-16,-5 0 3 15,-4 0 0-15,-3 0-2 16,6 0 5-16,4 2-3 16,8-2 0-16,3 0 3 0,-2 3-3 15,-7 2 0-15,-8 1 3 16,-11 7-11-16,-10-2 8 16,-5-1 0-16,-6 2-1 15,-3-2 7-15,1 0-6 16,-1-2 0-16,5-4 6 15,1-2-10-15,-5-2 4 16,-3 0 0-16,-6 0-3 16,-2 0 4-16,-4 0-1 15,-2 0 0-15,-5 0 7 16,-2 0-15-16,-1 0 8 16,1 0 0-16,-3 0 0 15,2 0 8-15,1 0-8 0,-4 0 0 16,-5 0 0-16,-4 0 0 15,-4 2 0-15,-3-2 0 16,-2 0-4-16,-2 0 11 16,0 0-7-16,-2 0 0 15,2 0 2-15,0 0-6 16,1 0 4-16,-1 0 0 16,-1-4-4-16,-5 2 8 15,1 0-4-15,-1-2 0 16,2 0 9-16,-2 0-9 15,2 2 0-15,0-4 0 16,0 4 6-16,2 0 3 0,0 1-7 16,1 1-2-16,-2-2 7 15,1 2-10-15,2-1 3 16,0 1 0-16,5-2-2 16,1 0 9-16,-1 2-7 15,-3-2 0-15,-5 0 8 16,-4 2-7-16,-7-2-1 15,-4 0 0-15,-6 2-3 16,-2-2 9-16,-2 2-6 16,0 0 0-16,-2 0 4 15,-1 0-8-15,2 0 4 16,-2 0 0-16,0 0 2 16,0 0-1-16,0 0-1 0,0 0 0 15,0-2-13 1,0-6-16-16,0-9-128 0,-8-8-337 15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37 9412,'0'0'4301,"-9"0"-3754,-42 0 16,50 1-509,-1-1 0,0 1 1,1-1-1,-1 1 0,1 0 0,-1-1 1,1 1-1,-1 0 0,1 0 1,-1 0-1,1 0 0,0 1 0,0-1 1,0 0-1,0 1 0,0-1 1,0 0-1,0 1 0,0-1 0,0 1 1,0-1-1,1 1 0,-1 0 1,1-1-1,-1 1 0,1 2 0,-9 46 63,6-23-84,2 0-1,1 0 1,1 0 0,8 41-1,-6-56-22,0 1 0,1-2 0,0 1-1,1 0 1,0-1 0,1 0 0,0 0 0,1-1-1,0 0 1,0 0 0,2 0 0,9 9 0,-11-14-6,-1 1 0,1-1 0,1-1 0,-1 1 0,1-1 0,-1-1 0,1 1 0,0-1 0,0 0 0,1-1 0,-1 0 0,0-1 0,1 1 0,-1-2 0,1 1 0,0-1 0,-1 0 0,17-3 0,-11 0 3,-1 1 0,0-2 0,0 0 0,0 0 0,0-1 0,-1-1 0,0 0 0,0-1 0,0 0 0,-1-1 0,12-10 0,-19 14-5,-1 1 1,0-1 0,0 0 0,0 0-1,0 0 1,0 0 0,-1 0 0,0-1-1,0 1 1,0-1 0,-1 1-1,1-1 1,0-8 0,0-2 23,-1-1 1,-1-30-1,-1 15 25,0 21-43,0 1-1,-1-1 1,0 1 0,0 0 0,-1-1-1,0 1 1,-1 1 0,0-1 0,0 0-1,-1 1 1,0 0 0,0 0 0,-13-13-1,7 8 18,-1 1 0,0 1 0,0 1-1,-1-1 1,0 2 0,-1 0 0,-19-9 0,24 14-42,1 1 1,-1 1 0,0 0 0,0 0 0,-1 0 0,1 1 0,0 1-1,-16 0 1,23 0-41,-4 25-5732,2-8 1061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2 550 7171,'0'0'5480,"0"-1"-5451,0 1 1,0-1-1,0 1 0,0 0 0,-1-1 1,1 1-1,0 0 0,0-1 1,0 1-1,0-1 0,0 1 0,0-1 1,0 1-1,0 0 0,0-1 0,0 1 1,0-1-1,0 1 0,0 0 0,0-1 1,1 1-1,-1-1 0,0 1 1,0 0-1,0-1 0,1 1 0,-1 0 1,0-1-1,0 1 0,1 0 0,-1-1 1,0 1-1,1 0 0,103-129 1772,-93 114-1734,96-138 362,-86 120-379,-2-2 0,26-63 0,-43 93-33,0 0 1,0 0 0,-1 0 0,1-1-1,-1 1 1,0-1 0,-1 1-1,1-1 1,-1 1 0,-1-9-1,0 13-12,-1 0-1,1 0 0,0 1 0,-1-1 0,1 1 0,-1-1 0,1 1 0,-1-1 1,1 1-1,-1 0 0,1 0 0,-1 0 0,1 0 0,-1 0 0,1 0 0,-4 1 1,2-1-17,-4 0-4,1 0 0,0 1 1,0 0-1,0 1 0,0-1 0,0 1 0,0 0 0,0 0 0,0 1 0,1 0 1,-1 0-1,-6 5 0,3-1-7,0 0 1,1 1-1,0 0 1,1 0-1,0 0 1,-10 17-1,8-10 39,1 0 0,0 0 0,1 1 0,1 0 0,1 1-1,0-1 1,1 1 0,0 0 0,0 18 0,2-20 35,2 0 1,0 0-1,0 0 1,2 0 0,-1 0-1,2-1 1,0 1-1,1-1 1,0 0 0,1 0-1,10 19 1,-10-23-37,1 1 1,0-1 0,0 0-1,1 0 1,1-1 0,13 14-1,-16-19-42,0 0 0,0-1 0,0 1-1,1-1 1,-1 0 0,1 0 0,0-1 0,-1 0-1,1 0 1,0 0 0,0-1 0,1 0-1,-1 0 1,9 0 0,-8-1-151,29 1-4018,50-5 1,-48-3-2128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0 149 7267,'0'0'2767,"14"-16"-1961,87-116 1107,-100 134-1697,0 1 0,0 0 1,0 0-1,-1-1 0,1 1 1,-1 0-1,1 0 0,-1 0 1,0-1-1,-1 4 0,2 3 51,15 139-2241,-15-120-2135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 17 6627,'0'0'3666,"-21"12"-2719,-69 43-80,84-51-738,0 0 1,0 0-1,0 0 1,0 1-1,1 0 1,0 0-1,0 0 1,0 1-1,0 0 1,1 0-1,0 0 1,1 0-1,-5 9 1,4-5 79,0-3-134,0 1 0,1 0 0,1 0 0,-1 0 0,1 1-1,0-1 1,1 0 0,0 1 0,1-1 0,-1 1 0,2-1 0,-1 1 0,1-1 0,0 1 0,4 11-1,-1-9-47,0 0-1,1-1 0,0 1 0,0-1 0,1 0 0,1 0 1,0-1-1,0 0 0,0 0 0,16 13 0,-14-15 1,0 0-1,0-1 1,1 0-1,0 0 1,0-1 0,0 0-1,0-1 1,1 0-1,0-1 1,0 0 0,0-1-1,0 0 1,0 0-1,0-2 1,0 1-1,1-1 1,-1-1 0,0 0-1,0 0 1,0-1-1,0-1 1,0 0-1,0 0 1,-1-1 0,1-1-1,11-6 1,-9 3 39,0-1-1,0-1 1,-1-1 0,0 1-1,0-2 1,11-14 0,-18 19-53,0-1 1,-1 1-1,0-1 0,0 0 1,0 0-1,-1 0 1,0 0-1,-1-1 1,0 1-1,0-1 1,-1 1-1,0-1 1,0-9-1,-1 8 0,0 0 0,0 0 0,-1 0 0,-1 0 0,1 0 0,-2 1 0,1-1 0,-1 1 0,-1-1 0,0 1 0,0 0 0,-1 0 0,0 1 0,0-1 1,-1 1-1,-11-11 0,10 10 5,0 1 0,-1 0 0,-1 1 0,1 0 0,-1 0 0,0 1 0,-1 0 1,1 0-1,-1 1 0,0 1 0,-15-5 0,16 6-1252,-1 1-1,0 0 1,1 1-1,-16 0 1,10 1-5036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 28 3698,'0'0'3423,"0"-4"-2698,0 3-657,0 0-1,0 0 1,0 0-1,0 0 1,0 1-1,0-1 1,0 0-1,0 0 1,0 0-1,0 1 1,-1-1-1,1 0 1,0 0-1,-1 0 1,1 1-1,-1-1 1,1 0-1,-1 1 1,1-1-1,-1 0 0,1 1 1,-1-1-1,1 1 1,-1-1-1,0 1 1,1-1-1,-1 1 1,-1-1-1,-30-2 2600,20 3-2427,9 1-204,0-1 0,1 1 0,-1 0 0,1-1 0,-1 1 0,1 0 0,-1 1 0,1-1 0,0 0 0,-1 1 0,1-1 0,0 1 0,0 0 0,0-1 1,0 1-1,0 0 0,-2 3 0,-28 43-36,24-34 60,3-6-15,1-1-1,1 1 0,0 0 1,0 0-1,0 1 0,1-1 0,0 1 1,0 9-1,-1 74 460,2-36-19,0-48-463,0 0 0,1-1-1,0 1 1,1 0 0,-1 0 0,1 0 0,1-1 0,-1 1 0,2 0 0,-1-1-1,1 0 1,0 1 0,0-1 0,7 10 0,13 19 14,-15-21 2,1-1 0,1 0-1,16 17 1,-22-27-32,0 0 0,0-1 1,1 1-1,0-1 0,-1 0 0,1 0 0,0-1 1,1 1-1,-1-1 0,0 0 0,1 0 0,-1-1 1,1 0-1,5 1 0,9 0 71,0 0 1,0-2-1,-1 0 1,1-1-1,31-6 0,-40 4-26,0 0 0,0 0 0,0-1 0,-1-1 0,0 0 0,1-1 0,-2 1 0,1-2 0,-1 0 0,17-15 0,-21 18 3,0 0 1,0-1 0,0 1-1,-1-1 1,0 0 0,0-1-1,0 1 1,-1-1 0,0 0-1,0 1 1,0-1 0,0-1 0,-1 1-1,0 0 1,-1-1 0,1 1-1,0-11 1,-1 10-12,-1-1 1,1 0 0,-2 0-1,1 0 1,-1 0-1,0 0 1,0 1-1,-1-1 1,0 0-1,-1 1 1,1-1-1,-1 1 1,-1 0-1,1 0 1,-7-7-1,3 1 1,-2 1 0,0 0 0,0 1 0,-1 0 0,0 0 0,-1 1 0,0 1-1,-1 0 1,0 0 0,-17-8 0,-6-2-35,-47-17 0,66 31-28,1 0 1,-1 1-1,0 1 1,0 0-1,0 2 1,-17-1-1,22 2 72,10-1-221,0 1-1,-1 0 1,1 0-1,-1 0 1,1 0 0,0 0-1,-1 0 1,1 0 0,0 1-1,-1-1 1,1 0 0,0 1-1,-2 0 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96 132 5523,'0'0'6352,"-23"-8"-3281,20 8-3037,0 0 0,0 1 0,1-1 0,-1 1 0,0-1 0,0 1 1,0 0-1,0 0 0,1 0 0,-1 0 0,1 1 0,-1-1 0,1 1 1,-1-1-1,1 1 0,0 0 0,0 0 0,0 0 0,0 0 0,0 1 1,0-1-1,0 0 0,1 1 0,-1-1 0,1 1 0,0-1 0,0 1 1,0 0-1,0 0 0,0 0 0,0-1 0,1 5 0,-3 7-52,2 0-1,0 1 1,1-1 0,0 1-1,3 18 1,-1-27 17,-1 0 0,1 0 0,1 0-1,-1 0 1,1 0 0,0 0 0,0-1 0,1 1 0,-1-1-1,1 0 1,1 0 0,-1 0 0,1-1 0,-1 1 0,1-1 0,9 6-1,3 1 3,0 0-1,1-2 0,0 1 0,21 6 0,-8-6 79,0 0-1,1-2 1,0-2-1,1-1 1,-1-1-1,58-1 1,-80-3-9,-1 0-1,1-1 1,0 0 0,-1 0-1,18-6 1,-23 5-19,1 0-1,0 0 1,-1 0-1,0-1 1,1 0-1,-1 0 1,0 0-1,-1 0 1,1-1-1,0 0 1,-1 1-1,6-9 1,0-3 29,0 0 1,-1 0-1,-1 0 0,-1-1 1,0 0-1,8-33 0,-9 18-5,0 0 0,-1-60 0,-4 87-56,-1 0 0,0 1 0,1-1 1,-1 1-1,-1 0 0,1-1 0,0 1 0,-1 0 0,0 0 1,0 0-1,0 0 0,0 0 0,0 0 0,0 0 0,-1 1 0,1-1 1,-1 1-1,0 0 0,-4-3 0,-8-5 81,-1 1 0,-26-12 1,32 16-25,-4-1-72,1 1 0,-1 1-1,-1 0 1,1 1 0,-29-3 0,-76 3-73,84 4 14,28-1 44,0 0 1,0 1-1,0 0 0,0 1 0,0-1 1,1 1-1,-1 1 0,0-1 1,1 1-1,0 0 0,-7 5 0,-3 3-458,-1 2-1,-20 19 0,-2 3-3445,15-17-2699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28 9604,'0'0'7118,"-14"5"-6787,-44 18-13,55-22-293,0 0 1,1 1 0,-1-1 0,0 1-1,0 0 1,1 0 0,-1-1 0,1 2-1,0-1 1,0 0 0,0 0 0,0 1-1,0-1 1,0 1 0,0 0 0,1-1-1,-1 1 1,0 3 0,-5 7 13,-4 7-12,1 1 1,0 1-1,2-1 1,0 1 0,2 0-1,-6 35 1,6-14 24,2 0 0,2 67 0,3-103-51,0 0 0,0 0-1,1 0 1,-1 0 0,2-1 0,-1 1-1,1-1 1,0 1 0,0-1-1,0 0 1,1 0 0,0 0-1,0-1 1,1 1 0,0-1 0,0 0-1,0-1 1,0 1 0,1-1-1,8 5 1,-6-3 5,1-2 0,0 1-1,0-1 1,0 0 0,0-1 0,0 0 0,1-1-1,0 0 1,-1 0 0,1-1 0,0 0-1,0-1 1,0 0 0,12-2 0,-17 1 17,0-1 1,0 0 0,-1 0 0,1 0-1,0 0 1,-1-1 0,1 0 0,-1 0-1,0 0 1,0-1 0,0 1 0,4-7-1,42-53 139,-43 54-136,7-11 32,-1-1 0,-1 0 0,-1-1 0,-1 0 0,-1-1 0,-1 0-1,-1 0 1,-1-1 0,-1 0 0,-1 0 0,-1 0 0,-1-1 0,-2-43 0,-1 62-34,1 0 0,-1 1-1,0-1 1,-1 1 0,1-1 0,-1 1 0,0 0-1,-1 0 1,1 0 0,-1 0 0,0 0 0,0 0 0,-4-4-1,1 2 14,-1 0 0,-1 0 0,1 0 0,-1 1 0,0 0 0,-17-9 0,10 7-68,0 1 0,0 1 0,-1 1 0,0 0 0,0 1-1,0 0 1,0 2 0,-28-2 0,44 4-67,-1 0 0,1-1-1,0 1 1,-1 0 0,1 0 0,-1 0-1,1 0 1,-1 0 0,1 0 0,-1 0-1,1 0 1,-1 0 0,1 0-1,-1 0 1,1 0 0,0 0 0,-1 0-1,1 0 1,-1 0 0,1 1 0,-1-1-1,1 0 1,0 0 0,-1 1 0,1-1-1,-1 0 1,1 0 0,0 1 0,-1-1-1,1 0 1,0 1 0,0-1 0,-1 1-1,1-1 1,0 0 0,0 1-1,-1-1 1,1 1 0,0-1 0,0 1-1,0-1 1,0 0 0,0 1 0,0-1-1,0 1 1,0-1 0,0 1 0,0-1-1,0 1 1,0-1 0,0 1 0,0-1-1,0 1 1,0-1 0,0 0 0,0 1-1,1-1 1,-1 1 0,0-1-1,0 1 1,1-1 0,-1 0 0,0 1-1,1 0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19 5843,'0'0'9601,"-6"-1"-8763,-11-3-302,20 2 94,39 2 249,-15 1-1072,46 0-246,16 0-1633,-2-7-3301,-46-2 1350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3650,'0'0'7107,"0"16"-7107,0-2 48,0 4-48,0 0 0,0 2-16,0-2 16,0-4-304,0-4-1889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09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0 130 8964,'0'0'5603,"15"0"-5459,17-1-98,0-2 1,0-1 0,33-9-1,95-31-203,-135 37 29,-25 7 124,24-7-1884,-1-1 0,0-1 0,25-12 1,-29 8-2801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 8132,'0'0'4546,"-26"73"-4290,21-51-96,5 0-128,0-2-32,0-2-32,0-4-704,0-4-1425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1 105 8788,'0'0'4098,"126"-48"-3218,-77 34-47,4-2-465,4 4-208,1 4-80,-1 2-64,-1 6-16,-3 0-416,-4 0-1425,-7 12-1297,-11 8-1792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 11637,'0'0'3250,"91"0"-2946,-56-2-224,5-2 0,2 2-64,2 0-16,3 2-16,-5 0-576,-5 0-1137,-1 0-752,-7 0-16,-7 0-1457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32 8468,'0'0'6755,"0"0"-6750,-1 0 1,1 0-1,0 0 1,0 0-1,0 0 1,-1 0-1,1 0 0,0 0 1,0 0-1,0 0 1,0 0-1,-1 0 1,1 0-1,0 0 1,0 0-1,0 0 0,0-1 1,0 1-1,-1 0 1,1 0-1,0 0 1,0 0-1,0 0 0,0-1 1,0 1-1,0 0 1,0 0-1,-1 0 1,1 0-1,0 0 1,0-1-1,0 1 0,0 0 1,0 0-1,0 0 1,0-1-1,0 1 1,0 0-1,0 0 1,0 0-1,0 0 0,0-1 1,0 1-1,0 0 1,0 0-1,0 0 1,0 0-1,1-1 0,-1 1 1,0 0-1,0 0 1,3-3 7,0 1 0,0 0 0,0 0 0,0 0 1,1 1-1,-1-1 0,0 1 0,1-1 0,-1 1 0,1 0 1,6 0-1,47-5 229,-56 7-241,0-1 1,0 0 0,0 0-1,1 1 1,-1-1-1,0 1 1,0-1-1,0 1 1,0 0-1,0-1 1,0 1-1,0 0 1,0 0-1,0 0 1,0-1-1,0 1 1,0 0 0,-1 0-1,1 0 1,0 1-1,-1-1 1,1 0-1,-1 0 1,1 0-1,-1 0 1,1 0-1,-1 1 1,0-1-1,0 0 1,1 0 0,-1 1-1,0 1 1,0 51 93,0-39 10,-1-6-78,0 1 1,-1-1-1,0 0 0,0-1 1,0 1-1,-1 0 0,-1-1 1,0 1-1,0-1 1,-6 9-1,-10 21 104,19-36-118,0 1 1,0-1-1,0 0 0,0 1 1,0-1-1,1 1 0,-1-1 1,1 1-1,-1-1 1,1 1-1,0-1 0,0 1 1,0-1-1,0 1 0,1-1 1,-1 1-1,1-1 0,0 4 1,0-4-16,1-1 1,-1 1 0,0-1-1,1 1 1,-1-1-1,1 0 1,-1 0-1,1 1 1,0-1 0,0 0-1,-1 0 1,1-1-1,0 1 1,0 0 0,0-1-1,0 1 1,0-1-1,0 1 1,0-1 0,0 0-1,0 0 1,3 0-1,16 0-68,0-1 0,0 0 0,0-2 0,-1 0 0,29-9 0,48-24-3853,-43 12-2125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261 7 3458,'0'0'10765,"-4"0"-9832,-8-2-425,-1 0-1,1 1 1,-1 0-1,1 1 1,-15 1-1,21 1-514,0-1-1,-1 1 0,1 0 1,0 0-1,0 0 0,0 1 1,1 0-1,-1 0 0,1 1 1,-1-1-1,1 1 0,-7 7 1,4-2 16,-1 0 1,1 1 0,1 0 0,0 0 0,0 1 0,1 0 0,0 0 0,1 1-1,1-1 1,-7 23 0,9-25-17,0 1 1,0-1-1,1 1 0,0-1 1,1 1-1,0-1 0,1 1 1,0-1-1,0 1 0,1-1 0,0 0 1,0 0-1,1 1 0,8 14 1,-4-10-9,2 0 0,0-1 0,1 1 0,0-2 0,1 0 1,0 0-1,13 11 0,-16-17 6,0 0 1,1-1-1,-1 1 1,1-2-1,0 1 1,1-1-1,-1 0 1,1-1-1,-1 0 1,1-1-1,0 0 1,15 1-1,-14-2 14,0 0-1,0-1 1,0 0-1,1-1 1,-1 0 0,0-1-1,0 0 1,0 0-1,0-2 1,-1 1-1,1-1 1,-1-1 0,16-8-1,-14 4 17,0 0-1,-1 0 1,0-1 0,0 0-1,-1-1 1,0 0-1,-1-1 1,0 0 0,11-21-1,-15 24 46,-1 0-1,0-1 0,0 1 0,0-1 0,-1 0 1,-1 0-1,0 0 0,0 0 0,-1-1 1,0 1-1,-1 0 0,0-1 0,-1 1 1,-3-18-1,1 21-28,1 1 1,-1-1 0,-1 1 0,1 0-1,-1 0 1,0 0 0,0 0-1,-1 1 1,0 0 0,0 0-1,0 0 1,-8-5 0,1 0 7,-1 2 0,-1-1 0,1 1 0,-23-8 0,31 14-64,1 0-51,0 0-1,-1 1 1,1-1 0,-1 1 0,0 0 0,-8-1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162 126 5138,'0'0'6072,"-12"0"-5730,-36 1 66,46-1-332,0 0 0,0 1 0,0-1 1,0 1-1,0 0 0,0-1 0,0 1 0,0 0 0,0 0 0,0 0 0,0 0 0,1 1 0,-1-1 0,1 0 1,-1 1-1,1-1 0,-1 1 0,1-1 0,0 1 0,-2 2 0,-3 3 279,0 0-271,0 0 0,1 0 1,0 0-1,0 1 0,0 0 0,1 0 0,0 0 1,1 1-1,0-1 0,0 1 0,1 0 0,0-1 1,0 1-1,1 0 0,0 0 0,1 1 0,0-1 1,0 0-1,1 0 0,0 0 0,4 15 0,-2-14-78,1 0-1,-1-1 1,1 1-1,1-1 1,0 0-1,0 0 0,1 0 1,0 0-1,0-1 1,1 0-1,0-1 1,1 1-1,0-2 0,0 1 1,0-1-1,1 0 1,0 0-1,15 6 1,-10-6 55,1-1 1,0 0 0,0-2-1,0 1 1,0-2 0,1 0 0,15 0-1,-20-2 1,-1 0-1,0-1 1,1 0 0,-1-1-1,0 0 1,0-1-1,0 0 1,0 0-1,0-1 1,-1 0 0,13-8-1,-6 1 66,0 0-1,-1-1 0,-1-1 1,0 0-1,14-17 0,-22 23-70,-1 0-1,0 0 0,0-1 0,-1 0 1,0 1-1,-1-1 0,0 0 0,0-1 0,0 1 1,-1 0-1,0-1 0,-1 0 0,1-13 1,-2 5 9,0 1 1,-1-1-1,-1 1 1,-6-25 0,6 33-54,-1 1 0,0-1 0,-1 1 1,1 0-1,-2 0 0,1 0 0,-1 0 1,0 1-1,0 0 0,-1 0 0,-7-6 0,1 1 17,0 2-1,0 0 0,-2 0 1,1 1-1,-1 0 0,0 1 1,0 1-1,-30-8 0,17 7-327,-1 3 0,0 0 0,1 1 0,-32 2 0,57 1 113,-1 0 1,1 0 0,-1 0-1,1 1 1,-1-1-1,1 1 1,0-1-1,-1 1 1,-3 2-1,-8 9-3909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0 498 7331,'0'0'3746,"19"-21"-3068,60-69-11,-64 72-391,0 0 0,-2-1 0,0 0 0,-2-1 0,0-1 0,13-33 0,-21 47-239,6-15 17,-2 0 0,0-1 0,-1 0 0,-1 0 0,-1 0 0,-2-1 0,1-23 0,-4 47-19,1-1 0,-1 1 1,0-1-1,0 1 0,0 0 1,1-1-1,-1 1 0,0 0 1,0 0-1,0-1 0,0 1 1,1 0-1,-1 0 0,0 0 1,0 0-1,0 0 0,0 0 1,0 0-1,1 1 0,-1-1 1,-2 1-1,-22 5 191,19 0-222,0-1 1,1 1-1,-1 0 0,1 1 1,0-1-1,0 1 0,1 0 1,0 0-1,1 1 0,-4 8 1,0 1 3,2 0 0,-1 1 0,-3 28 0,5-9 63,1 1 1,2 0-1,6 58 0,-4-87-65,1 0 1,0 0-1,0 0 0,1-1 0,0 1 0,1-1 0,-1 1 0,2-1 0,6 11 0,-8-16-34,0 1 0,0 0-1,0-1 1,0 1 0,1-1-1,-1 0 1,1 0 0,0 0-1,0-1 1,0 0 0,0 1 0,0-1-1,0 0 1,1-1 0,-1 1-1,0-1 1,1 0 0,0 0-1,-1 0 1,6-1 0,56-2-5006,-33-8 557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 8436,'0'0'3695,"5"-6"-3564,-1 3-92,-1 0 1,1 0 0,-1 0 0,1 1-1,0-1 1,0 1 0,1 0 0,-1 0-1,0 1 1,1-1 0,-1 1-1,1 0 1,-1 0 0,1 0 0,0 1-1,-1-1 1,1 1 0,8 1 0,-11-1-11,0 1 0,-1-1 1,1 1-1,-1 0 1,1 0-1,-1-1 1,1 1-1,-1 0 1,1 0-1,-1 0 0,0 0 1,0 1-1,1-1 1,-1 0-1,0 0 1,0 1-1,0-1 0,0 1 1,-1-1-1,1 1 1,0-1-1,-1 1 1,1-1-1,-1 1 0,1 0 1,-1-1-1,0 1 1,1 2-1,0 9 221,1-1 0,-2 23 0,0-26-221,-4 152 929,4-160-959,0-1-1,1 1 1,-1 0-1,1 0 1,-1 0 0,1-1-1,0 1 1,-1 0-1,1-1 1,0 1-1,-1 0 1,1-1 0,0 1-1,0-1 1,-1 1-1,1-1 1,0 1-1,0-1 1,0 0 0,0 1-1,0-1 1,0 0-1,0 0 1,0 0-1,0 0 1,-1 0 0,1 0-1,0 0 1,0 0-1,0 0 1,2 0-1,34-3 13,-25-1-247,0 0 0,0 0 0,0-1 0,0-1 0,-1 0 0,16-10 0,-3 1-1449,19-9-2722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 28 5651,'0'0'6365,"-2"-4"-5893,2 3-349,-1 0 1,1 0-1,-1-1 0,1 1 0,-1 0 0,0 0 0,0 0 0,1 0 0,-1 0 0,0 0 0,0 0 0,0 0 1,0 0-1,0 0 0,0 1 0,0-1 0,-1 0 0,1 1 0,-2-2 0,-34-2 1460,30 5-1574,1-1 0,-1 1 0,0 1 0,1-1 0,-1 1 0,1 0 0,-1 0 0,1 1 0,0 0 0,0 0 0,0 1 0,0-1 0,1 1 0,0 0 0,-1 1 0,1-1 0,1 1 0,-1 0 0,1 0 0,-7 10 0,7-8 22,0 0 1,0-1-1,0 1 0,1 0 0,0 1 0,0-1 0,1 1 0,0-1 0,-2 15 0,3-2-23,0 0-1,3 33 1,-1-46-12,1-1 1,0 1-1,0-1 0,1 0 1,-1 0-1,1 0 0,0 0 1,1 0-1,0-1 1,0 1-1,0-1 0,0 0 1,1 0-1,0-1 1,0 1-1,0-1 0,11 7 1,6 3 14,2 0 0,0-2 0,26 11-1,-29-16-7,-1-1 0,1-1 0,1 0 0,-1-2 0,1-1 0,-1 0 0,1-2 0,25-2 0,-40 2 7,-1-1 1,0 0-1,1-1 0,-1 0 1,0 0-1,0 0 0,0-1 0,0 1 1,-1-1-1,1-1 0,-1 1 1,1-1-1,-1 0 0,0 0 1,-1-1-1,1 1 0,-1-1 0,0 0 1,0 0-1,0 0 0,4-10 1,-3 6 15,0-1 0,-1 0 0,0 0 1,-1 0-1,0 0 0,0 0 1,-1-1-1,-1 1 0,0-1 1,0 0-1,-1 1 0,-1-15 0,-1 18-16,0 0-1,0 0 0,-1 1 1,1-1-1,-1 1 0,-1-1 0,1 1 1,-1 0-1,0 0 0,-1 1 1,1-1-1,-1 1 0,0 0 0,-1 0 1,-9-6-1,-5-4 1,-1 2 0,-1 0 1,-24-10-1,45 23-12,-72-30 54,66 28-95,0 0-1,1 0 1,-1 1-1,0 0 1,-1 0-1,1 1 0,0 0 1,-13 2-1,18-1-145,0 0 0,0 0 0,1 0 0,-1 0 0,1 0 0,-1 1-1,1-1 1,-1 1 0,1-1 0,-1 1 0,1-1 0,0 1 0,0 0 0,0-1-1,0 1 1,0 0 0,1 0 0,-1 0 0,0 0 0,1 0 0,-1 3 0,1-5 49,-5 18-5594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 13 7475,'0'0'7527,"-18"2"-6930,-57 5-23,71-6-533,-1-1 0,1 1 0,0 0 0,0 0 0,-1 0 0,1 1 0,0 0 0,0-1 0,1 1 0,-1 1-1,0-1 1,1 1 0,-1-1 0,1 1 0,0 0 0,-1 0 0,-2 4 0,-4 4 19,2-3-55,0 1 0,1-1-1,1 2 1,-1-1-1,2 1 1,-1-1-1,1 1 1,0 1 0,1-1-1,1 1 1,-1 0-1,2 0 1,-1 0-1,2 0 1,-1 0 0,2 0-1,-1 1 1,2-1-1,-1 0 1,5 21-1,-3-25-7,1-1 0,0 1 0,0-1 0,0 1 0,1-1-1,0 0 1,0-1 0,1 1 0,0-1 0,0 0-1,0 0 1,0 0 0,1 0 0,10 5 0,-2-1 0,0 0 1,0-2 0,1 0 0,0-1-1,24 7 1,-13-8 12,1-1 0,-1-1 1,1-2-1,53-3 0,-71 1 20,0 0 0,0-1 0,-1 1 0,1-2 0,0 1 0,0-1 0,-1-1 0,0 1 0,0-1 0,0-1 0,0 0 0,-1 0 0,1 0 0,-1-1 0,0 0 0,-1 0 0,0-1 0,0 0 0,0 0 0,-1 0 0,0-1 0,0 0 0,-1 0 0,0 0 0,0 0 0,-1-1 0,0 1 0,-1-1 0,0 0 0,0 0 0,0-10 0,-1-1 3,0-1-1,-2 1 0,-1-1 1,0 1-1,-1 0 0,-7-21 1,8 35-18,1 0-1,-2 1 1,1-1 0,-1 1 0,0-1 0,0 1-1,-1 0 1,1 0 0,-1 1 0,0-1-1,0 1 1,-1 0 0,1 0 0,-1 0 0,0 0-1,0 1 1,0 0 0,-1 0 0,1 0-1,-1 1 1,1 0 0,-1 0 0,0 0 0,0 1-1,-6-1 1,-10 0-75,-36 1 0,33 1-316,24 0 185,0 0 0,1 0 1,-1 0-1,0 0 0,0 0 0,0 0 0,1 0 0,-1 1 1,0-1-1,0 0 0,1 1 0,-1-1 0,0 0 1,0 1-1,1-1 0,-1 0 0,1 1 0,-1-1 0,0 1 1,0 0-1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0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 7267,'0'0'4722,"-9"69"-4177,6-31-177,3 2-192,0 4-176,0 0 0,0-3-208,12-1-1233,1-6-2192,0-4-3058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0 130 8964,'0'0'5603,"15"0"-5459,17-1-98,0-2 1,0-1 0,33-9-1,95-31-203,-135 37 29,-25 7 124,24-7-1884,-1-1 0,0-1 0,25-12 1,-29 8-2801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 7267,'0'0'4722,"-9"69"-4177,6-31-177,3 2-192,0 4-176,0 0 0,0-3-208,12-1-1233,1-6-2192,0-4-3058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7972,'0'0'5394,"-31"133"-5074,31-89-64,0 2 81,0-6-97,0-5-176,0-3-48,0-6-16,0-6 0,0-6-208,0-8-1521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8788,'0'0'4133,"5"8"-3314,16 22-69,1-1 0,34 33 0,-24-26-817,35 48-1,-64-81-513,-1 0 1,0 1-1,0-1 0,-1 1 0,1 0 1,-1 0-1,0-1 0,1 1 0,-2 0 0,1 0 1,0 0-1,-1 8 0,0 5-5611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55 9108,'0'0'3634,"75"0"-3298,-51-2-128,1-2-96,-1 4-96,-2-2 0,0-4-16,3 0-16,-1-2-1937,3-4-672,-5-2-368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0 7491,'0'0'5328,"-12"19"-5050,-34 60 68,43-73-272,0 0-1,1 1 0,0-1 0,0 1 0,0 0 0,1-1 0,0 1 0,0 0 0,1 0 0,0 0 0,0 0 0,2 9 0,0 11 95,-2-10-83,0-1 0,1 1-1,1-1 1,5 18 0,-6-29-73,1 0 0,0 0 0,-1 0 0,2 0 0,-1 0 0,0-1 0,1 1 0,0-1 0,0 0 0,0 0 0,1 0 0,-1 0 0,1 0 0,0-1 1,0 1-1,1-1 0,4 3 0,-6-5-5,-1 0 1,1 0-1,-1 0 0,1 0 1,-1 0-1,1 0 1,0-1-1,-1 0 1,1 1-1,0-1 1,-1 0-1,1 0 1,0 0-1,-1-1 0,1 1 1,0-1-1,-1 1 1,1-1-1,-1 0 1,1 0-1,-1 0 1,1 0-1,-1-1 1,1 1-1,-1-1 1,0 1-1,0-1 0,0 0 1,0 1-1,0-1 1,0 0-1,-1-1 1,1 1-1,-1 0 1,3-4-1,3-6 23,-1 0 0,0-1 0,0 0 0,-1 0 0,4-20 0,-4 6-18,0 0-1,-3 0 1,0-1 0,-2-29 0,0 31-26,0 23-5,0 0 1,0-1-1,0 1 0,-1-1 0,1 1 0,-1 0 0,0-1 1,1 1-1,-2 0 0,1-1 0,0 1 0,-1 0 1,1 0-1,-1 0 0,0 0 0,0 1 0,-3-4 1,2 3 5,0 1 0,0 0 0,-1 0 1,1 1-1,-1-1 0,1 1 1,-1-1-1,1 1 0,-1 0 1,0 1-1,1-1 0,-1 1 1,0-1-1,0 1 0,-4 0 1,6 0 11,-1 0 0,0-1 1,1 1-1,-1 0 0,0 1 1,0-1-1,1 0 0,-1 1 1,1-1-1,-1 1 0,0 0 1,1 0-1,-1 0 0,1 0 1,0 0-1,-1 1 0,1-1 1,0 1-1,0 0 0,0-1 1,0 1-1,0 0 0,0 0 1,0 0-1,1 0 0,-1 1 1,1-1-1,0 0 0,-1 1 1,1-1-1,0 1 0,0-1 1,1 1-1,-1-1 0,0 1 1,1 0-1,0-1 0,0 1 1,0 3-1,-1-5 1,0 7 27,1 0-1,-1 0 0,1 1 1,0-1-1,3 13 1,-3-19-28,1 0 0,-1 0-1,1-1 1,0 1 0,0 0 0,0 0 0,0 0 0,0-1 0,0 1 0,0-1 0,1 1 0,-1-1-1,0 1 1,1-1 0,-1 0 0,1 1 0,0-1 0,-1 0 0,1 0 0,0 0 0,0-1 0,0 1-1,-1 0 1,1-1 0,0 1 0,0-1 0,4 1 0,13 1-44,0-1 0,-1 0-1,1-2 1,27-3 0,33-10-3296,-51 9 729,8 0-2078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53 6659,'0'0'2615,"7"-8"-2114,24-24-34,-29 30-391,0 1-1,1-1 1,-1 1-1,1 0 1,-1 0 0,1 0-1,-1 0 1,1 0 0,0 1-1,-1-1 1,1 1-1,0 0 1,-1 0 0,1 0-1,0 0 1,0 0-1,4 1 1,4 0 343,-10-1-391,0 1 1,0-1 0,-1 0 0,1 1 0,0-1 0,-1 1 0,1-1 0,0 1 0,-1-1 0,1 1 0,-1-1 0,1 1 0,0 0 0,-1-1 0,0 1 0,1 0 0,-1-1 0,1 1 0,-1 0 0,0 0 0,0-1 0,1 1 0,-1 0 0,0 0 0,0 0 0,0 0 0,0-1 0,0 1 0,0 0 0,0 1 0,0 33 800,0-27-502,-1-4-237,1 1 1,-1-1 0,0 0 0,0 1-1,0-1 1,-1 0 0,1 0-1,-1 0 1,0 0 0,0 0 0,-4 5-1,-2 5 124,9-13-227,0 0 0,1 0 0,-1 0 0,1 0 0,0 0 1,-1 0-1,1-1 0,0 1 0,-1 0 0,1-1 0,0 0 0,0 1 1,-1-1-1,1 0 0,3 0 0,4 2 16,-7-1-639,13 3 2096,-10-1-2869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0 139 2097,'0'0'8206,"1"-8"-7800,1-4-271,1 2-1,-1-1 1,2 0 0,6-13-1,-8 19 56,0 0-1,0 0 1,1 1 0,0-1-1,-1 1 1,2-1-1,-1 1 1,1 1-1,-1-1 1,1 0-1,0 1 1,0-1-1,9-4 1623,-7 25-1606,0-1 0,-2 2-1,0-1 1,-1 0 0,-1 1 0,0-1 0,-2 1 0,-1 22 0,2 18 56,10 25 48,-7-58-2435,3 49 0,-9-56-2597,-7-4-1540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46 9012,'0'0'5299,"122"-36"-4915,-80 30-288,0 2-96,-2 4-673,-9 0-5153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0 124 11317,'0'0'3666,"151"-66"-3602,-111 56-48,-5 4 48,-2-2-64,-2 2-112,-6-2-913,-3-2-1344,-9 0-1649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30T02:12:51.3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21392 8025 581 0,'0'0'136'15,"0"0"-93"-15,0 0 100 16,0 0-66-16,0 0-14 15,0 0-35-15,0 0-4 16,0 0 14-16,-20-24-20 16,12 24-6-16,-1 0 16 0,-3 0-24 15,-3 0-4 1,-3 0 0-16,-2 8-3 0,-2 7 3 16,0 3 0-16,0 3 3 15,1 4-2-15,6 2 0 16,4 2-1-16,8 3-1 15,3-1 1-15,0-1 0 16,17 1 0-16,7-3-3 16,3-2 1-16,3-3 4 15,-1-5-3-15,0-5 1 16,-4-7 0-16,1-3 2 16,-3-3-2-16,0 0 0 15,-4-10 1-15,2-14-1 16,-2-5 3-16,-2-5-2 15,-5 3 3-15,-8 0 3 0,-4 2-6 16,0 2 5 0,-16-1 9-16,-4 3-11 0,-5 1-3 15,-2 3 1-15,2 5 4 16,0 3 2-16,5 2-4 16,5 5-4-16,5 2 2 15,5 3-2-15,4-1 0 16,1 2 0-16,0 0-16 15,0 0-29-15,6 0-51 16,17 0-25-16,3 0-158 16,3-1-225-16</inkml:trace>
  <inkml:trace contextRef="#ctx0" brushRef="#br0" timeOffset="381.32">21654 8147 622 0,'0'0'134'0,"0"0"-52"0,0 0 49 15,0 0-60-15,0 0-32 16,0 0-21-16,-3 2 2 16,3-2-6-16,0 1-8 15,12 0-1-15,13 4 4 16,8-4 6-16,5 0-1 16,3 1-5-16,-2-1-5 15,-2 1-4-15,0-2 2 16,-4 0-5-16,-3 0 3 15,-2 0-2-15,1-3-21 16,-4-4-39-16,-1 1-4 16,-5 1-98-16,-10-1-129 15,-6 1-102-15</inkml:trace>
  <inkml:trace contextRef="#ctx0" brushRef="#br0" timeOffset="622.41">22063 8051 576 0,'0'0'88'16,"0"0"5"-16,0 0 3 16,0 0-50-16,0 0-34 15,0 0-12-15,11-1 0 16,-2 1 1-16,3 4 3 16,3 5-3-16,-1 3 24 15,-1 4 95-15,-6 0-64 16,-5 5-43-16,-2 1-2 15,0 2-5-15,-14 2-6 16,-2-2-15-16,-1-1-49 0,1-5-166 16,4-7-313-16</inkml:trace>
  <inkml:trace contextRef="#ctx0" brushRef="#br0" timeOffset="1342.49">23247 8122 323 0,'0'0'381'16,"0"0"-298"-16,0 0 49 15,0 0-79-15,0 0-36 16,0 0-17-16,3-65 3 16,5 46 14-16,-1 0 25 15,2 1-12-15,-5 6-5 0,-1 1 6 16,0 5-20-16,-1 1 2 16,-2 4-3-16,0 1 2 15,0 0 2-15,0 0-11 16,0 0-3-16,1 0 0 15,2 3-9-15,2 12 9 16,4 6 5-16,-3 5 4 16,-2 4-1-16,-1 2-4 15,-1 0 1-15,-1-1-2 16,-1-1 0-16,0-3-3 16,2-3 3-16,-1-6-3 15,-1-3 0-15,2-5-10 16,-2-4-25-16,0 0-30 15,0-4-65-15,0 1-187 16</inkml:trace>
  <inkml:trace contextRef="#ctx0" brushRef="#br0" timeOffset="1637.76">23181 8372 816 0,'0'0'157'16,"0"0"-120"-16,0 0 41 16,0 0-44-16,0 0-20 15,0 0-7-15,36 0 19 0,-6-1 1 16,3-2-6-16,3-2-6 16,0 3 3-1,-1-2-3-15,-3 4-6 0,-5 0-3 16,-7 0-5-16,-2 0 2 15,-3 0-3-15,-1 0-3 16,2-6-18-16,-1-2-59 16,-2-2-84-16,-7 3-526 15</inkml:trace>
  <inkml:trace contextRef="#ctx0" brushRef="#br0" timeOffset="2744.54">21313 9560 632 0,'0'0'133'0,"0"0"-84"0,0 0 73 16,0 0-66-16,0 0-55 15,0 0-1-15,0-16 0 16,10-2 15-16,3-7 2 16,-1 0 0-16,-1 2-6 15,-3 2-7-15,-2 2 7 16,-1 5-9-16,-1 4 2 15,-1 6-4-15,-1 1 0 16,-2 3-1-16,0 0 1 16,0 0 0-16,0 0 0 15,0 8-8-15,4 11 8 16,0 7 20-16,2 4-11 0,-1 4-2 16,-2 2 5-1,0-1-9-15,0-4 4 0,-1-1-7 16,2-7-1-16,-3-1-4 15,-1-4-16-15,0-1-53 16,0-3-124-16,0-2-157 16</inkml:trace>
  <inkml:trace contextRef="#ctx0" brushRef="#br0" timeOffset="2957.35">21320 9829 73 0,'0'0'811'0,"0"0"-792"16,0 0 44-16,0 0-8 0,0 0-54 15,0 0 3-15,41-4 3 16,-14-4 14-16,7-1-14 16,1 1-6-16,3 0-2 15,4 2-19-15,6-4-132 16,-3 3-134-16,2-3-198 15</inkml:trace>
  <inkml:trace contextRef="#ctx0" brushRef="#br0" timeOffset="3283.21">21801 9676 680 0,'0'0'184'15,"0"0"-141"-15,0 0 76 16,0 0-72-16,0 0-35 16,0 0-4-16,-4-10-8 15,17 10 0-15,8-2 19 16,3 1-9-16,0 0 1 0,3 1-5 15,0-3-5-15,1 1 5 16,0 1-6-16,2-2-2 16,0 0-9-16,-3-1-29 15,0-5-38-15,-6 0-99 16,-4-2-132-16,-7-1-154 16</inkml:trace>
  <inkml:trace contextRef="#ctx0" brushRef="#br0" timeOffset="3529.71">22118 9509 663 0,'0'0'77'0,"0"0"-5"0,0 0 0 16,0 0-51 0,0 0 15-16,0 0 7 0,56 12 14 15,-38-1-25-15,-3 3 0 16,-4 3-8-16,-3 2-6 15,-5 6-5-15,-3 5-10 16,0 1 1-16,-17 2 3 16,-1 1-7-16,-2-6-7 15,7-3-54-15,4-6-63 16,8-8-184-16,1-7-325 16</inkml:trace>
  <inkml:trace contextRef="#ctx0" brushRef="#br0" timeOffset="4190.38">23047 9467 603 0,'0'0'151'16,"0"0"15"-16,0 0-51 15,0 0-67-15,0 0-25 16,0 0-13-16,-12-32 2 16,24 23-12-16,4 1 1 15,1 2-2-15,1 1 3 16,1 4 1-16,-1 1-1 15,1 0-1-15,0 0 7 16,-2 10-8-16,-2 4 2 0,-4 5-2 16,-5 3 4-16,-3 3-1 15,-3 3 6-15,0-1-8 16,-6 2 13-16,-11-2-11 16,1-1 2-16,-2-2 4 15,3-5-4-15,3-1 4 16,5-6-2-16,5-5-6 15,2 1 0-15,0-3-1 16,0 4-4-16,13-1 3 16,4-2 1-16,7-2 5 15,0-2-3-15,1-2-2 0,5 0 1 16,0 0-1 0,3-6 0-16,1-5-21 0,3-5-65 15,-3 4-143 1,-1 2-638-16</inkml:trace>
  <inkml:trace contextRef="#ctx0" brushRef="#br0" timeOffset="5576.24">21379 10663 417 0,'0'0'57'0,"0"0"9"16,0 0 29-16,0 0 12 15,0 0 17-15,0 0-55 0,-31 2-15 16,31-2-34 0,0 0-20-16,0-3-2 0,0-2 2 15,9-3 1-15,7-4 3 16,3 0-2-16,0 5 1 15,0-1-2-15,-3 2-1 16,1 5-1-16,-4 1 1 16,-1 0 2-16,-3 0-2 15,-1 1 0-15,-5 9-3 16,-2 7 3-16,-1 5 1 16,0 6 6-16,-11 1 0 15,-4 2 2-15,-1-4-5 16,4-2 4-16,2-4 4 0,4-7-5 15,3 0 2 1,3-5-8-16,0-1 2 0,0 1-3 16,4 2 5-16,9-1-4 15,-2 0-1-15,3-3 0 16,-1-1 7-16,4-3-7 16,0-3-6-16,6 0 3 15,3 0-29-15,3-6-65 16,2-4-204-16,-1 0-172 15</inkml:trace>
  <inkml:trace contextRef="#ctx0" brushRef="#br0" timeOffset="5902.85">21813 10826 686 0,'0'0'180'0,"0"0"-149"16,0 0 33-16,0 0-36 15,0 0-21-15,0 0-2 16,29-2 8-16,-10 0 7 16,5-1-3-16,0 2-3 15,4 1-1-15,2 0-12 16,3 0 1-16,0 0 2 15,2 0-3-15,-2 0-1 0,0 2 0 16,-3 0 2-16,-2-2-4 16,-2 0-13-16,1 0-46 15,-4-6-58-15,-5-4-126 16,-6-2-131-16</inkml:trace>
  <inkml:trace contextRef="#ctx0" brushRef="#br0" timeOffset="6162.42">22243 10678 604 0,'0'0'75'15,"0"0"25"-15,0 0-8 0,0 0-66 16,0 0 10 0,0 0 14-16,60 0 4 0,-37 5-19 15,1 4-12-15,-3 2 0 16,-3 4-12-16,-3 1 0 15,-5 3 2-15,-7 6-10 16,-3 0 10-16,0 2-11 16,-4 1 2-16,-12-3 1 15,-1 1-5-15,1-3-14 16,1-5-49-16,2-4-87 16,8-6-188-16</inkml:trace>
  <inkml:trace contextRef="#ctx0" brushRef="#br0" timeOffset="6752.52">22989 10624 420 0,'0'0'135'15,"0"0"-103"-15,0 0 44 16,0 0 18-16,0 0-4 15,0 0-28-15,79-43-30 16,-68 43-9-16,-3 0 10 16,0 1-8-16,-2 10 4 15,-3 4-19-15,0 5 0 16,-3 3 7-16,0-2 6 16,0-1-17-16,0-6 22 15,0-4-22-15,0-5 1 16,0-2-7-16,0-1-4 15,8 0 2-15,5-2 2 0,2 0 1 16,7 0 4-16,3 0-5 16,2 0 3-16,0 0-1 15,0 3 0-15,-3 3 1 16,0 1-1-16,-8 2 5 16,-2 0 7-16,-8 1-2 15,-6 5 6-15,0-1 8 16,-5 7-11-16,-15 0 4 15,-6 1-11-15,-3 2-7 16,-4-3-1-16,2-1-33 16,4-6-41-16,5-4-49 15,0-5-370-15</inkml:trace>
  <inkml:trace contextRef="#ctx0" brushRef="#br0" timeOffset="7887.57">21306 11897 614 0,'0'0'110'0,"0"0"-24"16,0 0 41-16,0 0-56 15,0 0-36-15,0 0-35 0,-22-31 8 16,32 18 1-16,6-3-5 16,5 4-3-16,-3-1-1 15,2 6 3-15,-2 3-5 16,-2 4 3-16,-4 0-2 15,0 0-3-15,-5 15 0 16,-2 6 4-16,-2 6 2 16,-3 0 9-16,0 0-2 15,0-2-9-15,-5-3 7 16,1-5-4-16,2-6 3 16,1-4-2-16,1-4-4 15,0-2-9-15,0-1 4 16,7 0 5-16,8 0 0 0,-1 0 2 15,3 0-2 1,0 0 0-16,2 0 6 0,-1 0-4 16,0 5 0-16,-3 7-2 15,-3 2 0-15,-5 2 0 16,-4 4 2-16,-3 2 9 16,0 3-2-16,-13 1 6 15,-9-2-2-15,-1-2-3 16,0-4-7-16,3-5 4 15,2-3-7-15,9-5-3 16,3-4-16-16,6-1-24 16,0-1-78-16,8-15-250 15,14-4-23-15</inkml:trace>
  <inkml:trace contextRef="#ctx0" brushRef="#br0" timeOffset="8357.4">21843 12028 718 0,'0'0'136'16,"0"0"-48"-16,0 0 11 15,0 0-45-15,0 0-4 0,0 0-35 16,-48 1-9-16,48-1-6 16,0 0-9-16,14 0 8 15,5 0-1-15,2 0 2 16,6 0 2-16,-2 0 0 16,4 0 7-16,-1 0-8 15,2 0-1-15,1 0 12 16,0 0-7-16,5 0 3 15,0 0 4-15,0 0-11 16,0 0 10-16,-7 0-8 16,0 0 3-16,-5 0 4 15,0 0-10-15,-4 0 1 0,0 0 2 16,-2 0-3 0,-1 0 0-16,-1 0-2 0,0 0 2 15,-1-4-2-15,1-2-23 16,-1-1-20-16,1-2-27 15,-2-3-72-15,-3 3-124 16,-6-1-13-16</inkml:trace>
  <inkml:trace contextRef="#ctx0" brushRef="#br0" timeOffset="8614.84">22407 11911 482 0,'0'0'220'0,"0"0"-85"15,0 0-1-15,0 0-78 16,0 0-41-16,0 0-15 0,7-5 13 16,9 6 14-16,1 6-3 15,-2 2 6-15,0 3-9 16,-4 0 0-16,0 3-5 16,-5-1-3-16,-3 7-6 15,-3 0 0-15,0 0-2 16,0 2-5-16,-7-3-1 15,0-4-37-15,2-2-34 16,2-5-92-16,3-3-148 16,0-5-243-16</inkml:trace>
  <inkml:trace contextRef="#ctx0" brushRef="#br0" timeOffset="9065.04">22992 11840 189 0,'0'0'483'0,"0"0"-371"0,0 0 36 16,0 0-41-1,0 0-76-15,0 0-11 0,-15-26 2 16,15 26-5 0,0 0-12-16,0 0 3 0,0 9-6 15,0 8 23-15,3 7-3 16,2 1-10-16,-2 2 1 16,4 0-10-16,-1-4 5 15,1 2 2-15,4-2-10 16,1-4 2-16,0-3-2 15,4-1-1-15,-1-7-1 16,4-2 1-16,2-3-1 16,2-3 1-16,0 0 1 15,3 0 3-15,2-12-3 0,-1-2-18 16,3-2 0 0,-2-4-18-16,-1 4-13 0,-3-1-53 15,-8 1-106 1,-10 4-120-16</inkml:trace>
  <inkml:trace contextRef="#ctx0" brushRef="#br0" timeOffset="9249.43">23286 11890 794 0,'0'0'89'16,"0"0"40"-16,0 0-60 15,0 0-33-15,0 0 5 16,-15 86-12-16,15-48-24 0,0 1 0 15,4 6-5 1,2 4-14-16,-1-2-81 0,-5 5-401 16</inkml:trace>
  <inkml:trace contextRef="#ctx0" brushRef="#br0" timeOffset="10296.15">21509 13112 502 0,'0'0'111'16,"0"0"-97"-16,0 0 74 15,0 0 31-15,0 0-41 16,0 0-24-16,-1-33-11 15,1 33-5-15,0 0-16 16,0 0-15-16,0 10 6 16,0 9-11-16,0 6 3 15,0 4 5-15,0 3-9 0,0-3-1 16,0 1 5-16,0-5-1 16,0-2 1-1,0-8-3-15,0-4 3 0,3-4-2 16,2-1 0-16,1-3-2 15,3-2-1-15,2 1 0 16,5-2 5-16,3 0-5 16,0 0 0-16,4 0 2 15,3-6-1-15,-1-1-2 16,6-4-24-16,-1 0-60 16,-6 0-139-16,-5 0-269 15</inkml:trace>
  <inkml:trace contextRef="#ctx0" brushRef="#br0" timeOffset="10519.66">21700 13133 812 0,'0'0'91'0,"0"0"-81"15,0 0 67-15,-9 75-24 16,9-43-30-16,0 6-18 15,0 0-5-15,0 0 5 16,5 1-5-16,2-3-7 16,-1-3-65-16,0-5-54 15,3-6-88-15,3-9-40 0</inkml:trace>
  <inkml:trace contextRef="#ctx0" brushRef="#br0" timeOffset="10909.15">22013 13341 587 0,'0'0'92'15,"0"0"15"-15,0 0 57 0,0 0-83 16,0 0-38-16,0 0-31 16,11-8-8-1,5 4 17-15,5 2-3 0,4 2 3 16,5 0-9-16,3 0-2 16,1 0 0-16,2 0-9 15,3 0 0-15,-2 3 3 16,-1 1-3-16,1-1-1 15,-1-1-1-15,0-1 1 16,-3-1-18-16,-4 0-16 16,-2 0 9-16,-4 0-12 0,-1 0-36 15,-1-7-72-15,-6-10-103 16,-3-2-171-16</inkml:trace>
  <inkml:trace contextRef="#ctx0" brushRef="#br0" timeOffset="11184.58">22589 13195 611 0,'0'0'167'0,"0"0"-120"16,0 0 11-16,0 0-33 16,0 0 33-16,0 0-16 15,67-4-7-15,-49 4-14 0,-2 8 3 16,-5 5-1-1,-3 3-3-15,-7 4 1 0,-1 4-12 16,0 6 2-16,-12-2 2 16,-3 0-13-16,-3-3 1 15,6-8-2-15,5-5-20 16,5-5-24-16,2-5-64 16,0-2-213-16,6 0-221 15</inkml:trace>
  <inkml:trace contextRef="#ctx0" brushRef="#br0" timeOffset="13565.33">21972 14520 440 0,'0'0'161'0,"0"0"-56"15,0 0 57-15,0 0-56 16,0 0-28-16,0 0-42 15,-26 4 1-15,26-4-14 0,0 0-14 16,0 0-2-16,0 0-6 16,0 3-1-16,7 0 7 15,9 1 3-15,3-1 3 16,5-1-8-16,2-1 3 16,7-1-4-16,2 1 0 15,2-1 6-15,0 2-6 16,-2-2-2-16,-2 3 0 15,-2-1-1-15,-1 2-1 16,0-4 0-16,-1 0 2 16,1 0-3-16,0 0 1 15,0 0-3-15,0 0 3 0,-2-6-23 16,0-1-12 0,-2 1-8-16,-3-1-31 0,-1-1-56 15,-3 4-121 1,-6-4-90-16</inkml:trace>
  <inkml:trace contextRef="#ctx0" brushRef="#br0" timeOffset="13838.21">22625 14433 687 0,'0'0'177'15,"0"0"-103"-15,0 0 5 16,0 0-57-16,0 0-17 0,0 0 26 15,42-3-6 1,-22 4 3-16,-3 9-6 0,-1 4-9 16,-4 4 0-16,-3 6 2 15,-5 3-8-15,-4 4 6 16,0 3-4-16,-8-5-8 16,-7 0-1-16,-1-5 1 15,-1-4-1-15,2-4-31 16,9-7-35-16,3-4-41 15,3-5-211-15</inkml:trace>
  <inkml:trace contextRef="#ctx0" brushRef="#br0" timeOffset="16474.59">22016 15877 671 0,'0'0'153'0,"0"0"-39"16,0 0 9-16,0 0-68 16,0 0-39-16,0 0-16 15,-9 0-5-15,21 0 4 16,10 0-2-16,7 0 6 15,2 2 9-15,3-1-1 0,2 0-4 16,2 1 18 0,-2 1-22-16,-1 0-2 0,-1 0 5 15,-2-1-6-15,-7 2 0 16,1-3 0-16,-3-1 2 16,-2 1-1-16,-1-1-2 15,1 0 0-15,-4 0-8 16,0 0-23-16,-1 0-35 15,-2-1-79-15,-4-9-149 16,-2 1-123-16</inkml:trace>
  <inkml:trace contextRef="#ctx0" brushRef="#br0" timeOffset="16744.97">22544 15790 436 0,'0'0'193'16,"0"0"-129"-16,0 0 36 15,0 0-40-15,0 0-11 16,0 0 31-16,26-2-25 16,-14 10-16-16,1 1-19 15,-3 2 6-15,1 6-6 16,-2-1-13-16,-6 7 14 16,-3 3-16-16,0 0 0 15,-2 2 5-15,-11-1-9 16,-1-2 4-16,0-7-5 0,5-3 0 15,4-5-29 1,5-5-50-16,0-3-136 0,5-2-185 16</inkml:trace>
  <inkml:trace contextRef="#ctx0" brushRef="#br0" timeOffset="22421.97">23080 13158 630 0,'0'0'139'0,"0"0"-129"16,0 0 62-16,0 0 49 16,0 0-68-16,0 0-35 0,-7-11-17 15,7 11 0 1,0 0 5-16,0 0-6 0,0 0 0 16,0 0 1-16,0 0 0 15,0 7 1-15,0 13 10 16,0 3 3-16,-2 7 2 15,2-3-10-15,0 2 6 16,0-1-4-16,0-3-8 16,5-1-1-16,3-3 0 15,0-5 0-15,-1-4 5 16,1-5-5-16,0-1-4 16,0-1 4-16,1-3 0 15,0-1 0-15,3 2-2 16,2-3 8-16,0 0-1 15,0 0-1-15,4 0-2 0,0 0 2 16,1 0-4-16,2 0 0 16,-2-3-2-16,1-4-16 15,-4 2 7-15,0 1-22 16,-3-3-20-16,-2 0-52 16,-5-3-114-16,-6-3-75 15</inkml:trace>
  <inkml:trace contextRef="#ctx0" brushRef="#br0" timeOffset="22648.19">23287 13258 801 0,'0'0'109'0,"0"0"-97"15,0 0 47-15,0 0-5 16,0 0-33-16,0 0-6 15,-9 92-3-15,11-58-1 16,1 0-11-16,3-3 0 16,4-4-1-16,1-3-31 15,2-9-127-15,0-3-167 16</inkml:trace>
  <inkml:trace contextRef="#ctx0" brushRef="#br0" timeOffset="22983.29">23435 12965 210 0,'0'0'651'16,"0"0"-616"-16,0 0 47 15,0 0 11-15,0 0-48 16,0 0-23-16,0-7-8 0,0 7-8 16,1 4-6-16,4 17 9 15,3 6 1-15,0 7-6 16,-3 5-4-16,2 3-24 15,2-1-54-15,-1-2-150 16,-5-3-419-16</inkml:trace>
  <inkml:trace contextRef="#ctx0" brushRef="#br0" timeOffset="25257.6">21370 14382 643 0,'0'0'71'0,"0"0"-52"16,0 0 93-16,0 0-47 15,0 0-53-15,0 0-10 16,-8 39 14-16,8-11 8 15,0 3 20-15,5 4-5 16,1-2-14-16,2-2-10 16,-1-6-2-16,2-5-1 0,-3-5 3 15,0-4-12 1,2-3 2-16,2-1-1 0,3-2-3 16,4-1 5-16,1-1 0 15,2-1-2-15,3-2 4 16,-4 0-7-16,2 0-1 15,1 0 0-15,-2-5-8 16,2-8-17-16,-1-2-29 16,-4-4-114-16,-4 0-170 15</inkml:trace>
  <inkml:trace contextRef="#ctx0" brushRef="#br0" timeOffset="25465.09">21612 14469 853 0,'0'0'141'0,"0"0"-141"16,0 0 46-16,0 0-8 15,0 0-12-15,-12 106 8 16,21-67-27-16,1 2-2 16,-2 1 0-16,-1-3-2 15,2-3-6-15,-1-4-32 16,-2-7-40-16,0-8-78 15,-1-9-153-15</inkml:trace>
  <inkml:trace contextRef="#ctx0" brushRef="#br0" timeOffset="25714.26">21693 14165 853 0,'0'0'203'0,"0"0"-197"16,0 0 25-16,0 0 13 16,0 0-38-16,0 0-6 15,-11 24-13-15,11 18 10 16,0 13-30-16,5 8-59 15,1 2-215-15</inkml:trace>
  <inkml:trace contextRef="#ctx0" brushRef="#br0" timeOffset="27246.88">23299 14393 545 0,'0'0'57'0,"0"0"-50"16,0 0 95-1,0 0-9-15,0 0-36 0,-30 72-15 16,30-60 5 0,0 1-14-16,0-1 4 0,2 0-15 15,8-2-8-15,4 3-8 16,4-3 5-16,2 1-9 15,5-1 1-15,1 1 6 16,4 1-5-16,-1-1 0 16,-4 2 6-16,-3-2-9 15,-7 0 0-15,-2-2 1 16,-5-3 1-16,-7-3-2 16,-1 2 1-16,0 1 1 15,-9 5 24-15,-11 1-26 16,-9-4 4-16,-2-3-5 15,-5-2-3-15,-1-3-24 16,0 0-16-16,4-6-69 0,7-14-79 16,4-11-106-16</inkml:trace>
  <inkml:trace contextRef="#ctx0" brushRef="#br0" timeOffset="27434.48">23251 14341 194 0,'0'0'860'16,"0"0"-855"-16,0 0-5 15,0 0 29-15,85-45 16 16,-38 26-18-16,6 1-27 0,1 4 1 16,-3 4-2-16,-9 9-77 15,-13 1-308-15</inkml:trace>
  <inkml:trace contextRef="#ctx0" brushRef="#br0" timeOffset="29102.29">21367 15748 561 0,'0'0'95'0,"0"0"24"15,0 0 14-15,0 0-54 16,0 0-28-16,0 0-32 15,-19 6-2-15,19 6-5 16,0 3-4-16,3 2 3 16,10-1-9-16,1 0 0 0,2-1 6 15,2 1-7-15,4-3 4 16,1-1 0-16,-1-2-3 16,1-2 0-16,-3-1-2 15,-2-2 0-15,0 0 4 16,-4 1-4-16,-3 0 0 15,-5-1 0-15,1 0 3 16,-4 0 0-16,0 2-3 16,-3 0 1-16,0 4 14 15,0 2-4-15,-8 1 1 16,-7 3-6-16,-3 0-5 16,-3 1 3-16,2-2-4 15,0-3 0-15,2-3 0 16,2-6 0-16,3-4-29 15,2 0-17-15,1-18-124 0,-6-7-283 16</inkml:trace>
  <inkml:trace contextRef="#ctx0" brushRef="#br0" timeOffset="29319.91">21273 15754 150 0,'0'0'752'16,"0"0"-748"-16,0 0 0 16,0 0 78-16,0 0-8 15,106-67-45-15,-64 54-17 0,1-1-10 16,1 2 2-16,2 0-4 16,-1 5-45-16,2-3-198 15,0 4-337-15</inkml:trace>
  <inkml:trace contextRef="#ctx0" brushRef="#br0" timeOffset="30755.5">23372 15650 496 0,'0'0'124'16,"0"0"-108"-16,0 0 93 16,0 0 17-16,-49 75-71 15,48-51-28-15,1 3 3 16,0 2 24-16,0 3-26 16,3 4 0-16,8-3 0 15,3-1-4-15,2-5-5 16,4-6-5-16,1-3-12 15,1-6 12-15,2-4-12 0,-3-2 8 16,0-6-2-16,-3 0-5 16,1 0 12-16,-3-4-10 15,-4-6-3 1,-3-1 1-16,-6-1-1 0,-3-2-2 16,0 0 4-16,-10 1 0 15,-8 2-4-15,1 6 0 16,0 3 0-16,3 2-1 15,4 0 1-15,1 3-6 16,4 9-6-16,5 7-34 16,0 0-46-16,0-1-199 15</inkml:trace>
  <inkml:trace contextRef="#ctx0" brushRef="#br0" timeOffset="32571.17">21524 16924 503 0,'0'0'142'0,"0"0"-101"15,0 0 51-15,0 0 58 16,0 0-74-16,0 0-27 16,-81 18-29-16,69-2 8 0,-2 5-4 15,1 2-2-15,4 5-7 16,2 4-11-16,6-1 1 15,1 2-5-15,0 0 5 16,8 0-5-16,9-1 0 16,7-1 4-16,0-6-4 15,-1-7 0-15,-1-5-2 16,0-7 5-16,0-6-3 16,-4 0 2-16,1-2 1 15,-5-12 4-15,-2-4-7 16,-8-2 0-16,-4-1-1 0,0 3-3 15,-1-1 2 1,-14 6 0-16,0 5 2 0,-4 4-3 16,2 4 4-16,-1 0-1 15,5 0 0-15,3 0-5 16,2 8 3-16,8 5-1 16,0 3-22-16,2-2-10 15,21 0-43-15,6-5-161 16,3-5-111-16</inkml:trace>
  <inkml:trace contextRef="#ctx0" brushRef="#br0" timeOffset="33029.43">21889 17258 596 0,'0'0'61'16,"0"0"82"-16,0 0 25 15,0 0-74-15,0 0-47 16,0 0-31-16,-21 0-13 15,21 0-3-15,2 0 5 0,14 0-5 16,7-3 7-16,8 0-3 16,5 3 8-16,3 0-7 15,1 0 0-15,4 0 0 16,-2 0-4-16,-1 0 5 16,-4 0-6-16,-4 0 0 15,-5 0 6-15,-1 0-6 16,-3 0 0-16,-2 0-3 15,-2 0 8-15,1 0-4 16,-1 0-1-16,3 0 1 16,-4 0-8-16,4 0-13 15,-3-3-30-15,-3-9-56 0,-6 0-159 16,-7-1-73-16</inkml:trace>
  <inkml:trace contextRef="#ctx0" brushRef="#br0" timeOffset="33285.78">22427 17112 731 0,'0'0'25'0,"0"0"-25"16,0 0 126-16,0 0-37 16,0 0-27-16,0 0-25 15,52 43 2-15,-43-24-2 16,-3 5-5-16,-2 7-20 0,-3-2 6 15,-1 0-14 1,0-2 5-16,-1 0 0 0,-9-5-8 16,1-2-1-16,3-7-25 15,1-5-37-15,5-8-85 16,0 0-244-16</inkml:trace>
  <inkml:trace contextRef="#ctx0" brushRef="#br0" timeOffset="34082.71">23159 16918 862 0,'0'0'131'15,"0"0"-121"-15,0 0 46 0,0 0-4 16,0 0-48-16,0 0-4 16,22 5 5-16,-2-4-2 15,5-1 4-15,4 0-1 16,0 0-4-16,3 0 7 15,2-4-9-15,-1-1 0 16,-2 1 1-16,-5 1-1 16,-9 3 5-16,-5 0-5 15,-3 0 1-15,-3 0 0 16,-3 10 0-16,-1 2 13 16,-2 6 2-16,0 1-3 15,0 4-3-15,0 4 0 16,-2 2 0-16,-4 4-1 15,6 0-9-15,-1 4 1 0,1-3 5 16,0 1-5-16,0 1 0 16,0-3-1-16,0 0 3 15,0-4-3-15,0-4 0 16,0-5 0-16,0-5-4 16,0-7-10-16,0-5-21 15,0-3-7-15,0 0-31 16,-8 0-190-16,-10-10-285 15</inkml:trace>
  <inkml:trace contextRef="#ctx0" brushRef="#br0" timeOffset="34292.71">23322 17298 742 0,'0'0'103'0,"0"0"-73"16,0 0 88-16,0 0-40 15,0 0-10-15,0 0-32 16,116-40-12-16,-74 31-4 16,4 3-15-16,-1 4-3 15,-2-2-2-15,2 4-4 16,2-3-34-16,0-2-53 16,0-3-229-16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2.1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7972,'0'0'5394,"-31"133"-5074,31-89-64,0 2 81,0-6-97,0-5-176,0-3-48,0-6-16,0-6 0,0-6-208,0-8-1521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0 9812,'0'0'5507,"-3"134"-5347,3-94-128,0-1-16,3 1-16,5-4-864,8-6-1393,-1-8-1089,3-10 289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9764,'0'0'6708,"-42"81"-6564,42-55 176,2 4-320,5-4 32,-1 0-32,-1-4 0,-1-6-256,1-4-1265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7908,'0'0'8147,"35"44"-7314,-21-16-593,1 2 32,1 1-144,-1-1-128,-1 2 96,-1-4-64,-4 0-32,-3-2-384,-1-2-1489,-5 0-2289,0-4-3249</inkml:trace>
  <inkml:trace contextRef="#ctx0" brushRef="#br0" timeOffset="1">2 461 5731,'0'0'8852,"107"-54"-8644,-76 40-192,-1 2-16,1 1 0,0-3-753,0 0-2080,-6 0-1217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 0 9156,'0'0'6865,"-18"14"-6620,-53 47-10,68-58-217,0 1 1,0-1-1,0 1 1,1 0-1,-1 0 1,1 0-1,0 0 0,0 0 1,0 0-1,1 1 1,-1-1-1,1 0 1,0 1-1,1-1 1,-1 1-1,1 5 1,-2 6 19,-3 29 103,3 66 1,2-76-121,0-31-22,0 1 1,0 0-1,0-1 0,1 1 0,0 0 1,0-1-1,0 1 0,0 0 0,1-1 1,-1 0-1,1 1 0,1-1 0,-1 0 1,0 0-1,1 0 0,0 0 0,0-1 0,0 1 1,0-1-1,1 1 0,-1-1 0,1 0 1,0-1-1,0 1 0,0-1 0,0 1 1,0-1-1,1 0 0,-1-1 0,0 1 1,1-1-1,0 0 0,-1 0 0,9 0 1,-6 0 9,0 0 0,0-1 1,0-1-1,0 1 1,0-1-1,-1 0 1,1 0-1,0-1 1,0 0-1,-1 0 0,1-1 1,-1 0-1,9-4 1,-6 0 7,0 0 0,0-1 0,-1 0 0,0 0 1,0-1-1,0 1 0,8-15 0,-8 9-44,-1 0 1,0 0-1,-1 0 1,0-1-1,-1 0 1,-1-1-1,0 1 1,-1 0-1,-1-1 1,0 0-1,-1 0 1,-1 1-1,-1-1 1,0 0-1,-4-21 1,3 32-27,1 0 0,-1 0 1,1 0-1,-1 0 0,-1 1 0,1-1 1,-1 1-1,1 0 0,-1 0 0,-1 0 1,1 0-1,0 0 0,-1 1 0,0-1 1,0 1-1,0 0 0,0 0 0,0 0 1,-1 1-1,1 0 0,-8-3 0,-1 1 80,0 0 0,-1 1-1,1 0 1,-1 1 0,0 1-1,-21 0 1,34 1 4,-1 0 0,1 1 0,-1-1 0,1 0 0,0 1 0,-1-1 0,1 0 0,0 1 0,-1 0 0,1-1 0,0 1 0,0 0 0,-1 0 0,1-1 0,0 1 0,0 0 0,0 0 0,0 0 0,0 0 0,0 1 0,0-1 0,1 0 0,-1 0 0,0 0 0,1 1 0,-1-1 0,1 0 0,-1 1 0,1-1 0,0 1 0,-1 1 0,1 0-22,-1 0 0,1-1-1,0 1 1,0 0 0,0-1 0,0 1 0,1 0 0,-1-1 0,1 1 0,0 0 0,-1-1 0,1 1 0,0-1 0,1 1 0,-1-1 0,0 0 0,3 4 0,1-1-11,1 0 0,-1-1 0,1 1 0,0-1 0,0-1 0,0 1 0,1-1 0,-1 0 1,1 0-1,12 3 0,12 2-4,35 4 1,-36-7-60,-28-5 44,85 19-2800,-32 4-3850,-30-8 1239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3986,'0'0'10930,"0"0"-10915,0 1 0,0-1 0,0 0 0,0 1 0,0-1 0,0 0 0,0 1 0,1-1 0,-1 1 0,0-1 0,0 0 0,0 1 0,1-1 0,-1 0 0,0 0 0,0 1 0,1-1 0,-1 0 0,0 0 0,0 1 0,1-1 0,-1 0 0,0 0 0,1 1 0,-1-1 0,0 0 0,1 0 0,-1 0 0,6 1 28,0 0 0,0 0-1,0-1 1,0 0 0,0 0 0,0-1 0,7-1-1,13 0 163,-24 1-189,0 1 1,0 0 0,0 0-1,0 0 1,0 0-1,0 0 1,0 0-1,-1 0 1,1 1-1,0-1 1,0 1-1,0-1 1,0 1 0,0 0-1,-1-1 1,1 1-1,0 0 1,-1 0-1,1 1 1,-1-1-1,1 0 1,-1 0-1,1 1 1,-1-1-1,0 1 1,0-1 0,0 1-1,0-1 1,0 1-1,0 0 1,0-1-1,0 1 1,-1 0-1,1 0 1,-1 0-1,1 0 1,-1 0-1,0-1 1,1 4 0,4 44 412,-4-39-363,-1 1 0,2-1 0,0 1 0,3 12 0,-4-20-61,0-1 0,1 1 0,-1 0 0,0 0 0,1-1 0,0 1 0,0-1 0,0 1 0,0-1 0,0 0 0,0 1 0,0-1 0,1 0 0,-1-1 0,1 1-1,0 0 1,-1-1 0,7 3 0,6 0-80,1-1 0,-1-1-1,1 0 1,0-1 0,0 0 0,0-2-1,16-1 1,-8 0-470,22-1-1851,-1-3-2254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90 9877,'0'0'5602,"40"-6"-5602,2 0 80,0-2-80,0-3 96,-2 1-96,-3 0-64,-3 0-768,-3 0-1713,-9 0-833,-7 2-2369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1 704,'0'0'11109,"-11"137"-10756,8-91-177,3-2-64,0 0-112,0-8 0,5-8-352,17-10-1249,2-10-1761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 0 6963,'0'0'7716,"-38"74"-7508,34-48 32,-1 4-112,1 0-112,-3 0 16,5-5-32,0-5-80,2-6-656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 9652,'0'0'6838,"2"15"-6483,-1 1-282,-1-9-44,0 0 0,1 0 0,0 0 0,0-1 0,1 1 0,0 0 0,0 0 0,0-1 0,1 1 1,0-1-1,7 10 0,50 63 406,-44-61-579,-1 1 0,-1 0 0,-1 0 0,0 2-1,-2-1 1,11 27 0,-20-40-830,0-1 0,-1 0-1,0 1 1,0 0 0,-1 10 0,0 4-3343</inkml:trace>
  <inkml:trace contextRef="#ctx0" brushRef="#br0" timeOffset="1">0 495 8948,'0'0'3426,"142"-32"-3346,-104 26 48,1 0-128,-3-2-48,-3-2-32,0-2-1249,-4-2-928,-3-4-288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151 113 6675,'0'0'7097,"-13"-6"-6313,-44-15-232,56 20-525,-1 1 0,0-1 0,0 1-1,0-1 1,0 1 0,0 0 0,0 0 0,0 0-1,0 0 1,0 0 0,0 0 0,0 0-1,1 1 1,-1-1 0,0 1 0,0-1 0,0 1-1,0 0 1,1 0 0,-1 0 0,0 0 0,1 0-1,-1 0 1,0 0 0,1 0 0,0 1-1,-1-1 1,1 0 0,0 1 0,0 0 0,-1-1-1,1 1 1,0 0 0,1-1 0,-2 4 0,-2 5 2,1 0 0,0 0 0,1 0 0,0 0 0,0 12 1,1-14-15,-4 129 47,6-100-60,-2-33-3,1 0 0,1 1-1,-1-1 1,1 0-1,-1 1 1,1-1-1,0 0 1,1 0-1,-1 0 1,1 0 0,0 0-1,0 0 1,0 0-1,0 0 1,1-1-1,0 1 1,-1-1-1,1 0 1,0 0-1,5 3 1,-3-2-5,1-1 0,0 1 0,0-2 0,0 1 0,1-1 0,-1 0 0,1 0-1,-1-1 1,1 1 0,-1-2 0,1 1 0,11-1 0,-12 0 15,0 0 0,0-1-1,1 0 1,-1 0 0,0 0 0,0-1 0,0 0-1,0 0 1,-1 0 0,1-1 0,0 0-1,-1 0 1,6-4 0,-4 0 23,1 1 1,-1-1-1,0-1 0,-1 1 1,0-1-1,0 0 0,8-16 1,-5 6-29,-2-1 0,0 0 0,0-1 0,-2 0 0,-1 0 0,0 0 0,-2 0 1,0 0-1,-1-1 0,-3-30 0,2 45-96,0 1-1,-1 0 1,0-1-1,0 1 1,0 0 0,0 0-1,-1 0 1,0-1 0,0 2-1,-1-1 1,0 0-1,1 0 1,-1 1 0,-1 0-1,1-1 1,-7-5 0,5 6 31,0 0 1,-1 1-1,1-1 1,-1 1-1,0 0 1,0 1-1,0-1 1,0 1-1,0 1 1,0-1-1,0 1 1,-1 0-1,-10 0 1,7 0 94,0 0 0,0 2 0,0-1 0,0 1 0,0 0 0,-12 4 0,19-4 8,0 0-1,0 0 0,1 1 0,-1-1 0,0 1 0,1-1 0,-1 1 0,1 0 0,0 0 0,-1 0 1,1 0-1,0 0 0,0 1 0,1-1 0,-1 1 0,0-1 0,1 1 0,0 0 0,-1-1 0,1 1 1,0 0-1,0 0 0,1 0 0,-1 0 0,0 4 0,0-1 7,0 0 0,1 0 0,-1 0 1,1 0-1,1 1 0,-1-1 0,1 0 0,2 8 0,-2-11-25,0 0 0,0-1-1,1 1 1,-1 0-1,1 0 1,0-1 0,0 1-1,0-1 1,0 1 0,0-1-1,0 0 1,1 0-1,-1 0 1,1 0 0,-1 0-1,1-1 1,4 3-1,8 2 67,0 0 0,1-1-1,0-1 1,-1-1 0,2 0-1,-1 0 1,0-2 0,29-1-1,-7-2-1566,0-1 0,60-15 0,-64 10-4090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2.5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8788,'0'0'4133,"5"8"-3314,16 22-69,1-1 0,34 33 0,-24-26-817,35 48-1,-64-81-513,-1 0 1,0 1-1,0-1 0,-1 1 0,1 0 1,-1 0-1,0-1 0,1 1 0,-2 0 0,1 0 1,0 0-1,-1 8 0,0 5-5611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 6339,'0'0'4922,"9"-7"-4471,26-20-19,-32 25-361,0 0 0,0 0 1,1 1-1,-1 0 0,0-1 0,1 1 0,-1 1 0,1-1 0,-1 0 0,1 1 0,0 0 1,-1 0-1,7 0 0,-9 0-56,0 0 1,1 0-1,-1 1 1,1-1-1,-1 0 1,1 1 0,-1-1-1,0 0 1,1 1-1,-1 0 1,0-1-1,1 1 1,-1 0-1,0 0 1,0 0-1,0 0 1,0 0-1,0 0 1,0 0-1,0 0 1,0 0-1,0 0 1,0 0 0,-1 1-1,1-1 1,0 0-1,-1 1 1,1 1-1,1 54 1168,-3-31-143,1-26-899,0 1-137,1 0-1,-1 0 1,1 0-1,-1 0 1,1 0-1,-1 0 1,1 0-1,0 0 1,-1 0 0,1 0-1,0 0 1,0-1-1,0 1 1,1 1-1,2 0 28,1 1-1,-1 1 1,0-1-1,0 1 1,0-1-1,-1 1 1,1 0-1,-1 1 1,0-1-1,0 1 1,0-1-1,-1 1 1,1 0 0,-1 0-1,0 0 1,-1 0-1,1 0 1,-1 0-1,0 1 1,0-1-1,-1 0 1,0 1-1,0-1 1,0 0-1,0 1 1,-1-1-1,0 0 1,0 1-1,0-1 1,-1 0-1,-2 6 1,-24 25-3481,-11 1-5218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23 110 10405,'0'0'5914,"-4"-4"-5569,-11-10-217,12 10-99,5 3-33,0-1 0,-1 1 0,1 0 0,1 0 0,-1 0 0,0 1 0,0-1 0,0 0 0,0 1 0,1 0 0,-1-1 0,0 1 0,0 0 0,3 0-1,-1 0 7,191-33-1369,-68 0-7043,-95 22 2546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6467,'0'0'4050,"0"48"-3810,0-24 0,0 0 64,0 0-160,0 0-96,0 0-32,0-5-16,0-1-528,0-8-1185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1 9556,'0'0'5027,"-29"113"-4547,29-83-352,0-2 160,4-4-160,3-2-96,-1-4-32,-1-4 0,-1-2-608,-1 0-1217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1 257 10997,'0'0'5779,"53"-72"-5715,14 47 128,10-3-48,5 2-64,2 0-16,0 2-32,-2 2-64,-2 4 32,-5 6-880,-9 8-1618,-15 4-2128,-13 0-3730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1 192 11301,'0'0'5123,"35"-2"-5123,29-22 496,5-2-256,4 2-144,-4-4-48,-3 6-48,-2 3 64,-6 1-64,-5 4-608,-4 4-1617,-12 6-3026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5:09:41.6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55 7267,'0'0'7465,"-8"-15"-5005,9 14-2461,1-1 1,-1 0 0,1 1-1,-1-1 1,1 1-1,-1 0 1,1-1 0,0 1-1,-1 0 1,1 0-1,0 0 1,0 0 0,3-1-1,32-10-9,-28 10 7,1 0 1,1 0 0,0 1 0,0 0-1,-1 1 1,17 1 0,2 0-22,-30 30 99,-2-21-44,1 0 1,-2 0 0,1-1 0,-1 1 0,-9 15 0,8-18-31,1 1 0,0 0 0,0 0 0,1 0 0,0 0 1,1 0-1,0 1 0,0 0 0,-1 13 0,3-21-3,0 0-1,0 0 0,0 1 0,0-1 0,0 0 1,0 0-1,0 0 0,0 0 0,1 0 0,-1 0 1,0 0-1,1 0 0,-1 1 0,1-1 0,-1 0 1,1-1-1,-1 1 0,1 0 0,0 0 0,0 0 1,-1 0-1,1 0 0,0-1 0,0 1 0,0 0 1,1 0-1,2 0 2,-1 0 0,1 0 1,-1-1-1,1 1 0,-1-1 1,1 0-1,4 0 0,-2 0 2,39-3-361,-1-2 0,0-1 0,0-3 0,62-20-1,-94 25-36,46-12-3261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30T02:15:35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27690 10515 447 0,'0'0'82'15,"0"0"-32"-15,0 0 58 16,0 0 26-16,0 0-62 16,0 0-19-16,0 0-9 15,-9-3-8-15,7 3-4 16,2 0-7-16,0 0-2 0,-1 0-3 16,-2 0-11-1,-6 0 2-15,2 0-5 0,-5 0-6 16,-5 7 6-16,1 5-6 15,-3 3 4-15,-2 1-4 16,4 3 3-16,1-1-1 16,5 1-2-16,2 2 0 15,2 2 1-15,4 3-1 16,2 2 0-16,1 2 0 16,0 0 2-16,0 1-4 15,11 4 3-15,0-2-1 16,1 1 1-16,1-1-1 0,-1-6-1 15,3 1 1-15,0-8 0 16,3-4 0-16,-2-3-3 16,4-6 1-16,0-2 2 15,-1-3 0-15,0-2 3 16,-1 0 4-16,-2 0 2 16,-1 0-2-16,2-9-4 15,-1-3 1-15,0-2 7 16,4-6-7-16,-4-3 0 15,2-1 1-15,-6-2-4 16,-1 1 5-16,-4-1-4 16,-3-2-2-16,-2-3 6 15,-2-1-5-15,0 1-1 16,0-2 1-16,0 3-1 16,-3 1 3-16,-3 3-3 0,-3 3 1 15,2 4 2-15,-4 2-3 16,-2 1 1-16,-2 1-2 15,-5 2 0-15,2 1 1 16,-2 4-2-16,-3-1 0 16,4 7 1-16,-1-2-8 15,3 4 7-15,0 0-12 16,-2 0 14-16,1 10-2 16,-5 5-5-16,3 0 7 15,1 1 6-15,3 0-5 16,7-5 1-16,3-1-4 15,5-2 2-15,1 0-2 0,0 2-4 16,4 3-2-16,10 1 7 16,3 2 1-16,5 0 0 15,3-3 3-15,2 0-2 16,7-6 3-16,4-3-4 16,6-4 0-16,3 0 2 15,2-4-2-15,4-7-19 16,4 0-56-16,-8 6-106 15,-6 5-295-15</inkml:trace>
  <inkml:trace contextRef="#ctx0" brushRef="#br0" timeOffset="1">28118 11014 474 0,'0'0'106'0,"0"0"10"16,0 0 57-16,0 0-115 15,0 0-4-15,0 0-14 16,-86 19-15-16,74-5 0 0,0 3-6 16,4 0-6-16,1 5 13 15,1 0-17-15,3 2 7 16,1-1-5-16,2-1-6 15,0-2 0-15,0-3-5 16,0-1 0-16,6-1 0 16,3-1-4-16,5-4 4 15,-2-2 0-15,1-2 0 16,0-3 5-16,1 0-5 16,1-3 1-16,1 0 2 15,4 0 0-15,-5-10-2 16,-2 1 2-16,-5 4-2 15,-5-1-1-15,-3 2 1 0,0-2-1 16,0-1 0-16,-2-1 1 16,-7 0-1-16,-1 2 2 15,2 1 0-15,1 1-4 16,2 4 2-16,2 0 0 16,2 0-1-16,-1 0-7 15,2 0 3-15,-1 0 1 16,-3 3-3-16,2 6-17 15,2 2-61-15,0 0-187 16,0-5-492-16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30T02:12:51.3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21392 8025 581 0,'0'0'136'15,"0"0"-93"-15,0 0 100 16,0 0-66-16,0 0-14 15,0 0-35-15,0 0-4 16,0 0 14-16,-20-24-20 16,12 24-6-16,-1 0 16 0,-3 0-24 15,-3 0-4 1,-3 0 0-16,-2 8-3 0,-2 7 3 16,0 3 0-16,0 3 3 15,1 4-2-15,6 2 0 16,4 2-1-16,8 3-1 15,3-1 1-15,0-1 0 16,17 1 0-16,7-3-3 16,3-2 1-16,3-3 4 15,-1-5-3-15,0-5 1 16,-4-7 0-16,1-3 2 16,-3-3-2-16,0 0 0 15,-4-10 1-15,2-14-1 16,-2-5 3-16,-2-5-2 15,-5 3 3-15,-8 0 3 0,-4 2-6 16,0 2 5 0,-16-1 9-16,-4 3-11 0,-5 1-3 15,-2 3 1-15,2 5 4 16,0 3 2-16,5 2-4 16,5 5-4-16,5 2 2 15,5 3-2-15,4-1 0 16,1 2 0-16,0 0-16 15,0 0-29-15,6 0-51 16,17 0-25-16,3 0-158 16,3-1-225-16</inkml:trace>
  <inkml:trace contextRef="#ctx0" brushRef="#br0" timeOffset="381.32">21654 8147 622 0,'0'0'134'0,"0"0"-52"0,0 0 49 15,0 0-60-15,0 0-32 16,0 0-21-16,-3 2 2 16,3-2-6-16,0 1-8 15,12 0-1-15,13 4 4 16,8-4 6-16,5 0-1 16,3 1-5-16,-2-1-5 15,-2 1-4-15,0-2 2 16,-4 0-5-16,-3 0 3 15,-2 0-2-15,1-3-21 16,-4-4-39-16,-1 1-4 16,-5 1-98-16,-10-1-129 15,-6 1-102-15</inkml:trace>
  <inkml:trace contextRef="#ctx0" brushRef="#br0" timeOffset="622.41">22063 8051 576 0,'0'0'88'16,"0"0"5"-16,0 0 3 16,0 0-50-16,0 0-34 15,0 0-12-15,11-1 0 16,-2 1 1-16,3 4 3 16,3 5-3-16,-1 3 24 15,-1 4 95-15,-6 0-64 16,-5 5-43-16,-2 1-2 15,0 2-5-15,-14 2-6 16,-2-2-15-16,-1-1-49 0,1-5-166 16,4-7-313-16</inkml:trace>
  <inkml:trace contextRef="#ctx0" brushRef="#br0" timeOffset="1342.49">23247 8122 323 0,'0'0'381'16,"0"0"-298"-16,0 0 49 15,0 0-79-15,0 0-36 16,0 0-17-16,3-65 3 16,5 46 14-16,-1 0 25 15,2 1-12-15,-5 6-5 0,-1 1 6 16,0 5-20-16,-1 1 2 16,-2 4-3-16,0 1 2 15,0 0 2-15,0 0-11 16,0 0-3-16,1 0 0 15,2 3-9-15,2 12 9 16,4 6 5-16,-3 5 4 16,-2 4-1-16,-1 2-4 15,-1 0 1-15,-1-1-2 16,-1-1 0-16,0-3-3 16,2-3 3-16,-1-6-3 15,-1-3 0-15,2-5-10 16,-2-4-25-16,0 0-30 15,0-4-65-15,0 1-187 16</inkml:trace>
  <inkml:trace contextRef="#ctx0" brushRef="#br0" timeOffset="1637.76">23181 8372 816 0,'0'0'157'16,"0"0"-120"-16,0 0 41 16,0 0-44-16,0 0-20 15,0 0-7-15,36 0 19 0,-6-1 1 16,3-2-6-16,3-2-6 16,0 3 3-1,-1-2-3-15,-3 4-6 0,-5 0-3 16,-7 0-5-16,-2 0 2 15,-3 0-3-15,-1 0-3 16,2-6-18-16,-1-2-59 16,-2-2-84-16,-7 3-526 15</inkml:trace>
  <inkml:trace contextRef="#ctx0" brushRef="#br0" timeOffset="2744.54">21313 9560 632 0,'0'0'133'0,"0"0"-84"0,0 0 73 16,0 0-66-16,0 0-55 15,0 0-1-15,0-16 0 16,10-2 15-16,3-7 2 16,-1 0 0-16,-1 2-6 15,-3 2-7-15,-2 2 7 16,-1 5-9-16,-1 4 2 15,-1 6-4-15,-1 1 0 16,-2 3-1-16,0 0 1 16,0 0 0-16,0 0 0 15,0 8-8-15,4 11 8 16,0 7 20-16,2 4-11 0,-1 4-2 16,-2 2 5-1,0-1-9-15,0-4 4 0,-1-1-7 16,2-7-1-16,-3-1-4 15,-1-4-16-15,0-1-53 16,0-3-124-16,0-2-157 16</inkml:trace>
  <inkml:trace contextRef="#ctx0" brushRef="#br0" timeOffset="2957.35">21320 9829 73 0,'0'0'811'0,"0"0"-792"16,0 0 44-16,0 0-8 0,0 0-54 15,0 0 3-15,41-4 3 16,-14-4 14-16,7-1-14 16,1 1-6-16,3 0-2 15,4 2-19-15,6-4-132 16,-3 3-134-16,2-3-198 15</inkml:trace>
  <inkml:trace contextRef="#ctx0" brushRef="#br0" timeOffset="3283.21">21801 9676 680 0,'0'0'184'15,"0"0"-141"-15,0 0 76 16,0 0-72-16,0 0-35 16,0 0-4-16,-4-10-8 15,17 10 0-15,8-2 19 16,3 1-9-16,0 0 1 0,3 1-5 15,0-3-5-15,1 1 5 16,0 1-6-16,2-2-2 16,0 0-9-16,-3-1-29 15,0-5-38-15,-6 0-99 16,-4-2-132-16,-7-1-154 16</inkml:trace>
  <inkml:trace contextRef="#ctx0" brushRef="#br0" timeOffset="3529.71">22118 9509 663 0,'0'0'77'0,"0"0"-5"0,0 0 0 16,0 0-51 0,0 0 15-16,0 0 7 0,56 12 14 15,-38-1-25-15,-3 3 0 16,-4 3-8-16,-3 2-6 15,-5 6-5-15,-3 5-10 16,0 1 1-16,-17 2 3 16,-1 1-7-16,-2-6-7 15,7-3-54-15,4-6-63 16,8-8-184-16,1-7-325 16</inkml:trace>
  <inkml:trace contextRef="#ctx0" brushRef="#br0" timeOffset="4190.38">23047 9467 603 0,'0'0'151'16,"0"0"15"-16,0 0-51 15,0 0-67-15,0 0-25 16,0 0-13-16,-12-32 2 16,24 23-12-16,4 1 1 15,1 2-2-15,1 1 3 16,1 4 1-16,-1 1-1 15,1 0-1-15,0 0 7 16,-2 10-8-16,-2 4 2 0,-4 5-2 16,-5 3 4-16,-3 3-1 15,-3 3 6-15,0-1-8 16,-6 2 13-16,-11-2-11 16,1-1 2-16,-2-2 4 15,3-5-4-15,3-1 4 16,5-6-2-16,5-5-6 15,2 1 0-15,0-3-1 16,0 4-4-16,13-1 3 16,4-2 1-16,7-2 5 15,0-2-3-15,1-2-2 0,5 0 1 16,0 0-1 0,3-6 0-16,1-5-21 0,3-5-65 15,-3 4-143 1,-1 2-638-16</inkml:trace>
  <inkml:trace contextRef="#ctx0" brushRef="#br0" timeOffset="5576.24">21379 10663 417 0,'0'0'57'0,"0"0"9"16,0 0 29-16,0 0 12 15,0 0 17-15,0 0-55 0,-31 2-15 16,31-2-34 0,0 0-20-16,0-3-2 0,0-2 2 15,9-3 1-15,7-4 3 16,3 0-2-16,0 5 1 15,0-1-2-15,-3 2-1 16,1 5-1-16,-4 1 1 16,-1 0 2-16,-3 0-2 15,-1 1 0-15,-5 9-3 16,-2 7 3-16,-1 5 1 16,0 6 6-16,-11 1 0 15,-4 2 2-15,-1-4-5 16,4-2 4-16,2-4 4 0,4-7-5 15,3 0 2 1,3-5-8-16,0-1 2 0,0 1-3 16,4 2 5-16,9-1-4 15,-2 0-1-15,3-3 0 16,-1-1 7-16,4-3-7 16,0-3-6-16,6 0 3 15,3 0-29-15,3-6-65 16,2-4-204-16,-1 0-172 15</inkml:trace>
  <inkml:trace contextRef="#ctx0" brushRef="#br0" timeOffset="5902.85">21813 10826 686 0,'0'0'180'0,"0"0"-149"16,0 0 33-16,0 0-36 15,0 0-21-15,0 0-2 16,29-2 8-16,-10 0 7 16,5-1-3-16,0 2-3 15,4 1-1-15,2 0-12 16,3 0 1-16,0 0 2 15,2 0-3-15,-2 0-1 0,0 2 0 16,-3 0 2-16,-2-2-4 16,-2 0-13-16,1 0-46 15,-4-6-58-15,-5-4-126 16,-6-2-131-16</inkml:trace>
  <inkml:trace contextRef="#ctx0" brushRef="#br0" timeOffset="6162.42">22243 10678 604 0,'0'0'75'15,"0"0"25"-15,0 0-8 0,0 0-66 16,0 0 10 0,0 0 14-16,60 0 4 0,-37 5-19 15,1 4-12-15,-3 2 0 16,-3 4-12-16,-3 1 0 15,-5 3 2-15,-7 6-10 16,-3 0 10-16,0 2-11 16,-4 1 2-16,-12-3 1 15,-1 1-5-15,1-3-14 16,1-5-49-16,2-4-87 16,8-6-188-16</inkml:trace>
  <inkml:trace contextRef="#ctx0" brushRef="#br0" timeOffset="6752.52">22989 10624 420 0,'0'0'135'15,"0"0"-103"-15,0 0 44 16,0 0 18-16,0 0-4 15,0 0-28-15,79-43-30 16,-68 43-9-16,-3 0 10 16,0 1-8-16,-2 10 4 15,-3 4-19-15,0 5 0 16,-3 3 7-16,0-2 6 16,0-1-17-16,0-6 22 15,0-4-22-15,0-5 1 16,0-2-7-16,0-1-4 15,8 0 2-15,5-2 2 0,2 0 1 16,7 0 4-16,3 0-5 16,2 0 3-16,0 0-1 15,0 3 0-15,-3 3 1 16,0 1-1-16,-8 2 5 16,-2 0 7-16,-8 1-2 15,-6 5 6-15,0-1 8 16,-5 7-11-16,-15 0 4 15,-6 1-11-15,-3 2-7 16,-4-3-1-16,2-1-33 16,4-6-41-16,5-4-49 15,0-5-370-15</inkml:trace>
  <inkml:trace contextRef="#ctx0" brushRef="#br0" timeOffset="7887.57">21306 11897 614 0,'0'0'110'0,"0"0"-24"16,0 0 41-16,0 0-56 15,0 0-36-15,0 0-35 0,-22-31 8 16,32 18 1-16,6-3-5 16,5 4-3-16,-3-1-1 15,2 6 3-15,-2 3-5 16,-2 4 3-16,-4 0-2 15,0 0-3-15,-5 15 0 16,-2 6 4-16,-2 6 2 16,-3 0 9-16,0 0-2 15,0-2-9-15,-5-3 7 16,1-5-4-16,2-6 3 16,1-4-2-16,1-4-4 15,0-2-9-15,0-1 4 16,7 0 5-16,8 0 0 0,-1 0 2 15,3 0-2 1,0 0 0-16,2 0 6 0,-1 0-4 16,0 5 0-16,-3 7-2 15,-3 2 0-15,-5 2 0 16,-4 4 2-16,-3 2 9 16,0 3-2-16,-13 1 6 15,-9-2-2-15,-1-2-3 16,0-4-7-16,3-5 4 15,2-3-7-15,9-5-3 16,3-4-16-16,6-1-24 16,0-1-78-16,8-15-250 15,14-4-23-15</inkml:trace>
  <inkml:trace contextRef="#ctx0" brushRef="#br0" timeOffset="8357.4">21843 12028 718 0,'0'0'136'16,"0"0"-48"-16,0 0 11 15,0 0-45-15,0 0-4 0,0 0-35 16,-48 1-9-16,48-1-6 16,0 0-9-16,14 0 8 15,5 0-1-15,2 0 2 16,6 0 2-16,-2 0 0 16,4 0 7-16,-1 0-8 15,2 0-1-15,1 0 12 16,0 0-7-16,5 0 3 15,0 0 4-15,0 0-11 16,0 0 10-16,-7 0-8 16,0 0 3-16,-5 0 4 15,0 0-10-15,-4 0 1 0,0 0 2 16,-2 0-3 0,-1 0 0-16,-1 0-2 0,0 0 2 15,-1-4-2-15,1-2-23 16,-1-1-20-16,1-2-27 15,-2-3-72-15,-3 3-124 16,-6-1-13-16</inkml:trace>
  <inkml:trace contextRef="#ctx0" brushRef="#br0" timeOffset="8614.84">22407 11911 482 0,'0'0'220'0,"0"0"-85"15,0 0-1-15,0 0-78 16,0 0-41-16,0 0-15 0,7-5 13 16,9 6 14-16,1 6-3 15,-2 2 6-15,0 3-9 16,-4 0 0-16,0 3-5 16,-5-1-3-16,-3 7-6 15,-3 0 0-15,0 0-2 16,0 2-5-16,-7-3-1 15,0-4-37-15,2-2-34 16,2-5-92-16,3-3-148 16,0-5-243-16</inkml:trace>
  <inkml:trace contextRef="#ctx0" brushRef="#br0" timeOffset="9065.04">22992 11840 189 0,'0'0'483'0,"0"0"-371"0,0 0 36 16,0 0-41-1,0 0-76-15,0 0-11 0,-15-26 2 16,15 26-5 0,0 0-12-16,0 0 3 0,0 9-6 15,0 8 23-15,3 7-3 16,2 1-10-16,-2 2 1 16,4 0-10-16,-1-4 5 15,1 2 2-15,4-2-10 16,1-4 2-16,0-3-2 15,4-1-1-15,-1-7-1 16,4-2 1-16,2-3-1 16,2-3 1-16,0 0 1 15,3 0 3-15,2-12-3 0,-1-2-18 16,3-2 0 0,-2-4-18-16,-1 4-13 0,-3-1-53 15,-8 1-106 1,-10 4-120-16</inkml:trace>
  <inkml:trace contextRef="#ctx0" brushRef="#br0" timeOffset="9249.43">23286 11890 794 0,'0'0'89'16,"0"0"40"-16,0 0-60 15,0 0-33-15,0 0 5 16,-15 86-12-16,15-48-24 0,0 1 0 15,4 6-5 1,2 4-14-16,-1-2-81 0,-5 5-401 16</inkml:trace>
  <inkml:trace contextRef="#ctx0" brushRef="#br0" timeOffset="10296.15">21509 13112 502 0,'0'0'111'16,"0"0"-97"-16,0 0 74 15,0 0 31-15,0 0-41 16,0 0-24-16,-1-33-11 15,1 33-5-15,0 0-16 16,0 0-15-16,0 10 6 16,0 9-11-16,0 6 3 15,0 4 5-15,0 3-9 0,0-3-1 16,0 1 5-16,0-5-1 16,0-2 1-1,0-8-3-15,0-4 3 0,3-4-2 16,2-1 0-16,1-3-2 15,3-2-1-15,2 1 0 16,5-2 5-16,3 0-5 16,0 0 0-16,4 0 2 15,3-6-1-15,-1-1-2 16,6-4-24-16,-1 0-60 16,-6 0-139-16,-5 0-269 15</inkml:trace>
  <inkml:trace contextRef="#ctx0" brushRef="#br0" timeOffset="10519.66">21700 13133 812 0,'0'0'91'0,"0"0"-81"15,0 0 67-15,-9 75-24 16,9-43-30-16,0 6-18 15,0 0-5-15,0 0 5 16,5 1-5-16,2-3-7 16,-1-3-65-16,0-5-54 15,3-6-88-15,3-9-40 0</inkml:trace>
  <inkml:trace contextRef="#ctx0" brushRef="#br0" timeOffset="10909.15">22013 13341 587 0,'0'0'92'15,"0"0"15"-15,0 0 57 0,0 0-83 16,0 0-38-16,0 0-31 16,11-8-8-1,5 4 17-15,5 2-3 0,4 2 3 16,5 0-9-16,3 0-2 16,1 0 0-16,2 0-9 15,3 0 0-15,-2 3 3 16,-1 1-3-16,1-1-1 15,-1-1-1-15,0-1 1 16,-3-1-18-16,-4 0-16 16,-2 0 9-16,-4 0-12 0,-1 0-36 15,-1-7-72-15,-6-10-103 16,-3-2-171-16</inkml:trace>
  <inkml:trace contextRef="#ctx0" brushRef="#br0" timeOffset="11184.58">22589 13195 611 0,'0'0'167'0,"0"0"-120"16,0 0 11-16,0 0-33 16,0 0 33-16,0 0-16 15,67-4-7-15,-49 4-14 0,-2 8 3 16,-5 5-1-1,-3 3-3-15,-7 4 1 0,-1 4-12 16,0 6 2-16,-12-2 2 16,-3 0-13-16,-3-3 1 15,6-8-2-15,5-5-20 16,5-5-24-16,2-5-64 16,0-2-213-16,6 0-221 15</inkml:trace>
  <inkml:trace contextRef="#ctx0" brushRef="#br0" timeOffset="13565.33">21972 14520 440 0,'0'0'161'0,"0"0"-56"15,0 0 57-15,0 0-56 16,0 0-28-16,0 0-42 15,-26 4 1-15,26-4-14 0,0 0-14 16,0 0-2-16,0 0-6 16,0 3-1-16,7 0 7 15,9 1 3-15,3-1 3 16,5-1-8-16,2-1 3 16,7-1-4-16,2 1 0 15,2-1 6-15,0 2-6 16,-2-2-2-16,-2 3 0 15,-2-1-1-15,-1 2-1 16,0-4 0-16,-1 0 2 16,1 0-3-16,0 0 1 15,0 0-3-15,0 0 3 0,-2-6-23 16,0-1-12 0,-2 1-8-16,-3-1-31 0,-1-1-56 15,-3 4-121 1,-6-4-90-16</inkml:trace>
  <inkml:trace contextRef="#ctx0" brushRef="#br0" timeOffset="13838.21">22625 14433 687 0,'0'0'177'15,"0"0"-103"-15,0 0 5 16,0 0-57-16,0 0-17 0,0 0 26 15,42-3-6 1,-22 4 3-16,-3 9-6 0,-1 4-9 16,-4 4 0-16,-3 6 2 15,-5 3-8-15,-4 4 6 16,0 3-4-16,-8-5-8 16,-7 0-1-16,-1-5 1 15,-1-4-1-15,2-4-31 16,9-7-35-16,3-4-41 15,3-5-211-15</inkml:trace>
  <inkml:trace contextRef="#ctx0" brushRef="#br0" timeOffset="16474.59">22016 15877 671 0,'0'0'153'0,"0"0"-39"16,0 0 9-16,0 0-68 16,0 0-39-16,0 0-16 15,-9 0-5-15,21 0 4 16,10 0-2-16,7 0 6 15,2 2 9-15,3-1-1 0,2 0-4 16,2 1 18 0,-2 1-22-16,-1 0-2 0,-1 0 5 15,-2-1-6-15,-7 2 0 16,1-3 0-16,-3-1 2 16,-2 1-1-16,-1-1-2 15,1 0 0-15,-4 0-8 16,0 0-23-16,-1 0-35 15,-2-1-79-15,-4-9-149 16,-2 1-123-16</inkml:trace>
  <inkml:trace contextRef="#ctx0" brushRef="#br0" timeOffset="16744.97">22544 15790 436 0,'0'0'193'16,"0"0"-129"-16,0 0 36 15,0 0-40-15,0 0-11 16,0 0 31-16,26-2-25 16,-14 10-16-16,1 1-19 15,-3 2 6-15,1 6-6 16,-2-1-13-16,-6 7 14 16,-3 3-16-16,0 0 0 15,-2 2 5-15,-11-1-9 16,-1-2 4-16,0-7-5 0,5-3 0 15,4-5-29 1,5-5-50-16,0-3-136 0,5-2-185 16</inkml:trace>
  <inkml:trace contextRef="#ctx0" brushRef="#br0" timeOffset="22421.97">23080 13158 630 0,'0'0'139'0,"0"0"-129"16,0 0 62-16,0 0 49 16,0 0-68-16,0 0-35 0,-7-11-17 15,7 11 0 1,0 0 5-16,0 0-6 0,0 0 0 16,0 0 1-16,0 0 0 15,0 7 1-15,0 13 10 16,0 3 3-16,-2 7 2 15,2-3-10-15,0 2 6 16,0-1-4-16,0-3-8 16,5-1-1-16,3-3 0 15,0-5 0-15,-1-4 5 16,1-5-5-16,0-1-4 16,0-1 4-16,1-3 0 15,0-1 0-15,3 2-2 16,2-3 8-16,0 0-1 15,0 0-1-15,4 0-2 0,0 0 2 16,1 0-4-16,2 0 0 16,-2-3-2-16,1-4-16 15,-4 2 7-15,0 1-22 16,-3-3-20-16,-2 0-52 16,-5-3-114-16,-6-3-75 15</inkml:trace>
  <inkml:trace contextRef="#ctx0" brushRef="#br0" timeOffset="22648.19">23287 13258 801 0,'0'0'109'0,"0"0"-97"15,0 0 47-15,0 0-5 16,0 0-33-16,0 0-6 15,-9 92-3-15,11-58-1 16,1 0-11-16,3-3 0 16,4-4-1-16,1-3-31 15,2-9-127-15,0-3-167 16</inkml:trace>
  <inkml:trace contextRef="#ctx0" brushRef="#br0" timeOffset="22983.29">23435 12965 210 0,'0'0'651'16,"0"0"-616"-16,0 0 47 15,0 0 11-15,0 0-48 16,0 0-23-16,0-7-8 0,0 7-8 16,1 4-6-16,4 17 9 15,3 6 1-15,0 7-6 16,-3 5-4-16,2 3-24 15,2-1-54-15,-1-2-150 16,-5-3-419-16</inkml:trace>
  <inkml:trace contextRef="#ctx0" brushRef="#br0" timeOffset="25257.6">21370 14382 643 0,'0'0'71'0,"0"0"-52"16,0 0 93-16,0 0-47 15,0 0-53-15,0 0-10 16,-8 39 14-16,8-11 8 15,0 3 20-15,5 4-5 16,1-2-14-16,2-2-10 16,-1-6-2-16,2-5-1 0,-3-5 3 15,0-4-12 1,2-3 2-16,2-1-1 0,3-2-3 16,4-1 5-16,1-1 0 15,2-1-2-15,3-2 4 16,-4 0-7-16,2 0-1 15,1 0 0-15,-2-5-8 16,2-8-17-16,-1-2-29 16,-4-4-114-16,-4 0-170 15</inkml:trace>
  <inkml:trace contextRef="#ctx0" brushRef="#br0" timeOffset="25465.09">21612 14469 853 0,'0'0'141'0,"0"0"-141"16,0 0 46-16,0 0-8 15,0 0-12-15,-12 106 8 16,21-67-27-16,1 2-2 16,-2 1 0-16,-1-3-2 15,2-3-6-15,-1-4-32 16,-2-7-40-16,0-8-78 15,-1-9-153-15</inkml:trace>
  <inkml:trace contextRef="#ctx0" brushRef="#br0" timeOffset="25714.26">21693 14165 853 0,'0'0'203'0,"0"0"-197"16,0 0 25-16,0 0 13 16,0 0-38-16,0 0-6 15,-11 24-13-15,11 18 10 16,0 13-30-16,5 8-59 15,1 2-215-15</inkml:trace>
  <inkml:trace contextRef="#ctx0" brushRef="#br0" timeOffset="27246.88">23299 14393 545 0,'0'0'57'0,"0"0"-50"16,0 0 95-1,0 0-9-15,0 0-36 0,-30 72-15 16,30-60 5 0,0 1-14-16,0-1 4 0,2 0-15 15,8-2-8-15,4 3-8 16,4-3 5-16,2 1-9 15,5-1 1-15,1 1 6 16,4 1-5-16,-1-1 0 16,-4 2 6-16,-3-2-9 15,-7 0 0-15,-2-2 1 16,-5-3 1-16,-7-3-2 16,-1 2 1-16,0 1 1 15,-9 5 24-15,-11 1-26 16,-9-4 4-16,-2-3-5 15,-5-2-3-15,-1-3-24 16,0 0-16-16,4-6-69 0,7-14-79 16,4-11-106-16</inkml:trace>
  <inkml:trace contextRef="#ctx0" brushRef="#br0" timeOffset="27434.48">23251 14341 194 0,'0'0'860'16,"0"0"-855"-16,0 0-5 15,0 0 29-15,85-45 16 16,-38 26-18-16,6 1-27 0,1 4 1 16,-3 4-2-16,-9 9-77 15,-13 1-308-15</inkml:trace>
  <inkml:trace contextRef="#ctx0" brushRef="#br0" timeOffset="29102.29">21367 15748 561 0,'0'0'95'0,"0"0"24"15,0 0 14-15,0 0-54 16,0 0-28-16,0 0-32 15,-19 6-2-15,19 6-5 16,0 3-4-16,3 2 3 16,10-1-9-16,1 0 0 0,2-1 6 15,2 1-7-15,4-3 4 16,1-1 0-16,-1-2-3 16,1-2 0-16,-3-1-2 15,-2-2 0-15,0 0 4 16,-4 1-4-16,-3 0 0 15,-5-1 0-15,1 0 3 16,-4 0 0-16,0 2-3 16,-3 0 1-16,0 4 14 15,0 2-4-15,-8 1 1 16,-7 3-6-16,-3 0-5 16,-3 1 3-16,2-2-4 15,0-3 0-15,2-3 0 16,2-6 0-16,3-4-29 15,2 0-17-15,1-18-124 0,-6-7-283 16</inkml:trace>
  <inkml:trace contextRef="#ctx0" brushRef="#br0" timeOffset="29319.91">21273 15754 150 0,'0'0'752'16,"0"0"-748"-16,0 0 0 16,0 0 78-16,0 0-8 15,106-67-45-15,-64 54-17 0,1-1-10 16,1 2 2-16,2 0-4 16,-1 5-45-16,2-3-198 15,0 4-337-15</inkml:trace>
  <inkml:trace contextRef="#ctx0" brushRef="#br0" timeOffset="30755.5">23372 15650 496 0,'0'0'124'16,"0"0"-108"-16,0 0 93 16,0 0 17-16,-49 75-71 15,48-51-28-15,1 3 3 16,0 2 24-16,0 3-26 16,3 4 0-16,8-3 0 15,3-1-4-15,2-5-5 16,4-6-5-16,1-3-12 15,1-6 12-15,2-4-12 0,-3-2 8 16,0-6-2-16,-3 0-5 16,1 0 12-16,-3-4-10 15,-4-6-3 1,-3-1 1-16,-6-1-1 0,-3-2-2 16,0 0 4-16,-10 1 0 15,-8 2-4-15,1 6 0 16,0 3 0-16,3 2-1 15,4 0 1-15,1 3-6 16,4 9-6-16,5 7-34 16,0 0-46-16,0-1-199 15</inkml:trace>
  <inkml:trace contextRef="#ctx0" brushRef="#br0" timeOffset="32571.17">21524 16924 503 0,'0'0'142'0,"0"0"-101"15,0 0 51-15,0 0 58 16,0 0-74-16,0 0-27 16,-81 18-29-16,69-2 8 0,-2 5-4 15,1 2-2-15,4 5-7 16,2 4-11-16,6-1 1 15,1 2-5-15,0 0 5 16,8 0-5-16,9-1 0 16,7-1 4-16,0-6-4 15,-1-7 0-15,-1-5-2 16,0-7 5-16,0-6-3 16,-4 0 2-16,1-2 1 15,-5-12 4-15,-2-4-7 16,-8-2 0-16,-4-1-1 0,0 3-3 15,-1-1 2 1,-14 6 0-16,0 5 2 0,-4 4-3 16,2 4 4-16,-1 0-1 15,5 0 0-15,3 0-5 16,2 8 3-16,8 5-1 16,0 3-22-16,2-2-10 15,21 0-43-15,6-5-161 16,3-5-111-16</inkml:trace>
  <inkml:trace contextRef="#ctx0" brushRef="#br0" timeOffset="33029.43">21889 17258 596 0,'0'0'61'16,"0"0"82"-16,0 0 25 15,0 0-74-15,0 0-47 16,0 0-31-16,-21 0-13 15,21 0-3-15,2 0 5 0,14 0-5 16,7-3 7-16,8 0-3 16,5 3 8-16,3 0-7 15,1 0 0-15,4 0 0 16,-2 0-4-16,-1 0 5 16,-4 0-6-16,-4 0 0 15,-5 0 6-15,-1 0-6 16,-3 0 0-16,-2 0-3 15,-2 0 8-15,1 0-4 16,-1 0-1-16,3 0 1 16,-4 0-8-16,4 0-13 15,-3-3-30-15,-3-9-56 0,-6 0-159 16,-7-1-73-16</inkml:trace>
  <inkml:trace contextRef="#ctx0" brushRef="#br0" timeOffset="33285.78">22427 17112 731 0,'0'0'25'0,"0"0"-25"16,0 0 126-16,0 0-37 16,0 0-27-16,0 0-25 15,52 43 2-15,-43-24-2 16,-3 5-5-16,-2 7-20 0,-3-2 6 15,-1 0-14 1,0-2 5-16,-1 0 0 0,-9-5-8 16,1-2-1-16,3-7-25 15,1-5-37-15,5-8-85 16,0 0-244-16</inkml:trace>
  <inkml:trace contextRef="#ctx0" brushRef="#br0" timeOffset="34082.71">23159 16918 862 0,'0'0'131'15,"0"0"-121"-15,0 0 46 0,0 0-4 16,0 0-48-16,0 0-4 16,22 5 5-16,-2-4-2 15,5-1 4-15,4 0-1 16,0 0-4-16,3 0 7 15,2-4-9-15,-1-1 0 16,-2 1 1-16,-5 1-1 16,-9 3 5-16,-5 0-5 15,-3 0 1-15,-3 0 0 16,-3 10 0-16,-1 2 13 16,-2 6 2-16,0 1-3 15,0 4-3-15,0 4 0 16,-2 2 0-16,-4 4-1 15,6 0-9-15,-1 4 1 0,1-3 5 16,0 1-5-16,0 1 0 16,0-3-1-16,0 0 3 15,0-4-3-15,0-4 0 16,0-5 0-16,0-5-4 16,0-7-10-16,0-5-21 15,0-3-7-15,0 0-31 16,-8 0-190-16,-10-10-285 15</inkml:trace>
  <inkml:trace contextRef="#ctx0" brushRef="#br0" timeOffset="34292.71">23322 17298 742 0,'0'0'103'0,"0"0"-73"16,0 0 88-16,0 0-40 15,0 0-10-15,0 0-32 16,116-40-12-16,-74 31-4 16,4 3-15-16,-1 4-3 15,-2-2-2-15,2 4-4 16,2-3-34-16,0-2-53 16,0-3-229-16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00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37 9412,'0'0'4301,"-9"0"-3754,-42 0 16,50 1-509,-1-1 0,0 1 1,1-1-1,-1 1 0,1 0 0,-1-1 1,1 1-1,-1 0 0,1 0 1,-1 0-1,1 0 0,0 1 0,0-1 1,0 0-1,0 1 0,0-1 1,0 0-1,0 1 0,0-1 0,0 1 1,0-1-1,1 1 0,-1 0 1,1-1-1,-1 1 0,1 2 0,-9 46 63,6-23-84,2 0-1,1 0 1,1 0 0,8 41-1,-6-56-22,0 1 0,1-2 0,0 1-1,1 0 1,0-1 0,1 0 0,0 0 0,1-1-1,0 0 1,0 0 0,2 0 0,9 9 0,-11-14-6,-1 1 0,1-1 0,1-1 0,-1 1 0,1-1 0,-1-1 0,1 1 0,0-1 0,0 0 0,1-1 0,-1 0 0,0-1 0,1 1 0,-1-2 0,1 1 0,0-1 0,-1 0 0,17-3 0,-11 0 3,-1 1 0,0-2 0,0 0 0,0 0 0,0-1 0,-1-1 0,0 0 0,0-1 0,0 0 0,-1-1 0,12-10 0,-19 14-5,-1 1 1,0-1 0,0 0 0,0 0-1,0 0 1,0 0 0,-1 0 0,0-1-1,0 1 1,0-1 0,-1 1-1,1-1 1,0-8 0,0-2 23,-1-1 1,-1-30-1,-1 15 25,0 21-43,0 1-1,-1-1 1,0 1 0,0 0 0,-1-1-1,0 1 1,-1 1 0,0-1 0,0 0-1,-1 1 1,0 0 0,0 0 0,-13-13-1,7 8 18,-1 1 0,0 1 0,0 1-1,-1-1 1,0 2 0,-1 0 0,-19-9 0,24 14-42,1 1 1,-1 1 0,0 0 0,0 0 0,-1 0 0,1 1 0,0 1-1,-16 0 1,23 0-41,-4 25-5732,2-8 1061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2.8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55 9108,'0'0'3634,"75"0"-3298,-51-2-128,1-2-96,-1 4-96,-2-2 0,0-4-16,3 0-16,-1-2-1937,3-4-672,-5-2-368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13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 17 6627,'0'0'3666,"-21"12"-2719,-69 43-80,84-51-738,0 0 1,0 0-1,0 0 1,0 1-1,1 0 1,0 0-1,0 0 1,0 1-1,0 0 1,1 0-1,0 0 1,1 0-1,-5 9 1,4-5 79,0-3-134,0 1 0,1 0 0,1 0 0,-1 0 0,1 1-1,0-1 1,1 0 0,0 1 0,1-1 0,-1 1 0,2-1 0,-1 1 0,1-1 0,0 1 0,4 11-1,-1-9-47,0 0-1,1-1 0,0 1 0,0-1 0,1 0 0,1 0 1,0-1-1,0 0 0,0 0 0,16 13 0,-14-15 1,0 0-1,0-1 1,1 0-1,0 0 1,0-1 0,0 0-1,0-1 1,1 0-1,0-1 1,0 0 0,0-1-1,0 0 1,0 0-1,0-2 1,0 1-1,1-1 1,-1-1 0,0 0-1,0 0 1,0-1-1,0-1 1,0 0-1,0 0 1,-1-1 0,1-1-1,11-6 1,-9 3 39,0-1-1,0-1 1,-1-1 0,0 1-1,0-2 1,11-14 0,-18 19-53,0-1 1,-1 1-1,0-1 0,0 0 1,0 0-1,-1 0 1,0 0-1,-1-1 1,0 1-1,0-1 1,-1 1-1,0-1 1,0-9-1,-1 8 0,0 0 0,0 0 0,-1 0 0,-1 0 0,1 0 0,-2 1 0,1-1 0,-1 1 0,-1-1 0,0 1 0,0 0 0,-1 0 0,0 1 0,0-1 1,-1 1-1,-11-11 0,10 10 5,0 1 0,-1 0 0,-1 1 0,1 0 0,-1 0 0,0 1 0,-1 0 1,1 0-1,-1 1 0,0 1 0,-15-5 0,16 6-1252,-1 1-1,0 0 1,1 1-1,-16 0 1,10 1-5036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16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 28 3698,'0'0'3423,"0"-4"-2698,0 3-657,0 0-1,0 0 1,0 0-1,0 0 1,0 1-1,0-1 1,0 0-1,0 0 1,0 0-1,0 1 1,-1-1-1,1 0 1,0 0-1,-1 0 1,1 1-1,-1-1 1,1 0-1,-1 1 1,1-1-1,-1 0 0,1 1 1,-1-1-1,1 1 1,-1-1-1,0 1 1,1-1-1,-1 1 1,-1-1-1,-30-2 2600,20 3-2427,9 1-204,0-1 0,1 1 0,-1 0 0,1-1 0,-1 1 0,1 0 0,-1 1 0,1-1 0,0 0 0,-1 1 0,1-1 0,0 1 0,0 0 0,0-1 1,0 1-1,0 0 0,-2 3 0,-28 43-36,24-34 60,3-6-15,1-1-1,1 1 0,0 0 1,0 0-1,0 1 0,1-1 0,0 1 1,0 9-1,-1 74 460,2-36-19,0-48-463,0 0 0,1-1-1,0 1 1,1 0 0,-1 0 0,1 0 0,1-1 0,-1 1 0,2 0 0,-1-1-1,1 0 1,0 1 0,0-1 0,7 10 0,13 19 14,-15-21 2,1-1 0,1 0-1,16 17 1,-22-27-32,0 0 0,0-1 1,1 1-1,0-1 0,-1 0 0,1 0 0,0-1 1,1 1-1,-1-1 0,0 0 0,1 0 0,-1-1 1,1 0-1,5 1 0,9 0 71,0 0 1,0-2-1,-1 0 1,1-1-1,31-6 0,-40 4-26,0 0 0,0 0 0,0-1 0,-1-1 0,0 0 0,1-1 0,-2 1 0,1-2 0,-1 0 0,17-15 0,-21 18 3,0 0 1,0-1 0,0 1-1,-1-1 1,0 0 0,0-1-1,0 1 1,-1-1 0,0 0-1,0 1 1,0-1 0,0-1 0,-1 1-1,0 0 1,-1-1 0,1 1-1,0-11 1,-1 10-12,-1-1 1,1 0 0,-2 0-1,1 0 1,-1 0-1,0 0 1,0 1-1,-1-1 1,0 0-1,-1 1 1,1-1-1,-1 1 1,-1 0-1,1 0 1,-7-7-1,3 1 1,-2 1 0,0 0 0,0 1 0,-1 0 0,0 0 0,-1 1 0,0 1-1,-1 0 1,0 0 0,-17-8 0,-6-2-35,-47-17 0,66 31-28,1 0 1,-1 1-1,0 1 1,0 0-1,0 2 1,-17-1-1,22 2 72,10-1-221,0 1-1,-1 0 1,1 0-1,-1 0 1,1 0 0,0 0-1,-1 0 1,1 0 0,0 1-1,-1-1 1,1 0 0,0 1-1,-2 0 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18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96 132 5523,'0'0'6352,"-23"-8"-3281,20 8-3037,0 0 0,0 1 0,1-1 0,-1 1 0,0-1 0,0 1 1,0 0-1,0 0 0,1 0 0,-1 0 0,1 1 0,-1-1 0,1 1 1,-1-1-1,1 1 0,0 0 0,0 0 0,0 0 0,0 0 0,0 1 1,0-1-1,0 0 0,1 1 0,-1-1 0,1 1 0,0-1 0,0 1 1,0 0-1,0 0 0,0 0 0,0-1 0,1 5 0,-3 7-52,2 0-1,0 1 1,1-1 0,0 1-1,3 18 1,-1-27 17,-1 0 0,1 0 0,1 0-1,-1 0 1,1 0 0,0 0 0,0-1 0,1 1 0,-1-1-1,1 0 1,1 0 0,-1 0 0,1-1 0,-1 1 0,1-1 0,9 6-1,3 1 3,0 0-1,1-2 0,0 1 0,21 6 0,-8-6 79,0 0-1,1-2 1,0-2-1,1-1 1,-1-1-1,58-1 1,-80-3-9,-1 0-1,1-1 1,0 0 0,-1 0-1,18-6 1,-23 5-19,1 0-1,0 0 1,-1 0-1,0-1 1,1 0-1,-1 0 1,0 0-1,-1 0 1,1-1-1,0 0 1,-1 1-1,6-9 1,0-3 29,0 0 1,-1 0-1,-1 0 0,-1-1 1,0 0-1,8-33 0,-9 18-5,0 0 0,-1-60 0,-4 87-56,-1 0 0,0 1 0,1-1 1,-1 1-1,-1 0 0,1-1 0,0 1 0,-1 0 0,0 0 1,0 0-1,0 0 0,0 0 0,0 0 0,0 0 0,-1 1 0,1-1 1,-1 1-1,0 0 0,-4-3 0,-8-5 81,-1 1 0,-26-12 1,32 16-25,-4-1-72,1 1 0,-1 1-1,-1 0 1,1 1 0,-29-3 0,-76 3-73,84 4 14,28-1 44,0 0 1,0 1-1,0 0 0,0 1 0,0-1 1,1 1-1,-1 1 0,0-1 1,1 1-1,0 0 0,-7 5 0,-3 3-458,-1 2-1,-20 19 0,-2 3-3445,15-17-2699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37.4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28 9604,'0'0'7118,"-14"5"-6787,-44 18-13,55-22-293,0 0 1,1 1 0,-1-1 0,0 1-1,0 0 1,1 0 0,-1-1 0,1 2-1,0-1 1,0 0 0,0 0 0,0 1-1,0-1 1,0 1 0,0 0 0,1-1-1,-1 1 1,0 3 0,-5 7 13,-4 7-12,1 1 1,0 1-1,2-1 1,0 1 0,2 0-1,-6 35 1,6-14 24,2 0 0,2 67 0,3-103-51,0 0 0,0 0-1,1 0 1,-1 0 0,2-1 0,-1 1-1,1-1 1,0 1 0,0-1-1,0 0 1,1 0 0,0 0-1,0-1 1,1 1 0,0-1 0,0 0-1,0-1 1,0 1 0,1-1-1,8 5 1,-6-3 5,1-2 0,0 1-1,0-1 1,0 0 0,0-1 0,0 0 0,1-1-1,0 0 1,-1 0 0,1-1 0,0 0-1,0-1 1,0 0 0,12-2 0,-17 1 17,0-1 1,0 0 0,-1 0 0,1 0-1,0 0 1,-1-1 0,1 0 0,-1 0-1,0 0 1,0-1 0,0 1 0,4-7-1,42-53 139,-43 54-136,7-11 32,-1-1 0,-1 0 0,-1-1 0,-1 0 0,-1-1 0,-1 0-1,-1 0 1,-1-1 0,-1 0 0,-1 0 0,-1 0 0,-1-1 0,-2-43 0,-1 62-34,1 0 0,-1 1-1,0-1 1,-1 1 0,1-1 0,-1 1 0,0 0-1,-1 0 1,1 0 0,-1 0 0,0 0 0,0 0 0,-4-4-1,1 2 14,-1 0 0,-1 0 0,1 0 0,-1 1 0,0 0 0,-17-9 0,10 7-68,0 1 0,0 1 0,-1 1 0,0 0 0,0 1-1,0 0 1,0 2 0,-28-2 0,44 4-67,-1 0 0,1-1-1,0 1 1,-1 0 0,1 0 0,-1 0-1,1 0 1,-1 0 0,1 0 0,-1 0-1,1 0 1,-1 0 0,1 0-1,-1 0 1,1 0 0,0 0 0,-1 0-1,1 0 1,-1 0 0,1 1 0,-1-1-1,1 0 1,0 0 0,-1 1 0,1-1-1,-1 0 1,1 0 0,0 1 0,-1-1-1,1 0 1,0 1 0,0-1 0,-1 1-1,1-1 1,0 0 0,0 1-1,-1-1 1,1 1 0,0-1 0,0 1-1,0-1 1,0 0 0,0 1 0,0-1-1,0 1 1,0-1 0,0 1 0,0-1-1,0 1 1,0-1 0,0 1 0,0-1-1,0 1 1,0-1 0,0 0 0,0 1-1,1-1 1,-1 1 0,0-1-1,0 1 1,1-1 0,-1 0 0,0 1-1,1 0 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44.9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19 5843,'0'0'9601,"-6"-1"-8763,-11-3-302,20 2 94,39 2 249,-15 1-1072,46 0-246,16 0-1633,-2-7-3301,-46-2 1350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45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3650,'0'0'7107,"0"16"-7107,0-2 48,0 4-48,0 0 0,0 2-16,0-2 16,0-4-304,0-4-1889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45.6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 8132,'0'0'4546,"-26"73"-4290,21-51-96,5 0-128,0-2-32,0-2-32,0-4-704,0-4-1425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45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1 105 8788,'0'0'4098,"126"-48"-3218,-77 34-47,4-2-465,4 4-208,1 4-80,-1 2-64,-1 6-16,-3 0-416,-4 0-1425,-7 12-1297,-11 8-1792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46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 11637,'0'0'3250,"91"0"-2946,-56-2-224,5-2 0,2 2-64,2 0-16,3 2-16,-5 0-576,-5 0-1137,-1 0-752,-7 0-16,-7 0-1457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46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32 8468,'0'0'6755,"0"0"-6750,-1 0 1,1 0-1,0 0 1,0 0-1,0 0 1,-1 0-1,1 0 0,0 0 1,0 0-1,0 0 1,0 0-1,-1 0 1,1 0-1,0 0 1,0 0-1,0 0 0,0-1 1,0 1-1,-1 0 1,1 0-1,0 0 1,0 0-1,0 0 0,0-1 1,0 1-1,0 0 1,0 0-1,-1 0 1,1 0-1,0 0 1,0-1-1,0 1 0,0 0 1,0 0-1,0 0 1,0-1-1,0 1 1,0 0-1,0 0 1,0 0-1,0 0 0,0-1 1,0 1-1,0 0 1,0 0-1,0 0 1,0 0-1,1-1 0,-1 1 1,0 0-1,0 0 1,3-3 7,0 1 0,0 0 0,0 0 0,0 0 1,1 1-1,-1-1 0,0 1 0,1-1 0,-1 1 0,1 0 1,6 0-1,47-5 229,-56 7-241,0-1 1,0 0 0,0 0-1,1 1 1,-1-1-1,0 1 1,0-1-1,0 1 1,0 0-1,0-1 1,0 1-1,0 0 1,0 0-1,0 0 1,0-1-1,0 1 1,0 0 0,-1 0-1,1 0 1,0 1-1,-1-1 1,1 0-1,-1 0 1,1 0-1,-1 0 1,1 0-1,-1 1 1,0-1-1,0 0 1,1 0 0,-1 1-1,0 1 1,0 51 93,0-39 10,-1-6-78,0 1 1,-1-1-1,0 0 0,0-1 1,0 1-1,-1 0 0,-1-1 1,0 1-1,0-1 1,-6 9-1,-10 21 104,19-36-118,0 1 1,0-1-1,0 0 0,0 1 1,0-1-1,1 1 0,-1-1 1,1 1-1,-1-1 1,1 1-1,0-1 0,0 1 1,0-1-1,0 1 0,1-1 1,-1 1-1,1-1 0,0 4 1,0-4-16,1-1 1,-1 1 0,0-1-1,1 1 1,-1-1-1,1 0 1,-1 0-1,1 1 1,0-1 0,0 0-1,-1 0 1,1-1-1,0 1 1,0 0 0,0-1-1,0 1 1,0-1-1,0 1 1,0-1 0,0 0-1,0 0 1,3 0-1,16 0-68,0-1 0,0 0 0,0-2 0,-1 0 0,29-9 0,48-24-3853,-43 12-2125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3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0 7491,'0'0'5328,"-12"19"-5050,-34 60 68,43-73-272,0 0-1,1 1 0,0-1 0,0 1 0,0 0 0,1-1 0,0 1 0,0 0 0,1 0 0,0 0 0,0 0 0,2 9 0,0 11 95,-2-10-83,0-1 0,1 1-1,1-1 1,5 18 0,-6-29-73,1 0 0,0 0 0,-1 0 0,2 0 0,-1 0 0,0-1 0,1 1 0,0-1 0,0 0 0,0 0 0,1 0 0,-1 0 0,1 0 0,0-1 1,0 1-1,1-1 0,4 3 0,-6-5-5,-1 0 1,1 0-1,-1 0 0,1 0 1,-1 0-1,1 0 1,0-1-1,-1 0 1,1 1-1,0-1 1,-1 0-1,1 0 1,0 0-1,-1-1 0,1 1 1,0-1-1,-1 1 1,1-1-1,-1 0 1,1 0-1,-1 0 1,1 0-1,-1-1 1,1 1-1,-1-1 1,0 1-1,0-1 0,0 0 1,0 1-1,0-1 1,0 0-1,-1-1 1,1 1-1,-1 0 1,3-4-1,3-6 23,-1 0 0,0-1 0,0 0 0,-1 0 0,4-20 0,-4 6-18,0 0-1,-3 0 1,0-1 0,-2-29 0,0 31-26,0 23-5,0 0 1,0-1-1,0 1 0,-1-1 0,1 1 0,-1 0 0,0-1 1,1 1-1,-2 0 0,1-1 0,0 1 0,-1 0 1,1 0-1,-1 0 0,0 0 0,0 1 0,-3-4 1,2 3 5,0 1 0,0 0 0,-1 0 1,1 1-1,-1-1 0,1 1 1,-1-1-1,1 1 0,-1 0 1,0 1-1,1-1 0,-1 1 1,0-1-1,0 1 0,-4 0 1,6 0 11,-1 0 0,0-1 1,1 1-1,-1 0 0,0 1 1,0-1-1,1 0 0,-1 1 1,1-1-1,-1 1 0,0 0 1,1 0-1,-1 0 0,1 0 1,0 0-1,-1 1 0,1-1 1,0 1-1,0 0 0,0-1 1,0 1-1,0 0 0,0 0 1,0 0-1,1 0 0,-1 1 1,1-1-1,0 0 0,-1 1 1,1-1-1,0 1 0,0-1 1,1 1-1,-1-1 0,0 1 1,1 0-1,0-1 0,0 1 1,0 3-1,-1-5 1,0 7 27,1 0-1,-1 0 0,1 1 1,0-1-1,3 13 1,-3-19-28,1 0 0,-1 0-1,1-1 1,0 1 0,0 0 0,0 0 0,0 0 0,0-1 0,0 1 0,0-1 0,1 1 0,-1-1-1,0 1 1,1-1 0,-1 0 0,1 1 0,0-1 0,-1 0 0,1 0 0,0 0 0,0-1 0,0 1-1,-1 0 1,1-1 0,0 1 0,0-1 0,4 1 0,13 1-44,0-1 0,-1 0-1,1-2 1,27-3 0,33-10-3296,-51 9 729,8 0-2078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56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261 7 3458,'0'0'10765,"-4"0"-9832,-8-2-425,-1 0-1,1 1 1,-1 0-1,1 1 1,-15 1-1,21 1-514,0-1-1,-1 1 0,1 0 1,0 0-1,0 0 0,0 1 1,1 0-1,-1 0 0,1 1 1,-1-1-1,1 1 0,-7 7 1,4-2 16,-1 0 1,1 1 0,1 0 0,0 0 0,0 1 0,1 0 0,0 0 0,1 1-1,1-1 1,-7 23 0,9-25-17,0 1 1,0-1-1,1 1 0,0-1 1,1 1-1,0-1 0,1 1 1,0-1-1,0 1 0,1-1 0,0 0 1,0 0-1,1 1 0,8 14 1,-4-10-9,2 0 0,0-1 0,1 1 0,0-2 0,1 0 1,0 0-1,13 11 0,-16-17 6,0 0 1,1-1-1,-1 1 1,1-2-1,0 1 1,1-1-1,-1 0 1,1-1-1,-1 0 1,1-1-1,0 0 1,15 1-1,-14-2 14,0 0-1,0-1 1,0 0-1,1-1 1,-1 0 0,0-1-1,0 0 1,0 0-1,0-2 1,-1 1-1,1-1 1,-1-1 0,16-8-1,-14 4 17,0 0-1,-1 0 1,0-1 0,0 0-1,-1-1 1,0 0-1,-1-1 1,0 0 0,11-21-1,-15 24 46,-1 0-1,0-1 0,0 1 0,0-1 0,-1 0 1,-1 0-1,0 0 0,0 0 0,-1-1 1,0 1-1,-1 0 0,0-1 0,-1 1 1,-3-18-1,1 21-28,1 1 1,-1-1 0,-1 1 0,1 0-1,-1 0 1,0 0 0,0 0-1,-1 1 1,0 0 0,0 0-1,0 0 1,-8-5 0,1 0 7,-1 2 0,-1-1 0,1 1 0,-23-8 0,31 14-64,1 0-51,0 0-1,-1 1 1,1-1 0,-1 1 0,0 0 0,-8-1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59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162 126 5138,'0'0'6072,"-12"0"-5730,-36 1 66,46-1-332,0 0 0,0 1 0,0-1 1,0 1-1,0 0 0,0-1 0,0 1 0,0 0 0,0 0 0,0 0 0,0 0 0,1 1 0,-1-1 0,1 0 1,-1 1-1,1-1 0,-1 1 0,1-1 0,0 1 0,-2 2 0,-3 3 279,0 0-271,0 0 0,1 0 1,0 0-1,0 1 0,0 0 0,1 0 0,0 0 1,1 1-1,0-1 0,0 1 0,1 0 0,0-1 1,0 1-1,1 0 0,0 0 0,1 1 0,0-1 1,0 0-1,1 0 0,0 0 0,4 15 0,-2-14-78,1 0-1,-1-1 1,1 1-1,1-1 1,0 0-1,0 0 0,1 0 1,0 0-1,0-1 1,1 0-1,0-1 1,1 1-1,0-2 0,0 1 1,0-1-1,1 0 1,0 0-1,15 6 1,-10-6 55,1-1 1,0 0 0,0-2-1,0 1 1,0-2 0,1 0 0,15 0-1,-20-2 1,-1 0-1,0-1 1,1 0 0,-1-1-1,0 0 1,0-1-1,0 0 1,0 0-1,0-1 1,-1 0 0,13-8-1,-6 1 66,0 0-1,-1-1 0,-1-1 1,0 0-1,14-17 0,-22 23-70,-1 0-1,0 0 0,0-1 0,-1 0 1,0 1-1,-1-1 0,0 0 0,0-1 0,0 1 1,-1 0-1,0-1 0,-1 0 0,1-13 1,-2 5 9,0 1 1,-1-1-1,-1 1 1,-6-25 0,6 33-54,-1 1 0,0-1 0,-1 1 1,1 0-1,-2 0 0,1 0 0,-1 0 1,0 1-1,0 0 0,-1 0 0,-7-6 0,1 1 17,0 2-1,0 0 0,-2 0 1,1 1-1,-1 0 0,0 1 1,0 1-1,-30-8 0,17 7-327,-1 3 0,0 0 0,1 1 0,-32 2 0,57 1 113,-1 0 1,1 0 0,-1 0-1,1 1 1,-1-1-1,1 1 1,0-1-1,-1 1 1,-3 2-1,-8 9-3909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9:49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 28 5651,'0'0'6365,"-2"-4"-5893,2 3-349,-1 0 1,1 0-1,-1-1 0,1 1 0,-1 0 0,0 0 0,0 0 0,1 0 0,-1 0 0,0 0 0,0 0 0,0 0 1,0 0-1,0 0 0,0 1 0,0-1 0,-1 0 0,1 1 0,-2-2 0,-34-2 1460,30 5-1574,1-1 0,-1 1 0,0 1 0,1-1 0,-1 1 0,1 0 0,-1 0 0,1 1 0,0 0 0,0 0 0,0 1 0,0-1 0,1 1 0,0 0 0,-1 1 0,1-1 0,1 1 0,-1 0 0,1 0 0,-7 10 0,7-8 22,0 0 1,0-1-1,0 1 0,1 0 0,0 1 0,0-1 0,1 1 0,0-1 0,-2 15 0,3-2-23,0 0-1,3 33 1,-1-46-12,1-1 1,0 1-1,0-1 0,1 0 1,-1 0-1,1 0 0,0 0 1,1 0-1,0-1 1,0 1-1,0-1 0,0 0 1,1 0-1,0-1 1,0 1-1,0-1 0,11 7 1,6 3 14,2 0 0,0-2 0,26 11-1,-29-16-7,-1-1 0,1-1 0,1 0 0,-1-2 0,1-1 0,-1 0 0,1-2 0,25-2 0,-40 2 7,-1-1 1,0 0-1,1-1 0,-1 0 1,0 0-1,0 0 0,0-1 0,0 1 1,-1-1-1,1-1 0,-1 1 1,1-1-1,-1 0 0,0 0 1,-1-1-1,1 1 0,-1-1 0,0 0 1,0 0-1,0 0 0,4-10 1,-3 6 15,0-1 0,-1 0 0,0 0 1,-1 0-1,0 0 0,0 0 1,-1-1-1,-1 1 0,0-1 1,0 0-1,-1 1 0,-1-15 0,-1 18-16,0 0-1,0 0 0,-1 1 1,1-1-1,-1 1 0,-1-1 0,1 1 1,-1 0-1,0 0 0,-1 1 1,1-1-1,-1 1 0,0 0 0,-1 0 1,-9-6-1,-5-4 1,-1 2 0,-1 0 1,-24-10-1,45 23-12,-72-30 54,66 28-95,0 0-1,1 0 1,-1 1-1,0 0 1,-1 0-1,1 1 0,0 0 1,-13 2-1,18-1-145,0 0 0,0 0 0,1 0 0,-1 0 0,1 0 0,-1 1-1,1-1 1,-1 1 0,1-1 0,-1 1 0,1-1 0,0 1 0,0 0 0,0-1-1,0 1 1,0 0 0,1 0 0,-1 0 0,0 0 0,1 0 0,-1 3 0,1-5 49,-5 18-5594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9:59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 13 7475,'0'0'7527,"-18"2"-6930,-57 5-23,71-6-533,-1-1 0,1 1 0,0 0 0,0 0 0,-1 0 0,1 1 0,0 0 0,0-1 0,1 1 0,-1 1-1,0-1 1,1 1 0,-1-1 0,1 1 0,0 0 0,-1 0 0,-2 4 0,-4 4 19,2-3-55,0 1 0,1-1-1,1 2 1,-1-1-1,2 1 1,-1-1-1,1 1 1,0 1 0,1-1-1,1 1 1,-1 0-1,2 0 1,-1 0-1,2 0 1,-1 0 0,2 0-1,-1 1 1,2-1-1,-1 0 1,5 21-1,-3-25-7,1-1 0,0 1 0,0-1 0,0 1 0,1-1-1,0 0 1,0-1 0,1 1 0,0-1 0,0 0-1,0 0 1,0 0 0,1 0 0,10 5 0,-2-1 0,0 0 1,0-2 0,1 0 0,0-1-1,24 7 1,-13-8 12,1-1 0,-1-1 1,1-2-1,53-3 0,-71 1 20,0 0 0,0-1 0,-1 1 0,1-2 0,0 1 0,0-1 0,-1-1 0,0 1 0,0-1 0,0-1 0,0 0 0,-1 0 0,1 0 0,-1-1 0,0 0 0,-1 0 0,0-1 0,0 0 0,0 0 0,-1 0 0,0-1 0,0 0 0,-1 0 0,0 0 0,0 0 0,-1-1 0,0 1 0,-1-1 0,0 0 0,0 0 0,0-10 0,-1-1 3,0-1-1,-2 1 0,-1-1 1,0 1-1,-1 0 0,-7-21 1,8 35-18,1 0-1,-2 1 1,1-1 0,-1 1 0,0-1 0,0 1-1,-1 0 1,1 0 0,-1 1 0,0-1-1,0 1 1,-1 0 0,1 0 0,-1 0 0,0 0-1,0 1 1,0 0 0,-1 0 0,1 0-1,-1 1 1,1 0 0,-1 0 0,0 0 0,0 1-1,-6-1 1,-10 0-75,-36 1 0,33 1-316,24 0 185,0 0 0,1 0 1,-1 0-1,0 0 0,0 0 0,0 0 0,1 0 0,-1 1 1,0-1-1,0 0 0,1 1 0,-1-1 0,0 0 1,0 1-1,1-1 0,-1 0 0,1 1 0,-1-1 0,0 1 1,0 0-1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31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0 10453,'0'0'4255,"-20"13"-4007,-62 42-37,76-50-138,0 0-1,1 0 1,0 1 0,0-1-1,0 1 1,0 0 0,1 1 0,0-1-1,1 1 1,-1 0 0,1 0-1,1 0 1,-1 0 0,1 1 0,0-1-1,0 11 1,1-13-39,-3 11 15,2 0 1,0 0-1,1 0 1,0 0-1,2 0 1,0 0-1,3 20 1,-2-27-45,1 1 1,0 0-1,0-1 1,1 0-1,0 0 1,1 0-1,-1 0 0,2-1 1,-1 0-1,1 0 1,1 0-1,12 12 1,-10-13-3,-1 0 1,1-1-1,0 0 1,0 0 0,1-1-1,0 0 1,0-1-1,0 0 1,0 0-1,1-1 1,-1-1-1,1 0 1,0 0 0,0-1-1,0 0 1,0-1-1,21-2 1,-27 0 19,0 1 0,0-1 0,0 0 0,-1-1 0,1 1 0,-1-1 0,1 0 0,-1 0 0,0 0 0,0-1 0,0 1 0,-1-1 0,1 0 0,-1 0 0,4-7 0,3-4 35,-1 0 0,0 0 0,8-23 0,-10 20-11,-1-1 0,-1 0 0,0-1 0,3-35 0,-7 46-33,-1 0 0,1 0 0,-2 0 0,1 0 0,-1 0-1,-1 0 1,0 0 0,0 0 0,0 0 0,-1 0 0,-1 1 0,-6-14 0,3 12 8,-1 0 0,1 0 0,-2 1 0,0 0 0,0 0 0,0 1 0,-1 0 1,0 1-1,-14-8 0,17 11-94,-1 0 1,0 0-1,0 1 1,-1 0 0,1 1-1,-1 0 1,1 0 0,-1 1-1,0 0 1,0 0-1,1 1 1,-1 0 0,-17 3-1,24-2-106,1-1 0,0 1 0,-1-1-1,1 1 1,0-1 0,0 1 0,-1 0-1,1 0 1,0 0 0,0 0 0,0 0 0,0 0-1,0 0 1,0 0 0,0 0 0,0 0-1,1 0 1,-1 0 0,-1 3 0,2-2-118,-11 15-4405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42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 6755,'0'0'7422,"-4"0"-6744,-7 0 181,13 0-363,24 0-248,43 0-272,81 0-806,-52 0-6744,-76 0 3562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42.7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9556,'0'0'4453,"0"5"-4640,0 182-1045,17-182-6428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43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0 8020,'0'0'6707,"-22"38"-6595,17-18 96,1 2-112,-1 0-16,1 0-80,4 0 16,-2-2-16,2-6 0,0-1-1121,0-3-1504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43.4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74 8260,'0'0'4642,"88"-44"-4098,-50 36-272,0 0-48,4 0-64,-2 5-144,2 1-16,0 2 0,0 0-784,-2 0-1713,-5 0-897,-6 11-2096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43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61 3153,'0'0'7841,"12"-1"-6979,158-25 1371,-6 0-1972,-54 19-4001,-84 7 683,-5 0-78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4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53 6659,'0'0'2615,"7"-8"-2114,24-24-34,-29 30-391,0 1-1,1-1 1,-1 1-1,1 0 1,-1 0 0,1 0-1,-1 0 1,1 0 0,0 1-1,-1-1 1,1 1-1,0 0 1,-1 0 0,1 0-1,0 0 1,0 0-1,4 1 1,4 0 343,-10-1-391,0 1 1,0-1 0,-1 0 0,1 1 0,0-1 0,-1 1 0,1-1 0,0 1 0,-1-1 0,1 1 0,-1-1 0,1 1 0,0 0 0,-1-1 0,0 1 0,1 0 0,-1-1 0,1 1 0,-1 0 0,0 0 0,0-1 0,1 1 0,-1 0 0,0 0 0,0 0 0,0 0 0,0-1 0,0 1 0,0 0 0,0 1 0,0 33 800,0-27-502,-1-4-237,1 1 1,-1-1 0,0 0 0,0 1-1,0-1 1,-1 0 0,1 0-1,-1 0 1,0 0 0,0 0 0,-4 5-1,-2 5 124,9-13-227,0 0 0,1 0 0,-1 0 0,1 0 0,0 0 1,-1 0-1,1-1 0,0 1 0,-1 0 0,1-1 0,0 0 0,0 1 1,-1-1-1,1 0 0,3 0 0,4 2 16,-7-1-639,13 3 2096,-10-1-2869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45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 6627,'0'0'2366,"6"-5"-2056,-3 2-247,0 0 1,1 0-1,0 1 1,-1-1-1,1 1 0,0 0 1,0 1-1,0-1 1,1 1-1,-1-1 0,0 1 1,0 0-1,1 1 1,-1-1-1,1 1 0,7 0 1,-10 0-22,0 0 0,0 0 0,0 1 0,0-1 0,0 1 0,0-1 0,0 1 0,0 0 1,0 0-1,0-1 0,0 1 0,0 1 0,-1-1 0,1 0 0,0 0 0,-1 1 0,1-1 0,-1 1 1,1-1-1,-1 1 0,0 0 0,0-1 0,1 1 0,-1 0 0,0 0 0,-1 0 0,1 0 0,0 0 0,-1 0 1,1 0-1,-1 0 0,1 0 0,-1 2 0,2 10 257,-1 0 1,-1 0 0,0-1-1,-2 16 1,1-18-151,-1 0 16,0 0 0,-1 0 0,0-1 0,0 1-1,-1-1 1,-6 10 0,6-11-2,0 0 1,0 0-1,1 1 0,0-1 0,1 1 1,0 0-1,-2 17 0,4-26-163,0 0-1,1 0 0,-1 0 0,0-1 1,0 1-1,1 0 0,-1-1 1,0 1-1,1 0 0,-1-1 1,1 1-1,-1 0 0,1-1 0,-1 1 1,1-1-1,0 1 0,-1 0 1,1-1-1,-1 0 0,1 1 0,0-1 1,0 1-1,-1-1 0,1 0 1,0 0-1,0 1 0,-1-1 1,1 0-1,0 0 0,0 0 0,-1 0 1,2 0-1,33 1 5,-25-1 5,20-1 30,-1 0 1,48-10 0,-50 5-1682,35-13 1,-21 5-3132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54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 80 6739,'0'0'7369,"-3"-5"-6435,2 3-905,0 0 62,0 0 0,0 1 1,0-1-1,0 0 0,-1 1 0,1-1 1,0 1-1,-1 0 0,1-1 0,-1 1 0,1 0 1,-1 0-1,0 0 0,1 0 0,-1 0 0,0 0 1,0 0-1,0 1 0,1-1 0,-1 1 1,0-1-1,0 1 0,0 0 0,0-1 0,-4 2 1,2-2-83,1 1 1,-1 1-1,0-1 1,0 1-1,1-1 1,-1 1 0,0 0-1,1 0 1,-1 1-1,1-1 1,-1 1-1,1 0 1,0-1 0,0 2-1,0-1 1,0 0-1,0 1 1,0-1-1,1 1 1,-1 0 0,1-1-1,-1 1 1,1 1-1,0-1 1,0 0-1,1 0 1,-1 1 0,-1 6-1,-2 6-5,0 0-1,1 1 1,1-1-1,1 1 1,1-1-1,0 1 1,1 0 0,4 30-1,-3-42-5,0 0-1,0 0 1,1 0-1,0 0 1,0 0 0,0 0-1,1 0 1,0-1-1,0 1 1,0-1-1,0 0 1,1 0-1,-1 0 1,1 0 0,0-1-1,0 1 1,1-1-1,-1 0 1,1 0-1,-1-1 1,1 1 0,7 1-1,1 2-4,0-1 0,1-1 0,0-1 0,0 0 0,0 0 0,0-2 0,19 1 0,-18-1 25,-1-1 0,1 0 0,0-1 0,-1-1-1,0 0 1,1-1 0,-1 0 0,0-2 0,26-10 0,-26 8 33,0-1 0,0-1 0,-1 0 0,19-17 0,-28 22-18,0 0 0,0 0 0,-1 0 0,0-1 0,1 1 0,-2-1 0,1 0 0,0 0 0,-1 0 0,0 0 0,0 0 0,-1 0 0,1-1 0,-1 1 0,-1-1 0,2-9 0,-2 5-23,0-6 26,0 0 0,-1 0 0,-6-28 0,6 38-29,-1 0-1,0 1 0,-1-1 1,1 0-1,-1 1 0,0 0 1,-1 0-1,1 0 0,-1 0 1,0 0-1,-1 1 0,1-1 1,-7-4-1,3 3-83,-1 1 1,0-1-1,0 2 0,0-1 0,-1 1 1,1 1-1,-1 0 0,0 0 1,0 1-1,-16-2 0,0 1-416,0 2 0,-51 4-1,54 3-5866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57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28 6883,'0'0'2804,"-16"18"-1739,-52 57-380,65-72-619,1 0 0,-1 0-1,1 1 1,-1-1 0,1 1-1,0-1 1,0 1 0,1-1-1,-1 1 1,1 0 0,0 0-1,0 0 1,0 0 0,0 0-1,1 0 1,-1 0 0,1 0-1,0 0 1,1 0 0,0 7-1,1 9 189,-1-12-138,0 0 0,0 0-1,1 0 1,0 0 0,1 0 0,0 0 0,0-1-1,1 1 1,0-1 0,0 0 0,0 0 0,11 12-1,-6-9-8,0 0 0,0 0-1,1-1 1,0 0 0,1-1-1,0 0 1,15 8-1,-15-11-17,1-1-1,0 1 0,0-2 1,0 0-1,0 0 0,23 1 0,-3-2 108,46-4-1,-71 1-168,0 0 0,0 0 0,0-1 0,0 0 0,0-1 0,-1 1-1,1-1 1,-1-1 0,1 1 0,-1-1 0,-1 0 0,1 0 0,0-1 0,-1 0 0,0 0 0,9-10 0,-8 7 30,-1 0 0,0 1 0,0-2 0,0 1 0,-1 0 1,-1-1-1,1 0 0,-1 0 0,-1 0 0,0 0 0,0-1 0,1-12 0,-2 8-16,-1 0 0,-1 0 0,0 0-1,-1 0 1,0 0 0,-1 1 0,-7-20 0,7 26-36,0-1 0,-1 2 0,0-1 0,0 0 0,0 1 0,-1 0 0,0 0 1,0 0-1,-1 0 0,1 1 0,-1 0 0,-1 0 0,1 1 0,-1 0 0,-7-4 1,2 3-4,1 0-1,0 1 1,-1 1 0,0 0 0,0 0 0,0 1 0,-13 0 0,-12 1-11,-38 3 0,69-1-5,0-1-1,0 1 1,0 1 0,0-1-1,0 1 1,0 0 0,0 0-1,1 1 1,-1 0 0,1 0-1,0 0 1,-1 1 0,2-1-1,-6 6 1,5-5-454,1 1 1,0 0-1,0 0 1,0 0-1,0 1 0,1-1 1,0 1-1,-3 7 1,-1 11-4285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09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0 130 8964,'0'0'5603,"15"0"-5459,17-1-98,0-2 1,0-1 0,33-9-1,95-31-203,-135 37 29,-25 7 124,24-7-1884,-1-1 0,0-1 0,25-12 1,-29 8-2801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0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 7267,'0'0'4722,"-9"69"-4177,6-31-177,3 2-192,0 4-176,0 0 0,0-3-208,12-1-1233,1-6-2192,0-4-3058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2.1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7972,'0'0'5394,"-31"133"-5074,31-89-64,0 2 81,0-6-97,0-5-176,0-3-48,0-6-16,0-6 0,0-6-208,0-8-1521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2.5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8788,'0'0'4133,"5"8"-3314,16 22-69,1-1 0,34 33 0,-24-26-817,35 48-1,-64-81-513,-1 0 1,0 1-1,0-1 0,-1 1 0,1 0 1,-1 0-1,0-1 0,1 1 0,-2 0 0,1 0 1,0 0-1,-1 8 0,0 5-5611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2.8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55 9108,'0'0'3634,"75"0"-3298,-51-2-128,1-2-96,-1 4-96,-2-2 0,0-4-16,3 0-16,-1-2-1937,3-4-672,-5-2-368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3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0 7491,'0'0'5328,"-12"19"-5050,-34 60 68,43-73-272,0 0-1,1 1 0,0-1 0,0 1 0,0 0 0,1-1 0,0 1 0,0 0 0,1 0 0,0 0 0,0 0 0,2 9 0,0 11 95,-2-10-83,0-1 0,1 1-1,1-1 1,5 18 0,-6-29-73,1 0 0,0 0 0,-1 0 0,2 0 0,-1 0 0,0-1 0,1 1 0,0-1 0,0 0 0,0 0 0,1 0 0,-1 0 0,1 0 0,0-1 1,0 1-1,1-1 0,4 3 0,-6-5-5,-1 0 1,1 0-1,-1 0 0,1 0 1,-1 0-1,1 0 1,0-1-1,-1 0 1,1 1-1,0-1 1,-1 0-1,1 0 1,0 0-1,-1-1 0,1 1 1,0-1-1,-1 1 1,1-1-1,-1 0 1,1 0-1,-1 0 1,1 0-1,-1-1 1,1 1-1,-1-1 1,0 1-1,0-1 0,0 0 1,0 1-1,0-1 1,0 0-1,-1-1 1,1 1-1,-1 0 1,3-4-1,3-6 23,-1 0 0,0-1 0,0 0 0,-1 0 0,4-20 0,-4 6-18,0 0-1,-3 0 1,0-1 0,-2-29 0,0 31-26,0 23-5,0 0 1,0-1-1,0 1 0,-1-1 0,1 1 0,-1 0 0,0-1 1,1 1-1,-2 0 0,1-1 0,0 1 0,-1 0 1,1 0-1,-1 0 0,0 0 0,0 1 0,-3-4 1,2 3 5,0 1 0,0 0 0,-1 0 1,1 1-1,-1-1 0,1 1 1,-1-1-1,1 1 0,-1 0 1,0 1-1,1-1 0,-1 1 1,0-1-1,0 1 0,-4 0 1,6 0 11,-1 0 0,0-1 1,1 1-1,-1 0 0,0 1 1,0-1-1,1 0 0,-1 1 1,1-1-1,-1 1 0,0 0 1,1 0-1,-1 0 0,1 0 1,0 0-1,-1 1 0,1-1 1,0 1-1,0 0 0,0-1 1,0 1-1,0 0 0,0 0 1,0 0-1,1 0 0,-1 1 1,1-1-1,0 0 0,-1 1 1,1-1-1,0 1 0,0-1 1,1 1-1,-1-1 0,0 1 1,1 0-1,0-1 0,0 1 1,0 3-1,-1-5 1,0 7 27,1 0-1,-1 0 0,1 1 1,0-1-1,3 13 1,-3-19-28,1 0 0,-1 0-1,1-1 1,0 1 0,0 0 0,0 0 0,0 0 0,0-1 0,0 1 0,0-1 0,1 1 0,-1-1-1,0 1 1,1-1 0,-1 0 0,1 1 0,0-1 0,-1 0 0,1 0 0,0 0 0,0-1 0,0 1-1,-1 0 1,1-1 0,0 1 0,0-1 0,4 1 0,13 1-44,0-1 0,-1 0-1,1-2 1,27-3 0,33-10-3296,-51 9 729,8 0-2078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4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53 6659,'0'0'2615,"7"-8"-2114,24-24-34,-29 30-391,0 1-1,1-1 1,-1 1-1,1 0 1,-1 0 0,1 0-1,-1 0 1,1 0 0,0 1-1,-1-1 1,1 1-1,0 0 1,-1 0 0,1 0-1,0 0 1,0 0-1,4 1 1,4 0 343,-10-1-391,0 1 1,0-1 0,-1 0 0,1 1 0,0-1 0,-1 1 0,1-1 0,0 1 0,-1-1 0,1 1 0,-1-1 0,1 1 0,0 0 0,-1-1 0,0 1 0,1 0 0,-1-1 0,1 1 0,-1 0 0,0 0 0,0-1 0,1 1 0,-1 0 0,0 0 0,0 0 0,0 0 0,0-1 0,0 1 0,0 0 0,0 1 0,0 33 800,0-27-502,-1-4-237,1 1 1,-1-1 0,0 0 0,0 1-1,0-1 1,-1 0 0,1 0-1,-1 0 1,0 0 0,0 0 0,-4 5-1,-2 5 124,9-13-227,0 0 0,1 0 0,-1 0 0,1 0 0,0 0 1,-1 0-1,1-1 0,0 1 0,-1 0 0,1-1 0,0 0 0,0 1 1,-1-1-1,1 0 0,3 0 0,4 2 16,-7-1-639,13 3 2096,-10-1-2869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4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0 139 2097,'0'0'8206,"1"-8"-7800,1-4-271,1 2-1,-1-1 1,2 0 0,6-13-1,-8 19 56,0 0-1,0 0 1,1 1 0,0-1-1,-1 1 1,2-1-1,-1 1 1,1 1-1,-1-1 1,1 0-1,0 1 1,0-1-1,9-4 1623,-7 25-1606,0-1 0,-2 2-1,0-1 1,-1 0 0,-1 1 0,0-1 0,-2 1 0,-1 22 0,2 18 56,10 25 48,-7-58-2435,3 49 0,-9-56-2597,-7-4-1540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4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0 139 2097,'0'0'8206,"1"-8"-7800,1-4-271,1 2-1,-1-1 1,2 0 0,6-13-1,-8 19 56,0 0-1,0 0 1,1 1 0,0-1-1,-1 1 1,2-1-1,-1 1 1,1 1-1,-1-1 1,1 0-1,0 1 1,0-1-1,9-4 1623,-7 25-1606,0-1 0,-2 2-1,0-1 1,-1 0 0,-1 1 0,0-1 0,-2 1 0,-1 22 0,2 18 56,10 25 48,-7-58-2435,3 49 0,-9-56-2597,-7-4-1540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5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46 9012,'0'0'5299,"122"-36"-4915,-80 30-288,0 2-96,-2 4-673,-9 0-5153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5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0 124 11317,'0'0'3666,"151"-66"-3602,-111 56-48,-5 4 48,-2-2-64,-2 2-112,-6-2-913,-3-2-1344,-9 0-1649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5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0 9812,'0'0'5507,"-3"134"-5347,3-94-128,0-1-16,3 1-16,5-4-864,8-6-1393,-1-8-1089,3-10 289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6.2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9764,'0'0'6708,"-42"81"-6564,42-55 176,2 4-320,5-4 32,-1 0-32,-1-4 0,-1-6-256,1-4-1265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6.5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7908,'0'0'8147,"35"44"-7314,-21-16-593,1 2 32,1 1-144,-1-1-128,-1 2 96,-1-4-64,-4 0-32,-3-2-384,-1-2-1489,-5 0-2289,0-4-3249</inkml:trace>
  <inkml:trace contextRef="#ctx0" brushRef="#br0" timeOffset="1">2 461 5731,'0'0'8852,"107"-54"-8644,-76 40-192,-1 2-16,1 1 0,0-3-753,0 0-2080,-6 0-1217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6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 0 9156,'0'0'6865,"-18"14"-6620,-53 47-10,68-58-217,0 1 1,0-1-1,0 1 1,1 0-1,-1 0 1,1 0-1,0 0 0,0 0 1,0 0-1,1 1 1,-1-1-1,1 0 1,0 1-1,1-1 1,-1 1-1,1 5 1,-2 6 19,-3 29 103,3 66 1,2-76-121,0-31-22,0 1 1,0 0-1,0-1 0,1 1 0,0 0 1,0-1-1,0 1 0,0 0 0,1-1 1,-1 0-1,1 1 0,1-1 0,-1 0 1,0 0-1,1 0 0,0 0 0,0-1 0,0 1 1,0-1-1,1 1 0,-1-1 0,1 0 1,0-1-1,0 1 0,0-1 0,0 1 1,0-1-1,1 0 0,-1-1 0,0 1 1,1-1-1,0 0 0,-1 0 0,9 0 1,-6 0 9,0 0 0,0-1 1,0-1-1,0 1 1,0-1-1,-1 0 1,1 0-1,0-1 1,0 0-1,-1 0 0,1-1 1,-1 0-1,9-4 1,-6 0 7,0 0 0,0-1 0,-1 0 0,0 0 1,0-1-1,0 1 0,8-15 0,-8 9-44,-1 0 1,0 0-1,-1 0 1,0-1-1,-1 0 1,-1-1-1,0 1 1,-1 0-1,-1-1 1,0 0-1,-1 0 1,-1 1-1,-1-1 1,0 0-1,-4-21 1,3 32-27,1 0 0,-1 0 1,1 0-1,-1 0 0,-1 1 0,1-1 1,-1 1-1,1 0 0,-1 0 0,-1 0 1,1 0-1,0 0 0,-1 1 0,0-1 1,0 1-1,0 0 0,0 0 0,0 0 1,-1 1-1,1 0 0,-8-3 0,-1 1 80,0 0 0,-1 1-1,1 0 1,-1 1 0,0 1-1,-21 0 1,34 1 4,-1 0 0,1 1 0,-1-1 0,1 0 0,0 1 0,-1-1 0,1 0 0,0 1 0,-1 0 0,1-1 0,0 1 0,0 0 0,-1 0 0,1-1 0,0 1 0,0 0 0,0 0 0,0 0 0,0 0 0,0 1 0,0-1 0,1 0 0,-1 0 0,0 0 0,1 1 0,-1-1 0,1 0 0,-1 1 0,1-1 0,0 1 0,-1 1 0,1 0-22,-1 0 0,1-1-1,0 1 1,0 0 0,0-1 0,0 1 0,1 0 0,-1-1 0,1 1 0,0 0 0,-1-1 0,1 1 0,0-1 0,1 1 0,-1-1 0,0 0 0,3 4 0,1-1-11,1 0 0,-1-1 0,1 1 0,0-1 0,0-1 0,0 1 0,1-1 0,-1 0 1,1 0-1,12 3 0,12 2-4,35 4 1,-36-7-60,-28-5 44,85 19-2800,-32 4-3850,-30-8 1239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7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3986,'0'0'10930,"0"0"-10915,0 1 0,0-1 0,0 0 0,0 1 0,0-1 0,0 0 0,0 1 0,1-1 0,-1 1 0,0-1 0,0 0 0,0 1 0,1-1 0,-1 0 0,0 0 0,0 1 0,1-1 0,-1 0 0,0 0 0,0 1 0,1-1 0,-1 0 0,0 0 0,1 1 0,-1-1 0,0 0 0,1 0 0,-1 0 0,6 1 28,0 0 0,0 0-1,0-1 1,0 0 0,0 0 0,0-1 0,7-1-1,13 0 163,-24 1-189,0 1 1,0 0 0,0 0-1,0 0 1,0 0-1,0 0 1,0 0-1,-1 0 1,1 1-1,0-1 1,0 1-1,0-1 1,0 1 0,0 0-1,-1-1 1,1 1-1,0 0 1,-1 0-1,1 1 1,-1-1-1,1 0 1,-1 0-1,1 1 1,-1-1-1,0 1 1,0-1 0,0 1-1,0-1 1,0 1-1,0 0 1,0-1-1,0 1 1,-1 0-1,1 0 1,-1 0-1,1 0 1,-1 0-1,0-1 1,1 4 0,4 44 412,-4-39-363,-1 1 0,2-1 0,0 1 0,3 12 0,-4-20-61,0-1 0,1 1 0,-1 0 0,0 0 0,1-1 0,0 1 0,0-1 0,0 1 0,0-1 0,0 0 0,0 1 0,0-1 0,1 0 0,-1-1 0,1 1-1,0 0 1,-1-1 0,7 3 0,6 0-80,1-1 0,-1-1-1,1 0 1,0-1 0,0 0 0,0-2-1,16-1 1,-8 0-470,22-1-1851,-1-3-2254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7.8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90 9877,'0'0'5602,"40"-6"-5602,2 0 80,0-2-80,0-3 96,-2 1-96,-3 0-64,-3 0-768,-3 0-1713,-9 0-833,-7 2-2369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8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1 704,'0'0'11109,"-11"137"-10756,8-91-177,3-2-64,0 0-112,0-8 0,5-8-352,17-10-1249,2-10-1761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5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46 9012,'0'0'5299,"122"-36"-4915,-80 30-288,0 2-96,-2 4-673,-9 0-5153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8.5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 0 6963,'0'0'7716,"-38"74"-7508,34-48 32,-1 4-112,1 0-112,-3 0 16,5-5-32,0-5-80,2-6-656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8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 9652,'0'0'6838,"2"15"-6483,-1 1-282,-1-9-44,0 0 0,1 0 0,0 0 0,0-1 0,1 1 0,0 0 0,0 0 0,0-1 0,1 1 1,0-1-1,7 10 0,50 63 406,-44-61-579,-1 1 0,-1 0 0,-1 0 0,0 2-1,-2-1 1,11 27 0,-20-40-830,0-1 0,-1 0-1,0 1 1,0 0 0,-1 10 0,0 4-3343</inkml:trace>
  <inkml:trace contextRef="#ctx0" brushRef="#br0" timeOffset="1">0 495 8948,'0'0'3426,"142"-32"-3346,-104 26 48,1 0-128,-3-2-48,-3-2-32,0-2-1249,-4-2-928,-3-4-288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9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151 113 6675,'0'0'7097,"-13"-6"-6313,-44-15-232,56 20-525,-1 1 0,0-1 0,0 1-1,0-1 1,0 1 0,0 0 0,0 0 0,0 0-1,0 0 1,0 0 0,0 0 0,0 0-1,1 1 1,-1-1 0,0 1 0,0-1 0,0 1-1,0 0 1,1 0 0,-1 0 0,0 0 0,1 0-1,-1 0 1,0 0 0,1 0 0,0 1-1,-1-1 1,1 0 0,0 1 0,0 0 0,-1-1-1,1 1 1,0 0 0,1-1 0,-2 4 0,-2 5 2,1 0 0,0 0 0,1 0 0,0 0 0,0 12 1,1-14-15,-4 129 47,6-100-60,-2-33-3,1 0 0,1 1-1,-1-1 1,1 0-1,-1 1 1,1-1-1,0 0 1,1 0-1,-1 0 1,1 0 0,0 0-1,0 0 1,0 0-1,0 0 1,1-1-1,0 1 1,-1-1-1,1 0 1,0 0-1,5 3 1,-3-2-5,1-1 0,0 1 0,0-2 0,0 1 0,1-1 0,-1 0 0,1 0-1,-1-1 1,1 1 0,-1-2 0,1 1 0,11-1 0,-12 0 15,0 0 0,0-1-1,1 0 1,-1 0 0,0 0 0,0-1 0,0 0-1,0 0 1,-1 0 0,1-1 0,0 0-1,-1 0 1,6-4 0,-4 0 23,1 1 1,-1-1-1,0-1 0,-1 1 1,0-1-1,0 0 0,8-16 1,-5 6-29,-2-1 0,0 0 0,0-1 0,-2 0 0,-1 0 0,0 0 0,-2 0 1,0 0-1,-1-1 0,-3-30 0,2 45-96,0 1-1,-1 0 1,0-1-1,0 1 1,0 0 0,0 0-1,-1 0 1,0-1 0,0 2-1,-1-1 1,0 0-1,1 0 1,-1 1 0,-1 0-1,1-1 1,-7-5 0,5 6 31,0 0 1,-1 1-1,1-1 1,-1 1-1,0 0 1,0 1-1,0-1 1,0 1-1,0 1 1,0-1-1,0 1 1,-1 0-1,-10 0 1,7 0 94,0 0 0,0 2 0,0-1 0,0 1 0,0 0 0,-12 4 0,19-4 8,0 0-1,0 0 0,1 1 0,-1-1 0,0 1 0,1-1 0,-1 1 0,1 0 0,0 0 0,-1 0 1,1 0-1,0 0 0,0 1 0,1-1 0,-1 1 0,0-1 0,1 1 0,0 0 0,-1-1 0,1 1 1,0 0-1,0 0 0,1 0 0,-1 0 0,0 4 0,0-1 7,0 0 0,1 0 0,-1 0 1,1 0-1,1 1 0,-1-1 0,1 0 0,2 8 0,-2-11-25,0 0 0,0-1-1,1 1 1,-1 0-1,1 0 1,0-1 0,0 1-1,0-1 1,0 1 0,0-1-1,0 0 1,1 0-1,-1 0 1,1 0 0,-1 0-1,1-1 1,4 3-1,8 2 67,0 0 0,1-1-1,0-1 1,-1-1 0,2 0-1,-1 0 1,0-2 0,29-1-1,-7-2-1566,0-1 0,60-15 0,-64 10-4090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9.8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 6339,'0'0'4922,"9"-7"-4471,26-20-19,-32 25-361,0 0 0,0 0 1,1 1-1,-1 0 0,0-1 0,1 1 0,-1 1 0,1-1 0,-1 0 0,1 1 0,0 0 1,-1 0-1,7 0 0,-9 0-56,0 0 1,1 0-1,-1 1 1,1-1-1,-1 0 1,1 1 0,-1-1-1,0 0 1,1 1-1,-1 0 1,0-1-1,1 1 1,-1 0-1,0 0 1,0 0-1,0 0 1,0 0-1,0 0 1,0 0-1,0 0 1,0 0-1,0 0 1,0 0 0,-1 1-1,1-1 1,0 0-1,-1 1 1,1 1-1,1 54 1168,-3-31-143,1-26-899,0 1-137,1 0-1,-1 0 1,1 0-1,-1 0 1,1 0-1,-1 0 1,1 0-1,0 0 1,-1 0 0,1 0-1,0 0 1,0-1-1,0 1 1,1 1-1,2 0 28,1 1-1,-1 1 1,0-1-1,0 1 1,0-1-1,-1 1 1,1 0-1,-1 1 1,0-1-1,0 1 1,0-1-1,-1 1 1,1 0 0,-1 0-1,0 0 1,-1 0-1,1 0 1,-1 0-1,0 1 1,0-1-1,-1 0 1,0 1-1,0-1 1,0 0-1,0 1 1,-1-1-1,0 0 1,0 1-1,0-1 1,-1 0-1,-2 6 1,-24 25-3481,-11 1-5218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22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80 8612,'0'0'6253,"-4"0"-6132,2 0-101,1 0-5,-1 1 0,0-1 0,1 0 0,-1 0 0,0 0 0,0 0 1,1 0-1,-1 0 0,0-1 0,0 1 0,1-1 0,-3 0 0,4 1 1,0 0 0,0-1 0,0 1 0,-1 0 1,1 0-1,0 0 0,0-1 0,0 1 0,0 0 1,0 0-1,0 0 0,0 0 0,0-1 0,0 1 1,0 0-1,1 0 0,-1 0 0,0-1 0,0 1 1,0 0-1,0 0 0,0 0 0,0 0 0,0-1 1,0 1-1,0 0 0,1 0 0,-1 0 0,0 0 1,0 0-1,0-1 0,0 1 0,0 0 0,1 0 1,-1 0-1,0 0 0,0 0 0,0 0 0,1 0 1,-1 0-1,0 0 0,20-8 125,0 0 0,0 2 0,1 1 0,22-4 0,-17 4-120,137-22-96,-93 24-5744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23.2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9380,'0'0'4658,"2"116"-4610,0-77-16,2 5-32,-1 4 0,1-2-16,7-6-960,2-10-1473,7-10-1057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23.5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1 6003,'0'-1'10743,"0"6"-10932,-1 20 353,-2 0 1,-12 46-1,6-29-134,-2 21 773,4-25-3178,3-18-5930,8-35 3487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23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 6531,'0'0'5138,"8"-1"-3996,-2 0-1027,-4 0-14,0 0-1,0 0 1,1 1 0,-1-1 0,0 1-1,0-1 1,1 1 0,-1 0 0,0 0-1,1 0 1,-1 0 0,0 0 0,1 1 0,-1-1-1,0 1 1,0-1 0,1 1 0,-1 0-1,0 0 1,0 0 0,0 0 0,0 0-1,0 1 1,0-1 0,-1 1 0,1-1-1,0 1 1,-1-1 0,3 4 0,5 16 396,0-1 0,9 42 0,8 19-148,11 0-371,-19-48-3285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24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 8468,'0'0'5218,"13"0"-4257,5 0-145,7 0-480,3 0-80,5 0-176,3 0-80,4 0 0,0-2-944,-3-6-2177,-6 0-1746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24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67 6003,'0'0'5608,"-7"15"-5360,0 0-204,3-8-11,0 1 0,1 0 0,0 0-1,0 0 1,0 0 0,1 0 0,1 1 0,0-1 0,0 1-1,0 8 1,0 19 577,0-11-216,1 1-1,5 35 1,-4-55-336,0 0-1,0 0 1,0 0-1,1-1 1,0 1-1,1 0 1,-1-1-1,1 0 1,0 0-1,0 1 0,0-2 1,1 1-1,0 0 1,0-1-1,8 7 1,-7-8-35,0 0 0,1-1 0,-1 0 0,1 0 0,0 0 0,0-1 1,0 0-1,0 0 0,-1-1 0,1 1 0,0-1 0,0 0 0,8-2 0,5 2 25,-15 0-34,0-1 0,0 1 0,0-1 0,0 0 0,0 0 0,0 0 0,0 0 0,-1-1 1,1 1-1,0-1 0,-1 0 0,0 0 0,7-5 0,-4 1 20,0 0 1,-1 0-1,1 0 0,-1 0 0,0-1 0,6-11 1,-5 5 12,1-1 0,-2 0 0,1 0 0,-2-1 0,0 1 0,-1-1 0,2-19 0,-3 15-155,-1 0-1,-1 0 0,-1 0 0,0 0 1,-8-34-1,8 49 2,-1-1 1,1 0-1,-1 0 1,0 1-1,-1-1 1,1 1 0,-1 0-1,1-1 1,-1 1-1,-1 0 1,1 1-1,0-1 1,-1 1-1,0-1 1,0 1-1,0 0 1,0 0-1,0 1 1,-1-1-1,1 1 1,-1 0 0,0 0-1,1 1 1,-1-1-1,0 1 1,0 0-1,-6 0 1,1 0 74,1 0 1,0 0 0,-1 1-1,1 1 1,-1-1-1,-13 4 1,20-3 93,1-1 0,-1 1 1,1 0-1,0 0 0,0 0 0,-1 0 0,1 1 1,0-1-1,0 0 0,0 1 0,0-1 0,1 1 1,-1 0-1,0 0 0,1 0 0,-1 0 0,1 0 1,-1 0-1,1 0 0,0 0 0,0 0 0,0 1 0,0-1 1,1 1-1,-1-1 0,0 0 0,1 1 0,0-1 1,-1 4-1,1-2-18,-1 1 0,1-1 1,0 0-1,0 0 0,0 0 1,1 0-1,0 0 0,-1 0 0,1 0 1,0 0-1,1 0 0,-1 0 1,1-1-1,0 1 0,0 0 0,0-1 1,0 0-1,1 1 0,-1-1 1,1 0-1,0 0 0,0 0 0,0-1 1,0 1-1,0-1 0,1 1 1,-1-1-1,1 0 0,-1 0 0,1-1 1,0 1-1,0-1 0,0 0 1,5 1-1,7 2-30,1-1 1,0 0-1,31 0 1,10 2-1557,-49-4 213,1 1-1,-1 0 0,18 7 0,-2 4-3075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5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0 124 11317,'0'0'3666,"151"-66"-3602,-111 56-48,-5 4 48,-2-2-64,-2 2-112,-6-2-913,-3-2-1344,-9 0-1649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25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6883,'0'0'8100,"0"15"-7527,0-4-438,0 1-1,1-1 0,0 0 0,0 1 1,6 17-1,-6-26-129,0 0 0,0-1 0,0 1 1,1 0-1,-1-1 0,1 1 0,0-1 0,0 1 0,0-1 0,0 0 1,0 0-1,0 0 0,0 0 0,1 0 0,-1-1 0,1 1 1,-1-1-1,1 1 0,0-1 0,-1 0 0,1 0 0,0 0 0,0 0 1,0-1-1,0 1 0,0-1 0,4 0 0,4 1-87,0 0-1,1-1 0,-1-1 0,1 0 1,-1 0-1,0-1 0,0-1 1,1 0-1,-2 0 0,1-1 0,0 0 1,11-8-1,19-14-4802,-26 13 950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25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0 9444,'0'0'7668,"-24"116"-7396,24-77-272,0 7 48,0 2-48,0 0-1217,0-2-3729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09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 92 10565,'0'0'2115,"-19"0"-580,-6-1-1052,5 0-16,0 1-1,-22 3 1,40-3-419,0 1 0,0 0 1,0 0-1,0 0 0,0 0 0,0 0 0,0 0 1,0 0-1,1 1 0,-1-1 0,0 1 0,1-1 1,-1 1-1,1-1 0,0 1 0,-1 0 0,1 0 1,0 0-1,0 0 0,0 0 0,0 0 0,1 0 1,-1 0-1,1 0 0,-1 0 0,0 3 0,-1 8-69,-1 1 0,0 23 0,3-34 58,-2 18-18,2 1-1,0-1 0,1 0 1,1 0-1,1 0 1,1 0-1,8 22 0,-10-37-19,0 1-1,1-1 0,0 0 0,0-1 0,0 1 0,1 0 0,0-1 0,0 0 0,0 0 1,1 0-1,0 0 0,0-1 0,0 0 0,0 0 0,1 0 0,-1-1 0,1 1 0,0-1 0,0-1 1,0 1-1,0-1 0,1 0 0,-1-1 0,1 1 0,-1-1 0,13 0 0,-6 0 26,0-2-1,0 1 1,0-1 0,-1-1-1,1-1 1,-1 1-1,0-2 1,1 0-1,-1 0 1,-1-1 0,1-1-1,-1 0 1,0 0-1,0-1 1,-1-1-1,0 0 1,14-14 0,-13 12 2,0-1 1,-1-1 0,0 0 0,-1 0 0,0-1 0,-1 0-1,11-24 1,-15 28-9,-1 0-1,0 1 0,0-1 1,-1 0-1,0 0 0,0-1 1,-1 1-1,-1 0 0,0-1 1,0 1-1,0 0 0,-1 0 1,-1-1-1,-2-9 0,1 12-9,0 0 0,-1 0 0,0 1-1,0-1 1,0 1 0,-1 0-1,0 0 1,0 0 0,-1 1 0,1 0-1,-1 0 1,0 0 0,-12-6-1,3 2 3,0 1 0,0 1-1,0 0 1,-1 1-1,-21-5 1,12 7-20,0 1 1,0 1 0,-29 2-1,45 0 0,8 0-13,-1 0 0,1 0 1,0 0-1,0 0 0,0 0 1,-1 0-1,1 0 0,0 1 0,0-1 1,0 0-1,0 1 0,0-1 1,-1 1-1,1-1 0,0 1 0,0 0 1,0-1-1,1 1 0,-1 0 1,0 0-1,0-1 0,0 1 1,0 0-1,1 0 0,-2 2 0,1 0-333,0 0-1,0 0 0,1 0 0,-1 0 0,1 0 1,-1 0-1,1 1 0,0 3 0,0 13-4114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10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280 68 8740,'0'0'1171,"-22"2"-325,-73 7 832,88-8-1483,0 0 0,-1 1 0,1 0-1,0 0 1,0 1 0,0 0 0,0 0 0,1 1 0,-1-1 0,1 1-1,0 1 1,0-1 0,1 1 0,-1 0 0,1 1 0,0-1 0,0 1 0,1 0-1,0 0 1,0 0 0,-6 13 0,5-6-157,0 0 0,1 0 0,0 1 0,1-1 0,1 1-1,0 0 1,1 0 0,1 0 0,1 22 0,0-30-32,0 0 0,1 0-1,-1 0 1,1-1 0,0 1 0,1-1-1,-1 1 1,1-1 0,0 0 0,1 0-1,-1 0 1,1 0 0,0-1 0,0 1-1,0-1 1,1 0 0,-1-1 0,1 1-1,0-1 1,0 0 0,0 0 0,1 0-1,-1-1 1,11 4 0,4 0 25,-1 0 1,1-2 0,0 0 0,0-1-1,1-2 1,20 1 0,-28-2-6,1-1 1,-1 0-1,0-1 1,0 0 0,0-1-1,0-1 1,0 0-1,0 0 1,-1-2-1,0 1 1,0-2-1,0 1 1,-1-1 0,0-1-1,-1 0 1,1-1-1,-2 0 1,1-1-1,-1 1 1,0-2 0,-1 1-1,-1-1 1,11-19-1,-13 20-12,-1-1 0,0 0 0,0 0 0,-1 0 0,-1 0-1,0 0 1,1-20 0,-2 24-6,-1 1 0,-1 0 0,1 0 0,-1 0 1,0-1-1,0 1 0,-1 0 0,1 0 0,-1 1 0,-1-1 0,1 0 0,-1 1 0,0-1 0,0 1 0,-8-9 0,1 4-1,-1 1-1,0 0 0,0 1 1,-1 1-1,0-1 0,-1 2 1,1 0-1,-1 0 0,0 1 1,-1 1-1,1 0 0,-27-3 1,-13 0 10,0 3 1,-54 2-1,86 2-8,12 0-124,-30 1 273,39-1-193,-1 0-1,1 0 0,-1 0 1,1 0-1,-1 0 0,1 1 1,-1-1-1,1 0 0,-1 0 1,1 0-1,-1 0 0,1 1 1,0-1-1,-1 0 1,1 1-1,-1-1 0,1 0 1,0 0-1,-1 1 0,1-1 1,0 1-1,-1-1 0,1 0 1,0 1-1,0-1 0,-1 1 1,1-1-1,0 1 0,0-1 1,0 1-1,0-1 1,-1 1-1,1-1 0,0 1 1,0-1-1,0 1 0,0-1 1,0 1-1,0-1 0,1 1 1,-1-1-1,0 1 0,0-1 1,0 0-1,0 1 1,0-1-1,1 1 0,-1-1 1,0 1-1,0-1 0,1 1 1,-1-1-1,0 0 0,1 1 1,-1-1-1,0 0 0,1 1 1,-1-1-1,1 0 0,0 1 1,21 15-2935,16 3-2301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11.4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 65 5186,'0'0'7569,"-2"-6"-6323,1 4-1156,1 0 1,-1 0-1,1 1 0,-1-1 1,0 0-1,0 0 0,1 1 1,-1-1-1,0 0 0,-1 1 1,1-1-1,0 1 0,0 0 1,-1-1-1,1 1 0,-1 0 1,1 0-1,-1 0 0,1 0 1,-1 0-1,0 0 0,1 0 1,-1 0-1,0 1 0,0-1 1,0 1-1,1-1 0,-1 1 1,0 0-1,0 0 0,0 0 1,0 0-1,0 0 0,-3 0 1,-6 0-17,1 1 0,-1-1 0,0 2 0,1-1 0,0 2 1,-1-1-1,-12 6 0,17-5-69,0 0 0,0 0 0,0 1 0,0 0 0,1 0 0,-1 1 0,1-1 0,0 1 0,0 0 0,1 1 0,0-1 0,-6 9 0,5-4-3,0-1 0,1 1 0,0-1-1,1 1 1,0 1 0,0-1 0,1 0 0,0 1-1,0 18 1,2-22-5,0 0-1,0 0 1,1 0-1,0 0 1,0 0-1,0 0 1,1-1 0,0 1-1,1 0 1,-1-1-1,1 0 1,1 1-1,-1-1 1,1 0 0,6 7-1,-2-5-1,-1-1 0,1 0-1,0-1 1,1 0 0,-1 0 0,1-1-1,1 0 1,-1 0 0,0-1 0,17 4-1,-10-4 19,0-1-1,0 0 0,1-2 1,-1 0-1,33-2 0,-44 1 12,1-1-1,0 0 1,-1 0-1,0-1 1,1 1-1,-1-1 1,0 0-1,0-1 1,0 1-1,0-1 1,0 0 0,0 0-1,-1-1 1,0 1-1,1-1 1,-1 0-1,-1 0 1,1-1-1,3-4 1,-2 1 31,-1 1 1,0-1-1,0 0 1,-1 0-1,0-1 1,0 1-1,-1-1 1,0 1-1,-1-1 1,0 0-1,1-14 1,-2 12-29,0-13 18,-1-1 0,-6-38 0,6 56-32,0 0 0,-1 0 0,0 1 0,-1-1 0,0 0 0,0 1 0,0 0 0,0-1 0,-1 1 0,0 1 0,-1-1 0,1 1 0,-10-10 0,9 12-2,0 0-1,0 0 1,0 1 0,-1 0 0,1 0-1,0 0 1,-1 0 0,0 1 0,1 0-1,-1 0 1,0 0 0,-6 1 0,-10 0-191,-39 4 1,49-2-371,1 0 0,0 1 0,-1 1 0,-15 7-1,-8 3-4555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35.2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 11 11493,'0'0'5848,"-15"12"-5685,-46 39-56,55-45-96,1 0 0,1 0 0,-1 1 0,1 0 0,0 0 0,1 0 1,0 0-1,0 1 0,0-1 0,1 1 0,0 0 0,-1 9 0,-2 7 45,-4 16-39,2 1 0,1 0 0,3-1 0,1 44 0,2-78-18,1 1 1,-1 0-1,1 0 0,1-1 1,0 1-1,0 0 0,0-1 1,0 0-1,1 1 0,0-1 0,1 0 1,-1 0-1,1-1 0,0 1 1,1-1-1,-1 0 0,1 0 0,0 0 1,0-1-1,1 0 0,-1 0 1,1 0-1,0-1 0,8 5 0,-2-3 19,1 0 0,-1-1 0,1 0-1,0 0 1,0-1 0,0-1-1,0-1 1,0 0 0,0 0 0,1-1-1,25-4 1,-32 2 3,0 0 0,1 0 1,-1-1-1,0 0 0,-1-1 0,1 0 1,0 0-1,-1 0 0,0-1 0,0 0 1,0 0-1,-1 0 0,0-1 0,0 0 1,8-11-1,-5 4 17,1 0 0,-2-1 1,0 0-1,0 0 1,-2-1-1,8-27 0,-9 25-11,-2-1-1,0 1 1,0-1-1,-2 0 1,0 1 0,-1-1-1,-1 0 1,-1 1-1,0-1 1,-1 1-1,-1 0 1,-1 0-1,-8-17 1,9 24-13,0 0 0,0 1 0,-1 0-1,0 0 1,-1 1 0,0-1 0,0 1 0,-1 1 0,0 0 0,0 0 0,-1 0-1,0 1 1,0 0 0,0 1 0,-1 0 0,0 0 0,0 1 0,0 1 0,0 0 0,-1 0-1,1 1 1,-19-2 0,-87 1-217,116 3 155,-1 0 1,0 0-1,1 0 0,-1 0 0,1 0 0,-1 0 0,0 0 0,1 0 0,-1 0 0,1 0 0,-1 0 0,1 0 0,-1 1 0,0-1 0,1 0 0,-1 0 0,1 1 0,-1-1 0,1 0 0,-1 1 0,1-1 0,-1 0 0,1 1 0,-1-1 0,1 1 0,0-1 0,-1 1 0,1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46.5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 8180,'0'0'8892,"0"13"-8532,0-3-279,-10 259 409,10-268-30,-1 17-2842,30-44-10145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46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8948,'0'0'7379,"0"18"-7250,0 6 127,2 4-192,-2 3 0,0 3-48,0 0-32,0-4 0,0-6-977,0-6-1296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47.2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1 108 13622,'0'0'3586,"115"-36"-3234,-56 20-112,10 0-96,6 2-64,-2 0-64,-6 4-16,-8 8-336,-8 2-496,-6 0-1585,-10 0-2610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47.5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 13942,'0'0'3426,"90"32"-3250,-34-32-32,3 0-32,3 0-48,0-2-64,-6-8 32,-5 0-32,-7 2-288,-4 0-640,-5 4-1233,-11 4-1841,-8 0-2545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5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0 9812,'0'0'5507,"-3"134"-5347,3-94-128,0-1-16,3 1-16,5-4-864,8-6-1393,-1-8-1089,3-10 289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47.9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9044,'0'0'6963,"7"0"-6859,7-1-96,-9 1 15,1 0-1,0 0 0,-1 0 0,1 0 1,0 1-1,7 2 0,-11-3-5,0 1 0,0 0-1,-1 0 1,1 0 0,0 0-1,-1 0 1,1 0 0,-1 0-1,1 1 1,-1-1 0,0 0-1,1 1 1,-1-1 0,0 1-1,0-1 1,0 1 0,0 0 0,0 0-1,-1-1 1,1 1 0,0 0-1,-1 0 1,1 0 0,-1 0-1,0 3 1,2 15 206,-2 1-1,0-1 1,-2 1-1,-7 39 1,0-3-10,9-53-187,-1 1 1,0 0-1,1 0 1,0-1-1,0 1 0,1 0 1,1 9-1,-1-13-22,0 1 1,-1-1-1,1 0 0,0 1 0,0-1 1,0 0-1,0 0 0,0 0 0,0 0 0,0 0 1,1 0-1,-1 0 0,0 0 0,1 0 1,-1-1-1,0 1 0,1 0 0,-1-1 1,1 1-1,-1-1 0,1 0 0,-1 1 0,1-1 1,-1 0-1,1 0 0,2 0 0,13 0-8,0 0 0,0-1-1,0 0 1,-1-2-1,1 0 1,0-1-1,15-6 1,108-50-3090,-130 55 2526,60-31-6812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2.6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313 58 624,'0'0'13855,"-12"-8"-13042,-39-25-151,46 31-536,0-1 0,0 1-1,1 0 1,-1 0 0,-1 1 0,1 0 0,0 0-1,0 0 1,0 0 0,-1 1 0,1 0 0,0 0-1,0 0 1,-7 2 0,-8-1-1,14-1-106,0 0 1,0 1-1,1-1 1,-1 1-1,0 1 1,1-1-1,-1 1 1,1 0-1,0 0 1,-1 0-1,1 1 1,0 0-1,0 0 1,1 0-1,-1 1 1,1 0-1,-1-1 1,1 2-1,-4 4 1,3-2-12,0 0 1,1 1-1,0-1 1,0 1 0,1 0-1,0 0 1,0 0-1,1 0 1,0 0-1,1 0 1,-1 1 0,1 13-1,0-7-22,1 0 1,1 0-1,0 1 0,5 21 0,-3-29 10,-1-1 1,1 1-1,1 0 0,-1-1 0,1 1 0,1-1 1,-1 0-1,1-1 0,11 12 0,-6-6 5,1-1-1,0-1 0,1 0 0,0 0 0,1-2 0,0 1 0,0-1 1,1-1-1,-1-1 0,2 0 0,-1 0 0,1-2 0,0 1 0,0-2 1,0 0-1,0-1 0,17 0 0,-27-1 4,1-1-1,0 0 1,0 0 0,0-1-1,0 0 1,0 0-1,0 0 1,-1 0 0,1-1-1,0 0 1,-1 0 0,1-1-1,-1 0 1,0 0 0,0 0-1,0 0 1,0-1-1,-1 0 1,1 0 0,-1 0-1,0 0 1,0-1 0,-1 1-1,5-9 1,-1 3 29,-2-1 1,1 0-1,-1 0 1,-1 0-1,0-1 1,-1 1-1,0-1 1,2-18 0,-3 9 5,-1-1 1,0 0 0,-6-40 0,4 57-31,0 0-1,0 1 1,0-1-1,-1 0 1,0 1-1,0 0 1,0-1-1,0 1 1,-1 0-1,1 0 0,-1 0 1,0 1-1,-1-1 1,1 1-1,0-1 1,-1 1-1,0 0 1,0 1-1,0-1 1,0 1-1,-8-4 1,-7-2-120,-1 1 0,0 0 0,-37-5 0,1-1-1801,47 10-1628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5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61 8996,'0'0'3879,"-13"21"-3076,-35 69-395,45-85-366,1-1 0,0 1 0,1 0 0,-1-1-1,1 1 1,0 0 0,0 0 0,0 0 0,1 0-1,-1 0 1,1 0 0,1 8 0,0 4 103,-1-10-118,1 0 0,-1 0 0,1 0 0,0 0 1,1 0-1,0-1 0,0 1 0,0 0 0,1-1 1,0 1-1,0-1 0,1 0 0,-1 0 0,1 0 0,1-1 1,-1 1-1,1-1 0,0 0 0,0 0 0,0-1 1,1 0-1,8 6 0,-2-4-11,0 0 0,1 0 0,0-1 1,0-1-1,0 0 0,1 0 0,-1-2 0,1 0 0,0 0 1,21-1-1,-29 0 5,1-1 0,-1 0 1,1 0-1,-1-1 0,1 0 0,-1 0 0,1 0 1,-1-1-1,0 0 0,0 0 0,0-1 1,0 1-1,0-1 0,0-1 0,-1 1 1,1-1-1,-1 0 0,0 0 0,0-1 1,-1 1-1,1-1 0,-1 0 0,0 0 1,0 0-1,3-9 0,2-1 33,-1-1 0,-1-1 0,0 1 1,-1-1-1,-1 0 0,-1-1 0,0 1 0,-1-1 0,-1 1 0,-1-1 0,-1 0 0,0 0 1,-5-30-1,4 43-30,0 1 0,0-1 1,-1 1-1,1 0 1,-1 0-1,0 0 0,-1 0 1,1 0-1,-1 0 1,0 0-1,1 1 0,-2-1 1,1 1-1,0 0 0,-1 0 1,1 0-1,-1 1 1,0-1-1,0 1 0,0 0 1,0 0-1,0 0 1,-1 0-1,1 1 0,-5-1 1,-11-3 55,0 2 1,0 1 0,0 0-1,-25 2 1,42 0-96,-4 0 30,0 0 0,0 1 0,1 0 0,-14 3 0,0 7-1155,19-10 875,0 0 0,1 0 0,-1 0 0,0 0 0,1 0 0,-1 0 1,1 0-1,-1 0 0,1 1 0,-1-1 0,1 0 0,0 0 0,-1 0 0,1 1 0,0-1 1,0 2-1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5.5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 13510,'0'0'2959,"6"0"-2962,128 3 138,138-4-1401,-268 1 624,0-1-1,0 1 1,0-1-1,0 0 1,0 0-1,0 0 1,0 0-1,-1-1 1,1 1-1,4-4 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5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0 8404,'0'0'7187,"-38"136"-6691,29-86-336,-2 1-15,0 3-129,4 0-32,7-4-977,0-6-1872,0-9-2402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6.1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1 12246,'0'0'5781,"-3"7"-5672,-4 8-81,1 1-1,0 0 0,1 1 0,-3 20 0,-8 80 15,6-38-54,3-18-712,7-36-2399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6.5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1 8740,'0'0'5709,"4"-1"-5154,-1 1-453,-1 1 0,1-1 0,-1 1 0,0-1 0,0 1 0,1 0 0,-1 0 0,0 0 0,0 0 0,0 0-1,0 1 1,0-1 0,0 1 0,0-1 0,-1 1 0,1 0 0,0-1 0,-1 1 0,0 0 0,1 0 0,1 4 0,31 59 881,-17-31-786,18 24-28,-21-38-552,-2 0 1,0 1 0,11 29-1,-18-16-7076</inkml:trace>
  <inkml:trace contextRef="#ctx0" brushRef="#br0" timeOffset="1">0 411 10309,'0'0'4898,"71"30"-4514,-38-22-256,-2 0-112,0-4 32,0 0-48,0-4-752,3 0-2354,-6 0-1119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7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 52 8324,'0'0'8241,"-17"8"-7852,-2 1-323,1 1 0,-19 13 0,34-20-53,0 0-1,0 0 1,0 0 0,1 0 0,-1 1 0,1-1 0,-1 1-1,1 0 1,0-1 0,1 1 0,-1 0 0,1 0-1,0 1 1,0-1 0,0 0 0,0 0 0,1 0-1,-1 5 1,-1 8 35,-4 26 0,1 2 1,3-1 0,5 61-1,-3-101-52,0 0-1,0-1 1,1 1-1,0 0 0,0-1 1,0 1-1,0 0 1,0-1-1,1 0 0,-1 1 1,1-1-1,0 0 1,0 0-1,1 0 0,-1 0 1,0 0-1,1 0 1,0-1-1,0 1 0,-1-1 1,2 0-1,-1 0 1,0 0-1,0 0 0,0 0 1,1-1-1,-1 0 1,6 2-1,8 1-1,-1-1 1,1-1-1,0-1 1,0 0-1,18-2 1,-12 1 43,-16 0-29,-1 0-1,1-1 0,0 0 1,-1 0-1,0-1 1,1 1-1,-1-1 0,0-1 1,0 1-1,0-1 0,0 0 1,0 0-1,0-1 1,7-6-1,-6 3-3,0 0 1,0 0 0,-1-1-1,0 0 1,0 0-1,-1 0 1,0-1 0,6-17-1,-2 2-52,-2-1 0,0 1 1,-2-2-1,-1 1 0,-1-1 0,0-40 0,-3 56 16,0-1-1,-1 1 1,0-1 0,-1 1-1,0-1 1,0 1-1,-1 0 1,-1 0 0,-6-15-1,7 21 31,0-1-1,0 1 1,-1-1 0,1 1-1,-1 0 1,0 1-1,0-1 1,0 1-1,0-1 1,0 1-1,-1 0 1,0 1 0,1-1-1,-1 1 1,0 0-1,0 0 1,-1 1-1,1-1 1,0 1 0,-9-1-1,5 1 43,1 0 1,-1 0-1,0 1 0,0 0 1,1 1-1,-1 0 0,-14 3 0,20-3-26,-1 0-1,1 1 0,0-1 1,0 1-1,1 0 0,-1 0 0,0 0 1,1 0-1,-1 0 0,1 1 1,-1-1-1,1 1 0,0-1 0,0 1 1,0 0-1,1 0 0,-1 0 1,1 0-1,-1 0 0,1 0 1,0 0-1,-1 7 0,0-1 9,0 0 0,0 0 0,1 1 0,0-1 0,1 1 0,0-1 0,1 1 0,0-1 0,0 1 0,1-1 0,4 14 0,-4-17-22,1-1-1,-1 0 0,1 1 0,0-1 0,0-1 0,1 1 0,-1 0 0,1-1 0,0 0 0,0 1 0,1-2 0,-1 1 0,1 0 0,0-1 0,0 0 0,0 0 0,0-1 0,0 1 0,10 2 1,5-1-364,-1-1 1,1 0-1,0-2 1,0 0-1,36-3 1,-3 0-5478,-24 2-2590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7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1 10261,'0'0'6152,"-5"11"-5840,-17 38-171,21-46-136,0 0-1,0 0 0,0 0 0,1 1 0,-1-1 0,1 0 0,0 0 1,0 0-1,0 1 0,0-1 0,1 0 0,-1 0 0,1 0 1,0 0-1,0 0 0,0 0 0,0 0 0,0 0 0,1 0 0,-1 0 1,1 0-1,3 3 0,3 2-2,-1 0 0,1-1 0,0 0 0,18 11-1,-17-11 12,50 29 76,-43-28-60,-1 2 0,1-1 0,-2 2 0,27 24 1,-39-33-21,0-1 1,-1 1 0,1 0-1,-1-1 1,0 1 0,0 0-1,0 0 1,0 0-1,0 0 1,0 0 0,0 0-1,0 0 1,-1 0 0,1 1-1,-1-1 1,0 0 0,0 0-1,1 0 1,-1 1 0,-1-1-1,1 0 1,0 0 0,0 1-1,-1-1 1,0 0 0,1 0-1,-1 0 1,0 0 0,-2 4-1,1-3-15,-1 0 0,1 0 0,-1 0-1,0 0 1,0 0 0,0-1-1,0 1 1,-1-1 0,1 0 0,-1 0-1,1 0 1,-1 0 0,0-1 0,0 1-1,-4 0 1,-7 1-1388,0-1 0,0-1 0,-24 0 0,13-1-2883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7.8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1 108 12534,'0'0'4914,"152"-40"-4610,-94 28-176,8-2-128,1-6-704,-1-2-7428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6.2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9764,'0'0'6708,"-42"81"-6564,42-55 176,2 4-320,5-4 32,-1 0-32,-1-4 0,-1-6-256,1-4-1265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18.8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 1 3265,'0'0'12203,"-18"16"-12005,-57 55 119,72-68-289,1-1 0,-1 1-1,1 0 1,0 0 0,0 0-1,0 1 1,0-1 0,1 0-1,-1 1 1,1-1 0,0 1-1,0-1 1,0 1 0,0 0-1,1-1 1,-1 1 0,1 0-1,1 6 1,-1 4 63,-2 11 54,-1 9-2,2 1-1,6 65 1,-3-93-142,-1-1 1,1 1-1,1-1 0,-1 0 0,1 0 0,0 0 1,0 0-1,1-1 0,0 1 0,0-1 1,0 0-1,0 0 0,1 0 0,0-1 0,0 0 1,0 0-1,1 0 0,-1 0 0,1-1 0,0 0 1,11 4-1,-4-2 10,-1-1-1,2 0 1,-1-1 0,0 0-1,1-1 1,-1-1 0,1 0-1,-1-1 1,24-2 0,-27 0 8,-1-1 1,0 0 0,0 0 0,0-1 0,0 0 0,-1-1 0,0 1-1,1-2 1,-2 1 0,1-1 0,-1 0 0,0-1 0,0 0-1,0 0 1,5-9 0,1 0 23,-2-1 0,0 0-1,-1 0 1,-1-1 0,-1 0-1,9-27 1,-14 35-25,0 0 0,0 0-1,-1 0 1,-1-1 0,0 1 0,0-1 0,-2-19 0,1 25-15,-1 1 1,0-1-1,-1 1 1,1 0-1,-1 0 1,1 0-1,-1-1 1,-1 2-1,1-1 1,0 0-1,-1 0 1,0 1-1,0-1 1,0 1-1,0 0 1,-1 0-1,1 0 1,-1 0-1,1 1 1,-7-4-1,-6-2 31,-1 1 0,1 1 0,-1 0 0,0 2 0,0-1 0,-1 2 0,-18-1-1,-128 0 352,105 4-339,58 0-77,0 0 1,1 0 0,-1 1 0,0-1 0,1 0-1,-1 0 1,0 0 0,1 0 0,-1 1 0,1-1 0,-1 0-1,0 0 1,1 1 0,-1-1 0,1 0 0,-1 1-1,1-1 1,-1 1 0,1-1 0,0 1 0,-1-1-1,1 1 1,-1-1 0,1 1 0,0-1 0,-1 1-1,1 0 1,0-1 0,0 1 0,0-1 0,-1 1 0,1 0-1,0 1 1,2 24-3786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26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39 11445,'0'0'6403,"-3"-1"-6315,-9-3-61,18 5-46,-1-1 1,1 1 0,-1-1-1,1 0 1,10-2-1,9 1 29,54 2 78,68-1-2619,-120-2 319,0 0 0,1-2 0,31-9 0,-20 1-4359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27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9845,'0'0'5058,"0"6"-5202,5 14 144,-3 4 112,5 2-112,-3 0-48,0-2-865,3-4-511,0-4-545,2-8-256,2-8 352,2 0-3393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27.4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 10277,'0'0'5586,"-8"65"-5538,8-45 0,0 2 16,0 0-112,0 0 48,0-4-48,0-4-1280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27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67 12582,'0'0'3009,"126"-36"-2641,-71 26-224,3 2-96,4 0 64,2 4-112,5 4-32,-5 0-96,-2 0-1584,-11 2-1586,-9 8-720</inkml:trace>
  <inkml:trace contextRef="#ctx0" brushRef="#br0" timeOffset="1">295 411 12454,'0'0'2241,"133"-10"-2065,-80-2-160,2 0 16,3-2-16,-3 2-16,-4 0-368,-6 6-2626,-12 1-1200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28.1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31 10757,'0'0'3759,"16"-5"-3735,50-15 13,-64 19-30,1 0-1,-1 0 0,0 0 0,0 1 0,1-1 1,-1 1-1,0-1 0,1 1 0,-1 0 1,0 0-1,1 0 0,-1 0 0,0 1 1,1-1-1,-1 0 0,0 1 0,1 0 0,-1 0 1,4 1-1,-5 0 15,0 0 1,-1-1-1,1 1 1,0 0-1,0 0 1,-1 0-1,1 0 1,-1-1-1,0 1 1,0 0-1,1 0 1,-1 0-1,-1 0 1,1 0-1,0 3 1,-1 8 158,1 4 63,-2 1 1,0-1-1,-1 1 1,-1-1-1,0 0 1,-11 25-1,13-36-183,-11 35 263,13-39-314,-1 1 1,1-1 0,-1 1-1,1-1 1,0 1 0,0-1-1,0 1 1,0-1 0,1 1-1,-1-1 1,1 1 0,-1-1-1,2 4 1,1-4-14,-1-1 0,1 0 1,-1 0-1,0 0 0,1 0 0,0 0 0,-1 0 1,1 0-1,0-1 0,-1 0 0,1 1 0,0-1 1,-1 0-1,1 0 0,0 0 0,5-2 0,2 2 10,0 0-137,1-1 0,-1 0 0,0-1 0,0 0 0,1-1 0,-2 0 1,1 0-1,0-1 0,-1 0 0,13-7 0,21-15-3572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29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 0 9700,'0'0'5888,"-16"10"-5503,-48 33-129,59-38-195,0 0 0,1 1 0,-1-1 0,1 1 0,1 0-1,-1 0 1,1 0 0,0 1 0,0-1 0,1 1 0,0 0 0,0 0 0,1 0 0,-2 13 0,0-1 52,-1-3-84,2 1 1,0-1 0,1 1-1,1 21 1,0-32-31,1 0 0,0 0 1,0 0-1,0 0 1,1-1-1,0 1 0,0 0 1,0 0-1,1-1 1,0 0-1,0 1 0,0-1 1,1 0-1,6 8 1,-2-7 2,0 1 0,0-1-1,0 0 1,1 0 0,0-1 0,0-1 0,0 1 0,1-2 0,-1 1 0,1-1 0,14 2 0,2-1 19,2-1 1,-1-1-1,29-3 1,-47 0-4,1 0 0,-1-1-1,0 0 1,0-1 0,0 0 0,0-1 0,-1 1-1,0-2 1,1 1 0,-1-1 0,-1 0 0,1-1-1,-1 0 1,0 0 0,0-1 0,-1 1 0,1-1-1,8-14 1,-10 14 2,-1 0 0,1 0 1,-1 0-1,0 0 0,-1-1 0,0 1 0,0-1 0,-1 0 1,0 0-1,0 0 0,-1 0 0,0-1 0,0 1 0,-1 0 1,0 0-1,0-1 0,-1 1 0,0 0 0,-1 0 0,1 0 1,-7-15-1,4 16-10,-1 0 1,1 0-1,-1 0 1,-1 0 0,0 1-1,0 0 1,0 0-1,0 1 1,-1 0-1,0 0 1,0 0 0,0 1-1,-1 0 1,1 1-1,-11-4 1,-7-2-7,-1 1-1,0 1 1,-40-5 0,17 7-713,-66 1 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31.3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0 9604,'0'0'5907,"-20"14"-4882,-63 47-596,80-59-416,0 1 0,0-1 0,1 0 0,-1 1 0,1 0 0,0-1 0,0 1 0,0 0 1,0 0-1,0 0 0,1 0 0,-1 0 0,1 1 0,0-1 0,0 0 0,0 1 0,0-1 0,1 1 0,-1-1 0,1 5 0,-1 4 28,-1 6-5,1 0-1,0 0 1,1 0 0,4 24-1,-2-32-31,0 0 0,1 0-1,0-1 1,0 1-1,1-1 1,0 1 0,1-1-1,11 17 1,-8-15-14,1 0-1,0-1 1,0 0 0,1 0 0,0-1 0,1 0-1,17 11 1,-21-16 6,0-1-1,0 0 1,0 0-1,0 0 0,0-1 1,1 0-1,-1 0 1,1-1-1,-1 0 0,1-1 1,0 1-1,-1-1 1,1-1-1,0 0 1,8-1-1,-9-1 11,1 1 0,-1-1 0,1-1 0,-1 1 0,0-1 0,0-1 0,-1 1 0,0-1 0,1 0-1,-1-1 1,-1 1 0,1-1 0,8-12 0,-5 6 10,-1-1 0,0 0 0,0 0 0,-2-1 0,1 0 0,5-21 0,-9 27-3,-1-1 1,0 0-1,0 0 0,-1 1 1,0-1-1,-1 0 1,0 0-1,0 0 1,-1 0-1,0 0 1,-1 0-1,1 0 1,-2 1-1,1-1 0,-2 1 1,1 0-1,-1-1 1,0 1-1,0 1 1,-1-1-1,0 1 1,-1 0-1,-11-13 1,9 12-9,0 1 0,0 0 0,0 0 0,-1 1 0,0 0 0,0 0 1,-1 1-1,0 0 0,0 1 0,0 0 0,0 0 0,0 1 1,-1 1-1,-16-3 0,69 15-4846,-15-2 1937,13-2-1439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31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 11573,'0'0'5603,"60"-2"-5571,-16-4 96,3 4-128,-1-1 64,3 3-64,-5 0 0,-8 0-448,-3 0-1297,-13 0-2273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32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 13078,'0'0'5058,"-22"100"-4994,22-57-16,0 5-48,0 4-32,5 4-560,6-2-721,2-7-1904,5-11-1233,2-14-1617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00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37 9412,'0'0'4301,"-9"0"-3754,-42 0 16,50 1-509,-1-1 0,0 1 1,1-1-1,-1 1 0,1 0 0,-1-1 1,1 1-1,-1 0 0,1 0 1,-1 0-1,1 0 0,0 1 0,0-1 1,0 0-1,0 1 0,0-1 1,0 0-1,0 1 0,0-1 0,0 1 1,0-1-1,1 1 0,-1 0 1,1-1-1,-1 1 0,1 2 0,-9 46 63,6-23-84,2 0-1,1 0 1,1 0 0,8 41-1,-6-56-22,0 1 0,1-2 0,0 1-1,1 0 1,0-1 0,1 0 0,0 0 0,1-1-1,0 0 1,0 0 0,2 0 0,9 9 0,-11-14-6,-1 1 0,1-1 0,1-1 0,-1 1 0,1-1 0,-1-1 0,1 1 0,0-1 0,0 0 0,1-1 0,-1 0 0,0-1 0,1 1 0,-1-2 0,1 1 0,0-1 0,-1 0 0,17-3 0,-11 0 3,-1 1 0,0-2 0,0 0 0,0 0 0,0-1 0,-1-1 0,0 0 0,0-1 0,0 0 0,-1-1 0,12-10 0,-19 14-5,-1 1 1,0-1 0,0 0 0,0 0-1,0 0 1,0 0 0,-1 0 0,0-1-1,0 1 1,0-1 0,-1 1-1,1-1 1,0-8 0,0-2 23,-1-1 1,-1-30-1,-1 15 25,0 21-43,0 1-1,-1-1 1,0 1 0,0 0 0,-1-1-1,0 1 1,-1 1 0,0-1 0,0 0-1,-1 1 1,0 0 0,0 0 0,-13-13-1,7 8 18,-1 1 0,0 1 0,0 1-1,-1-1 1,0 2 0,-1 0 0,-19-9 0,24 14-42,1 1 1,-1 1 0,0 0 0,0 0 0,-1 0 0,1 1 0,0 1-1,-16 0 1,23 0-41,-4 25-5732,2-8 1061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6.5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7908,'0'0'8147,"35"44"-7314,-21-16-593,1 2 32,1 1-144,-1-1-128,-1 2 96,-1-4-64,-4 0-32,-3-2-384,-1-2-1489,-5 0-2289,0-4-3249</inkml:trace>
  <inkml:trace contextRef="#ctx0" brushRef="#br0" timeOffset="1">2 461 5731,'0'0'8852,"107"-54"-8644,-76 40-192,-1 2-16,1 1 0,0-3-753,0 0-2080,-6 0-1217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32.4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5 10053,'0'0'8174,"-8"-1"-7827,-21-3-248,29 4-99,-1 0 1,1 0-1,0 0 0,-1 0 1,1 0-1,0 0 1,-1 0-1,1 0 1,0 0-1,-1 0 1,1 0-1,0 1 1,0-1-1,-1 0 1,1 0-1,0 0 1,-1 0-1,1 0 1,0 1-1,0-1 1,-1 0-1,1 0 1,0 1-1,0-1 1,0 0-1,-1 0 1,1 1-1,0-1 1,0 0-1,0 0 1,0 1-1,0-1 1,-1 0-1,1 1 1,0-1-1,0 0 1,0 1-1,0-1 1,0 0-1,0 1 0,0-1 1,0 0-1,0 0 1,0 1-1,0-1 1,0 0-1,1 1 1,-1-1-1,0 0 1,0 1-1,0-1 1,1 2 3,-1 8 7,0 26 15,-1 0-1,-9 55 1,6-69-262,1 0 1,1 36-1,2-57 75,0-1 0,0 1 0,0-1 0,0 0 0,0 1 0,0-1 1,0 0-1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32.7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3 10389,'0'0'4581,"8"-1"-3949,-3 1-546,-1-1-1,1 1 1,-1 0 0,1 0 0,-1 0 0,1 1-1,-1-1 1,1 1 0,-1 0 0,1 0 0,-1 1-1,0-1 1,0 1 0,0 0 0,0 0 0,0 1-1,0-1 1,5 5 0,4 6 121,-1 0-1,0 1 1,-1 0-1,-1 1 1,16 28 0,33 88-18,-49-108-241,-7-15-677,0 0 1,-1 1 0,1-1-1,-2 0 1,2 17 0,-2-5-4275</inkml:trace>
  <inkml:trace contextRef="#ctx0" brushRef="#br0" timeOffset="1">0 483 6995,'0'0'10149,"111"-19"-9941,-60 19-160,0 0 0,-3 0-48,1 0-64,4 0-1649,5 0-2977,-1 0 864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33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82 10885,'0'0'6163,"-9"11"-5947,2-3-208,3-4-11,1 0 1,-1 1-1,0-1 0,1 1 1,0 0-1,0 0 0,1 0 1,-1 0-1,1 0 0,0 1 1,1-1-1,-1 1 0,1-1 1,-1 11-1,1 10 8,1-1 0,1 0 0,1 0 0,7 33 0,-7-51-9,0 0 0,0 1 0,1-1-1,0 0 1,0-1 0,0 1 0,1-1 0,0 1 0,1-1 0,-1 0 0,1-1 0,0 1 0,1-1 0,-1 0 0,1 0 0,0-1 0,0 1 0,1-1 0,7 3 0,-8-4 0,0 0 0,1-1 1,-1 0-1,0-1 0,1 1 1,0-1-1,-1 0 0,1-1 1,-1 0-1,1 0 0,0 0 0,-1-1 1,1 0-1,-1 0 0,1 0 1,-1-1-1,9-3 0,-7 1 16,-1 0-1,1 0 1,0-1-1,-1 0 1,0 0-1,0-1 1,-1 0-1,1 0 1,-1 0-1,-1-1 1,1 0-1,6-11 1,-5 3 11,0 0 0,-1 0 0,0-1 0,-1 0 1,-1 0-1,-1-1 0,0 1 0,-1-1 0,-1 1 0,0-1 1,-2 0-1,-2-25 0,2 35-33,0 0 1,0 1-1,-1-1 0,1 1 0,-1-1 1,-1 1-1,1 0 0,-1 0 1,0 0-1,-1 0 0,1 0 1,-1 1-1,0 0 0,-1-1 0,1 1 1,-1 1-1,-7-7 0,5 6 0,-1 1 0,1-1-1,-1 1 1,0 1-1,0-1 1,0 1 0,-1 1-1,1-1 1,-1 1 0,1 1-1,-1 0 1,-17 0 0,24 1 13,-6-1 43,-1 1 1,1 1-1,-1 0 1,1 0 0,-12 3-1,17-3-19,0 0 0,1 0 0,-1 0-1,1 1 1,-1-1 0,1 1 0,0 0 0,0 0 0,0-1-1,0 1 1,0 1 0,0-1 0,0 0 0,1 0-1,-1 1 1,1-1 0,-1 1 0,1-1 0,0 1-1,-1 4 1,0-2-16,0 0 0,0 0 0,1 0 0,0 1 0,0-1 0,0 1 0,1-1 0,0 1 0,0-1 0,0 0 0,0 1 0,1-1 0,0 1 0,0-1 1,1 0-1,-1 0 0,1 1 0,0-1 0,1 0 0,-1-1 0,1 1 0,0 0 0,0-1 0,1 0 0,-1 1 0,1-1 0,0-1 0,0 1 0,0 0 0,9 5 0,6 0 7,0-1 0,0-1-1,0 0 1,1-2 0,0 0 0,0-1 0,24 1 0,148-1-2065,-117-5-1553,-32 1-1330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33.6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0 6979,'0'0'8127,"-7"5"-7890,-1 2-91,1 0 0,-1 1 0,1 0 0,0 0 0,1 0 0,0 1 0,0 0 0,1 0 0,0 1 0,-5 16 0,4-3 40,1 1 0,1 1 0,1-1 0,1 0-1,2 36 1,0-57-182,0 0 0,1 0 0,-1 0 1,1 0-1,0 0 0,0 0 0,0 0 0,0 0 0,0-1 0,1 1 0,-1 0 0,1-1 0,0 1 0,-1-1 0,1 1 0,1-1 0,-1 0 0,0 0 1,0 0-1,1 0 0,-1 0 0,1 0 0,0-1 0,-1 1 0,1-1 0,0 0 0,0 0 0,0 0 0,5 1 0,1 0 5,-1 0 0,0-1 0,1 0 0,-1-1 0,0 0 1,1 0-1,-1-1 0,1 1 0,-1-2 0,9-2 0,7-13 24,-24 17-25,0-1 0,1 1 0,-1 0 0,1 0 0,-1-1 0,1 1 0,-1-1 0,0 1 0,1 0 0,-1-1 0,0 1 0,1-1 0,-1 1 0,0 0 0,1-1 0,-1 1 0,0-1 0,0 1 0,0-1 0,0 1 0,1-1 0,-1 0 0,0 1 0,0-1 0,0 1 0,0-1 0,0 1 0,0-1 0,0 1 0,-1-1-1,1 1 1,0-1 0,0 1 0,0-1 0,0 1 0,-1-1 0,1 1 0,0-1 0,0 1 0,-1-1 0,1 1 0,0 0 0,-1-1 0,1 1 0,-1-1 0,1 1 0,0 0 0,-1-1 0,1 1 0,-1 0 0,0-1 0,-6 0-12,-1-1 1,0 1-1,0 0 0,1 1 1,-17 0-1,9 1-414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46.7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62 169 2465,'0'0'6390,"-3"-5"-5883,1 1-2,-7-16-644,6 1 5570,-7 19-2553,-14 1-2565,22 4-306,0-1-1,1 0 1,-1 1 0,1-1 0,0 1 0,0-1-1,1 1 1,-1 0 0,1-1 0,0 1 0,0 0 0,2 6-1,-2 6-9,0-8-6,0 0 0,1 0 1,0-1-1,0 1 0,1 0 0,0 0 0,5 12 0,-5-16 2,1 0-1,-1-1 0,1 0 0,0 1 1,1-1-1,-1-1 0,1 1 0,-1 0 1,1-1-1,0 0 0,1 1 1,-1-2-1,0 1 0,8 3 0,0-1-2,0-1 1,1-1-1,0 0 0,-1 0 0,1-1 0,0-1 0,0 0 0,0-1 0,14-1 0,-7 1 8,-12-1 6,0 0 0,0 0 0,-1-1 0,1 0 0,-1 0 0,1-1 0,-1 0 0,0 0-1,0-1 1,0 0 0,0 0 0,-1 0 0,1-1 0,-1 0 0,-1-1 0,1 1 0,-1-1 0,0 0 0,0 0 0,0-1 0,-1 1 0,4-9 0,-5 9-1,0 1 0,0-1 0,-1 1 0,1-1 0,-2 0 0,1 0 1,0 0-1,-1 0 0,0 0 0,-1 0 0,1-1 0,-1 1 0,-1 0 0,1 0 1,-1 0-1,0 0 0,0 0 0,-1 0 0,1 0 0,-2 0 0,1 0 1,0 0-1,-1 1 0,0-1 0,0 1 0,-1 0 0,0 0 0,-7-7 0,-1 2-22,0 0 0,-1 1 0,0 0-1,0 1 1,-1 1 0,0 0 0,-1 1 0,0 0-1,0 2 1,0-1 0,0 2 0,-1 0-1,1 1 1,-1 0 0,1 1 0,-1 1-1,0 1 1,-23 3 0,36-3-1,1-1 1,0 1 0,0 0-1,0-1 1,1 1-1,-1 0 1,0 0-1,0 0 1,0 1 0,1-1-1,-1 0 1,0 1-1,1-1 1,0 1 0,-1-1-1,1 1 1,0 0-1,0 0 1,-1-1-1,2 1 1,-1 0 0,0 0-1,0 0 1,0 0-1,1 0 1,-1 0-1,1 0 1,0 0 0,0 0-1,-1 1 1,1-1-1,1 3 1,-1-1-324,0 0-1,1 1 1,-1-1 0,1 0-1,0 0 1,0 0 0,1 0 0,-1 0-1,1 0 1,0 0 0,0 0 0,0-1-1,1 1 1,-1-1 0,5 5-1,34 21-4778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47.3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 88 9268,'0'0'4706,"-20"6"-3377,-61 21-587,79-27-725,1 0 0,-1 1 0,1-1-1,-1 1 1,1-1 0,-1 1 0,1 0 0,0 0 0,-1-1 0,1 1 0,0 0 0,0 0 0,-1 0 0,1 0 0,0 1 0,0-1 0,0 0 0,0 0 0,1 1 0,-1-1 0,0 0-1,0 1 1,1-1 0,-1 1 0,1-1 0,-1 1 0,1-1 0,0 1 0,-1-1 0,1 1 0,0 2 0,0 2 44,-1 3-40,0 0 0,0 0 0,1-1 1,0 1-1,1 0 0,0 0 1,0-1-1,1 1 0,0-1 0,0 1 1,1-1-1,0 0 0,1 0 0,0 0 1,8 12-1,-7-14-24,0 0 0,0 0 0,1-1 0,0 0 0,0 0 1,0 0-1,1-1 0,0 0 0,0 0 0,0-1 0,0 1 0,0-2 0,1 1 0,-1-1 0,1 0 1,0-1-1,14 2 0,-9-2 8,-1 0 0,1-1-1,0 0 1,0-1 0,0 0 0,0-1 0,0-1 0,-1 0 0,16-6 0,-22 6 15,0 0 0,0 0 1,0-1-1,-1 1 1,1-1-1,-1-1 0,0 1 1,0-1-1,0 1 0,-1-1 1,0-1-1,0 1 0,0-1 1,-1 1-1,1-1 1,-1 0-1,-1 0 0,1-1 1,2-10-1,-3 9 5,0 1-1,0 0 1,-1-1-1,0 1 1,-1-1 0,1 0-1,-1 1 1,-1-1-1,1 1 1,-2-1 0,1 1-1,-1-1 1,0 1-1,0 0 1,-1-1 0,0 1-1,0 1 1,0-1-1,-1 0 1,0 1 0,-1 0-1,1 0 1,-1 0-1,-1 0 1,1 1 0,-12-9-1,8 7-6,-1 0 0,1 1 0,-1 1 0,0 0 0,-1 0 1,1 1-1,-1 0 0,-20-4 0,6 4-57,0 0 0,-46 2 0,70 2-8,0-1 0,1 1 0,-1 0 0,0 0 0,0 0 0,1 1 0,-1-1 0,0 0 0,0 0 0,1 0 0,-1 0 0,0 1 0,1-1 0,-1 0 0,0 1 0,1-1 0,-1 0 0,1 1 0,-1-1 0,0 1 0,1-1 0,-1 1 0,1-1 0,0 1 0,-1 0 0,1-1 0,-1 1 0,0 1 0,0 21-3792,2-15 2267,0 20-5482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50.5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 36 3169,'0'0'9365,"-22"0"-7885,-71-1-370,89 1-1029,-1 1-1,1-1 1,-1 1 0,1 0-1,0 0 1,0 1-1,0-1 1,-1 1-1,1 0 1,1 0 0,-1 0-1,0 1 1,0-1-1,1 1 1,0 0-1,-1 0 1,1 0-1,0 0 1,1 1 0,-1-1-1,0 1 1,1 0-1,0-1 1,0 1-1,0 0 1,-1 5 0,1-5-48,-3 6 5,1 1-1,1 0 0,0 0 0,0 0 1,1 0-1,0 0 0,1 13 1,2 79 50,-1-102-88,0 4 7,1 1 0,-1 0 0,1 0 0,1 0 0,-1-1 0,1 1 0,0-1 0,0 1 0,1-1 0,-1 0 0,1 1 0,0-2 1,1 1-1,-1 0 0,1-1 0,0 1 0,0-1 0,0 0 0,1 0 0,-1-1 0,1 1 0,0-1 0,7 4 0,0-2-1,-1-1 0,1 0 0,0-1 0,0 0 0,0-1 0,0 0 0,0-1 0,1 0 0,-1-1 0,15-1 0,-19 0-1,-1-1 0,0 1 0,0-1 1,1 0-1,-1-1 0,0 0 0,-1 0 0,1 0 1,-1-1-1,1 0 0,-1 0 0,0-1 0,-1 0 1,1 0-1,-1 0 0,0-1 0,6-7 0,-4 4 9,-1 0-1,-1 0 1,0-1 0,0 0-1,-1 0 1,0 0-1,0 0 1,-1 0-1,-1-1 1,1 0-1,0-16 1,-2 18-7,-1-1 0,0 1 0,0-1 1,0 0-1,-2 1 0,1-1 0,-1 1 0,0 0 0,-1 0 1,0 0-1,-1 0 0,0 0 0,0 0 0,0 1 0,-1 0 0,-1 0 1,0 0-1,0 1 0,0 0 0,-1 0 0,-13-11 0,13 12-65,0 1 0,0 0 0,-1 0 0,1 1 0,-1 0 0,0 0 0,0 1 0,-13-4 0,-18 2-4022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27.8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3166 0 7876,'0'0'5127,"-5"19"-3907,3-6-1006,-4 10 147,2 1-1,0 0 1,0 35-1,6-37 38,0 0 0,11 43 1,3 22 87,-13-49-391,-1 1 0,-1 0 0,-3 0 0,-1 0 0,-1 0 0,-3 0 0,-17 57 0,-9-7-70,-3-3 0,-4 0 0,-4-3 0,-96 138 0,75-136-85,-4-2 0,-3-4 0,-161 137 1,85-97 42,-4-6 0,-205 114 0,233-158 2,-295 155-93,381-206 22,-2-1 0,0-2-1,-1-1 1,0-2-1,0-3 1,-2 0 0,-62 3-1,46-10-14,0 4 1,0 2-1,0 2 0,-103 33 0,138-34-28,1 0 0,0 1 1,0 2-1,1 0 0,0 2 0,-23 18 0,31-21-622,0 0-1,0-1 1,-1 0-1,-1-2 1,1 0-1,-1 0 0,-1-1 1,0-2-1,-29 8 1,45-13 620,-1 1-1,0-1 1,0 0 0,0 0 0,1 0 0,-1 0 0,0 0-1,0 0 1,1-1 0,-1 1 0,0-1 0,0 1-1,1-1 1,-1 1 0,0-1 0,1 0 0,-1 0-1,1 0 1,-1 0 0,1 0 0,-1 0 0,-1-2-1,-12-24-3189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28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1 11029,'0'0'240,"-64"111"-32,49-65 1025,6 0 624,9 0-1057,0 2-496,4-3 0,18-3 48,9-4-79,3-8-209,8-6-64,11-10-16,7-14 16,4-6-1041,-4-32-1200,-12-10-2337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28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4 6259,'0'0'2969,"-4"-4"-1691,3 12-1134,-1-1-1,2 1 1,-1-1-1,1 1 1,0 0-1,2 11 1,-1 6 73,2 15-120,1 0 0,2-1 0,15 52 1,3 20-49,-11-32 29,27 153 89,8 240 1,-47 532 3663,-3-358-3257,3-601-563,3-1 0,2 1 1,14 56-1,-17-91 1067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6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 0 9156,'0'0'6865,"-18"14"-6620,-53 47-10,68-58-217,0 1 1,0-1-1,0 1 1,1 0-1,-1 0 1,1 0-1,0 0 0,0 0 1,0 0-1,1 1 1,-1-1-1,1 0 1,0 1-1,1-1 1,-1 1-1,1 5 1,-2 6 19,-3 29 103,3 66 1,2-76-121,0-31-22,0 1 1,0 0-1,0-1 0,1 1 0,0 0 1,0-1-1,0 1 0,0 0 0,1-1 1,-1 0-1,1 1 0,1-1 0,-1 0 1,0 0-1,1 0 0,0 0 0,0-1 0,0 1 1,0-1-1,1 1 0,-1-1 0,1 0 1,0-1-1,0 1 0,0-1 0,0 1 1,0-1-1,1 0 0,-1-1 0,0 1 1,1-1-1,0 0 0,-1 0 0,9 0 1,-6 0 9,0 0 0,0-1 1,0-1-1,0 1 1,0-1-1,-1 0 1,1 0-1,0-1 1,0 0-1,-1 0 0,1-1 1,-1 0-1,9-4 1,-6 0 7,0 0 0,0-1 0,-1 0 0,0 0 1,0-1-1,0 1 0,8-15 0,-8 9-44,-1 0 1,0 0-1,-1 0 1,0-1-1,-1 0 1,-1-1-1,0 1 1,-1 0-1,-1-1 1,0 0-1,-1 0 1,-1 1-1,-1-1 1,0 0-1,-4-21 1,3 32-27,1 0 0,-1 0 1,1 0-1,-1 0 0,-1 1 0,1-1 1,-1 1-1,1 0 0,-1 0 0,-1 0 1,1 0-1,0 0 0,-1 1 0,0-1 1,0 1-1,0 0 0,0 0 0,0 0 1,-1 1-1,1 0 0,-8-3 0,-1 1 80,0 0 0,-1 1-1,1 0 1,-1 1 0,0 1-1,-21 0 1,34 1 4,-1 0 0,1 1 0,-1-1 0,1 0 0,0 1 0,-1-1 0,1 0 0,0 1 0,-1 0 0,1-1 0,0 1 0,0 0 0,-1 0 0,1-1 0,0 1 0,0 0 0,0 0 0,0 0 0,0 0 0,0 1 0,0-1 0,1 0 0,-1 0 0,0 0 0,1 1 0,-1-1 0,1 0 0,-1 1 0,1-1 0,0 1 0,-1 1 0,1 0-22,-1 0 0,1-1-1,0 1 1,0 0 0,0-1 0,0 1 0,1 0 0,-1-1 0,1 1 0,0 0 0,-1-1 0,1 1 0,0-1 0,1 1 0,-1-1 0,0 0 0,3 4 0,1-1-11,1 0 0,-1-1 0,1 1 0,0-1 0,0-1 0,0 1 0,1-1 0,-1 0 1,1 0-1,12 3 0,12 2-4,35 4 1,-36-7-60,-28-5 44,85 19-2800,-32 4-3850,-30-8 1239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29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64 7347,'0'0'2327,"18"-6"-2140,33-10-112,1 4 1,93-12-1,264 18 482,-242 8-556,-166-2 63,-1 0 1,1 0-1,-1 0 1,1 0-1,-1 0 1,1 0-1,-1 1 1,1-1-1,0 0 1,-1 0-1,0 1 1,1-1-1,-1 0 1,1 1-1,-1-1 0,1 0 1,-1 1-1,0-1 1,1 1-1,-1-1 1,0 1-1,1-1 1,-1 1-1,0-1 1,0 1-1,1-1 1,-1 1-1,0-1 1,0 1-1,0-1 1,0 2-1,1 25 653,-13 25-392,1-16-102,1 0 0,2 1-1,1 1 1,-1 43 0,3 157 133,6-165-398,5 928-161,-6-974 63,1 2-876,-6 46 1,5-69 713,-1 1 1,-1 0 0,1-1-1,-1 1 1,0-1 0,-1 0-1,0 0 1,0 1 0,0-2 0,0 1-1,-1 0 1,-6 6 0,9-10 148,-1-1 0,0 1 0,0-1 0,1 0 0,-1 1 0,0-1 0,0 0 0,0 0 0,-1 0 0,1-1 0,-4 2 0,-28 0-3392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0.2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 11349,'0'0'1217,"-2"26"-561,-1 3-388,-2 14 110,3 0-1,2 45 1,26 188 222,0-4-344,10 240 555,-34-483-679,2-1 0,1 1 0,14 45 0,-16-64-128,0 0 1,2 0 0,-1 0 0,1-1 0,0 1 0,1-1-1,0-1 1,1 1 0,0-1 0,0 0 0,0 0-1,1-1 1,11 7 0,-10-8-8,0-2 1,0 1-1,1-2 0,0 1 0,0-1 0,0 0 1,0-1-1,19 1 0,90-1-29,-72-3 28,15 1-520,109-15 1,-141 9 197,0 0 1,-1-2-1,0-1 0,-1-2 0,48-24 0,25-24-6186,-53 29 691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1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 1745,'0'0'8332,"30"0"-8783,-3-1-1852,-11-6-298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1.5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 1153,'48'-12'1012,"-1"1"212,-3 8 10574,-44 30-11906,0-15 444,2 48-209,2 0 1,3 0-1,24 103 1,66 262-96,-39-159-32,-50-228 32,4 54-1,-9-36-3773,-5-49 1087,-5 2-549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2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 6147,'0'0'760,"0"-18"3437,0 27-2402,3 20-1632,0 0 0,2 0-1,13 43 1,-2-6-21,-2 4 76,1 5 103,3 0 0,40 108 0,-50-169-298,-7-12-129,1 1 0,-1-1 0,0 1 0,0-1 0,0 1 0,0-1 0,0 1 0,-1 0 0,1 3 0,3-2-1505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3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1 154 6675,'0'0'662,"19"-3"143,-4 1-599,22-3 566,61-1 1,-56 6-528,46 1 417,0-3-1,170-28 1,-102-7 967,-82 17-1365,1 3-1,0 4 1,107-6 0,289 24 1295,-93 1-738,-376-5-814,0-1 1,1 0-1,-1 1 1,1-1 0,-1 1-1,0 0 1,1 0 0,-1 0-1,0 0 1,0 0 0,0 0-1,0 1 1,0-1-1,0 1 1,0 0 0,0-1-1,-1 1 1,1 0 0,-1 0-1,1 0 1,-1 0 0,0 0-1,1 0 1,-1 0-1,0 1 1,0-1 0,-1 0-1,1 1 1,0-1 0,-1 0-1,1 5 1,1 9 49,0 1 1,-1 0-1,-1 26 0,-1-24-42,-3 440 126,3-453-201,1 5 14,0-1 1,-1 1 0,0 0-1,-5 17 1,5-25-128,0 0 1,0 0-1,-1-1 1,1 1 0,-1 0-1,1-1 1,-1 1-1,0-1 1,0 1-1,0-1 1,-1 0-1,1 0 1,0 0-1,-1 0 1,1 0-1,-1-1 1,0 1-1,1-1 1,-1 0-1,0 0 1,-3 1-1,-35 9-3671,-15 0-2076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3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1 112 7555,'0'0'627,"6"22"-277,25 74 229,-27-87-533,1 0 0,0 0 0,0 0 1,1-1-1,0 0 0,0 0 0,1 0 0,0-1 0,1 0 1,-1 0-1,15 8 0,-1 2 64,-11-9-40,1 0 1,0-1-1,0 0 0,1-1 1,-1 0-1,1 0 0,1-2 1,-1 1-1,1-2 0,0 0 0,0 0 1,0-1-1,0-1 0,0 0 1,0 0-1,0-2 0,0 1 1,0-2-1,21-4 0,4-5 154,0-1-1,38-17 1,-5 1 383,35-8-21,212-41 0,117 27-472,-111 40-156,-156 7 343,-118 1 41,0-2-1,54-11 1,-81 10-454,-1-1-1,0 0 1,0-2-1,-1-1 0,0 0 1,37-24-1,-55 31-351,1 0 0,-1-1 0,1 0 0,-1 1 0,0-1 0,0 0 0,0-1 0,-1 1 0,1 0 0,-1-1 0,4-7 0,-4-6-5232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4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0 7684,'0'0'5928,"-3"12"-5259,-2 1-611,1 1 0,1 0 0,0 0-1,1 0 1,0 16 0,0 60 696,0-32-188,8 90 0,0-116-500,2 1-1,14 39 1,4 16 57,-9-11 27,-4 0 0,3 89 0,-15 159 147,-10 29-2682,9-328 2144,0 8 47,0-12-6590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5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 5827,'0'0'4839,"5"0"-4281,142-11 1644,-35 1-997,398-24-429,-491 32-715,1 1-1,-1 2 1,0 0-1,0 1 1,1 0-1,-1 2 1,-1 0 0,1 2-1,28 11 1,1-3-25,-11-5-30,-36-9 4,1 1 0,-1 0-1,0 0 1,1 0 0,-1 0 0,0 0-1,0 1 1,0-1 0,0 0-1,0 0 1,0 1 0,0-1 0,0 1-1,0-1 1,0 1 0,-1-1-1,1 1 1,-1-1 0,1 1-1,-1-1 1,0 1 0,0 0 0,1 2-1,-1 45 54,-1-32-55,1 119 14,7 512 117,-5-378 47,-2-186-202,0-67-7,-1 0 0,0-1-1,-2 1 1,-6 25 0,8-37-154,-1 0-1,0 1 1,-1-1 0,1-1-1,-1 1 1,0 0-1,-7 8 1,8-11-128,0 0 0,0 0 0,0 0 0,0 0 0,-1-1 0,1 1 0,-1-1 0,1 1 0,-1-1-1,0 0 1,0 0 0,1 0 0,-1 0 0,0-1 0,-6 1 0,-22 0-3006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5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10405,'0'0'4271,"0"3"-3825,-3 37-125,2 1 0,1 0 1,8 50-1,1 49-75,-9 250-70,1-386-180,-1 0 0,1 0 1,0 0-1,0-1 0,0 1 0,0 0 1,1 0-1,-1-1 0,1 1 0,0-1 0,0 1 1,6 5-1,37 38-72,-22-24 100,-19-19-36,0-1-1,0 0 1,0 0 0,0 0 0,1-1 0,-1 1 0,1-1 0,0 0 0,-1 0 0,1-1-1,0 1 1,0-1 0,10 1 0,5 0-34,1-2 0,24-1 0,-4-1 79,194-14-61,-136 6 43,45-7-30,-78 8-344,0 2 0,86 3 0,-150 4 175,0 0-1,0 0 0,-1 1 0,1-1 0,0 0 0,0 1 1,0 0-1,0-1 0,0 1 0,-1 0 0,1 0 1,3 2-1,-5-2-93,1 0 0,0-1 0,-1 1 1,1 0-1,0 0 0,-1-1 0,0 1 0,1 0 0,-1 0 1,1 0-1,-1 0 0,0 0 0,1 0 0,-1-1 0,0 1 1,0 0-1,0 2 0,0 8-3297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7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3986,'0'0'10930,"0"0"-10915,0 1 0,0-1 0,0 0 0,0 1 0,0-1 0,0 0 0,0 1 0,1-1 0,-1 1 0,0-1 0,0 0 0,0 1 0,1-1 0,-1 0 0,0 0 0,0 1 0,1-1 0,-1 0 0,0 0 0,0 1 0,1-1 0,-1 0 0,0 0 0,1 1 0,-1-1 0,0 0 0,1 0 0,-1 0 0,6 1 28,0 0 0,0 0-1,0-1 1,0 0 0,0 0 0,0-1 0,7-1-1,13 0 163,-24 1-189,0 1 1,0 0 0,0 0-1,0 0 1,0 0-1,0 0 1,0 0-1,-1 0 1,1 1-1,0-1 1,0 1-1,0-1 1,0 1 0,0 0-1,-1-1 1,1 1-1,0 0 1,-1 0-1,1 1 1,-1-1-1,1 0 1,-1 0-1,1 1 1,-1-1-1,0 1 1,0-1 0,0 1-1,0-1 1,0 1-1,0 0 1,0-1-1,0 1 1,-1 0-1,1 0 1,-1 0-1,1 0 1,-1 0-1,0-1 1,1 4 0,4 44 412,-4-39-363,-1 1 0,2-1 0,0 1 0,3 12 0,-4-20-61,0-1 0,1 1 0,-1 0 0,0 0 0,1-1 0,0 1 0,0-1 0,0 1 0,0-1 0,0 0 0,0 1 0,0-1 0,1 0 0,-1-1 0,1 1-1,0 0 1,-1-1 0,7 3 0,6 0-80,1-1 0,-1-1-1,1 0 1,0-1 0,0 0 0,0-2-1,16-1 1,-8 0-470,22-1-1851,-1-3-2254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6.7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4498,'-11'6'11005,"9"1"-10754,0-1 0,1 1-1,0 0 1,1 0 0,0 10 0,0-16-131,0 20-61,1 35-18,3 0 0,3-1 0,13 57 0,62 160-59,-65-212 35,-2 0 0,11 97-1,-24-138-15,21 186-6612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7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0 164 7716,'0'0'3721,"11"-3"-3283,23-5-219,152-41 418,-115 25 11,1 3 1,1 3-1,1 3 0,0 4 1,133-4-1,-202 16-613,1 0 0,-1 0-1,0 0 1,1 1 0,-1 0 0,0 0 0,0 0-1,0 1 1,0-1 0,-1 1 0,1 0 0,-1 1-1,1-1 1,-1 1 0,4 4 0,-3-2-21,1 0-1,-1 0 1,0 0 0,0 1-1,-1 0 1,1 0 0,-2 0-1,1 1 1,4 13 0,-3 7 2,-2 0 1,0 1 0,-2 0 0,-3 34-1,2 27 7,10 329-1093,-10-416 997,-4 36-999,4-38 907,-1 1 0,1-1 1,-1 0-1,1 1 0,-1-1 1,0 0-1,0 0 0,0 1 0,0-1 1,0 0-1,0 0 0,0 0 1,0 0-1,0 0 0,0 0 1,0-1-1,-1 1 0,1 0 1,0 0-1,-1-1 0,1 1 1,0-1-1,-4 1 0,-22 1-3533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8.1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15 3794,'-1'-15'11264,"-3"37"-10850,1 0 0,1 0 1,1 0-1,2 32 1,0-12-222,0-28-161,1 0 1,1 0 0,0-1 0,1 1-1,10 24 1,1 2 48,-8-16-153,-1 0 0,4 32 0,-7-9-5037,-3-22-971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40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50 3730,'8'0'12410,"1"0"-12911,29 2 625,54 9 0,-10 0 346,386 0 802,-467-11-1272,458-42 288,-35 1-194,-368 40-86,261 3 53,-288 2-74,47 12 0,11 2-9,-84-17 133,0-1-539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40.4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2 12342,'0'0'520,"9"0"-93,14 0-5,-7-1-120,0 1-1,1 1 1,-1 0 0,26 6 0,-37-6-252,0 1-1,0 0 0,0 0 1,0 0-1,0 1 1,-1-1-1,1 1 0,-1 0 1,1 1-1,-1-1 0,0 1 1,0-1-1,-1 1 0,1 1 1,-1-1-1,0 0 0,0 1 1,0-1-1,2 8 0,-1-3 15,-1 1-1,0 0 1,-1 1-1,0-1 1,0 0-1,-1 1 1,-1-1-1,0 1 0,-2 20 1,0-14-28,-2 0 1,1-1 0,-2 1-1,0-1 1,-10 21-1,1-6-285,-2-1 0,0 0-1,-2-1 1,-2-1 0,0-1 0,-41 41-1,61-68 242,-24 19-1447,23-18 1191,0 0 0,0-1 0,0 1-1,0-1 1,0 1 0,0-1 0,0 1 0,0-1 0,0 0 0,-1 1 0,1-1 0,0 0 0,0 0 0,0 0 0,-1 0 0,1 0 0,0 0 0,0 0 0,-2-1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41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1 222 6435,'0'0'4837,"13"-12"-4301,47-35 246,-56 45-703,0-1 1,0 1-1,0 0 0,1 0 1,-1 1-1,0-1 1,1 1-1,-1 0 1,1 0-1,0 1 0,-1-1 1,1 1-1,-1 0 1,1 0-1,7 2 1,9-1 255,-20-1-308,1 0-1,0 0 1,0 1 0,0-1 0,0 0 0,-1 1-1,1-1 1,0 1 0,-1-1 0,1 1 0,0 0 0,-1 0-1,1 0 1,-1 0 0,1 0 0,-1 0 0,1 0-1,-1 1 1,0-1 0,0 0 0,0 1 0,1-1-1,-1 1 1,-1-1 0,1 1 0,0 0 0,0-1 0,-1 1-1,1 0 1,0-1 0,0 5 0,0 4 77,1 1 0,-2 0 0,1 0 0,-3 15 0,2-4-12,-1-5 25,-1 0 1,-1-1-1,0 1 1,-1-1-1,-1 0 1,-11 26-1,-7 26 123,42-86-1332,13-27 178,-1-2 0,-3-1 0,-3-1 0,-1-1 0,29-92-1,-48 130 742,-3 6 68,0 0 1,0 0 0,0 0-1,-1 0 1,0 0 0,0 0 0,0 0-1,-1-1 1,0-10 0,-1 17 178,-1 0 1,1-1-1,-1 1 1,1 0 0,-1 0-1,1 0 1,-1 0-1,1 0 1,0 0-1,-1 0 1,1 0-1,-1 1 1,1-1-1,-1 1 1,1-1 0,0 1-1,-2 0 1,-4 3 215,1 0 0,-1 1 1,1 0-1,0 0 0,1 1 0,-1-1 1,1 1-1,0 0 0,-4 7 1,2-2 115,0 0-1,1 0 1,0 0 0,1 1 0,-4 13 0,5-8-214,0 1-1,2 0 1,0 0-1,0 0 1,2 0-1,0 0 1,1 0 0,1-1-1,6 26 1,-5-36-166,-1 0 0,1 0 0,0-1 0,1 1 0,-1-1 0,1 0 0,1 0 0,-1 0 0,1-1 0,0 1 0,0-1 1,1-1-1,-1 1 0,1-1 0,0 1 0,0-2 0,1 1 0,-1-1 0,1 0 0,0 0 0,-1-1 0,14 3 0,-12-3-207,0-1-1,0 0 1,1 0 0,-1-1-1,0 0 1,1 0-1,-1-1 1,14-3-1,-15 2-394,-1 0-1,1-1 0,-1 1 0,0-1 0,1 0 0,-1-1 0,-1 1 0,1-1 0,-1-1 0,10-8 0,16-23-7797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41.7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81 7251,'0'0'2487,"10"-12"-2050,32-39-10,-41 49-364,1 1 0,-1-1-1,1 1 1,-1-1 0,1 1-1,0 0 1,0-1 0,-1 1 0,1 0-1,0 0 1,0 0 0,4-1-1,-6 2-30,1 0-1,0 0 0,-1 0 1,1 0-1,-1 1 0,1-1 1,0 0-1,-1 0 0,1 0 1,-1 0-1,1 1 0,-1-1 0,1 0 1,0 0-1,-1 1 0,1-1 1,-1 0-1,0 1 0,1-1 1,-1 1-1,1-1 0,-1 1 1,0-1-1,1 1 0,-1-1 1,1 2-1,0 1 103,1 1 1,-1 0 0,0 0-1,0 0 1,-1 0-1,1 0 1,-1 7-1,0-7-81,2 18 216,-1-1 0,-2 1 0,0 0-1,-1 0 1,-2 0 0,-5 21 0,8-41-248,-1 3 58,1 0-1,-1 0 1,1 0-1,0 1 1,0-1-1,0 5 1,15-9-213,131-15 67,-145 14 69,1 0 0,-1 0-1,1 0 1,-1 0 0,1 0-1,-1 0 1,1 0 0,-1 0-1,1 0 1,-1 0 0,0 1-1,1-1 1,-1 0-1,1 0 1,-1 0 0,0 1-1,1-1 1,-1 0 0,0 1-1,1-1 1,-1 0 0,0 1-1,1-1 1,-1 0-1,0 1 1,0-1 0,1 1-1,-1-1 1,0 0 0,0 1-1,0-1 1,0 1 0,1 18 87,-2-11-16,1 2-27,-2 0 0,1 0 0,-2 0 0,1 0 0,-1 0 0,-1 0 0,0-1 0,0 1 0,-1-1 0,0 0 0,-7 9 0,-10 11-810,-47 48-1,-44 31-4691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46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6131,'0'0'480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5:36.7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23 110 10405,'0'0'5914,"-4"-4"-5569,-11-10-217,12 10-99,5 3-33,0-1 0,-1 1 0,1 0 0,1 0 0,-1 0 0,0 1 0,0-1 0,0 0 0,0 1 0,1 0 0,-1-1 0,0 1 0,0 0 0,3 0-1,-1 0 7,191-33-1369,-68 0-7043,-95 22 2546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5:37.1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6467,'0'0'4050,"0"48"-3810,0-24 0,0 0 64,0 0-160,0 0-96,0 0-32,0-5-16,0-1-528,0-8-1185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7.8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90 9877,'0'0'5602,"40"-6"-5602,2 0 80,0-2-80,0-3 96,-2 1-96,-3 0-64,-3 0-768,-3 0-1713,-9 0-833,-7 2-2369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5:37.4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1 9556,'0'0'5027,"-29"113"-4547,29-83-352,0-2 160,4-4-160,3-2-96,-1-4-32,-1-4 0,-1-2-608,-1 0-1217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5:37.7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1 257 10997,'0'0'5779,"53"-72"-5715,14 47 128,10-3-48,5 2-64,2 0-16,0 2-32,-2 2-64,-2 4 32,-5 6-880,-9 8-1618,-15 4-2128,-13 0-3730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5:38.1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1 192 11301,'0'0'5123,"35"-2"-5123,29-22 496,5-2-256,4 2-144,-4-4-48,-3 6-48,-2 3 64,-6 1-64,-5 4-608,-4 4-1617,-12 6-3026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5:45.5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55 7267,'0'0'7465,"-8"-15"-5005,9 14-2461,1-1 1,-1 0 0,1 1-1,-1-1 1,1 1-1,-1 0 1,1-1 0,0 1-1,-1 0 1,1 0-1,0 0 1,0 0 0,3-1-1,32-10-9,-28 10 7,1 0 1,1 0 0,0 1 0,0 0-1,-1 1 1,17 1 0,2 0-22,-30 30 99,-2-21-44,1 0 1,-2 0 0,1-1 0,-1 1 0,-9 15 0,8-18-31,1 1 0,0 0 0,0 0 0,1 0 0,0 0 1,1 0-1,0 1 0,0 0 0,-1 13 0,3-21-3,0 0-1,0 0 0,0 1 0,0-1 0,0 0 1,0 0-1,0 0 0,0 0 0,1 0 0,-1 0 1,0 0-1,1 0 0,-1 1 0,1-1 0,-1 0 1,1-1-1,-1 1 0,1 0 0,0 0 0,0 0 1,-1 0-1,1 0 0,0-1 0,0 1 0,0 0 1,1 0-1,2 0 2,-1 0 0,1 0 1,-1-1-1,1 1 0,-1-1 1,1 0-1,4 0 0,-2 0 2,39-3-361,-1-2 0,0-1 0,0-3 0,62-20-1,-94 25-36,46-12-3261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8:08:23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52 744 6819,'0'0'6459,"-8"3"-5392,-1 0-698,-8 4-141,0-5 2990,18-23-2668,3 8-522,0 0 0,1 0-1,0 0 1,1 1 0,1-1 0,0 2 0,0-1 0,14-15-1,19-33 3,-19 21-5,-1-2-1,-2 0 1,-2-1-1,-2 0 1,-2-2-1,-1 1 1,-3-1-1,-1-1 0,-3 1 1,-1-69-1,-3 113-21,0-1-1,0 1 1,0-1-1,0 1 0,0-1 1,0 1-1,0-1 0,0 1 1,0-1-1,0 1 0,0-1 1,-1 1-1,1 0 0,0-1 1,0 1-1,-1-1 0,1 1 1,0 0-1,-1-1 0,1 1 1,0 0-1,-1-1 0,1 1 1,0 0-1,-1 0 1,1-1-1,-1 1 0,1 0 1,0 0-1,-1 0 0,1-1 1,-1 1-1,1 0 0,-1 0 1,1 0-1,-1 0 0,1 0 1,-1 0-1,1 0 0,-1 0 1,1 0-1,-1 0 0,1 0 1,0 0-1,-1 1 0,1-1 1,-1 0-1,1 0 1,-1 0-1,0 1 0,-1 0 5,1-1 0,-1 1-1,0 0 1,0 0 0,0 0-1,1 0 1,-1 0 0,1 1-1,-1-1 1,1 1 0,-3 2 0,-10 21 8,2 0 1,1 1 0,1 0 0,-10 42 0,-16 114 73,29-136-57,3-1 0,2 1 0,4 65 0,-1-104-30,0-1 1,0 1 0,1-1 0,0 1-1,0-1 1,0 1 0,1-1 0,0 0-1,0 0 1,1-1 0,0 1 0,0-1-1,0 0 1,0 0 0,1 0-1,0 0 1,8 5 0,-6-4-1,0-2-1,1 1 1,0-1 0,0 0 0,0-1-1,1 0 1,-1 0 0,1-1 0,0 0-1,0 0 1,-1-1 0,16 0 0,-11-1-109,84-3-1602,-82 1-249,-1-1 1,21-6-1,-7 1-2834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8:08:24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2977,'0'0'10312,"0"-13"-6433,0 34-3395,1 28-122,0-47-359,-1 0 0,1 0 0,-1 0 0,1 0 0,0 0 0,0 0 0,0 0 0,0-1 0,0 1 0,0 0 0,0 0 0,1-1 0,-1 1 1,1-1-1,-1 1 0,1-1 0,0 0 0,-1 1 0,4 0 0,6 3 39,0-1 1,1 0-1,-1-1 1,1-1-1,-1 0 1,1 0-1,0-1 1,-1-1-1,18-1 0,-17 1 134,-10 0-146,0-1 0,0 0 0,0 1 0,0-1 0,0 0 0,0-1 0,0 1-1,0 0 1,0 0 0,-1-1 0,1 1 0,0-1 0,-1 0 0,1 1 0,-1-1 0,0 0 0,0 0-1,1 0 1,-1 0 0,0 0 0,-1 0 0,1 0 0,1-4 0,15-52 172,-17 57-188,1-5 4,1-1 10,0 0 0,-1-1 1,0 1-1,0 0 0,0-1 0,-1 1 0,-2-12 0,2 17-20,-1 1 0,0-1 1,0 0-1,0 1 0,0 0 0,0-1 1,-1 1-1,1 0 0,0-1 0,-1 1 1,1 0-1,-1 0 0,1 0 0,-1 0 1,1 0-1,-4 0 0,-34-16 109,27 13-57,2 1-35,0 0-1,0 1 0,-1 1 0,1-1 1,0 2-1,-21 0 0,14 0-58,16 1 33,0-1 0,0 0 0,0 1 0,0-1 0,0 1 0,0-1 0,0 1 0,0 0 0,0-1 0,1 1 0,-1 0 0,0 0-1,1-1 1,-1 1 0,0 0 0,1 0 0,-1 0 0,1 0 0,-1 0 0,1 0 0,0 0 0,-1 0 0,1 0 0,0 0 0,0 0 0,0 0 0,0 0 0,0 0-1,0 0 1,0 2 0,0 41-63,0-33 39,0-8 10,0 0 0,0 0 1,1 1-1,-1-1 0,1 0 1,0 0-1,0 0 0,0 0 0,0 0 1,0 0-1,1 0 0,-1 0 1,1 0-1,3 4 0,0-2-254,1 1 0,0-1 0,0 0 0,10 6-1,18 15-3849,-17-9-2518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8:08:30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11 745 6915,'0'0'6662,"0"0"-6501,-1 0-1,1 0 1,0 1-1,-1-1 1,1 0 0,-1 0-1,1 0 1,-1 0 0,1 0-1,-1 0 1,1 0-1,0 0 1,-1 0 0,1-1-1,-1 1 1,1 0 0,-1 0-1,1 0 1,0 0-1,-1-1 1,1 1 0,0 0-1,-1-1 1,16-17 29,0 1 1,21-17 0,15-17 19,-21 18-145,-2-2-1,-1-1 1,36-65 0,-53 80-43,0 1-1,-2-2 1,0 1-1,-2-1 1,0 0-1,-1 0 1,-1-1 0,-1 1-1,-1-26 1,-2-127 228,-24 176-156,21-1-89,0 1 0,0 0-1,0 1 1,1-1 0,-1 0 0,1 1 0,-1-1 0,1 1 0,-1 0 0,1 0 0,0 0-1,0 0 1,0 0 0,0 1 0,0-1 0,0 1 0,1-1 0,-3 5 0,-25 57 7,26-55-19,-64 187 64,59-162-23,1 0 0,1 1 0,-2 67 0,7-95-34,1 1 1,0 0 0,1 0-1,-1-1 1,1 1 0,1-1 0,-1 1-1,1-1 1,1 1 0,-1-1 0,1 0-1,1 0 1,-1 0 0,1 0 0,0-1-1,1 0 1,5 7 0,9 10-2,-4-5-6,1 1 0,25 19-1,-36-33 4,0-1 0,1 0 0,0 0 0,0 0 0,0-1 0,0 0 0,1 0 0,-1-1 0,1 0 0,0 0 0,-1 0 0,13 0 0,22 0-1042,0-3 0,69-9 0,16-15-6207,-93 17 4737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8:08:3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32 234 4482,'0'0'5288,"-5"0"-4533,-21 0 4239,26-3-4471,0-3-440,1-1 0,0 1 0,1-1 0,0 1 1,0-1-1,0 1 0,1 0 0,0 0 0,0 0 0,6-8 0,14-31 116,-12 19-75,-4 9 11,0 0 1,7-32-1,-16 85 698,3 55 0,1-19-754,-2 38-89,1-107-142,0 0 1,0 1 0,1-1 0,-1 0 0,0 0-1,1 1 1,0-1 0,0-1 0,0 1 0,0 0 0,0 0-1,1-1 1,-1 1 0,1-1 0,0 0 0,-1 0-1,6 3 1,15 10-5070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8:08:33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13 851 7411,'0'0'7118,"-13"0"-6464,18 0-576,0-1-1,-1-1 1,1 1 0,-1 0-1,1-1 1,-1 0 0,1 0-1,-1-1 1,0 1 0,0-1 0,0 0-1,0 0 1,4-4 0,47-50 565,-29 25-564,0 0 0,-2-1 0,-2-2 0,-1 0 0,-1-1 0,-2-1 0,-2-1 0,-2-1 0,-1 0 0,-2 0 0,-1-1 0,-3-1 0,-1 1 0,1-66 0,-7-30 193,0 135-160,-6 1 235,-9 0-329,12-1-6,0 0 0,0 1 0,0 0 0,0 0 0,0 0 1,0 0-1,0 0 0,0 0 0,0 1 0,0 0 0,0-1 0,0 1 1,0 0-1,0 0 0,1 1 0,-1-1 0,0 1 0,1-1 1,-1 1-1,1 0 0,0 0 0,0 0 0,-4 4 0,-6 15-4,0 1-1,2 1 1,1 0-1,0 1 0,2-1 1,1 1-1,0 1 1,-2 35-1,2 8 85,4 92 0,2-97-54,0-54-36,1-1 1,0 1-1,1-1 1,0 0 0,0 1-1,1-1 1,0 0-1,0 0 1,1-1-1,0 1 1,0-1 0,1 1-1,0-1 1,0-1-1,0 1 1,10 8 0,-8-9-2,0 1 0,1-1 0,0-1 0,0 1 0,1-1 1,-1-1-1,1 1 0,0-2 0,0 1 0,1-1 0,-1 0 0,1-1 1,-1 0-1,14 0 0,-1 0-90,0-1 1,0-1-1,0-1 0,0-1 0,0-1 1,0-1-1,32-10 0,70-38-2321,-43 15-3469,-65 27 2558,-6 2-1159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8:08:33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76 3890,'0'0'7526,"-8"-4"-6406,-24-10 1,32 13-996,-1 1 1,0 0-1,1-1 1,-1 1-1,0-1 1,1 1-1,-1-1 1,1 1-1,-1-1 1,1 1-1,-1-1 1,1 1-1,-1-1 1,1 0-1,0 1 1,-1-1-1,1 0 1,-1 0-1,1 0-122,0 0 0,1 0-1,-1 0 1,0 0 0,0 0-1,0 0 1,1 0 0,-1 0-1,0 0 1,1 0 0,-1 0 0,1 0-1,-1 0 1,1 1 0,-1-1-1,1 0 1,0 0 0,0 1 0,-1-1-1,1 0 1,0 1 0,0-1-1,-1 0 1,2 0 0,8-3 20,0 0 1,0 1-1,0 0 1,1 1-1,-1 0 0,14-1 1,69 0 118,-72 3-53,-20 1-68,0 0 0,0 0 0,0 0 1,-1-1-1,1 1 0,0 0 0,-1 1 0,1-1 1,0 0-1,-1 0 0,0 0 0,1 0 1,-1 0-1,0 0 0,1 1 0,-1-1 1,0 0-1,0 0 0,0 0 0,0 1 1,0-1-1,0 0 0,0 0 0,-1 2 1,-1 36 474,-1-27-443,-1-1 1,1 0-1,-2-1 1,0 1-1,0-1 1,-1 0-1,0 0 1,0 0-1,-15 14 1,10-9 11,0 0 0,-15 28 1,22-36-6,2 0 1,-1 0-1,1 0 1,0 0-1,0 0 1,1 1-1,0-1 0,0 15 1,2-22-61,-1 1 1,0 0-1,1-1 1,-1 1-1,1 0 1,-1-1-1,1 1 1,-1-1-1,1 1 1,-1-1-1,1 1 1,-1-1-1,1 1 1,0-1-1,-1 0 1,1 1-1,0-1 1,-1 0-1,1 0 1,0 1-1,0-1 1,-1 0-1,1 0 1,0 0-1,0 0 0,-1 0 1,1 0-1,1 0 1,29 1 6,-24-2-4,78 3 10,105-5 59,-163-1-318,0-1-1,-1-2 1,0-1-1,0-1 0,26-13 1,1 1-3224,-20 9-2492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8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1 704,'0'0'11109,"-11"137"-10756,8-91-177,3-2-64,0 0-112,0-8 0,5-8-352,17-10-1249,2-10-1761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8:08:36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405 432 2481,'0'0'9602,"-4"0"-6327,-9-1-2655,-12-14-120,22 13-442,1 0-1,-1 0 0,0 0 0,0 0 1,0 0-1,0 1 0,0 0 0,0 0 0,-1-1 1,1 2-1,-6-2 0,-111 0 624,67 3-407,48-1-233,0 0 1,0 1-1,-1-1 0,1 1 0,0 0 0,1 1 0,-1-1 1,0 1-1,0 0 0,1 0 0,-1 0 0,1 0 0,-1 1 1,1 0-1,-6 5 0,5-3 3,0 1 1,0 0-1,1 0 0,0 0 1,0 0-1,0 1 1,1-1-1,0 1 1,-4 11-1,1 7 7,0 0-1,2 0 1,1 0-1,1 1 1,2 26-1,0-49-49,0 0-1,0 0 1,0 0-1,1-1 1,-1 1-1,1 0 1,0 0-1,0-1 1,0 1-1,0-1 1,0 1-1,1-1 1,-1 1-1,1-1 1,0 0-1,-1 1 1,1-1-1,0 0 1,0 0-1,1-1 1,-1 1-1,0 0 1,1-1-1,-1 1 1,1-1-1,-1 0 1,1 0-1,-1 0 1,1 0-1,0 0 1,3 0-1,10 2 0,-1-1-1,1 0 1,0-1-1,23-2 1,-15 0 2,-17 1 2,1-1 0,-1 0 0,0-1 0,1 0 0,-1 0 0,0 0 0,0-1 0,-1 0 0,1-1 0,-1 1 0,1-1 0,-1 0 0,0-1 0,0 1 0,-1-1 0,0-1 0,0 1 0,9-12 0,4-8-7,-2 0 0,-1-1 0,16-35 0,-20 36 3,-2 0 0,0-1-1,-1 0 1,-2-1 0,0 1-1,1-29 1,-3-169-57,-5 122-4,1 100 93,0 9-50,2 103 141,-6 150-28,-15-132 49,10-73-100,-4 65 0,12 68-36,1-185-13,0-1 0,0 1 0,-1-1 0,1 1 0,1-1 0,-1 1 0,0-1 0,1 1 0,-1-1 0,1 1 0,0-1 0,0 1 0,-1-1 0,2 0 0,-1 0 0,0 1 0,0-1 0,1 0 0,-1 0 0,1 0 0,0 0 0,0-1 0,3 4 0,-4-5-101,0 1-1,0-1 0,0 0 1,1 1-1,-1-1 0,0 0 1,0 0-1,0 0 0,0 0 1,1 0-1,-1 0 0,0 0 1,0 0-1,0-1 0,0 1 0,1 0 1,-1-1-1,0 1 0,0-1 1,0 1-1,0-1 0,0 0 1,0 1-1,0-1 0,1-1 1,18-24-1911,-17 22 1357,22-31-3425,5-4-375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8:08:37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 6467,'0'0'6013,"-12"0"-5308,-39 1 143,43 1-653,0 0 0,1 0 1,-1 0-1,1 1 0,0 1 0,0-1 0,0 1 0,0 0 1,1 1-1,0-1 0,0 1 0,0 1 0,-10 11 0,8-9 5,-6 5 102,1 2-1,-21 26 1,30-34-268,0-1 0,0 1 0,1 0 0,-1 0 1,1 0-1,1 0 0,0 0 0,0 1 0,-2 12 0,1 129 484,3-146-514,0 0 1,0 0 0,0 0 0,1 0 0,-1 0-1,1 0 1,0 0 0,0 0 0,0 0 0,1 0-1,-1-1 1,1 1 0,-1 0 0,1-1 0,0 1-1,0-1 1,0 0 0,0 1 0,0-1 0,1 0-1,-1 0 1,1-1 0,-1 1 0,1 0 0,-1-1-1,1 0 1,0 1 0,0-1 0,0 0 0,5 0 0,9 3 14,0-2 1,-1 0 0,1-1 0,26-1 0,-21-1 38,-20 1-49,0 0 1,0-1-1,0 1 0,1-1 0,-1 1 0,0-1 0,0 0 0,0 0 0,0 0 0,0 0 0,0 0 0,-1-1 0,1 1 1,0-1-1,-1 1 0,1-1 0,-1 1 0,1-1 0,-1 0 0,0 0 0,0 0 0,1 0 0,-1 0 0,-1 0 0,1 0 1,0 0-1,0 0 0,-1 0 0,1 0 0,-1-4 0,2-1 19,-1-1 1,0 0-1,-1 0 1,0 0-1,0 1 1,0-1-1,-4-15 1,3 22-27,1-1 0,-1 1 0,0-1 0,0 1 0,0-1 0,0 1 0,0 0 0,0 0 0,0-1 0,-1 1 0,1 0 0,0 0 0,-1 0-1,1 0 1,0 1 0,-1-1 0,1 0 0,-1 1 0,0-1 0,1 0 0,-1 1 0,1 0 0,-1-1 0,0 1 0,-1 0 0,-50-2 39,39 3-37,10-1-15,-1 1 0,1-1 1,0 1-1,-1 0 0,1 0 0,0 1 0,0 0 1,0-1-1,0 1 0,0 1 0,0-1 1,1 0-1,-1 1 0,1 0 0,-1 0 0,-2 3 1,0 1-54,0-1 1,1 1-1,0 0 1,0 1-1,1-1 1,0 1-1,-5 11 1,8-15-323,21-3-8670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37 9412,'0'0'4301,"-9"0"-3754,-42 0 16,50 1-509,-1-1 0,0 1 1,1-1-1,-1 1 0,1 0 0,-1-1 1,1 1-1,-1 0 0,1 0 1,-1 0-1,1 0 0,0 1 0,0-1 1,0 0-1,0 1 0,0-1 1,0 0-1,0 1 0,0-1 0,0 1 1,0-1-1,1 1 0,-1 0 1,1-1-1,-1 1 0,1 2 0,-9 46 63,6-23-84,2 0-1,1 0 1,1 0 0,8 41-1,-6-56-22,0 1 0,1-2 0,0 1-1,1 0 1,0-1 0,1 0 0,0 0 0,1-1-1,0 0 1,0 0 0,2 0 0,9 9 0,-11-14-6,-1 1 0,1-1 0,1-1 0,-1 1 0,1-1 0,-1-1 0,1 1 0,0-1 0,0 0 0,1-1 0,-1 0 0,0-1 0,1 1 0,-1-2 0,1 1 0,0-1 0,-1 0 0,17-3 0,-11 0 3,-1 1 0,0-2 0,0 0 0,0 0 0,0-1 0,-1-1 0,0 0 0,0-1 0,0 0 0,-1-1 0,12-10 0,-19 14-5,-1 1 1,0-1 0,0 0 0,0 0-1,0 0 1,0 0 0,-1 0 0,0-1-1,0 1 1,0-1 0,-1 1-1,1-1 1,0-8 0,0-2 23,-1-1 1,-1-30-1,-1 15 25,0 21-43,0 1-1,-1-1 1,0 1 0,0 0 0,-1-1-1,0 1 1,-1 1 0,0-1 0,0 0-1,-1 1 1,0 0 0,0 0 0,-13-13-1,7 8 18,-1 1 0,0 1 0,0 1-1,-1-1 1,0 2 0,-1 0 0,-19-9 0,24 14-42,1 1 1,-1 1 0,0 0 0,0 0 0,-1 0 0,1 1 0,0 1-1,-16 0 1,23 0-41,-4 25-5732,2-8 1061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2 550 7171,'0'0'5480,"0"-1"-5451,0 1 1,0-1-1,0 1 0,0 0 0,-1-1 1,1 1-1,0 0 0,0-1 1,0 1-1,0-1 0,0 1 0,0-1 1,0 1-1,0 0 0,0-1 0,0 1 1,0-1-1,0 1 0,0 0 0,0-1 1,1 1-1,-1-1 0,0 1 1,0 0-1,0-1 0,1 1 0,-1 0 1,0-1-1,0 1 0,1 0 0,-1-1 1,0 1-1,1 0 0,103-129 1772,-93 114-1734,96-138 362,-86 120-379,-2-2 0,26-63 0,-43 93-33,0 0 1,0 0 0,-1 0 0,1-1-1,-1 1 1,0-1 0,-1 1-1,1-1 1,-1 1 0,-1-9-1,0 13-12,-1 0-1,1 0 0,0 1 0,-1-1 0,1 1 0,-1-1 0,1 1 0,-1-1 1,1 1-1,-1 0 0,1 0 0,-1 0 0,1 0 0,-1 0 0,1 0 0,-4 1 1,2-1-17,-4 0-4,1 0 0,0 1 1,0 0-1,0 1 0,0-1 0,0 1 0,0 0 0,0 0 0,0 1 0,1 0 1,-1 0-1,-6 5 0,3-1-7,0 0 1,1 1-1,0 0 1,1 0-1,0 0 1,-10 17-1,8-10 39,1 0 0,0 0 0,1 1 0,1 0 0,1 1-1,0-1 1,1 1 0,0 0 0,0 18 0,2-20 35,2 0 1,0 0-1,0 0 1,2 0 0,-1 0-1,2-1 1,0 1-1,1-1 1,0 0 0,1 0-1,10 19 1,-10-23-37,1 1 1,0-1 0,0 0-1,1 0 1,1-1 0,13 14-1,-16-19-42,0 0 0,0-1 0,0 1-1,1-1 1,-1 0 0,1 0 0,0-1 0,-1 0-1,1 0 1,0 0 0,0-1 0,1 0-1,-1 0 1,9 0 0,-8-1-151,29 1-4018,50-5 1,-48-3-2128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0 149 7267,'0'0'2767,"14"-16"-1961,87-116 1107,-100 134-1697,0 1 0,0 0 1,0 0-1,-1-1 0,1 1 1,-1 0-1,1 0 0,-1 0 1,0-1-1,-1 4 0,2 3 51,15 139-2241,-15-120-2135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 17 6627,'0'0'3666,"-21"12"-2719,-69 43-80,84-51-738,0 0 1,0 0-1,0 0 1,0 1-1,1 0 1,0 0-1,0 0 1,0 1-1,0 0 1,1 0-1,0 0 1,1 0-1,-5 9 1,4-5 79,0-3-134,0 1 0,1 0 0,1 0 0,-1 0 0,1 1-1,0-1 1,1 0 0,0 1 0,1-1 0,-1 1 0,2-1 0,-1 1 0,1-1 0,0 1 0,4 11-1,-1-9-47,0 0-1,1-1 0,0 1 0,0-1 0,1 0 0,1 0 1,0-1-1,0 0 0,0 0 0,16 13 0,-14-15 1,0 0-1,0-1 1,1 0-1,0 0 1,0-1 0,0 0-1,0-1 1,1 0-1,0-1 1,0 0 0,0-1-1,0 0 1,0 0-1,0-2 1,0 1-1,1-1 1,-1-1 0,0 0-1,0 0 1,0-1-1,0-1 1,0 0-1,0 0 1,-1-1 0,1-1-1,11-6 1,-9 3 39,0-1-1,0-1 1,-1-1 0,0 1-1,0-2 1,11-14 0,-18 19-53,0-1 1,-1 1-1,0-1 0,0 0 1,0 0-1,-1 0 1,0 0-1,-1-1 1,0 1-1,0-1 1,-1 1-1,0-1 1,0-9-1,-1 8 0,0 0 0,0 0 0,-1 0 0,-1 0 0,1 0 0,-2 1 0,1-1 0,-1 1 0,-1-1 0,0 1 0,0 0 0,-1 0 0,0 1 0,0-1 1,-1 1-1,-11-11 0,10 10 5,0 1 0,-1 0 0,-1 1 0,1 0 0,-1 0 0,0 1 0,-1 0 1,1 0-1,-1 1 0,0 1 0,-15-5 0,16 6-1252,-1 1-1,0 0 1,1 1-1,-16 0 1,10 1-5036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 28 3698,'0'0'3423,"0"-4"-2698,0 3-657,0 0-1,0 0 1,0 0-1,0 0 1,0 1-1,0-1 1,0 0-1,0 0 1,0 0-1,0 1 1,-1-1-1,1 0 1,0 0-1,-1 0 1,1 1-1,-1-1 1,1 0-1,-1 1 1,1-1-1,-1 0 0,1 1 1,-1-1-1,1 1 1,-1-1-1,0 1 1,1-1-1,-1 1 1,-1-1-1,-30-2 2600,20 3-2427,9 1-204,0-1 0,1 1 0,-1 0 0,1-1 0,-1 1 0,1 0 0,-1 1 0,1-1 0,0 0 0,-1 1 0,1-1 0,0 1 0,0 0 0,0-1 1,0 1-1,0 0 0,-2 3 0,-28 43-36,24-34 60,3-6-15,1-1-1,1 1 0,0 0 1,0 0-1,0 1 0,1-1 0,0 1 1,0 9-1,-1 74 460,2-36-19,0-48-463,0 0 0,1-1-1,0 1 1,1 0 0,-1 0 0,1 0 0,1-1 0,-1 1 0,2 0 0,-1-1-1,1 0 1,0 1 0,0-1 0,7 10 0,13 19 14,-15-21 2,1-1 0,1 0-1,16 17 1,-22-27-32,0 0 0,0-1 1,1 1-1,0-1 0,-1 0 0,1 0 0,0-1 1,1 1-1,-1-1 0,0 0 0,1 0 0,-1-1 1,1 0-1,5 1 0,9 0 71,0 0 1,0-2-1,-1 0 1,1-1-1,31-6 0,-40 4-26,0 0 0,0 0 0,0-1 0,-1-1 0,0 0 0,1-1 0,-2 1 0,1-2 0,-1 0 0,17-15 0,-21 18 3,0 0 1,0-1 0,0 1-1,-1-1 1,0 0 0,0-1-1,0 1 1,-1-1 0,0 0-1,0 1 1,0-1 0,0-1 0,-1 1-1,0 0 1,-1-1 0,1 1-1,0-11 1,-1 10-12,-1-1 1,1 0 0,-2 0-1,1 0 1,-1 0-1,0 0 1,0 1-1,-1-1 1,0 0-1,-1 1 1,1-1-1,-1 1 1,-1 0-1,1 0 1,-7-7-1,3 1 1,-2 1 0,0 0 0,0 1 0,-1 0 0,0 0 0,-1 1 0,0 1-1,-1 0 1,0 0 0,-17-8 0,-6-2-35,-47-17 0,66 31-28,1 0 1,-1 1-1,0 1 1,0 0-1,0 2 1,-17-1-1,22 2 72,10-1-221,0 1-1,-1 0 1,1 0-1,-1 0 1,1 0 0,0 0-1,-1 0 1,1 0 0,0 1-1,-1-1 1,1 0 0,0 1-1,-2 0 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96 132 5523,'0'0'6352,"-23"-8"-3281,20 8-3037,0 0 0,0 1 0,1-1 0,-1 1 0,0-1 0,0 1 1,0 0-1,0 0 0,1 0 0,-1 0 0,1 1 0,-1-1 0,1 1 1,-1-1-1,1 1 0,0 0 0,0 0 0,0 0 0,0 0 0,0 1 1,0-1-1,0 0 0,1 1 0,-1-1 0,1 1 0,0-1 0,0 1 1,0 0-1,0 0 0,0 0 0,0-1 0,1 5 0,-3 7-52,2 0-1,0 1 1,1-1 0,0 1-1,3 18 1,-1-27 17,-1 0 0,1 0 0,1 0-1,-1 0 1,1 0 0,0 0 0,0-1 0,1 1 0,-1-1-1,1 0 1,1 0 0,-1 0 0,1-1 0,-1 1 0,1-1 0,9 6-1,3 1 3,0 0-1,1-2 0,0 1 0,21 6 0,-8-6 79,0 0-1,1-2 1,0-2-1,1-1 1,-1-1-1,58-1 1,-80-3-9,-1 0-1,1-1 1,0 0 0,-1 0-1,18-6 1,-23 5-19,1 0-1,0 0 1,-1 0-1,0-1 1,1 0-1,-1 0 1,0 0-1,-1 0 1,1-1-1,0 0 1,-1 1-1,6-9 1,0-3 29,0 0 1,-1 0-1,-1 0 0,-1-1 1,0 0-1,8-33 0,-9 18-5,0 0 0,-1-60 0,-4 87-56,-1 0 0,0 1 0,1-1 1,-1 1-1,-1 0 0,1-1 0,0 1 0,-1 0 0,0 0 1,0 0-1,0 0 0,0 0 0,0 0 0,0 0 0,-1 1 0,1-1 1,-1 1-1,0 0 0,-4-3 0,-8-5 81,-1 1 0,-26-12 1,32 16-25,-4-1-72,1 1 0,-1 1-1,-1 0 1,1 1 0,-29-3 0,-76 3-73,84 4 14,28-1 44,0 0 1,0 1-1,0 0 0,0 1 0,0-1 1,1 1-1,-1 1 0,0-1 1,1 1-1,0 0 0,-7 5 0,-3 3-458,-1 2-1,-20 19 0,-2 3-3445,15-17-2699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28 9604,'0'0'7118,"-14"5"-6787,-44 18-13,55-22-293,0 0 1,1 1 0,-1-1 0,0 1-1,0 0 1,1 0 0,-1-1 0,1 2-1,0-1 1,0 0 0,0 0 0,0 1-1,0-1 1,0 1 0,0 0 0,1-1-1,-1 1 1,0 3 0,-5 7 13,-4 7-12,1 1 1,0 1-1,2-1 1,0 1 0,2 0-1,-6 35 1,6-14 24,2 0 0,2 67 0,3-103-51,0 0 0,0 0-1,1 0 1,-1 0 0,2-1 0,-1 1-1,1-1 1,0 1 0,0-1-1,0 0 1,1 0 0,0 0-1,0-1 1,1 1 0,0-1 0,0 0-1,0-1 1,0 1 0,1-1-1,8 5 1,-6-3 5,1-2 0,0 1-1,0-1 1,0 0 0,0-1 0,0 0 0,1-1-1,0 0 1,-1 0 0,1-1 0,0 0-1,0-1 1,0 0 0,12-2 0,-17 1 17,0-1 1,0 0 0,-1 0 0,1 0-1,0 0 1,-1-1 0,1 0 0,-1 0-1,0 0 1,0-1 0,0 1 0,4-7-1,42-53 139,-43 54-136,7-11 32,-1-1 0,-1 0 0,-1-1 0,-1 0 0,-1-1 0,-1 0-1,-1 0 1,-1-1 0,-1 0 0,-1 0 0,-1 0 0,-1-1 0,-2-43 0,-1 62-34,1 0 0,-1 1-1,0-1 1,-1 1 0,1-1 0,-1 1 0,0 0-1,-1 0 1,1 0 0,-1 0 0,0 0 0,0 0 0,-4-4-1,1 2 14,-1 0 0,-1 0 0,1 0 0,-1 1 0,0 0 0,-17-9 0,10 7-68,0 1 0,0 1 0,-1 1 0,0 0 0,0 1-1,0 0 1,0 2 0,-28-2 0,44 4-67,-1 0 0,1-1-1,0 1 1,-1 0 0,1 0 0,-1 0-1,1 0 1,-1 0 0,1 0 0,-1 0-1,1 0 1,-1 0 0,1 0-1,-1 0 1,1 0 0,0 0 0,-1 0-1,1 0 1,-1 0 0,1 1 0,-1-1-1,1 0 1,0 0 0,-1 1 0,1-1-1,-1 0 1,1 0 0,0 1 0,-1-1-1,1 0 1,0 1 0,0-1 0,-1 1-1,1-1 1,0 0 0,0 1-1,-1-1 1,1 1 0,0-1 0,0 1-1,0-1 1,0 0 0,0 1 0,0-1-1,0 1 1,0-1 0,0 1 0,0-1-1,0 1 1,0-1 0,0 1 0,0-1-1,0 1 1,0-1 0,0 0 0,0 1-1,1-1 1,-1 1 0,0-1-1,0 1 1,1-1 0,-1 0 0,0 1-1,1 0 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19 5843,'0'0'9601,"-6"-1"-8763,-11-3-302,20 2 94,39 2 249,-15 1-1072,46 0-246,16 0-1633,-2-7-3301,-46-2 1350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8.5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 0 6963,'0'0'7716,"-38"74"-7508,34-48 32,-1 4-112,1 0-112,-3 0 16,5-5-32,0-5-80,2-6-656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3650,'0'0'7107,"0"16"-7107,0-2 48,0 4-48,0 0 0,0 2-16,0-2 16,0-4-304,0-4-1889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 8132,'0'0'4546,"-26"73"-4290,21-51-96,5 0-128,0-2-32,0-2-32,0-4-704,0-4-1425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1 105 8788,'0'0'4098,"126"-48"-3218,-77 34-47,4-2-465,4 4-208,1 4-80,-1 2-64,-1 6-16,-3 0-416,-4 0-1425,-7 12-1297,-11 8-1792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 11637,'0'0'3250,"91"0"-2946,-56-2-224,5-2 0,2 2-64,2 0-16,3 2-16,-5 0-576,-5 0-1137,-1 0-752,-7 0-16,-7 0-1457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32 8468,'0'0'6755,"0"0"-6750,-1 0 1,1 0-1,0 0 1,0 0-1,0 0 1,-1 0-1,1 0 0,0 0 1,0 0-1,0 0 1,0 0-1,-1 0 1,1 0-1,0 0 1,0 0-1,0 0 0,0-1 1,0 1-1,-1 0 1,1 0-1,0 0 1,0 0-1,0 0 0,0-1 1,0 1-1,0 0 1,0 0-1,-1 0 1,1 0-1,0 0 1,0-1-1,0 1 0,0 0 1,0 0-1,0 0 1,0-1-1,0 1 1,0 0-1,0 0 1,0 0-1,0 0 0,0-1 1,0 1-1,0 0 1,0 0-1,0 0 1,0 0-1,1-1 0,-1 1 1,0 0-1,0 0 1,3-3 7,0 1 0,0 0 0,0 0 0,0 0 1,1 1-1,-1-1 0,0 1 0,1-1 0,-1 1 0,1 0 1,6 0-1,47-5 229,-56 7-241,0-1 1,0 0 0,0 0-1,1 1 1,-1-1-1,0 1 1,0-1-1,0 1 1,0 0-1,0-1 1,0 1-1,0 0 1,0 0-1,0 0 1,0-1-1,0 1 1,0 0 0,-1 0-1,1 0 1,0 1-1,-1-1 1,1 0-1,-1 0 1,1 0-1,-1 0 1,1 0-1,-1 1 1,0-1-1,0 0 1,1 0 0,-1 1-1,0 1 1,0 51 93,0-39 10,-1-6-78,0 1 1,-1-1-1,0 0 0,0-1 1,0 1-1,-1 0 0,-1-1 1,0 1-1,0-1 1,-6 9-1,-10 21 104,19-36-118,0 1 1,0-1-1,0 0 0,0 1 1,0-1-1,1 1 0,-1-1 1,1 1-1,-1-1 1,1 1-1,0-1 0,0 1 1,0-1-1,0 1 0,1-1 1,-1 1-1,1-1 0,0 4 1,0-4-16,1-1 1,-1 1 0,0-1-1,1 1 1,-1-1-1,1 0 1,-1 0-1,1 1 1,0-1 0,0 0-1,-1 0 1,1-1-1,0 1 1,0 0 0,0-1-1,0 1 1,0-1-1,0 1 1,0-1 0,0 0-1,0 0 1,3 0-1,16 0-68,0-1 0,0 0 0,0-2 0,-1 0 0,29-9 0,48-24-3853,-43 12-2125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261 7 3458,'0'0'10765,"-4"0"-9832,-8-2-425,-1 0-1,1 1 1,-1 0-1,1 1 1,-15 1-1,21 1-514,0-1-1,-1 1 0,1 0 1,0 0-1,0 0 0,0 1 1,1 0-1,-1 0 0,1 1 1,-1-1-1,1 1 0,-7 7 1,4-2 16,-1 0 1,1 1 0,1 0 0,0 0 0,0 1 0,1 0 0,0 0 0,1 1-1,1-1 1,-7 23 0,9-25-17,0 1 1,0-1-1,1 1 0,0-1 1,1 1-1,0-1 0,1 1 1,0-1-1,0 1 0,1-1 0,0 0 1,0 0-1,1 1 0,8 14 1,-4-10-9,2 0 0,0-1 0,1 1 0,0-2 0,1 0 1,0 0-1,13 11 0,-16-17 6,0 0 1,1-1-1,-1 1 1,1-2-1,0 1 1,1-1-1,-1 0 1,1-1-1,-1 0 1,1-1-1,0 0 1,15 1-1,-14-2 14,0 0-1,0-1 1,0 0-1,1-1 1,-1 0 0,0-1-1,0 0 1,0 0-1,0-2 1,-1 1-1,1-1 1,-1-1 0,16-8-1,-14 4 17,0 0-1,-1 0 1,0-1 0,0 0-1,-1-1 1,0 0-1,-1-1 1,0 0 0,11-21-1,-15 24 46,-1 0-1,0-1 0,0 1 0,0-1 0,-1 0 1,-1 0-1,0 0 0,0 0 0,-1-1 1,0 1-1,-1 0 0,0-1 0,-1 1 1,-3-18-1,1 21-28,1 1 1,-1-1 0,-1 1 0,1 0-1,-1 0 1,0 0 0,0 0-1,-1 1 1,0 0 0,0 0-1,0 0 1,-8-5 0,1 0 7,-1 2 0,-1-1 0,1 1 0,-23-8 0,31 14-64,1 0-51,0 0-1,-1 1 1,1-1 0,-1 1 0,0 0 0,-8-1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162 126 5138,'0'0'6072,"-12"0"-5730,-36 1 66,46-1-332,0 0 0,0 1 0,0-1 1,0 1-1,0 0 0,0-1 0,0 1 0,0 0 0,0 0 0,0 0 0,0 0 0,1 1 0,-1-1 0,1 0 1,-1 1-1,1-1 0,-1 1 0,1-1 0,0 1 0,-2 2 0,-3 3 279,0 0-271,0 0 0,1 0 1,0 0-1,0 1 0,0 0 0,1 0 0,0 0 1,1 1-1,0-1 0,0 1 0,1 0 0,0-1 1,0 1-1,1 0 0,0 0 0,1 1 0,0-1 1,0 0-1,1 0 0,0 0 0,4 15 0,-2-14-78,1 0-1,-1-1 1,1 1-1,1-1 1,0 0-1,0 0 0,1 0 1,0 0-1,0-1 1,1 0-1,0-1 1,1 1-1,0-2 0,0 1 1,0-1-1,1 0 1,0 0-1,15 6 1,-10-6 55,1-1 1,0 0 0,0-2-1,0 1 1,0-2 0,1 0 0,15 0-1,-20-2 1,-1 0-1,0-1 1,1 0 0,-1-1-1,0 0 1,0-1-1,0 0 1,0 0-1,0-1 1,-1 0 0,13-8-1,-6 1 66,0 0-1,-1-1 0,-1-1 1,0 0-1,14-17 0,-22 23-70,-1 0-1,0 0 0,0-1 0,-1 0 1,0 1-1,-1-1 0,0 0 0,0-1 0,0 1 1,-1 0-1,0-1 0,-1 0 0,1-13 1,-2 5 9,0 1 1,-1-1-1,-1 1 1,-6-25 0,6 33-54,-1 1 0,0-1 0,-1 1 1,1 0-1,-2 0 0,1 0 0,-1 0 1,0 1-1,0 0 0,-1 0 0,-7-6 0,1 1 17,0 2-1,0 0 0,-2 0 1,1 1-1,-1 0 0,0 1 1,0 1-1,-30-8 0,17 7-327,-1 3 0,0 0 0,1 1 0,-32 2 0,57 1 113,-1 0 1,1 0 0,-1 0-1,1 1 1,-1-1-1,1 1 1,0-1-1,-1 1 1,-3 2-1,-8 9-3909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0 498 7331,'0'0'3746,"19"-21"-3068,60-69-11,-64 72-391,0 0 0,-2-1 0,0 0 0,-2-1 0,0-1 0,13-33 0,-21 47-239,6-15 17,-2 0 0,0-1 0,-1 0 0,-1 0 0,-1 0 0,-2-1 0,1-23 0,-4 47-19,1-1 0,-1 1 1,0-1-1,0 1 0,0 0 1,1-1-1,-1 1 0,0 0 1,0 0-1,0-1 0,0 1 1,1 0-1,-1 0 0,0 0 1,0 0-1,0 0 0,0 0 1,0 0-1,1 1 0,-1-1 1,-2 1-1,-22 5 191,19 0-222,0-1 1,1 1-1,-1 0 0,1 1 1,0-1-1,0 1 0,1 0 1,0 0-1,1 1 0,-4 8 1,0 1 3,2 0 0,-1 1 0,-3 28 0,5-9 63,1 1 1,2 0-1,6 58 0,-4-87-65,1 0 1,0 0-1,0 0 0,1-1 0,0 1 0,1-1 0,-1 1 0,2-1 0,6 11 0,-8-16-34,0 1 0,0 0-1,0-1 1,0 1 0,1-1-1,-1 0 1,1 0 0,0 0-1,0-1 1,0 0 0,0 1 0,0-1-1,0 0 1,1-1 0,-1 1-1,0-1 1,1 0 0,0 0-1,-1 0 1,6-1 0,56-2-5006,-33-8 557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 8436,'0'0'3695,"5"-6"-3564,-1 3-92,-1 0 1,1 0 0,-1 0 0,1 1-1,0-1 1,0 1 0,1 0 0,-1 0-1,0 1 1,1-1 0,-1 1-1,1 0 1,-1 0 0,1 0 0,0 1-1,-1-1 1,1 1 0,8 1 0,-11-1-11,0 1 0,-1-1 1,1 1-1,-1 0 1,1 0-1,-1-1 1,1 1-1,-1 0 1,1 0-1,-1 0 0,0 0 1,0 1-1,1-1 1,-1 0-1,0 0 1,0 1-1,0-1 0,0 1 1,-1-1-1,1 1 1,0-1-1,-1 1 1,1-1-1,-1 1 0,1 0 1,-1-1-1,0 1 1,1 2-1,0 9 221,1-1 0,-2 23 0,0-26-221,-4 152 929,4-160-959,0-1-1,1 1 1,-1 0-1,1 0 1,-1 0 0,1-1-1,0 1 1,-1 0-1,1-1 1,0 1-1,-1 0 1,1-1 0,0 1-1,0-1 1,-1 1-1,1-1 1,0 1-1,0-1 1,0 0 0,0 1-1,0-1 1,0 0-1,0 0 1,0 0-1,0 0 1,-1 0 0,1 0-1,0 0 1,0 0-1,0 0 1,2 0-1,34-3 13,-25-1-247,0 0 0,0 0 0,0-1 0,0-1 0,-1 0 0,16-10 0,-3 1-1449,19-9-2722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 28 5651,'0'0'6365,"-2"-4"-5893,2 3-349,-1 0 1,1 0-1,-1-1 0,1 1 0,-1 0 0,0 0 0,0 0 0,1 0 0,-1 0 0,0 0 0,0 0 0,0 0 1,0 0-1,0 0 0,0 1 0,0-1 0,-1 0 0,1 1 0,-2-2 0,-34-2 1460,30 5-1574,1-1 0,-1 1 0,0 1 0,1-1 0,-1 1 0,1 0 0,-1 0 0,1 1 0,0 0 0,0 0 0,0 1 0,0-1 0,1 1 0,0 0 0,-1 1 0,1-1 0,1 1 0,-1 0 0,1 0 0,-7 10 0,7-8 22,0 0 1,0-1-1,0 1 0,1 0 0,0 1 0,0-1 0,1 1 0,0-1 0,-2 15 0,3-2-23,0 0-1,3 33 1,-1-46-12,1-1 1,0 1-1,0-1 0,1 0 1,-1 0-1,1 0 0,0 0 1,1 0-1,0-1 1,0 1-1,0-1 0,0 0 1,1 0-1,0-1 1,0 1-1,0-1 0,11 7 1,6 3 14,2 0 0,0-2 0,26 11-1,-29-16-7,-1-1 0,1-1 0,1 0 0,-1-2 0,1-1 0,-1 0 0,1-2 0,25-2 0,-40 2 7,-1-1 1,0 0-1,1-1 0,-1 0 1,0 0-1,0 0 0,0-1 0,0 1 1,-1-1-1,1-1 0,-1 1 1,1-1-1,-1 0 0,0 0 1,-1-1-1,1 1 0,-1-1 0,0 0 1,0 0-1,0 0 0,4-10 1,-3 6 15,0-1 0,-1 0 0,0 0 1,-1 0-1,0 0 0,0 0 1,-1-1-1,-1 1 0,0-1 1,0 0-1,-1 1 0,-1-15 0,-1 18-16,0 0-1,0 0 0,-1 1 1,1-1-1,-1 1 0,-1-1 0,1 1 1,-1 0-1,0 0 0,-1 1 1,1-1-1,-1 1 0,0 0 0,-1 0 1,-9-6-1,-5-4 1,-1 2 0,-1 0 1,-24-10-1,45 23-12,-72-30 54,66 28-95,0 0-1,1 0 1,-1 1-1,0 0 1,-1 0-1,1 1 0,0 0 1,-13 2-1,18-1-145,0 0 0,0 0 0,1 0 0,-1 0 0,1 0 0,-1 1-1,1-1 1,-1 1 0,1-1 0,-1 1 0,1-1 0,0 1 0,0 0 0,0-1-1,0 1 1,0 0 0,1 0 0,-1 0 0,0 0 0,1 0 0,-1 3 0,1-5 49,-5 18-5594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8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 9652,'0'0'6838,"2"15"-6483,-1 1-282,-1-9-44,0 0 0,1 0 0,0 0 0,0-1 0,1 1 0,0 0 0,0 0 0,0-1 0,1 1 1,0-1-1,7 10 0,50 63 406,-44-61-579,-1 1 0,-1 0 0,-1 0 0,0 2-1,-2-1 1,11 27 0,-20-40-830,0-1 0,-1 0-1,0 1 1,0 0 0,-1 10 0,0 4-3343</inkml:trace>
  <inkml:trace contextRef="#ctx0" brushRef="#br0" timeOffset="1">0 495 8948,'0'0'3426,"142"-32"-3346,-104 26 48,1 0-128,-3-2-48,-3-2-32,0-2-1249,-4-2-928,-3-4-288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 13 7475,'0'0'7527,"-18"2"-6930,-57 5-23,71-6-533,-1-1 0,1 1 0,0 0 0,0 0 0,-1 0 0,1 1 0,0 0 0,0-1 0,1 1 0,-1 1-1,0-1 1,1 1 0,-1-1 0,1 1 0,0 0 0,-1 0 0,-2 4 0,-4 4 19,2-3-55,0 1 0,1-1-1,1 2 1,-1-1-1,2 1 1,-1-1-1,1 1 1,0 1 0,1-1-1,1 1 1,-1 0-1,2 0 1,-1 0-1,2 0 1,-1 0 0,2 0-1,-1 1 1,2-1-1,-1 0 1,5 21-1,-3-25-7,1-1 0,0 1 0,0-1 0,0 1 0,1-1-1,0 0 1,0-1 0,1 1 0,0-1 0,0 0-1,0 0 1,0 0 0,1 0 0,10 5 0,-2-1 0,0 0 1,0-2 0,1 0 0,0-1-1,24 7 1,-13-8 12,1-1 0,-1-1 1,1-2-1,53-3 0,-71 1 20,0 0 0,0-1 0,-1 1 0,1-2 0,0 1 0,0-1 0,-1-1 0,0 1 0,0-1 0,0-1 0,0 0 0,-1 0 0,1 0 0,-1-1 0,0 0 0,-1 0 0,0-1 0,0 0 0,0 0 0,-1 0 0,0-1 0,0 0 0,-1 0 0,0 0 0,0 0 0,-1-1 0,0 1 0,-1-1 0,0 0 0,0 0 0,0-10 0,-1-1 3,0-1-1,-2 1 0,-1-1 1,0 1-1,-1 0 0,-7-21 1,8 35-18,1 0-1,-2 1 1,1-1 0,-1 1 0,0-1 0,0 1-1,-1 0 1,1 0 0,-1 1 0,0-1-1,0 1 1,-1 0 0,1 0 0,-1 0 0,0 0-1,0 1 1,0 0 0,-1 0 0,1 0-1,-1 1 1,1 0 0,-1 0 0,0 0 0,0 1-1,-6-1 1,-10 0-75,-36 1 0,33 1-316,24 0 185,0 0 0,1 0 1,-1 0-1,0 0 0,0 0 0,0 0 0,1 0 0,-1 1 1,0-1-1,0 0 0,1 1 0,-1-1 0,0 0 1,0 1-1,1-1 0,-1 0 0,1 1 0,-1-1 0,0 1 1,0 0-1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0 130 8964,'0'0'5603,"15"0"-5459,17-1-98,0-2 1,0-1 0,33-9-1,95-31-203,-135 37 29,-25 7 124,24-7-1884,-1-1 0,0-1 0,25-12 1,-29 8-2801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 7267,'0'0'4722,"-9"69"-4177,6-31-177,3 2-192,0 4-176,0 0 0,0-3-208,12-1-1233,1-6-2192,0-4-3058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7972,'0'0'5394,"-31"133"-5074,31-89-64,0 2 81,0-6-97,0-5-176,0-3-48,0-6-16,0-6 0,0-6-208,0-8-1521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8788,'0'0'4133,"5"8"-3314,16 22-69,1-1 0,34 33 0,-24-26-817,35 48-1,-64-81-513,-1 0 1,0 1-1,0-1 0,-1 1 0,1 0 1,-1 0-1,0-1 0,1 1 0,-2 0 0,1 0 1,0 0-1,-1 8 0,0 5-5611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55 9108,'0'0'3634,"75"0"-3298,-51-2-128,1-2-96,-1 4-96,-2-2 0,0-4-16,3 0-16,-1-2-1937,3-4-672,-5-2-368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0 7491,'0'0'5328,"-12"19"-5050,-34 60 68,43-73-272,0 0-1,1 1 0,0-1 0,0 1 0,0 0 0,1-1 0,0 1 0,0 0 0,1 0 0,0 0 0,0 0 0,2 9 0,0 11 95,-2-10-83,0-1 0,1 1-1,1-1 1,5 18 0,-6-29-73,1 0 0,0 0 0,-1 0 0,2 0 0,-1 0 0,0-1 0,1 1 0,0-1 0,0 0 0,0 0 0,1 0 0,-1 0 0,1 0 0,0-1 1,0 1-1,1-1 0,4 3 0,-6-5-5,-1 0 1,1 0-1,-1 0 0,1 0 1,-1 0-1,1 0 1,0-1-1,-1 0 1,1 1-1,0-1 1,-1 0-1,1 0 1,0 0-1,-1-1 0,1 1 1,0-1-1,-1 1 1,1-1-1,-1 0 1,1 0-1,-1 0 1,1 0-1,-1-1 1,1 1-1,-1-1 1,0 1-1,0-1 0,0 0 1,0 1-1,0-1 1,0 0-1,-1-1 1,1 1-1,-1 0 1,3-4-1,3-6 23,-1 0 0,0-1 0,0 0 0,-1 0 0,4-20 0,-4 6-18,0 0-1,-3 0 1,0-1 0,-2-29 0,0 31-26,0 23-5,0 0 1,0-1-1,0 1 0,-1-1 0,1 1 0,-1 0 0,0-1 1,1 1-1,-2 0 0,1-1 0,0 1 0,-1 0 1,1 0-1,-1 0 0,0 0 0,0 1 0,-3-4 1,2 3 5,0 1 0,0 0 0,-1 0 1,1 1-1,-1-1 0,1 1 1,-1-1-1,1 1 0,-1 0 1,0 1-1,1-1 0,-1 1 1,0-1-1,0 1 0,-4 0 1,6 0 11,-1 0 0,0-1 1,1 1-1,-1 0 0,0 1 1,0-1-1,1 0 0,-1 1 1,1-1-1,-1 1 0,0 0 1,1 0-1,-1 0 0,1 0 1,0 0-1,-1 1 0,1-1 1,0 1-1,0 0 0,0-1 1,0 1-1,0 0 0,0 0 1,0 0-1,1 0 0,-1 1 1,1-1-1,0 0 0,-1 1 1,1-1-1,0 1 0,0-1 1,1 1-1,-1-1 0,0 1 1,1 0-1,0-1 0,0 1 1,0 3-1,-1-5 1,0 7 27,1 0-1,-1 0 0,1 1 1,0-1-1,3 13 1,-3-19-28,1 0 0,-1 0-1,1-1 1,0 1 0,0 0 0,0 0 0,0 0 0,0-1 0,0 1 0,0-1 0,1 1 0,-1-1-1,0 1 1,1-1 0,-1 0 0,1 1 0,0-1 0,-1 0 0,1 0 0,0 0 0,0-1 0,0 1-1,-1 0 1,1-1 0,0 1 0,0-1 0,4 1 0,13 1-44,0-1 0,-1 0-1,1-2 1,27-3 0,33-10-3296,-51 9 729,8 0-2078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53 6659,'0'0'2615,"7"-8"-2114,24-24-34,-29 30-391,0 1-1,1-1 1,-1 1-1,1 0 1,-1 0 0,1 0-1,-1 0 1,1 0 0,0 1-1,-1-1 1,1 1-1,0 0 1,-1 0 0,1 0-1,0 0 1,0 0-1,4 1 1,4 0 343,-10-1-391,0 1 1,0-1 0,-1 0 0,1 1 0,0-1 0,-1 1 0,1-1 0,0 1 0,-1-1 0,1 1 0,-1-1 0,1 1 0,0 0 0,-1-1 0,0 1 0,1 0 0,-1-1 0,1 1 0,-1 0 0,0 0 0,0-1 0,1 1 0,-1 0 0,0 0 0,0 0 0,0 0 0,0-1 0,0 1 0,0 0 0,0 1 0,0 33 800,0-27-502,-1-4-237,1 1 1,-1-1 0,0 0 0,0 1-1,0-1 1,-1 0 0,1 0-1,-1 0 1,0 0 0,0 0 0,-4 5-1,-2 5 124,9-13-227,0 0 0,1 0 0,-1 0 0,1 0 0,0 0 1,-1 0-1,1-1 0,0 1 0,-1 0 0,1-1 0,0 0 0,0 1 1,-1-1-1,1 0 0,3 0 0,4 2 16,-7-1-639,13 3 2096,-10-1-2869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0 139 2097,'0'0'8206,"1"-8"-7800,1-4-271,1 2-1,-1-1 1,2 0 0,6-13-1,-8 19 56,0 0-1,0 0 1,1 1 0,0-1-1,-1 1 1,2-1-1,-1 1 1,1 1-1,-1-1 1,1 0-1,0 1 1,0-1-1,9-4 1623,-7 25-1606,0-1 0,-2 2-1,0-1 1,-1 0 0,-1 1 0,0-1 0,-2 1 0,-1 22 0,2 18 56,10 25 48,-7-58-2435,3 49 0,-9-56-2597,-7-4-1540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46 9012,'0'0'5299,"122"-36"-4915,-80 30-288,0 2-96,-2 4-673,-9 0-5153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9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151 113 6675,'0'0'7097,"-13"-6"-6313,-44-15-232,56 20-525,-1 1 0,0-1 0,0 1-1,0-1 1,0 1 0,0 0 0,0 0 0,0 0-1,0 0 1,0 0 0,0 0 0,0 0-1,1 1 1,-1-1 0,0 1 0,0-1 0,0 1-1,0 0 1,1 0 0,-1 0 0,0 0 0,1 0-1,-1 0 1,0 0 0,1 0 0,0 1-1,-1-1 1,1 0 0,0 1 0,0 0 0,-1-1-1,1 1 1,0 0 0,1-1 0,-2 4 0,-2 5 2,1 0 0,0 0 0,1 0 0,0 0 0,0 12 1,1-14-15,-4 129 47,6-100-60,-2-33-3,1 0 0,1 1-1,-1-1 1,1 0-1,-1 1 1,1-1-1,0 0 1,1 0-1,-1 0 1,1 0 0,0 0-1,0 0 1,0 0-1,0 0 1,1-1-1,0 1 1,-1-1-1,1 0 1,0 0-1,5 3 1,-3-2-5,1-1 0,0 1 0,0-2 0,0 1 0,1-1 0,-1 0 0,1 0-1,-1-1 1,1 1 0,-1-2 0,1 1 0,11-1 0,-12 0 15,0 0 0,0-1-1,1 0 1,-1 0 0,0 0 0,0-1 0,0 0-1,0 0 1,-1 0 0,1-1 0,0 0-1,-1 0 1,6-4 0,-4 0 23,1 1 1,-1-1-1,0-1 0,-1 1 1,0-1-1,0 0 0,8-16 1,-5 6-29,-2-1 0,0 0 0,0-1 0,-2 0 0,-1 0 0,0 0 0,-2 0 1,0 0-1,-1-1 0,-3-30 0,2 45-96,0 1-1,-1 0 1,0-1-1,0 1 1,0 0 0,0 0-1,-1 0 1,0-1 0,0 2-1,-1-1 1,0 0-1,1 0 1,-1 1 0,-1 0-1,1-1 1,-7-5 0,5 6 31,0 0 1,-1 1-1,1-1 1,-1 1-1,0 0 1,0 1-1,0-1 1,0 1-1,0 1 1,0-1-1,0 1 1,-1 0-1,-10 0 1,7 0 94,0 0 0,0 2 0,0-1 0,0 1 0,0 0 0,-12 4 0,19-4 8,0 0-1,0 0 0,1 1 0,-1-1 0,0 1 0,1-1 0,-1 1 0,1 0 0,0 0 0,-1 0 1,1 0-1,0 0 0,0 1 0,1-1 0,-1 1 0,0-1 0,1 1 0,0 0 0,-1-1 0,1 1 1,0 0-1,0 0 0,1 0 0,-1 0 0,0 4 0,0-1 7,0 0 0,1 0 0,-1 0 1,1 0-1,1 1 0,-1-1 0,1 0 0,2 8 0,-2-11-25,0 0 0,0-1-1,1 1 1,-1 0-1,1 0 1,0-1 0,0 1-1,0-1 1,0 1 0,0-1-1,0 0 1,1 0-1,-1 0 1,1 0 0,-1 0-1,1-1 1,4 3-1,8 2 67,0 0 0,1-1-1,0-1 1,-1-1 0,2 0-1,-1 0 1,0-2 0,29-1-1,-7-2-1566,0-1 0,60-15 0,-64 10-4090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0 124 11317,'0'0'3666,"151"-66"-3602,-111 56-48,-5 4 48,-2-2-64,-2 2-112,-6-2-913,-3-2-1344,-9 0-1649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0 9812,'0'0'5507,"-3"134"-5347,3-94-128,0-1-16,3 1-16,5-4-864,8-6-1393,-1-8-1089,3-10 289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9764,'0'0'6708,"-42"81"-6564,42-55 176,2 4-320,5-4 32,-1 0-32,-1-4 0,-1-6-256,1-4-1265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7908,'0'0'8147,"35"44"-7314,-21-16-593,1 2 32,1 1-144,-1-1-128,-1 2 96,-1-4-64,-4 0-32,-3-2-384,-1-2-1489,-5 0-2289,0-4-3249</inkml:trace>
  <inkml:trace contextRef="#ctx0" brushRef="#br0" timeOffset="1">2 461 5731,'0'0'8852,"107"-54"-8644,-76 40-192,-1 2-16,1 1 0,0-3-753,0 0-2080,-6 0-1217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 0 9156,'0'0'6865,"-18"14"-6620,-53 47-10,68-58-217,0 1 1,0-1-1,0 1 1,1 0-1,-1 0 1,1 0-1,0 0 0,0 0 1,0 0-1,1 1 1,-1-1-1,1 0 1,0 1-1,1-1 1,-1 1-1,1 5 1,-2 6 19,-3 29 103,3 66 1,2-76-121,0-31-22,0 1 1,0 0-1,0-1 0,1 1 0,0 0 1,0-1-1,0 1 0,0 0 0,1-1 1,-1 0-1,1 1 0,1-1 0,-1 0 1,0 0-1,1 0 0,0 0 0,0-1 0,0 1 1,0-1-1,1 1 0,-1-1 0,1 0 1,0-1-1,0 1 0,0-1 0,0 1 1,0-1-1,1 0 0,-1-1 0,0 1 1,1-1-1,0 0 0,-1 0 0,9 0 1,-6 0 9,0 0 0,0-1 1,0-1-1,0 1 1,0-1-1,-1 0 1,1 0-1,0-1 1,0 0-1,-1 0 0,1-1 1,-1 0-1,9-4 1,-6 0 7,0 0 0,0-1 0,-1 0 0,0 0 1,0-1-1,0 1 0,8-15 0,-8 9-44,-1 0 1,0 0-1,-1 0 1,0-1-1,-1 0 1,-1-1-1,0 1 1,-1 0-1,-1-1 1,0 0-1,-1 0 1,-1 1-1,-1-1 1,0 0-1,-4-21 1,3 32-27,1 0 0,-1 0 1,1 0-1,-1 0 0,-1 1 0,1-1 1,-1 1-1,1 0 0,-1 0 0,-1 0 1,1 0-1,0 0 0,-1 1 0,0-1 1,0 1-1,0 0 0,0 0 0,0 0 1,-1 1-1,1 0 0,-8-3 0,-1 1 80,0 0 0,-1 1-1,1 0 1,-1 1 0,0 1-1,-21 0 1,34 1 4,-1 0 0,1 1 0,-1-1 0,1 0 0,0 1 0,-1-1 0,1 0 0,0 1 0,-1 0 0,1-1 0,0 1 0,0 0 0,-1 0 0,1-1 0,0 1 0,0 0 0,0 0 0,0 0 0,0 0 0,0 1 0,0-1 0,1 0 0,-1 0 0,0 0 0,1 1 0,-1-1 0,1 0 0,-1 1 0,1-1 0,0 1 0,-1 1 0,1 0-22,-1 0 0,1-1-1,0 1 1,0 0 0,0-1 0,0 1 0,1 0 0,-1-1 0,1 1 0,0 0 0,-1-1 0,1 1 0,0-1 0,1 1 0,-1-1 0,0 0 0,3 4 0,1-1-11,1 0 0,-1-1 0,1 1 0,0-1 0,0-1 0,0 1 0,1-1 0,-1 0 1,1 0-1,12 3 0,12 2-4,35 4 1,-36-7-60,-28-5 44,85 19-2800,-32 4-3850,-30-8 1239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3986,'0'0'10930,"0"0"-10915,0 1 0,0-1 0,0 0 0,0 1 0,0-1 0,0 0 0,0 1 0,1-1 0,-1 1 0,0-1 0,0 0 0,0 1 0,1-1 0,-1 0 0,0 0 0,0 1 0,1-1 0,-1 0 0,0 0 0,0 1 0,1-1 0,-1 0 0,0 0 0,1 1 0,-1-1 0,0 0 0,1 0 0,-1 0 0,6 1 28,0 0 0,0 0-1,0-1 1,0 0 0,0 0 0,0-1 0,7-1-1,13 0 163,-24 1-189,0 1 1,0 0 0,0 0-1,0 0 1,0 0-1,0 0 1,0 0-1,-1 0 1,1 1-1,0-1 1,0 1-1,0-1 1,0 1 0,0 0-1,-1-1 1,1 1-1,0 0 1,-1 0-1,1 1 1,-1-1-1,1 0 1,-1 0-1,1 1 1,-1-1-1,0 1 1,0-1 0,0 1-1,0-1 1,0 1-1,0 0 1,0-1-1,0 1 1,-1 0-1,1 0 1,-1 0-1,1 0 1,-1 0-1,0-1 1,1 4 0,4 44 412,-4-39-363,-1 1 0,2-1 0,0 1 0,3 12 0,-4-20-61,0-1 0,1 1 0,-1 0 0,0 0 0,1-1 0,0 1 0,0-1 0,0 1 0,0-1 0,0 0 0,0 1 0,0-1 0,1 0 0,-1-1 0,1 1-1,0 0 1,-1-1 0,7 3 0,6 0-80,1-1 0,-1-1-1,1 0 1,0-1 0,0 0 0,0-2-1,16-1 1,-8 0-470,22-1-1851,-1-3-2254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90 9877,'0'0'5602,"40"-6"-5602,2 0 80,0-2-80,0-3 96,-2 1-96,-3 0-64,-3 0-768,-3 0-1713,-9 0-833,-7 2-2369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1 704,'0'0'11109,"-11"137"-10756,8-91-177,3-2-64,0 0-112,0-8 0,5-8-352,17-10-1249,2-10-1761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 0 6963,'0'0'7716,"-38"74"-7508,34-48 32,-1 4-112,1 0-112,-3 0 16,5-5-32,0-5-80,2-6-656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0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 9652,'0'0'6838,"2"15"-6483,-1 1-282,-1-9-44,0 0 0,1 0 0,0 0 0,0-1 0,1 1 0,0 0 0,0 0 0,0-1 0,1 1 1,0-1-1,7 10 0,50 63 406,-44-61-579,-1 1 0,-1 0 0,-1 0 0,0 2-1,-2-1 1,11 27 0,-20-40-830,0-1 0,-1 0-1,0 1 1,0 0 0,-1 10 0,0 4-3343</inkml:trace>
  <inkml:trace contextRef="#ctx0" brushRef="#br0" timeOffset="1">0 495 8948,'0'0'3426,"142"-32"-3346,-104 26 48,1 0-128,-3-2-48,-3-2-32,0-2-1249,-4-2-928,-3-4-288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9.8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 6339,'0'0'4922,"9"-7"-4471,26-20-19,-32 25-361,0 0 0,0 0 1,1 1-1,-1 0 0,0-1 0,1 1 0,-1 1 0,1-1 0,-1 0 0,1 1 0,0 0 1,-1 0-1,7 0 0,-9 0-56,0 0 1,1 0-1,-1 1 1,1-1-1,-1 0 1,1 1 0,-1-1-1,0 0 1,1 1-1,-1 0 1,0-1-1,1 1 1,-1 0-1,0 0 1,0 0-1,0 0 1,0 0-1,0 0 1,0 0-1,0 0 1,0 0-1,0 0 1,0 0 0,-1 1-1,1-1 1,0 0-1,-1 1 1,1 1-1,1 54 1168,-3-31-143,1-26-899,0 1-137,1 0-1,-1 0 1,1 0-1,-1 0 1,1 0-1,-1 0 1,1 0-1,0 0 1,-1 0 0,1 0-1,0 0 1,0-1-1,0 1 1,1 1-1,2 0 28,1 1-1,-1 1 1,0-1-1,0 1 1,0-1-1,-1 1 1,1 0-1,-1 1 1,0-1-1,0 1 1,0-1-1,-1 1 1,1 0 0,-1 0-1,0 0 1,-1 0-1,1 0 1,-1 0-1,0 1 1,0-1-1,-1 0 1,0 1-1,0-1 1,0 0-1,0 1 1,-1-1-1,0 0 1,0 1-1,0-1 1,-1 0-1,-2 6 1,-24 25-3481,-11 1-5218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151 113 6675,'0'0'7097,"-13"-6"-6313,-44-15-232,56 20-525,-1 1 0,0-1 0,0 1-1,0-1 1,0 1 0,0 0 0,0 0 0,0 0-1,0 0 1,0 0 0,0 0 0,0 0-1,1 1 1,-1-1 0,0 1 0,0-1 0,0 1-1,0 0 1,1 0 0,-1 0 0,0 0 0,1 0-1,-1 0 1,0 0 0,1 0 0,0 1-1,-1-1 1,1 0 0,0 1 0,0 0 0,-1-1-1,1 1 1,0 0 0,1-1 0,-2 4 0,-2 5 2,1 0 0,0 0 0,1 0 0,0 0 0,0 12 1,1-14-15,-4 129 47,6-100-60,-2-33-3,1 0 0,1 1-1,-1-1 1,1 0-1,-1 1 1,1-1-1,0 0 1,1 0-1,-1 0 1,1 0 0,0 0-1,0 0 1,0 0-1,0 0 1,1-1-1,0 1 1,-1-1-1,1 0 1,0 0-1,5 3 1,-3-2-5,1-1 0,0 1 0,0-2 0,0 1 0,1-1 0,-1 0 0,1 0-1,-1-1 1,1 1 0,-1-2 0,1 1 0,11-1 0,-12 0 15,0 0 0,0-1-1,1 0 1,-1 0 0,0 0 0,0-1 0,0 0-1,0 0 1,-1 0 0,1-1 0,0 0-1,-1 0 1,6-4 0,-4 0 23,1 1 1,-1-1-1,0-1 0,-1 1 1,0-1-1,0 0 0,8-16 1,-5 6-29,-2-1 0,0 0 0,0-1 0,-2 0 0,-1 0 0,0 0 0,-2 0 1,0 0-1,-1-1 0,-3-30 0,2 45-96,0 1-1,-1 0 1,0-1-1,0 1 1,0 0 0,0 0-1,-1 0 1,0-1 0,0 2-1,-1-1 1,0 0-1,1 0 1,-1 1 0,-1 0-1,1-1 1,-7-5 0,5 6 31,0 0 1,-1 1-1,1-1 1,-1 1-1,0 0 1,0 1-1,0-1 1,0 1-1,0 1 1,0-1-1,0 1 1,-1 0-1,-10 0 1,7 0 94,0 0 0,0 2 0,0-1 0,0 1 0,0 0 0,-12 4 0,19-4 8,0 0-1,0 0 0,1 1 0,-1-1 0,0 1 0,1-1 0,-1 1 0,1 0 0,0 0 0,-1 0 1,1 0-1,0 0 0,0 1 0,1-1 0,-1 1 0,0-1 0,1 1 0,0 0 0,-1-1 0,1 1 1,0 0-1,0 0 0,1 0 0,-1 0 0,0 4 0,0-1 7,0 0 0,1 0 0,-1 0 1,1 0-1,1 1 0,-1-1 0,1 0 0,2 8 0,-2-11-25,0 0 0,0-1-1,1 1 1,-1 0-1,1 0 1,0-1 0,0 1-1,0-1 1,0 1 0,0-1-1,0 0 1,1 0-1,-1 0 1,1 0 0,-1 0-1,1-1 1,4 3-1,8 2 67,0 0 0,1-1-1,0-1 1,-1-1 0,2 0-1,-1 0 1,0-2 0,29-1-1,-7-2-1566,0-1 0,60-15 0,-64 10-4090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1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 6339,'0'0'4922,"9"-7"-4471,26-20-19,-32 25-361,0 0 0,0 0 1,1 1-1,-1 0 0,0-1 0,1 1 0,-1 1 0,1-1 0,-1 0 0,1 1 0,0 0 1,-1 0-1,7 0 0,-9 0-56,0 0 1,1 0-1,-1 1 1,1-1-1,-1 0 1,1 1 0,-1-1-1,0 0 1,1 1-1,-1 0 1,0-1-1,1 1 1,-1 0-1,0 0 1,0 0-1,0 0 1,0 0-1,0 0 1,0 0-1,0 0 1,0 0-1,0 0 1,0 0 0,-1 1-1,1-1 1,0 0-1,-1 1 1,1 1-1,1 54 1168,-3-31-143,1-26-899,0 1-137,1 0-1,-1 0 1,1 0-1,-1 0 1,1 0-1,-1 0 1,1 0-1,0 0 1,-1 0 0,1 0-1,0 0 1,0-1-1,0 1 1,1 1-1,2 0 28,1 1-1,-1 1 1,0-1-1,0 1 1,0-1-1,-1 1 1,1 0-1,-1 1 1,0-1-1,0 1 1,0-1-1,-1 1 1,1 0 0,-1 0-1,0 0 1,-1 0-1,1 0 1,-1 0-1,0 1 1,0-1-1,-1 0 1,0 1-1,0-1 1,0 0-1,0 1 1,-1-1-1,0 0 1,0 1-1,0-1 1,-1 0-1,-2 6 1,-24 25-3481,-11 1-5218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1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23 110 10405,'0'0'5914,"-4"-4"-5569,-11-10-217,12 10-99,5 3-33,0-1 0,-1 1 0,1 0 0,1 0 0,-1 0 0,0 1 0,0-1 0,0 0 0,0 1 0,1 0 0,-1-1 0,0 1 0,0 0 0,3 0-1,-1 0 7,191-33-1369,-68 0-7043,-95 22 2546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1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6467,'0'0'4050,"0"48"-3810,0-24 0,0 0 64,0 0-160,0 0-96,0 0-32,0-5-16,0-1-528,0-8-1185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1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1 9556,'0'0'5027,"-29"113"-4547,29-83-352,0-2 160,4-4-160,3-2-96,-1-4-32,-1-4 0,-1-2-608,-1 0-1217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1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1 257 10997,'0'0'5779,"53"-72"-5715,14 47 128,10-3-48,5 2-64,2 0-16,0 2-32,-2 2-64,-2 4 32,-5 6-880,-9 8-1618,-15 4-2128,-13 0-3730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1 192 11301,'0'0'5123,"35"-2"-5123,29-22 496,5-2-256,4 2-144,-4-4-48,-3 6-48,-2 3 64,-6 1-64,-5 4-608,-4 4-1617,-12 6-3026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6:01:31.1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55 7267,'0'0'7465,"-8"-15"-5005,9 14-2461,1-1 1,-1 0 0,1 1-1,-1-1 1,1 1-1,-1 0 1,1-1 0,0 1-1,-1 0 1,1 0-1,0 0 1,0 0 0,3-1-1,32-10-9,-28 10 7,1 0 1,1 0 0,0 1 0,0 0-1,-1 1 1,17 1 0,2 0-22,-30 30 99,-2-21-44,1 0 1,-2 0 0,1-1 0,-1 1 0,-9 15 0,8-18-31,1 1 0,0 0 0,0 0 0,1 0 0,0 0 1,1 0-1,0 1 0,0 0 0,-1 13 0,3-21-3,0 0-1,0 0 0,0 1 0,0-1 0,0 0 1,0 0-1,0 0 0,0 0 0,1 0 0,-1 0 1,0 0-1,1 0 0,-1 1 0,1-1 0,-1 0 1,1-1-1,-1 1 0,1 0 0,0 0 0,0 0 1,-1 0-1,1 0 0,0-1 0,0 1 0,0 0 1,1 0-1,2 0 2,-1 0 0,1 0 1,-1-1-1,1 1 0,-1-1 1,1 0-1,4 0 0,-2 0 2,39-3-361,-1-2 0,0-1 0,0-3 0,62-20-1,-94 25-36,46-12-3261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22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80 8612,'0'0'6253,"-4"0"-6132,2 0-101,1 0-5,-1 1 0,0-1 0,1 0 0,-1 0 0,0 0 0,0 0 1,1 0-1,-1 0 0,0-1 0,0 1 0,1-1 0,-3 0 0,4 1 1,0 0 0,0-1 0,0 1 0,-1 0 1,1 0-1,0 0 0,0-1 0,0 1 0,0 0 1,0 0-1,0 0 0,0 0 0,0-1 0,0 1 1,0 0-1,1 0 0,-1 0 0,0-1 0,0 1 1,0 0-1,0 0 0,0 0 0,0 0 0,0-1 1,0 1-1,0 0 0,1 0 0,-1 0 0,0 0 1,0 0-1,0-1 0,0 1 0,0 0 0,1 0 1,-1 0-1,0 0 0,0 0 0,0 0 0,1 0 1,-1 0-1,0 0 0,20-8 125,0 0 0,0 2 0,1 1 0,22-4 0,-17 4-120,137-22-96,-93 24-5744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13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 17 6627,'0'0'3666,"-21"12"-2719,-69 43-80,84-51-738,0 0 1,0 0-1,0 0 1,0 1-1,1 0 1,0 0-1,0 0 1,0 1-1,0 0 1,1 0-1,0 0 1,1 0-1,-5 9 1,4-5 79,0-3-134,0 1 0,1 0 0,1 0 0,-1 0 0,1 1-1,0-1 1,1 0 0,0 1 0,1-1 0,-1 1 0,2-1 0,-1 1 0,1-1 0,0 1 0,4 11-1,-1-9-47,0 0-1,1-1 0,0 1 0,0-1 0,1 0 0,1 0 1,0-1-1,0 0 0,0 0 0,16 13 0,-14-15 1,0 0-1,0-1 1,1 0-1,0 0 1,0-1 0,0 0-1,0-1 1,1 0-1,0-1 1,0 0 0,0-1-1,0 0 1,0 0-1,0-2 1,0 1-1,1-1 1,-1-1 0,0 0-1,0 0 1,0-1-1,0-1 1,0 0-1,0 0 1,-1-1 0,1-1-1,11-6 1,-9 3 39,0-1-1,0-1 1,-1-1 0,0 1-1,0-2 1,11-14 0,-18 19-53,0-1 1,-1 1-1,0-1 0,0 0 1,0 0-1,-1 0 1,0 0-1,-1-1 1,0 1-1,0-1 1,-1 1-1,0-1 1,0-9-1,-1 8 0,0 0 0,0 0 0,-1 0 0,-1 0 0,1 0 0,-2 1 0,1-1 0,-1 1 0,-1-1 0,0 1 0,0 0 0,-1 0 0,0 1 0,0-1 1,-1 1-1,-11-11 0,10 10 5,0 1 0,-1 0 0,-1 1 0,1 0 0,-1 0 0,0 1 0,-1 0 1,1 0-1,-1 1 0,0 1 0,-15-5 0,16 6-1252,-1 1-1,0 0 1,1 1-1,-16 0 1,10 1-5036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23.2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9380,'0'0'4658,"2"116"-4610,0-77-16,2 5-32,-1 4 0,1-2-16,7-6-960,2-10-1473,7-10-1057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23.5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1 6003,'0'-1'10743,"0"6"-10932,-1 20 353,-2 0 1,-12 46-1,6-29-134,-2 21 773,4-25-3178,3-18-5930,8-35 3487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23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 6531,'0'0'5138,"8"-1"-3996,-2 0-1027,-4 0-14,0 0-1,0 0 1,1 1 0,-1-1 0,0 1-1,0-1 1,1 1 0,-1 0 0,0 0-1,1 0 1,-1 0 0,0 0 0,1 1 0,-1-1-1,0 1 1,0-1 0,1 1 0,-1 0-1,0 0 1,0 0 0,0 0 0,0 0-1,0 1 1,0-1 0,-1 1 0,1-1-1,0 1 1,-1-1 0,3 4 0,5 16 396,0-1 0,9 42 0,8 19-148,11 0-371,-19-48-3285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24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 8468,'0'0'5218,"13"0"-4257,5 0-145,7 0-480,3 0-80,5 0-176,3 0-80,4 0 0,0-2-944,-3-6-2177,-6 0-1746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24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67 6003,'0'0'5608,"-7"15"-5360,0 0-204,3-8-11,0 1 0,1 0 0,0 0-1,0 0 1,0 0 0,1 0 0,1 1 0,0-1 0,0 1-1,0 8 1,0 19 577,0-11-216,1 1-1,5 35 1,-4-55-336,0 0-1,0 0 1,0 0-1,1-1 1,0 1-1,1 0 1,-1-1-1,1 0 1,0 0-1,0 1 0,0-2 1,1 1-1,0 0 1,0-1-1,8 7 1,-7-8-35,0 0 0,1-1 0,-1 0 0,1 0 0,0 0 0,0-1 1,0 0-1,0 0 0,-1-1 0,1 1 0,0-1 0,0 0 0,8-2 0,5 2 25,-15 0-34,0-1 0,0 1 0,0-1 0,0 0 0,0 0 0,0 0 0,0 0 0,-1-1 1,1 1-1,0-1 0,-1 0 0,0 0 0,7-5 0,-4 1 20,0 0 1,-1 0-1,1 0 0,-1 0 0,0-1 0,6-11 1,-5 5 12,1-1 0,-2 0 0,1 0 0,-2-1 0,0 1 0,-1-1 0,2-19 0,-3 15-155,-1 0-1,-1 0 0,-1 0 0,0 0 1,-8-34-1,8 49 2,-1-1 1,1 0-1,-1 0 1,0 1-1,-1-1 1,1 1 0,-1 0-1,1-1 1,-1 1-1,-1 0 1,1 1-1,0-1 1,-1 1-1,0-1 1,0 1-1,0 0 1,0 0-1,0 1 1,-1-1-1,1 1 1,-1 0 0,0 0-1,1 1 1,-1-1-1,0 1 1,0 0-1,-6 0 1,1 0 74,1 0 1,0 0 0,-1 1-1,1 1 1,-1-1-1,-13 4 1,20-3 93,1-1 0,-1 1 1,1 0-1,0 0 0,0 0 0,-1 0 0,1 1 1,0-1-1,0 0 0,0 1 0,0-1 0,1 1 1,-1 0-1,0 0 0,1 0 0,-1 0 0,1 0 1,-1 0-1,1 0 0,0 0 0,0 0 0,0 1 0,0-1 1,1 1-1,-1-1 0,0 0 0,1 1 0,0-1 1,-1 4-1,1-2-18,-1 1 0,1-1 1,0 0-1,0 0 0,0 0 1,1 0-1,0 0 0,-1 0 0,1 0 1,0 0-1,1 0 0,-1 0 1,1-1-1,0 1 0,0 0 0,0-1 1,0 0-1,1 1 0,-1-1 1,1 0-1,0 0 0,0 0 0,0-1 1,0 1-1,0-1 0,1 1 1,-1-1-1,1 0 0,-1 0 0,1-1 1,0 1-1,0-1 0,0 0 1,5 1-1,7 2-30,1-1 1,0 0-1,31 0 1,10 2-1557,-49-4 213,1 1-1,-1 0 0,18 7 0,-2 4-3075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25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6883,'0'0'8100,"0"15"-7527,0-4-438,0 1-1,1-1 0,0 0 0,0 1 1,6 17-1,-6-26-129,0 0 0,0-1 0,0 1 1,1 0-1,-1-1 0,1 1 0,0-1 0,0 1 0,0-1 0,0 0 1,0 0-1,0 0 0,0 0 0,1 0 0,-1-1 0,1 1 1,-1-1-1,1 1 0,0-1 0,-1 0 0,1 0 0,0 0 0,0 0 1,0-1-1,0 1 0,0-1 0,4 0 0,4 1-87,0 0-1,1-1 0,-1-1 0,1 0 1,-1 0-1,0-1 0,0-1 1,1 0-1,-2 0 0,1-1 0,0 0 1,11-8-1,19-14-4802,-26 13 950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25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0 9444,'0'0'7668,"-24"116"-7396,24-77-272,0 7 48,0 2-48,0 0-1217,0-2-3729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09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 92 10565,'0'0'2115,"-19"0"-580,-6-1-1052,5 0-16,0 1-1,-22 3 1,40-3-419,0 1 0,0 0 1,0 0-1,0 0 0,0 0 0,0 0 0,0 0 1,0 0-1,1 1 0,-1-1 0,0 1 0,1-1 1,-1 1-1,1-1 0,0 1 0,-1 0 0,1 0 1,0 0-1,0 0 0,0 0 0,0 0 0,1 0 1,-1 0-1,1 0 0,-1 0 0,0 3 0,-1 8-69,-1 1 0,0 23 0,3-34 58,-2 18-18,2 1-1,0-1 0,1 0 1,1 0-1,1 0 1,1 0-1,8 22 0,-10-37-19,0 1-1,1-1 0,0 0 0,0-1 0,0 1 0,1 0 0,0-1 0,0 0 0,0 0 1,1 0-1,0 0 0,0-1 0,0 0 0,0 0 0,1 0 0,-1-1 0,1 1 0,0-1 0,0-1 1,0 1-1,0-1 0,1 0 0,-1-1 0,1 1 0,-1-1 0,13 0 0,-6 0 26,0-2-1,0 1 1,0-1 0,-1-1-1,1-1 1,-1 1-1,0-2 1,1 0-1,-1 0 1,-1-1 0,1-1-1,-1 0 1,0 0-1,0-1 1,-1-1-1,0 0 1,14-14 0,-13 12 2,0-1 1,-1-1 0,0 0 0,-1 0 0,0-1 0,-1 0-1,11-24 1,-15 28-9,-1 0-1,0 1 0,0-1 1,-1 0-1,0 0 0,0-1 1,-1 1-1,-1 0 0,0-1 1,0 1-1,0 0 0,-1 0 1,-1-1-1,-2-9 0,1 12-9,0 0 0,-1 0 0,0 1-1,0-1 1,0 1 0,-1 0-1,0 0 1,0 0 0,-1 1 0,1 0-1,-1 0 1,0 0 0,-12-6-1,3 2 3,0 1 0,0 1-1,0 0 1,-1 1-1,-21-5 1,12 7-20,0 1 1,0 1 0,-29 2-1,45 0 0,8 0-13,-1 0 0,1 0 1,0 0-1,0 0 0,0 0 1,-1 0-1,1 0 0,0 1 0,0-1 1,0 0-1,0 1 0,0-1 1,-1 1-1,1-1 0,0 1 0,0 0 1,0-1-1,1 1 0,-1 0 1,0 0-1,0-1 0,0 1 1,0 0-1,1 0 0,-2 2 0,1 0-333,0 0-1,0 0 0,1 0 0,-1 0 0,1 0 1,-1 0-1,1 1 0,0 3 0,0 13-4114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10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280 68 8740,'0'0'1171,"-22"2"-325,-73 7 832,88-8-1483,0 0 0,-1 1 0,1 0-1,0 0 1,0 1 0,0 0 0,0 0 0,1 1 0,-1-1 0,1 1-1,0 1 1,0-1 0,1 1 0,-1 0 0,1 1 0,0-1 0,0 1 0,1 0-1,0 0 1,0 0 0,-6 13 0,5-6-157,0 0 0,1 0 0,0 1 0,1-1 0,1 1-1,0 0 1,1 0 0,1 0 0,1 22 0,0-30-32,0 0 0,1 0-1,-1 0 1,1-1 0,0 1 0,1-1-1,-1 1 1,1-1 0,0 0 0,1 0-1,-1 0 1,1 0 0,0-1 0,0 1-1,0-1 1,1 0 0,-1-1 0,1 1-1,0-1 1,0 0 0,0 0 0,1 0-1,-1-1 1,11 4 0,4 0 25,-1 0 1,1-2 0,0 0 0,0-1-1,1-2 1,20 1 0,-28-2-6,1-1 1,-1 0-1,0-1 1,0 0 0,0-1-1,0-1 1,0 0-1,0 0 1,-1-2-1,0 1 1,0-2-1,0 1 1,-1-1 0,0-1-1,-1 0 1,1-1-1,-2 0 1,1-1-1,-1 1 1,0-2 0,-1 1-1,-1-1 1,11-19-1,-13 20-12,-1-1 0,0 0 0,0 0 0,-1 0 0,-1 0-1,0 0 1,1-20 0,-2 24-6,-1 1 0,-1 0 0,1 0 0,-1 0 1,0-1-1,0 1 0,-1 0 0,1 0 0,-1 1 0,-1-1 0,1 0 0,-1 1 0,0-1 0,0 1 0,-8-9 0,1 4-1,-1 1-1,0 0 0,0 1 1,-1 1-1,0-1 0,-1 2 1,1 0-1,-1 0 0,0 1 1,-1 1-1,1 0 0,-27-3 1,-13 0 10,0 3 1,-54 2-1,86 2-8,12 0-124,-30 1 273,39-1-193,-1 0-1,1 0 0,-1 0 1,1 0-1,-1 0 0,1 1 1,-1-1-1,1 0 0,-1 0 1,1 0-1,-1 0 0,1 1 1,0-1-1,-1 0 1,1 1-1,-1-1 0,1 0 1,0 0-1,-1 1 0,1-1 1,0 1-1,-1-1 0,1 0 1,0 1-1,0-1 0,-1 1 1,1-1-1,0 1 0,0-1 1,0 1-1,0-1 1,-1 1-1,1-1 0,0 1 1,0-1-1,0 1 0,0-1 1,0 1-1,0-1 0,1 1 1,-1-1-1,0 1 0,0-1 1,0 0-1,0 1 1,0-1-1,1 1 0,-1-1 1,0 1-1,0-1 0,1 1 1,-1-1-1,0 0 0,1 1 1,-1-1-1,0 0 0,1 1 1,-1-1-1,1 0 0,0 1 1,21 15-2935,16 3-2301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11.4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 65 5186,'0'0'7569,"-2"-6"-6323,1 4-1156,1 0 1,-1 0-1,1 1 0,-1-1 1,0 0-1,0 0 0,1 1 1,-1-1-1,0 0 0,-1 1 1,1-1-1,0 1 0,0 0 1,-1-1-1,1 1 0,-1 0 1,1 0-1,-1 0 0,1 0 1,-1 0-1,0 0 0,1 0 1,-1 0-1,0 1 0,0-1 1,0 1-1,1-1 0,-1 1 1,0 0-1,0 0 0,0 0 1,0 0-1,0 0 0,-3 0 1,-6 0-17,1 1 0,-1-1 0,0 2 0,1-1 0,0 2 1,-1-1-1,-12 6 0,17-5-69,0 0 0,0 0 0,0 1 0,0 0 0,1 0 0,-1 1 0,1-1 0,0 1 0,0 0 0,1 1 0,0-1 0,-6 9 0,5-4-3,0-1 0,1 1 0,0-1-1,1 1 1,0 1 0,0-1 0,1 0 0,0 1-1,0 18 1,2-22-5,0 0-1,0 0 1,1 0-1,0 0 1,0 0-1,0 0 1,1-1 0,0 1-1,1 0 1,-1-1-1,1 0 1,1 1-1,-1-1 1,1 0 0,6 7-1,-2-5-1,-1-1 0,1 0-1,0-1 1,1 0 0,-1 0 0,1-1-1,1 0 1,-1 0 0,0-1 0,17 4-1,-10-4 19,0-1-1,0 0 0,1-2 1,-1 0-1,33-2 0,-44 1 12,1-1-1,0 0 1,-1 0-1,0-1 1,1 1-1,-1-1 1,0 0-1,0-1 1,0 1-1,0-1 1,0 0 0,0 0-1,-1-1 1,0 1-1,1-1 1,-1 0-1,-1 0 1,1-1-1,3-4 1,-2 1 31,-1 1 1,0-1-1,0 0 1,-1 0-1,0-1 1,0 1-1,-1-1 1,0 1-1,-1-1 1,0 0-1,1-14 1,-2 12-29,0-13 18,-1-1 0,-6-38 0,6 56-32,0 0 0,-1 0 0,0 1 0,-1-1 0,0 0 0,0 1 0,0 0 0,0-1 0,-1 1 0,0 1 0,-1-1 0,1 1 0,-10-10 0,9 12-2,0 0-1,0 0 1,0 1 0,-1 0 0,1 0-1,0 0 1,-1 0 0,0 1 0,1 0-1,-1 0 1,0 0 0,-6 1 0,-10 0-191,-39 4 1,49-2-371,1 0 0,0 1 0,-1 1 0,-15 7-1,-8 3-4555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16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 28 3698,'0'0'3423,"0"-4"-2698,0 3-657,0 0-1,0 0 1,0 0-1,0 0 1,0 1-1,0-1 1,0 0-1,0 0 1,0 0-1,0 1 1,-1-1-1,1 0 1,0 0-1,-1 0 1,1 1-1,-1-1 1,1 0-1,-1 1 1,1-1-1,-1 0 0,1 1 1,-1-1-1,1 1 1,-1-1-1,0 1 1,1-1-1,-1 1 1,-1-1-1,-30-2 2600,20 3-2427,9 1-204,0-1 0,1 1 0,-1 0 0,1-1 0,-1 1 0,1 0 0,-1 1 0,1-1 0,0 0 0,-1 1 0,1-1 0,0 1 0,0 0 0,0-1 1,0 1-1,0 0 0,-2 3 0,-28 43-36,24-34 60,3-6-15,1-1-1,1 1 0,0 0 1,0 0-1,0 1 0,1-1 0,0 1 1,0 9-1,-1 74 460,2-36-19,0-48-463,0 0 0,1-1-1,0 1 1,1 0 0,-1 0 0,1 0 0,1-1 0,-1 1 0,2 0 0,-1-1-1,1 0 1,0 1 0,0-1 0,7 10 0,13 19 14,-15-21 2,1-1 0,1 0-1,16 17 1,-22-27-32,0 0 0,0-1 1,1 1-1,0-1 0,-1 0 0,1 0 0,0-1 1,1 1-1,-1-1 0,0 0 0,1 0 0,-1-1 1,1 0-1,5 1 0,9 0 71,0 0 1,0-2-1,-1 0 1,1-1-1,31-6 0,-40 4-26,0 0 0,0 0 0,0-1 0,-1-1 0,0 0 0,1-1 0,-2 1 0,1-2 0,-1 0 0,17-15 0,-21 18 3,0 0 1,0-1 0,0 1-1,-1-1 1,0 0 0,0-1-1,0 1 1,-1-1 0,0 0-1,0 1 1,0-1 0,0-1 0,-1 1-1,0 0 1,-1-1 0,1 1-1,0-11 1,-1 10-12,-1-1 1,1 0 0,-2 0-1,1 0 1,-1 0-1,0 0 1,0 1-1,-1-1 1,0 0-1,-1 1 1,1-1-1,-1 1 1,-1 0-1,1 0 1,-7-7-1,3 1 1,-2 1 0,0 0 0,0 1 0,-1 0 0,0 0 0,-1 1 0,0 1-1,-1 0 1,0 0 0,-17-8 0,-6-2-35,-47-17 0,66 31-28,1 0 1,-1 1-1,0 1 1,0 0-1,0 2 1,-17-1-1,22 2 72,10-1-221,0 1-1,-1 0 1,1 0-1,-1 0 1,1 0 0,0 0-1,-1 0 1,1 0 0,0 1-1,-1-1 1,1 0 0,0 1-1,-2 0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35.2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 11 11493,'0'0'5848,"-15"12"-5685,-46 39-56,55-45-96,1 0 0,1 0 0,-1 1 0,1 0 0,0 0 0,1 0 1,0 0-1,0 1 0,0-1 0,1 1 0,0 0 0,-1 9 0,-2 7 45,-4 16-39,2 1 0,1 0 0,3-1 0,1 44 0,2-78-18,1 1 1,-1 0-1,1 0 0,1-1 1,0 1-1,0 0 0,0-1 1,0 0-1,1 1 0,0-1 0,1 0 1,-1 0-1,1-1 0,0 1 1,1-1-1,-1 0 0,1 0 0,0 0 1,0-1-1,1 0 0,-1 0 1,1 0-1,0-1 0,8 5 0,-2-3 19,1 0 0,-1-1 0,1 0-1,0 0 1,0-1 0,0-1-1,0-1 1,0 0 0,0 0 0,1-1-1,25-4 1,-32 2 3,0 0 0,1 0 1,-1-1-1,0 0 0,-1-1 0,1 0 1,0 0-1,-1 0 0,0-1 0,0 0 1,0 0-1,-1 0 0,0-1 0,0 0 1,8-11-1,-5 4 17,1 0 0,-2-1 1,0 0-1,0 0 1,-2-1-1,8-27 0,-9 25-11,-2-1-1,0 1 1,0-1-1,-2 0 1,0 1 0,-1-1-1,-1 0 1,-1 1-1,0-1 1,-1 1-1,-1 0 1,-1 0-1,-8-17 1,9 24-13,0 0 0,0 1 0,-1 0-1,0 0 1,-1 1 0,0-1 0,0 1 0,-1 1 0,0 0 0,0 0 0,-1 0-1,0 1 1,0 0 0,0 1 0,-1 0 0,0 0 0,0 1 0,0 1 0,0 0 0,-1 0-1,1 1 1,-19-2 0,-87 1-217,116 3 155,-1 0 1,0 0-1,1 0 0,-1 0 0,1 0 0,-1 0 0,0 0 0,1 0 0,-1 0 0,1 0 0,-1 0 0,1 0 0,-1 1 0,0-1 0,1 0 0,-1 0 0,1 1 0,-1-1 0,1 0 0,-1 1 0,1-1 0,-1 0 0,1 1 0,-1-1 0,1 1 0,0-1 0,-1 1 0,1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46.5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 8180,'0'0'8892,"0"13"-8532,0-3-279,-10 259 409,10-268-30,-1 17-2842,30-44-10145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46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8948,'0'0'7379,"0"18"-7250,0 6 127,2 4-192,-2 3 0,0 3-48,0 0-32,0-4 0,0-6-977,0-6-1296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47.2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1 108 13622,'0'0'3586,"115"-36"-3234,-56 20-112,10 0-96,6 2-64,-2 0-64,-6 4-16,-8 8-336,-8 2-496,-6 0-1585,-10 0-2610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47.5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 13942,'0'0'3426,"90"32"-3250,-34-32-32,3 0-32,3 0-48,0-2-64,-6-8 32,-5 0-32,-7 2-288,-4 0-640,-5 4-1233,-11 4-1841,-8 0-2545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47.9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9044,'0'0'6963,"7"0"-6859,7-1-96,-9 1 15,1 0-1,0 0 0,-1 0 0,1 0 1,0 1-1,7 2 0,-11-3-5,0 1 0,0 0-1,-1 0 1,1 0 0,0 0-1,-1 0 1,1 0 0,-1 0-1,1 1 1,-1-1 0,0 0-1,1 1 1,-1-1 0,0 1-1,0-1 1,0 1 0,0 0 0,0 0-1,-1-1 1,1 1 0,0 0-1,-1 0 1,1 0 0,-1 0-1,0 3 1,2 15 206,-2 1-1,0-1 1,-2 1-1,-7 39 1,0-3-10,9-53-187,-1 1 1,0 0-1,1 0 1,0-1-1,0 1 0,1 0 1,1 9-1,-1-13-22,0 1 1,-1-1-1,1 0 0,0 1 0,0-1 1,0 0-1,0 0 0,0 0 0,0 0 0,0 0 1,1 0-1,-1 0 0,0 0 0,1 0 1,-1-1-1,0 1 0,1 0 0,-1-1 1,1 1-1,-1-1 0,1 0 0,-1 1 0,1-1 1,-1 0-1,1 0 0,2 0 0,13 0-8,0 0 0,0-1-1,0 0 1,-1-2-1,1 0 1,0-1-1,15-6 1,108-50-3090,-130 55 2526,60-31-6812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2.6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313 58 624,'0'0'13855,"-12"-8"-13042,-39-25-151,46 31-536,0-1 0,0 1-1,1 0 1,-1 0 0,-1 1 0,1 0 0,0 0-1,0 0 1,0 0 0,-1 1 0,1 0 0,0 0-1,0 0 1,-7 2 0,-8-1-1,14-1-106,0 0 1,0 1-1,1-1 1,-1 1-1,0 1 1,1-1-1,-1 1 1,1 0-1,0 0 1,-1 0-1,1 1 1,0 0-1,0 0 1,1 0-1,-1 1 1,1 0-1,-1-1 1,1 2-1,-4 4 1,3-2-12,0 0 1,1 1-1,0-1 1,0 1 0,1 0-1,0 0 1,0 0-1,1 0 1,0 0-1,1 0 1,-1 1 0,1 13-1,0-7-22,1 0 1,1 0-1,0 1 0,5 21 0,-3-29 10,-1-1 1,1 1-1,1 0 0,-1-1 0,1 1 0,1-1 1,-1 0-1,1-1 0,11 12 0,-6-6 5,1-1-1,0-1 0,1 0 0,0 0 0,1-2 0,0 1 0,0-1 1,1-1-1,-1-1 0,2 0 0,-1 0 0,1-2 0,0 1 0,0-2 1,0 0-1,0-1 0,17 0 0,-27-1 4,1-1-1,0 0 1,0 0 0,0-1-1,0 0 1,0 0-1,0 0 1,-1 0 0,1-1-1,0 0 1,-1 0 0,1-1-1,-1 0 1,0 0 0,0 0-1,0 0 1,0-1-1,-1 0 1,1 0 0,-1 0-1,0 0 1,0-1 0,-1 1-1,5-9 1,-1 3 29,-2-1 1,1 0-1,-1 0 1,-1 0-1,0-1 1,-1 1-1,0-1 1,2-18 0,-3 9 5,-1-1 1,0 0 0,-6-40 0,4 57-31,0 0-1,0 1 1,0-1-1,-1 0 1,0 1-1,0 0 1,0-1-1,0 1 1,-1 0-1,1 0 0,-1 0 1,0 1-1,-1-1 1,1 1-1,0-1 1,-1 1-1,0 0 1,0 1-1,0-1 1,0 1-1,-8-4 1,-7-2-120,-1 1 0,0 0 0,-37-5 0,1-1-1801,47 10-1628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5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61 8996,'0'0'3879,"-13"21"-3076,-35 69-395,45-85-366,1-1 0,0 1 0,1 0 0,-1-1-1,1 1 1,0 0 0,0 0 0,0 0 0,1 0-1,-1 0 1,1 0 0,1 8 0,0 4 103,-1-10-118,1 0 0,-1 0 0,1 0 0,0 0 1,1 0-1,0-1 0,0 1 0,0 0 0,1-1 1,0 1-1,0-1 0,1 0 0,-1 0 0,1 0 0,1-1 1,-1 1-1,1-1 0,0 0 0,0 0 0,0-1 1,1 0-1,8 6 0,-2-4-11,0 0 0,1 0 0,0-1 1,0-1-1,0 0 0,1 0 0,-1-2 0,1 0 0,0 0 1,21-1-1,-29 0 5,1-1 0,-1 0 1,1 0-1,-1-1 0,1 0 0,-1 0 0,1 0 1,-1-1-1,0 0 0,0 0 0,0-1 1,0 1-1,0-1 0,0-1 0,-1 1 1,1-1-1,-1 0 0,0 0 0,0-1 1,-1 1-1,1-1 0,-1 0 0,0 0 1,0 0-1,3-9 0,2-1 33,-1-1 0,-1-1 0,0 1 1,-1-1-1,-1 0 0,-1-1 0,0 1 0,-1-1 0,-1 1 0,-1-1 0,-1 0 0,0 0 1,-5-30-1,4 43-30,0 1 0,0-1 1,-1 1-1,1 0 1,-1 0-1,0 0 0,-1 0 1,1 0-1,-1 0 1,0 0-1,1 1 0,-2-1 1,1 1-1,0 0 0,-1 0 1,1 0-1,-1 1 1,0-1-1,0 1 0,0 0 1,0 0-1,0 0 1,-1 0-1,1 1 0,-5-1 1,-11-3 55,0 2 1,0 1 0,0 0-1,-25 2 1,42 0-96,-4 0 30,0 0 0,0 1 0,1 0 0,-14 3 0,0 7-1155,19-10 875,0 0 0,1 0 0,-1 0 0,0 0 0,1 0 0,-1 0 1,1 0-1,-1 0 0,1 1 0,-1-1 0,1 0 0,0 0 0,-1 0 0,1 1 0,0-1 1,0 2-1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5.5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 13510,'0'0'2959,"6"0"-2962,128 3 138,138-4-1401,-268 1 624,0-1-1,0 1 1,0-1-1,0 0 1,0 0-1,0 0 1,0 0-1,-1-1 1,1 1-1,4-4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5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0 8404,'0'0'7187,"-38"136"-6691,29-86-336,-2 1-15,0 3-129,4 0-32,7-4-977,0-6-1872,0-9-2402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18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96 132 5523,'0'0'6352,"-23"-8"-3281,20 8-3037,0 0 0,0 1 0,1-1 0,-1 1 0,0-1 0,0 1 1,0 0-1,0 0 0,1 0 0,-1 0 0,1 1 0,-1-1 0,1 1 1,-1-1-1,1 1 0,0 0 0,0 0 0,0 0 0,0 0 0,0 1 1,0-1-1,0 0 0,1 1 0,-1-1 0,1 1 0,0-1 0,0 1 1,0 0-1,0 0 0,0 0 0,0-1 0,1 5 0,-3 7-52,2 0-1,0 1 1,1-1 0,0 1-1,3 18 1,-1-27 17,-1 0 0,1 0 0,1 0-1,-1 0 1,1 0 0,0 0 0,0-1 0,1 1 0,-1-1-1,1 0 1,1 0 0,-1 0 0,1-1 0,-1 1 0,1-1 0,9 6-1,3 1 3,0 0-1,1-2 0,0 1 0,21 6 0,-8-6 79,0 0-1,1-2 1,0-2-1,1-1 1,-1-1-1,58-1 1,-80-3-9,-1 0-1,1-1 1,0 0 0,-1 0-1,18-6 1,-23 5-19,1 0-1,0 0 1,-1 0-1,0-1 1,1 0-1,-1 0 1,0 0-1,-1 0 1,1-1-1,0 0 1,-1 1-1,6-9 1,0-3 29,0 0 1,-1 0-1,-1 0 0,-1-1 1,0 0-1,8-33 0,-9 18-5,0 0 0,-1-60 0,-4 87-56,-1 0 0,0 1 0,1-1 1,-1 1-1,-1 0 0,1-1 0,0 1 0,-1 0 0,0 0 1,0 0-1,0 0 0,0 0 0,0 0 0,0 0 0,-1 1 0,1-1 1,-1 1-1,0 0 0,-4-3 0,-8-5 81,-1 1 0,-26-12 1,32 16-25,-4-1-72,1 1 0,-1 1-1,-1 0 1,1 1 0,-29-3 0,-76 3-73,84 4 14,28-1 44,0 0 1,0 1-1,0 0 0,0 1 0,0-1 1,1 1-1,-1 1 0,0-1 1,1 1-1,0 0 0,-7 5 0,-3 3-458,-1 2-1,-20 19 0,-2 3-3445,15-17-2699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6.1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1 12246,'0'0'5781,"-3"7"-5672,-4 8-81,1 1-1,0 0 0,1 1 0,-3 20 0,-8 80 15,6-38-54,3-18-712,7-36-2399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6.5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1 8740,'0'0'5709,"4"-1"-5154,-1 1-453,-1 1 0,1-1 0,-1 1 0,0-1 0,0 1 0,1 0 0,-1 0 0,0 0 0,0 0 0,0 0-1,0 1 1,0-1 0,0 1 0,0-1 0,-1 1 0,1 0 0,0-1 0,-1 1 0,0 0 0,1 0 0,1 4 0,31 59 881,-17-31-786,18 24-28,-21-38-552,-2 0 1,0 1 0,11 29-1,-18-16-7076</inkml:trace>
  <inkml:trace contextRef="#ctx0" brushRef="#br0" timeOffset="1">0 411 10309,'0'0'4898,"71"30"-4514,-38-22-256,-2 0-112,0-4 32,0 0-48,0-4-752,3 0-2354,-6 0-1119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7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 52 8324,'0'0'8241,"-17"8"-7852,-2 1-323,1 1 0,-19 13 0,34-20-53,0 0-1,0 0 1,0 0 0,1 0 0,-1 1 0,1-1 0,-1 1-1,1 0 1,0-1 0,1 1 0,-1 0 0,1 0-1,0 1 1,0-1 0,0 0 0,0 0 0,1 0-1,-1 5 1,-1 8 35,-4 26 0,1 2 1,3-1 0,5 61-1,-3-101-52,0 0-1,0-1 1,1 1-1,0 0 0,0-1 1,0 1-1,0 0 1,0-1-1,1 0 0,-1 1 1,1-1-1,0 0 1,0 0-1,1 0 0,-1 0 1,0 0-1,1 0 1,0-1-1,0 1 0,-1-1 1,2 0-1,-1 0 1,0 0-1,0 0 0,0 0 1,1-1-1,-1 0 1,6 2-1,8 1-1,-1-1 1,1-1-1,0-1 1,0 0-1,18-2 1,-12 1 43,-16 0-29,-1 0-1,1-1 0,0 0 1,-1 0-1,0-1 1,1 1-1,-1-1 0,0-1 1,0 1-1,0-1 0,0 0 1,0 0-1,0-1 1,7-6-1,-6 3-3,0 0 1,0 0 0,-1-1-1,0 0 1,0 0-1,-1 0 1,0-1 0,6-17-1,-2 2-52,-2-1 0,0 1 1,-2-2-1,-1 1 0,-1-1 0,0-40 0,-3 56 16,0-1-1,-1 1 1,0-1 0,-1 1-1,0-1 1,0 1-1,-1 0 1,-1 0 0,-6-15-1,7 21 31,0-1-1,0 1 1,-1-1 0,1 1-1,-1 0 1,0 1-1,0-1 1,0 1-1,0-1 1,0 1-1,-1 0 1,0 1 0,1-1-1,-1 1 1,0 0-1,0 0 1,-1 1-1,1-1 1,0 1 0,-9-1-1,5 1 43,1 0 1,-1 0-1,0 1 0,0 0 1,1 1-1,-1 0 0,-14 3 0,20-3-26,-1 0-1,1 1 0,0-1 1,0 1-1,1 0 0,-1 0 0,0 0 1,1 0-1,-1 0 0,1 1 1,-1-1-1,1 1 0,0-1 0,0 1 1,0 0-1,1 0 0,-1 0 1,1 0-1,-1 0 0,1 0 1,0 0-1,-1 7 0,0-1 9,0 0 0,0 0 0,1 1 0,0-1 0,1 1 0,0-1 0,1 1 0,0-1 0,0 1 0,1-1 0,4 14 0,-4-17-22,1-1-1,-1 0 0,1 1 0,0-1 0,0-1 0,1 1 0,-1 0 0,1-1 0,0 0 0,0 1 0,1-2 0,-1 1 0,1 0 0,0-1 0,0 0 0,0 0 0,0-1 0,0 1 0,10 2 1,5-1-364,-1-1 1,1 0-1,0-2 1,0 0-1,36-3 1,-3 0-5478,-24 2-2590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7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1 10261,'0'0'6152,"-5"11"-5840,-17 38-171,21-46-136,0 0-1,0 0 0,0 0 0,1 1 0,-1-1 0,1 0 0,0 0 1,0 0-1,0 1 0,0-1 0,1 0 0,-1 0 0,1 0 1,0 0-1,0 0 0,0 0 0,0 0 0,0 0 0,1 0 0,-1 0 1,1 0-1,3 3 0,3 2-2,-1 0 0,1-1 0,0 0 0,18 11-1,-17-11 12,50 29 76,-43-28-60,-1 2 0,1-1 0,-2 2 0,27 24 1,-39-33-21,0-1 1,-1 1 0,1 0-1,-1-1 1,0 1 0,0 0-1,0 0 1,0 0-1,0 0 1,0 0 0,0 0-1,0 0 1,-1 0 0,1 1-1,-1-1 1,0 0 0,0 0-1,1 0 1,-1 1 0,-1-1-1,1 0 1,0 0 0,0 1-1,-1-1 1,0 0 0,1 0-1,-1 0 1,0 0 0,-2 4-1,1-3-15,-1 0 0,1 0 0,-1 0-1,0 0 1,0 0 0,0-1-1,0 1 1,-1-1 0,1 0 0,-1 0-1,1 0 1,-1 0 0,0-1 0,0 1-1,-4 0 1,-7 1-1388,0-1 0,0-1 0,-24 0 0,13-1-2883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7.8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1 108 12534,'0'0'4914,"152"-40"-4610,-94 28-176,8-2-128,1-6-704,-1-2-7428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18.8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 1 3265,'0'0'12203,"-18"16"-12005,-57 55 119,72-68-289,1-1 0,-1 1-1,1 0 1,0 0 0,0 0-1,0 1 1,0-1 0,1 0-1,-1 1 1,1-1 0,0 1-1,0-1 1,0 1 0,0 0-1,1-1 1,-1 1 0,1 0-1,1 6 1,-1 4 63,-2 11 54,-1 9-2,2 1-1,6 65 1,-3-93-142,-1-1 1,1 1-1,1-1 0,-1 0 0,1 0 0,0 0 1,0 0-1,1-1 0,0 1 0,0-1 1,0 0-1,0 0 0,1 0 0,0-1 0,0 0 1,0 0-1,1 0 0,-1 0 0,1-1 0,0 0 1,11 4-1,-4-2 10,-1-1-1,2 0 1,-1-1 0,0 0-1,1-1 1,-1-1 0,1 0-1,-1-1 1,24-2 0,-27 0 8,-1-1 1,0 0 0,0 0 0,0-1 0,0 0 0,-1-1 0,0 1-1,1-2 1,-2 1 0,1-1 0,-1 0 0,0-1 0,0 0-1,0 0 1,5-9 0,1 0 23,-2-1 0,0 0-1,-1 0 1,-1-1 0,-1 0-1,9-27 1,-14 35-25,0 0 0,0 0-1,-1 0 1,-1-1 0,0 1 0,0-1 0,-2-19 0,1 25-15,-1 1 1,0-1-1,-1 1 1,1 0-1,-1 0 1,1 0-1,-1-1 1,-1 2-1,1-1 1,0 0-1,-1 0 1,0 1-1,0-1 1,0 1-1,0 0 1,-1 0-1,1 0 1,-1 0-1,1 1 1,-7-4-1,-6-2 31,-1 1 0,1 1 0,-1 0 0,0 2 0,0-1 0,-1 2 0,-18-1-1,-128 0 352,105 4-339,58 0-77,0 0 1,1 0 0,-1 1 0,0-1 0,1 0-1,-1 0 1,0 0 0,1 0 0,-1 1 0,1-1 0,-1 0-1,0 0 1,1 1 0,-1-1 0,1 0 0,-1 1-1,1-1 1,-1 1 0,1-1 0,0 1 0,-1-1-1,1 1 1,-1-1 0,1 1 0,0-1 0,-1 1-1,1 0 1,0-1 0,0 1 0,0-1 0,-1 1 0,1 0-1,0 1 1,2 24-3786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26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39 11445,'0'0'6403,"-3"-1"-6315,-9-3-61,18 5-46,-1-1 1,1 1 0,-1-1-1,1 0 1,10-2-1,9 1 29,54 2 78,68-1-2619,-120-2 319,0 0 0,1-2 0,31-9 0,-20 1-4359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27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9845,'0'0'5058,"0"6"-5202,5 14 144,-3 4 112,5 2-112,-3 0-48,0-2-865,3-4-511,0-4-545,2-8-256,2-8 352,2 0-3393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27.4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 10277,'0'0'5586,"-8"65"-5538,8-45 0,0 2 16,0 0-112,0 0 48,0-4-48,0-4-1280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27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67 12582,'0'0'3009,"126"-36"-2641,-71 26-224,3 2-96,4 0 64,2 4-112,5 4-32,-5 0-96,-2 0-1584,-11 2-1586,-9 8-720</inkml:trace>
  <inkml:trace contextRef="#ctx0" brushRef="#br0" timeOffset="1">295 411 12454,'0'0'2241,"133"-10"-2065,-80-2-160,2 0 16,3-2-16,-3 2-16,-4 0-368,-6 6-2626,-12 1-1200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37.4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28 9604,'0'0'7118,"-14"5"-6787,-44 18-13,55-22-293,0 0 1,1 1 0,-1-1 0,0 1-1,0 0 1,1 0 0,-1-1 0,1 2-1,0-1 1,0 0 0,0 0 0,0 1-1,0-1 1,0 1 0,0 0 0,1-1-1,-1 1 1,0 3 0,-5 7 13,-4 7-12,1 1 1,0 1-1,2-1 1,0 1 0,2 0-1,-6 35 1,6-14 24,2 0 0,2 67 0,3-103-51,0 0 0,0 0-1,1 0 1,-1 0 0,2-1 0,-1 1-1,1-1 1,0 1 0,0-1-1,0 0 1,1 0 0,0 0-1,0-1 1,1 1 0,0-1 0,0 0-1,0-1 1,0 1 0,1-1-1,8 5 1,-6-3 5,1-2 0,0 1-1,0-1 1,0 0 0,0-1 0,0 0 0,1-1-1,0 0 1,-1 0 0,1-1 0,0 0-1,0-1 1,0 0 0,12-2 0,-17 1 17,0-1 1,0 0 0,-1 0 0,1 0-1,0 0 1,-1-1 0,1 0 0,-1 0-1,0 0 1,0-1 0,0 1 0,4-7-1,42-53 139,-43 54-136,7-11 32,-1-1 0,-1 0 0,-1-1 0,-1 0 0,-1-1 0,-1 0-1,-1 0 1,-1-1 0,-1 0 0,-1 0 0,-1 0 0,-1-1 0,-2-43 0,-1 62-34,1 0 0,-1 1-1,0-1 1,-1 1 0,1-1 0,-1 1 0,0 0-1,-1 0 1,1 0 0,-1 0 0,0 0 0,0 0 0,-4-4-1,1 2 14,-1 0 0,-1 0 0,1 0 0,-1 1 0,0 0 0,-17-9 0,10 7-68,0 1 0,0 1 0,-1 1 0,0 0 0,0 1-1,0 0 1,0 2 0,-28-2 0,44 4-67,-1 0 0,1-1-1,0 1 1,-1 0 0,1 0 0,-1 0-1,1 0 1,-1 0 0,1 0 0,-1 0-1,1 0 1,-1 0 0,1 0-1,-1 0 1,1 0 0,0 0 0,-1 0-1,1 0 1,-1 0 0,1 1 0,-1-1-1,1 0 1,0 0 0,-1 1 0,1-1-1,-1 0 1,1 0 0,0 1 0,-1-1-1,1 0 1,0 1 0,0-1 0,-1 1-1,1-1 1,0 0 0,0 1-1,-1-1 1,1 1 0,0-1 0,0 1-1,0-1 1,0 0 0,0 1 0,0-1-1,0 1 1,0-1 0,0 1 0,0-1-1,0 1 1,0-1 0,0 1 0,0-1-1,0 1 1,0-1 0,0 0 0,0 1-1,1-1 1,-1 1 0,0-1-1,0 1 1,1-1 0,-1 0 0,0 1-1,1 0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28.1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31 10757,'0'0'3759,"16"-5"-3735,50-15 13,-64 19-30,1 0-1,-1 0 0,0 0 0,0 1 0,1-1 1,-1 1-1,0-1 0,1 1 0,-1 0 1,0 0-1,1 0 0,-1 0 0,0 1 1,1-1-1,-1 0 0,0 1 0,1 0 0,-1 0 1,4 1-1,-5 0 15,0 0 1,-1-1-1,1 1 1,0 0-1,0 0 1,-1 0-1,1 0 1,-1-1-1,0 1 1,0 0-1,1 0 1,-1 0-1,-1 0 1,1 0-1,0 3 1,-1 8 158,1 4 63,-2 1 1,0-1-1,-1 1 1,-1-1-1,0 0 1,-11 25-1,13-36-183,-11 35 263,13-39-314,-1 1 1,1-1 0,-1 1-1,1-1 1,0 1 0,0-1-1,0 1 1,0-1 0,1 1-1,-1-1 1,1 1 0,-1-1-1,2 4 1,1-4-14,-1-1 0,1 0 1,-1 0-1,0 0 0,1 0 0,0 0 0,-1 0 1,1 0-1,0-1 0,-1 0 0,1 1 0,0-1 1,-1 0-1,1 0 0,0 0 0,5-2 0,2 2 10,0 0-137,1-1 0,-1 0 0,0-1 0,0 0 0,1-1 0,-2 0 1,1 0-1,0-1 0,-1 0 0,13-7 0,21-15-3572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29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 0 9700,'0'0'5888,"-16"10"-5503,-48 33-129,59-38-195,0 0 0,1 1 0,-1-1 0,1 1 0,1 0-1,-1 0 1,1 0 0,0 1 0,0-1 0,1 1 0,0 0 0,0 0 0,1 0 0,-2 13 0,0-1 52,-1-3-84,2 1 1,0-1 0,1 1-1,1 21 1,0-32-31,1 0 0,0 0 1,0 0-1,0 0 1,1-1-1,0 1 0,0 0 1,0 0-1,1-1 1,0 0-1,0 1 0,0-1 1,1 0-1,6 8 1,-2-7 2,0 1 0,0-1-1,0 0 1,1 0 0,0-1 0,0-1 0,0 1 0,1-2 0,-1 1 0,1-1 0,14 2 0,2-1 19,2-1 1,-1-1-1,29-3 1,-47 0-4,1 0 0,-1-1-1,0 0 1,0-1 0,0 0 0,0-1 0,-1 1-1,0-2 1,1 1 0,-1-1 0,-1 0 0,1-1-1,-1 0 1,0 0 0,0-1 0,-1 1 0,1-1-1,8-14 1,-10 14 2,-1 0 0,1 0 1,-1 0-1,0 0 0,-1-1 0,0 1 0,0-1 0,-1 0 1,0 0-1,0 0 0,-1 0 0,0-1 0,0 1 0,-1 0 1,0 0-1,0-1 0,-1 1 0,0 0 0,-1 0 0,1 0 1,-7-15-1,4 16-10,-1 0 1,1 0-1,-1 0 1,-1 0 0,0 1-1,0 0 1,0 0-1,0 1 1,-1 0-1,0 0 1,0 0 0,0 1-1,-1 0 1,1 1-1,-11-4 1,-7-2-7,-1 1-1,0 1 1,-40-5 0,17 7-713,-66 1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31.3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0 9604,'0'0'5907,"-20"14"-4882,-63 47-596,80-59-416,0 1 0,0-1 0,1 0 0,-1 1 0,1 0 0,0-1 0,0 1 0,0 0 1,0 0-1,0 0 0,1 0 0,-1 0 0,1 1 0,0-1 0,0 0 0,0 1 0,0-1 0,1 1 0,-1-1 0,1 5 0,-1 4 28,-1 6-5,1 0-1,0 0 1,1 0 0,4 24-1,-2-32-31,0 0 0,1 0-1,0-1 1,0 1-1,1-1 1,0 1 0,1-1-1,11 17 1,-8-15-14,1 0-1,0-1 1,0 0 0,1 0 0,0-1 0,1 0-1,17 11 1,-21-16 6,0-1-1,0 0 1,0 0-1,0 0 0,0-1 1,1 0-1,-1 0 1,1-1-1,-1 0 0,1-1 1,0 1-1,-1-1 1,1-1-1,0 0 1,8-1-1,-9-1 11,1 1 0,-1-1 0,1-1 0,-1 1 0,0-1 0,0-1 0,-1 1 0,0-1 0,1 0-1,-1-1 1,-1 1 0,1-1 0,8-12 0,-5 6 10,-1-1 0,0 0 0,0 0 0,-2-1 0,1 0 0,5-21 0,-9 27-3,-1-1 1,0 0-1,0 0 0,-1 1 1,0-1-1,-1 0 1,0 0-1,0 0 1,-1 0-1,0 0 1,-1 0-1,1 0 1,-2 1-1,1-1 0,-2 1 1,1 0-1,-1-1 1,0 1-1,0 1 1,-1-1-1,0 1 1,-1 0-1,-11-13 1,9 12-9,0 1 0,0 0 0,0 0 0,-1 1 0,0 0 0,0 0 1,-1 1-1,0 0 0,0 1 0,0 0 0,0 0 0,0 1 1,-1 1-1,-16-3 0,69 15-4846,-15-2 1937,13-2-1439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31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 11573,'0'0'5603,"60"-2"-5571,-16-4 96,3 4-128,-1-1 64,3 3-64,-5 0 0,-8 0-448,-3 0-1297,-13 0-2273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32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 13078,'0'0'5058,"-22"100"-4994,22-57-16,0 5-48,0 4-32,5 4-560,6-2-721,2-7-1904,5-11-1233,2-14-1617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32.4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5 10053,'0'0'8174,"-8"-1"-7827,-21-3-248,29 4-99,-1 0 1,1 0-1,0 0 0,-1 0 1,1 0-1,0 0 1,-1 0-1,1 0 1,0 0-1,-1 0 1,1 0-1,0 1 1,0-1-1,-1 0 1,1 0-1,0 0 1,-1 0-1,1 0 1,0 1-1,0-1 1,-1 0-1,1 0 1,0 1-1,0-1 1,0 0-1,-1 0 1,1 1-1,0-1 1,0 0-1,0 0 1,0 1-1,0-1 1,-1 0-1,1 1 1,0-1-1,0 0 1,0 1-1,0-1 1,0 0-1,0 1 0,0-1 1,0 0-1,0 0 1,0 1-1,0-1 1,0 0-1,1 1 1,-1-1-1,0 0 1,0 1-1,0-1 1,1 2 3,-1 8 7,0 26 15,-1 0-1,-9 55 1,6-69-262,1 0 1,1 36-1,2-57 75,0-1 0,0 1 0,0-1 0,0 0 0,0 1 0,0-1 1,0 0-1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32.7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3 10389,'0'0'4581,"8"-1"-3949,-3 1-546,-1-1-1,1 1 1,-1 0 0,1 0 0,-1 0 0,1 1-1,-1-1 1,1 1 0,-1 0 0,1 0 0,-1 1-1,0-1 1,0 1 0,0 0 0,0 0 0,0 1-1,0-1 1,5 5 0,4 6 121,-1 0-1,0 1 1,-1 0-1,-1 1 1,16 28 0,33 88-18,-49-108-241,-7-15-677,0 0 1,-1 1 0,1-1-1,-2 0 1,2 17 0,-2-5-4275</inkml:trace>
  <inkml:trace contextRef="#ctx0" brushRef="#br0" timeOffset="1">0 483 6995,'0'0'10149,"111"-19"-9941,-60 19-160,0 0 0,-3 0-48,1 0-64,4 0-1649,5 0-2977,-1 0 864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33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82 10885,'0'0'6163,"-9"11"-5947,2-3-208,3-4-11,1 0 1,-1 1-1,0-1 0,1 1 1,0 0-1,0 0 0,1 0 1,-1 0-1,1 0 0,0 1 1,1-1-1,-1 1 0,1-1 1,-1 11-1,1 10 8,1-1 0,1 0 0,1 0 0,7 33 0,-7-51-9,0 0 0,0 1 0,1-1-1,0 0 1,0-1 0,0 1 0,1-1 0,0 1 0,1-1 0,-1 0 0,1-1 0,0 1 0,1-1 0,-1 0 0,1 0 0,0-1 0,0 1 0,1-1 0,7 3 0,-8-4 0,0 0 0,1-1 1,-1 0-1,0-1 0,1 1 1,0-1-1,-1 0 0,1-1 1,-1 0-1,1 0 0,0 0 0,-1-1 1,1 0-1,-1 0 0,1 0 1,-1-1-1,9-3 0,-7 1 16,-1 0-1,1 0 1,0-1-1,-1 0 1,0 0-1,0-1 1,-1 0-1,1 0 1,-1 0-1,-1-1 1,1 0-1,6-11 1,-5 3 11,0 0 0,-1 0 0,0-1 0,-1 0 1,-1 0-1,-1-1 0,0 1 0,-1-1 0,-1 1 0,0-1 1,-2 0-1,-2-25 0,2 35-33,0 0 1,0 1-1,-1-1 0,1 1 0,-1-1 1,-1 1-1,1 0 0,-1 0 1,0 0-1,-1 0 0,1 0 1,-1 1-1,0 0 0,-1-1 0,1 1 1,-1 1-1,-7-7 0,5 6 0,-1 1 0,1-1-1,-1 1 1,0 1-1,0-1 1,0 1 0,-1 1-1,1-1 1,-1 1 0,1 1-1,-1 0 1,-17 0 0,24 1 13,-6-1 43,-1 1 1,1 1-1,-1 0 1,1 0 0,-12 3-1,17-3-19,0 0 0,1 0 0,-1 0-1,1 1 1,-1-1 0,1 1 0,0 0 0,0 0 0,0-1-1,0 1 1,0 1 0,0-1 0,0 0 0,1 0-1,-1 1 1,1-1 0,-1 1 0,1-1 0,0 1-1,-1 4 1,0-2-16,0 0 0,0 0 0,1 0 0,0 1 0,0-1 0,0 1 0,1-1 0,0 1 0,0-1 0,0 0 0,0 1 0,1-1 0,0 1 0,0-1 1,1 0-1,-1 0 0,1 1 0,0-1 0,1 0 0,-1-1 0,1 1 0,0 0 0,0-1 0,1 0 0,-1 1 0,1-1 0,0-1 0,0 1 0,0 0 0,9 5 0,6 0 7,0-1 0,0-1-1,0 0 1,1-2 0,0 0 0,0-1 0,24 1 0,148-1-2065,-117-5-1553,-32 1-1330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33.6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0 6979,'0'0'8127,"-7"5"-7890,-1 2-91,1 0 0,-1 1 0,1 0 0,0 0 0,1 0 0,0 1 0,0 0 0,1 0 0,0 1 0,-5 16 0,4-3 40,1 1 0,1 1 0,1-1 0,1 0-1,2 36 1,0-57-182,0 0 0,1 0 0,-1 0 1,1 0-1,0 0 0,0 0 0,0 0 0,0 0 0,0-1 0,1 1 0,-1 0 0,1-1 0,0 1 0,-1-1 0,1 1 0,1-1 0,-1 0 0,0 0 1,0 0-1,1 0 0,-1 0 0,1 0 0,0-1 0,-1 1 0,1-1 0,0 0 0,0 0 0,0 0 0,5 1 0,1 0 5,-1 0 0,0-1 0,1 0 0,-1-1 0,0 0 1,1 0-1,-1-1 0,1 1 0,-1-2 0,9-2 0,7-13 24,-24 17-25,0-1 0,1 1 0,-1 0 0,1 0 0,-1-1 0,1 1 0,-1-1 0,0 1 0,1 0 0,-1-1 0,0 1 0,1-1 0,-1 1 0,0 0 0,1-1 0,-1 1 0,0-1 0,0 1 0,0-1 0,0 1 0,1-1 0,-1 0 0,0 1 0,0-1 0,0 1 0,0-1 0,0 1 0,0-1 0,0 1 0,-1-1-1,1 1 1,0-1 0,0 1 0,0-1 0,0 1 0,-1-1 0,1 1 0,0-1 0,0 1 0,-1-1 0,1 1 0,0 0 0,-1-1 0,1 1 0,-1-1 0,1 1 0,0 0 0,-1-1 0,1 1 0,-1 0 0,0-1 0,-6 0-12,-1-1 1,0 1-1,0 0 0,1 1 1,-17 0-1,9 1-414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46.7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62 169 2465,'0'0'6390,"-3"-5"-5883,1 1-2,-7-16-644,6 1 5570,-7 19-2553,-14 1-2565,22 4-306,0-1-1,1 0 1,-1 1 0,1-1 0,0 1 0,0-1-1,1 1 1,-1 0 0,1-1 0,0 1 0,0 0 0,2 6-1,-2 6-9,0-8-6,0 0 0,1 0 1,0-1-1,0 1 0,1 0 0,0 0 0,5 12 0,-5-16 2,1 0-1,-1-1 0,1 0 0,0 1 1,1-1-1,-1-1 0,1 1 0,-1 0 1,1-1-1,0 0 0,1 1 1,-1-2-1,0 1 0,8 3 0,0-1-2,0-1 1,1-1-1,0 0 0,-1 0 0,1-1 0,0-1 0,0 0 0,0-1 0,14-1 0,-7 1 8,-12-1 6,0 0 0,0 0 0,-1-1 0,1 0 0,-1 0 0,1-1 0,-1 0 0,0 0-1,0-1 1,0 0 0,0 0 0,-1 0 0,1-1 0,-1 0 0,-1-1 0,1 1 0,-1-1 0,0 0 0,0 0 0,0-1 0,-1 1 0,4-9 0,-5 9-1,0 1 0,0-1 0,-1 1 0,1-1 0,-2 0 0,1 0 1,0 0-1,-1 0 0,0 0 0,-1 0 0,1-1 0,-1 1 0,-1 0 0,1 0 1,-1 0-1,0 0 0,0 0 0,-1 0 0,1 0 0,-2 0 0,1 0 1,0 0-1,-1 1 0,0-1 0,0 1 0,-1 0 0,0 0 0,-7-7 0,-1 2-22,0 0 0,-1 1 0,0 0-1,0 1 1,-1 1 0,0 0 0,-1 1 0,0 0-1,0 2 1,0-1 0,0 2 0,-1 0-1,1 1 1,-1 0 0,1 1 0,-1 1-1,0 1 1,-23 3 0,36-3-1,1-1 1,0 1 0,0 0-1,0-1 1,1 1-1,-1 0 1,0 0-1,0 0 1,0 1 0,1-1-1,-1 0 1,0 1-1,1-1 1,0 1 0,-1-1-1,1 1 1,0 0-1,0 0 1,-1-1-1,2 1 1,-1 0 0,0 0-1,0 0 1,0 0-1,1 0 1,-1 0-1,1 0 1,0 0 0,0 0-1,-1 1 1,1-1-1,1 3 1,-1-1-324,0 0-1,1 1 1,-1-1 0,1 0-1,0 0 1,0 0 0,1 0 0,-1 0-1,1 0 1,0 0 0,0 0 0,0-1-1,1 1 1,-1-1 0,5 5-1,34 21-4778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44.9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19 5843,'0'0'9601,"-6"-1"-8763,-11-3-302,20 2 94,39 2 249,-15 1-1072,46 0-246,16 0-1633,-2-7-3301,-46-2 1350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47.3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 88 9268,'0'0'4706,"-20"6"-3377,-61 21-587,79-27-725,1 0 0,-1 1 0,1-1-1,-1 1 1,1-1 0,-1 1 0,1 0 0,0 0 0,-1-1 0,1 1 0,0 0 0,0 0 0,-1 0 0,1 0 0,0 1 0,0-1 0,0 0 0,0 0 0,1 1 0,-1-1 0,0 0-1,0 1 1,1-1 0,-1 1 0,1-1 0,-1 1 0,1-1 0,0 1 0,-1-1 0,1 1 0,0 2 0,0 2 44,-1 3-40,0 0 0,0 0 0,1-1 1,0 1-1,1 0 0,0 0 1,0-1-1,1 1 0,0-1 0,0 1 1,1-1-1,0 0 0,1 0 0,0 0 1,8 12-1,-7-14-24,0 0 0,0 0 0,1-1 0,0 0 0,0 0 1,0 0-1,1-1 0,0 0 0,0 0 0,0-1 0,0 1 0,0-2 0,1 1 0,-1-1 0,1 0 1,0-1-1,14 2 0,-9-2 8,-1 0 0,1-1-1,0 0 1,0-1 0,0 0 0,0-1 0,0-1 0,-1 0 0,16-6 0,-22 6 15,0 0 0,0 0 1,0-1-1,-1 1 1,1-1-1,-1-1 0,0 1 1,0-1-1,0 1 0,-1-1 1,0-1-1,0 1 0,0-1 1,-1 1-1,1-1 1,-1 0-1,-1 0 0,1-1 1,2-10-1,-3 9 5,0 1-1,0 0 1,-1-1-1,0 1 1,-1-1 0,1 0-1,-1 1 1,-1-1-1,1 1 1,-2-1 0,1 1-1,-1-1 1,0 1-1,0 0 1,-1-1 0,0 1-1,0 1 1,0-1-1,-1 0 1,0 1 0,-1 0-1,1 0 1,-1 0-1,-1 0 1,1 1 0,-12-9-1,8 7-6,-1 0 0,1 1 0,-1 1 0,0 0 0,-1 0 1,1 1-1,-1 0 0,-20-4 0,6 4-57,0 0 0,-46 2 0,70 2-8,0-1 0,1 1 0,-1 0 0,0 0 0,0 0 0,1 1 0,-1-1 0,0 0 0,0 0 0,1 0 0,-1 0 0,0 1 0,1-1 0,-1 0 0,0 1 0,1-1 0,-1 0 0,1 1 0,-1-1 0,0 1 0,1-1 0,-1 1 0,1-1 0,0 1 0,-1 0 0,1-1 0,-1 1 0,0 1 0,0 21-3792,2-15 2267,0 20-5482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50.5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 36 3169,'0'0'9365,"-22"0"-7885,-71-1-370,89 1-1029,-1 1-1,1-1 1,-1 1 0,1 0-1,0 0 1,0 1-1,0-1 1,-1 1-1,1 0 1,1 0 0,-1 0-1,0 1 1,0-1-1,1 1 1,0 0-1,-1 0 1,1 0-1,0 0 1,1 1 0,-1-1-1,0 1 1,1 0-1,0-1 1,0 1-1,0 0 1,-1 5 0,1-5-48,-3 6 5,1 1-1,1 0 0,0 0 0,0 0 1,1 0-1,0 0 0,1 13 1,2 79 50,-1-102-88,0 4 7,1 1 0,-1 0 0,1 0 0,1 0 0,-1-1 0,1 1 0,0-1 0,0 1 0,1-1 0,-1 0 0,1 1 0,0-2 1,1 1-1,-1 0 0,1-1 0,0 1 0,0-1 0,0 0 0,1 0 0,-1-1 0,1 1 0,0-1 0,7 4 0,0-2-1,-1-1 0,1 0 0,0-1 0,0 0 0,0-1 0,0 0 0,0-1 0,1 0 0,-1-1 0,15-1 0,-19 0-1,-1-1 0,0 1 0,0-1 1,1 0-1,-1-1 0,0 0 0,-1 0 0,1 0 1,-1-1-1,1 0 0,-1 0 0,0-1 0,-1 0 1,1 0-1,-1 0 0,0-1 0,6-7 0,-4 4 9,-1 0-1,-1 0 1,0-1 0,0 0-1,-1 0 1,0 0-1,0 0 1,-1 0-1,-1-1 1,1 0-1,0-16 1,-2 18-7,-1-1 0,0 1 0,0-1 1,0 0-1,-2 1 0,1-1 0,-1 1 0,0 0 0,-1 0 1,0 0-1,-1 0 0,0 0 0,0 0 0,0 1 0,-1 0 0,-1 0 1,0 0-1,0 1 0,0 0 0,-1 0 0,-13-11 0,13 12-65,0 1 0,0 0 0,-1 0 0,1 1 0,-1 0 0,0 0 0,0 1 0,-13-4 0,-18 2-4022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27.8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3166 0 7876,'0'0'5127,"-5"19"-3907,3-6-1006,-4 10 147,2 1-1,0 0 1,0 35-1,6-37 38,0 0 0,11 43 1,3 22 87,-13-49-391,-1 1 0,-1 0 0,-3 0 0,-1 0 0,-1 0 0,-3 0 0,-17 57 0,-9-7-70,-3-3 0,-4 0 0,-4-3 0,-96 138 0,75-136-85,-4-2 0,-3-4 0,-161 137 1,85-97 42,-4-6 0,-205 114 0,233-158 2,-295 155-93,381-206 22,-2-1 0,0-2-1,-1-1 1,0-2-1,0-3 1,-2 0 0,-62 3-1,46-10-14,0 4 1,0 2-1,0 2 0,-103 33 0,138-34-28,1 0 0,0 1 1,0 2-1,1 0 0,0 2 0,-23 18 0,31-21-622,0 0-1,0-1 1,-1 0-1,-1-2 1,1 0-1,-1 0 0,-1-1 1,0-2-1,-29 8 1,45-13 620,-1 1-1,0-1 1,0 0 0,0 0 0,1 0 0,-1 0 0,0 0-1,0 0 1,1-1 0,-1 1 0,0-1 0,0 1-1,1-1 1,-1 1 0,0-1 0,1 0 0,-1 0-1,1 0 1,-1 0 0,1 0 0,-1 0 0,-1-2-1,-12-24-3189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28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1 11029,'0'0'240,"-64"111"-32,49-65 1025,6 0 624,9 0-1057,0 2-496,4-3 0,18-3 48,9-4-79,3-8-209,8-6-64,11-10-16,7-14 16,4-6-1041,-4-32-1200,-12-10-2337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28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4 6259,'0'0'2969,"-4"-4"-1691,3 12-1134,-1-1-1,2 1 1,-1-1-1,1 1 1,0 0-1,2 11 1,-1 6 73,2 15-120,1 0 0,2-1 0,15 52 1,3 20-49,-11-32 29,27 153 89,8 240 1,-47 532 3663,-3-358-3257,3-601-563,3-1 0,2 1 1,14 56-1,-17-91 1067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29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64 7347,'0'0'2327,"18"-6"-2140,33-10-112,1 4 1,93-12-1,264 18 482,-242 8-556,-166-2 63,-1 0 1,1 0-1,-1 0 1,1 0-1,-1 0 1,1 0-1,-1 1 1,1-1-1,0 0 1,-1 0-1,0 1 1,1-1-1,-1 0 1,1 1-1,-1-1 0,1 0 1,-1 1-1,0-1 1,1 1-1,-1-1 1,0 1-1,1-1 1,-1 1-1,0-1 1,0 1-1,1-1 1,-1 1-1,0-1 1,0 1-1,0-1 1,0 2-1,1 25 653,-13 25-392,1-16-102,1 0 0,2 1-1,1 1 1,-1 43 0,3 157 133,6-165-398,5 928-161,-6-974 63,1 2-876,-6 46 1,5-69 713,-1 1 1,-1 0 0,1-1-1,-1 1 1,0-1 0,-1 0-1,0 0 1,0 1 0,0-2 0,0 1-1,-1 0 1,-6 6 0,9-10 148,-1-1 0,0 1 0,0-1 0,1 0 0,-1 1 0,0-1 0,0 0 0,0 0 0,-1 0 0,1-1 0,-4 2 0,-28 0-3392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0.2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 11349,'0'0'1217,"-2"26"-561,-1 3-388,-2 14 110,3 0-1,2 45 1,26 188 222,0-4-344,10 240 555,-34-483-679,2-1 0,1 1 0,14 45 0,-16-64-128,0 0 1,2 0 0,-1 0 0,1-1 0,0 1 0,1-1-1,0-1 1,1 1 0,0-1 0,0 0 0,0 0-1,1-1 1,11 7 0,-10-8-8,0-2 1,0 1-1,1-2 0,0 1 0,0-1 0,0 0 1,0-1-1,19 1 0,90-1-29,-72-3 28,15 1-520,109-15 1,-141 9 197,0 0 1,-1-2-1,0-1 0,-1-2 0,48-24 0,25-24-6186,-53 29 691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1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 1745,'0'0'8332,"30"0"-8783,-3-1-1852,-11-6-298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1.5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 1153,'48'-12'1012,"-1"1"212,-3 8 10574,-44 30-11906,0-15 444,2 48-209,2 0 1,3 0-1,24 103 1,66 262-96,-39-159-32,-50-228 32,4 54-1,-9-36-3773,-5-49 1087,-5 2-549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2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 6147,'0'0'760,"0"-18"3437,0 27-2402,3 20-1632,0 0 0,2 0-1,13 43 1,-2-6-21,-2 4 76,1 5 103,3 0 0,40 108 0,-50-169-298,-7-12-129,1 1 0,-1-1 0,0 1 0,0-1 0,0 1 0,0-1 0,0 1 0,-1 0 0,1 3 0,3-2-1505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9A24-F06E-457E-8383-17A0D5E0B027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5F22-72E2-42D2-B918-B8EA6D84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2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9A24-F06E-457E-8383-17A0D5E0B027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5F22-72E2-42D2-B918-B8EA6D84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1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9A24-F06E-457E-8383-17A0D5E0B027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5F22-72E2-42D2-B918-B8EA6D84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7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9A24-F06E-457E-8383-17A0D5E0B027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5F22-72E2-42D2-B918-B8EA6D84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0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9A24-F06E-457E-8383-17A0D5E0B027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5F22-72E2-42D2-B918-B8EA6D84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3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9A24-F06E-457E-8383-17A0D5E0B027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5F22-72E2-42D2-B918-B8EA6D84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1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9A24-F06E-457E-8383-17A0D5E0B027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5F22-72E2-42D2-B918-B8EA6D84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3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9A24-F06E-457E-8383-17A0D5E0B027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5F22-72E2-42D2-B918-B8EA6D84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0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9A24-F06E-457E-8383-17A0D5E0B027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5F22-72E2-42D2-B918-B8EA6D84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9A24-F06E-457E-8383-17A0D5E0B027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5F22-72E2-42D2-B918-B8EA6D84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6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9A24-F06E-457E-8383-17A0D5E0B027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5F22-72E2-42D2-B918-B8EA6D84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8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9A24-F06E-457E-8383-17A0D5E0B027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F5F22-72E2-42D2-B918-B8EA6D84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2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9.png"/><Relationship Id="rId273" Type="http://schemas.openxmlformats.org/officeDocument/2006/relationships/image" Target="../media/image328.png"/><Relationship Id="rId42" Type="http://schemas.openxmlformats.org/officeDocument/2006/relationships/customXml" Target="../ink/ink276.xml"/><Relationship Id="rId47" Type="http://schemas.openxmlformats.org/officeDocument/2006/relationships/image" Target="../media/image214.png"/><Relationship Id="rId63" Type="http://schemas.openxmlformats.org/officeDocument/2006/relationships/image" Target="../media/image222.png"/><Relationship Id="rId68" Type="http://schemas.openxmlformats.org/officeDocument/2006/relationships/customXml" Target="../ink/ink289.xml"/><Relationship Id="rId89" Type="http://schemas.openxmlformats.org/officeDocument/2006/relationships/image" Target="../media/image235.png"/><Relationship Id="rId112" Type="http://schemas.openxmlformats.org/officeDocument/2006/relationships/customXml" Target="../ink/ink302.xml"/><Relationship Id="rId107" Type="http://schemas.openxmlformats.org/officeDocument/2006/relationships/image" Target="../media/image244.png"/><Relationship Id="rId37" Type="http://schemas.openxmlformats.org/officeDocument/2006/relationships/image" Target="../media/image209.png"/><Relationship Id="rId53" Type="http://schemas.openxmlformats.org/officeDocument/2006/relationships/image" Target="../media/image217.png"/><Relationship Id="rId58" Type="http://schemas.openxmlformats.org/officeDocument/2006/relationships/customXml" Target="../ink/ink284.xml"/><Relationship Id="rId102" Type="http://schemas.openxmlformats.org/officeDocument/2006/relationships/customXml" Target="../ink/ink297.xml"/><Relationship Id="rId123" Type="http://schemas.openxmlformats.org/officeDocument/2006/relationships/image" Target="../media/image252.png"/><Relationship Id="rId128" Type="http://schemas.openxmlformats.org/officeDocument/2006/relationships/customXml" Target="../ink/ink310.xml"/><Relationship Id="rId5" Type="http://schemas.openxmlformats.org/officeDocument/2006/relationships/image" Target="../media/image55.png"/><Relationship Id="rId90" Type="http://schemas.openxmlformats.org/officeDocument/2006/relationships/customXml" Target="../ink/ink291.xml"/><Relationship Id="rId95" Type="http://schemas.openxmlformats.org/officeDocument/2006/relationships/image" Target="../media/image238.png"/><Relationship Id="rId274" Type="http://schemas.openxmlformats.org/officeDocument/2006/relationships/customXml" Target="../ink/ink314.xml"/><Relationship Id="rId279" Type="http://schemas.openxmlformats.org/officeDocument/2006/relationships/image" Target="../media/image62.png"/><Relationship Id="rId43" Type="http://schemas.openxmlformats.org/officeDocument/2006/relationships/image" Target="../media/image56.png"/><Relationship Id="rId48" Type="http://schemas.openxmlformats.org/officeDocument/2006/relationships/customXml" Target="../ink/ink279.xml"/><Relationship Id="rId64" Type="http://schemas.openxmlformats.org/officeDocument/2006/relationships/customXml" Target="../ink/ink287.xml"/><Relationship Id="rId69" Type="http://schemas.openxmlformats.org/officeDocument/2006/relationships/image" Target="../media/image61.png"/><Relationship Id="rId113" Type="http://schemas.openxmlformats.org/officeDocument/2006/relationships/image" Target="../media/image247.png"/><Relationship Id="rId118" Type="http://schemas.openxmlformats.org/officeDocument/2006/relationships/customXml" Target="../ink/ink305.xml"/><Relationship Id="rId3" Type="http://schemas.openxmlformats.org/officeDocument/2006/relationships/image" Target="../media/image340.png"/><Relationship Id="rId269" Type="http://schemas.openxmlformats.org/officeDocument/2006/relationships/image" Target="../media/image326.png"/><Relationship Id="rId277" Type="http://schemas.openxmlformats.org/officeDocument/2006/relationships/image" Target="../media/image330.png"/><Relationship Id="rId38" Type="http://schemas.openxmlformats.org/officeDocument/2006/relationships/customXml" Target="../ink/ink274.xml"/><Relationship Id="rId46" Type="http://schemas.openxmlformats.org/officeDocument/2006/relationships/customXml" Target="../ink/ink278.xml"/><Relationship Id="rId59" Type="http://schemas.openxmlformats.org/officeDocument/2006/relationships/image" Target="../media/image58.png"/><Relationship Id="rId67" Type="http://schemas.openxmlformats.org/officeDocument/2006/relationships/image" Target="../media/image60.png"/><Relationship Id="rId103" Type="http://schemas.openxmlformats.org/officeDocument/2006/relationships/image" Target="../media/image242.png"/><Relationship Id="rId108" Type="http://schemas.openxmlformats.org/officeDocument/2006/relationships/customXml" Target="../ink/ink300.xml"/><Relationship Id="rId116" Type="http://schemas.openxmlformats.org/officeDocument/2006/relationships/customXml" Target="../ink/ink304.xml"/><Relationship Id="rId124" Type="http://schemas.openxmlformats.org/officeDocument/2006/relationships/customXml" Target="../ink/ink308.xml"/><Relationship Id="rId129" Type="http://schemas.openxmlformats.org/officeDocument/2006/relationships/image" Target="../media/image255.png"/><Relationship Id="rId272" Type="http://schemas.openxmlformats.org/officeDocument/2006/relationships/customXml" Target="../ink/ink313.xml"/><Relationship Id="rId41" Type="http://schemas.openxmlformats.org/officeDocument/2006/relationships/image" Target="../media/image550.png"/><Relationship Id="rId54" Type="http://schemas.openxmlformats.org/officeDocument/2006/relationships/customXml" Target="../ink/ink282.xml"/><Relationship Id="rId62" Type="http://schemas.openxmlformats.org/officeDocument/2006/relationships/customXml" Target="../ink/ink286.xml"/><Relationship Id="rId70" Type="http://schemas.openxmlformats.org/officeDocument/2006/relationships/customXml" Target="../ink/ink290.xml"/><Relationship Id="rId91" Type="http://schemas.openxmlformats.org/officeDocument/2006/relationships/image" Target="../media/image236.png"/><Relationship Id="rId96" Type="http://schemas.openxmlformats.org/officeDocument/2006/relationships/customXml" Target="../ink/ink294.xml"/><Relationship Id="rId111" Type="http://schemas.openxmlformats.org/officeDocument/2006/relationships/image" Target="../media/image246.png"/><Relationship Id="rId1" Type="http://schemas.openxmlformats.org/officeDocument/2006/relationships/themeOverride" Target="../theme/themeOverride11.xml"/><Relationship Id="rId6" Type="http://schemas.openxmlformats.org/officeDocument/2006/relationships/customXml" Target="../ink/ink271.xml"/><Relationship Id="rId36" Type="http://schemas.openxmlformats.org/officeDocument/2006/relationships/customXml" Target="../ink/ink273.xml"/><Relationship Id="rId49" Type="http://schemas.openxmlformats.org/officeDocument/2006/relationships/image" Target="../media/image215.png"/><Relationship Id="rId57" Type="http://schemas.openxmlformats.org/officeDocument/2006/relationships/image" Target="../media/image219.png"/><Relationship Id="rId106" Type="http://schemas.openxmlformats.org/officeDocument/2006/relationships/customXml" Target="../ink/ink299.xml"/><Relationship Id="rId114" Type="http://schemas.openxmlformats.org/officeDocument/2006/relationships/customXml" Target="../ink/ink303.xml"/><Relationship Id="rId119" Type="http://schemas.openxmlformats.org/officeDocument/2006/relationships/image" Target="../media/image250.png"/><Relationship Id="rId127" Type="http://schemas.openxmlformats.org/officeDocument/2006/relationships/image" Target="../media/image254.png"/><Relationship Id="rId270" Type="http://schemas.openxmlformats.org/officeDocument/2006/relationships/customXml" Target="../ink/ink312.xml"/><Relationship Id="rId275" Type="http://schemas.openxmlformats.org/officeDocument/2006/relationships/image" Target="../media/image329.png"/><Relationship Id="rId44" Type="http://schemas.openxmlformats.org/officeDocument/2006/relationships/customXml" Target="../ink/ink277.xml"/><Relationship Id="rId52" Type="http://schemas.openxmlformats.org/officeDocument/2006/relationships/customXml" Target="../ink/ink281.xml"/><Relationship Id="rId60" Type="http://schemas.openxmlformats.org/officeDocument/2006/relationships/customXml" Target="../ink/ink285.xml"/><Relationship Id="rId65" Type="http://schemas.openxmlformats.org/officeDocument/2006/relationships/image" Target="../media/image223.png"/><Relationship Id="rId94" Type="http://schemas.openxmlformats.org/officeDocument/2006/relationships/customXml" Target="../ink/ink293.xml"/><Relationship Id="rId99" Type="http://schemas.openxmlformats.org/officeDocument/2006/relationships/image" Target="../media/image240.png"/><Relationship Id="rId101" Type="http://schemas.openxmlformats.org/officeDocument/2006/relationships/image" Target="../media/image241.png"/><Relationship Id="rId122" Type="http://schemas.openxmlformats.org/officeDocument/2006/relationships/customXml" Target="../ink/ink307.xml"/><Relationship Id="rId130" Type="http://schemas.openxmlformats.org/officeDocument/2006/relationships/customXml" Target="../ink/ink311.xml"/><Relationship Id="rId4" Type="http://schemas.openxmlformats.org/officeDocument/2006/relationships/image" Target="../media/image520.png"/><Relationship Id="rId278" Type="http://schemas.openxmlformats.org/officeDocument/2006/relationships/customXml" Target="../ink/ink316.xml"/><Relationship Id="rId39" Type="http://schemas.openxmlformats.org/officeDocument/2006/relationships/image" Target="../media/image540.png"/><Relationship Id="rId109" Type="http://schemas.openxmlformats.org/officeDocument/2006/relationships/image" Target="../media/image245.png"/><Relationship Id="rId50" Type="http://schemas.openxmlformats.org/officeDocument/2006/relationships/customXml" Target="../ink/ink280.xml"/><Relationship Id="rId55" Type="http://schemas.openxmlformats.org/officeDocument/2006/relationships/image" Target="../media/image218.png"/><Relationship Id="rId97" Type="http://schemas.openxmlformats.org/officeDocument/2006/relationships/image" Target="../media/image239.png"/><Relationship Id="rId104" Type="http://schemas.openxmlformats.org/officeDocument/2006/relationships/customXml" Target="../ink/ink298.xml"/><Relationship Id="rId120" Type="http://schemas.openxmlformats.org/officeDocument/2006/relationships/customXml" Target="../ink/ink306.xml"/><Relationship Id="rId125" Type="http://schemas.openxmlformats.org/officeDocument/2006/relationships/image" Target="../media/image253.png"/><Relationship Id="rId7" Type="http://schemas.openxmlformats.org/officeDocument/2006/relationships/image" Target="../media/image530.png"/><Relationship Id="rId92" Type="http://schemas.openxmlformats.org/officeDocument/2006/relationships/customXml" Target="../ink/ink292.xml"/><Relationship Id="rId2" Type="http://schemas.openxmlformats.org/officeDocument/2006/relationships/slideLayout" Target="../slideLayouts/slideLayout2.xml"/><Relationship Id="rId271" Type="http://schemas.openxmlformats.org/officeDocument/2006/relationships/image" Target="../media/image327.png"/><Relationship Id="rId276" Type="http://schemas.openxmlformats.org/officeDocument/2006/relationships/customXml" Target="../ink/ink315.xml"/><Relationship Id="rId40" Type="http://schemas.openxmlformats.org/officeDocument/2006/relationships/customXml" Target="../ink/ink275.xml"/><Relationship Id="rId45" Type="http://schemas.openxmlformats.org/officeDocument/2006/relationships/image" Target="../media/image57.png"/><Relationship Id="rId66" Type="http://schemas.openxmlformats.org/officeDocument/2006/relationships/customXml" Target="../ink/ink288.xml"/><Relationship Id="rId110" Type="http://schemas.openxmlformats.org/officeDocument/2006/relationships/customXml" Target="../ink/ink301.xml"/><Relationship Id="rId115" Type="http://schemas.openxmlformats.org/officeDocument/2006/relationships/image" Target="../media/image248.png"/><Relationship Id="rId61" Type="http://schemas.openxmlformats.org/officeDocument/2006/relationships/image" Target="../media/image59.png"/><Relationship Id="rId35" Type="http://schemas.openxmlformats.org/officeDocument/2006/relationships/image" Target="../media/image208.png"/><Relationship Id="rId56" Type="http://schemas.openxmlformats.org/officeDocument/2006/relationships/customXml" Target="../ink/ink283.xml"/><Relationship Id="rId100" Type="http://schemas.openxmlformats.org/officeDocument/2006/relationships/customXml" Target="../ink/ink296.xml"/><Relationship Id="rId105" Type="http://schemas.openxmlformats.org/officeDocument/2006/relationships/image" Target="../media/image243.png"/><Relationship Id="rId126" Type="http://schemas.openxmlformats.org/officeDocument/2006/relationships/customXml" Target="../ink/ink309.xml"/><Relationship Id="rId8" Type="http://schemas.openxmlformats.org/officeDocument/2006/relationships/customXml" Target="../ink/ink272.xml"/><Relationship Id="rId51" Type="http://schemas.openxmlformats.org/officeDocument/2006/relationships/image" Target="../media/image216.png"/><Relationship Id="rId93" Type="http://schemas.openxmlformats.org/officeDocument/2006/relationships/image" Target="../media/image237.png"/><Relationship Id="rId98" Type="http://schemas.openxmlformats.org/officeDocument/2006/relationships/customXml" Target="../ink/ink295.xml"/><Relationship Id="rId121" Type="http://schemas.openxmlformats.org/officeDocument/2006/relationships/image" Target="../media/image2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9.png"/><Relationship Id="rId21" Type="http://schemas.openxmlformats.org/officeDocument/2006/relationships/image" Target="../media/image199.png"/><Relationship Id="rId159" Type="http://schemas.openxmlformats.org/officeDocument/2006/relationships/image" Target="../media/image270.png"/><Relationship Id="rId170" Type="http://schemas.openxmlformats.org/officeDocument/2006/relationships/customXml" Target="../ink/ink381.xml"/><Relationship Id="rId226" Type="http://schemas.openxmlformats.org/officeDocument/2006/relationships/customXml" Target="../ink/ink407.xml"/><Relationship Id="rId268" Type="http://schemas.openxmlformats.org/officeDocument/2006/relationships/customXml" Target="../ink/ink428.xml"/><Relationship Id="rId32" Type="http://schemas.openxmlformats.org/officeDocument/2006/relationships/customXml" Target="../ink/ink319.xml"/><Relationship Id="rId74" Type="http://schemas.openxmlformats.org/officeDocument/2006/relationships/customXml" Target="../ink/ink336.xml"/><Relationship Id="rId128" Type="http://schemas.openxmlformats.org/officeDocument/2006/relationships/customXml" Target="../ink/ink363.xml"/><Relationship Id="rId5" Type="http://schemas.openxmlformats.org/officeDocument/2006/relationships/image" Target="../media/image183.png"/><Relationship Id="rId181" Type="http://schemas.openxmlformats.org/officeDocument/2006/relationships/image" Target="../media/image281.png"/><Relationship Id="rId237" Type="http://schemas.openxmlformats.org/officeDocument/2006/relationships/image" Target="../media/image309.png"/><Relationship Id="rId258" Type="http://schemas.openxmlformats.org/officeDocument/2006/relationships/customXml" Target="../ink/ink423.xml"/><Relationship Id="rId279" Type="http://schemas.openxmlformats.org/officeDocument/2006/relationships/image" Target="../media/image331.png"/><Relationship Id="rId22" Type="http://schemas.openxmlformats.org/officeDocument/2006/relationships/image" Target="../media/image200.png"/><Relationship Id="rId43" Type="http://schemas.openxmlformats.org/officeDocument/2006/relationships/image" Target="../media/image212.png"/><Relationship Id="rId118" Type="http://schemas.openxmlformats.org/officeDocument/2006/relationships/customXml" Target="../ink/ink358.xml"/><Relationship Id="rId139" Type="http://schemas.openxmlformats.org/officeDocument/2006/relationships/image" Target="../media/image260.png"/><Relationship Id="rId290" Type="http://schemas.openxmlformats.org/officeDocument/2006/relationships/customXml" Target="../ink/ink439.xml"/><Relationship Id="rId85" Type="http://schemas.openxmlformats.org/officeDocument/2006/relationships/image" Target="../media/image233.png"/><Relationship Id="rId150" Type="http://schemas.openxmlformats.org/officeDocument/2006/relationships/customXml" Target="../ink/ink374.xml"/><Relationship Id="rId171" Type="http://schemas.openxmlformats.org/officeDocument/2006/relationships/image" Target="../media/image276.png"/><Relationship Id="rId192" Type="http://schemas.openxmlformats.org/officeDocument/2006/relationships/customXml" Target="../ink/ink392.xml"/><Relationship Id="rId206" Type="http://schemas.openxmlformats.org/officeDocument/2006/relationships/customXml" Target="../ink/ink399.xml"/><Relationship Id="rId227" Type="http://schemas.openxmlformats.org/officeDocument/2006/relationships/image" Target="../media/image304.png"/><Relationship Id="rId248" Type="http://schemas.openxmlformats.org/officeDocument/2006/relationships/customXml" Target="../ink/ink418.xml"/><Relationship Id="rId269" Type="http://schemas.openxmlformats.org/officeDocument/2006/relationships/image" Target="../media/image326.png"/><Relationship Id="rId12" Type="http://schemas.openxmlformats.org/officeDocument/2006/relationships/image" Target="../media/image190.png"/><Relationship Id="rId33" Type="http://schemas.openxmlformats.org/officeDocument/2006/relationships/image" Target="../media/image207.png"/><Relationship Id="rId108" Type="http://schemas.openxmlformats.org/officeDocument/2006/relationships/customXml" Target="../ink/ink353.xml"/><Relationship Id="rId129" Type="http://schemas.openxmlformats.org/officeDocument/2006/relationships/image" Target="../media/image255.png"/><Relationship Id="rId280" Type="http://schemas.openxmlformats.org/officeDocument/2006/relationships/customXml" Target="../ink/ink434.xml"/><Relationship Id="rId54" Type="http://schemas.openxmlformats.org/officeDocument/2006/relationships/customXml" Target="../ink/ink328.xml"/><Relationship Id="rId75" Type="http://schemas.openxmlformats.org/officeDocument/2006/relationships/image" Target="../media/image228.png"/><Relationship Id="rId96" Type="http://schemas.openxmlformats.org/officeDocument/2006/relationships/customXml" Target="../ink/ink347.xml"/><Relationship Id="rId140" Type="http://schemas.openxmlformats.org/officeDocument/2006/relationships/customXml" Target="../ink/ink369.xml"/><Relationship Id="rId161" Type="http://schemas.openxmlformats.org/officeDocument/2006/relationships/image" Target="../media/image271.png"/><Relationship Id="rId182" Type="http://schemas.openxmlformats.org/officeDocument/2006/relationships/customXml" Target="../ink/ink387.xml"/><Relationship Id="rId217" Type="http://schemas.openxmlformats.org/officeDocument/2006/relationships/image" Target="../media/image299.png"/><Relationship Id="rId6" Type="http://schemas.openxmlformats.org/officeDocument/2006/relationships/image" Target="../media/image184.png"/><Relationship Id="rId238" Type="http://schemas.openxmlformats.org/officeDocument/2006/relationships/customXml" Target="../ink/ink413.xml"/><Relationship Id="rId259" Type="http://schemas.openxmlformats.org/officeDocument/2006/relationships/image" Target="../media/image321.png"/><Relationship Id="rId23" Type="http://schemas.openxmlformats.org/officeDocument/2006/relationships/image" Target="../media/image201.png"/><Relationship Id="rId119" Type="http://schemas.openxmlformats.org/officeDocument/2006/relationships/image" Target="../media/image250.png"/><Relationship Id="rId270" Type="http://schemas.openxmlformats.org/officeDocument/2006/relationships/customXml" Target="../ink/ink429.xml"/><Relationship Id="rId291" Type="http://schemas.openxmlformats.org/officeDocument/2006/relationships/image" Target="../media/image70.png"/><Relationship Id="rId44" Type="http://schemas.openxmlformats.org/officeDocument/2006/relationships/customXml" Target="../ink/ink323.xml"/><Relationship Id="rId86" Type="http://schemas.openxmlformats.org/officeDocument/2006/relationships/customXml" Target="../ink/ink342.xml"/><Relationship Id="rId130" Type="http://schemas.openxmlformats.org/officeDocument/2006/relationships/customXml" Target="../ink/ink364.xml"/><Relationship Id="rId151" Type="http://schemas.openxmlformats.org/officeDocument/2006/relationships/image" Target="../media/image266.png"/><Relationship Id="rId172" Type="http://schemas.openxmlformats.org/officeDocument/2006/relationships/customXml" Target="../ink/ink382.xml"/><Relationship Id="rId193" Type="http://schemas.openxmlformats.org/officeDocument/2006/relationships/image" Target="../media/image287.png"/><Relationship Id="rId207" Type="http://schemas.openxmlformats.org/officeDocument/2006/relationships/image" Target="../media/image294.png"/><Relationship Id="rId228" Type="http://schemas.openxmlformats.org/officeDocument/2006/relationships/customXml" Target="../ink/ink408.xml"/><Relationship Id="rId249" Type="http://schemas.openxmlformats.org/officeDocument/2006/relationships/image" Target="../media/image316.png"/><Relationship Id="rId13" Type="http://schemas.openxmlformats.org/officeDocument/2006/relationships/image" Target="../media/image191.png"/><Relationship Id="rId109" Type="http://schemas.openxmlformats.org/officeDocument/2006/relationships/image" Target="../media/image245.png"/><Relationship Id="rId260" Type="http://schemas.openxmlformats.org/officeDocument/2006/relationships/customXml" Target="../ink/ink424.xml"/><Relationship Id="rId281" Type="http://schemas.openxmlformats.org/officeDocument/2006/relationships/image" Target="../media/image65.png"/><Relationship Id="rId34" Type="http://schemas.openxmlformats.org/officeDocument/2006/relationships/customXml" Target="../ink/ink320.xml"/><Relationship Id="rId55" Type="http://schemas.openxmlformats.org/officeDocument/2006/relationships/image" Target="../media/image218.png"/><Relationship Id="rId76" Type="http://schemas.openxmlformats.org/officeDocument/2006/relationships/customXml" Target="../ink/ink337.xml"/><Relationship Id="rId97" Type="http://schemas.openxmlformats.org/officeDocument/2006/relationships/image" Target="../media/image239.png"/><Relationship Id="rId120" Type="http://schemas.openxmlformats.org/officeDocument/2006/relationships/customXml" Target="../ink/ink359.xml"/><Relationship Id="rId141" Type="http://schemas.openxmlformats.org/officeDocument/2006/relationships/image" Target="../media/image261.png"/><Relationship Id="rId7" Type="http://schemas.openxmlformats.org/officeDocument/2006/relationships/image" Target="../media/image185.png"/><Relationship Id="rId162" Type="http://schemas.openxmlformats.org/officeDocument/2006/relationships/customXml" Target="../ink/ink377.xml"/><Relationship Id="rId183" Type="http://schemas.openxmlformats.org/officeDocument/2006/relationships/image" Target="../media/image282.png"/><Relationship Id="rId218" Type="http://schemas.openxmlformats.org/officeDocument/2006/relationships/customXml" Target="../ink/ink405.xml"/><Relationship Id="rId239" Type="http://schemas.openxmlformats.org/officeDocument/2006/relationships/image" Target="../media/image311.png"/><Relationship Id="rId250" Type="http://schemas.openxmlformats.org/officeDocument/2006/relationships/customXml" Target="../ink/ink419.xml"/><Relationship Id="rId271" Type="http://schemas.openxmlformats.org/officeDocument/2006/relationships/image" Target="../media/image327.png"/><Relationship Id="rId292" Type="http://schemas.openxmlformats.org/officeDocument/2006/relationships/customXml" Target="../ink/ink440.xml"/><Relationship Id="rId24" Type="http://schemas.openxmlformats.org/officeDocument/2006/relationships/image" Target="../media/image202.png"/><Relationship Id="rId45" Type="http://schemas.openxmlformats.org/officeDocument/2006/relationships/image" Target="../media/image213.png"/><Relationship Id="rId87" Type="http://schemas.openxmlformats.org/officeDocument/2006/relationships/image" Target="../media/image234.png"/><Relationship Id="rId110" Type="http://schemas.openxmlformats.org/officeDocument/2006/relationships/customXml" Target="../ink/ink354.xml"/><Relationship Id="rId131" Type="http://schemas.openxmlformats.org/officeDocument/2006/relationships/image" Target="../media/image256.png"/><Relationship Id="rId152" Type="http://schemas.openxmlformats.org/officeDocument/2006/relationships/customXml" Target="../ink/ink375.xml"/><Relationship Id="rId173" Type="http://schemas.openxmlformats.org/officeDocument/2006/relationships/image" Target="../media/image277.png"/><Relationship Id="rId194" Type="http://schemas.openxmlformats.org/officeDocument/2006/relationships/customXml" Target="../ink/ink393.xml"/><Relationship Id="rId208" Type="http://schemas.openxmlformats.org/officeDocument/2006/relationships/customXml" Target="../ink/ink400.xml"/><Relationship Id="rId229" Type="http://schemas.openxmlformats.org/officeDocument/2006/relationships/image" Target="../media/image305.png"/><Relationship Id="rId240" Type="http://schemas.openxmlformats.org/officeDocument/2006/relationships/customXml" Target="../ink/ink414.xml"/><Relationship Id="rId261" Type="http://schemas.openxmlformats.org/officeDocument/2006/relationships/image" Target="../media/image322.png"/><Relationship Id="rId14" Type="http://schemas.openxmlformats.org/officeDocument/2006/relationships/image" Target="../media/image192.png"/><Relationship Id="rId56" Type="http://schemas.openxmlformats.org/officeDocument/2006/relationships/customXml" Target="../ink/ink329.xml"/><Relationship Id="rId77" Type="http://schemas.openxmlformats.org/officeDocument/2006/relationships/image" Target="../media/image229.png"/><Relationship Id="rId100" Type="http://schemas.openxmlformats.org/officeDocument/2006/relationships/customXml" Target="../ink/ink349.xml"/><Relationship Id="rId282" Type="http://schemas.openxmlformats.org/officeDocument/2006/relationships/customXml" Target="../ink/ink435.xml"/><Relationship Id="rId8" Type="http://schemas.openxmlformats.org/officeDocument/2006/relationships/image" Target="../media/image186.png"/><Relationship Id="rId98" Type="http://schemas.openxmlformats.org/officeDocument/2006/relationships/customXml" Target="../ink/ink348.xml"/><Relationship Id="rId121" Type="http://schemas.openxmlformats.org/officeDocument/2006/relationships/image" Target="../media/image251.png"/><Relationship Id="rId142" Type="http://schemas.openxmlformats.org/officeDocument/2006/relationships/customXml" Target="../ink/ink370.xml"/><Relationship Id="rId163" Type="http://schemas.openxmlformats.org/officeDocument/2006/relationships/image" Target="../media/image272.png"/><Relationship Id="rId184" Type="http://schemas.openxmlformats.org/officeDocument/2006/relationships/customXml" Target="../ink/ink388.xml"/><Relationship Id="rId219" Type="http://schemas.openxmlformats.org/officeDocument/2006/relationships/image" Target="../media/image300.png"/><Relationship Id="rId230" Type="http://schemas.openxmlformats.org/officeDocument/2006/relationships/customXml" Target="../ink/ink409.xml"/><Relationship Id="rId251" Type="http://schemas.openxmlformats.org/officeDocument/2006/relationships/image" Target="../media/image317.png"/><Relationship Id="rId25" Type="http://schemas.openxmlformats.org/officeDocument/2006/relationships/image" Target="../media/image203.png"/><Relationship Id="rId46" Type="http://schemas.openxmlformats.org/officeDocument/2006/relationships/customXml" Target="../ink/ink324.xml"/><Relationship Id="rId67" Type="http://schemas.openxmlformats.org/officeDocument/2006/relationships/image" Target="../media/image224.png"/><Relationship Id="rId272" Type="http://schemas.openxmlformats.org/officeDocument/2006/relationships/customXml" Target="../ink/ink430.xml"/><Relationship Id="rId293" Type="http://schemas.openxmlformats.org/officeDocument/2006/relationships/image" Target="../media/image71.png"/><Relationship Id="rId88" Type="http://schemas.openxmlformats.org/officeDocument/2006/relationships/customXml" Target="../ink/ink343.xml"/><Relationship Id="rId111" Type="http://schemas.openxmlformats.org/officeDocument/2006/relationships/image" Target="../media/image246.png"/><Relationship Id="rId132" Type="http://schemas.openxmlformats.org/officeDocument/2006/relationships/customXml" Target="../ink/ink365.xml"/><Relationship Id="rId174" Type="http://schemas.openxmlformats.org/officeDocument/2006/relationships/customXml" Target="../ink/ink383.xml"/><Relationship Id="rId195" Type="http://schemas.openxmlformats.org/officeDocument/2006/relationships/image" Target="../media/image288.png"/><Relationship Id="rId209" Type="http://schemas.openxmlformats.org/officeDocument/2006/relationships/image" Target="../media/image295.png"/><Relationship Id="rId220" Type="http://schemas.openxmlformats.org/officeDocument/2006/relationships/customXml" Target="../ink/ink406.xml"/><Relationship Id="rId241" Type="http://schemas.openxmlformats.org/officeDocument/2006/relationships/image" Target="../media/image312.png"/><Relationship Id="rId15" Type="http://schemas.openxmlformats.org/officeDocument/2006/relationships/image" Target="../media/image193.png"/><Relationship Id="rId57" Type="http://schemas.openxmlformats.org/officeDocument/2006/relationships/image" Target="../media/image219.png"/><Relationship Id="rId262" Type="http://schemas.openxmlformats.org/officeDocument/2006/relationships/customXml" Target="../ink/ink425.xml"/><Relationship Id="rId283" Type="http://schemas.openxmlformats.org/officeDocument/2006/relationships/image" Target="../media/image66.png"/><Relationship Id="rId78" Type="http://schemas.openxmlformats.org/officeDocument/2006/relationships/customXml" Target="../ink/ink338.xml"/><Relationship Id="rId99" Type="http://schemas.openxmlformats.org/officeDocument/2006/relationships/image" Target="../media/image240.png"/><Relationship Id="rId101" Type="http://schemas.openxmlformats.org/officeDocument/2006/relationships/image" Target="../media/image241.png"/><Relationship Id="rId122" Type="http://schemas.openxmlformats.org/officeDocument/2006/relationships/customXml" Target="../ink/ink360.xml"/><Relationship Id="rId143" Type="http://schemas.openxmlformats.org/officeDocument/2006/relationships/image" Target="../media/image262.png"/><Relationship Id="rId164" Type="http://schemas.openxmlformats.org/officeDocument/2006/relationships/customXml" Target="../ink/ink378.xml"/><Relationship Id="rId185" Type="http://schemas.openxmlformats.org/officeDocument/2006/relationships/image" Target="../media/image283.png"/><Relationship Id="rId9" Type="http://schemas.openxmlformats.org/officeDocument/2006/relationships/image" Target="../media/image187.png"/><Relationship Id="rId210" Type="http://schemas.openxmlformats.org/officeDocument/2006/relationships/customXml" Target="../ink/ink401.xml"/><Relationship Id="rId26" Type="http://schemas.openxmlformats.org/officeDocument/2006/relationships/image" Target="../media/image10.png"/><Relationship Id="rId231" Type="http://schemas.openxmlformats.org/officeDocument/2006/relationships/image" Target="../media/image306.png"/><Relationship Id="rId252" Type="http://schemas.openxmlformats.org/officeDocument/2006/relationships/customXml" Target="../ink/ink420.xml"/><Relationship Id="rId273" Type="http://schemas.openxmlformats.org/officeDocument/2006/relationships/image" Target="../media/image328.png"/><Relationship Id="rId294" Type="http://schemas.openxmlformats.org/officeDocument/2006/relationships/customXml" Target="../ink/ink441.xml"/><Relationship Id="rId47" Type="http://schemas.openxmlformats.org/officeDocument/2006/relationships/image" Target="../media/image214.png"/><Relationship Id="rId68" Type="http://schemas.openxmlformats.org/officeDocument/2006/relationships/customXml" Target="../ink/ink333.xml"/><Relationship Id="rId89" Type="http://schemas.openxmlformats.org/officeDocument/2006/relationships/image" Target="../media/image235.png"/><Relationship Id="rId112" Type="http://schemas.openxmlformats.org/officeDocument/2006/relationships/customXml" Target="../ink/ink355.xml"/><Relationship Id="rId133" Type="http://schemas.openxmlformats.org/officeDocument/2006/relationships/image" Target="../media/image257.png"/><Relationship Id="rId175" Type="http://schemas.openxmlformats.org/officeDocument/2006/relationships/image" Target="../media/image278.png"/><Relationship Id="rId196" Type="http://schemas.openxmlformats.org/officeDocument/2006/relationships/customXml" Target="../ink/ink394.xml"/><Relationship Id="rId200" Type="http://schemas.openxmlformats.org/officeDocument/2006/relationships/customXml" Target="../ink/ink396.xml"/><Relationship Id="rId16" Type="http://schemas.openxmlformats.org/officeDocument/2006/relationships/image" Target="../media/image7.png"/><Relationship Id="rId242" Type="http://schemas.openxmlformats.org/officeDocument/2006/relationships/customXml" Target="../ink/ink415.xml"/><Relationship Id="rId263" Type="http://schemas.openxmlformats.org/officeDocument/2006/relationships/image" Target="../media/image323.png"/><Relationship Id="rId284" Type="http://schemas.openxmlformats.org/officeDocument/2006/relationships/customXml" Target="../ink/ink436.xml"/><Relationship Id="rId58" Type="http://schemas.openxmlformats.org/officeDocument/2006/relationships/customXml" Target="../ink/ink330.xml"/><Relationship Id="rId79" Type="http://schemas.openxmlformats.org/officeDocument/2006/relationships/image" Target="../media/image230.png"/><Relationship Id="rId102" Type="http://schemas.openxmlformats.org/officeDocument/2006/relationships/customXml" Target="../ink/ink350.xml"/><Relationship Id="rId123" Type="http://schemas.openxmlformats.org/officeDocument/2006/relationships/image" Target="../media/image252.png"/><Relationship Id="rId144" Type="http://schemas.openxmlformats.org/officeDocument/2006/relationships/customXml" Target="../ink/ink371.xml"/><Relationship Id="rId90" Type="http://schemas.openxmlformats.org/officeDocument/2006/relationships/customXml" Target="../ink/ink344.xml"/><Relationship Id="rId165" Type="http://schemas.openxmlformats.org/officeDocument/2006/relationships/image" Target="../media/image273.png"/><Relationship Id="rId186" Type="http://schemas.openxmlformats.org/officeDocument/2006/relationships/customXml" Target="../ink/ink389.xml"/><Relationship Id="rId211" Type="http://schemas.openxmlformats.org/officeDocument/2006/relationships/image" Target="../media/image296.png"/><Relationship Id="rId232" Type="http://schemas.openxmlformats.org/officeDocument/2006/relationships/customXml" Target="../ink/ink410.xml"/><Relationship Id="rId253" Type="http://schemas.openxmlformats.org/officeDocument/2006/relationships/image" Target="../media/image318.png"/><Relationship Id="rId274" Type="http://schemas.openxmlformats.org/officeDocument/2006/relationships/customXml" Target="../ink/ink431.xml"/><Relationship Id="rId295" Type="http://schemas.openxmlformats.org/officeDocument/2006/relationships/image" Target="../media/image72.png"/><Relationship Id="rId27" Type="http://schemas.openxmlformats.org/officeDocument/2006/relationships/customXml" Target="../ink/ink317.xml"/><Relationship Id="rId48" Type="http://schemas.openxmlformats.org/officeDocument/2006/relationships/customXml" Target="../ink/ink325.xml"/><Relationship Id="rId69" Type="http://schemas.openxmlformats.org/officeDocument/2006/relationships/image" Target="../media/image225.png"/><Relationship Id="rId113" Type="http://schemas.openxmlformats.org/officeDocument/2006/relationships/image" Target="../media/image247.png"/><Relationship Id="rId134" Type="http://schemas.openxmlformats.org/officeDocument/2006/relationships/customXml" Target="../ink/ink366.xml"/><Relationship Id="rId80" Type="http://schemas.openxmlformats.org/officeDocument/2006/relationships/customXml" Target="../ink/ink339.xml"/><Relationship Id="rId176" Type="http://schemas.openxmlformats.org/officeDocument/2006/relationships/customXml" Target="../ink/ink384.xml"/><Relationship Id="rId197" Type="http://schemas.openxmlformats.org/officeDocument/2006/relationships/image" Target="../media/image289.png"/><Relationship Id="rId201" Type="http://schemas.openxmlformats.org/officeDocument/2006/relationships/image" Target="../media/image291.png"/><Relationship Id="rId243" Type="http://schemas.openxmlformats.org/officeDocument/2006/relationships/image" Target="../media/image313.png"/><Relationship Id="rId264" Type="http://schemas.openxmlformats.org/officeDocument/2006/relationships/customXml" Target="../ink/ink426.xml"/><Relationship Id="rId285" Type="http://schemas.openxmlformats.org/officeDocument/2006/relationships/image" Target="../media/image67.png"/><Relationship Id="rId17" Type="http://schemas.openxmlformats.org/officeDocument/2006/relationships/image" Target="../media/image8.png"/><Relationship Id="rId59" Type="http://schemas.openxmlformats.org/officeDocument/2006/relationships/image" Target="../media/image220.png"/><Relationship Id="rId103" Type="http://schemas.openxmlformats.org/officeDocument/2006/relationships/image" Target="../media/image242.png"/><Relationship Id="rId124" Type="http://schemas.openxmlformats.org/officeDocument/2006/relationships/customXml" Target="../ink/ink361.xml"/><Relationship Id="rId70" Type="http://schemas.openxmlformats.org/officeDocument/2006/relationships/customXml" Target="../ink/ink334.xml"/><Relationship Id="rId91" Type="http://schemas.openxmlformats.org/officeDocument/2006/relationships/image" Target="../media/image236.png"/><Relationship Id="rId145" Type="http://schemas.openxmlformats.org/officeDocument/2006/relationships/image" Target="../media/image263.png"/><Relationship Id="rId166" Type="http://schemas.openxmlformats.org/officeDocument/2006/relationships/customXml" Target="../ink/ink379.xml"/><Relationship Id="rId187" Type="http://schemas.openxmlformats.org/officeDocument/2006/relationships/image" Target="../media/image284.png"/><Relationship Id="rId1" Type="http://schemas.openxmlformats.org/officeDocument/2006/relationships/themeOverride" Target="../theme/themeOverride16.xml"/><Relationship Id="rId212" Type="http://schemas.openxmlformats.org/officeDocument/2006/relationships/customXml" Target="../ink/ink402.xml"/><Relationship Id="rId233" Type="http://schemas.openxmlformats.org/officeDocument/2006/relationships/image" Target="../media/image307.png"/><Relationship Id="rId254" Type="http://schemas.openxmlformats.org/officeDocument/2006/relationships/customXml" Target="../ink/ink421.xml"/><Relationship Id="rId28" Type="http://schemas.openxmlformats.org/officeDocument/2006/relationships/image" Target="../media/image181.png"/><Relationship Id="rId49" Type="http://schemas.openxmlformats.org/officeDocument/2006/relationships/image" Target="../media/image215.png"/><Relationship Id="rId114" Type="http://schemas.openxmlformats.org/officeDocument/2006/relationships/customXml" Target="../ink/ink356.xml"/><Relationship Id="rId275" Type="http://schemas.openxmlformats.org/officeDocument/2006/relationships/image" Target="../media/image329.png"/><Relationship Id="rId60" Type="http://schemas.openxmlformats.org/officeDocument/2006/relationships/customXml" Target="../ink/ink331.xml"/><Relationship Id="rId81" Type="http://schemas.openxmlformats.org/officeDocument/2006/relationships/image" Target="../media/image231.png"/><Relationship Id="rId135" Type="http://schemas.openxmlformats.org/officeDocument/2006/relationships/image" Target="../media/image258.png"/><Relationship Id="rId177" Type="http://schemas.openxmlformats.org/officeDocument/2006/relationships/image" Target="../media/image279.png"/><Relationship Id="rId198" Type="http://schemas.openxmlformats.org/officeDocument/2006/relationships/customXml" Target="../ink/ink395.xml"/><Relationship Id="rId202" Type="http://schemas.openxmlformats.org/officeDocument/2006/relationships/customXml" Target="../ink/ink397.xml"/><Relationship Id="rId244" Type="http://schemas.openxmlformats.org/officeDocument/2006/relationships/customXml" Target="../ink/ink416.xml"/><Relationship Id="rId18" Type="http://schemas.openxmlformats.org/officeDocument/2006/relationships/image" Target="../media/image9.png"/><Relationship Id="rId39" Type="http://schemas.openxmlformats.org/officeDocument/2006/relationships/image" Target="../media/image210.png"/><Relationship Id="rId265" Type="http://schemas.openxmlformats.org/officeDocument/2006/relationships/image" Target="../media/image324.png"/><Relationship Id="rId286" Type="http://schemas.openxmlformats.org/officeDocument/2006/relationships/customXml" Target="../ink/ink437.xml"/><Relationship Id="rId50" Type="http://schemas.openxmlformats.org/officeDocument/2006/relationships/customXml" Target="../ink/ink326.xml"/><Relationship Id="rId104" Type="http://schemas.openxmlformats.org/officeDocument/2006/relationships/customXml" Target="../ink/ink351.xml"/><Relationship Id="rId125" Type="http://schemas.openxmlformats.org/officeDocument/2006/relationships/image" Target="../media/image253.png"/><Relationship Id="rId146" Type="http://schemas.openxmlformats.org/officeDocument/2006/relationships/customXml" Target="../ink/ink372.xml"/><Relationship Id="rId167" Type="http://schemas.openxmlformats.org/officeDocument/2006/relationships/image" Target="../media/image274.png"/><Relationship Id="rId188" Type="http://schemas.openxmlformats.org/officeDocument/2006/relationships/customXml" Target="../ink/ink390.xml"/><Relationship Id="rId71" Type="http://schemas.openxmlformats.org/officeDocument/2006/relationships/image" Target="../media/image226.png"/><Relationship Id="rId92" Type="http://schemas.openxmlformats.org/officeDocument/2006/relationships/customXml" Target="../ink/ink345.xml"/><Relationship Id="rId213" Type="http://schemas.openxmlformats.org/officeDocument/2006/relationships/image" Target="../media/image297.png"/><Relationship Id="rId234" Type="http://schemas.openxmlformats.org/officeDocument/2006/relationships/customXml" Target="../ink/ink411.xml"/><Relationship Id="rId2" Type="http://schemas.openxmlformats.org/officeDocument/2006/relationships/slideLayout" Target="../slideLayouts/slideLayout2.xml"/><Relationship Id="rId29" Type="http://schemas.openxmlformats.org/officeDocument/2006/relationships/image" Target="../media/image205.png"/><Relationship Id="rId255" Type="http://schemas.openxmlformats.org/officeDocument/2006/relationships/image" Target="../media/image319.png"/><Relationship Id="rId276" Type="http://schemas.openxmlformats.org/officeDocument/2006/relationships/customXml" Target="../ink/ink432.xml"/><Relationship Id="rId40" Type="http://schemas.openxmlformats.org/officeDocument/2006/relationships/customXml" Target="../ink/ink321.xml"/><Relationship Id="rId115" Type="http://schemas.openxmlformats.org/officeDocument/2006/relationships/image" Target="../media/image248.png"/><Relationship Id="rId136" Type="http://schemas.openxmlformats.org/officeDocument/2006/relationships/customXml" Target="../ink/ink367.xml"/><Relationship Id="rId178" Type="http://schemas.openxmlformats.org/officeDocument/2006/relationships/customXml" Target="../ink/ink385.xml"/><Relationship Id="rId61" Type="http://schemas.openxmlformats.org/officeDocument/2006/relationships/image" Target="../media/image221.png"/><Relationship Id="rId82" Type="http://schemas.openxmlformats.org/officeDocument/2006/relationships/customXml" Target="../ink/ink340.xml"/><Relationship Id="rId199" Type="http://schemas.openxmlformats.org/officeDocument/2006/relationships/image" Target="../media/image290.png"/><Relationship Id="rId203" Type="http://schemas.openxmlformats.org/officeDocument/2006/relationships/image" Target="../media/image292.png"/><Relationship Id="rId19" Type="http://schemas.openxmlformats.org/officeDocument/2006/relationships/image" Target="../media/image197.png"/><Relationship Id="rId245" Type="http://schemas.openxmlformats.org/officeDocument/2006/relationships/image" Target="../media/image314.png"/><Relationship Id="rId266" Type="http://schemas.openxmlformats.org/officeDocument/2006/relationships/customXml" Target="../ink/ink427.xml"/><Relationship Id="rId287" Type="http://schemas.openxmlformats.org/officeDocument/2006/relationships/image" Target="../media/image68.png"/><Relationship Id="rId30" Type="http://schemas.openxmlformats.org/officeDocument/2006/relationships/customXml" Target="../ink/ink318.xml"/><Relationship Id="rId105" Type="http://schemas.openxmlformats.org/officeDocument/2006/relationships/image" Target="../media/image243.png"/><Relationship Id="rId126" Type="http://schemas.openxmlformats.org/officeDocument/2006/relationships/customXml" Target="../ink/ink362.xml"/><Relationship Id="rId147" Type="http://schemas.openxmlformats.org/officeDocument/2006/relationships/image" Target="../media/image264.png"/><Relationship Id="rId168" Type="http://schemas.openxmlformats.org/officeDocument/2006/relationships/customXml" Target="../ink/ink380.xml"/><Relationship Id="rId51" Type="http://schemas.openxmlformats.org/officeDocument/2006/relationships/image" Target="../media/image216.png"/><Relationship Id="rId72" Type="http://schemas.openxmlformats.org/officeDocument/2006/relationships/customXml" Target="../ink/ink335.xml"/><Relationship Id="rId93" Type="http://schemas.openxmlformats.org/officeDocument/2006/relationships/image" Target="../media/image237.png"/><Relationship Id="rId189" Type="http://schemas.openxmlformats.org/officeDocument/2006/relationships/image" Target="../media/image285.png"/><Relationship Id="rId3" Type="http://schemas.openxmlformats.org/officeDocument/2006/relationships/image" Target="../media/image2.png"/><Relationship Id="rId214" Type="http://schemas.openxmlformats.org/officeDocument/2006/relationships/customXml" Target="../ink/ink403.xml"/><Relationship Id="rId235" Type="http://schemas.openxmlformats.org/officeDocument/2006/relationships/image" Target="../media/image308.png"/><Relationship Id="rId256" Type="http://schemas.openxmlformats.org/officeDocument/2006/relationships/customXml" Target="../ink/ink422.xml"/><Relationship Id="rId277" Type="http://schemas.openxmlformats.org/officeDocument/2006/relationships/image" Target="../media/image330.png"/><Relationship Id="rId116" Type="http://schemas.openxmlformats.org/officeDocument/2006/relationships/customXml" Target="../ink/ink357.xml"/><Relationship Id="rId137" Type="http://schemas.openxmlformats.org/officeDocument/2006/relationships/image" Target="../media/image259.png"/><Relationship Id="rId20" Type="http://schemas.openxmlformats.org/officeDocument/2006/relationships/image" Target="../media/image198.png"/><Relationship Id="rId41" Type="http://schemas.openxmlformats.org/officeDocument/2006/relationships/image" Target="../media/image211.png"/><Relationship Id="rId62" Type="http://schemas.openxmlformats.org/officeDocument/2006/relationships/customXml" Target="../ink/ink332.xml"/><Relationship Id="rId83" Type="http://schemas.openxmlformats.org/officeDocument/2006/relationships/image" Target="../media/image232.png"/><Relationship Id="rId179" Type="http://schemas.openxmlformats.org/officeDocument/2006/relationships/image" Target="../media/image280.png"/><Relationship Id="rId190" Type="http://schemas.openxmlformats.org/officeDocument/2006/relationships/customXml" Target="../ink/ink391.xml"/><Relationship Id="rId204" Type="http://schemas.openxmlformats.org/officeDocument/2006/relationships/customXml" Target="../ink/ink398.xml"/><Relationship Id="rId225" Type="http://schemas.openxmlformats.org/officeDocument/2006/relationships/image" Target="../media/image303.png"/><Relationship Id="rId246" Type="http://schemas.openxmlformats.org/officeDocument/2006/relationships/customXml" Target="../ink/ink417.xml"/><Relationship Id="rId267" Type="http://schemas.openxmlformats.org/officeDocument/2006/relationships/image" Target="../media/image325.png"/><Relationship Id="rId288" Type="http://schemas.openxmlformats.org/officeDocument/2006/relationships/customXml" Target="../ink/ink438.xml"/><Relationship Id="rId106" Type="http://schemas.openxmlformats.org/officeDocument/2006/relationships/customXml" Target="../ink/ink352.xml"/><Relationship Id="rId127" Type="http://schemas.openxmlformats.org/officeDocument/2006/relationships/image" Target="../media/image254.png"/><Relationship Id="rId10" Type="http://schemas.openxmlformats.org/officeDocument/2006/relationships/image" Target="../media/image188.png"/><Relationship Id="rId31" Type="http://schemas.openxmlformats.org/officeDocument/2006/relationships/image" Target="../media/image206.png"/><Relationship Id="rId52" Type="http://schemas.openxmlformats.org/officeDocument/2006/relationships/customXml" Target="../ink/ink327.xml"/><Relationship Id="rId73" Type="http://schemas.openxmlformats.org/officeDocument/2006/relationships/image" Target="../media/image227.png"/><Relationship Id="rId94" Type="http://schemas.openxmlformats.org/officeDocument/2006/relationships/customXml" Target="../ink/ink346.xml"/><Relationship Id="rId148" Type="http://schemas.openxmlformats.org/officeDocument/2006/relationships/customXml" Target="../ink/ink373.xml"/><Relationship Id="rId169" Type="http://schemas.openxmlformats.org/officeDocument/2006/relationships/image" Target="../media/image275.png"/><Relationship Id="rId4" Type="http://schemas.openxmlformats.org/officeDocument/2006/relationships/image" Target="../media/image1820.png"/><Relationship Id="rId180" Type="http://schemas.openxmlformats.org/officeDocument/2006/relationships/customXml" Target="../ink/ink386.xml"/><Relationship Id="rId215" Type="http://schemas.openxmlformats.org/officeDocument/2006/relationships/image" Target="../media/image298.png"/><Relationship Id="rId236" Type="http://schemas.openxmlformats.org/officeDocument/2006/relationships/customXml" Target="../ink/ink412.xml"/><Relationship Id="rId257" Type="http://schemas.openxmlformats.org/officeDocument/2006/relationships/image" Target="../media/image320.png"/><Relationship Id="rId278" Type="http://schemas.openxmlformats.org/officeDocument/2006/relationships/customXml" Target="../ink/ink433.xml"/><Relationship Id="rId42" Type="http://schemas.openxmlformats.org/officeDocument/2006/relationships/customXml" Target="../ink/ink322.xml"/><Relationship Id="rId84" Type="http://schemas.openxmlformats.org/officeDocument/2006/relationships/customXml" Target="../ink/ink341.xml"/><Relationship Id="rId138" Type="http://schemas.openxmlformats.org/officeDocument/2006/relationships/customXml" Target="../ink/ink368.xml"/><Relationship Id="rId191" Type="http://schemas.openxmlformats.org/officeDocument/2006/relationships/image" Target="../media/image286.png"/><Relationship Id="rId205" Type="http://schemas.openxmlformats.org/officeDocument/2006/relationships/image" Target="../media/image293.png"/><Relationship Id="rId247" Type="http://schemas.openxmlformats.org/officeDocument/2006/relationships/image" Target="../media/image315.png"/><Relationship Id="rId107" Type="http://schemas.openxmlformats.org/officeDocument/2006/relationships/image" Target="../media/image244.png"/><Relationship Id="rId289" Type="http://schemas.openxmlformats.org/officeDocument/2006/relationships/image" Target="../media/image69.png"/><Relationship Id="rId11" Type="http://schemas.openxmlformats.org/officeDocument/2006/relationships/image" Target="../media/image189.png"/><Relationship Id="rId53" Type="http://schemas.openxmlformats.org/officeDocument/2006/relationships/image" Target="../media/image217.png"/><Relationship Id="rId149" Type="http://schemas.openxmlformats.org/officeDocument/2006/relationships/image" Target="../media/image265.png"/><Relationship Id="rId95" Type="http://schemas.openxmlformats.org/officeDocument/2006/relationships/image" Target="../media/image238.png"/><Relationship Id="rId160" Type="http://schemas.openxmlformats.org/officeDocument/2006/relationships/customXml" Target="../ink/ink376.xml"/><Relationship Id="rId216" Type="http://schemas.openxmlformats.org/officeDocument/2006/relationships/customXml" Target="../ink/ink40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390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3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9.png"/><Relationship Id="rId273" Type="http://schemas.openxmlformats.org/officeDocument/2006/relationships/image" Target="../media/image328.png"/><Relationship Id="rId42" Type="http://schemas.openxmlformats.org/officeDocument/2006/relationships/customXml" Target="../ink/ink447.xml"/><Relationship Id="rId47" Type="http://schemas.openxmlformats.org/officeDocument/2006/relationships/image" Target="../media/image214.png"/><Relationship Id="rId63" Type="http://schemas.openxmlformats.org/officeDocument/2006/relationships/image" Target="../media/image222.png"/><Relationship Id="rId68" Type="http://schemas.openxmlformats.org/officeDocument/2006/relationships/customXml" Target="../ink/ink460.xml"/><Relationship Id="rId89" Type="http://schemas.openxmlformats.org/officeDocument/2006/relationships/image" Target="../media/image235.png"/><Relationship Id="rId112" Type="http://schemas.openxmlformats.org/officeDocument/2006/relationships/customXml" Target="../ink/ink473.xml"/><Relationship Id="rId107" Type="http://schemas.openxmlformats.org/officeDocument/2006/relationships/image" Target="../media/image244.png"/><Relationship Id="rId37" Type="http://schemas.openxmlformats.org/officeDocument/2006/relationships/image" Target="../media/image209.png"/><Relationship Id="rId53" Type="http://schemas.openxmlformats.org/officeDocument/2006/relationships/image" Target="../media/image217.png"/><Relationship Id="rId58" Type="http://schemas.openxmlformats.org/officeDocument/2006/relationships/customXml" Target="../ink/ink455.xml"/><Relationship Id="rId102" Type="http://schemas.openxmlformats.org/officeDocument/2006/relationships/customXml" Target="../ink/ink468.xml"/><Relationship Id="rId123" Type="http://schemas.openxmlformats.org/officeDocument/2006/relationships/image" Target="../media/image252.png"/><Relationship Id="rId128" Type="http://schemas.openxmlformats.org/officeDocument/2006/relationships/customXml" Target="../ink/ink481.xml"/><Relationship Id="rId5" Type="http://schemas.openxmlformats.org/officeDocument/2006/relationships/image" Target="../media/image520.png"/><Relationship Id="rId90" Type="http://schemas.openxmlformats.org/officeDocument/2006/relationships/customXml" Target="../ink/ink462.xml"/><Relationship Id="rId95" Type="http://schemas.openxmlformats.org/officeDocument/2006/relationships/image" Target="../media/image238.png"/><Relationship Id="rId274" Type="http://schemas.openxmlformats.org/officeDocument/2006/relationships/customXml" Target="../ink/ink485.xml"/><Relationship Id="rId279" Type="http://schemas.openxmlformats.org/officeDocument/2006/relationships/image" Target="../media/image62.png"/><Relationship Id="rId43" Type="http://schemas.openxmlformats.org/officeDocument/2006/relationships/image" Target="../media/image56.png"/><Relationship Id="rId48" Type="http://schemas.openxmlformats.org/officeDocument/2006/relationships/customXml" Target="../ink/ink450.xml"/><Relationship Id="rId64" Type="http://schemas.openxmlformats.org/officeDocument/2006/relationships/customXml" Target="../ink/ink458.xml"/><Relationship Id="rId69" Type="http://schemas.openxmlformats.org/officeDocument/2006/relationships/image" Target="../media/image61.png"/><Relationship Id="rId113" Type="http://schemas.openxmlformats.org/officeDocument/2006/relationships/image" Target="../media/image247.png"/><Relationship Id="rId118" Type="http://schemas.openxmlformats.org/officeDocument/2006/relationships/customXml" Target="../ink/ink476.xml"/><Relationship Id="rId3" Type="http://schemas.openxmlformats.org/officeDocument/2006/relationships/image" Target="../media/image340.png"/><Relationship Id="rId269" Type="http://schemas.openxmlformats.org/officeDocument/2006/relationships/image" Target="../media/image326.png"/><Relationship Id="rId277" Type="http://schemas.openxmlformats.org/officeDocument/2006/relationships/image" Target="../media/image330.png"/><Relationship Id="rId38" Type="http://schemas.openxmlformats.org/officeDocument/2006/relationships/customXml" Target="../ink/ink445.xml"/><Relationship Id="rId46" Type="http://schemas.openxmlformats.org/officeDocument/2006/relationships/customXml" Target="../ink/ink449.xml"/><Relationship Id="rId59" Type="http://schemas.openxmlformats.org/officeDocument/2006/relationships/image" Target="../media/image58.png"/><Relationship Id="rId67" Type="http://schemas.openxmlformats.org/officeDocument/2006/relationships/image" Target="../media/image60.png"/><Relationship Id="rId103" Type="http://schemas.openxmlformats.org/officeDocument/2006/relationships/image" Target="../media/image242.png"/><Relationship Id="rId108" Type="http://schemas.openxmlformats.org/officeDocument/2006/relationships/customXml" Target="../ink/ink471.xml"/><Relationship Id="rId116" Type="http://schemas.openxmlformats.org/officeDocument/2006/relationships/customXml" Target="../ink/ink475.xml"/><Relationship Id="rId124" Type="http://schemas.openxmlformats.org/officeDocument/2006/relationships/customXml" Target="../ink/ink479.xml"/><Relationship Id="rId129" Type="http://schemas.openxmlformats.org/officeDocument/2006/relationships/image" Target="../media/image255.png"/><Relationship Id="rId272" Type="http://schemas.openxmlformats.org/officeDocument/2006/relationships/customXml" Target="../ink/ink484.xml"/><Relationship Id="rId41" Type="http://schemas.openxmlformats.org/officeDocument/2006/relationships/image" Target="../media/image550.png"/><Relationship Id="rId54" Type="http://schemas.openxmlformats.org/officeDocument/2006/relationships/customXml" Target="../ink/ink453.xml"/><Relationship Id="rId62" Type="http://schemas.openxmlformats.org/officeDocument/2006/relationships/customXml" Target="../ink/ink457.xml"/><Relationship Id="rId70" Type="http://schemas.openxmlformats.org/officeDocument/2006/relationships/customXml" Target="../ink/ink461.xml"/><Relationship Id="rId91" Type="http://schemas.openxmlformats.org/officeDocument/2006/relationships/image" Target="../media/image236.png"/><Relationship Id="rId96" Type="http://schemas.openxmlformats.org/officeDocument/2006/relationships/customXml" Target="../ink/ink465.xml"/><Relationship Id="rId111" Type="http://schemas.openxmlformats.org/officeDocument/2006/relationships/image" Target="../media/image246.png"/><Relationship Id="rId1" Type="http://schemas.openxmlformats.org/officeDocument/2006/relationships/themeOverride" Target="../theme/themeOverride21.xml"/><Relationship Id="rId6" Type="http://schemas.openxmlformats.org/officeDocument/2006/relationships/customXml" Target="../ink/ink442.xml"/><Relationship Id="rId36" Type="http://schemas.openxmlformats.org/officeDocument/2006/relationships/customXml" Target="../ink/ink444.xml"/><Relationship Id="rId49" Type="http://schemas.openxmlformats.org/officeDocument/2006/relationships/image" Target="../media/image215.png"/><Relationship Id="rId57" Type="http://schemas.openxmlformats.org/officeDocument/2006/relationships/image" Target="../media/image219.png"/><Relationship Id="rId106" Type="http://schemas.openxmlformats.org/officeDocument/2006/relationships/customXml" Target="../ink/ink470.xml"/><Relationship Id="rId114" Type="http://schemas.openxmlformats.org/officeDocument/2006/relationships/customXml" Target="../ink/ink474.xml"/><Relationship Id="rId119" Type="http://schemas.openxmlformats.org/officeDocument/2006/relationships/image" Target="../media/image250.png"/><Relationship Id="rId127" Type="http://schemas.openxmlformats.org/officeDocument/2006/relationships/image" Target="../media/image254.png"/><Relationship Id="rId270" Type="http://schemas.openxmlformats.org/officeDocument/2006/relationships/customXml" Target="../ink/ink483.xml"/><Relationship Id="rId275" Type="http://schemas.openxmlformats.org/officeDocument/2006/relationships/image" Target="../media/image329.png"/><Relationship Id="rId44" Type="http://schemas.openxmlformats.org/officeDocument/2006/relationships/customXml" Target="../ink/ink448.xml"/><Relationship Id="rId52" Type="http://schemas.openxmlformats.org/officeDocument/2006/relationships/customXml" Target="../ink/ink452.xml"/><Relationship Id="rId60" Type="http://schemas.openxmlformats.org/officeDocument/2006/relationships/customXml" Target="../ink/ink456.xml"/><Relationship Id="rId65" Type="http://schemas.openxmlformats.org/officeDocument/2006/relationships/image" Target="../media/image223.png"/><Relationship Id="rId94" Type="http://schemas.openxmlformats.org/officeDocument/2006/relationships/customXml" Target="../ink/ink464.xml"/><Relationship Id="rId99" Type="http://schemas.openxmlformats.org/officeDocument/2006/relationships/image" Target="../media/image240.png"/><Relationship Id="rId101" Type="http://schemas.openxmlformats.org/officeDocument/2006/relationships/image" Target="../media/image241.png"/><Relationship Id="rId122" Type="http://schemas.openxmlformats.org/officeDocument/2006/relationships/customXml" Target="../ink/ink478.xml"/><Relationship Id="rId130" Type="http://schemas.openxmlformats.org/officeDocument/2006/relationships/customXml" Target="../ink/ink482.xml"/><Relationship Id="rId4" Type="http://schemas.openxmlformats.org/officeDocument/2006/relationships/image" Target="../media/image55.png"/><Relationship Id="rId278" Type="http://schemas.openxmlformats.org/officeDocument/2006/relationships/customXml" Target="../ink/ink487.xml"/><Relationship Id="rId39" Type="http://schemas.openxmlformats.org/officeDocument/2006/relationships/image" Target="../media/image540.png"/><Relationship Id="rId109" Type="http://schemas.openxmlformats.org/officeDocument/2006/relationships/image" Target="../media/image245.png"/><Relationship Id="rId50" Type="http://schemas.openxmlformats.org/officeDocument/2006/relationships/customXml" Target="../ink/ink451.xml"/><Relationship Id="rId55" Type="http://schemas.openxmlformats.org/officeDocument/2006/relationships/image" Target="../media/image218.png"/><Relationship Id="rId97" Type="http://schemas.openxmlformats.org/officeDocument/2006/relationships/image" Target="../media/image239.png"/><Relationship Id="rId104" Type="http://schemas.openxmlformats.org/officeDocument/2006/relationships/customXml" Target="../ink/ink469.xml"/><Relationship Id="rId120" Type="http://schemas.openxmlformats.org/officeDocument/2006/relationships/customXml" Target="../ink/ink477.xml"/><Relationship Id="rId125" Type="http://schemas.openxmlformats.org/officeDocument/2006/relationships/image" Target="../media/image253.png"/><Relationship Id="rId7" Type="http://schemas.openxmlformats.org/officeDocument/2006/relationships/image" Target="../media/image530.png"/><Relationship Id="rId92" Type="http://schemas.openxmlformats.org/officeDocument/2006/relationships/customXml" Target="../ink/ink463.xml"/><Relationship Id="rId2" Type="http://schemas.openxmlformats.org/officeDocument/2006/relationships/slideLayout" Target="../slideLayouts/slideLayout2.xml"/><Relationship Id="rId271" Type="http://schemas.openxmlformats.org/officeDocument/2006/relationships/image" Target="../media/image327.png"/><Relationship Id="rId276" Type="http://schemas.openxmlformats.org/officeDocument/2006/relationships/customXml" Target="../ink/ink486.xml"/><Relationship Id="rId40" Type="http://schemas.openxmlformats.org/officeDocument/2006/relationships/customXml" Target="../ink/ink446.xml"/><Relationship Id="rId45" Type="http://schemas.openxmlformats.org/officeDocument/2006/relationships/image" Target="../media/image57.png"/><Relationship Id="rId66" Type="http://schemas.openxmlformats.org/officeDocument/2006/relationships/customXml" Target="../ink/ink459.xml"/><Relationship Id="rId110" Type="http://schemas.openxmlformats.org/officeDocument/2006/relationships/customXml" Target="../ink/ink472.xml"/><Relationship Id="rId115" Type="http://schemas.openxmlformats.org/officeDocument/2006/relationships/image" Target="../media/image248.png"/><Relationship Id="rId61" Type="http://schemas.openxmlformats.org/officeDocument/2006/relationships/image" Target="../media/image59.png"/><Relationship Id="rId35" Type="http://schemas.openxmlformats.org/officeDocument/2006/relationships/image" Target="../media/image208.png"/><Relationship Id="rId56" Type="http://schemas.openxmlformats.org/officeDocument/2006/relationships/customXml" Target="../ink/ink454.xml"/><Relationship Id="rId100" Type="http://schemas.openxmlformats.org/officeDocument/2006/relationships/customXml" Target="../ink/ink467.xml"/><Relationship Id="rId105" Type="http://schemas.openxmlformats.org/officeDocument/2006/relationships/image" Target="../media/image243.png"/><Relationship Id="rId126" Type="http://schemas.openxmlformats.org/officeDocument/2006/relationships/customXml" Target="../ink/ink480.xml"/><Relationship Id="rId8" Type="http://schemas.openxmlformats.org/officeDocument/2006/relationships/customXml" Target="../ink/ink443.xml"/><Relationship Id="rId51" Type="http://schemas.openxmlformats.org/officeDocument/2006/relationships/image" Target="../media/image216.png"/><Relationship Id="rId93" Type="http://schemas.openxmlformats.org/officeDocument/2006/relationships/image" Target="../media/image237.png"/><Relationship Id="rId98" Type="http://schemas.openxmlformats.org/officeDocument/2006/relationships/customXml" Target="../ink/ink466.xml"/><Relationship Id="rId121" Type="http://schemas.openxmlformats.org/officeDocument/2006/relationships/image" Target="../media/image2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4" Type="http://schemas.openxmlformats.org/officeDocument/2006/relationships/image" Target="../media/image6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Relationship Id="rId6" Type="http://schemas.openxmlformats.org/officeDocument/2006/relationships/image" Target="../media/image720.png"/><Relationship Id="rId5" Type="http://schemas.openxmlformats.org/officeDocument/2006/relationships/image" Target="../media/image710.png"/><Relationship Id="rId4" Type="http://schemas.openxmlformats.org/officeDocument/2006/relationships/image" Target="../media/image7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18" Type="http://schemas.openxmlformats.org/officeDocument/2006/relationships/image" Target="../media/image4.png"/><Relationship Id="rId26" Type="http://schemas.openxmlformats.org/officeDocument/2006/relationships/image" Target="../media/image179.png"/><Relationship Id="rId3" Type="http://schemas.openxmlformats.org/officeDocument/2006/relationships/image" Target="../media/image156.png"/><Relationship Id="rId21" Type="http://schemas.openxmlformats.org/officeDocument/2006/relationships/image" Target="../media/image174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17" Type="http://schemas.openxmlformats.org/officeDocument/2006/relationships/image" Target="../media/image3.png"/><Relationship Id="rId25" Type="http://schemas.openxmlformats.org/officeDocument/2006/relationships/image" Target="../media/image17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1.png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24" Type="http://schemas.openxmlformats.org/officeDocument/2006/relationships/image" Target="../media/image177.png"/><Relationship Id="rId5" Type="http://schemas.openxmlformats.org/officeDocument/2006/relationships/image" Target="../media/image158.png"/><Relationship Id="rId15" Type="http://schemas.openxmlformats.org/officeDocument/2006/relationships/image" Target="../media/image168.png"/><Relationship Id="rId23" Type="http://schemas.openxmlformats.org/officeDocument/2006/relationships/image" Target="../media/image176.png"/><Relationship Id="rId28" Type="http://schemas.openxmlformats.org/officeDocument/2006/relationships/customXml" Target="../ink/ink1.xml"/><Relationship Id="rId10" Type="http://schemas.openxmlformats.org/officeDocument/2006/relationships/image" Target="../media/image163.png"/><Relationship Id="rId19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Relationship Id="rId22" Type="http://schemas.openxmlformats.org/officeDocument/2006/relationships/image" Target="../media/image175.png"/><Relationship Id="rId27" Type="http://schemas.openxmlformats.org/officeDocument/2006/relationships/image" Target="../media/image6.png"/><Relationship Id="rId30" Type="http://schemas.openxmlformats.org/officeDocument/2006/relationships/image" Target="../media/image182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9.png"/><Relationship Id="rId21" Type="http://schemas.openxmlformats.org/officeDocument/2006/relationships/image" Target="../media/image199.png"/><Relationship Id="rId159" Type="http://schemas.openxmlformats.org/officeDocument/2006/relationships/image" Target="../media/image270.png"/><Relationship Id="rId170" Type="http://schemas.openxmlformats.org/officeDocument/2006/relationships/customXml" Target="../ink/ink66.xml"/><Relationship Id="rId226" Type="http://schemas.openxmlformats.org/officeDocument/2006/relationships/customXml" Target="../ink/ink92.xml"/><Relationship Id="rId268" Type="http://schemas.openxmlformats.org/officeDocument/2006/relationships/customXml" Target="../ink/ink113.xml"/><Relationship Id="rId32" Type="http://schemas.openxmlformats.org/officeDocument/2006/relationships/customXml" Target="../ink/ink4.xml"/><Relationship Id="rId74" Type="http://schemas.openxmlformats.org/officeDocument/2006/relationships/customXml" Target="../ink/ink21.xml"/><Relationship Id="rId128" Type="http://schemas.openxmlformats.org/officeDocument/2006/relationships/customXml" Target="../ink/ink48.xml"/><Relationship Id="rId5" Type="http://schemas.openxmlformats.org/officeDocument/2006/relationships/image" Target="../media/image183.png"/><Relationship Id="rId95" Type="http://schemas.openxmlformats.org/officeDocument/2006/relationships/image" Target="../media/image238.png"/><Relationship Id="rId160" Type="http://schemas.openxmlformats.org/officeDocument/2006/relationships/customXml" Target="../ink/ink61.xml"/><Relationship Id="rId181" Type="http://schemas.openxmlformats.org/officeDocument/2006/relationships/image" Target="../media/image281.png"/><Relationship Id="rId216" Type="http://schemas.openxmlformats.org/officeDocument/2006/relationships/customXml" Target="../ink/ink89.xml"/><Relationship Id="rId237" Type="http://schemas.openxmlformats.org/officeDocument/2006/relationships/image" Target="../media/image309.png"/><Relationship Id="rId258" Type="http://schemas.openxmlformats.org/officeDocument/2006/relationships/customXml" Target="../ink/ink108.xml"/><Relationship Id="rId279" Type="http://schemas.openxmlformats.org/officeDocument/2006/relationships/image" Target="../media/image331.png"/><Relationship Id="rId22" Type="http://schemas.openxmlformats.org/officeDocument/2006/relationships/image" Target="../media/image200.png"/><Relationship Id="rId43" Type="http://schemas.openxmlformats.org/officeDocument/2006/relationships/image" Target="../media/image212.png"/><Relationship Id="rId118" Type="http://schemas.openxmlformats.org/officeDocument/2006/relationships/customXml" Target="../ink/ink43.xml"/><Relationship Id="rId139" Type="http://schemas.openxmlformats.org/officeDocument/2006/relationships/image" Target="../media/image260.png"/><Relationship Id="rId290" Type="http://schemas.openxmlformats.org/officeDocument/2006/relationships/customXml" Target="../ink/ink124.xml"/><Relationship Id="rId85" Type="http://schemas.openxmlformats.org/officeDocument/2006/relationships/image" Target="../media/image233.png"/><Relationship Id="rId150" Type="http://schemas.openxmlformats.org/officeDocument/2006/relationships/customXml" Target="../ink/ink59.xml"/><Relationship Id="rId171" Type="http://schemas.openxmlformats.org/officeDocument/2006/relationships/image" Target="../media/image276.png"/><Relationship Id="rId192" Type="http://schemas.openxmlformats.org/officeDocument/2006/relationships/customXml" Target="../ink/ink77.xml"/><Relationship Id="rId206" Type="http://schemas.openxmlformats.org/officeDocument/2006/relationships/customXml" Target="../ink/ink84.xml"/><Relationship Id="rId227" Type="http://schemas.openxmlformats.org/officeDocument/2006/relationships/image" Target="../media/image304.png"/><Relationship Id="rId248" Type="http://schemas.openxmlformats.org/officeDocument/2006/relationships/customXml" Target="../ink/ink103.xml"/><Relationship Id="rId269" Type="http://schemas.openxmlformats.org/officeDocument/2006/relationships/image" Target="../media/image326.png"/><Relationship Id="rId12" Type="http://schemas.openxmlformats.org/officeDocument/2006/relationships/image" Target="../media/image190.png"/><Relationship Id="rId33" Type="http://schemas.openxmlformats.org/officeDocument/2006/relationships/image" Target="../media/image207.png"/><Relationship Id="rId108" Type="http://schemas.openxmlformats.org/officeDocument/2006/relationships/customXml" Target="../ink/ink38.xml"/><Relationship Id="rId129" Type="http://schemas.openxmlformats.org/officeDocument/2006/relationships/image" Target="../media/image255.png"/><Relationship Id="rId280" Type="http://schemas.openxmlformats.org/officeDocument/2006/relationships/customXml" Target="../ink/ink119.xml"/><Relationship Id="rId54" Type="http://schemas.openxmlformats.org/officeDocument/2006/relationships/customXml" Target="../ink/ink13.xml"/><Relationship Id="rId75" Type="http://schemas.openxmlformats.org/officeDocument/2006/relationships/image" Target="../media/image228.png"/><Relationship Id="rId96" Type="http://schemas.openxmlformats.org/officeDocument/2006/relationships/customXml" Target="../ink/ink32.xml"/><Relationship Id="rId140" Type="http://schemas.openxmlformats.org/officeDocument/2006/relationships/customXml" Target="../ink/ink54.xml"/><Relationship Id="rId161" Type="http://schemas.openxmlformats.org/officeDocument/2006/relationships/image" Target="../media/image271.png"/><Relationship Id="rId182" Type="http://schemas.openxmlformats.org/officeDocument/2006/relationships/customXml" Target="../ink/ink72.xml"/><Relationship Id="rId217" Type="http://schemas.openxmlformats.org/officeDocument/2006/relationships/image" Target="../media/image299.png"/><Relationship Id="rId6" Type="http://schemas.openxmlformats.org/officeDocument/2006/relationships/image" Target="../media/image184.png"/><Relationship Id="rId238" Type="http://schemas.openxmlformats.org/officeDocument/2006/relationships/customXml" Target="../ink/ink98.xml"/><Relationship Id="rId259" Type="http://schemas.openxmlformats.org/officeDocument/2006/relationships/image" Target="../media/image321.png"/><Relationship Id="rId23" Type="http://schemas.openxmlformats.org/officeDocument/2006/relationships/image" Target="../media/image201.png"/><Relationship Id="rId119" Type="http://schemas.openxmlformats.org/officeDocument/2006/relationships/image" Target="../media/image250.png"/><Relationship Id="rId270" Type="http://schemas.openxmlformats.org/officeDocument/2006/relationships/customXml" Target="../ink/ink114.xml"/><Relationship Id="rId291" Type="http://schemas.openxmlformats.org/officeDocument/2006/relationships/image" Target="../media/image16.png"/><Relationship Id="rId44" Type="http://schemas.openxmlformats.org/officeDocument/2006/relationships/customXml" Target="../ink/ink8.xml"/><Relationship Id="rId86" Type="http://schemas.openxmlformats.org/officeDocument/2006/relationships/customXml" Target="../ink/ink27.xml"/><Relationship Id="rId130" Type="http://schemas.openxmlformats.org/officeDocument/2006/relationships/customXml" Target="../ink/ink49.xml"/><Relationship Id="rId151" Type="http://schemas.openxmlformats.org/officeDocument/2006/relationships/image" Target="../media/image266.png"/><Relationship Id="rId172" Type="http://schemas.openxmlformats.org/officeDocument/2006/relationships/customXml" Target="../ink/ink67.xml"/><Relationship Id="rId193" Type="http://schemas.openxmlformats.org/officeDocument/2006/relationships/image" Target="../media/image287.png"/><Relationship Id="rId207" Type="http://schemas.openxmlformats.org/officeDocument/2006/relationships/image" Target="../media/image294.png"/><Relationship Id="rId228" Type="http://schemas.openxmlformats.org/officeDocument/2006/relationships/customXml" Target="../ink/ink93.xml"/><Relationship Id="rId249" Type="http://schemas.openxmlformats.org/officeDocument/2006/relationships/image" Target="../media/image316.png"/><Relationship Id="rId13" Type="http://schemas.openxmlformats.org/officeDocument/2006/relationships/image" Target="../media/image191.png"/><Relationship Id="rId109" Type="http://schemas.openxmlformats.org/officeDocument/2006/relationships/image" Target="../media/image245.png"/><Relationship Id="rId260" Type="http://schemas.openxmlformats.org/officeDocument/2006/relationships/customXml" Target="../ink/ink109.xml"/><Relationship Id="rId281" Type="http://schemas.openxmlformats.org/officeDocument/2006/relationships/image" Target="../media/image11.png"/><Relationship Id="rId34" Type="http://schemas.openxmlformats.org/officeDocument/2006/relationships/customXml" Target="../ink/ink5.xml"/><Relationship Id="rId55" Type="http://schemas.openxmlformats.org/officeDocument/2006/relationships/image" Target="../media/image218.png"/><Relationship Id="rId76" Type="http://schemas.openxmlformats.org/officeDocument/2006/relationships/customXml" Target="../ink/ink22.xml"/><Relationship Id="rId97" Type="http://schemas.openxmlformats.org/officeDocument/2006/relationships/image" Target="../media/image239.png"/><Relationship Id="rId120" Type="http://schemas.openxmlformats.org/officeDocument/2006/relationships/customXml" Target="../ink/ink44.xml"/><Relationship Id="rId141" Type="http://schemas.openxmlformats.org/officeDocument/2006/relationships/image" Target="../media/image261.png"/><Relationship Id="rId7" Type="http://schemas.openxmlformats.org/officeDocument/2006/relationships/image" Target="../media/image185.png"/><Relationship Id="rId162" Type="http://schemas.openxmlformats.org/officeDocument/2006/relationships/customXml" Target="../ink/ink62.xml"/><Relationship Id="rId183" Type="http://schemas.openxmlformats.org/officeDocument/2006/relationships/image" Target="../media/image282.png"/><Relationship Id="rId218" Type="http://schemas.openxmlformats.org/officeDocument/2006/relationships/customXml" Target="../ink/ink90.xml"/><Relationship Id="rId239" Type="http://schemas.openxmlformats.org/officeDocument/2006/relationships/image" Target="../media/image311.png"/><Relationship Id="rId250" Type="http://schemas.openxmlformats.org/officeDocument/2006/relationships/customXml" Target="../ink/ink104.xml"/><Relationship Id="rId271" Type="http://schemas.openxmlformats.org/officeDocument/2006/relationships/image" Target="../media/image327.png"/><Relationship Id="rId292" Type="http://schemas.openxmlformats.org/officeDocument/2006/relationships/customXml" Target="../ink/ink125.xml"/><Relationship Id="rId24" Type="http://schemas.openxmlformats.org/officeDocument/2006/relationships/image" Target="../media/image202.png"/><Relationship Id="rId45" Type="http://schemas.openxmlformats.org/officeDocument/2006/relationships/image" Target="../media/image213.png"/><Relationship Id="rId87" Type="http://schemas.openxmlformats.org/officeDocument/2006/relationships/image" Target="../media/image234.png"/><Relationship Id="rId110" Type="http://schemas.openxmlformats.org/officeDocument/2006/relationships/customXml" Target="../ink/ink39.xml"/><Relationship Id="rId131" Type="http://schemas.openxmlformats.org/officeDocument/2006/relationships/image" Target="../media/image256.png"/><Relationship Id="rId152" Type="http://schemas.openxmlformats.org/officeDocument/2006/relationships/customXml" Target="../ink/ink60.xml"/><Relationship Id="rId173" Type="http://schemas.openxmlformats.org/officeDocument/2006/relationships/image" Target="../media/image277.png"/><Relationship Id="rId194" Type="http://schemas.openxmlformats.org/officeDocument/2006/relationships/customXml" Target="../ink/ink78.xml"/><Relationship Id="rId208" Type="http://schemas.openxmlformats.org/officeDocument/2006/relationships/customXml" Target="../ink/ink85.xml"/><Relationship Id="rId229" Type="http://schemas.openxmlformats.org/officeDocument/2006/relationships/image" Target="../media/image305.png"/><Relationship Id="rId240" Type="http://schemas.openxmlformats.org/officeDocument/2006/relationships/customXml" Target="../ink/ink99.xml"/><Relationship Id="rId261" Type="http://schemas.openxmlformats.org/officeDocument/2006/relationships/image" Target="../media/image322.png"/><Relationship Id="rId14" Type="http://schemas.openxmlformats.org/officeDocument/2006/relationships/image" Target="../media/image192.png"/><Relationship Id="rId56" Type="http://schemas.openxmlformats.org/officeDocument/2006/relationships/customXml" Target="../ink/ink14.xml"/><Relationship Id="rId77" Type="http://schemas.openxmlformats.org/officeDocument/2006/relationships/image" Target="../media/image229.png"/><Relationship Id="rId100" Type="http://schemas.openxmlformats.org/officeDocument/2006/relationships/customXml" Target="../ink/ink34.xml"/><Relationship Id="rId282" Type="http://schemas.openxmlformats.org/officeDocument/2006/relationships/customXml" Target="../ink/ink120.xml"/><Relationship Id="rId8" Type="http://schemas.openxmlformats.org/officeDocument/2006/relationships/image" Target="../media/image186.png"/><Relationship Id="rId98" Type="http://schemas.openxmlformats.org/officeDocument/2006/relationships/customXml" Target="../ink/ink33.xml"/><Relationship Id="rId121" Type="http://schemas.openxmlformats.org/officeDocument/2006/relationships/image" Target="../media/image251.png"/><Relationship Id="rId142" Type="http://schemas.openxmlformats.org/officeDocument/2006/relationships/customXml" Target="../ink/ink55.xml"/><Relationship Id="rId163" Type="http://schemas.openxmlformats.org/officeDocument/2006/relationships/image" Target="../media/image272.png"/><Relationship Id="rId184" Type="http://schemas.openxmlformats.org/officeDocument/2006/relationships/customXml" Target="../ink/ink73.xml"/><Relationship Id="rId219" Type="http://schemas.openxmlformats.org/officeDocument/2006/relationships/image" Target="../media/image300.png"/><Relationship Id="rId230" Type="http://schemas.openxmlformats.org/officeDocument/2006/relationships/customXml" Target="../ink/ink94.xml"/><Relationship Id="rId251" Type="http://schemas.openxmlformats.org/officeDocument/2006/relationships/image" Target="../media/image317.png"/><Relationship Id="rId25" Type="http://schemas.openxmlformats.org/officeDocument/2006/relationships/image" Target="../media/image203.png"/><Relationship Id="rId46" Type="http://schemas.openxmlformats.org/officeDocument/2006/relationships/customXml" Target="../ink/ink9.xml"/><Relationship Id="rId67" Type="http://schemas.openxmlformats.org/officeDocument/2006/relationships/image" Target="../media/image224.png"/><Relationship Id="rId272" Type="http://schemas.openxmlformats.org/officeDocument/2006/relationships/customXml" Target="../ink/ink115.xml"/><Relationship Id="rId293" Type="http://schemas.openxmlformats.org/officeDocument/2006/relationships/image" Target="../media/image17.png"/><Relationship Id="rId88" Type="http://schemas.openxmlformats.org/officeDocument/2006/relationships/customXml" Target="../ink/ink28.xml"/><Relationship Id="rId111" Type="http://schemas.openxmlformats.org/officeDocument/2006/relationships/image" Target="../media/image246.png"/><Relationship Id="rId132" Type="http://schemas.openxmlformats.org/officeDocument/2006/relationships/customXml" Target="../ink/ink50.xml"/><Relationship Id="rId174" Type="http://schemas.openxmlformats.org/officeDocument/2006/relationships/customXml" Target="../ink/ink68.xml"/><Relationship Id="rId195" Type="http://schemas.openxmlformats.org/officeDocument/2006/relationships/image" Target="../media/image288.png"/><Relationship Id="rId209" Type="http://schemas.openxmlformats.org/officeDocument/2006/relationships/image" Target="../media/image295.png"/><Relationship Id="rId220" Type="http://schemas.openxmlformats.org/officeDocument/2006/relationships/customXml" Target="../ink/ink91.xml"/><Relationship Id="rId241" Type="http://schemas.openxmlformats.org/officeDocument/2006/relationships/image" Target="../media/image312.png"/><Relationship Id="rId15" Type="http://schemas.openxmlformats.org/officeDocument/2006/relationships/image" Target="../media/image193.png"/><Relationship Id="rId57" Type="http://schemas.openxmlformats.org/officeDocument/2006/relationships/image" Target="../media/image219.png"/><Relationship Id="rId262" Type="http://schemas.openxmlformats.org/officeDocument/2006/relationships/customXml" Target="../ink/ink110.xml"/><Relationship Id="rId283" Type="http://schemas.openxmlformats.org/officeDocument/2006/relationships/image" Target="../media/image12.png"/><Relationship Id="rId78" Type="http://schemas.openxmlformats.org/officeDocument/2006/relationships/customXml" Target="../ink/ink23.xml"/><Relationship Id="rId99" Type="http://schemas.openxmlformats.org/officeDocument/2006/relationships/image" Target="../media/image240.png"/><Relationship Id="rId101" Type="http://schemas.openxmlformats.org/officeDocument/2006/relationships/image" Target="../media/image241.png"/><Relationship Id="rId122" Type="http://schemas.openxmlformats.org/officeDocument/2006/relationships/customXml" Target="../ink/ink45.xml"/><Relationship Id="rId143" Type="http://schemas.openxmlformats.org/officeDocument/2006/relationships/image" Target="../media/image262.png"/><Relationship Id="rId164" Type="http://schemas.openxmlformats.org/officeDocument/2006/relationships/customXml" Target="../ink/ink63.xml"/><Relationship Id="rId185" Type="http://schemas.openxmlformats.org/officeDocument/2006/relationships/image" Target="../media/image283.png"/><Relationship Id="rId9" Type="http://schemas.openxmlformats.org/officeDocument/2006/relationships/image" Target="../media/image187.png"/><Relationship Id="rId210" Type="http://schemas.openxmlformats.org/officeDocument/2006/relationships/customXml" Target="../ink/ink86.xml"/><Relationship Id="rId26" Type="http://schemas.openxmlformats.org/officeDocument/2006/relationships/image" Target="../media/image10.png"/><Relationship Id="rId231" Type="http://schemas.openxmlformats.org/officeDocument/2006/relationships/image" Target="../media/image306.png"/><Relationship Id="rId252" Type="http://schemas.openxmlformats.org/officeDocument/2006/relationships/customXml" Target="../ink/ink105.xml"/><Relationship Id="rId273" Type="http://schemas.openxmlformats.org/officeDocument/2006/relationships/image" Target="../media/image328.png"/><Relationship Id="rId47" Type="http://schemas.openxmlformats.org/officeDocument/2006/relationships/image" Target="../media/image214.png"/><Relationship Id="rId68" Type="http://schemas.openxmlformats.org/officeDocument/2006/relationships/customXml" Target="../ink/ink18.xml"/><Relationship Id="rId89" Type="http://schemas.openxmlformats.org/officeDocument/2006/relationships/image" Target="../media/image235.png"/><Relationship Id="rId112" Type="http://schemas.openxmlformats.org/officeDocument/2006/relationships/customXml" Target="../ink/ink40.xml"/><Relationship Id="rId133" Type="http://schemas.openxmlformats.org/officeDocument/2006/relationships/image" Target="../media/image257.png"/><Relationship Id="rId175" Type="http://schemas.openxmlformats.org/officeDocument/2006/relationships/image" Target="../media/image278.png"/><Relationship Id="rId196" Type="http://schemas.openxmlformats.org/officeDocument/2006/relationships/customXml" Target="../ink/ink79.xml"/><Relationship Id="rId200" Type="http://schemas.openxmlformats.org/officeDocument/2006/relationships/customXml" Target="../ink/ink81.xml"/><Relationship Id="rId16" Type="http://schemas.openxmlformats.org/officeDocument/2006/relationships/image" Target="../media/image7.png"/><Relationship Id="rId242" Type="http://schemas.openxmlformats.org/officeDocument/2006/relationships/customXml" Target="../ink/ink100.xml"/><Relationship Id="rId263" Type="http://schemas.openxmlformats.org/officeDocument/2006/relationships/image" Target="../media/image323.png"/><Relationship Id="rId284" Type="http://schemas.openxmlformats.org/officeDocument/2006/relationships/customXml" Target="../ink/ink121.xml"/><Relationship Id="rId58" Type="http://schemas.openxmlformats.org/officeDocument/2006/relationships/customXml" Target="../ink/ink15.xml"/><Relationship Id="rId79" Type="http://schemas.openxmlformats.org/officeDocument/2006/relationships/image" Target="../media/image230.png"/><Relationship Id="rId102" Type="http://schemas.openxmlformats.org/officeDocument/2006/relationships/customXml" Target="../ink/ink35.xml"/><Relationship Id="rId123" Type="http://schemas.openxmlformats.org/officeDocument/2006/relationships/image" Target="../media/image252.png"/><Relationship Id="rId144" Type="http://schemas.openxmlformats.org/officeDocument/2006/relationships/customXml" Target="../ink/ink56.xml"/><Relationship Id="rId90" Type="http://schemas.openxmlformats.org/officeDocument/2006/relationships/customXml" Target="../ink/ink29.xml"/><Relationship Id="rId165" Type="http://schemas.openxmlformats.org/officeDocument/2006/relationships/image" Target="../media/image273.png"/><Relationship Id="rId186" Type="http://schemas.openxmlformats.org/officeDocument/2006/relationships/customXml" Target="../ink/ink74.xml"/><Relationship Id="rId211" Type="http://schemas.openxmlformats.org/officeDocument/2006/relationships/image" Target="../media/image296.png"/><Relationship Id="rId232" Type="http://schemas.openxmlformats.org/officeDocument/2006/relationships/customXml" Target="../ink/ink95.xml"/><Relationship Id="rId253" Type="http://schemas.openxmlformats.org/officeDocument/2006/relationships/image" Target="../media/image318.png"/><Relationship Id="rId274" Type="http://schemas.openxmlformats.org/officeDocument/2006/relationships/customXml" Target="../ink/ink116.xml"/><Relationship Id="rId27" Type="http://schemas.openxmlformats.org/officeDocument/2006/relationships/customXml" Target="../ink/ink2.xml"/><Relationship Id="rId48" Type="http://schemas.openxmlformats.org/officeDocument/2006/relationships/customXml" Target="../ink/ink10.xml"/><Relationship Id="rId69" Type="http://schemas.openxmlformats.org/officeDocument/2006/relationships/image" Target="../media/image225.png"/><Relationship Id="rId113" Type="http://schemas.openxmlformats.org/officeDocument/2006/relationships/image" Target="../media/image247.png"/><Relationship Id="rId134" Type="http://schemas.openxmlformats.org/officeDocument/2006/relationships/customXml" Target="../ink/ink51.xml"/><Relationship Id="rId80" Type="http://schemas.openxmlformats.org/officeDocument/2006/relationships/customXml" Target="../ink/ink24.xml"/><Relationship Id="rId176" Type="http://schemas.openxmlformats.org/officeDocument/2006/relationships/customXml" Target="../ink/ink69.xml"/><Relationship Id="rId197" Type="http://schemas.openxmlformats.org/officeDocument/2006/relationships/image" Target="../media/image289.png"/><Relationship Id="rId201" Type="http://schemas.openxmlformats.org/officeDocument/2006/relationships/image" Target="../media/image291.png"/><Relationship Id="rId243" Type="http://schemas.openxmlformats.org/officeDocument/2006/relationships/image" Target="../media/image313.png"/><Relationship Id="rId264" Type="http://schemas.openxmlformats.org/officeDocument/2006/relationships/customXml" Target="../ink/ink111.xml"/><Relationship Id="rId285" Type="http://schemas.openxmlformats.org/officeDocument/2006/relationships/image" Target="../media/image13.png"/><Relationship Id="rId17" Type="http://schemas.openxmlformats.org/officeDocument/2006/relationships/image" Target="../media/image8.png"/><Relationship Id="rId59" Type="http://schemas.openxmlformats.org/officeDocument/2006/relationships/image" Target="../media/image220.png"/><Relationship Id="rId103" Type="http://schemas.openxmlformats.org/officeDocument/2006/relationships/image" Target="../media/image242.png"/><Relationship Id="rId124" Type="http://schemas.openxmlformats.org/officeDocument/2006/relationships/customXml" Target="../ink/ink46.xml"/><Relationship Id="rId70" Type="http://schemas.openxmlformats.org/officeDocument/2006/relationships/customXml" Target="../ink/ink19.xml"/><Relationship Id="rId91" Type="http://schemas.openxmlformats.org/officeDocument/2006/relationships/image" Target="../media/image236.png"/><Relationship Id="rId145" Type="http://schemas.openxmlformats.org/officeDocument/2006/relationships/image" Target="../media/image263.png"/><Relationship Id="rId166" Type="http://schemas.openxmlformats.org/officeDocument/2006/relationships/customXml" Target="../ink/ink64.xml"/><Relationship Id="rId187" Type="http://schemas.openxmlformats.org/officeDocument/2006/relationships/image" Target="../media/image284.png"/><Relationship Id="rId1" Type="http://schemas.openxmlformats.org/officeDocument/2006/relationships/themeOverride" Target="../theme/themeOverride4.xml"/><Relationship Id="rId212" Type="http://schemas.openxmlformats.org/officeDocument/2006/relationships/customXml" Target="../ink/ink87.xml"/><Relationship Id="rId233" Type="http://schemas.openxmlformats.org/officeDocument/2006/relationships/image" Target="../media/image307.png"/><Relationship Id="rId254" Type="http://schemas.openxmlformats.org/officeDocument/2006/relationships/customXml" Target="../ink/ink106.xml"/><Relationship Id="rId28" Type="http://schemas.openxmlformats.org/officeDocument/2006/relationships/image" Target="../media/image181.png"/><Relationship Id="rId49" Type="http://schemas.openxmlformats.org/officeDocument/2006/relationships/image" Target="../media/image215.png"/><Relationship Id="rId114" Type="http://schemas.openxmlformats.org/officeDocument/2006/relationships/customXml" Target="../ink/ink41.xml"/><Relationship Id="rId275" Type="http://schemas.openxmlformats.org/officeDocument/2006/relationships/image" Target="../media/image329.png"/><Relationship Id="rId60" Type="http://schemas.openxmlformats.org/officeDocument/2006/relationships/customXml" Target="../ink/ink16.xml"/><Relationship Id="rId81" Type="http://schemas.openxmlformats.org/officeDocument/2006/relationships/image" Target="../media/image231.png"/><Relationship Id="rId135" Type="http://schemas.openxmlformats.org/officeDocument/2006/relationships/image" Target="../media/image258.png"/><Relationship Id="rId177" Type="http://schemas.openxmlformats.org/officeDocument/2006/relationships/image" Target="../media/image279.png"/><Relationship Id="rId198" Type="http://schemas.openxmlformats.org/officeDocument/2006/relationships/customXml" Target="../ink/ink80.xml"/><Relationship Id="rId202" Type="http://schemas.openxmlformats.org/officeDocument/2006/relationships/customXml" Target="../ink/ink82.xml"/><Relationship Id="rId244" Type="http://schemas.openxmlformats.org/officeDocument/2006/relationships/customXml" Target="../ink/ink101.xml"/><Relationship Id="rId18" Type="http://schemas.openxmlformats.org/officeDocument/2006/relationships/image" Target="../media/image9.png"/><Relationship Id="rId39" Type="http://schemas.openxmlformats.org/officeDocument/2006/relationships/image" Target="../media/image210.png"/><Relationship Id="rId265" Type="http://schemas.openxmlformats.org/officeDocument/2006/relationships/image" Target="../media/image324.png"/><Relationship Id="rId286" Type="http://schemas.openxmlformats.org/officeDocument/2006/relationships/customXml" Target="../ink/ink122.xml"/><Relationship Id="rId50" Type="http://schemas.openxmlformats.org/officeDocument/2006/relationships/customXml" Target="../ink/ink11.xml"/><Relationship Id="rId104" Type="http://schemas.openxmlformats.org/officeDocument/2006/relationships/customXml" Target="../ink/ink36.xml"/><Relationship Id="rId125" Type="http://schemas.openxmlformats.org/officeDocument/2006/relationships/image" Target="../media/image253.png"/><Relationship Id="rId146" Type="http://schemas.openxmlformats.org/officeDocument/2006/relationships/customXml" Target="../ink/ink57.xml"/><Relationship Id="rId167" Type="http://schemas.openxmlformats.org/officeDocument/2006/relationships/image" Target="../media/image274.png"/><Relationship Id="rId188" Type="http://schemas.openxmlformats.org/officeDocument/2006/relationships/customXml" Target="../ink/ink75.xml"/><Relationship Id="rId71" Type="http://schemas.openxmlformats.org/officeDocument/2006/relationships/image" Target="../media/image226.png"/><Relationship Id="rId92" Type="http://schemas.openxmlformats.org/officeDocument/2006/relationships/customXml" Target="../ink/ink30.xml"/><Relationship Id="rId213" Type="http://schemas.openxmlformats.org/officeDocument/2006/relationships/image" Target="../media/image297.png"/><Relationship Id="rId234" Type="http://schemas.openxmlformats.org/officeDocument/2006/relationships/customXml" Target="../ink/ink96.xml"/><Relationship Id="rId2" Type="http://schemas.openxmlformats.org/officeDocument/2006/relationships/slideLayout" Target="../slideLayouts/slideLayout2.xml"/><Relationship Id="rId29" Type="http://schemas.openxmlformats.org/officeDocument/2006/relationships/image" Target="../media/image205.png"/><Relationship Id="rId255" Type="http://schemas.openxmlformats.org/officeDocument/2006/relationships/image" Target="../media/image319.png"/><Relationship Id="rId276" Type="http://schemas.openxmlformats.org/officeDocument/2006/relationships/customXml" Target="../ink/ink117.xml"/><Relationship Id="rId40" Type="http://schemas.openxmlformats.org/officeDocument/2006/relationships/customXml" Target="../ink/ink6.xml"/><Relationship Id="rId115" Type="http://schemas.openxmlformats.org/officeDocument/2006/relationships/image" Target="../media/image248.png"/><Relationship Id="rId136" Type="http://schemas.openxmlformats.org/officeDocument/2006/relationships/customXml" Target="../ink/ink52.xml"/><Relationship Id="rId178" Type="http://schemas.openxmlformats.org/officeDocument/2006/relationships/customXml" Target="../ink/ink70.xml"/><Relationship Id="rId61" Type="http://schemas.openxmlformats.org/officeDocument/2006/relationships/image" Target="../media/image221.png"/><Relationship Id="rId82" Type="http://schemas.openxmlformats.org/officeDocument/2006/relationships/customXml" Target="../ink/ink25.xml"/><Relationship Id="rId199" Type="http://schemas.openxmlformats.org/officeDocument/2006/relationships/image" Target="../media/image290.png"/><Relationship Id="rId203" Type="http://schemas.openxmlformats.org/officeDocument/2006/relationships/image" Target="../media/image292.png"/><Relationship Id="rId19" Type="http://schemas.openxmlformats.org/officeDocument/2006/relationships/image" Target="../media/image197.png"/><Relationship Id="rId245" Type="http://schemas.openxmlformats.org/officeDocument/2006/relationships/image" Target="../media/image314.png"/><Relationship Id="rId266" Type="http://schemas.openxmlformats.org/officeDocument/2006/relationships/customXml" Target="../ink/ink112.xml"/><Relationship Id="rId287" Type="http://schemas.openxmlformats.org/officeDocument/2006/relationships/image" Target="../media/image14.png"/><Relationship Id="rId30" Type="http://schemas.openxmlformats.org/officeDocument/2006/relationships/customXml" Target="../ink/ink3.xml"/><Relationship Id="rId105" Type="http://schemas.openxmlformats.org/officeDocument/2006/relationships/image" Target="../media/image243.png"/><Relationship Id="rId126" Type="http://schemas.openxmlformats.org/officeDocument/2006/relationships/customXml" Target="../ink/ink47.xml"/><Relationship Id="rId147" Type="http://schemas.openxmlformats.org/officeDocument/2006/relationships/image" Target="../media/image264.png"/><Relationship Id="rId168" Type="http://schemas.openxmlformats.org/officeDocument/2006/relationships/customXml" Target="../ink/ink65.xml"/><Relationship Id="rId51" Type="http://schemas.openxmlformats.org/officeDocument/2006/relationships/image" Target="../media/image216.png"/><Relationship Id="rId72" Type="http://schemas.openxmlformats.org/officeDocument/2006/relationships/customXml" Target="../ink/ink20.xml"/><Relationship Id="rId93" Type="http://schemas.openxmlformats.org/officeDocument/2006/relationships/image" Target="../media/image237.png"/><Relationship Id="rId189" Type="http://schemas.openxmlformats.org/officeDocument/2006/relationships/image" Target="../media/image285.png"/><Relationship Id="rId3" Type="http://schemas.openxmlformats.org/officeDocument/2006/relationships/image" Target="../media/image2.png"/><Relationship Id="rId214" Type="http://schemas.openxmlformats.org/officeDocument/2006/relationships/customXml" Target="../ink/ink88.xml"/><Relationship Id="rId235" Type="http://schemas.openxmlformats.org/officeDocument/2006/relationships/image" Target="../media/image308.png"/><Relationship Id="rId256" Type="http://schemas.openxmlformats.org/officeDocument/2006/relationships/customXml" Target="../ink/ink107.xml"/><Relationship Id="rId277" Type="http://schemas.openxmlformats.org/officeDocument/2006/relationships/image" Target="../media/image330.png"/><Relationship Id="rId116" Type="http://schemas.openxmlformats.org/officeDocument/2006/relationships/customXml" Target="../ink/ink42.xml"/><Relationship Id="rId137" Type="http://schemas.openxmlformats.org/officeDocument/2006/relationships/image" Target="../media/image259.png"/><Relationship Id="rId20" Type="http://schemas.openxmlformats.org/officeDocument/2006/relationships/image" Target="../media/image198.png"/><Relationship Id="rId41" Type="http://schemas.openxmlformats.org/officeDocument/2006/relationships/image" Target="../media/image211.png"/><Relationship Id="rId62" Type="http://schemas.openxmlformats.org/officeDocument/2006/relationships/customXml" Target="../ink/ink17.xml"/><Relationship Id="rId83" Type="http://schemas.openxmlformats.org/officeDocument/2006/relationships/image" Target="../media/image232.png"/><Relationship Id="rId179" Type="http://schemas.openxmlformats.org/officeDocument/2006/relationships/image" Target="../media/image280.png"/><Relationship Id="rId190" Type="http://schemas.openxmlformats.org/officeDocument/2006/relationships/customXml" Target="../ink/ink76.xml"/><Relationship Id="rId204" Type="http://schemas.openxmlformats.org/officeDocument/2006/relationships/customXml" Target="../ink/ink83.xml"/><Relationship Id="rId225" Type="http://schemas.openxmlformats.org/officeDocument/2006/relationships/image" Target="../media/image303.png"/><Relationship Id="rId246" Type="http://schemas.openxmlformats.org/officeDocument/2006/relationships/customXml" Target="../ink/ink102.xml"/><Relationship Id="rId267" Type="http://schemas.openxmlformats.org/officeDocument/2006/relationships/image" Target="../media/image325.png"/><Relationship Id="rId288" Type="http://schemas.openxmlformats.org/officeDocument/2006/relationships/customXml" Target="../ink/ink123.xml"/><Relationship Id="rId106" Type="http://schemas.openxmlformats.org/officeDocument/2006/relationships/customXml" Target="../ink/ink37.xml"/><Relationship Id="rId127" Type="http://schemas.openxmlformats.org/officeDocument/2006/relationships/image" Target="../media/image254.png"/><Relationship Id="rId10" Type="http://schemas.openxmlformats.org/officeDocument/2006/relationships/image" Target="../media/image188.png"/><Relationship Id="rId31" Type="http://schemas.openxmlformats.org/officeDocument/2006/relationships/image" Target="../media/image206.png"/><Relationship Id="rId52" Type="http://schemas.openxmlformats.org/officeDocument/2006/relationships/customXml" Target="../ink/ink12.xml"/><Relationship Id="rId73" Type="http://schemas.openxmlformats.org/officeDocument/2006/relationships/image" Target="../media/image227.png"/><Relationship Id="rId94" Type="http://schemas.openxmlformats.org/officeDocument/2006/relationships/customXml" Target="../ink/ink31.xml"/><Relationship Id="rId148" Type="http://schemas.openxmlformats.org/officeDocument/2006/relationships/customXml" Target="../ink/ink58.xml"/><Relationship Id="rId169" Type="http://schemas.openxmlformats.org/officeDocument/2006/relationships/image" Target="../media/image275.png"/><Relationship Id="rId4" Type="http://schemas.openxmlformats.org/officeDocument/2006/relationships/image" Target="../media/image1820.png"/><Relationship Id="rId180" Type="http://schemas.openxmlformats.org/officeDocument/2006/relationships/customXml" Target="../ink/ink71.xml"/><Relationship Id="rId215" Type="http://schemas.openxmlformats.org/officeDocument/2006/relationships/image" Target="../media/image298.png"/><Relationship Id="rId236" Type="http://schemas.openxmlformats.org/officeDocument/2006/relationships/customXml" Target="../ink/ink97.xml"/><Relationship Id="rId257" Type="http://schemas.openxmlformats.org/officeDocument/2006/relationships/image" Target="../media/image320.png"/><Relationship Id="rId278" Type="http://schemas.openxmlformats.org/officeDocument/2006/relationships/customXml" Target="../ink/ink118.xml"/><Relationship Id="rId42" Type="http://schemas.openxmlformats.org/officeDocument/2006/relationships/customXml" Target="../ink/ink7.xml"/><Relationship Id="rId84" Type="http://schemas.openxmlformats.org/officeDocument/2006/relationships/customXml" Target="../ink/ink26.xml"/><Relationship Id="rId138" Type="http://schemas.openxmlformats.org/officeDocument/2006/relationships/customXml" Target="../ink/ink53.xml"/><Relationship Id="rId191" Type="http://schemas.openxmlformats.org/officeDocument/2006/relationships/image" Target="../media/image286.png"/><Relationship Id="rId205" Type="http://schemas.openxmlformats.org/officeDocument/2006/relationships/image" Target="../media/image293.png"/><Relationship Id="rId247" Type="http://schemas.openxmlformats.org/officeDocument/2006/relationships/image" Target="../media/image315.png"/><Relationship Id="rId107" Type="http://schemas.openxmlformats.org/officeDocument/2006/relationships/image" Target="../media/image244.png"/><Relationship Id="rId289" Type="http://schemas.openxmlformats.org/officeDocument/2006/relationships/image" Target="../media/image15.png"/><Relationship Id="rId11" Type="http://schemas.openxmlformats.org/officeDocument/2006/relationships/image" Target="../media/image189.png"/><Relationship Id="rId53" Type="http://schemas.openxmlformats.org/officeDocument/2006/relationships/image" Target="../media/image217.png"/><Relationship Id="rId149" Type="http://schemas.openxmlformats.org/officeDocument/2006/relationships/image" Target="../media/image26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9.png"/><Relationship Id="rId299" Type="http://schemas.openxmlformats.org/officeDocument/2006/relationships/image" Target="../media/image170.png"/><Relationship Id="rId21" Type="http://schemas.openxmlformats.org/officeDocument/2006/relationships/image" Target="../media/image610.png"/><Relationship Id="rId159" Type="http://schemas.openxmlformats.org/officeDocument/2006/relationships/image" Target="../media/image270.png"/><Relationship Id="rId324" Type="http://schemas.openxmlformats.org/officeDocument/2006/relationships/customXml" Target="../ink/ink245.xml"/><Relationship Id="rId366" Type="http://schemas.openxmlformats.org/officeDocument/2006/relationships/customXml" Target="../ink/ink266.xml"/><Relationship Id="rId170" Type="http://schemas.openxmlformats.org/officeDocument/2006/relationships/customXml" Target="../ink/ink189.xml"/><Relationship Id="rId268" Type="http://schemas.openxmlformats.org/officeDocument/2006/relationships/customXml" Target="../ink/ink219.xml"/><Relationship Id="rId32" Type="http://schemas.openxmlformats.org/officeDocument/2006/relationships/customXml" Target="../ink/ink127.xml"/><Relationship Id="rId74" Type="http://schemas.openxmlformats.org/officeDocument/2006/relationships/customXml" Target="../ink/ink144.xml"/><Relationship Id="rId128" Type="http://schemas.openxmlformats.org/officeDocument/2006/relationships/customXml" Target="../ink/ink171.xml"/><Relationship Id="rId335" Type="http://schemas.openxmlformats.org/officeDocument/2006/relationships/image" Target="../media/image35.png"/><Relationship Id="rId5" Type="http://schemas.openxmlformats.org/officeDocument/2006/relationships/image" Target="../media/image183.png"/><Relationship Id="rId181" Type="http://schemas.openxmlformats.org/officeDocument/2006/relationships/image" Target="../media/image281.png"/><Relationship Id="rId237" Type="http://schemas.openxmlformats.org/officeDocument/2006/relationships/image" Target="../media/image309.png"/><Relationship Id="rId279" Type="http://schemas.openxmlformats.org/officeDocument/2006/relationships/image" Target="../media/image331.png"/><Relationship Id="rId43" Type="http://schemas.openxmlformats.org/officeDocument/2006/relationships/image" Target="../media/image212.png"/><Relationship Id="rId139" Type="http://schemas.openxmlformats.org/officeDocument/2006/relationships/image" Target="../media/image260.png"/><Relationship Id="rId290" Type="http://schemas.openxmlformats.org/officeDocument/2006/relationships/customXml" Target="../ink/ink230.xml"/><Relationship Id="rId304" Type="http://schemas.openxmlformats.org/officeDocument/2006/relationships/customXml" Target="../ink/ink237.xml"/><Relationship Id="rId346" Type="http://schemas.openxmlformats.org/officeDocument/2006/relationships/customXml" Target="../ink/ink256.xml"/><Relationship Id="rId85" Type="http://schemas.openxmlformats.org/officeDocument/2006/relationships/image" Target="../media/image233.png"/><Relationship Id="rId150" Type="http://schemas.openxmlformats.org/officeDocument/2006/relationships/customXml" Target="../ink/ink182.xml"/><Relationship Id="rId248" Type="http://schemas.openxmlformats.org/officeDocument/2006/relationships/customXml" Target="../ink/ink209.xml"/><Relationship Id="rId12" Type="http://schemas.openxmlformats.org/officeDocument/2006/relationships/image" Target="../media/image190.png"/><Relationship Id="rId108" Type="http://schemas.openxmlformats.org/officeDocument/2006/relationships/customXml" Target="../ink/ink161.xml"/><Relationship Id="rId315" Type="http://schemas.openxmlformats.org/officeDocument/2006/relationships/image" Target="../media/image25.png"/><Relationship Id="rId357" Type="http://schemas.openxmlformats.org/officeDocument/2006/relationships/image" Target="../media/image46.png"/><Relationship Id="rId54" Type="http://schemas.openxmlformats.org/officeDocument/2006/relationships/customXml" Target="../ink/ink136.xml"/><Relationship Id="rId96" Type="http://schemas.openxmlformats.org/officeDocument/2006/relationships/customXml" Target="../ink/ink155.xml"/><Relationship Id="rId161" Type="http://schemas.openxmlformats.org/officeDocument/2006/relationships/image" Target="../media/image271.png"/><Relationship Id="rId259" Type="http://schemas.openxmlformats.org/officeDocument/2006/relationships/image" Target="../media/image321.png"/><Relationship Id="rId23" Type="http://schemas.openxmlformats.org/officeDocument/2006/relationships/image" Target="../media/image201.png"/><Relationship Id="rId119" Type="http://schemas.openxmlformats.org/officeDocument/2006/relationships/image" Target="../media/image250.png"/><Relationship Id="rId270" Type="http://schemas.openxmlformats.org/officeDocument/2006/relationships/customXml" Target="../ink/ink220.xml"/><Relationship Id="rId326" Type="http://schemas.openxmlformats.org/officeDocument/2006/relationships/customXml" Target="../ink/ink246.xml"/><Relationship Id="rId130" Type="http://schemas.openxmlformats.org/officeDocument/2006/relationships/customXml" Target="../ink/ink172.xml"/><Relationship Id="rId368" Type="http://schemas.openxmlformats.org/officeDocument/2006/relationships/customXml" Target="../ink/ink267.xml"/><Relationship Id="rId172" Type="http://schemas.openxmlformats.org/officeDocument/2006/relationships/customXml" Target="../ink/ink190.xml"/><Relationship Id="rId228" Type="http://schemas.openxmlformats.org/officeDocument/2006/relationships/customXml" Target="../ink/ink199.xml"/><Relationship Id="rId249" Type="http://schemas.openxmlformats.org/officeDocument/2006/relationships/image" Target="../media/image316.png"/><Relationship Id="rId13" Type="http://schemas.openxmlformats.org/officeDocument/2006/relationships/image" Target="../media/image191.png"/><Relationship Id="rId109" Type="http://schemas.openxmlformats.org/officeDocument/2006/relationships/image" Target="../media/image245.png"/><Relationship Id="rId260" Type="http://schemas.openxmlformats.org/officeDocument/2006/relationships/customXml" Target="../ink/ink215.xml"/><Relationship Id="rId281" Type="http://schemas.openxmlformats.org/officeDocument/2006/relationships/image" Target="../media/image81.png"/><Relationship Id="rId316" Type="http://schemas.openxmlformats.org/officeDocument/2006/relationships/customXml" Target="../ink/ink241.xml"/><Relationship Id="rId337" Type="http://schemas.openxmlformats.org/officeDocument/2006/relationships/image" Target="../media/image36.png"/><Relationship Id="rId34" Type="http://schemas.openxmlformats.org/officeDocument/2006/relationships/customXml" Target="../ink/ink128.xml"/><Relationship Id="rId55" Type="http://schemas.openxmlformats.org/officeDocument/2006/relationships/image" Target="../media/image218.png"/><Relationship Id="rId76" Type="http://schemas.openxmlformats.org/officeDocument/2006/relationships/customXml" Target="../ink/ink145.xml"/><Relationship Id="rId97" Type="http://schemas.openxmlformats.org/officeDocument/2006/relationships/image" Target="../media/image239.png"/><Relationship Id="rId120" Type="http://schemas.openxmlformats.org/officeDocument/2006/relationships/customXml" Target="../ink/ink167.xml"/><Relationship Id="rId141" Type="http://schemas.openxmlformats.org/officeDocument/2006/relationships/image" Target="../media/image261.png"/><Relationship Id="rId358" Type="http://schemas.openxmlformats.org/officeDocument/2006/relationships/customXml" Target="../ink/ink262.xml"/><Relationship Id="rId7" Type="http://schemas.openxmlformats.org/officeDocument/2006/relationships/image" Target="../media/image185.png"/><Relationship Id="rId162" Type="http://schemas.openxmlformats.org/officeDocument/2006/relationships/customXml" Target="../ink/ink185.xml"/><Relationship Id="rId183" Type="http://schemas.openxmlformats.org/officeDocument/2006/relationships/image" Target="../media/image282.png"/><Relationship Id="rId239" Type="http://schemas.openxmlformats.org/officeDocument/2006/relationships/image" Target="../media/image311.png"/><Relationship Id="rId250" Type="http://schemas.openxmlformats.org/officeDocument/2006/relationships/customXml" Target="../ink/ink210.xml"/><Relationship Id="rId271" Type="http://schemas.openxmlformats.org/officeDocument/2006/relationships/image" Target="../media/image327.png"/><Relationship Id="rId292" Type="http://schemas.openxmlformats.org/officeDocument/2006/relationships/customXml" Target="../ink/ink231.xml"/><Relationship Id="rId24" Type="http://schemas.openxmlformats.org/officeDocument/2006/relationships/image" Target="../media/image202.png"/><Relationship Id="rId45" Type="http://schemas.openxmlformats.org/officeDocument/2006/relationships/image" Target="../media/image213.png"/><Relationship Id="rId87" Type="http://schemas.openxmlformats.org/officeDocument/2006/relationships/image" Target="../media/image234.png"/><Relationship Id="rId110" Type="http://schemas.openxmlformats.org/officeDocument/2006/relationships/customXml" Target="../ink/ink162.xml"/><Relationship Id="rId131" Type="http://schemas.openxmlformats.org/officeDocument/2006/relationships/image" Target="../media/image256.png"/><Relationship Id="rId327" Type="http://schemas.openxmlformats.org/officeDocument/2006/relationships/image" Target="../media/image31.png"/><Relationship Id="rId348" Type="http://schemas.openxmlformats.org/officeDocument/2006/relationships/customXml" Target="../ink/ink257.xml"/><Relationship Id="rId369" Type="http://schemas.openxmlformats.org/officeDocument/2006/relationships/image" Target="../media/image50.png"/><Relationship Id="rId152" Type="http://schemas.openxmlformats.org/officeDocument/2006/relationships/customXml" Target="../ink/ink183.xml"/><Relationship Id="rId173" Type="http://schemas.openxmlformats.org/officeDocument/2006/relationships/image" Target="../media/image277.png"/><Relationship Id="rId229" Type="http://schemas.openxmlformats.org/officeDocument/2006/relationships/image" Target="../media/image305.png"/><Relationship Id="rId240" Type="http://schemas.openxmlformats.org/officeDocument/2006/relationships/customXml" Target="../ink/ink205.xml"/><Relationship Id="rId261" Type="http://schemas.openxmlformats.org/officeDocument/2006/relationships/image" Target="../media/image322.png"/><Relationship Id="rId14" Type="http://schemas.openxmlformats.org/officeDocument/2006/relationships/image" Target="../media/image192.png"/><Relationship Id="rId56" Type="http://schemas.openxmlformats.org/officeDocument/2006/relationships/customXml" Target="../ink/ink137.xml"/><Relationship Id="rId77" Type="http://schemas.openxmlformats.org/officeDocument/2006/relationships/image" Target="../media/image229.png"/><Relationship Id="rId100" Type="http://schemas.openxmlformats.org/officeDocument/2006/relationships/customXml" Target="../ink/ink157.xml"/><Relationship Id="rId282" Type="http://schemas.openxmlformats.org/officeDocument/2006/relationships/customXml" Target="../ink/ink226.xml"/><Relationship Id="rId317" Type="http://schemas.openxmlformats.org/officeDocument/2006/relationships/image" Target="../media/image26.png"/><Relationship Id="rId338" Type="http://schemas.openxmlformats.org/officeDocument/2006/relationships/customXml" Target="../ink/ink252.xml"/><Relationship Id="rId359" Type="http://schemas.openxmlformats.org/officeDocument/2006/relationships/image" Target="../media/image47.png"/><Relationship Id="rId8" Type="http://schemas.openxmlformats.org/officeDocument/2006/relationships/image" Target="../media/image186.png"/><Relationship Id="rId98" Type="http://schemas.openxmlformats.org/officeDocument/2006/relationships/customXml" Target="../ink/ink156.xml"/><Relationship Id="rId121" Type="http://schemas.openxmlformats.org/officeDocument/2006/relationships/image" Target="../media/image251.png"/><Relationship Id="rId142" Type="http://schemas.openxmlformats.org/officeDocument/2006/relationships/customXml" Target="../ink/ink178.xml"/><Relationship Id="rId163" Type="http://schemas.openxmlformats.org/officeDocument/2006/relationships/image" Target="../media/image272.png"/><Relationship Id="rId184" Type="http://schemas.openxmlformats.org/officeDocument/2006/relationships/customXml" Target="../ink/ink196.xml"/><Relationship Id="rId370" Type="http://schemas.openxmlformats.org/officeDocument/2006/relationships/customXml" Target="../ink/ink268.xml"/><Relationship Id="rId230" Type="http://schemas.openxmlformats.org/officeDocument/2006/relationships/customXml" Target="../ink/ink200.xml"/><Relationship Id="rId251" Type="http://schemas.openxmlformats.org/officeDocument/2006/relationships/image" Target="../media/image317.png"/><Relationship Id="rId25" Type="http://schemas.openxmlformats.org/officeDocument/2006/relationships/image" Target="../media/image203.png"/><Relationship Id="rId46" Type="http://schemas.openxmlformats.org/officeDocument/2006/relationships/customXml" Target="../ink/ink132.xml"/><Relationship Id="rId67" Type="http://schemas.openxmlformats.org/officeDocument/2006/relationships/image" Target="../media/image224.png"/><Relationship Id="rId272" Type="http://schemas.openxmlformats.org/officeDocument/2006/relationships/customXml" Target="../ink/ink221.xml"/><Relationship Id="rId293" Type="http://schemas.openxmlformats.org/officeDocument/2006/relationships/image" Target="../media/image140.png"/><Relationship Id="rId328" Type="http://schemas.openxmlformats.org/officeDocument/2006/relationships/customXml" Target="../ink/ink247.xml"/><Relationship Id="rId349" Type="http://schemas.openxmlformats.org/officeDocument/2006/relationships/image" Target="../media/image42.png"/><Relationship Id="rId88" Type="http://schemas.openxmlformats.org/officeDocument/2006/relationships/customXml" Target="../ink/ink151.xml"/><Relationship Id="rId111" Type="http://schemas.openxmlformats.org/officeDocument/2006/relationships/image" Target="../media/image246.png"/><Relationship Id="rId132" Type="http://schemas.openxmlformats.org/officeDocument/2006/relationships/customXml" Target="../ink/ink173.xml"/><Relationship Id="rId174" Type="http://schemas.openxmlformats.org/officeDocument/2006/relationships/customXml" Target="../ink/ink191.xml"/><Relationship Id="rId360" Type="http://schemas.openxmlformats.org/officeDocument/2006/relationships/customXml" Target="../ink/ink263.xml"/><Relationship Id="rId241" Type="http://schemas.openxmlformats.org/officeDocument/2006/relationships/image" Target="../media/image312.png"/><Relationship Id="rId15" Type="http://schemas.openxmlformats.org/officeDocument/2006/relationships/image" Target="../media/image193.png"/><Relationship Id="rId57" Type="http://schemas.openxmlformats.org/officeDocument/2006/relationships/image" Target="../media/image219.png"/><Relationship Id="rId262" Type="http://schemas.openxmlformats.org/officeDocument/2006/relationships/customXml" Target="../ink/ink216.xml"/><Relationship Id="rId283" Type="http://schemas.openxmlformats.org/officeDocument/2006/relationships/image" Target="../media/image90.png"/><Relationship Id="rId318" Type="http://schemas.openxmlformats.org/officeDocument/2006/relationships/customXml" Target="../ink/ink242.xml"/><Relationship Id="rId339" Type="http://schemas.openxmlformats.org/officeDocument/2006/relationships/image" Target="../media/image37.png"/><Relationship Id="rId78" Type="http://schemas.openxmlformats.org/officeDocument/2006/relationships/customXml" Target="../ink/ink146.xml"/><Relationship Id="rId99" Type="http://schemas.openxmlformats.org/officeDocument/2006/relationships/image" Target="../media/image240.png"/><Relationship Id="rId101" Type="http://schemas.openxmlformats.org/officeDocument/2006/relationships/image" Target="../media/image241.png"/><Relationship Id="rId122" Type="http://schemas.openxmlformats.org/officeDocument/2006/relationships/customXml" Target="../ink/ink168.xml"/><Relationship Id="rId143" Type="http://schemas.openxmlformats.org/officeDocument/2006/relationships/image" Target="../media/image262.png"/><Relationship Id="rId164" Type="http://schemas.openxmlformats.org/officeDocument/2006/relationships/customXml" Target="../ink/ink186.xml"/><Relationship Id="rId185" Type="http://schemas.openxmlformats.org/officeDocument/2006/relationships/image" Target="../media/image283.png"/><Relationship Id="rId350" Type="http://schemas.openxmlformats.org/officeDocument/2006/relationships/customXml" Target="../ink/ink258.xml"/><Relationship Id="rId371" Type="http://schemas.openxmlformats.org/officeDocument/2006/relationships/image" Target="../media/image51.png"/><Relationship Id="rId9" Type="http://schemas.openxmlformats.org/officeDocument/2006/relationships/image" Target="../media/image187.png"/><Relationship Id="rId26" Type="http://schemas.openxmlformats.org/officeDocument/2006/relationships/image" Target="../media/image10.png"/><Relationship Id="rId231" Type="http://schemas.openxmlformats.org/officeDocument/2006/relationships/image" Target="../media/image306.png"/><Relationship Id="rId252" Type="http://schemas.openxmlformats.org/officeDocument/2006/relationships/customXml" Target="../ink/ink211.xml"/><Relationship Id="rId273" Type="http://schemas.openxmlformats.org/officeDocument/2006/relationships/image" Target="../media/image328.png"/><Relationship Id="rId294" Type="http://schemas.openxmlformats.org/officeDocument/2006/relationships/customXml" Target="../ink/ink232.xml"/><Relationship Id="rId329" Type="http://schemas.openxmlformats.org/officeDocument/2006/relationships/image" Target="../media/image32.png"/><Relationship Id="rId47" Type="http://schemas.openxmlformats.org/officeDocument/2006/relationships/image" Target="../media/image214.png"/><Relationship Id="rId68" Type="http://schemas.openxmlformats.org/officeDocument/2006/relationships/customXml" Target="../ink/ink141.xml"/><Relationship Id="rId89" Type="http://schemas.openxmlformats.org/officeDocument/2006/relationships/image" Target="../media/image235.png"/><Relationship Id="rId112" Type="http://schemas.openxmlformats.org/officeDocument/2006/relationships/customXml" Target="../ink/ink163.xml"/><Relationship Id="rId133" Type="http://schemas.openxmlformats.org/officeDocument/2006/relationships/image" Target="../media/image257.png"/><Relationship Id="rId175" Type="http://schemas.openxmlformats.org/officeDocument/2006/relationships/image" Target="../media/image278.png"/><Relationship Id="rId340" Type="http://schemas.openxmlformats.org/officeDocument/2006/relationships/customXml" Target="../ink/ink253.xml"/><Relationship Id="rId361" Type="http://schemas.openxmlformats.org/officeDocument/2006/relationships/image" Target="../media/image20.png"/><Relationship Id="rId16" Type="http://schemas.openxmlformats.org/officeDocument/2006/relationships/image" Target="../media/image7.png"/><Relationship Id="rId242" Type="http://schemas.openxmlformats.org/officeDocument/2006/relationships/customXml" Target="../ink/ink206.xml"/><Relationship Id="rId263" Type="http://schemas.openxmlformats.org/officeDocument/2006/relationships/image" Target="../media/image323.png"/><Relationship Id="rId284" Type="http://schemas.openxmlformats.org/officeDocument/2006/relationships/customXml" Target="../ink/ink227.xml"/><Relationship Id="rId319" Type="http://schemas.openxmlformats.org/officeDocument/2006/relationships/image" Target="../media/image27.png"/><Relationship Id="rId58" Type="http://schemas.openxmlformats.org/officeDocument/2006/relationships/customXml" Target="../ink/ink138.xml"/><Relationship Id="rId79" Type="http://schemas.openxmlformats.org/officeDocument/2006/relationships/image" Target="../media/image230.png"/><Relationship Id="rId102" Type="http://schemas.openxmlformats.org/officeDocument/2006/relationships/customXml" Target="../ink/ink158.xml"/><Relationship Id="rId123" Type="http://schemas.openxmlformats.org/officeDocument/2006/relationships/image" Target="../media/image252.png"/><Relationship Id="rId144" Type="http://schemas.openxmlformats.org/officeDocument/2006/relationships/customXml" Target="../ink/ink179.xml"/><Relationship Id="rId330" Type="http://schemas.openxmlformats.org/officeDocument/2006/relationships/customXml" Target="../ink/ink248.xml"/><Relationship Id="rId90" Type="http://schemas.openxmlformats.org/officeDocument/2006/relationships/customXml" Target="../ink/ink152.xml"/><Relationship Id="rId165" Type="http://schemas.openxmlformats.org/officeDocument/2006/relationships/image" Target="../media/image273.png"/><Relationship Id="rId186" Type="http://schemas.openxmlformats.org/officeDocument/2006/relationships/customXml" Target="../ink/ink197.xml"/><Relationship Id="rId351" Type="http://schemas.openxmlformats.org/officeDocument/2006/relationships/image" Target="../media/image43.png"/><Relationship Id="rId372" Type="http://schemas.openxmlformats.org/officeDocument/2006/relationships/customXml" Target="../ink/ink269.xml"/><Relationship Id="rId232" Type="http://schemas.openxmlformats.org/officeDocument/2006/relationships/customXml" Target="../ink/ink201.xml"/><Relationship Id="rId253" Type="http://schemas.openxmlformats.org/officeDocument/2006/relationships/image" Target="../media/image318.png"/><Relationship Id="rId274" Type="http://schemas.openxmlformats.org/officeDocument/2006/relationships/customXml" Target="../ink/ink222.xml"/><Relationship Id="rId295" Type="http://schemas.openxmlformats.org/officeDocument/2006/relationships/image" Target="../media/image150.png"/><Relationship Id="rId309" Type="http://schemas.openxmlformats.org/officeDocument/2006/relationships/image" Target="../media/image22.png"/><Relationship Id="rId48" Type="http://schemas.openxmlformats.org/officeDocument/2006/relationships/customXml" Target="../ink/ink133.xml"/><Relationship Id="rId69" Type="http://schemas.openxmlformats.org/officeDocument/2006/relationships/image" Target="../media/image225.png"/><Relationship Id="rId113" Type="http://schemas.openxmlformats.org/officeDocument/2006/relationships/image" Target="../media/image247.png"/><Relationship Id="rId134" Type="http://schemas.openxmlformats.org/officeDocument/2006/relationships/customXml" Target="../ink/ink174.xml"/><Relationship Id="rId320" Type="http://schemas.openxmlformats.org/officeDocument/2006/relationships/customXml" Target="../ink/ink243.xml"/><Relationship Id="rId80" Type="http://schemas.openxmlformats.org/officeDocument/2006/relationships/customXml" Target="../ink/ink147.xml"/><Relationship Id="rId176" Type="http://schemas.openxmlformats.org/officeDocument/2006/relationships/customXml" Target="../ink/ink192.xml"/><Relationship Id="rId341" Type="http://schemas.openxmlformats.org/officeDocument/2006/relationships/image" Target="../media/image38.png"/><Relationship Id="rId362" Type="http://schemas.openxmlformats.org/officeDocument/2006/relationships/customXml" Target="../ink/ink264.xml"/><Relationship Id="rId243" Type="http://schemas.openxmlformats.org/officeDocument/2006/relationships/image" Target="../media/image313.png"/><Relationship Id="rId264" Type="http://schemas.openxmlformats.org/officeDocument/2006/relationships/customXml" Target="../ink/ink217.xml"/><Relationship Id="rId285" Type="http://schemas.openxmlformats.org/officeDocument/2006/relationships/image" Target="../media/image100.png"/><Relationship Id="rId17" Type="http://schemas.openxmlformats.org/officeDocument/2006/relationships/image" Target="../media/image18.png"/><Relationship Id="rId59" Type="http://schemas.openxmlformats.org/officeDocument/2006/relationships/image" Target="../media/image220.png"/><Relationship Id="rId103" Type="http://schemas.openxmlformats.org/officeDocument/2006/relationships/image" Target="../media/image242.png"/><Relationship Id="rId124" Type="http://schemas.openxmlformats.org/officeDocument/2006/relationships/customXml" Target="../ink/ink169.xml"/><Relationship Id="rId310" Type="http://schemas.openxmlformats.org/officeDocument/2006/relationships/customXml" Target="../ink/ink238.xml"/><Relationship Id="rId70" Type="http://schemas.openxmlformats.org/officeDocument/2006/relationships/customXml" Target="../ink/ink142.xml"/><Relationship Id="rId91" Type="http://schemas.openxmlformats.org/officeDocument/2006/relationships/image" Target="../media/image236.png"/><Relationship Id="rId145" Type="http://schemas.openxmlformats.org/officeDocument/2006/relationships/image" Target="../media/image263.png"/><Relationship Id="rId166" Type="http://schemas.openxmlformats.org/officeDocument/2006/relationships/customXml" Target="../ink/ink187.xml"/><Relationship Id="rId187" Type="http://schemas.openxmlformats.org/officeDocument/2006/relationships/image" Target="../media/image284.png"/><Relationship Id="rId331" Type="http://schemas.openxmlformats.org/officeDocument/2006/relationships/image" Target="../media/image33.png"/><Relationship Id="rId352" Type="http://schemas.openxmlformats.org/officeDocument/2006/relationships/customXml" Target="../ink/ink259.xml"/><Relationship Id="rId373" Type="http://schemas.openxmlformats.org/officeDocument/2006/relationships/image" Target="../media/image52.png"/><Relationship Id="rId1" Type="http://schemas.openxmlformats.org/officeDocument/2006/relationships/themeOverride" Target="../theme/themeOverride6.xml"/><Relationship Id="rId233" Type="http://schemas.openxmlformats.org/officeDocument/2006/relationships/image" Target="../media/image307.png"/><Relationship Id="rId254" Type="http://schemas.openxmlformats.org/officeDocument/2006/relationships/customXml" Target="../ink/ink212.xml"/><Relationship Id="rId49" Type="http://schemas.openxmlformats.org/officeDocument/2006/relationships/image" Target="../media/image215.png"/><Relationship Id="rId114" Type="http://schemas.openxmlformats.org/officeDocument/2006/relationships/customXml" Target="../ink/ink164.xml"/><Relationship Id="rId275" Type="http://schemas.openxmlformats.org/officeDocument/2006/relationships/image" Target="../media/image329.png"/><Relationship Id="rId296" Type="http://schemas.openxmlformats.org/officeDocument/2006/relationships/customXml" Target="../ink/ink233.xml"/><Relationship Id="rId300" Type="http://schemas.openxmlformats.org/officeDocument/2006/relationships/customXml" Target="../ink/ink235.xml"/><Relationship Id="rId60" Type="http://schemas.openxmlformats.org/officeDocument/2006/relationships/customXml" Target="../ink/ink139.xml"/><Relationship Id="rId81" Type="http://schemas.openxmlformats.org/officeDocument/2006/relationships/image" Target="../media/image231.png"/><Relationship Id="rId135" Type="http://schemas.openxmlformats.org/officeDocument/2006/relationships/image" Target="../media/image258.png"/><Relationship Id="rId177" Type="http://schemas.openxmlformats.org/officeDocument/2006/relationships/image" Target="../media/image279.png"/><Relationship Id="rId321" Type="http://schemas.openxmlformats.org/officeDocument/2006/relationships/image" Target="../media/image28.png"/><Relationship Id="rId342" Type="http://schemas.openxmlformats.org/officeDocument/2006/relationships/customXml" Target="../ink/ink254.xml"/><Relationship Id="rId363" Type="http://schemas.openxmlformats.org/officeDocument/2006/relationships/image" Target="../media/image21.png"/><Relationship Id="rId244" Type="http://schemas.openxmlformats.org/officeDocument/2006/relationships/customXml" Target="../ink/ink207.xml"/><Relationship Id="rId18" Type="http://schemas.openxmlformats.org/officeDocument/2006/relationships/image" Target="../media/image9.png"/><Relationship Id="rId39" Type="http://schemas.openxmlformats.org/officeDocument/2006/relationships/image" Target="../media/image210.png"/><Relationship Id="rId265" Type="http://schemas.openxmlformats.org/officeDocument/2006/relationships/image" Target="../media/image324.png"/><Relationship Id="rId286" Type="http://schemas.openxmlformats.org/officeDocument/2006/relationships/customXml" Target="../ink/ink228.xml"/><Relationship Id="rId50" Type="http://schemas.openxmlformats.org/officeDocument/2006/relationships/customXml" Target="../ink/ink134.xml"/><Relationship Id="rId104" Type="http://schemas.openxmlformats.org/officeDocument/2006/relationships/customXml" Target="../ink/ink159.xml"/><Relationship Id="rId125" Type="http://schemas.openxmlformats.org/officeDocument/2006/relationships/image" Target="../media/image253.png"/><Relationship Id="rId146" Type="http://schemas.openxmlformats.org/officeDocument/2006/relationships/customXml" Target="../ink/ink180.xml"/><Relationship Id="rId167" Type="http://schemas.openxmlformats.org/officeDocument/2006/relationships/image" Target="../media/image274.png"/><Relationship Id="rId188" Type="http://schemas.openxmlformats.org/officeDocument/2006/relationships/customXml" Target="../ink/ink198.xml"/><Relationship Id="rId311" Type="http://schemas.openxmlformats.org/officeDocument/2006/relationships/image" Target="../media/image23.png"/><Relationship Id="rId332" Type="http://schemas.openxmlformats.org/officeDocument/2006/relationships/customXml" Target="../ink/ink249.xml"/><Relationship Id="rId353" Type="http://schemas.openxmlformats.org/officeDocument/2006/relationships/image" Target="../media/image44.png"/><Relationship Id="rId71" Type="http://schemas.openxmlformats.org/officeDocument/2006/relationships/image" Target="../media/image226.png"/><Relationship Id="rId92" Type="http://schemas.openxmlformats.org/officeDocument/2006/relationships/customXml" Target="../ink/ink153.xml"/><Relationship Id="rId234" Type="http://schemas.openxmlformats.org/officeDocument/2006/relationships/customXml" Target="../ink/ink202.xml"/><Relationship Id="rId2" Type="http://schemas.openxmlformats.org/officeDocument/2006/relationships/slideLayout" Target="../slideLayouts/slideLayout2.xml"/><Relationship Id="rId29" Type="http://schemas.openxmlformats.org/officeDocument/2006/relationships/image" Target="../media/image205.png"/><Relationship Id="rId255" Type="http://schemas.openxmlformats.org/officeDocument/2006/relationships/image" Target="../media/image319.png"/><Relationship Id="rId276" Type="http://schemas.openxmlformats.org/officeDocument/2006/relationships/customXml" Target="../ink/ink223.xml"/><Relationship Id="rId297" Type="http://schemas.openxmlformats.org/officeDocument/2006/relationships/image" Target="../media/image1610.png"/><Relationship Id="rId40" Type="http://schemas.openxmlformats.org/officeDocument/2006/relationships/customXml" Target="../ink/ink129.xml"/><Relationship Id="rId115" Type="http://schemas.openxmlformats.org/officeDocument/2006/relationships/image" Target="../media/image248.png"/><Relationship Id="rId136" Type="http://schemas.openxmlformats.org/officeDocument/2006/relationships/customXml" Target="../ink/ink175.xml"/><Relationship Id="rId178" Type="http://schemas.openxmlformats.org/officeDocument/2006/relationships/customXml" Target="../ink/ink193.xml"/><Relationship Id="rId301" Type="http://schemas.openxmlformats.org/officeDocument/2006/relationships/image" Target="../media/image180.png"/><Relationship Id="rId322" Type="http://schemas.openxmlformats.org/officeDocument/2006/relationships/customXml" Target="../ink/ink244.xml"/><Relationship Id="rId343" Type="http://schemas.openxmlformats.org/officeDocument/2006/relationships/image" Target="../media/image39.png"/><Relationship Id="rId364" Type="http://schemas.openxmlformats.org/officeDocument/2006/relationships/customXml" Target="../ink/ink265.xml"/><Relationship Id="rId61" Type="http://schemas.openxmlformats.org/officeDocument/2006/relationships/image" Target="../media/image221.png"/><Relationship Id="rId82" Type="http://schemas.openxmlformats.org/officeDocument/2006/relationships/customXml" Target="../ink/ink148.xml"/><Relationship Id="rId19" Type="http://schemas.openxmlformats.org/officeDocument/2006/relationships/image" Target="../media/image197.png"/><Relationship Id="rId245" Type="http://schemas.openxmlformats.org/officeDocument/2006/relationships/image" Target="../media/image314.png"/><Relationship Id="rId266" Type="http://schemas.openxmlformats.org/officeDocument/2006/relationships/customXml" Target="../ink/ink218.xml"/><Relationship Id="rId287" Type="http://schemas.openxmlformats.org/officeDocument/2006/relationships/image" Target="../media/image112.png"/><Relationship Id="rId30" Type="http://schemas.openxmlformats.org/officeDocument/2006/relationships/customXml" Target="../ink/ink126.xml"/><Relationship Id="rId105" Type="http://schemas.openxmlformats.org/officeDocument/2006/relationships/image" Target="../media/image243.png"/><Relationship Id="rId126" Type="http://schemas.openxmlformats.org/officeDocument/2006/relationships/customXml" Target="../ink/ink170.xml"/><Relationship Id="rId147" Type="http://schemas.openxmlformats.org/officeDocument/2006/relationships/image" Target="../media/image264.png"/><Relationship Id="rId168" Type="http://schemas.openxmlformats.org/officeDocument/2006/relationships/customXml" Target="../ink/ink188.xml"/><Relationship Id="rId312" Type="http://schemas.openxmlformats.org/officeDocument/2006/relationships/customXml" Target="../ink/ink239.xml"/><Relationship Id="rId333" Type="http://schemas.openxmlformats.org/officeDocument/2006/relationships/image" Target="../media/image34.png"/><Relationship Id="rId354" Type="http://schemas.openxmlformats.org/officeDocument/2006/relationships/customXml" Target="../ink/ink260.xml"/><Relationship Id="rId51" Type="http://schemas.openxmlformats.org/officeDocument/2006/relationships/image" Target="../media/image216.png"/><Relationship Id="rId72" Type="http://schemas.openxmlformats.org/officeDocument/2006/relationships/customXml" Target="../ink/ink143.xml"/><Relationship Id="rId93" Type="http://schemas.openxmlformats.org/officeDocument/2006/relationships/image" Target="../media/image237.png"/><Relationship Id="rId3" Type="http://schemas.openxmlformats.org/officeDocument/2006/relationships/image" Target="../media/image2.png"/><Relationship Id="rId235" Type="http://schemas.openxmlformats.org/officeDocument/2006/relationships/image" Target="../media/image308.png"/><Relationship Id="rId256" Type="http://schemas.openxmlformats.org/officeDocument/2006/relationships/customXml" Target="../ink/ink213.xml"/><Relationship Id="rId277" Type="http://schemas.openxmlformats.org/officeDocument/2006/relationships/image" Target="../media/image330.png"/><Relationship Id="rId298" Type="http://schemas.openxmlformats.org/officeDocument/2006/relationships/customXml" Target="../ink/ink234.xml"/><Relationship Id="rId116" Type="http://schemas.openxmlformats.org/officeDocument/2006/relationships/customXml" Target="../ink/ink165.xml"/><Relationship Id="rId137" Type="http://schemas.openxmlformats.org/officeDocument/2006/relationships/image" Target="../media/image259.png"/><Relationship Id="rId302" Type="http://schemas.openxmlformats.org/officeDocument/2006/relationships/customXml" Target="../ink/ink236.xml"/><Relationship Id="rId323" Type="http://schemas.openxmlformats.org/officeDocument/2006/relationships/image" Target="../media/image29.png"/><Relationship Id="rId344" Type="http://schemas.openxmlformats.org/officeDocument/2006/relationships/customXml" Target="../ink/ink255.xml"/><Relationship Id="rId20" Type="http://schemas.openxmlformats.org/officeDocument/2006/relationships/image" Target="../media/image510.png"/><Relationship Id="rId41" Type="http://schemas.openxmlformats.org/officeDocument/2006/relationships/image" Target="../media/image211.png"/><Relationship Id="rId62" Type="http://schemas.openxmlformats.org/officeDocument/2006/relationships/customXml" Target="../ink/ink140.xml"/><Relationship Id="rId83" Type="http://schemas.openxmlformats.org/officeDocument/2006/relationships/image" Target="../media/image232.png"/><Relationship Id="rId179" Type="http://schemas.openxmlformats.org/officeDocument/2006/relationships/image" Target="../media/image280.png"/><Relationship Id="rId365" Type="http://schemas.openxmlformats.org/officeDocument/2006/relationships/image" Target="../media/image48.png"/><Relationship Id="rId246" Type="http://schemas.openxmlformats.org/officeDocument/2006/relationships/customXml" Target="../ink/ink208.xml"/><Relationship Id="rId267" Type="http://schemas.openxmlformats.org/officeDocument/2006/relationships/image" Target="../media/image325.png"/><Relationship Id="rId288" Type="http://schemas.openxmlformats.org/officeDocument/2006/relationships/customXml" Target="../ink/ink229.xml"/><Relationship Id="rId106" Type="http://schemas.openxmlformats.org/officeDocument/2006/relationships/customXml" Target="../ink/ink160.xml"/><Relationship Id="rId127" Type="http://schemas.openxmlformats.org/officeDocument/2006/relationships/image" Target="../media/image254.png"/><Relationship Id="rId313" Type="http://schemas.openxmlformats.org/officeDocument/2006/relationships/image" Target="../media/image24.png"/><Relationship Id="rId10" Type="http://schemas.openxmlformats.org/officeDocument/2006/relationships/image" Target="../media/image410.png"/><Relationship Id="rId31" Type="http://schemas.openxmlformats.org/officeDocument/2006/relationships/image" Target="../media/image206.png"/><Relationship Id="rId52" Type="http://schemas.openxmlformats.org/officeDocument/2006/relationships/customXml" Target="../ink/ink135.xml"/><Relationship Id="rId73" Type="http://schemas.openxmlformats.org/officeDocument/2006/relationships/image" Target="../media/image227.png"/><Relationship Id="rId94" Type="http://schemas.openxmlformats.org/officeDocument/2006/relationships/customXml" Target="../ink/ink154.xml"/><Relationship Id="rId148" Type="http://schemas.openxmlformats.org/officeDocument/2006/relationships/customXml" Target="../ink/ink181.xml"/><Relationship Id="rId169" Type="http://schemas.openxmlformats.org/officeDocument/2006/relationships/image" Target="../media/image275.png"/><Relationship Id="rId334" Type="http://schemas.openxmlformats.org/officeDocument/2006/relationships/customXml" Target="../ink/ink250.xml"/><Relationship Id="rId355" Type="http://schemas.openxmlformats.org/officeDocument/2006/relationships/image" Target="../media/image45.png"/><Relationship Id="rId4" Type="http://schemas.openxmlformats.org/officeDocument/2006/relationships/image" Target="../media/image1820.png"/><Relationship Id="rId180" Type="http://schemas.openxmlformats.org/officeDocument/2006/relationships/customXml" Target="../ink/ink194.xml"/><Relationship Id="rId236" Type="http://schemas.openxmlformats.org/officeDocument/2006/relationships/customXml" Target="../ink/ink203.xml"/><Relationship Id="rId257" Type="http://schemas.openxmlformats.org/officeDocument/2006/relationships/image" Target="../media/image320.png"/><Relationship Id="rId278" Type="http://schemas.openxmlformats.org/officeDocument/2006/relationships/customXml" Target="../ink/ink224.xml"/><Relationship Id="rId303" Type="http://schemas.openxmlformats.org/officeDocument/2006/relationships/image" Target="../media/image19.png"/><Relationship Id="rId42" Type="http://schemas.openxmlformats.org/officeDocument/2006/relationships/customXml" Target="../ink/ink130.xml"/><Relationship Id="rId84" Type="http://schemas.openxmlformats.org/officeDocument/2006/relationships/customXml" Target="../ink/ink149.xml"/><Relationship Id="rId138" Type="http://schemas.openxmlformats.org/officeDocument/2006/relationships/customXml" Target="../ink/ink176.xml"/><Relationship Id="rId345" Type="http://schemas.openxmlformats.org/officeDocument/2006/relationships/image" Target="../media/image40.png"/><Relationship Id="rId247" Type="http://schemas.openxmlformats.org/officeDocument/2006/relationships/image" Target="../media/image315.png"/><Relationship Id="rId107" Type="http://schemas.openxmlformats.org/officeDocument/2006/relationships/image" Target="../media/image244.png"/><Relationship Id="rId289" Type="http://schemas.openxmlformats.org/officeDocument/2006/relationships/image" Target="../media/image120.png"/><Relationship Id="rId11" Type="http://schemas.openxmlformats.org/officeDocument/2006/relationships/image" Target="../media/image189.png"/><Relationship Id="rId53" Type="http://schemas.openxmlformats.org/officeDocument/2006/relationships/image" Target="../media/image217.png"/><Relationship Id="rId149" Type="http://schemas.openxmlformats.org/officeDocument/2006/relationships/image" Target="../media/image265.png"/><Relationship Id="rId314" Type="http://schemas.openxmlformats.org/officeDocument/2006/relationships/customXml" Target="../ink/ink240.xml"/><Relationship Id="rId356" Type="http://schemas.openxmlformats.org/officeDocument/2006/relationships/customXml" Target="../ink/ink261.xml"/><Relationship Id="rId95" Type="http://schemas.openxmlformats.org/officeDocument/2006/relationships/image" Target="../media/image238.png"/><Relationship Id="rId160" Type="http://schemas.openxmlformats.org/officeDocument/2006/relationships/customXml" Target="../ink/ink184.xml"/><Relationship Id="rId258" Type="http://schemas.openxmlformats.org/officeDocument/2006/relationships/customXml" Target="../ink/ink214.xml"/><Relationship Id="rId22" Type="http://schemas.openxmlformats.org/officeDocument/2006/relationships/image" Target="../media/image74.png"/><Relationship Id="rId118" Type="http://schemas.openxmlformats.org/officeDocument/2006/relationships/customXml" Target="../ink/ink166.xml"/><Relationship Id="rId325" Type="http://schemas.openxmlformats.org/officeDocument/2006/relationships/image" Target="../media/image30.png"/><Relationship Id="rId367" Type="http://schemas.openxmlformats.org/officeDocument/2006/relationships/image" Target="../media/image49.png"/><Relationship Id="rId171" Type="http://schemas.openxmlformats.org/officeDocument/2006/relationships/image" Target="../media/image276.png"/><Relationship Id="rId227" Type="http://schemas.openxmlformats.org/officeDocument/2006/relationships/image" Target="../media/image304.png"/><Relationship Id="rId269" Type="http://schemas.openxmlformats.org/officeDocument/2006/relationships/image" Target="../media/image326.png"/><Relationship Id="rId33" Type="http://schemas.openxmlformats.org/officeDocument/2006/relationships/image" Target="../media/image207.png"/><Relationship Id="rId129" Type="http://schemas.openxmlformats.org/officeDocument/2006/relationships/image" Target="../media/image255.png"/><Relationship Id="rId280" Type="http://schemas.openxmlformats.org/officeDocument/2006/relationships/customXml" Target="../ink/ink225.xml"/><Relationship Id="rId336" Type="http://schemas.openxmlformats.org/officeDocument/2006/relationships/customXml" Target="../ink/ink251.xml"/><Relationship Id="rId75" Type="http://schemas.openxmlformats.org/officeDocument/2006/relationships/image" Target="../media/image228.png"/><Relationship Id="rId140" Type="http://schemas.openxmlformats.org/officeDocument/2006/relationships/customXml" Target="../ink/ink177.xml"/><Relationship Id="rId182" Type="http://schemas.openxmlformats.org/officeDocument/2006/relationships/customXml" Target="../ink/ink195.xml"/><Relationship Id="rId6" Type="http://schemas.openxmlformats.org/officeDocument/2006/relationships/image" Target="../media/image184.png"/><Relationship Id="rId238" Type="http://schemas.openxmlformats.org/officeDocument/2006/relationships/customXml" Target="../ink/ink204.xml"/><Relationship Id="rId291" Type="http://schemas.openxmlformats.org/officeDocument/2006/relationships/image" Target="../media/image130.png"/><Relationship Id="rId347" Type="http://schemas.openxmlformats.org/officeDocument/2006/relationships/image" Target="../media/image41.png"/><Relationship Id="rId44" Type="http://schemas.openxmlformats.org/officeDocument/2006/relationships/customXml" Target="../ink/ink131.xml"/><Relationship Id="rId86" Type="http://schemas.openxmlformats.org/officeDocument/2006/relationships/customXml" Target="../ink/ink150.xml"/><Relationship Id="rId151" Type="http://schemas.openxmlformats.org/officeDocument/2006/relationships/image" Target="../media/image26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customXml" Target="../ink/ink270.xml"/><Relationship Id="rId5" Type="http://schemas.openxmlformats.org/officeDocument/2006/relationships/image" Target="../media/image2910.png"/><Relationship Id="rId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Kinematics for 5DOF and 6DOF Manipulator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Sarot SRANG</a:t>
            </a:r>
          </a:p>
        </p:txBody>
      </p:sp>
      <p:pic>
        <p:nvPicPr>
          <p:cNvPr id="4" name="Picture 2" descr="C:\Users\I.T.C\Desktop\ITC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811" y="191161"/>
            <a:ext cx="1887459" cy="18624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9583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</p:spPr>
        <p:txBody>
          <a:bodyPr/>
          <a:lstStyle/>
          <a:p>
            <a:r>
              <a:rPr lang="en-US" dirty="0"/>
              <a:t>Kinematics of 5DOF Spatial Manipulator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039"/>
                <a:ext cx="10515600" cy="4798924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/>
                  <a:t>Calculation of the Orientation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know that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</m:oMath>
                </a14:m>
                <a:r>
                  <a:rPr lang="en-US" dirty="0"/>
                  <a:t> , so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06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</m:sSub>
                  </m:oMath>
                </a14:m>
                <a:r>
                  <a:rPr lang="en-US" dirty="0"/>
                  <a:t> depends on the first three joints</a:t>
                </a:r>
              </a:p>
              <a:p>
                <a:pPr marL="457200" lvl="1" indent="0">
                  <a:buNone/>
                </a:pPr>
                <a:r>
                  <a:rPr lang="en-US" dirty="0"/>
                  <a:t>variable, we can find its value by solving the</a:t>
                </a:r>
              </a:p>
              <a:p>
                <a:pPr marL="457200" lvl="1" indent="0">
                  <a:buNone/>
                </a:pPr>
                <a:r>
                  <a:rPr lang="en-US" dirty="0"/>
                  <a:t>forward kinematics after knowing the three joints</a:t>
                </a:r>
              </a:p>
              <a:p>
                <a:pPr marL="457200" lvl="1" indent="0">
                  <a:buNone/>
                </a:pPr>
                <a:r>
                  <a:rPr lang="en-US" dirty="0"/>
                  <a:t>values.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Require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06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039"/>
                <a:ext cx="10515600" cy="4798924"/>
              </a:xfrm>
              <a:blipFill rotWithShape="0">
                <a:blip r:embed="rId3"/>
                <a:stretch>
                  <a:fillRect l="-1217" t="-2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789" y="2819271"/>
            <a:ext cx="3716377" cy="335769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1031827" y="3640414"/>
            <a:ext cx="553792" cy="7558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1031827" y="3653293"/>
            <a:ext cx="515155" cy="7429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445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 dirty="0"/>
              <a:t>Kinematics of 5DOF Spatial Manipulator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8740"/>
                <a:ext cx="10515600" cy="512064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Rotation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from DH parameters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8740"/>
                <a:ext cx="10515600" cy="512064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4390099"/>
                  </p:ext>
                </p:extLst>
              </p:nvPr>
            </p:nvGraphicFramePr>
            <p:xfrm>
              <a:off x="1151851" y="3698146"/>
              <a:ext cx="5190140" cy="1889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75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42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04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666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713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4390099"/>
                  </p:ext>
                </p:extLst>
              </p:nvPr>
            </p:nvGraphicFramePr>
            <p:xfrm>
              <a:off x="1151851" y="3698146"/>
              <a:ext cx="5190140" cy="1889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75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42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04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666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713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503" t="-10588" r="-292350" b="-29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8160" t="-10588" r="-228221" b="-29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7714" t="-10588" r="-112571" b="-29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2487" t="-10588" r="-2073" b="-29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969" y="2230214"/>
            <a:ext cx="3716377" cy="335769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207579" y="3047986"/>
            <a:ext cx="553792" cy="7558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207579" y="3060865"/>
            <a:ext cx="515155" cy="7429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3854" y="2816672"/>
            <a:ext cx="520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Homework (verify the parameters)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D2D1881-0820-ED91-BB3C-1E84B4D7F116}"/>
                  </a:ext>
                </a:extLst>
              </p14:cNvPr>
              <p14:cNvContentPartPr/>
              <p14:nvPr/>
            </p14:nvContentPartPr>
            <p14:xfrm>
              <a:off x="2679400" y="4384426"/>
              <a:ext cx="165960" cy="179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D2D1881-0820-ED91-BB3C-1E84B4D7F1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70400" y="4375426"/>
                <a:ext cx="18360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FE89CEC-B4AF-6728-3709-7A6367F9AD09}"/>
              </a:ext>
            </a:extLst>
          </p:cNvPr>
          <p:cNvGrpSpPr/>
          <p:nvPr/>
        </p:nvGrpSpPr>
        <p:grpSpPr>
          <a:xfrm>
            <a:off x="4396405" y="4338346"/>
            <a:ext cx="255960" cy="232920"/>
            <a:chOff x="10512671" y="2832939"/>
            <a:chExt cx="25596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4B3F1F6-C47C-AA6B-72A1-112B675BBF4A}"/>
                    </a:ext>
                  </a:extLst>
                </p14:cNvPr>
                <p14:cNvContentPartPr/>
                <p14:nvPr/>
              </p14:nvContentPartPr>
              <p14:xfrm>
                <a:off x="10512671" y="2832939"/>
                <a:ext cx="158040" cy="214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92A334E-6498-C8C6-907B-DC43362C68E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495031" y="2815299"/>
                  <a:ext cx="1936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D19648-60AA-1B77-FD47-B2EDE6B4D142}"/>
                    </a:ext>
                  </a:extLst>
                </p14:cNvPr>
                <p14:cNvContentPartPr/>
                <p14:nvPr/>
              </p14:nvContentPartPr>
              <p14:xfrm>
                <a:off x="10718951" y="2987019"/>
                <a:ext cx="49680" cy="788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D1DBAAB-5996-956B-BDFD-7879EE16A2B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700951" y="2969379"/>
                  <a:ext cx="8532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8DFF047-68AE-91D4-6D01-0F81A91AC324}"/>
                  </a:ext>
                </a:extLst>
              </p14:cNvPr>
              <p14:cNvContentPartPr/>
              <p14:nvPr/>
            </p14:nvContentPartPr>
            <p14:xfrm>
              <a:off x="5462079" y="4362826"/>
              <a:ext cx="189000" cy="181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8DFF047-68AE-91D4-6D01-0F81A91AC32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44079" y="4344826"/>
                <a:ext cx="2246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C17938F-C1C0-025B-7502-922A8AF54BDC}"/>
                  </a:ext>
                </a:extLst>
              </p14:cNvPr>
              <p14:cNvContentPartPr/>
              <p14:nvPr/>
            </p14:nvContentPartPr>
            <p14:xfrm>
              <a:off x="2682280" y="4375426"/>
              <a:ext cx="189360" cy="214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C17938F-C1C0-025B-7502-922A8AF54BD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64314" y="4357426"/>
                <a:ext cx="224932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3AC5786-D663-0D40-41B2-8B6E9C8AB2E4}"/>
                  </a:ext>
                </a:extLst>
              </p14:cNvPr>
              <p14:cNvContentPartPr/>
              <p14:nvPr/>
            </p14:nvContentPartPr>
            <p14:xfrm>
              <a:off x="3426040" y="4340866"/>
              <a:ext cx="240120" cy="176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3AC5786-D663-0D40-41B2-8B6E9C8AB2E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08040" y="4322866"/>
                <a:ext cx="2757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13FA6A4-640C-FDCF-3E0C-54298C2E24C0}"/>
                  </a:ext>
                </a:extLst>
              </p14:cNvPr>
              <p14:cNvContentPartPr/>
              <p14:nvPr/>
            </p14:nvContentPartPr>
            <p14:xfrm>
              <a:off x="2683720" y="4772866"/>
              <a:ext cx="164520" cy="237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13FA6A4-640C-FDCF-3E0C-54298C2E24C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65720" y="4754839"/>
                <a:ext cx="200160" cy="272934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DCCB83A-8FC3-9457-847B-A0FBE87D28DE}"/>
              </a:ext>
            </a:extLst>
          </p:cNvPr>
          <p:cNvGrpSpPr/>
          <p:nvPr/>
        </p:nvGrpSpPr>
        <p:grpSpPr>
          <a:xfrm>
            <a:off x="3373120" y="4771786"/>
            <a:ext cx="432720" cy="341280"/>
            <a:chOff x="9722471" y="3266379"/>
            <a:chExt cx="43272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90B44AC-86BB-E18D-83AF-5A8575111343}"/>
                    </a:ext>
                  </a:extLst>
                </p14:cNvPr>
                <p14:cNvContentPartPr/>
                <p14:nvPr/>
              </p14:nvContentPartPr>
              <p14:xfrm>
                <a:off x="9722471" y="3365379"/>
                <a:ext cx="130680" cy="6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691DC78-1E3F-D455-E869-D37D3F737CA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04831" y="3347739"/>
                  <a:ext cx="166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3950B46-E388-D8C9-C9BB-F37DC0E4485F}"/>
                    </a:ext>
                  </a:extLst>
                </p14:cNvPr>
                <p14:cNvContentPartPr/>
                <p14:nvPr/>
              </p14:nvContentPartPr>
              <p14:xfrm>
                <a:off x="9931631" y="3313899"/>
                <a:ext cx="360" cy="46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C94FFC5-52B3-D080-0857-9D681245C28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13991" y="3295899"/>
                  <a:ext cx="36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E310981-2FF7-72D2-7E02-A9B90ECD0292}"/>
                    </a:ext>
                  </a:extLst>
                </p14:cNvPr>
                <p14:cNvContentPartPr/>
                <p14:nvPr/>
              </p14:nvContentPartPr>
              <p14:xfrm>
                <a:off x="9997871" y="3300219"/>
                <a:ext cx="11520" cy="64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3EFE2E9-E91A-151D-E26D-7B50BB07CA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79871" y="3282579"/>
                  <a:ext cx="47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D084678-6887-6240-7BD4-2DEC3B2F4CBB}"/>
                    </a:ext>
                  </a:extLst>
                </p14:cNvPr>
                <p14:cNvContentPartPr/>
                <p14:nvPr/>
              </p14:nvContentPartPr>
              <p14:xfrm>
                <a:off x="9879791" y="3266379"/>
                <a:ext cx="227520" cy="37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0475D7A-AC36-B1D1-2AE8-3067B6DF998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62151" y="3248739"/>
                  <a:ext cx="263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ACA5E5B-99AD-94CF-375B-854B865606CB}"/>
                    </a:ext>
                  </a:extLst>
                </p14:cNvPr>
                <p14:cNvContentPartPr/>
                <p14:nvPr/>
              </p14:nvContentPartPr>
              <p14:xfrm>
                <a:off x="9913991" y="3436659"/>
                <a:ext cx="167760" cy="3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4450DB1-87B4-3A00-BFFB-459F225BB70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96351" y="3418659"/>
                  <a:ext cx="203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C4314D3-A5C0-5C73-7304-088E194CF2CE}"/>
                    </a:ext>
                  </a:extLst>
                </p14:cNvPr>
                <p14:cNvContentPartPr/>
                <p14:nvPr/>
              </p14:nvContentPartPr>
              <p14:xfrm>
                <a:off x="10005071" y="3494619"/>
                <a:ext cx="150120" cy="113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D300256-64CC-3324-448D-62D89CA6B39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987071" y="3476619"/>
                  <a:ext cx="185760" cy="14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CADFD82-9F72-D7BB-55D8-668A6A4D99E9}"/>
                  </a:ext>
                </a:extLst>
              </p14:cNvPr>
              <p14:cNvContentPartPr/>
              <p14:nvPr/>
            </p14:nvContentPartPr>
            <p14:xfrm>
              <a:off x="4450765" y="4811746"/>
              <a:ext cx="203040" cy="182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CADFD82-9F72-D7BB-55D8-668A6A4D99E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32765" y="4793746"/>
                <a:ext cx="2386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3CA09B3-58C4-AA03-6782-574AE32C8981}"/>
                  </a:ext>
                </a:extLst>
              </p14:cNvPr>
              <p14:cNvContentPartPr/>
              <p14:nvPr/>
            </p14:nvContentPartPr>
            <p14:xfrm>
              <a:off x="5511039" y="4796266"/>
              <a:ext cx="202680" cy="196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3CA09B3-58C4-AA03-6782-574AE32C898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493039" y="4778266"/>
                <a:ext cx="238320" cy="23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81116C4A-6EF3-894D-6144-3C6ACF87F27D}"/>
              </a:ext>
            </a:extLst>
          </p:cNvPr>
          <p:cNvGrpSpPr/>
          <p:nvPr/>
        </p:nvGrpSpPr>
        <p:grpSpPr>
          <a:xfrm>
            <a:off x="2670040" y="5258506"/>
            <a:ext cx="299880" cy="262440"/>
            <a:chOff x="9019391" y="3753099"/>
            <a:chExt cx="29988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83D93E1-D99A-6236-B5B3-763A29ADBA61}"/>
                    </a:ext>
                  </a:extLst>
                </p14:cNvPr>
                <p14:cNvContentPartPr/>
                <p14:nvPr/>
              </p14:nvContentPartPr>
              <p14:xfrm>
                <a:off x="9019391" y="3753099"/>
                <a:ext cx="121320" cy="195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B3F14DD-1C94-1603-EBA6-CCA86E4E85F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001391" y="3735099"/>
                  <a:ext cx="1569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CD2364C-42A6-FC3C-FE59-400F4B570181}"/>
                    </a:ext>
                  </a:extLst>
                </p14:cNvPr>
                <p14:cNvContentPartPr/>
                <p14:nvPr/>
              </p14:nvContentPartPr>
              <p14:xfrm>
                <a:off x="9192191" y="3914019"/>
                <a:ext cx="127080" cy="1015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C826048-17D4-DC06-6F03-7B76729C55E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74551" y="3896019"/>
                  <a:ext cx="162720" cy="13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052E241-B5E8-A24F-B25B-DEAFE2873391}"/>
                  </a:ext>
                </a:extLst>
              </p14:cNvPr>
              <p14:cNvContentPartPr/>
              <p14:nvPr/>
            </p14:nvContentPartPr>
            <p14:xfrm>
              <a:off x="3521080" y="5357866"/>
              <a:ext cx="204120" cy="163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052E241-B5E8-A24F-B25B-DEAFE287339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503080" y="5339866"/>
                <a:ext cx="2397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13B9E25-1525-5B97-F81E-509C97618C60}"/>
                  </a:ext>
                </a:extLst>
              </p14:cNvPr>
              <p14:cNvContentPartPr/>
              <p14:nvPr/>
            </p14:nvContentPartPr>
            <p14:xfrm>
              <a:off x="4438165" y="5297386"/>
              <a:ext cx="206640" cy="166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13B9E25-1525-5B97-F81E-509C97618C6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420196" y="5279386"/>
                <a:ext cx="242218" cy="20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D73581AB-320C-ACC7-8435-99C7322DD497}"/>
              </a:ext>
            </a:extLst>
          </p:cNvPr>
          <p:cNvGrpSpPr/>
          <p:nvPr/>
        </p:nvGrpSpPr>
        <p:grpSpPr>
          <a:xfrm>
            <a:off x="5789319" y="4233946"/>
            <a:ext cx="666360" cy="298440"/>
            <a:chOff x="11640191" y="2778219"/>
            <a:chExt cx="66636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1672CAD-9DBB-4FB2-B0FF-F9820CCE864F}"/>
                    </a:ext>
                  </a:extLst>
                </p14:cNvPr>
                <p14:cNvContentPartPr/>
                <p14:nvPr/>
              </p14:nvContentPartPr>
              <p14:xfrm>
                <a:off x="11640191" y="2957499"/>
                <a:ext cx="179640" cy="468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600D99C-4A2C-E826-79A5-1E2A906F0DB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622191" y="2939499"/>
                  <a:ext cx="215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FF47F3C-87B2-0E6E-69A1-C9DBD02B2E7A}"/>
                    </a:ext>
                  </a:extLst>
                </p14:cNvPr>
                <p14:cNvContentPartPr/>
                <p14:nvPr/>
              </p14:nvContentPartPr>
              <p14:xfrm>
                <a:off x="11715791" y="2939499"/>
                <a:ext cx="14040" cy="1371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88B2527-F58B-063E-6F20-9A3E11DD240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697791" y="2921859"/>
                  <a:ext cx="49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E975145-50B8-0F9D-AA1B-DF9FF4EA8425}"/>
                    </a:ext>
                  </a:extLst>
                </p14:cNvPr>
                <p14:cNvContentPartPr/>
                <p14:nvPr/>
              </p14:nvContentPartPr>
              <p14:xfrm>
                <a:off x="11870231" y="2844819"/>
                <a:ext cx="11520" cy="142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EFBD498-5F56-F85C-6D35-8CEBDFC8ADA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852591" y="2827179"/>
                  <a:ext cx="47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C0DEBB2-6692-55E8-34DF-5F7FD6A322D3}"/>
                    </a:ext>
                  </a:extLst>
                </p14:cNvPr>
                <p14:cNvContentPartPr/>
                <p14:nvPr/>
              </p14:nvContentPartPr>
              <p14:xfrm>
                <a:off x="11885351" y="2836179"/>
                <a:ext cx="79920" cy="116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7820589-1BA3-1B3D-E18E-D548AB782A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867711" y="2818539"/>
                  <a:ext cx="115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4BF2009-BA88-915F-91AD-15C352EB61F7}"/>
                    </a:ext>
                  </a:extLst>
                </p14:cNvPr>
                <p14:cNvContentPartPr/>
                <p14:nvPr/>
              </p14:nvContentPartPr>
              <p14:xfrm>
                <a:off x="11888591" y="2996019"/>
                <a:ext cx="104760" cy="19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C5C6F46-BD8C-FAE2-E942-A5C81C75AF2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870951" y="2978379"/>
                  <a:ext cx="140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03B1971-793C-42B3-5B37-33F05AD73C9D}"/>
                    </a:ext>
                  </a:extLst>
                </p14:cNvPr>
                <p14:cNvContentPartPr/>
                <p14:nvPr/>
              </p14:nvContentPartPr>
              <p14:xfrm>
                <a:off x="12014231" y="2778219"/>
                <a:ext cx="131400" cy="147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7D881FD-2D7B-D2BC-B39A-3B49E21161D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996231" y="2760219"/>
                  <a:ext cx="167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272F97-D680-EB8B-B143-39A2ED656664}"/>
                    </a:ext>
                  </a:extLst>
                </p14:cNvPr>
                <p14:cNvContentPartPr/>
                <p14:nvPr/>
              </p14:nvContentPartPr>
              <p14:xfrm>
                <a:off x="12179471" y="2894139"/>
                <a:ext cx="52560" cy="56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4ED6C03-B55C-BCF6-EAD2-D1782A13185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161831" y="2876499"/>
                  <a:ext cx="88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A3F67F-9AA4-E11D-B76E-D4AF920A9079}"/>
                    </a:ext>
                  </a:extLst>
                </p14:cNvPr>
                <p14:cNvContentPartPr/>
                <p14:nvPr/>
              </p14:nvContentPartPr>
              <p14:xfrm>
                <a:off x="12192431" y="2898819"/>
                <a:ext cx="45000" cy="162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381845F-D907-6FD4-1126-A4345AE82FC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174431" y="2880819"/>
                  <a:ext cx="806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E3B427-904A-6ECA-9757-9C031057D0A1}"/>
                    </a:ext>
                  </a:extLst>
                </p14:cNvPr>
                <p14:cNvContentPartPr/>
                <p14:nvPr/>
              </p14:nvContentPartPr>
              <p14:xfrm>
                <a:off x="12206471" y="3043539"/>
                <a:ext cx="100080" cy="169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758AAA0-5D5D-63DF-C90F-AFC599EB805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188831" y="3025539"/>
                  <a:ext cx="13572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E84A03C-9D93-0F55-272C-6BFD0CB338CB}"/>
              </a:ext>
            </a:extLst>
          </p:cNvPr>
          <p:cNvGrpSpPr/>
          <p:nvPr/>
        </p:nvGrpSpPr>
        <p:grpSpPr>
          <a:xfrm>
            <a:off x="5901639" y="4781146"/>
            <a:ext cx="745920" cy="219960"/>
            <a:chOff x="11752511" y="3325419"/>
            <a:chExt cx="74592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34CB4DF-5380-188E-46B1-B780F0CFF48B}"/>
                    </a:ext>
                  </a:extLst>
                </p14:cNvPr>
                <p14:cNvContentPartPr/>
                <p14:nvPr/>
              </p14:nvContentPartPr>
              <p14:xfrm>
                <a:off x="11752511" y="3437379"/>
                <a:ext cx="126360" cy="450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85128B8-5D81-735C-CD33-EDFB6B6902D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734511" y="3419379"/>
                  <a:ext cx="1620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7058528-C099-F85F-19BA-34616C1F5CF5}"/>
                    </a:ext>
                  </a:extLst>
                </p14:cNvPr>
                <p14:cNvContentPartPr/>
                <p14:nvPr/>
              </p14:nvContentPartPr>
              <p14:xfrm>
                <a:off x="11827391" y="3417939"/>
                <a:ext cx="21960" cy="127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63BCD4E-7701-BC65-3B4C-0884251B520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809391" y="3399939"/>
                  <a:ext cx="57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673FA9C-345F-F2D1-5D83-0EBFBCFFFF01}"/>
                    </a:ext>
                  </a:extLst>
                </p14:cNvPr>
                <p14:cNvContentPartPr/>
                <p14:nvPr/>
              </p14:nvContentPartPr>
              <p14:xfrm>
                <a:off x="11993711" y="3374739"/>
                <a:ext cx="15480" cy="864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D945AC7-C369-B452-F72B-803C7178D9C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976071" y="3357099"/>
                  <a:ext cx="511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D251D6-2CD0-BA5B-F208-1BC4AD846D9D}"/>
                    </a:ext>
                  </a:extLst>
                </p14:cNvPr>
                <p14:cNvContentPartPr/>
                <p14:nvPr/>
              </p14:nvContentPartPr>
              <p14:xfrm>
                <a:off x="12013151" y="3352419"/>
                <a:ext cx="104040" cy="1659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5B53A27-F696-D628-C43C-86AD078AA52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995151" y="3334779"/>
                  <a:ext cx="139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49B75F5-874C-10B7-E2C9-892C95832EB5}"/>
                    </a:ext>
                  </a:extLst>
                </p14:cNvPr>
                <p14:cNvContentPartPr/>
                <p14:nvPr/>
              </p14:nvContentPartPr>
              <p14:xfrm>
                <a:off x="12129071" y="3325419"/>
                <a:ext cx="177480" cy="171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59C9DF1-0673-7BBA-91EE-5D346C9A4A7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111431" y="3307419"/>
                  <a:ext cx="2131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341C64E-BC31-3116-C762-0BBDAE1D97BD}"/>
                    </a:ext>
                  </a:extLst>
                </p14:cNvPr>
                <p14:cNvContentPartPr/>
                <p14:nvPr/>
              </p14:nvContentPartPr>
              <p14:xfrm>
                <a:off x="12333191" y="3450699"/>
                <a:ext cx="165240" cy="799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C441DD9-C8CA-44BE-8A35-6A791023518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315551" y="3433059"/>
                  <a:ext cx="2008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35D6DF-A30C-B8DB-1396-4A68DFC0A369}"/>
              </a:ext>
            </a:extLst>
          </p:cNvPr>
          <p:cNvGrpSpPr/>
          <p:nvPr/>
        </p:nvGrpSpPr>
        <p:grpSpPr>
          <a:xfrm>
            <a:off x="5903799" y="5254186"/>
            <a:ext cx="660960" cy="245160"/>
            <a:chOff x="11754671" y="3798459"/>
            <a:chExt cx="66096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6120146-24DC-45FF-CB9A-A2DCFF92695B}"/>
                    </a:ext>
                  </a:extLst>
                </p14:cNvPr>
                <p14:cNvContentPartPr/>
                <p14:nvPr/>
              </p14:nvContentPartPr>
              <p14:xfrm>
                <a:off x="11754671" y="3911139"/>
                <a:ext cx="124560" cy="327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7A00D8E-1A99-31E4-E0B4-41FCB436757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737031" y="3893499"/>
                  <a:ext cx="1602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CB6058F-42A6-930A-2FD4-75F37FF52C4E}"/>
                    </a:ext>
                  </a:extLst>
                </p14:cNvPr>
                <p14:cNvContentPartPr/>
                <p14:nvPr/>
              </p14:nvContentPartPr>
              <p14:xfrm>
                <a:off x="11824151" y="3891699"/>
                <a:ext cx="18720" cy="130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8AE19DD-9E4D-FE0F-7D1F-C3316EA56F8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806151" y="3874059"/>
                  <a:ext cx="543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A7CC4F3-2680-9A51-1C68-92F72D739B73}"/>
                    </a:ext>
                  </a:extLst>
                </p14:cNvPr>
                <p14:cNvContentPartPr/>
                <p14:nvPr/>
              </p14:nvContentPartPr>
              <p14:xfrm>
                <a:off x="11973911" y="3856779"/>
                <a:ext cx="22680" cy="900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AE10185-3558-3B89-13B4-2223B943D76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956271" y="3838779"/>
                  <a:ext cx="583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716508F-701C-8BC7-B0F0-F4ACE4DB5E0E}"/>
                    </a:ext>
                  </a:extLst>
                </p14:cNvPr>
                <p14:cNvContentPartPr/>
                <p14:nvPr/>
              </p14:nvContentPartPr>
              <p14:xfrm>
                <a:off x="11998751" y="3818619"/>
                <a:ext cx="135720" cy="178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6DE0087-BF8D-EE29-9267-82EB3E282C6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980751" y="3800979"/>
                  <a:ext cx="171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35115BA-6C52-B74F-D5DA-37945755AD24}"/>
                    </a:ext>
                  </a:extLst>
                </p14:cNvPr>
                <p14:cNvContentPartPr/>
                <p14:nvPr/>
              </p14:nvContentPartPr>
              <p14:xfrm>
                <a:off x="12153191" y="3798459"/>
                <a:ext cx="174960" cy="172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AAAF6FC-C52A-C9F7-78F2-70ACC5050B5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135191" y="3780459"/>
                  <a:ext cx="210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449CA16-4419-411B-20B4-A169F75563D8}"/>
                    </a:ext>
                  </a:extLst>
                </p14:cNvPr>
                <p14:cNvContentPartPr/>
                <p14:nvPr/>
              </p14:nvContentPartPr>
              <p14:xfrm>
                <a:off x="12342911" y="3916539"/>
                <a:ext cx="72720" cy="1270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B5E2227-92A9-4058-D53D-AF4E19E0607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324911" y="3898899"/>
                  <a:ext cx="10836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C808607-4ABF-584E-A4EC-394A57105DB6}"/>
              </a:ext>
            </a:extLst>
          </p:cNvPr>
          <p:cNvGrpSpPr/>
          <p:nvPr/>
        </p:nvGrpSpPr>
        <p:grpSpPr>
          <a:xfrm>
            <a:off x="5287119" y="5144026"/>
            <a:ext cx="400320" cy="291960"/>
            <a:chOff x="11137991" y="3688299"/>
            <a:chExt cx="40032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186FF63-E586-1147-AB2E-0C3BCFDEB698}"/>
                    </a:ext>
                  </a:extLst>
                </p14:cNvPr>
                <p14:cNvContentPartPr/>
                <p14:nvPr/>
              </p14:nvContentPartPr>
              <p14:xfrm>
                <a:off x="11137991" y="3843819"/>
                <a:ext cx="141480" cy="399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BAA2732-DBB5-F139-FA62-74621FD7459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120351" y="3826179"/>
                  <a:ext cx="1771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60D672D-2DE6-F8D1-7C36-AE4B169F19D4}"/>
                    </a:ext>
                  </a:extLst>
                </p14:cNvPr>
                <p14:cNvContentPartPr/>
                <p14:nvPr/>
              </p14:nvContentPartPr>
              <p14:xfrm>
                <a:off x="11338151" y="3780819"/>
                <a:ext cx="360" cy="777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F549429-96A6-5501-8A43-D0A8199A2F4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320151" y="3762819"/>
                  <a:ext cx="36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21E0754-5FCA-770E-8037-8C9B2FC435B3}"/>
                    </a:ext>
                  </a:extLst>
                </p14:cNvPr>
                <p14:cNvContentPartPr/>
                <p14:nvPr/>
              </p14:nvContentPartPr>
              <p14:xfrm>
                <a:off x="11388191" y="3739779"/>
                <a:ext cx="10800" cy="986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919A97F-1D8D-6A13-360B-CD41C16C967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370551" y="3722139"/>
                  <a:ext cx="464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85BBF4D-0157-BFB4-9A28-95C8E9E3A836}"/>
                    </a:ext>
                  </a:extLst>
                </p14:cNvPr>
                <p14:cNvContentPartPr/>
                <p14:nvPr/>
              </p14:nvContentPartPr>
              <p14:xfrm>
                <a:off x="11235911" y="3688299"/>
                <a:ext cx="302400" cy="928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54C2924-AA84-FD9C-CB7D-71F5A65DC90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218271" y="3670299"/>
                  <a:ext cx="3380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D217482-7956-C041-00A1-F90C36BD9991}"/>
                    </a:ext>
                  </a:extLst>
                </p14:cNvPr>
                <p14:cNvContentPartPr/>
                <p14:nvPr/>
              </p14:nvContentPartPr>
              <p14:xfrm>
                <a:off x="11265431" y="3911139"/>
                <a:ext cx="229680" cy="691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4DF3533-4763-B02E-E7DD-D9F9F954F3F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247791" y="3893499"/>
                  <a:ext cx="265320" cy="10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8F1D9BF-967A-7342-DA09-BEC2BEF4792C}"/>
                  </a:ext>
                </a:extLst>
              </p14:cNvPr>
              <p14:cNvContentPartPr/>
              <p14:nvPr/>
            </p14:nvContentPartPr>
            <p14:xfrm>
              <a:off x="5570439" y="5453626"/>
              <a:ext cx="189000" cy="846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8F1D9BF-967A-7342-DA09-BEC2BEF4792C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5552439" y="5435549"/>
                <a:ext cx="224640" cy="1203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4109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dirty="0"/>
              <a:t>Kinematics of 5DOF Spatial Manipulator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8700"/>
                <a:ext cx="10515600" cy="5554980"/>
              </a:xfrm>
            </p:spPr>
            <p:txBody>
              <a:bodyPr/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Rotation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	from DH parameters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the given rotation matrix of the end-effector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8700"/>
                <a:ext cx="10515600" cy="55549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469" y="1692275"/>
            <a:ext cx="3716377" cy="335769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0763772" y="2532830"/>
            <a:ext cx="553792" cy="7558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0763772" y="2545709"/>
            <a:ext cx="515155" cy="7429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58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015"/>
          </a:xfrm>
        </p:spPr>
        <p:txBody>
          <a:bodyPr/>
          <a:lstStyle/>
          <a:p>
            <a:r>
              <a:rPr lang="en-US" dirty="0"/>
              <a:t>Kinematics of 5DOF Spatial Manipulator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0160"/>
                <a:ext cx="10515600" cy="516636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Inverse Orientation Problem: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atan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atan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0160"/>
                <a:ext cx="10515600" cy="5166360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756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015"/>
          </a:xfrm>
        </p:spPr>
        <p:txBody>
          <a:bodyPr/>
          <a:lstStyle/>
          <a:p>
            <a:r>
              <a:rPr lang="en-US" dirty="0"/>
              <a:t>Kinematics of 5DOF Spatial Manipulator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5780" y="1825625"/>
                <a:ext cx="1129284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atan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</m:e>
                    </m:func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atan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780" y="1825625"/>
                <a:ext cx="11292840" cy="4351338"/>
              </a:xfrm>
              <a:blipFill rotWithShape="0">
                <a:blip r:embed="rId3"/>
                <a:stretch>
                  <a:fillRect l="-107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973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Kinematics of 6DOF Spatial Manipulator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2944"/>
                <a:ext cx="10515600" cy="4351338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Forward Kinematics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, we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06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	where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Trans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Rot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Tran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Ro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2944"/>
                <a:ext cx="10515600" cy="4351338"/>
              </a:xfrm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808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F82F423B-8C96-DC81-2879-ECEDDDFD69A2}"/>
              </a:ext>
            </a:extLst>
          </p:cNvPr>
          <p:cNvGrpSpPr/>
          <p:nvPr/>
        </p:nvGrpSpPr>
        <p:grpSpPr>
          <a:xfrm>
            <a:off x="155998" y="122714"/>
            <a:ext cx="8618822" cy="3882903"/>
            <a:chOff x="2460092" y="2795803"/>
            <a:chExt cx="8618822" cy="388290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E049551-BDC7-7D34-E750-D73F64C9356A}"/>
                </a:ext>
              </a:extLst>
            </p:cNvPr>
            <p:cNvGrpSpPr/>
            <p:nvPr/>
          </p:nvGrpSpPr>
          <p:grpSpPr>
            <a:xfrm>
              <a:off x="2460092" y="2795803"/>
              <a:ext cx="8618822" cy="3882903"/>
              <a:chOff x="2460092" y="2795803"/>
              <a:chExt cx="8618822" cy="3882903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FCCF49ED-1452-3A79-BBA3-95D1667D48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0092" y="2795803"/>
                <a:ext cx="8316495" cy="3882903"/>
              </a:xfrm>
              <a:prstGeom prst="rect">
                <a:avLst/>
              </a:prstGeom>
            </p:spPr>
          </p:pic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7AB525A-1A77-DCF9-0821-F21B00B5DD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3885" y="4330319"/>
                <a:ext cx="975907" cy="15153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FF21EC52-1E06-8C28-86B7-F3C0D0A7A492}"/>
                      </a:ext>
                    </a:extLst>
                  </p:cNvPr>
                  <p:cNvSpPr txBox="1"/>
                  <p:nvPr/>
                </p:nvSpPr>
                <p:spPr>
                  <a:xfrm>
                    <a:off x="3983403" y="3939528"/>
                    <a:ext cx="493022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FF21EC52-1E06-8C28-86B7-F3C0D0A7A4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3403" y="3939528"/>
                    <a:ext cx="493022" cy="38151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2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B1975DD-7D57-AA03-0DFE-3FD62F6B71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590" y="2890907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B1975DD-7D57-AA03-0DFE-3FD62F6B71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6590" y="2890907"/>
                    <a:ext cx="41212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DE73F3F-5996-3399-DB3E-061B92D7C202}"/>
                      </a:ext>
                    </a:extLst>
                  </p:cNvPr>
                  <p:cNvSpPr txBox="1"/>
                  <p:nvPr/>
                </p:nvSpPr>
                <p:spPr>
                  <a:xfrm>
                    <a:off x="4243730" y="3327651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DE73F3F-5996-3399-DB3E-061B92D7C2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3730" y="3327651"/>
                    <a:ext cx="41212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A6485225-216A-08BB-3745-411A638D2A9F}"/>
                      </a:ext>
                    </a:extLst>
                  </p:cNvPr>
                  <p:cNvSpPr txBox="1"/>
                  <p:nvPr/>
                </p:nvSpPr>
                <p:spPr>
                  <a:xfrm>
                    <a:off x="5868982" y="3276720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A6485225-216A-08BB-3745-411A638D2A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8982" y="3276720"/>
                    <a:ext cx="41212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5747AAC-3A51-9BAD-5EFF-1B4607FDE718}"/>
                  </a:ext>
                </a:extLst>
              </p:cNvPr>
              <p:cNvGrpSpPr/>
              <p:nvPr/>
            </p:nvGrpSpPr>
            <p:grpSpPr>
              <a:xfrm>
                <a:off x="4867088" y="3253087"/>
                <a:ext cx="714806" cy="890511"/>
                <a:chOff x="5620885" y="3378366"/>
                <a:chExt cx="714806" cy="890511"/>
              </a:xfrm>
            </p:grpSpPr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5BE089CE-3735-B91E-995B-B9146C87B791}"/>
                    </a:ext>
                  </a:extLst>
                </p:cNvPr>
                <p:cNvCxnSpPr/>
                <p:nvPr/>
              </p:nvCxnSpPr>
              <p:spPr>
                <a:xfrm flipV="1">
                  <a:off x="5828168" y="3751707"/>
                  <a:ext cx="14966" cy="51717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2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51C0203D-24AF-8AFB-CB92-1FFBC77449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0885" y="3378366"/>
                      <a:ext cx="714806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3,4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51C0203D-24AF-8AFB-CB92-1FFBC774495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20885" y="3378366"/>
                      <a:ext cx="714806" cy="38151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E7DA7098-E217-B3E2-E8D0-B0C3736AF585}"/>
                      </a:ext>
                    </a:extLst>
                  </p:cNvPr>
                  <p:cNvSpPr txBox="1"/>
                  <p:nvPr/>
                </p:nvSpPr>
                <p:spPr>
                  <a:xfrm>
                    <a:off x="7867806" y="2937583"/>
                    <a:ext cx="7084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E7DA7098-E217-B3E2-E8D0-B0C3736AF5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7806" y="2937583"/>
                    <a:ext cx="70847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E73CCBFA-6203-EFCF-F002-E0BE98495FDF}"/>
                      </a:ext>
                    </a:extLst>
                  </p:cNvPr>
                  <p:cNvSpPr txBox="1"/>
                  <p:nvPr/>
                </p:nvSpPr>
                <p:spPr>
                  <a:xfrm>
                    <a:off x="8326558" y="3981772"/>
                    <a:ext cx="522600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4′,6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E73CCBFA-6203-EFCF-F002-E0BE98495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6558" y="3981772"/>
                    <a:ext cx="522600" cy="38151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34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68115BEC-4654-92E2-C599-4166A3D7A796}"/>
                      </a:ext>
                    </a:extLst>
                  </p:cNvPr>
                  <p:cNvSpPr txBox="1"/>
                  <p:nvPr/>
                </p:nvSpPr>
                <p:spPr>
                  <a:xfrm>
                    <a:off x="3615086" y="3308068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68115BEC-4654-92E2-C599-4166A3D7A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5086" y="3308068"/>
                    <a:ext cx="412124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FEF6BFFE-C867-8C5E-F3E3-16A9B2314652}"/>
                      </a:ext>
                    </a:extLst>
                  </p:cNvPr>
                  <p:cNvSpPr txBox="1"/>
                  <p:nvPr/>
                </p:nvSpPr>
                <p:spPr>
                  <a:xfrm>
                    <a:off x="3392780" y="5091731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FEF6BFFE-C867-8C5E-F3E3-16A9B23146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2780" y="5091731"/>
                    <a:ext cx="41212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8744A3B-6953-C2C6-21C7-0B8D0D4CB2C3}"/>
                      </a:ext>
                    </a:extLst>
                  </p:cNvPr>
                  <p:cNvSpPr txBox="1"/>
                  <p:nvPr/>
                </p:nvSpPr>
                <p:spPr>
                  <a:xfrm>
                    <a:off x="5374899" y="3741363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8744A3B-6953-C2C6-21C7-0B8D0D4CB2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4899" y="3741363"/>
                    <a:ext cx="41212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6DCA7BF2-4FEA-0895-0F9B-3F8744E7B8EF}"/>
                      </a:ext>
                    </a:extLst>
                  </p:cNvPr>
                  <p:cNvSpPr txBox="1"/>
                  <p:nvPr/>
                </p:nvSpPr>
                <p:spPr>
                  <a:xfrm>
                    <a:off x="7219135" y="4041873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6DCA7BF2-4FEA-0895-0F9B-3F8744E7B8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9135" y="4041873"/>
                    <a:ext cx="412124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BE88A1D0-E1C1-D9F3-200B-A508C55D9863}"/>
                      </a:ext>
                    </a:extLst>
                  </p:cNvPr>
                  <p:cNvSpPr txBox="1"/>
                  <p:nvPr/>
                </p:nvSpPr>
                <p:spPr>
                  <a:xfrm>
                    <a:off x="7323945" y="3306915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BE88A1D0-E1C1-D9F3-200B-A508C55D98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3945" y="3306915"/>
                    <a:ext cx="412124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072D6E0-EC62-0A1B-E51F-6597D8E3C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6527" y="4854837"/>
                <a:ext cx="26029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2372B4A-8ED3-2158-A03E-1C1F77005B9E}"/>
                  </a:ext>
                </a:extLst>
              </p:cNvPr>
              <p:cNvCxnSpPr/>
              <p:nvPr/>
            </p:nvCxnSpPr>
            <p:spPr>
              <a:xfrm flipV="1">
                <a:off x="7900452" y="4747915"/>
                <a:ext cx="115778" cy="234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BF47124-52C1-8C6B-5B8E-E2B9E55F34FB}"/>
                  </a:ext>
                </a:extLst>
              </p:cNvPr>
              <p:cNvCxnSpPr/>
              <p:nvPr/>
            </p:nvCxnSpPr>
            <p:spPr>
              <a:xfrm flipV="1">
                <a:off x="10532541" y="4750746"/>
                <a:ext cx="115778" cy="234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24F210D-714C-B59D-14D4-326A970BDD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055" y="4826681"/>
                <a:ext cx="2909577" cy="298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ACF7964-23AD-2F19-984B-D6DEA03A4F92}"/>
                  </a:ext>
                </a:extLst>
              </p:cNvPr>
              <p:cNvCxnSpPr/>
              <p:nvPr/>
            </p:nvCxnSpPr>
            <p:spPr>
              <a:xfrm flipV="1">
                <a:off x="4952005" y="4714939"/>
                <a:ext cx="115778" cy="234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A31FA1CE-5DBB-7B9A-3226-C6671F53D289}"/>
                      </a:ext>
                    </a:extLst>
                  </p:cNvPr>
                  <p:cNvSpPr txBox="1"/>
                  <p:nvPr/>
                </p:nvSpPr>
                <p:spPr>
                  <a:xfrm>
                    <a:off x="5746843" y="4445831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A31FA1CE-5DBB-7B9A-3226-C6671F53D2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6843" y="4445831"/>
                    <a:ext cx="41212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A89B0AE4-4FB1-A59C-E5AB-406049671EAD}"/>
                      </a:ext>
                    </a:extLst>
                  </p:cNvPr>
                  <p:cNvSpPr txBox="1"/>
                  <p:nvPr/>
                </p:nvSpPr>
                <p:spPr>
                  <a:xfrm>
                    <a:off x="9022124" y="4530273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A89B0AE4-4FB1-A59C-E5AB-406049671E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2124" y="4530273"/>
                    <a:ext cx="412124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0D1D3B36-8598-C31A-E78B-F88CFD4CDA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618" y="4379136"/>
                <a:ext cx="364752" cy="913962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027ADD25-C00B-8781-651B-319ADEFCDE5C}"/>
                      </a:ext>
                    </a:extLst>
                  </p:cNvPr>
                  <p:cNvSpPr txBox="1"/>
                  <p:nvPr/>
                </p:nvSpPr>
                <p:spPr>
                  <a:xfrm>
                    <a:off x="4097334" y="4383683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027ADD25-C00B-8781-651B-319ADEFCDE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7334" y="4383683"/>
                    <a:ext cx="412124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C8EA83A-135F-E0F5-E420-E7B2447DB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8664" y="4815791"/>
                <a:ext cx="15660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263BA6C-71E3-78FE-E70D-FE17D1BADB46}"/>
                  </a:ext>
                </a:extLst>
              </p:cNvPr>
              <p:cNvCxnSpPr/>
              <p:nvPr/>
            </p:nvCxnSpPr>
            <p:spPr>
              <a:xfrm flipV="1">
                <a:off x="3392780" y="4719031"/>
                <a:ext cx="115778" cy="234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5B8F9DF5-7AEA-91A8-91DB-7855E8C1E93A}"/>
                      </a:ext>
                    </a:extLst>
                  </p:cNvPr>
                  <p:cNvSpPr txBox="1"/>
                  <p:nvPr/>
                </p:nvSpPr>
                <p:spPr>
                  <a:xfrm>
                    <a:off x="7684770" y="5109131"/>
                    <a:ext cx="643873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4′,5,6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5B8F9DF5-7AEA-91A8-91DB-7855E8C1E9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4770" y="5109131"/>
                    <a:ext cx="643873" cy="38151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76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F38A5E87-92A6-621D-456A-55BDD3E424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05094" y="4376864"/>
                <a:ext cx="693919" cy="1158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CE32EB7F-54F8-40B7-6732-4417831DD9C5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6790" y="4288599"/>
                    <a:ext cx="412124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CE32EB7F-54F8-40B7-6732-4417831DD9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6790" y="4288599"/>
                    <a:ext cx="412124" cy="38151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B26A4798-BF9A-DD88-2F6C-1B6E1181EE23}"/>
                  </a:ext>
                </a:extLst>
              </p:cNvPr>
              <p:cNvCxnSpPr/>
              <p:nvPr/>
            </p:nvCxnSpPr>
            <p:spPr>
              <a:xfrm>
                <a:off x="10528482" y="4359562"/>
                <a:ext cx="431443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F40C9B1E-D27C-FD91-1623-1AB6CF3C5D6F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8920" y="4487522"/>
                    <a:ext cx="643873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F40C9B1E-D27C-FD91-1623-1AB6CF3C5D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8920" y="4487522"/>
                    <a:ext cx="643873" cy="38151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A779804A-BA57-979F-D433-1C379C4DE359}"/>
                  </a:ext>
                </a:extLst>
              </p:cNvPr>
              <p:cNvCxnSpPr/>
              <p:nvPr/>
            </p:nvCxnSpPr>
            <p:spPr>
              <a:xfrm flipH="1">
                <a:off x="10414885" y="4357297"/>
                <a:ext cx="154546" cy="381207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14D62B9-41AD-3C3B-7F26-5E4E152E7FA0}"/>
                  </a:ext>
                </a:extLst>
              </p:cNvPr>
              <p:cNvSpPr/>
              <p:nvPr/>
            </p:nvSpPr>
            <p:spPr>
              <a:xfrm>
                <a:off x="10489845" y="4288599"/>
                <a:ext cx="127793" cy="1312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8263206-9449-36AD-C8CD-6BE39D5915A2}"/>
                      </a:ext>
                    </a:extLst>
                  </p:cNvPr>
                  <p:cNvSpPr txBox="1"/>
                  <p:nvPr/>
                </p:nvSpPr>
                <p:spPr>
                  <a:xfrm>
                    <a:off x="10226119" y="3862444"/>
                    <a:ext cx="6438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8263206-9449-36AD-C8CD-6BE39D5915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26119" y="3862444"/>
                    <a:ext cx="643873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CD43D45-6C35-C8FB-BACA-FF9A2669A6B1}"/>
                  </a:ext>
                </a:extLst>
              </p:cNvPr>
              <p:cNvGrpSpPr/>
              <p:nvPr/>
            </p:nvGrpSpPr>
            <p:grpSpPr>
              <a:xfrm>
                <a:off x="3409049" y="5459792"/>
                <a:ext cx="788402" cy="801753"/>
                <a:chOff x="4694660" y="5080447"/>
                <a:chExt cx="788402" cy="801753"/>
              </a:xfrm>
            </p:grpSpPr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1BD04683-089A-3CD8-E9B3-3641BE9BE84B}"/>
                    </a:ext>
                  </a:extLst>
                </p:cNvPr>
                <p:cNvCxnSpPr/>
                <p:nvPr/>
              </p:nvCxnSpPr>
              <p:spPr>
                <a:xfrm>
                  <a:off x="4694660" y="5756022"/>
                  <a:ext cx="43144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DB292BAE-DA3B-C4F2-7188-5634F3E045AA}"/>
                    </a:ext>
                  </a:extLst>
                </p:cNvPr>
                <p:cNvCxnSpPr/>
                <p:nvPr/>
              </p:nvCxnSpPr>
              <p:spPr>
                <a:xfrm flipV="1">
                  <a:off x="4707235" y="5248896"/>
                  <a:ext cx="14966" cy="51717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A47A092A-88A4-FA79-59AA-83F0646356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2201" y="5080447"/>
                      <a:ext cx="4121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A47A092A-88A4-FA79-59AA-83F0646356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22201" y="5080447"/>
                      <a:ext cx="412124" cy="36933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b="-16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6BA9D38F-A39D-B171-53FB-307666995B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0938" y="5512868"/>
                      <a:ext cx="4121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6BA9D38F-A39D-B171-53FB-307666995B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70938" y="5512868"/>
                      <a:ext cx="412124" cy="36933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16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1DFF32E8-29FF-82F0-D387-A6D75ED446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89337" y="4344117"/>
                <a:ext cx="919863" cy="7251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A9473364-0E52-B7BC-B62A-51E7A85B8DF6}"/>
                      </a:ext>
                    </a:extLst>
                  </p:cNvPr>
                  <p:cNvSpPr txBox="1"/>
                  <p:nvPr/>
                </p:nvSpPr>
                <p:spPr>
                  <a:xfrm>
                    <a:off x="5787023" y="3990293"/>
                    <a:ext cx="412124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A9473364-0E52-B7BC-B62A-51E7A85B8D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7023" y="3990293"/>
                    <a:ext cx="412124" cy="381515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2C4C8F19-86AA-30ED-95E9-B106E0200FAC}"/>
                  </a:ext>
                </a:extLst>
              </p:cNvPr>
              <p:cNvGrpSpPr/>
              <p:nvPr/>
            </p:nvGrpSpPr>
            <p:grpSpPr>
              <a:xfrm>
                <a:off x="2585698" y="4317720"/>
                <a:ext cx="457565" cy="1898727"/>
                <a:chOff x="4026815" y="4295739"/>
                <a:chExt cx="457565" cy="1898727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744BC45A-3CB6-B131-A9C8-88BC35CFAC46}"/>
                    </a:ext>
                  </a:extLst>
                </p:cNvPr>
                <p:cNvGrpSpPr/>
                <p:nvPr/>
              </p:nvGrpSpPr>
              <p:grpSpPr>
                <a:xfrm rot="5400000">
                  <a:off x="3194487" y="5128067"/>
                  <a:ext cx="1898727" cy="234071"/>
                  <a:chOff x="7440958" y="5447508"/>
                  <a:chExt cx="1898727" cy="234071"/>
                </a:xfrm>
              </p:grpSpPr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2AF491D5-EDF6-AD07-378F-246397C8D5F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223907" y="5447509"/>
                    <a:ext cx="115778" cy="2340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26A178D0-E8EC-7493-702B-7E15A134CA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8406739" y="4687859"/>
                    <a:ext cx="0" cy="177270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EA6E6A39-2024-D5DD-BA93-647A75A965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40958" y="5447508"/>
                    <a:ext cx="115778" cy="2340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6AE2349B-C0DD-0ABA-30B1-A41E3ABA14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72256" y="4793182"/>
                      <a:ext cx="4121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6AE2349B-C0DD-0ABA-30B1-A41E3ABA147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72256" y="4793182"/>
                      <a:ext cx="412124" cy="36933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84FEAD9-A8FC-1CF1-2C6C-77903EE57FB3}"/>
                    </a:ext>
                  </a:extLst>
                </p14:cNvPr>
                <p14:cNvContentPartPr/>
                <p14:nvPr/>
              </p14:nvContentPartPr>
              <p14:xfrm>
                <a:off x="9903600" y="3781080"/>
                <a:ext cx="231840" cy="289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84FEAD9-A8FC-1CF1-2C6C-77903EE57FB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94240" y="3771720"/>
                  <a:ext cx="250560" cy="30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Table 52">
                <a:extLst>
                  <a:ext uri="{FF2B5EF4-FFF2-40B4-BE49-F238E27FC236}">
                    <a16:creationId xmlns:a16="http://schemas.microsoft.com/office/drawing/2014/main" id="{0825527C-C2D3-7C0D-D021-82A48E23D06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22664" y="2482659"/>
              <a:ext cx="3814851" cy="4097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76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911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115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2135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5314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400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3715986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77845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Table 52">
                <a:extLst>
                  <a:ext uri="{FF2B5EF4-FFF2-40B4-BE49-F238E27FC236}">
                    <a16:creationId xmlns:a16="http://schemas.microsoft.com/office/drawing/2014/main" id="{0825527C-C2D3-7C0D-D021-82A48E23D0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5042030"/>
                  </p:ext>
                </p:extLst>
              </p:nvPr>
            </p:nvGraphicFramePr>
            <p:xfrm>
              <a:off x="6922664" y="2482659"/>
              <a:ext cx="3814851" cy="4097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76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911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115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2135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5314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400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9"/>
                          <a:stretch>
                            <a:fillRect l="-107018" t="-6944" r="-347368" b="-8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9"/>
                          <a:stretch>
                            <a:fillRect l="-177444" t="-6944" r="-197744" b="-8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9"/>
                          <a:stretch>
                            <a:fillRect l="-310084" t="-6944" r="-121008" b="-8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9"/>
                          <a:stretch>
                            <a:fillRect l="-348571" t="-6944" r="-2857" b="-8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37159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77845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A18EFB6-659D-81E8-2693-C055D3B9B3BC}"/>
                  </a:ext>
                </a:extLst>
              </p14:cNvPr>
              <p14:cNvContentPartPr/>
              <p14:nvPr/>
            </p14:nvContentPartPr>
            <p14:xfrm>
              <a:off x="6494181" y="3052078"/>
              <a:ext cx="945720" cy="3403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A18EFB6-659D-81E8-2693-C055D3B9B3B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84821" y="3042718"/>
                <a:ext cx="964440" cy="34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91D2D7B-3908-89FD-56E9-E0467E05E42C}"/>
                  </a:ext>
                </a:extLst>
              </p14:cNvPr>
              <p14:cNvContentPartPr/>
              <p14:nvPr/>
            </p14:nvContentPartPr>
            <p14:xfrm>
              <a:off x="7900292" y="3063337"/>
              <a:ext cx="165960" cy="1796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91D2D7B-3908-89FD-56E9-E0467E05E42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91292" y="3054337"/>
                <a:ext cx="1836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25CAE35-7C1D-3790-6A95-23F45AADF6B0}"/>
                  </a:ext>
                </a:extLst>
              </p14:cNvPr>
              <p14:cNvContentPartPr/>
              <p14:nvPr/>
            </p14:nvContentPartPr>
            <p14:xfrm>
              <a:off x="10184492" y="3091417"/>
              <a:ext cx="189000" cy="1814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25CAE35-7C1D-3790-6A95-23F45AADF6B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166492" y="3073417"/>
                <a:ext cx="2246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2A4AC79-7815-8C1A-2E76-249CA82E50F8}"/>
                  </a:ext>
                </a:extLst>
              </p14:cNvPr>
              <p14:cNvContentPartPr/>
              <p14:nvPr/>
            </p14:nvContentPartPr>
            <p14:xfrm>
              <a:off x="7903172" y="3054337"/>
              <a:ext cx="189360" cy="2149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2A4AC79-7815-8C1A-2E76-249CA82E50F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85206" y="3036337"/>
                <a:ext cx="224932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A4F6705-B5B5-D926-12C4-F10A0DB8B95A}"/>
                  </a:ext>
                </a:extLst>
              </p14:cNvPr>
              <p14:cNvContentPartPr/>
              <p14:nvPr/>
            </p14:nvContentPartPr>
            <p14:xfrm>
              <a:off x="8646932" y="3019777"/>
              <a:ext cx="240120" cy="1764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A4F6705-B5B5-D926-12C4-F10A0DB8B95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28932" y="3001777"/>
                <a:ext cx="2757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5384313-FCA9-5302-2BCC-64C9A14135F6}"/>
                  </a:ext>
                </a:extLst>
              </p14:cNvPr>
              <p14:cNvContentPartPr/>
              <p14:nvPr/>
            </p14:nvContentPartPr>
            <p14:xfrm>
              <a:off x="7904612" y="3451777"/>
              <a:ext cx="164520" cy="2372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5384313-FCA9-5302-2BCC-64C9A14135F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86612" y="3433750"/>
                <a:ext cx="200160" cy="272934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0899E7F-CF7F-FA12-A754-892DAB791103}"/>
              </a:ext>
            </a:extLst>
          </p:cNvPr>
          <p:cNvGrpSpPr/>
          <p:nvPr/>
        </p:nvGrpSpPr>
        <p:grpSpPr>
          <a:xfrm>
            <a:off x="8594012" y="3450697"/>
            <a:ext cx="432720" cy="341280"/>
            <a:chOff x="9722471" y="3266379"/>
            <a:chExt cx="43272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691DC78-1E3F-D455-E869-D37D3F737CA4}"/>
                    </a:ext>
                  </a:extLst>
                </p14:cNvPr>
                <p14:cNvContentPartPr/>
                <p14:nvPr/>
              </p14:nvContentPartPr>
              <p14:xfrm>
                <a:off x="9722471" y="3365379"/>
                <a:ext cx="130680" cy="6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691DC78-1E3F-D455-E869-D37D3F737CA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04831" y="3347739"/>
                  <a:ext cx="166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C94FFC5-52B3-D080-0857-9D681245C28C}"/>
                    </a:ext>
                  </a:extLst>
                </p14:cNvPr>
                <p14:cNvContentPartPr/>
                <p14:nvPr/>
              </p14:nvContentPartPr>
              <p14:xfrm>
                <a:off x="9931631" y="3313899"/>
                <a:ext cx="360" cy="46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C94FFC5-52B3-D080-0857-9D681245C28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13991" y="3295899"/>
                  <a:ext cx="36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3EFE2E9-E91A-151D-E26D-7B50BB07CAA5}"/>
                    </a:ext>
                  </a:extLst>
                </p14:cNvPr>
                <p14:cNvContentPartPr/>
                <p14:nvPr/>
              </p14:nvContentPartPr>
              <p14:xfrm>
                <a:off x="9997871" y="3300219"/>
                <a:ext cx="11520" cy="64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3EFE2E9-E91A-151D-E26D-7B50BB07CA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79871" y="3282579"/>
                  <a:ext cx="47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0475D7A-AC36-B1D1-2AE8-3067B6DF9980}"/>
                    </a:ext>
                  </a:extLst>
                </p14:cNvPr>
                <p14:cNvContentPartPr/>
                <p14:nvPr/>
              </p14:nvContentPartPr>
              <p14:xfrm>
                <a:off x="9879791" y="3266379"/>
                <a:ext cx="227520" cy="37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0475D7A-AC36-B1D1-2AE8-3067B6DF998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62151" y="3248739"/>
                  <a:ext cx="263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4450DB1-87B4-3A00-BFFB-459F225BB701}"/>
                    </a:ext>
                  </a:extLst>
                </p14:cNvPr>
                <p14:cNvContentPartPr/>
                <p14:nvPr/>
              </p14:nvContentPartPr>
              <p14:xfrm>
                <a:off x="9913991" y="3436659"/>
                <a:ext cx="167760" cy="3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4450DB1-87B4-3A00-BFFB-459F225BB70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96351" y="3418659"/>
                  <a:ext cx="203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D300256-64CC-3324-448D-62D89CA6B393}"/>
                    </a:ext>
                  </a:extLst>
                </p14:cNvPr>
                <p14:cNvContentPartPr/>
                <p14:nvPr/>
              </p14:nvContentPartPr>
              <p14:xfrm>
                <a:off x="10005071" y="3494619"/>
                <a:ext cx="150120" cy="113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D300256-64CC-3324-448D-62D89CA6B39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987071" y="3476619"/>
                  <a:ext cx="185760" cy="14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6DC902A-31E9-F7E6-BA0E-FB7B903308CA}"/>
                  </a:ext>
                </a:extLst>
              </p14:cNvPr>
              <p14:cNvContentPartPr/>
              <p14:nvPr/>
            </p14:nvContentPartPr>
            <p14:xfrm>
              <a:off x="9438572" y="3490657"/>
              <a:ext cx="203040" cy="182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6DC902A-31E9-F7E6-BA0E-FB7B903308C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420572" y="3472657"/>
                <a:ext cx="2386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5E9818F-3FCB-F77F-E074-8D640BF3813C}"/>
                  </a:ext>
                </a:extLst>
              </p14:cNvPr>
              <p14:cNvContentPartPr/>
              <p14:nvPr/>
            </p14:nvContentPartPr>
            <p14:xfrm>
              <a:off x="10233452" y="3524857"/>
              <a:ext cx="202680" cy="1965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5E9818F-3FCB-F77F-E074-8D640BF3813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215452" y="3506857"/>
                <a:ext cx="2383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7E9A97B-D941-422B-D27D-521E978876D4}"/>
                  </a:ext>
                </a:extLst>
              </p14:cNvPr>
              <p14:cNvContentPartPr/>
              <p14:nvPr/>
            </p14:nvContentPartPr>
            <p14:xfrm>
              <a:off x="8741972" y="4036777"/>
              <a:ext cx="204120" cy="1630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7E9A97B-D941-422B-D27D-521E978876D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723972" y="4018777"/>
                <a:ext cx="2397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33F9213-5766-B376-ED89-59B9C4F628F6}"/>
                  </a:ext>
                </a:extLst>
              </p14:cNvPr>
              <p14:cNvContentPartPr/>
              <p14:nvPr/>
            </p14:nvContentPartPr>
            <p14:xfrm>
              <a:off x="9425972" y="3976297"/>
              <a:ext cx="206640" cy="1666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33F9213-5766-B376-ED89-59B9C4F628F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408003" y="3958297"/>
                <a:ext cx="242218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08B72FA2-C026-00DB-CDF1-3540193895E9}"/>
                  </a:ext>
                </a:extLst>
              </p14:cNvPr>
              <p14:cNvContentPartPr/>
              <p14:nvPr/>
            </p14:nvContentPartPr>
            <p14:xfrm>
              <a:off x="7898492" y="4490737"/>
              <a:ext cx="154080" cy="1915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08B72FA2-C026-00DB-CDF1-3540193895E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880534" y="4472737"/>
                <a:ext cx="189637" cy="22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59AF177-F70C-6AB4-AF0F-C1E093B0576C}"/>
              </a:ext>
            </a:extLst>
          </p:cNvPr>
          <p:cNvGrpSpPr/>
          <p:nvPr/>
        </p:nvGrpSpPr>
        <p:grpSpPr>
          <a:xfrm>
            <a:off x="8585372" y="4386697"/>
            <a:ext cx="390960" cy="345960"/>
            <a:chOff x="9713831" y="4202379"/>
            <a:chExt cx="39096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F44DDD9-FC60-3559-9ECE-2112AAC444D9}"/>
                    </a:ext>
                  </a:extLst>
                </p14:cNvPr>
                <p14:cNvContentPartPr/>
                <p14:nvPr/>
              </p14:nvContentPartPr>
              <p14:xfrm>
                <a:off x="9713831" y="4292019"/>
                <a:ext cx="132120" cy="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F44DDD9-FC60-3559-9ECE-2112AAC444D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95831" y="4274379"/>
                  <a:ext cx="167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86A5764-BCAF-CFFC-F94C-F8F09ED1C17C}"/>
                    </a:ext>
                  </a:extLst>
                </p14:cNvPr>
                <p14:cNvContentPartPr/>
                <p14:nvPr/>
              </p14:nvContentPartPr>
              <p14:xfrm>
                <a:off x="9916511" y="4241259"/>
                <a:ext cx="6840" cy="712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86A5764-BCAF-CFFC-F94C-F8F09ED1C17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98871" y="4223259"/>
                  <a:ext cx="42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36F8B14-D5B7-FBBE-8191-635BA6ED3346}"/>
                    </a:ext>
                  </a:extLst>
                </p14:cNvPr>
                <p14:cNvContentPartPr/>
                <p14:nvPr/>
              </p14:nvContentPartPr>
              <p14:xfrm>
                <a:off x="9953951" y="4227579"/>
                <a:ext cx="15480" cy="734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36F8B14-D5B7-FBBE-8191-635BA6ED334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36311" y="4209579"/>
                  <a:ext cx="511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1FFB637-3BA9-9F99-E224-297BD61B9849}"/>
                    </a:ext>
                  </a:extLst>
                </p14:cNvPr>
                <p14:cNvContentPartPr/>
                <p14:nvPr/>
              </p14:nvContentPartPr>
              <p14:xfrm>
                <a:off x="9850271" y="4202379"/>
                <a:ext cx="171720" cy="27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1FFB637-3BA9-9F99-E224-297BD61B984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32631" y="4184739"/>
                  <a:ext cx="207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E878A4A-E281-B02F-24CD-3F351BD309D6}"/>
                    </a:ext>
                  </a:extLst>
                </p14:cNvPr>
                <p14:cNvContentPartPr/>
                <p14:nvPr/>
              </p14:nvContentPartPr>
              <p14:xfrm>
                <a:off x="9874391" y="4339179"/>
                <a:ext cx="181080" cy="21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E878A4A-E281-B02F-24CD-3F351BD309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856391" y="4321539"/>
                  <a:ext cx="2167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AE1AC8C-D613-7670-6B0D-A20BC116121A}"/>
                    </a:ext>
                  </a:extLst>
                </p14:cNvPr>
                <p14:cNvContentPartPr/>
                <p14:nvPr/>
              </p14:nvContentPartPr>
              <p14:xfrm>
                <a:off x="9957911" y="4427379"/>
                <a:ext cx="146880" cy="120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AE1AC8C-D613-7670-6B0D-A20BC116121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40271" y="4409739"/>
                  <a:ext cx="18252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273418A-7AD1-A21A-0A25-D49E5AA0CD5D}"/>
                  </a:ext>
                </a:extLst>
              </p14:cNvPr>
              <p14:cNvContentPartPr/>
              <p14:nvPr/>
            </p14:nvContentPartPr>
            <p14:xfrm>
              <a:off x="9425252" y="4454737"/>
              <a:ext cx="184680" cy="1479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273418A-7AD1-A21A-0A25-D49E5AA0CD5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407252" y="4436737"/>
                <a:ext cx="2203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423EFCE-4F7F-DD0F-9F20-418B4C0E36C1}"/>
                  </a:ext>
                </a:extLst>
              </p14:cNvPr>
              <p14:cNvContentPartPr/>
              <p14:nvPr/>
            </p14:nvContentPartPr>
            <p14:xfrm>
              <a:off x="10262612" y="4474897"/>
              <a:ext cx="189720" cy="1609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423EFCE-4F7F-DD0F-9F20-418B4C0E36C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244646" y="4456857"/>
                <a:ext cx="225293" cy="19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AF6B34A-7CC1-47AD-EECE-3CCB0478DA1B}"/>
              </a:ext>
            </a:extLst>
          </p:cNvPr>
          <p:cNvGrpSpPr/>
          <p:nvPr/>
        </p:nvGrpSpPr>
        <p:grpSpPr>
          <a:xfrm>
            <a:off x="10511732" y="2962537"/>
            <a:ext cx="666360" cy="298440"/>
            <a:chOff x="11640191" y="2778219"/>
            <a:chExt cx="66636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600D99C-4A2C-E826-79A5-1E2A906F0DB3}"/>
                    </a:ext>
                  </a:extLst>
                </p14:cNvPr>
                <p14:cNvContentPartPr/>
                <p14:nvPr/>
              </p14:nvContentPartPr>
              <p14:xfrm>
                <a:off x="11640191" y="2957499"/>
                <a:ext cx="179640" cy="468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600D99C-4A2C-E826-79A5-1E2A906F0DB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622191" y="2939499"/>
                  <a:ext cx="215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88B2527-F58B-063E-6F20-9A3E11DD2402}"/>
                    </a:ext>
                  </a:extLst>
                </p14:cNvPr>
                <p14:cNvContentPartPr/>
                <p14:nvPr/>
              </p14:nvContentPartPr>
              <p14:xfrm>
                <a:off x="11715791" y="2939499"/>
                <a:ext cx="14040" cy="1371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88B2527-F58B-063E-6F20-9A3E11DD240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697791" y="2921859"/>
                  <a:ext cx="49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EFBD498-5F56-F85C-6D35-8CEBDFC8ADA5}"/>
                    </a:ext>
                  </a:extLst>
                </p14:cNvPr>
                <p14:cNvContentPartPr/>
                <p14:nvPr/>
              </p14:nvContentPartPr>
              <p14:xfrm>
                <a:off x="11870231" y="2844819"/>
                <a:ext cx="11520" cy="142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EFBD498-5F56-F85C-6D35-8CEBDFC8ADA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852591" y="2827179"/>
                  <a:ext cx="47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7820589-1BA3-1B3D-E18E-D548AB782A9C}"/>
                    </a:ext>
                  </a:extLst>
                </p14:cNvPr>
                <p14:cNvContentPartPr/>
                <p14:nvPr/>
              </p14:nvContentPartPr>
              <p14:xfrm>
                <a:off x="11885351" y="2836179"/>
                <a:ext cx="79920" cy="116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7820589-1BA3-1B3D-E18E-D548AB782A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867711" y="2818539"/>
                  <a:ext cx="115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C5C6F46-BD8C-FAE2-E942-A5C81C75AF27}"/>
                    </a:ext>
                  </a:extLst>
                </p14:cNvPr>
                <p14:cNvContentPartPr/>
                <p14:nvPr/>
              </p14:nvContentPartPr>
              <p14:xfrm>
                <a:off x="11888591" y="2996019"/>
                <a:ext cx="104760" cy="19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C5C6F46-BD8C-FAE2-E942-A5C81C75AF2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870951" y="2978379"/>
                  <a:ext cx="140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7D881FD-2D7B-D2BC-B39A-3B49E21161D0}"/>
                    </a:ext>
                  </a:extLst>
                </p14:cNvPr>
                <p14:cNvContentPartPr/>
                <p14:nvPr/>
              </p14:nvContentPartPr>
              <p14:xfrm>
                <a:off x="12014231" y="2778219"/>
                <a:ext cx="131400" cy="147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7D881FD-2D7B-D2BC-B39A-3B49E21161D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996231" y="2760219"/>
                  <a:ext cx="167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4ED6C03-B55C-BCF6-EAD2-D1782A13185D}"/>
                    </a:ext>
                  </a:extLst>
                </p14:cNvPr>
                <p14:cNvContentPartPr/>
                <p14:nvPr/>
              </p14:nvContentPartPr>
              <p14:xfrm>
                <a:off x="12179471" y="2894139"/>
                <a:ext cx="52560" cy="56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4ED6C03-B55C-BCF6-EAD2-D1782A13185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161831" y="2876499"/>
                  <a:ext cx="88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381845F-D907-6FD4-1126-A4345AE82FCD}"/>
                    </a:ext>
                  </a:extLst>
                </p14:cNvPr>
                <p14:cNvContentPartPr/>
                <p14:nvPr/>
              </p14:nvContentPartPr>
              <p14:xfrm>
                <a:off x="12192431" y="2898819"/>
                <a:ext cx="45000" cy="162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381845F-D907-6FD4-1126-A4345AE82FC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174431" y="2880819"/>
                  <a:ext cx="806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758AAA0-5D5D-63DF-C90F-AFC599EB8051}"/>
                    </a:ext>
                  </a:extLst>
                </p14:cNvPr>
                <p14:cNvContentPartPr/>
                <p14:nvPr/>
              </p14:nvContentPartPr>
              <p14:xfrm>
                <a:off x="12206471" y="3043539"/>
                <a:ext cx="100080" cy="169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758AAA0-5D5D-63DF-C90F-AFC599EB805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188831" y="3025539"/>
                  <a:ext cx="13572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F96455C-CE92-B634-46E7-1549FB5C3FD3}"/>
              </a:ext>
            </a:extLst>
          </p:cNvPr>
          <p:cNvGrpSpPr/>
          <p:nvPr/>
        </p:nvGrpSpPr>
        <p:grpSpPr>
          <a:xfrm>
            <a:off x="10624052" y="3509737"/>
            <a:ext cx="745920" cy="219960"/>
            <a:chOff x="11752511" y="3325419"/>
            <a:chExt cx="74592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85128B8-5D81-735C-CD33-EDFB6B6902D3}"/>
                    </a:ext>
                  </a:extLst>
                </p14:cNvPr>
                <p14:cNvContentPartPr/>
                <p14:nvPr/>
              </p14:nvContentPartPr>
              <p14:xfrm>
                <a:off x="11752511" y="3437379"/>
                <a:ext cx="126360" cy="450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85128B8-5D81-735C-CD33-EDFB6B6902D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734511" y="3419379"/>
                  <a:ext cx="1620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63BCD4E-7701-BC65-3B4C-0884251B5203}"/>
                    </a:ext>
                  </a:extLst>
                </p14:cNvPr>
                <p14:cNvContentPartPr/>
                <p14:nvPr/>
              </p14:nvContentPartPr>
              <p14:xfrm>
                <a:off x="11827391" y="3417939"/>
                <a:ext cx="21960" cy="127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63BCD4E-7701-BC65-3B4C-0884251B520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809391" y="3399939"/>
                  <a:ext cx="57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D945AC7-C369-B452-F72B-803C7178D9CD}"/>
                    </a:ext>
                  </a:extLst>
                </p14:cNvPr>
                <p14:cNvContentPartPr/>
                <p14:nvPr/>
              </p14:nvContentPartPr>
              <p14:xfrm>
                <a:off x="11993711" y="3374739"/>
                <a:ext cx="15480" cy="864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D945AC7-C369-B452-F72B-803C7178D9C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976071" y="3357099"/>
                  <a:ext cx="511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5B53A27-F696-D628-C43C-86AD078AA529}"/>
                    </a:ext>
                  </a:extLst>
                </p14:cNvPr>
                <p14:cNvContentPartPr/>
                <p14:nvPr/>
              </p14:nvContentPartPr>
              <p14:xfrm>
                <a:off x="12013151" y="3352419"/>
                <a:ext cx="104040" cy="1659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5B53A27-F696-D628-C43C-86AD078AA52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995151" y="3334779"/>
                  <a:ext cx="139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59C9DF1-0673-7BBA-91EE-5D346C9A4A7C}"/>
                    </a:ext>
                  </a:extLst>
                </p14:cNvPr>
                <p14:cNvContentPartPr/>
                <p14:nvPr/>
              </p14:nvContentPartPr>
              <p14:xfrm>
                <a:off x="12129071" y="3325419"/>
                <a:ext cx="177480" cy="171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59C9DF1-0673-7BBA-91EE-5D346C9A4A7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111431" y="3307419"/>
                  <a:ext cx="2131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C441DD9-C8CA-44BE-8A35-6A791023518F}"/>
                    </a:ext>
                  </a:extLst>
                </p14:cNvPr>
                <p14:cNvContentPartPr/>
                <p14:nvPr/>
              </p14:nvContentPartPr>
              <p14:xfrm>
                <a:off x="12333191" y="3450699"/>
                <a:ext cx="165240" cy="799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C441DD9-C8CA-44BE-8A35-6A791023518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315551" y="3433059"/>
                  <a:ext cx="2008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B0C99A9-2E29-249F-1DDF-0959EBB7949A}"/>
              </a:ext>
            </a:extLst>
          </p:cNvPr>
          <p:cNvGrpSpPr/>
          <p:nvPr/>
        </p:nvGrpSpPr>
        <p:grpSpPr>
          <a:xfrm>
            <a:off x="10626212" y="3982777"/>
            <a:ext cx="660960" cy="245160"/>
            <a:chOff x="11754671" y="3798459"/>
            <a:chExt cx="66096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7A00D8E-1A99-31E4-E0B4-41FCB436757F}"/>
                    </a:ext>
                  </a:extLst>
                </p14:cNvPr>
                <p14:cNvContentPartPr/>
                <p14:nvPr/>
              </p14:nvContentPartPr>
              <p14:xfrm>
                <a:off x="11754671" y="3911139"/>
                <a:ext cx="124560" cy="327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7A00D8E-1A99-31E4-E0B4-41FCB436757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737031" y="3893499"/>
                  <a:ext cx="1602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8AE19DD-9E4D-FE0F-7D1F-C3316EA56F89}"/>
                    </a:ext>
                  </a:extLst>
                </p14:cNvPr>
                <p14:cNvContentPartPr/>
                <p14:nvPr/>
              </p14:nvContentPartPr>
              <p14:xfrm>
                <a:off x="11824151" y="3891699"/>
                <a:ext cx="18720" cy="130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8AE19DD-9E4D-FE0F-7D1F-C3316EA56F8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806151" y="3874059"/>
                  <a:ext cx="543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AE10185-3558-3B89-13B4-2223B943D768}"/>
                    </a:ext>
                  </a:extLst>
                </p14:cNvPr>
                <p14:cNvContentPartPr/>
                <p14:nvPr/>
              </p14:nvContentPartPr>
              <p14:xfrm>
                <a:off x="11973911" y="3856779"/>
                <a:ext cx="22680" cy="900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AE10185-3558-3B89-13B4-2223B943D76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956271" y="3838779"/>
                  <a:ext cx="583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6DE0087-BF8D-EE29-9267-82EB3E282C68}"/>
                    </a:ext>
                  </a:extLst>
                </p14:cNvPr>
                <p14:cNvContentPartPr/>
                <p14:nvPr/>
              </p14:nvContentPartPr>
              <p14:xfrm>
                <a:off x="11998751" y="3818619"/>
                <a:ext cx="135720" cy="178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6DE0087-BF8D-EE29-9267-82EB3E282C6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980751" y="3800979"/>
                  <a:ext cx="171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AAAF6FC-C52A-C9F7-78F2-70ACC5050B53}"/>
                    </a:ext>
                  </a:extLst>
                </p14:cNvPr>
                <p14:cNvContentPartPr/>
                <p14:nvPr/>
              </p14:nvContentPartPr>
              <p14:xfrm>
                <a:off x="12153191" y="3798459"/>
                <a:ext cx="174960" cy="172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AAAF6FC-C52A-C9F7-78F2-70ACC5050B5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135191" y="3780459"/>
                  <a:ext cx="210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B5E2227-92A9-4058-D53D-AF4E19E0607D}"/>
                    </a:ext>
                  </a:extLst>
                </p14:cNvPr>
                <p14:cNvContentPartPr/>
                <p14:nvPr/>
              </p14:nvContentPartPr>
              <p14:xfrm>
                <a:off x="12342911" y="3916539"/>
                <a:ext cx="72720" cy="1270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B5E2227-92A9-4058-D53D-AF4E19E0607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324911" y="3898899"/>
                  <a:ext cx="10836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4952E97-C2BE-05F7-C597-C859C670A8A0}"/>
              </a:ext>
            </a:extLst>
          </p:cNvPr>
          <p:cNvGrpSpPr/>
          <p:nvPr/>
        </p:nvGrpSpPr>
        <p:grpSpPr>
          <a:xfrm>
            <a:off x="10609652" y="4463737"/>
            <a:ext cx="711000" cy="268560"/>
            <a:chOff x="11738111" y="4279419"/>
            <a:chExt cx="71100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FAA2F90-198F-35B7-F6AE-31B6A9509570}"/>
                    </a:ext>
                  </a:extLst>
                </p14:cNvPr>
                <p14:cNvContentPartPr/>
                <p14:nvPr/>
              </p14:nvContentPartPr>
              <p14:xfrm>
                <a:off x="11738111" y="4373739"/>
                <a:ext cx="139320" cy="295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FAA2F90-198F-35B7-F6AE-31B6A950957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720111" y="4356099"/>
                  <a:ext cx="174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14CD515-2C00-9522-5106-80E61F9E3F70}"/>
                    </a:ext>
                  </a:extLst>
                </p14:cNvPr>
                <p14:cNvContentPartPr/>
                <p14:nvPr/>
              </p14:nvContentPartPr>
              <p14:xfrm>
                <a:off x="11809751" y="4332339"/>
                <a:ext cx="21960" cy="137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14CD515-2C00-9522-5106-80E61F9E3F7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792111" y="4314339"/>
                  <a:ext cx="576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1A4AA64-6DDE-B356-3A41-D423B38B2B8C}"/>
                    </a:ext>
                  </a:extLst>
                </p14:cNvPr>
                <p14:cNvContentPartPr/>
                <p14:nvPr/>
              </p14:nvContentPartPr>
              <p14:xfrm>
                <a:off x="11977511" y="4326939"/>
                <a:ext cx="18360" cy="1044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1A4AA64-6DDE-B356-3A41-D423B38B2B8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959511" y="4308939"/>
                  <a:ext cx="54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27B1926-516F-8A17-E298-B0F87A1A93EF}"/>
                    </a:ext>
                  </a:extLst>
                </p14:cNvPr>
                <p14:cNvContentPartPr/>
                <p14:nvPr/>
              </p14:nvContentPartPr>
              <p14:xfrm>
                <a:off x="11993711" y="4308579"/>
                <a:ext cx="70920" cy="115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27B1926-516F-8A17-E298-B0F87A1A93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976071" y="4290939"/>
                  <a:ext cx="106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E288781-C77F-7CB8-ADB4-4986CC9E43A4}"/>
                    </a:ext>
                  </a:extLst>
                </p14:cNvPr>
                <p14:cNvContentPartPr/>
                <p14:nvPr/>
              </p14:nvContentPartPr>
              <p14:xfrm>
                <a:off x="11983631" y="4451139"/>
                <a:ext cx="108720" cy="68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E288781-C77F-7CB8-ADB4-4986CC9E43A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965631" y="4433499"/>
                  <a:ext cx="144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4FC9824-3E69-0B2B-B42A-9AB98AC790C9}"/>
                    </a:ext>
                  </a:extLst>
                </p14:cNvPr>
                <p14:cNvContentPartPr/>
                <p14:nvPr/>
              </p14:nvContentPartPr>
              <p14:xfrm>
                <a:off x="12168671" y="4279419"/>
                <a:ext cx="137160" cy="1630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4FC9824-3E69-0B2B-B42A-9AB98AC790C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150671" y="4261419"/>
                  <a:ext cx="172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9E9E551-D3D3-1B93-128B-8886F201E81C}"/>
                    </a:ext>
                  </a:extLst>
                </p14:cNvPr>
                <p14:cNvContentPartPr/>
                <p14:nvPr/>
              </p14:nvContentPartPr>
              <p14:xfrm>
                <a:off x="12345071" y="4414059"/>
                <a:ext cx="104040" cy="547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9E9E551-D3D3-1B93-128B-8886F201E81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2327431" y="4396059"/>
                  <a:ext cx="1396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C86C04E-BB27-CA3B-5A37-E0724F529194}"/>
                    </a:ext>
                  </a:extLst>
                </p14:cNvPr>
                <p14:cNvContentPartPr/>
                <p14:nvPr/>
              </p14:nvContentPartPr>
              <p14:xfrm>
                <a:off x="12423191" y="4424139"/>
                <a:ext cx="9000" cy="123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C86C04E-BB27-CA3B-5A37-E0724F52919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2405551" y="4406139"/>
                  <a:ext cx="44640" cy="15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81C9AA7-9601-F3D2-29EB-6C6393AEDC8B}"/>
                  </a:ext>
                </a:extLst>
              </p14:cNvPr>
              <p14:cNvContentPartPr/>
              <p14:nvPr/>
            </p14:nvContentPartPr>
            <p14:xfrm>
              <a:off x="7941332" y="4898617"/>
              <a:ext cx="180000" cy="1810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81C9AA7-9601-F3D2-29EB-6C6393AEDC8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923296" y="4880617"/>
                <a:ext cx="215711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C8E33FC6-2FCB-A81F-E876-713EEE961C25}"/>
                  </a:ext>
                </a:extLst>
              </p14:cNvPr>
              <p14:cNvContentPartPr/>
              <p14:nvPr/>
            </p14:nvContentPartPr>
            <p14:xfrm>
              <a:off x="8725772" y="4927417"/>
              <a:ext cx="204840" cy="1724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C8E33FC6-2FCB-A81F-E876-713EEE961C2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707772" y="4909454"/>
                <a:ext cx="240480" cy="208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E7F0D17-BD22-7C7F-6C61-605C4DEC070A}"/>
                  </a:ext>
                </a:extLst>
              </p14:cNvPr>
              <p14:cNvContentPartPr/>
              <p14:nvPr/>
            </p14:nvContentPartPr>
            <p14:xfrm>
              <a:off x="10279172" y="4929937"/>
              <a:ext cx="148320" cy="1501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E7F0D17-BD22-7C7F-6C61-605C4DEC070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261172" y="4911894"/>
                <a:ext cx="183960" cy="185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374645E3-4838-BE12-8AF6-45543D1C66AC}"/>
                  </a:ext>
                </a:extLst>
              </p14:cNvPr>
              <p14:cNvContentPartPr/>
              <p14:nvPr/>
            </p14:nvContentPartPr>
            <p14:xfrm>
              <a:off x="7929812" y="5295697"/>
              <a:ext cx="162000" cy="2221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374645E3-4838-BE12-8AF6-45543D1C66A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911812" y="5277697"/>
                <a:ext cx="197640" cy="25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964C781-6CFA-6D70-36DE-1A80384FDDDB}"/>
              </a:ext>
            </a:extLst>
          </p:cNvPr>
          <p:cNvGrpSpPr/>
          <p:nvPr/>
        </p:nvGrpSpPr>
        <p:grpSpPr>
          <a:xfrm>
            <a:off x="8571332" y="5303977"/>
            <a:ext cx="378720" cy="337320"/>
            <a:chOff x="9699791" y="5119659"/>
            <a:chExt cx="37872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DD92AF0-D467-E41B-D42F-412FCD176355}"/>
                    </a:ext>
                  </a:extLst>
                </p14:cNvPr>
                <p14:cNvContentPartPr/>
                <p14:nvPr/>
              </p14:nvContentPartPr>
              <p14:xfrm>
                <a:off x="9814631" y="5147379"/>
                <a:ext cx="10800" cy="1123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DD92AF0-D467-E41B-D42F-412FCD17635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796631" y="5129739"/>
                  <a:ext cx="464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0436287-E608-AA15-77D5-8BC14C66EC7A}"/>
                    </a:ext>
                  </a:extLst>
                </p14:cNvPr>
                <p14:cNvContentPartPr/>
                <p14:nvPr/>
              </p14:nvContentPartPr>
              <p14:xfrm>
                <a:off x="9875831" y="5162499"/>
                <a:ext cx="1080" cy="87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0436287-E608-AA15-77D5-8BC14C66EC7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58191" y="5144859"/>
                  <a:ext cx="367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315566D-669E-F8E6-B7F5-330541D18099}"/>
                    </a:ext>
                  </a:extLst>
                </p14:cNvPr>
                <p14:cNvContentPartPr/>
                <p14:nvPr/>
              </p14:nvContentPartPr>
              <p14:xfrm>
                <a:off x="9699791" y="5119659"/>
                <a:ext cx="234000" cy="392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315566D-669E-F8E6-B7F5-330541D1809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682151" y="5101659"/>
                  <a:ext cx="269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E910424-FF54-A4BC-DBE2-B2FEC59AB25B}"/>
                    </a:ext>
                  </a:extLst>
                </p14:cNvPr>
                <p14:cNvContentPartPr/>
                <p14:nvPr/>
              </p14:nvContentPartPr>
              <p14:xfrm>
                <a:off x="9733271" y="5311899"/>
                <a:ext cx="214560" cy="154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E910424-FF54-A4BC-DBE2-B2FEC59AB25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715631" y="5293899"/>
                  <a:ext cx="2502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06500F5-D8A4-A0A3-B37B-3DEA57A4A12D}"/>
                    </a:ext>
                  </a:extLst>
                </p14:cNvPr>
                <p14:cNvContentPartPr/>
                <p14:nvPr/>
              </p14:nvContentPartPr>
              <p14:xfrm>
                <a:off x="9902831" y="5344299"/>
                <a:ext cx="175680" cy="1126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06500F5-D8A4-A0A3-B37B-3DEA57A4A12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885191" y="5326659"/>
                  <a:ext cx="211320" cy="14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35C33F24-DF9A-8AB0-44D6-DD052B945FE9}"/>
                  </a:ext>
                </a:extLst>
              </p14:cNvPr>
              <p14:cNvContentPartPr/>
              <p14:nvPr/>
            </p14:nvContentPartPr>
            <p14:xfrm>
              <a:off x="9419132" y="5332777"/>
              <a:ext cx="177480" cy="17100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35C33F24-DF9A-8AB0-44D6-DD052B945FE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401168" y="5314777"/>
                <a:ext cx="213048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84533087-1B4C-D4BA-7045-CABF1C274540}"/>
              </a:ext>
            </a:extLst>
          </p:cNvPr>
          <p:cNvGrpSpPr/>
          <p:nvPr/>
        </p:nvGrpSpPr>
        <p:grpSpPr>
          <a:xfrm>
            <a:off x="10232012" y="5334217"/>
            <a:ext cx="1153080" cy="351360"/>
            <a:chOff x="11360471" y="5149899"/>
            <a:chExt cx="115308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F0AC12F-075D-0F4B-8368-BC3947320FE9}"/>
                    </a:ext>
                  </a:extLst>
                </p14:cNvPr>
                <p14:cNvContentPartPr/>
                <p14:nvPr/>
              </p14:nvContentPartPr>
              <p14:xfrm>
                <a:off x="11360471" y="5168259"/>
                <a:ext cx="163080" cy="1605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F0AC12F-075D-0F4B-8368-BC3947320FE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342471" y="5150619"/>
                  <a:ext cx="1987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430CD68-2B47-C77A-1DE7-DCE6D07DEA23}"/>
                    </a:ext>
                  </a:extLst>
                </p14:cNvPr>
                <p14:cNvContentPartPr/>
                <p14:nvPr/>
              </p14:nvContentPartPr>
              <p14:xfrm>
                <a:off x="11667191" y="5278779"/>
                <a:ext cx="165600" cy="57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430CD68-2B47-C77A-1DE7-DCE6D07DEA2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649191" y="5260779"/>
                  <a:ext cx="201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DA06545-AECB-AE1B-ED31-EC2DBEF78E40}"/>
                    </a:ext>
                  </a:extLst>
                </p14:cNvPr>
                <p14:cNvContentPartPr/>
                <p14:nvPr/>
              </p14:nvContentPartPr>
              <p14:xfrm>
                <a:off x="11734151" y="5206419"/>
                <a:ext cx="27360" cy="171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DA06545-AECB-AE1B-ED31-EC2DBEF78E4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716151" y="5188419"/>
                  <a:ext cx="63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AC55C0E-DCFD-4752-9917-6650D661AC99}"/>
                    </a:ext>
                  </a:extLst>
                </p14:cNvPr>
                <p14:cNvContentPartPr/>
                <p14:nvPr/>
              </p14:nvContentPartPr>
              <p14:xfrm>
                <a:off x="11940431" y="5190579"/>
                <a:ext cx="25200" cy="1411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AC55C0E-DCFD-4752-9917-6650D661AC9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922791" y="5172579"/>
                  <a:ext cx="608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28E4835-0A48-9B55-B902-C5ADA03CFE43}"/>
                    </a:ext>
                  </a:extLst>
                </p14:cNvPr>
                <p14:cNvContentPartPr/>
                <p14:nvPr/>
              </p14:nvContentPartPr>
              <p14:xfrm>
                <a:off x="11950871" y="5188419"/>
                <a:ext cx="104760" cy="1674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28E4835-0A48-9B55-B902-C5ADA03CFE4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932871" y="5170419"/>
                  <a:ext cx="1404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F6C3C55-01BD-41AF-44F4-B7FCB84E1330}"/>
                    </a:ext>
                  </a:extLst>
                </p14:cNvPr>
                <p14:cNvContentPartPr/>
                <p14:nvPr/>
              </p14:nvContentPartPr>
              <p14:xfrm>
                <a:off x="12138431" y="5149899"/>
                <a:ext cx="172080" cy="189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F6C3C55-01BD-41AF-44F4-B7FCB84E133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2120431" y="5131899"/>
                  <a:ext cx="207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D42D89E-2A6F-AB90-6947-F642AA0738B5}"/>
                    </a:ext>
                  </a:extLst>
                </p14:cNvPr>
                <p14:cNvContentPartPr/>
                <p14:nvPr/>
              </p14:nvContentPartPr>
              <p14:xfrm>
                <a:off x="12349391" y="5354019"/>
                <a:ext cx="94680" cy="1472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D42D89E-2A6F-AB90-6947-F642AA0738B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2331751" y="5336379"/>
                  <a:ext cx="130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2B9EEE2-19CE-336E-ABE1-F1B92950311A}"/>
                    </a:ext>
                  </a:extLst>
                </p14:cNvPr>
                <p14:cNvContentPartPr/>
                <p14:nvPr/>
              </p14:nvContentPartPr>
              <p14:xfrm>
                <a:off x="12365951" y="5298219"/>
                <a:ext cx="147600" cy="392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2B9EEE2-19CE-336E-ABE1-F1B92950311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2348311" y="5280219"/>
                  <a:ext cx="183240" cy="7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04F7238-0E97-2A9C-BC0A-1F7ECE1A9E7F}"/>
                  </a:ext>
                </a:extLst>
              </p14:cNvPr>
              <p14:cNvContentPartPr/>
              <p14:nvPr/>
            </p14:nvContentPartPr>
            <p14:xfrm>
              <a:off x="7953572" y="5818057"/>
              <a:ext cx="176040" cy="1814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04F7238-0E97-2A9C-BC0A-1F7ECE1A9E7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935572" y="5800021"/>
                <a:ext cx="211680" cy="217151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Group 217">
            <a:extLst>
              <a:ext uri="{FF2B5EF4-FFF2-40B4-BE49-F238E27FC236}">
                <a16:creationId xmlns:a16="http://schemas.microsoft.com/office/drawing/2014/main" id="{9818C4B1-0648-BBDB-B7FF-A18960F158E6}"/>
              </a:ext>
            </a:extLst>
          </p:cNvPr>
          <p:cNvGrpSpPr/>
          <p:nvPr/>
        </p:nvGrpSpPr>
        <p:grpSpPr>
          <a:xfrm>
            <a:off x="8573852" y="5793577"/>
            <a:ext cx="521640" cy="275400"/>
            <a:chOff x="9702311" y="5609259"/>
            <a:chExt cx="52164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54ACB5E-FC22-80F3-ECE6-90EA0BEBFBE7}"/>
                    </a:ext>
                  </a:extLst>
                </p14:cNvPr>
                <p14:cNvContentPartPr/>
                <p14:nvPr/>
              </p14:nvContentPartPr>
              <p14:xfrm>
                <a:off x="9702311" y="5695299"/>
                <a:ext cx="171360" cy="140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54ACB5E-FC22-80F3-ECE6-90EA0BEBFBE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684671" y="5677659"/>
                  <a:ext cx="207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5744D6C-1BD8-0052-6A23-AE79499E9044}"/>
                    </a:ext>
                  </a:extLst>
                </p14:cNvPr>
                <p14:cNvContentPartPr/>
                <p14:nvPr/>
              </p14:nvContentPartPr>
              <p14:xfrm>
                <a:off x="9956471" y="5640939"/>
                <a:ext cx="25200" cy="612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5744D6C-1BD8-0052-6A23-AE79499E904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938471" y="5622939"/>
                  <a:ext cx="60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1F78826-2208-DE42-0579-D3ED2FB94E62}"/>
                    </a:ext>
                  </a:extLst>
                </p14:cNvPr>
                <p14:cNvContentPartPr/>
                <p14:nvPr/>
              </p14:nvContentPartPr>
              <p14:xfrm>
                <a:off x="10036031" y="5623659"/>
                <a:ext cx="3600" cy="66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1F78826-2208-DE42-0579-D3ED2FB94E6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018391" y="5606019"/>
                  <a:ext cx="392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D1E5BF5-79EF-973D-0B21-33EE22CD83BD}"/>
                    </a:ext>
                  </a:extLst>
                </p14:cNvPr>
                <p14:cNvContentPartPr/>
                <p14:nvPr/>
              </p14:nvContentPartPr>
              <p14:xfrm>
                <a:off x="9872591" y="5609259"/>
                <a:ext cx="280080" cy="1479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D1E5BF5-79EF-973D-0B21-33EE22CD83B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854951" y="5591619"/>
                  <a:ext cx="315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BD85D6D-3AFD-7C53-47E6-9BA93CF1187F}"/>
                    </a:ext>
                  </a:extLst>
                </p14:cNvPr>
                <p14:cNvContentPartPr/>
                <p14:nvPr/>
              </p14:nvContentPartPr>
              <p14:xfrm>
                <a:off x="10108751" y="5778459"/>
                <a:ext cx="115200" cy="1062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BD85D6D-3AFD-7C53-47E6-9BA93CF1187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090751" y="5760459"/>
                  <a:ext cx="150840" cy="14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617959BA-789E-F34E-3DD9-10C303A39D44}"/>
                  </a:ext>
                </a:extLst>
              </p14:cNvPr>
              <p14:cNvContentPartPr/>
              <p14:nvPr/>
            </p14:nvContentPartPr>
            <p14:xfrm>
              <a:off x="9473492" y="5831017"/>
              <a:ext cx="179280" cy="15948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617959BA-789E-F34E-3DD9-10C303A39D4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455492" y="5813058"/>
                <a:ext cx="214920" cy="19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" name="Group 227">
            <a:extLst>
              <a:ext uri="{FF2B5EF4-FFF2-40B4-BE49-F238E27FC236}">
                <a16:creationId xmlns:a16="http://schemas.microsoft.com/office/drawing/2014/main" id="{4AA36AC1-AAF2-1832-A9F6-32D04AB67079}"/>
              </a:ext>
            </a:extLst>
          </p:cNvPr>
          <p:cNvGrpSpPr/>
          <p:nvPr/>
        </p:nvGrpSpPr>
        <p:grpSpPr>
          <a:xfrm>
            <a:off x="10216532" y="5835337"/>
            <a:ext cx="435600" cy="199440"/>
            <a:chOff x="11344991" y="5651019"/>
            <a:chExt cx="43560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C63B276-9BD7-B7A9-8540-9D7A9BE59059}"/>
                    </a:ext>
                  </a:extLst>
                </p14:cNvPr>
                <p14:cNvContentPartPr/>
                <p14:nvPr/>
              </p14:nvContentPartPr>
              <p14:xfrm>
                <a:off x="11344991" y="5651019"/>
                <a:ext cx="157680" cy="174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C63B276-9BD7-B7A9-8540-9D7A9BE5905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326991" y="5633019"/>
                  <a:ext cx="1933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C42F589-7A05-DBBF-E634-EB70E093D465}"/>
                    </a:ext>
                  </a:extLst>
                </p14:cNvPr>
                <p14:cNvContentPartPr/>
                <p14:nvPr/>
              </p14:nvContentPartPr>
              <p14:xfrm>
                <a:off x="11644151" y="5727699"/>
                <a:ext cx="136440" cy="54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C42F589-7A05-DBBF-E634-EB70E093D46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626151" y="5710059"/>
                  <a:ext cx="172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AA18B02-0590-4850-0AFE-4830FFF93D02}"/>
                    </a:ext>
                  </a:extLst>
                </p14:cNvPr>
                <p14:cNvContentPartPr/>
                <p14:nvPr/>
              </p14:nvContentPartPr>
              <p14:xfrm>
                <a:off x="11695991" y="5685219"/>
                <a:ext cx="24120" cy="1652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AA18B02-0590-4850-0AFE-4830FFF93D0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677991" y="5667579"/>
                  <a:ext cx="5976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C7AB5AAB-EE12-FAE2-6612-9502768208BA}"/>
              </a:ext>
            </a:extLst>
          </p:cNvPr>
          <p:cNvGrpSpPr/>
          <p:nvPr/>
        </p:nvGrpSpPr>
        <p:grpSpPr>
          <a:xfrm>
            <a:off x="10832852" y="5818777"/>
            <a:ext cx="564480" cy="270000"/>
            <a:chOff x="11961311" y="5634459"/>
            <a:chExt cx="56448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7DCA3AA-1481-F2FD-794D-C3AE95D8BA4F}"/>
                    </a:ext>
                  </a:extLst>
                </p14:cNvPr>
                <p14:cNvContentPartPr/>
                <p14:nvPr/>
              </p14:nvContentPartPr>
              <p14:xfrm>
                <a:off x="11966711" y="5667939"/>
                <a:ext cx="23400" cy="1051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7DCA3AA-1481-F2FD-794D-C3AE95D8BA4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949071" y="5649939"/>
                  <a:ext cx="59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708A76A-82A2-6FBE-6ACD-FE51141CABF5}"/>
                    </a:ext>
                  </a:extLst>
                </p14:cNvPr>
                <p14:cNvContentPartPr/>
                <p14:nvPr/>
              </p14:nvContentPartPr>
              <p14:xfrm>
                <a:off x="11961311" y="5647779"/>
                <a:ext cx="172440" cy="1742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708A76A-82A2-6FBE-6ACD-FE51141CABF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943311" y="5630139"/>
                  <a:ext cx="2080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966D3C9-7CF1-7378-CE13-A33CEECB0B98}"/>
                    </a:ext>
                  </a:extLst>
                </p14:cNvPr>
                <p14:cNvContentPartPr/>
                <p14:nvPr/>
              </p14:nvContentPartPr>
              <p14:xfrm>
                <a:off x="12212591" y="5634459"/>
                <a:ext cx="222840" cy="1731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966D3C9-7CF1-7378-CE13-A33CEECB0B9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2194951" y="5616459"/>
                  <a:ext cx="2584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C136EC8-538F-6C9A-9790-C53287C73352}"/>
                    </a:ext>
                  </a:extLst>
                </p14:cNvPr>
                <p14:cNvContentPartPr/>
                <p14:nvPr/>
              </p14:nvContentPartPr>
              <p14:xfrm>
                <a:off x="12456671" y="5771619"/>
                <a:ext cx="69120" cy="1328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C136EC8-538F-6C9A-9790-C53287C7335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2439031" y="5753619"/>
                  <a:ext cx="104760" cy="16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9C87812B-D779-D3BA-0931-C7F6205239BF}"/>
                  </a:ext>
                </a:extLst>
              </p14:cNvPr>
              <p14:cNvContentPartPr/>
              <p14:nvPr/>
            </p14:nvContentPartPr>
            <p14:xfrm>
              <a:off x="7973012" y="6265897"/>
              <a:ext cx="147600" cy="1332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9C87812B-D779-D3BA-0931-C7F6205239B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955056" y="6247897"/>
                <a:ext cx="183153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622EFB57-D2DB-B465-4551-DEF22F6BAF8E}"/>
                  </a:ext>
                </a:extLst>
              </p14:cNvPr>
              <p14:cNvContentPartPr/>
              <p14:nvPr/>
            </p14:nvContentPartPr>
            <p14:xfrm>
              <a:off x="8840612" y="6258337"/>
              <a:ext cx="148680" cy="13860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622EFB57-D2DB-B465-4551-DEF22F6BAF8E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822612" y="6240337"/>
                <a:ext cx="1843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000BF047-11EB-5149-7D7A-7F611431A4B6}"/>
                  </a:ext>
                </a:extLst>
              </p14:cNvPr>
              <p14:cNvContentPartPr/>
              <p14:nvPr/>
            </p14:nvContentPartPr>
            <p14:xfrm>
              <a:off x="10280252" y="6274177"/>
              <a:ext cx="143640" cy="16488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000BF047-11EB-5149-7D7A-7F611431A4B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0262207" y="6256177"/>
                <a:ext cx="17937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0" name="Group 259">
            <a:extLst>
              <a:ext uri="{FF2B5EF4-FFF2-40B4-BE49-F238E27FC236}">
                <a16:creationId xmlns:a16="http://schemas.microsoft.com/office/drawing/2014/main" id="{DF59A2D4-97CD-7517-3522-59B5CCF45571}"/>
              </a:ext>
            </a:extLst>
          </p:cNvPr>
          <p:cNvGrpSpPr/>
          <p:nvPr/>
        </p:nvGrpSpPr>
        <p:grpSpPr>
          <a:xfrm>
            <a:off x="2357951" y="1310139"/>
            <a:ext cx="1724040" cy="4657320"/>
            <a:chOff x="2357951" y="1310139"/>
            <a:chExt cx="1724040" cy="465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CB63B4F-1025-0B44-C4BB-14086E6E2CF5}"/>
                    </a:ext>
                  </a:extLst>
                </p14:cNvPr>
                <p14:cNvContentPartPr/>
                <p14:nvPr/>
              </p14:nvContentPartPr>
              <p14:xfrm>
                <a:off x="2937191" y="1706859"/>
                <a:ext cx="1144800" cy="10339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CB63B4F-1025-0B44-C4BB-14086E6E2CF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919191" y="1688859"/>
                  <a:ext cx="1180440" cy="10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4F4674B-0C09-569A-EAE6-31A6765ED521}"/>
                    </a:ext>
                  </a:extLst>
                </p14:cNvPr>
                <p14:cNvContentPartPr/>
                <p14:nvPr/>
              </p14:nvContentPartPr>
              <p14:xfrm>
                <a:off x="2946551" y="2556459"/>
                <a:ext cx="150840" cy="1767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4F4674B-0C09-569A-EAE6-31A6765ED52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928911" y="2538819"/>
                  <a:ext cx="1864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928771B-91EE-A694-1536-A280C7548BF3}"/>
                    </a:ext>
                  </a:extLst>
                </p14:cNvPr>
                <p14:cNvContentPartPr/>
                <p14:nvPr/>
              </p14:nvContentPartPr>
              <p14:xfrm>
                <a:off x="2730191" y="1706859"/>
                <a:ext cx="70560" cy="11124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928771B-91EE-A694-1536-A280C7548BF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712551" y="1688859"/>
                  <a:ext cx="106200" cy="11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4170151-5932-7F39-D0C0-52738CF79E93}"/>
                    </a:ext>
                  </a:extLst>
                </p14:cNvPr>
                <p14:cNvContentPartPr/>
                <p14:nvPr/>
              </p14:nvContentPartPr>
              <p14:xfrm>
                <a:off x="2625431" y="2744739"/>
                <a:ext cx="308160" cy="6728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4170151-5932-7F39-D0C0-52738CF79E9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07791" y="2726739"/>
                  <a:ext cx="34380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C7A7B04-F189-262E-8782-C566ECA4BC6C}"/>
                    </a:ext>
                  </a:extLst>
                </p14:cNvPr>
                <p14:cNvContentPartPr/>
                <p14:nvPr/>
              </p14:nvContentPartPr>
              <p14:xfrm>
                <a:off x="2577191" y="2828979"/>
                <a:ext cx="391320" cy="5814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C7A7B04-F189-262E-8782-C566ECA4BC6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559551" y="2811339"/>
                  <a:ext cx="42696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391EFB6-7240-09DF-D86D-09A06B6D0B49}"/>
                    </a:ext>
                  </a:extLst>
                </p14:cNvPr>
                <p14:cNvContentPartPr/>
                <p14:nvPr/>
              </p14:nvContentPartPr>
              <p14:xfrm>
                <a:off x="2662151" y="3439539"/>
                <a:ext cx="26640" cy="32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391EFB6-7240-09DF-D86D-09A06B6D0B4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644511" y="3421539"/>
                  <a:ext cx="62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A99B78E-CB67-9546-F79F-1CC2428B8611}"/>
                    </a:ext>
                  </a:extLst>
                </p14:cNvPr>
                <p14:cNvContentPartPr/>
                <p14:nvPr/>
              </p14:nvContentPartPr>
              <p14:xfrm>
                <a:off x="2662151" y="3433059"/>
                <a:ext cx="130320" cy="4593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A99B78E-CB67-9546-F79F-1CC2428B861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644511" y="3415059"/>
                  <a:ext cx="16596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53CA3E1-83E4-D7FE-A104-E5BFB5BAF183}"/>
                    </a:ext>
                  </a:extLst>
                </p14:cNvPr>
                <p14:cNvContentPartPr/>
                <p14:nvPr/>
              </p14:nvContentPartPr>
              <p14:xfrm>
                <a:off x="2357951" y="3861099"/>
                <a:ext cx="62280" cy="2462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53CA3E1-83E4-D7FE-A104-E5BFB5BAF18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339951" y="3843099"/>
                  <a:ext cx="979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4874769-47D3-DF31-1436-8C767359A69C}"/>
                    </a:ext>
                  </a:extLst>
                </p14:cNvPr>
                <p14:cNvContentPartPr/>
                <p14:nvPr/>
              </p14:nvContentPartPr>
              <p14:xfrm>
                <a:off x="2392871" y="3849579"/>
                <a:ext cx="761760" cy="2822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4874769-47D3-DF31-1436-8C767359A69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375231" y="3831939"/>
                  <a:ext cx="7974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9F2E028-FC42-6B51-24E9-2C1B4121723E}"/>
                    </a:ext>
                  </a:extLst>
                </p14:cNvPr>
                <p14:cNvContentPartPr/>
                <p14:nvPr/>
              </p14:nvContentPartPr>
              <p14:xfrm>
                <a:off x="2375231" y="4024539"/>
                <a:ext cx="871920" cy="1519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9F2E028-FC42-6B51-24E9-2C1B4121723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357591" y="4006539"/>
                  <a:ext cx="907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849AE13-1C96-F5A5-F590-3341ED513A47}"/>
                    </a:ext>
                  </a:extLst>
                </p14:cNvPr>
                <p14:cNvContentPartPr/>
                <p14:nvPr/>
              </p14:nvContentPartPr>
              <p14:xfrm>
                <a:off x="2770871" y="4137219"/>
                <a:ext cx="41400" cy="6170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849AE13-1C96-F5A5-F590-3341ED513A4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752871" y="4119219"/>
                  <a:ext cx="7704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F21DD29-8E4A-FA9A-F071-3805E803ED83}"/>
                    </a:ext>
                  </a:extLst>
                </p14:cNvPr>
                <p14:cNvContentPartPr/>
                <p14:nvPr/>
              </p14:nvContentPartPr>
              <p14:xfrm>
                <a:off x="2663951" y="4708899"/>
                <a:ext cx="398880" cy="5320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F21DD29-8E4A-FA9A-F071-3805E803ED8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645951" y="4690899"/>
                  <a:ext cx="43452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F59D333-018E-A30C-F319-538EAD049B90}"/>
                    </a:ext>
                  </a:extLst>
                </p14:cNvPr>
                <p14:cNvContentPartPr/>
                <p14:nvPr/>
              </p14:nvContentPartPr>
              <p14:xfrm>
                <a:off x="2605631" y="4881339"/>
                <a:ext cx="397800" cy="3261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F59D333-018E-A30C-F319-538EAD049B9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587991" y="4863699"/>
                  <a:ext cx="4334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94A5BB0F-3EBD-A8A3-1299-1423C7CCDAA0}"/>
                    </a:ext>
                  </a:extLst>
                </p14:cNvPr>
                <p14:cNvContentPartPr/>
                <p14:nvPr/>
              </p14:nvContentPartPr>
              <p14:xfrm>
                <a:off x="2851871" y="5247099"/>
                <a:ext cx="71280" cy="4075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4A5BB0F-3EBD-A8A3-1299-1423C7CCDAA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834231" y="5229459"/>
                  <a:ext cx="1069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26A9044-50B3-0FEF-FCAE-7D1B23E3A35D}"/>
                    </a:ext>
                  </a:extLst>
                </p14:cNvPr>
                <p14:cNvContentPartPr/>
                <p14:nvPr/>
              </p14:nvContentPartPr>
              <p14:xfrm>
                <a:off x="2749271" y="5651739"/>
                <a:ext cx="343800" cy="3157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26A9044-50B3-0FEF-FCAE-7D1B23E3A35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731271" y="5633739"/>
                  <a:ext cx="3794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2ABAB06-E5A1-F0AC-2407-45EFFC00F264}"/>
                    </a:ext>
                  </a:extLst>
                </p14:cNvPr>
                <p14:cNvContentPartPr/>
                <p14:nvPr/>
              </p14:nvContentPartPr>
              <p14:xfrm>
                <a:off x="2747471" y="5768379"/>
                <a:ext cx="25920" cy="1828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2ABAB06-E5A1-F0AC-2407-45EFFC00F26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729831" y="5750379"/>
                  <a:ext cx="615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AC80A1E-279D-02B2-B793-6667165C99BE}"/>
                    </a:ext>
                  </a:extLst>
                </p14:cNvPr>
                <p14:cNvContentPartPr/>
                <p14:nvPr/>
              </p14:nvContentPartPr>
              <p14:xfrm>
                <a:off x="2751431" y="1654659"/>
                <a:ext cx="775440" cy="309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AC80A1E-279D-02B2-B793-6667165C99B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733791" y="1637019"/>
                  <a:ext cx="8110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F167653-9B45-3A43-66D9-AD6A5DE9019C}"/>
                    </a:ext>
                  </a:extLst>
                </p14:cNvPr>
                <p14:cNvContentPartPr/>
                <p14:nvPr/>
              </p14:nvContentPartPr>
              <p14:xfrm>
                <a:off x="3480791" y="1653939"/>
                <a:ext cx="90000" cy="2134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F167653-9B45-3A43-66D9-AD6A5DE9019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462791" y="1636299"/>
                  <a:ext cx="1256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0016A2E-4561-6525-F735-DCC3D57EDF5D}"/>
                    </a:ext>
                  </a:extLst>
                </p14:cNvPr>
                <p14:cNvContentPartPr/>
                <p14:nvPr/>
              </p14:nvContentPartPr>
              <p14:xfrm>
                <a:off x="3614351" y="1310139"/>
                <a:ext cx="209160" cy="1749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0016A2E-4561-6525-F735-DCC3D57EDF5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596711" y="1292499"/>
                  <a:ext cx="2448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4604085-1DBF-9C07-987E-220109038750}"/>
                    </a:ext>
                  </a:extLst>
                </p14:cNvPr>
                <p14:cNvContentPartPr/>
                <p14:nvPr/>
              </p14:nvContentPartPr>
              <p14:xfrm>
                <a:off x="3894071" y="1404459"/>
                <a:ext cx="90360" cy="2268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4604085-1DBF-9C07-987E-22010903875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76431" y="1386459"/>
                  <a:ext cx="1260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8A86C04-4740-CA34-E89F-E59ED5073718}"/>
                    </a:ext>
                  </a:extLst>
                </p14:cNvPr>
                <p14:cNvContentPartPr/>
                <p14:nvPr/>
              </p14:nvContentPartPr>
              <p14:xfrm>
                <a:off x="3387191" y="1595619"/>
                <a:ext cx="360" cy="3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8A86C04-4740-CA34-E89F-E59ED507371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369551" y="157797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55AAC807-2FA9-DB33-5949-FE6EA84FFA66}"/>
              </a:ext>
            </a:extLst>
          </p:cNvPr>
          <p:cNvGrpSpPr/>
          <p:nvPr/>
        </p:nvGrpSpPr>
        <p:grpSpPr>
          <a:xfrm>
            <a:off x="10009532" y="3872617"/>
            <a:ext cx="400320" cy="291960"/>
            <a:chOff x="11137991" y="3688299"/>
            <a:chExt cx="40032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BAA2732-DBB5-F139-FA62-74621FD74596}"/>
                    </a:ext>
                  </a:extLst>
                </p14:cNvPr>
                <p14:cNvContentPartPr/>
                <p14:nvPr/>
              </p14:nvContentPartPr>
              <p14:xfrm>
                <a:off x="11137991" y="3843819"/>
                <a:ext cx="141480" cy="399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BAA2732-DBB5-F139-FA62-74621FD7459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120351" y="3826179"/>
                  <a:ext cx="1771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F549429-96A6-5501-8A43-D0A8199A2F4B}"/>
                    </a:ext>
                  </a:extLst>
                </p14:cNvPr>
                <p14:cNvContentPartPr/>
                <p14:nvPr/>
              </p14:nvContentPartPr>
              <p14:xfrm>
                <a:off x="11338151" y="3780819"/>
                <a:ext cx="360" cy="777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F549429-96A6-5501-8A43-D0A8199A2F4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320151" y="3762819"/>
                  <a:ext cx="36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919A97F-1D8D-6A13-360B-CD41C16C9674}"/>
                    </a:ext>
                  </a:extLst>
                </p14:cNvPr>
                <p14:cNvContentPartPr/>
                <p14:nvPr/>
              </p14:nvContentPartPr>
              <p14:xfrm>
                <a:off x="11388191" y="3739779"/>
                <a:ext cx="10800" cy="986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919A97F-1D8D-6A13-360B-CD41C16C967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370551" y="3722139"/>
                  <a:ext cx="464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54C2924-AA84-FD9C-CB7D-71F5A65DC906}"/>
                    </a:ext>
                  </a:extLst>
                </p14:cNvPr>
                <p14:cNvContentPartPr/>
                <p14:nvPr/>
              </p14:nvContentPartPr>
              <p14:xfrm>
                <a:off x="11235911" y="3688299"/>
                <a:ext cx="302400" cy="928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54C2924-AA84-FD9C-CB7D-71F5A65DC90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218271" y="3670299"/>
                  <a:ext cx="3380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4DF3533-4763-B02E-E7DD-D9F9F954F3F1}"/>
                    </a:ext>
                  </a:extLst>
                </p14:cNvPr>
                <p14:cNvContentPartPr/>
                <p14:nvPr/>
              </p14:nvContentPartPr>
              <p14:xfrm>
                <a:off x="11265431" y="3911139"/>
                <a:ext cx="229680" cy="691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4DF3533-4763-B02E-E7DD-D9F9F954F3F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247791" y="3893499"/>
                  <a:ext cx="265320" cy="10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0E31B482-640F-7120-CE17-C2460C27E28D}"/>
                  </a:ext>
                </a:extLst>
              </p14:cNvPr>
              <p14:cNvContentPartPr/>
              <p14:nvPr/>
            </p14:nvContentPartPr>
            <p14:xfrm>
              <a:off x="10292852" y="4182217"/>
              <a:ext cx="189000" cy="8460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0E31B482-640F-7120-CE17-C2460C27E28D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0274852" y="4164140"/>
                <a:ext cx="224640" cy="120392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FC846F1-ECD9-EC2B-BAB8-80B384B42AF4}"/>
              </a:ext>
            </a:extLst>
          </p:cNvPr>
          <p:cNvGrpSpPr/>
          <p:nvPr/>
        </p:nvGrpSpPr>
        <p:grpSpPr>
          <a:xfrm>
            <a:off x="9454011" y="2988499"/>
            <a:ext cx="284400" cy="298080"/>
            <a:chOff x="9454011" y="2988499"/>
            <a:chExt cx="284400" cy="29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40CC7AC-DFA7-5779-A2E6-E2BB3DC3FA36}"/>
                    </a:ext>
                  </a:extLst>
                </p14:cNvPr>
                <p14:cNvContentPartPr/>
                <p14:nvPr/>
              </p14:nvContentPartPr>
              <p14:xfrm>
                <a:off x="9454011" y="2988499"/>
                <a:ext cx="171360" cy="276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40CC7AC-DFA7-5779-A2E6-E2BB3DC3FA3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445371" y="2979859"/>
                  <a:ext cx="1890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7A4B2E7-DD4E-A4C4-51BC-715EF15333F1}"/>
                    </a:ext>
                  </a:extLst>
                </p14:cNvPr>
                <p14:cNvContentPartPr/>
                <p14:nvPr/>
              </p14:nvContentPartPr>
              <p14:xfrm>
                <a:off x="9653451" y="3203419"/>
                <a:ext cx="84960" cy="83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7A4B2E7-DD4E-A4C4-51BC-715EF15333F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644811" y="3194779"/>
                  <a:ext cx="10260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EA43ED-7DAD-2DC1-37C6-4353CA48A8F6}"/>
              </a:ext>
            </a:extLst>
          </p:cNvPr>
          <p:cNvGrpSpPr/>
          <p:nvPr/>
        </p:nvGrpSpPr>
        <p:grpSpPr>
          <a:xfrm>
            <a:off x="7903131" y="3923779"/>
            <a:ext cx="303480" cy="316080"/>
            <a:chOff x="7903131" y="3923779"/>
            <a:chExt cx="303480" cy="31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4EBEB1-ED05-5865-A3B3-F03C2A5CC674}"/>
                    </a:ext>
                  </a:extLst>
                </p14:cNvPr>
                <p14:cNvContentPartPr/>
                <p14:nvPr/>
              </p14:nvContentPartPr>
              <p14:xfrm>
                <a:off x="7903131" y="3923779"/>
                <a:ext cx="255240" cy="284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4EBEB1-ED05-5865-A3B3-F03C2A5CC67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894491" y="3914779"/>
                  <a:ext cx="2728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F6E02E-450F-7E2D-1D84-5C652DD6EC53}"/>
                    </a:ext>
                  </a:extLst>
                </p14:cNvPr>
                <p14:cNvContentPartPr/>
                <p14:nvPr/>
              </p14:nvContentPartPr>
              <p14:xfrm>
                <a:off x="8150811" y="4103779"/>
                <a:ext cx="55800" cy="136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F6E02E-450F-7E2D-1D84-5C652DD6EC5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142171" y="4094779"/>
                  <a:ext cx="7344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F971819-76D0-221B-4EEB-06E24DF6C2F1}"/>
              </a:ext>
            </a:extLst>
          </p:cNvPr>
          <p:cNvGrpSpPr/>
          <p:nvPr/>
        </p:nvGrpSpPr>
        <p:grpSpPr>
          <a:xfrm>
            <a:off x="9379851" y="4813339"/>
            <a:ext cx="525240" cy="318600"/>
            <a:chOff x="9379851" y="4813339"/>
            <a:chExt cx="525240" cy="31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938D631-0223-53AB-83B7-C85D2DA1161D}"/>
                    </a:ext>
                  </a:extLst>
                </p14:cNvPr>
                <p14:cNvContentPartPr/>
                <p14:nvPr/>
              </p14:nvContentPartPr>
              <p14:xfrm>
                <a:off x="9379851" y="4813339"/>
                <a:ext cx="298440" cy="306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938D631-0223-53AB-83B7-C85D2DA1161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370851" y="4804699"/>
                  <a:ext cx="3160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1319603-BD2F-074A-DF61-C0B6C7975402}"/>
                    </a:ext>
                  </a:extLst>
                </p14:cNvPr>
                <p14:cNvContentPartPr/>
                <p14:nvPr/>
              </p14:nvContentPartPr>
              <p14:xfrm>
                <a:off x="9655971" y="5005219"/>
                <a:ext cx="249120" cy="126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1319603-BD2F-074A-DF61-C0B6C797540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646971" y="4996579"/>
                  <a:ext cx="26676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3E1C97-EFAE-DD3C-8253-4878DF681068}"/>
              </a:ext>
            </a:extLst>
          </p:cNvPr>
          <p:cNvGrpSpPr/>
          <p:nvPr/>
        </p:nvGrpSpPr>
        <p:grpSpPr>
          <a:xfrm>
            <a:off x="9391371" y="6147499"/>
            <a:ext cx="351000" cy="334440"/>
            <a:chOff x="9391371" y="6147499"/>
            <a:chExt cx="351000" cy="33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A77BDDC-950E-3249-A9C2-D759E354468D}"/>
                    </a:ext>
                  </a:extLst>
                </p14:cNvPr>
                <p14:cNvContentPartPr/>
                <p14:nvPr/>
              </p14:nvContentPartPr>
              <p14:xfrm>
                <a:off x="9391371" y="6147499"/>
                <a:ext cx="194400" cy="334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A77BDDC-950E-3249-A9C2-D759E354468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382731" y="6138859"/>
                  <a:ext cx="212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0CFA2D1-2123-8361-FD4C-35122DB0CDBD}"/>
                    </a:ext>
                  </a:extLst>
                </p14:cNvPr>
                <p14:cNvContentPartPr/>
                <p14:nvPr/>
              </p14:nvContentPartPr>
              <p14:xfrm>
                <a:off x="9643731" y="6318139"/>
                <a:ext cx="98640" cy="163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0CFA2D1-2123-8361-FD4C-35122DB0CDB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635091" y="6309499"/>
                  <a:ext cx="116280" cy="181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0631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7403"/>
          <a:stretch/>
        </p:blipFill>
        <p:spPr>
          <a:xfrm flipH="1">
            <a:off x="8028878" y="3815740"/>
            <a:ext cx="4043595" cy="15892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988" y="2193005"/>
            <a:ext cx="4105275" cy="1533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>
            <a:normAutofit/>
          </a:bodyPr>
          <a:lstStyle/>
          <a:p>
            <a:r>
              <a:rPr lang="en-US" sz="4000" dirty="0"/>
              <a:t>Kinematics of 6DOF Spatial Manipulator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2030"/>
                <a:ext cx="10515600" cy="499493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Inverse Kinematics</a:t>
                </a:r>
                <a:r>
                  <a:rPr lang="en-US" dirty="0"/>
                  <a:t>: Given coordinate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, and global rotation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we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Spherical wrist</a:t>
                </a:r>
              </a:p>
              <a:p>
                <a:pPr lvl="1"/>
                <a:r>
                  <a:rPr lang="en-US" dirty="0"/>
                  <a:t>The joints in the kinematic chain between the</a:t>
                </a:r>
              </a:p>
              <a:p>
                <a:pPr marL="457200" lvl="1" indent="0">
                  <a:buNone/>
                </a:pPr>
                <a:r>
                  <a:rPr lang="en-US" dirty="0"/>
                  <a:t>arm and the end-effector are refereed as the wrist.</a:t>
                </a:r>
              </a:p>
              <a:p>
                <a:pPr lvl="1"/>
                <a:r>
                  <a:rPr lang="en-US" dirty="0"/>
                  <a:t>The wrist joints are nearly always revolute.</a:t>
                </a:r>
              </a:p>
              <a:p>
                <a:pPr lvl="1"/>
                <a:r>
                  <a:rPr lang="en-US" dirty="0"/>
                  <a:t>It is common to attach a spherical wrist to the manipulator</a:t>
                </a:r>
              </a:p>
              <a:p>
                <a:pPr marL="457200" lvl="1" indent="0">
                  <a:buNone/>
                </a:pPr>
                <a:r>
                  <a:rPr lang="en-US" dirty="0"/>
                  <a:t>end to allow the orientation of the end-effector.</a:t>
                </a:r>
              </a:p>
              <a:p>
                <a:pPr lvl="1"/>
                <a:r>
                  <a:rPr lang="en-US" dirty="0"/>
                  <a:t>In spherical wrist the axes of the three joints</a:t>
                </a:r>
              </a:p>
              <a:p>
                <a:pPr marL="457200" lvl="1" indent="0">
                  <a:buNone/>
                </a:pPr>
                <a:r>
                  <a:rPr lang="en-US" dirty="0"/>
                  <a:t>are intersecting at the wrist center point.</a:t>
                </a:r>
              </a:p>
              <a:p>
                <a:pPr lvl="1"/>
                <a:r>
                  <a:rPr lang="en-US" dirty="0"/>
                  <a:t>The spherical wrist simplify the robot kinematics. </a:t>
                </a:r>
              </a:p>
              <a:p>
                <a:pPr marL="457200" lvl="1" indent="0">
                  <a:buNone/>
                </a:pPr>
                <a:r>
                  <a:rPr lang="en-US" dirty="0"/>
                  <a:t>It allows the decoupling of the position and orientation</a:t>
                </a:r>
              </a:p>
              <a:p>
                <a:pPr marL="457200" lvl="1" indent="0">
                  <a:buNone/>
                </a:pPr>
                <a:r>
                  <a:rPr lang="en-US" dirty="0"/>
                  <a:t>in the Inverse Kinematic analysis.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2030"/>
                <a:ext cx="10515600" cy="4994934"/>
              </a:xfrm>
              <a:blipFill rotWithShape="0">
                <a:blip r:embed="rId5"/>
                <a:stretch>
                  <a:fillRect l="-1043" t="-2808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903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789" y="2819271"/>
            <a:ext cx="3716377" cy="33576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r>
              <a:rPr lang="en-US" sz="4000" dirty="0"/>
              <a:t>Kinematics of 6DOF Spatial Manipulator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5415"/>
                <a:ext cx="10515600" cy="467154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Kinematic Decoupling</a:t>
                </a:r>
                <a:r>
                  <a:rPr lang="en-US" dirty="0"/>
                  <a:t>: Given the desired end-effector pose: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problem of inverse kinematics is quite difficult</a:t>
                </a:r>
              </a:p>
              <a:p>
                <a:r>
                  <a:rPr lang="en-US" dirty="0"/>
                  <a:t>If the manipulator has</a:t>
                </a:r>
              </a:p>
              <a:p>
                <a:pPr lvl="1"/>
                <a:r>
                  <a:rPr lang="en-US" dirty="0"/>
                  <a:t>The last two joint axes intersecting at one point </a:t>
                </a:r>
              </a:p>
              <a:p>
                <a:pPr marL="457200" lvl="1" indent="0">
                  <a:buNone/>
                </a:pPr>
                <a:r>
                  <a:rPr lang="en-US" dirty="0"/>
                  <a:t>(spherical wrist)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Then the problem is decoupled into two sub-problems:</a:t>
                </a:r>
              </a:p>
              <a:p>
                <a:pPr lvl="1"/>
                <a:r>
                  <a:rPr lang="en-US" dirty="0"/>
                  <a:t>Inverse position kinematics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Inverse orientation kinematics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5415"/>
                <a:ext cx="10515600" cy="4671548"/>
              </a:xfrm>
              <a:blipFill rotWithShape="0">
                <a:blip r:embed="rId4"/>
                <a:stretch>
                  <a:fillRect l="-1217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8826339" y="5993650"/>
            <a:ext cx="431443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811373" y="5457005"/>
            <a:ext cx="14966" cy="51717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8662962" y="5963024"/>
            <a:ext cx="154546" cy="38120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56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Kinematics of 6DOF Spatial Manipulator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5313"/>
                <a:ext cx="10515600" cy="5036928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Calculation of wrist center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The position of the end-effector center,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, is</a:t>
                </a:r>
              </a:p>
              <a:p>
                <a:pPr marL="457200" lvl="1" indent="0">
                  <a:buNone/>
                </a:pPr>
                <a:r>
                  <a:rPr lang="en-US" dirty="0"/>
                  <a:t>obtained by a translation of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are on the same axis, we</a:t>
                </a:r>
              </a:p>
              <a:p>
                <a:pPr marL="457200" lvl="1" indent="0">
                  <a:buNone/>
                </a:pPr>
                <a:r>
                  <a:rPr lang="en-US" dirty="0"/>
                  <a:t>can choose the third column of the desired rotation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06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as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w.r.t. base frame.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Required	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	</a:t>
                </a:r>
              </a:p>
              <a:p>
                <a:pPr lvl="1"/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can be found by following inverse</a:t>
                </a:r>
              </a:p>
              <a:p>
                <a:pPr marL="457200" lvl="1" indent="0">
                  <a:buNone/>
                </a:pPr>
                <a:r>
                  <a:rPr lang="en-US" dirty="0"/>
                  <a:t>Kinematics of 4DOF manipulator.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5313"/>
                <a:ext cx="10515600" cy="5036928"/>
              </a:xfrm>
              <a:blipFill>
                <a:blip r:embed="rId3"/>
                <a:stretch>
                  <a:fillRect l="-1217" t="-2906" b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789" y="2819271"/>
            <a:ext cx="3716377" cy="335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53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4F4-53F3-D21F-DE59-7A3D040E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3" y="26324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Review of DH-parameters</a:t>
            </a:r>
          </a:p>
        </p:txBody>
      </p:sp>
    </p:spTree>
    <p:extLst>
      <p:ext uri="{BB962C8B-B14F-4D97-AF65-F5344CB8AC3E}">
        <p14:creationId xmlns:p14="http://schemas.microsoft.com/office/powerpoint/2010/main" val="3251559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</p:spPr>
        <p:txBody>
          <a:bodyPr/>
          <a:lstStyle/>
          <a:p>
            <a:r>
              <a:rPr lang="en-US" dirty="0"/>
              <a:t>Kinematics of 6DOF Spatial Manipulator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039"/>
                <a:ext cx="10515600" cy="4798924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/>
                  <a:t>Calculation of the Orientation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know that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</m:oMath>
                </a14:m>
                <a:r>
                  <a:rPr lang="en-US" dirty="0"/>
                  <a:t> , so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06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</m:sSub>
                  </m:oMath>
                </a14:m>
                <a:r>
                  <a:rPr lang="en-US" dirty="0"/>
                  <a:t> depends on the first three joints</a:t>
                </a:r>
              </a:p>
              <a:p>
                <a:pPr marL="457200" lvl="1" indent="0">
                  <a:buNone/>
                </a:pPr>
                <a:r>
                  <a:rPr lang="en-US" dirty="0"/>
                  <a:t>variable, we can find its value by solving the</a:t>
                </a:r>
              </a:p>
              <a:p>
                <a:pPr marL="457200" lvl="1" indent="0">
                  <a:buNone/>
                </a:pPr>
                <a:r>
                  <a:rPr lang="en-US" dirty="0"/>
                  <a:t>forward kinematics after knowing the three joints</a:t>
                </a:r>
              </a:p>
              <a:p>
                <a:pPr marL="457200" lvl="1" indent="0">
                  <a:buNone/>
                </a:pPr>
                <a:r>
                  <a:rPr lang="en-US" dirty="0"/>
                  <a:t>values.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Require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06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039"/>
                <a:ext cx="10515600" cy="4798924"/>
              </a:xfrm>
              <a:blipFill rotWithShape="0">
                <a:blip r:embed="rId3"/>
                <a:stretch>
                  <a:fillRect l="-1217" t="-2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789" y="2819271"/>
            <a:ext cx="3716377" cy="335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35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 dirty="0"/>
              <a:t>Kinematics of 6DOF Spatial Manipulator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8740"/>
                <a:ext cx="10515600" cy="512064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Rotation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from DH parameters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8740"/>
                <a:ext cx="10515600" cy="512064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969" y="2230214"/>
            <a:ext cx="3716377" cy="33576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137B79C-321F-6ED5-4577-8685909522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414215"/>
                  </p:ext>
                </p:extLst>
              </p:nvPr>
            </p:nvGraphicFramePr>
            <p:xfrm>
              <a:off x="1151851" y="3698146"/>
              <a:ext cx="5190140" cy="1889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75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42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04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666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713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137B79C-321F-6ED5-4577-8685909522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414215"/>
                  </p:ext>
                </p:extLst>
              </p:nvPr>
            </p:nvGraphicFramePr>
            <p:xfrm>
              <a:off x="1151851" y="3698146"/>
              <a:ext cx="5190140" cy="1889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75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42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04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666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713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6503" t="-10588" r="-292350" b="-29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8160" t="-10588" r="-228221" b="-29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77714" t="-10588" r="-112571" b="-29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42487" t="-10588" r="-2073" b="-29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491895C-ED9E-948A-F3B7-9F1CADD3453C}"/>
              </a:ext>
            </a:extLst>
          </p:cNvPr>
          <p:cNvSpPr txBox="1"/>
          <p:nvPr/>
        </p:nvSpPr>
        <p:spPr>
          <a:xfrm>
            <a:off x="1183854" y="2816672"/>
            <a:ext cx="520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Homework (verify the parameters)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5D719AC-7F77-7B2E-5A43-075C9C003DF0}"/>
                  </a:ext>
                </a:extLst>
              </p14:cNvPr>
              <p14:cNvContentPartPr/>
              <p14:nvPr/>
            </p14:nvContentPartPr>
            <p14:xfrm>
              <a:off x="2679400" y="4384426"/>
              <a:ext cx="165960" cy="179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5D719AC-7F77-7B2E-5A43-075C9C003D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70400" y="4375426"/>
                <a:ext cx="18360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DFF360B-B93F-A952-0FA2-428251C6F3FF}"/>
              </a:ext>
            </a:extLst>
          </p:cNvPr>
          <p:cNvGrpSpPr/>
          <p:nvPr/>
        </p:nvGrpSpPr>
        <p:grpSpPr>
          <a:xfrm>
            <a:off x="4396405" y="4338346"/>
            <a:ext cx="255960" cy="232920"/>
            <a:chOff x="10512671" y="2832939"/>
            <a:chExt cx="25596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FDFA901-D3E4-55D4-51AD-285F15F8AFB4}"/>
                    </a:ext>
                  </a:extLst>
                </p14:cNvPr>
                <p14:cNvContentPartPr/>
                <p14:nvPr/>
              </p14:nvContentPartPr>
              <p14:xfrm>
                <a:off x="10512671" y="2832939"/>
                <a:ext cx="158040" cy="214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92A334E-6498-C8C6-907B-DC43362C68E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495031" y="2815299"/>
                  <a:ext cx="1936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FA89746-4A7A-080D-26A2-C0E0E54C031E}"/>
                    </a:ext>
                  </a:extLst>
                </p14:cNvPr>
                <p14:cNvContentPartPr/>
                <p14:nvPr/>
              </p14:nvContentPartPr>
              <p14:xfrm>
                <a:off x="10718951" y="2987019"/>
                <a:ext cx="49680" cy="788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D1DBAAB-5996-956B-BDFD-7879EE16A2B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700951" y="2969379"/>
                  <a:ext cx="8532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C6A37FA-0C97-8A55-F3FD-990E6C48ED32}"/>
                  </a:ext>
                </a:extLst>
              </p14:cNvPr>
              <p14:cNvContentPartPr/>
              <p14:nvPr/>
            </p14:nvContentPartPr>
            <p14:xfrm>
              <a:off x="5462079" y="4362826"/>
              <a:ext cx="189000" cy="181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C6A37FA-0C97-8A55-F3FD-990E6C48ED3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44079" y="4344826"/>
                <a:ext cx="2246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D16BC77-D13C-D613-5D45-18786B7EAC16}"/>
                  </a:ext>
                </a:extLst>
              </p14:cNvPr>
              <p14:cNvContentPartPr/>
              <p14:nvPr/>
            </p14:nvContentPartPr>
            <p14:xfrm>
              <a:off x="2682280" y="4375426"/>
              <a:ext cx="189360" cy="214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D16BC77-D13C-D613-5D45-18786B7EAC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64314" y="4357426"/>
                <a:ext cx="224932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8160C4A-19F7-4042-0D86-3103813921F3}"/>
                  </a:ext>
                </a:extLst>
              </p14:cNvPr>
              <p14:cNvContentPartPr/>
              <p14:nvPr/>
            </p14:nvContentPartPr>
            <p14:xfrm>
              <a:off x="3426040" y="4340866"/>
              <a:ext cx="240120" cy="176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8160C4A-19F7-4042-0D86-3103813921F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08040" y="4322866"/>
                <a:ext cx="2757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0BD94CD-EC0A-7D03-51EC-2A29A4C94B17}"/>
                  </a:ext>
                </a:extLst>
              </p14:cNvPr>
              <p14:cNvContentPartPr/>
              <p14:nvPr/>
            </p14:nvContentPartPr>
            <p14:xfrm>
              <a:off x="2683720" y="4772866"/>
              <a:ext cx="164520" cy="237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0BD94CD-EC0A-7D03-51EC-2A29A4C94B1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65720" y="4754839"/>
                <a:ext cx="200160" cy="272934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1BC3AF0-2311-6435-7A4F-5A2C94B5388B}"/>
              </a:ext>
            </a:extLst>
          </p:cNvPr>
          <p:cNvGrpSpPr/>
          <p:nvPr/>
        </p:nvGrpSpPr>
        <p:grpSpPr>
          <a:xfrm>
            <a:off x="3373120" y="4771786"/>
            <a:ext cx="432720" cy="341280"/>
            <a:chOff x="9722471" y="3266379"/>
            <a:chExt cx="43272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2C1505F-6DC3-B5C6-CF50-C76C7FB33325}"/>
                    </a:ext>
                  </a:extLst>
                </p14:cNvPr>
                <p14:cNvContentPartPr/>
                <p14:nvPr/>
              </p14:nvContentPartPr>
              <p14:xfrm>
                <a:off x="9722471" y="3365379"/>
                <a:ext cx="130680" cy="6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691DC78-1E3F-D455-E869-D37D3F737CA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04831" y="3347739"/>
                  <a:ext cx="166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F2D65F2-0AAC-234B-0482-FC07A498CD90}"/>
                    </a:ext>
                  </a:extLst>
                </p14:cNvPr>
                <p14:cNvContentPartPr/>
                <p14:nvPr/>
              </p14:nvContentPartPr>
              <p14:xfrm>
                <a:off x="9931631" y="3313899"/>
                <a:ext cx="360" cy="46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C94FFC5-52B3-D080-0857-9D681245C28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13991" y="3295899"/>
                  <a:ext cx="36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540BC8D-9D45-1E89-DCC1-2C01DC767891}"/>
                    </a:ext>
                  </a:extLst>
                </p14:cNvPr>
                <p14:cNvContentPartPr/>
                <p14:nvPr/>
              </p14:nvContentPartPr>
              <p14:xfrm>
                <a:off x="9997871" y="3300219"/>
                <a:ext cx="11520" cy="64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3EFE2E9-E91A-151D-E26D-7B50BB07CA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79871" y="3282579"/>
                  <a:ext cx="47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E0BBA7A-1F3E-C82F-C3F9-3B99B3B99652}"/>
                    </a:ext>
                  </a:extLst>
                </p14:cNvPr>
                <p14:cNvContentPartPr/>
                <p14:nvPr/>
              </p14:nvContentPartPr>
              <p14:xfrm>
                <a:off x="9879791" y="3266379"/>
                <a:ext cx="227520" cy="37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0475D7A-AC36-B1D1-2AE8-3067B6DF998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62151" y="3248739"/>
                  <a:ext cx="263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602E300-C5D7-94D8-4D85-44E974897775}"/>
                    </a:ext>
                  </a:extLst>
                </p14:cNvPr>
                <p14:cNvContentPartPr/>
                <p14:nvPr/>
              </p14:nvContentPartPr>
              <p14:xfrm>
                <a:off x="9913991" y="3436659"/>
                <a:ext cx="167760" cy="3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4450DB1-87B4-3A00-BFFB-459F225BB70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96351" y="3418659"/>
                  <a:ext cx="203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0BAFF44-5C31-807D-E5E7-FE58E4B2430C}"/>
                    </a:ext>
                  </a:extLst>
                </p14:cNvPr>
                <p14:cNvContentPartPr/>
                <p14:nvPr/>
              </p14:nvContentPartPr>
              <p14:xfrm>
                <a:off x="10005071" y="3494619"/>
                <a:ext cx="150120" cy="113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D300256-64CC-3324-448D-62D89CA6B39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987071" y="3476619"/>
                  <a:ext cx="185760" cy="14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32DB93D-CF6C-C4DC-17CD-49388E4871EF}"/>
                  </a:ext>
                </a:extLst>
              </p14:cNvPr>
              <p14:cNvContentPartPr/>
              <p14:nvPr/>
            </p14:nvContentPartPr>
            <p14:xfrm>
              <a:off x="4450765" y="4811746"/>
              <a:ext cx="203040" cy="182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32DB93D-CF6C-C4DC-17CD-49388E4871E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32765" y="4793746"/>
                <a:ext cx="2386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C47BD97-77E3-5427-F46D-8DDE0399CD8A}"/>
                  </a:ext>
                </a:extLst>
              </p14:cNvPr>
              <p14:cNvContentPartPr/>
              <p14:nvPr/>
            </p14:nvContentPartPr>
            <p14:xfrm>
              <a:off x="5511039" y="4796266"/>
              <a:ext cx="202680" cy="196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C47BD97-77E3-5427-F46D-8DDE0399CD8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493039" y="4778266"/>
                <a:ext cx="238320" cy="23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B6A16FAC-2EE3-808F-B927-6C7544057A5D}"/>
              </a:ext>
            </a:extLst>
          </p:cNvPr>
          <p:cNvGrpSpPr/>
          <p:nvPr/>
        </p:nvGrpSpPr>
        <p:grpSpPr>
          <a:xfrm>
            <a:off x="2670040" y="5258506"/>
            <a:ext cx="299880" cy="262440"/>
            <a:chOff x="9019391" y="3753099"/>
            <a:chExt cx="29988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490F1F0-DB25-14A7-86A1-4758FDFDAA4E}"/>
                    </a:ext>
                  </a:extLst>
                </p14:cNvPr>
                <p14:cNvContentPartPr/>
                <p14:nvPr/>
              </p14:nvContentPartPr>
              <p14:xfrm>
                <a:off x="9019391" y="3753099"/>
                <a:ext cx="121320" cy="195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B3F14DD-1C94-1603-EBA6-CCA86E4E85F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001391" y="3735099"/>
                  <a:ext cx="1569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1C42E0E-9848-8F3C-F6A9-9CE8F11E4383}"/>
                    </a:ext>
                  </a:extLst>
                </p14:cNvPr>
                <p14:cNvContentPartPr/>
                <p14:nvPr/>
              </p14:nvContentPartPr>
              <p14:xfrm>
                <a:off x="9192191" y="3914019"/>
                <a:ext cx="127080" cy="1015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C826048-17D4-DC06-6F03-7B76729C55E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74551" y="3896019"/>
                  <a:ext cx="162720" cy="13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3FF9A72-3821-5C6C-4F3C-F9B3152469B3}"/>
                  </a:ext>
                </a:extLst>
              </p14:cNvPr>
              <p14:cNvContentPartPr/>
              <p14:nvPr/>
            </p14:nvContentPartPr>
            <p14:xfrm>
              <a:off x="3521080" y="5357866"/>
              <a:ext cx="204120" cy="163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3FF9A72-3821-5C6C-4F3C-F9B3152469B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503080" y="5339866"/>
                <a:ext cx="2397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B13217F-2606-BC92-0E57-BD0FD1BD16D8}"/>
                  </a:ext>
                </a:extLst>
              </p14:cNvPr>
              <p14:cNvContentPartPr/>
              <p14:nvPr/>
            </p14:nvContentPartPr>
            <p14:xfrm>
              <a:off x="4438165" y="5297386"/>
              <a:ext cx="206640" cy="166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B13217F-2606-BC92-0E57-BD0FD1BD16D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420196" y="5279386"/>
                <a:ext cx="242218" cy="20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7DB47B13-7A6A-E731-8F2E-F56E348D92F4}"/>
              </a:ext>
            </a:extLst>
          </p:cNvPr>
          <p:cNvGrpSpPr/>
          <p:nvPr/>
        </p:nvGrpSpPr>
        <p:grpSpPr>
          <a:xfrm>
            <a:off x="5789319" y="4233946"/>
            <a:ext cx="666360" cy="298440"/>
            <a:chOff x="11640191" y="2778219"/>
            <a:chExt cx="66636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D29E2CF-8F29-6CA9-A84A-C9F983270646}"/>
                    </a:ext>
                  </a:extLst>
                </p14:cNvPr>
                <p14:cNvContentPartPr/>
                <p14:nvPr/>
              </p14:nvContentPartPr>
              <p14:xfrm>
                <a:off x="11640191" y="2957499"/>
                <a:ext cx="179640" cy="468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600D99C-4A2C-E826-79A5-1E2A906F0DB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622191" y="2939499"/>
                  <a:ext cx="215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34147EC-656F-F609-2ADB-E636DCD0C81C}"/>
                    </a:ext>
                  </a:extLst>
                </p14:cNvPr>
                <p14:cNvContentPartPr/>
                <p14:nvPr/>
              </p14:nvContentPartPr>
              <p14:xfrm>
                <a:off x="11715791" y="2939499"/>
                <a:ext cx="14040" cy="1371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88B2527-F58B-063E-6F20-9A3E11DD240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697791" y="2921859"/>
                  <a:ext cx="49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E6E616-4880-4C0B-1F32-7079BF5B6BBE}"/>
                    </a:ext>
                  </a:extLst>
                </p14:cNvPr>
                <p14:cNvContentPartPr/>
                <p14:nvPr/>
              </p14:nvContentPartPr>
              <p14:xfrm>
                <a:off x="11870231" y="2844819"/>
                <a:ext cx="11520" cy="142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EFBD498-5F56-F85C-6D35-8CEBDFC8ADA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852591" y="2827179"/>
                  <a:ext cx="47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EAE34A0-EBD2-D4AA-84D4-DD04E916E855}"/>
                    </a:ext>
                  </a:extLst>
                </p14:cNvPr>
                <p14:cNvContentPartPr/>
                <p14:nvPr/>
              </p14:nvContentPartPr>
              <p14:xfrm>
                <a:off x="11885351" y="2836179"/>
                <a:ext cx="79920" cy="116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7820589-1BA3-1B3D-E18E-D548AB782A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867711" y="2818539"/>
                  <a:ext cx="115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1C31699-E5FC-7D54-BC50-3C7D44242F24}"/>
                    </a:ext>
                  </a:extLst>
                </p14:cNvPr>
                <p14:cNvContentPartPr/>
                <p14:nvPr/>
              </p14:nvContentPartPr>
              <p14:xfrm>
                <a:off x="11888591" y="2996019"/>
                <a:ext cx="104760" cy="19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C5C6F46-BD8C-FAE2-E942-A5C81C75AF2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870951" y="2978379"/>
                  <a:ext cx="140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A59226C-AEB8-5D35-6DAF-79CD327DCD26}"/>
                    </a:ext>
                  </a:extLst>
                </p14:cNvPr>
                <p14:cNvContentPartPr/>
                <p14:nvPr/>
              </p14:nvContentPartPr>
              <p14:xfrm>
                <a:off x="12014231" y="2778219"/>
                <a:ext cx="131400" cy="147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7D881FD-2D7B-D2BC-B39A-3B49E21161D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996231" y="2760219"/>
                  <a:ext cx="167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16A3D71-887A-F3F7-2F01-63C3563F2658}"/>
                    </a:ext>
                  </a:extLst>
                </p14:cNvPr>
                <p14:cNvContentPartPr/>
                <p14:nvPr/>
              </p14:nvContentPartPr>
              <p14:xfrm>
                <a:off x="12179471" y="2894139"/>
                <a:ext cx="52560" cy="56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4ED6C03-B55C-BCF6-EAD2-D1782A13185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161831" y="2876499"/>
                  <a:ext cx="88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67F2F8D-008E-0289-AC24-BAFA6D6B5116}"/>
                    </a:ext>
                  </a:extLst>
                </p14:cNvPr>
                <p14:cNvContentPartPr/>
                <p14:nvPr/>
              </p14:nvContentPartPr>
              <p14:xfrm>
                <a:off x="12192431" y="2898819"/>
                <a:ext cx="45000" cy="162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381845F-D907-6FD4-1126-A4345AE82FC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174431" y="2880819"/>
                  <a:ext cx="806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12C18F5-3F7D-481C-6BEE-9B35C1B468E2}"/>
                    </a:ext>
                  </a:extLst>
                </p14:cNvPr>
                <p14:cNvContentPartPr/>
                <p14:nvPr/>
              </p14:nvContentPartPr>
              <p14:xfrm>
                <a:off x="12206471" y="3043539"/>
                <a:ext cx="100080" cy="169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758AAA0-5D5D-63DF-C90F-AFC599EB805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188831" y="3025539"/>
                  <a:ext cx="13572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53DCA47-9FB7-014F-ED34-640E9C46A934}"/>
              </a:ext>
            </a:extLst>
          </p:cNvPr>
          <p:cNvGrpSpPr/>
          <p:nvPr/>
        </p:nvGrpSpPr>
        <p:grpSpPr>
          <a:xfrm>
            <a:off x="5901639" y="4781146"/>
            <a:ext cx="745920" cy="219960"/>
            <a:chOff x="11752511" y="3325419"/>
            <a:chExt cx="74592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28B3AF4-7474-79FF-EEDB-ED719589A029}"/>
                    </a:ext>
                  </a:extLst>
                </p14:cNvPr>
                <p14:cNvContentPartPr/>
                <p14:nvPr/>
              </p14:nvContentPartPr>
              <p14:xfrm>
                <a:off x="11752511" y="3437379"/>
                <a:ext cx="126360" cy="450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85128B8-5D81-735C-CD33-EDFB6B6902D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734511" y="3419379"/>
                  <a:ext cx="1620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EBC1934-4660-C0D9-B6D3-E204EFBA94F5}"/>
                    </a:ext>
                  </a:extLst>
                </p14:cNvPr>
                <p14:cNvContentPartPr/>
                <p14:nvPr/>
              </p14:nvContentPartPr>
              <p14:xfrm>
                <a:off x="11827391" y="3417939"/>
                <a:ext cx="21960" cy="127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63BCD4E-7701-BC65-3B4C-0884251B520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809391" y="3399939"/>
                  <a:ext cx="57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7F0E9AC-A66F-9222-5386-B039693627BA}"/>
                    </a:ext>
                  </a:extLst>
                </p14:cNvPr>
                <p14:cNvContentPartPr/>
                <p14:nvPr/>
              </p14:nvContentPartPr>
              <p14:xfrm>
                <a:off x="11993711" y="3374739"/>
                <a:ext cx="15480" cy="864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D945AC7-C369-B452-F72B-803C7178D9C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976071" y="3357099"/>
                  <a:ext cx="511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023AD2D-9CF6-CDCA-7C1B-3CDDE0007804}"/>
                    </a:ext>
                  </a:extLst>
                </p14:cNvPr>
                <p14:cNvContentPartPr/>
                <p14:nvPr/>
              </p14:nvContentPartPr>
              <p14:xfrm>
                <a:off x="12013151" y="3352419"/>
                <a:ext cx="104040" cy="1659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5B53A27-F696-D628-C43C-86AD078AA52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995151" y="3334779"/>
                  <a:ext cx="139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F08EB03-65EB-ED94-114C-7F0E951C263A}"/>
                    </a:ext>
                  </a:extLst>
                </p14:cNvPr>
                <p14:cNvContentPartPr/>
                <p14:nvPr/>
              </p14:nvContentPartPr>
              <p14:xfrm>
                <a:off x="12129071" y="3325419"/>
                <a:ext cx="177480" cy="171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59C9DF1-0673-7BBA-91EE-5D346C9A4A7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111431" y="3307419"/>
                  <a:ext cx="2131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5E1151C-98CC-89DE-0D8C-C13426203A8D}"/>
                    </a:ext>
                  </a:extLst>
                </p14:cNvPr>
                <p14:cNvContentPartPr/>
                <p14:nvPr/>
              </p14:nvContentPartPr>
              <p14:xfrm>
                <a:off x="12333191" y="3450699"/>
                <a:ext cx="165240" cy="799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C441DD9-C8CA-44BE-8A35-6A791023518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315551" y="3433059"/>
                  <a:ext cx="2008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C2416FF-5A5F-A763-0CBB-1D4F51198C30}"/>
              </a:ext>
            </a:extLst>
          </p:cNvPr>
          <p:cNvGrpSpPr/>
          <p:nvPr/>
        </p:nvGrpSpPr>
        <p:grpSpPr>
          <a:xfrm>
            <a:off x="5903799" y="5254186"/>
            <a:ext cx="660960" cy="245160"/>
            <a:chOff x="11754671" y="3798459"/>
            <a:chExt cx="66096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AE074D3-3DE6-3E93-9758-13A6830C4BF7}"/>
                    </a:ext>
                  </a:extLst>
                </p14:cNvPr>
                <p14:cNvContentPartPr/>
                <p14:nvPr/>
              </p14:nvContentPartPr>
              <p14:xfrm>
                <a:off x="11754671" y="3911139"/>
                <a:ext cx="124560" cy="327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7A00D8E-1A99-31E4-E0B4-41FCB436757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737031" y="3893499"/>
                  <a:ext cx="1602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CF46E8A-2BAD-0BFE-9816-3BBD87510CEC}"/>
                    </a:ext>
                  </a:extLst>
                </p14:cNvPr>
                <p14:cNvContentPartPr/>
                <p14:nvPr/>
              </p14:nvContentPartPr>
              <p14:xfrm>
                <a:off x="11824151" y="3891699"/>
                <a:ext cx="18720" cy="130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8AE19DD-9E4D-FE0F-7D1F-C3316EA56F8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806151" y="3874059"/>
                  <a:ext cx="543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B05013F-CA5B-ECBF-D152-36A38EC1B932}"/>
                    </a:ext>
                  </a:extLst>
                </p14:cNvPr>
                <p14:cNvContentPartPr/>
                <p14:nvPr/>
              </p14:nvContentPartPr>
              <p14:xfrm>
                <a:off x="11973911" y="3856779"/>
                <a:ext cx="22680" cy="900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AE10185-3558-3B89-13B4-2223B943D76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956271" y="3838779"/>
                  <a:ext cx="583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44983F0-2D1B-15BD-C8DB-8BF96AB565CB}"/>
                    </a:ext>
                  </a:extLst>
                </p14:cNvPr>
                <p14:cNvContentPartPr/>
                <p14:nvPr/>
              </p14:nvContentPartPr>
              <p14:xfrm>
                <a:off x="11998751" y="3818619"/>
                <a:ext cx="135720" cy="178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6DE0087-BF8D-EE29-9267-82EB3E282C6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980751" y="3800979"/>
                  <a:ext cx="171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7B6CDA2-3745-06EB-571B-95ED355D834F}"/>
                    </a:ext>
                  </a:extLst>
                </p14:cNvPr>
                <p14:cNvContentPartPr/>
                <p14:nvPr/>
              </p14:nvContentPartPr>
              <p14:xfrm>
                <a:off x="12153191" y="3798459"/>
                <a:ext cx="174960" cy="172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AAAF6FC-C52A-C9F7-78F2-70ACC5050B5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135191" y="3780459"/>
                  <a:ext cx="210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3E19F3B-4E3E-DCB7-B3BE-7DF83CE6A645}"/>
                    </a:ext>
                  </a:extLst>
                </p14:cNvPr>
                <p14:cNvContentPartPr/>
                <p14:nvPr/>
              </p14:nvContentPartPr>
              <p14:xfrm>
                <a:off x="12342911" y="3916539"/>
                <a:ext cx="72720" cy="1270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B5E2227-92A9-4058-D53D-AF4E19E0607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324911" y="3898899"/>
                  <a:ext cx="10836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AA195DE-E655-186A-9F3E-2401106CB08F}"/>
              </a:ext>
            </a:extLst>
          </p:cNvPr>
          <p:cNvGrpSpPr/>
          <p:nvPr/>
        </p:nvGrpSpPr>
        <p:grpSpPr>
          <a:xfrm>
            <a:off x="5287119" y="5144026"/>
            <a:ext cx="400320" cy="291960"/>
            <a:chOff x="11137991" y="3688299"/>
            <a:chExt cx="40032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678EA6-BB9F-7CB9-9689-3B379937A4C1}"/>
                    </a:ext>
                  </a:extLst>
                </p14:cNvPr>
                <p14:cNvContentPartPr/>
                <p14:nvPr/>
              </p14:nvContentPartPr>
              <p14:xfrm>
                <a:off x="11137991" y="3843819"/>
                <a:ext cx="141480" cy="399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BAA2732-DBB5-F139-FA62-74621FD7459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120351" y="3826179"/>
                  <a:ext cx="1771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CD2A469-85CE-54B7-2CF4-08637409C435}"/>
                    </a:ext>
                  </a:extLst>
                </p14:cNvPr>
                <p14:cNvContentPartPr/>
                <p14:nvPr/>
              </p14:nvContentPartPr>
              <p14:xfrm>
                <a:off x="11338151" y="3780819"/>
                <a:ext cx="360" cy="777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F549429-96A6-5501-8A43-D0A8199A2F4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320151" y="3762819"/>
                  <a:ext cx="36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79222CB-15DE-4D64-5914-157A496FE5EC}"/>
                    </a:ext>
                  </a:extLst>
                </p14:cNvPr>
                <p14:cNvContentPartPr/>
                <p14:nvPr/>
              </p14:nvContentPartPr>
              <p14:xfrm>
                <a:off x="11388191" y="3739779"/>
                <a:ext cx="10800" cy="986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919A97F-1D8D-6A13-360B-CD41C16C967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370551" y="3722139"/>
                  <a:ext cx="464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A9132A-9D71-D18A-F634-C25634D3A74A}"/>
                    </a:ext>
                  </a:extLst>
                </p14:cNvPr>
                <p14:cNvContentPartPr/>
                <p14:nvPr/>
              </p14:nvContentPartPr>
              <p14:xfrm>
                <a:off x="11235911" y="3688299"/>
                <a:ext cx="302400" cy="928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54C2924-AA84-FD9C-CB7D-71F5A65DC90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218271" y="3670299"/>
                  <a:ext cx="3380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D67B43B-5AEB-3A9D-4A6B-1AF79E22145E}"/>
                    </a:ext>
                  </a:extLst>
                </p14:cNvPr>
                <p14:cNvContentPartPr/>
                <p14:nvPr/>
              </p14:nvContentPartPr>
              <p14:xfrm>
                <a:off x="11265431" y="3911139"/>
                <a:ext cx="229680" cy="691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4DF3533-4763-B02E-E7DD-D9F9F954F3F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247791" y="3893499"/>
                  <a:ext cx="265320" cy="10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278CF68-3175-2321-414A-DDA62C8D282E}"/>
                  </a:ext>
                </a:extLst>
              </p14:cNvPr>
              <p14:cNvContentPartPr/>
              <p14:nvPr/>
            </p14:nvContentPartPr>
            <p14:xfrm>
              <a:off x="5570439" y="5453626"/>
              <a:ext cx="189000" cy="846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278CF68-3175-2321-414A-DDA62C8D282E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5552439" y="5435549"/>
                <a:ext cx="224640" cy="1203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6552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79629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For 6DOF manipulator in figure above, verify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For 6DOF manipulator, verify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For 5DOF manipulator, verify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79629" cy="4351338"/>
              </a:xfrm>
              <a:blipFill>
                <a:blip r:embed="rId3"/>
                <a:stretch>
                  <a:fillRect l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267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dirty="0"/>
              <a:t>Kinematics of 6DOF Spatial Manipulator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8700"/>
                <a:ext cx="10515600" cy="5554980"/>
              </a:xfrm>
            </p:spPr>
            <p:txBody>
              <a:bodyPr/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Rotation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	from DH parameters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the given rotation matrix of the end-effector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8700"/>
                <a:ext cx="10515600" cy="55549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469" y="1692275"/>
            <a:ext cx="3716377" cy="335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35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015"/>
          </a:xfrm>
        </p:spPr>
        <p:txBody>
          <a:bodyPr/>
          <a:lstStyle/>
          <a:p>
            <a:r>
              <a:rPr lang="en-US" dirty="0"/>
              <a:t>Kinematics of 6DOF Spatial Manipulator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0160"/>
                <a:ext cx="10515600" cy="516636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06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(2,3)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atan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±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(3,3)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(1,3)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Inverse Orientation Problem: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atan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Else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atan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0160"/>
                <a:ext cx="10515600" cy="5166360"/>
              </a:xfrm>
              <a:blipFill>
                <a:blip r:embed="rId3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FD362E-ABEB-F276-136D-862C409E82C8}"/>
                  </a:ext>
                </a:extLst>
              </p:cNvPr>
              <p:cNvSpPr txBox="1"/>
              <p:nvPr/>
            </p:nvSpPr>
            <p:spPr>
              <a:xfrm>
                <a:off x="7906871" y="3128682"/>
                <a:ext cx="358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Follow the same process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FD362E-ABEB-F276-136D-862C409E8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871" y="3128682"/>
                <a:ext cx="3585882" cy="369332"/>
              </a:xfrm>
              <a:prstGeom prst="rect">
                <a:avLst/>
              </a:prstGeom>
              <a:blipFill>
                <a:blip r:embed="rId4"/>
                <a:stretch>
                  <a:fillRect l="-13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619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8DE7F-0CA6-C42B-6117-0EEA1DAD990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8DE7F-0CA6-C42B-6117-0EEA1DAD9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D6B48-26F9-DF85-3ADC-EEDBC6D756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943" y="1825625"/>
                <a:ext cx="12111135" cy="2102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D6B48-26F9-DF85-3ADC-EEDBC6D756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943" y="1825625"/>
                <a:ext cx="12111135" cy="210256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0FD55B-6DB1-E4A4-6A94-6713B0EDBCD1}"/>
                  </a:ext>
                </a:extLst>
              </p:cNvPr>
              <p:cNvSpPr txBox="1"/>
              <p:nvPr/>
            </p:nvSpPr>
            <p:spPr>
              <a:xfrm>
                <a:off x="354562" y="2923425"/>
                <a:ext cx="1018902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 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0FD55B-6DB1-E4A4-6A94-6713B0EDB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62" y="2923425"/>
                <a:ext cx="10189029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051D5C-61F9-61B1-66AC-3E3C13CA1199}"/>
                  </a:ext>
                </a:extLst>
              </p:cNvPr>
              <p:cNvSpPr txBox="1"/>
              <p:nvPr/>
            </p:nvSpPr>
            <p:spPr>
              <a:xfrm>
                <a:off x="741784" y="4166118"/>
                <a:ext cx="11341887" cy="1723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b="0" dirty="0"/>
                  <a:t>   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atan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fName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 </a:t>
                </a:r>
                <a:endParaRPr lang="en-US" sz="2800" dirty="0"/>
              </a:p>
              <a:p>
                <a:r>
                  <a:rPr lang="en-US" sz="2800" dirty="0"/>
                  <a:t>else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atan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fName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051D5C-61F9-61B1-66AC-3E3C13CA1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84" y="4166118"/>
                <a:ext cx="11341887" cy="1723549"/>
              </a:xfrm>
              <a:prstGeom prst="rect">
                <a:avLst/>
              </a:prstGeom>
              <a:blipFill>
                <a:blip r:embed="rId6"/>
                <a:stretch>
                  <a:fillRect l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876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2" name="Table 9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2865615"/>
                  </p:ext>
                </p:extLst>
              </p:nvPr>
            </p:nvGraphicFramePr>
            <p:xfrm>
              <a:off x="358784" y="1789849"/>
              <a:ext cx="4999186" cy="33136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67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5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696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2727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299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704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38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38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38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38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38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138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2" name="Table 9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2865615"/>
                  </p:ext>
                </p:extLst>
              </p:nvPr>
            </p:nvGraphicFramePr>
            <p:xfrm>
              <a:off x="358784" y="1789849"/>
              <a:ext cx="4999186" cy="33136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67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5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696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2727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299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704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8108" t="-9574" r="-350676" b="-50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7368" t="-9574" r="-148325" b="-50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0132" t="-9574" r="-103947" b="-50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7255" t="-9574" r="-3268" b="-5031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965915" y="5486400"/>
            <a:ext cx="535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the coordinate frames using MATLAB!</a:t>
            </a:r>
          </a:p>
        </p:txBody>
      </p:sp>
    </p:spTree>
    <p:extLst>
      <p:ext uri="{BB962C8B-B14F-4D97-AF65-F5344CB8AC3E}">
        <p14:creationId xmlns:p14="http://schemas.microsoft.com/office/powerpoint/2010/main" val="2970194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04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Denavit-Hartenberg</a:t>
            </a:r>
            <a:r>
              <a:rPr lang="en-US" dirty="0"/>
              <a:t>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4970" y="1061551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: link length (displacement along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𝑐h𝑖𝑙𝑑</m:t>
                    </m:r>
                  </m:oMath>
                </a14:m>
                <a:r>
                  <a:rPr lang="en-US" sz="2400" dirty="0"/>
                  <a:t>)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: link twist   (rotation around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link offset (displacement along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    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joint angle (rotation around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    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4970" y="1061551"/>
                <a:ext cx="10515600" cy="4351338"/>
              </a:xfrm>
              <a:blipFill>
                <a:blip r:embed="rId3"/>
                <a:stretch>
                  <a:fillRect l="-754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755F7FFD-3F46-1047-6CF2-86CEA0063552}"/>
              </a:ext>
            </a:extLst>
          </p:cNvPr>
          <p:cNvGrpSpPr/>
          <p:nvPr/>
        </p:nvGrpSpPr>
        <p:grpSpPr>
          <a:xfrm>
            <a:off x="3573178" y="2774783"/>
            <a:ext cx="8618822" cy="3882903"/>
            <a:chOff x="2460092" y="2795803"/>
            <a:chExt cx="8618822" cy="388290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FE2FF8F-707E-86C0-ABFA-167C936AD28F}"/>
                </a:ext>
              </a:extLst>
            </p:cNvPr>
            <p:cNvGrpSpPr/>
            <p:nvPr/>
          </p:nvGrpSpPr>
          <p:grpSpPr>
            <a:xfrm>
              <a:off x="2460092" y="2795803"/>
              <a:ext cx="8618822" cy="3882903"/>
              <a:chOff x="2460092" y="2795803"/>
              <a:chExt cx="8618822" cy="3882903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0092" y="2795803"/>
                <a:ext cx="8316495" cy="3882903"/>
              </a:xfrm>
              <a:prstGeom prst="rect">
                <a:avLst/>
              </a:prstGeom>
            </p:spPr>
          </p:pic>
          <p:cxnSp>
            <p:nvCxnSpPr>
              <p:cNvPr id="59" name="Straight Arrow Connector 58"/>
              <p:cNvCxnSpPr>
                <a:cxnSpLocks/>
              </p:cNvCxnSpPr>
              <p:nvPr/>
            </p:nvCxnSpPr>
            <p:spPr>
              <a:xfrm>
                <a:off x="3473885" y="4330319"/>
                <a:ext cx="975907" cy="15153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3983403" y="3939528"/>
                    <a:ext cx="493022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3403" y="3939528"/>
                    <a:ext cx="493022" cy="38151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2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36590" y="2890907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6590" y="2890907"/>
                    <a:ext cx="41212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4243730" y="3327651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3730" y="3327651"/>
                    <a:ext cx="41212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868982" y="3276720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8982" y="3276720"/>
                    <a:ext cx="41212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9E051E0-A78B-47B0-7BE0-FE41A527917C}"/>
                  </a:ext>
                </a:extLst>
              </p:cNvPr>
              <p:cNvGrpSpPr/>
              <p:nvPr/>
            </p:nvGrpSpPr>
            <p:grpSpPr>
              <a:xfrm>
                <a:off x="4867088" y="3253087"/>
                <a:ext cx="714806" cy="890511"/>
                <a:chOff x="5620885" y="3378366"/>
                <a:chExt cx="714806" cy="890511"/>
              </a:xfrm>
            </p:grpSpPr>
            <p:cxnSp>
              <p:nvCxnSpPr>
                <p:cNvPr id="64" name="Straight Arrow Connector 63"/>
                <p:cNvCxnSpPr/>
                <p:nvPr/>
              </p:nvCxnSpPr>
              <p:spPr>
                <a:xfrm flipV="1">
                  <a:off x="5828168" y="3751707"/>
                  <a:ext cx="14966" cy="51717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2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5620885" y="3378366"/>
                      <a:ext cx="714806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3,4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5" name="TextBox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20885" y="3378366"/>
                      <a:ext cx="714806" cy="38151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7867806" y="2937583"/>
                    <a:ext cx="7084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7806" y="2937583"/>
                    <a:ext cx="70847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8326558" y="3981772"/>
                    <a:ext cx="522600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4′,6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6558" y="3981772"/>
                    <a:ext cx="522600" cy="38151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3615086" y="3308068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5086" y="3308068"/>
                    <a:ext cx="41212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392780" y="5091731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2780" y="5091731"/>
                    <a:ext cx="41212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374899" y="3741363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4899" y="3741363"/>
                    <a:ext cx="412124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7219135" y="4041873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9135" y="4041873"/>
                    <a:ext cx="412124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7323945" y="3306915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3945" y="3306915"/>
                    <a:ext cx="41212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Straight Connector 72"/>
              <p:cNvCxnSpPr>
                <a:cxnSpLocks/>
              </p:cNvCxnSpPr>
              <p:nvPr/>
            </p:nvCxnSpPr>
            <p:spPr>
              <a:xfrm>
                <a:off x="7966527" y="4854837"/>
                <a:ext cx="26029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V="1">
                <a:off x="7900452" y="4747915"/>
                <a:ext cx="115778" cy="234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V="1">
                <a:off x="10532541" y="4750746"/>
                <a:ext cx="115778" cy="234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cxnSpLocks/>
              </p:cNvCxnSpPr>
              <p:nvPr/>
            </p:nvCxnSpPr>
            <p:spPr>
              <a:xfrm>
                <a:off x="5036055" y="4826681"/>
                <a:ext cx="2909577" cy="298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4952005" y="4714939"/>
                <a:ext cx="115778" cy="234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5746843" y="4445831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6843" y="4445831"/>
                    <a:ext cx="412124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9022124" y="4530273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2124" y="4530273"/>
                    <a:ext cx="412124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Straight Arrow Connector 79"/>
              <p:cNvCxnSpPr>
                <a:cxnSpLocks/>
              </p:cNvCxnSpPr>
              <p:nvPr/>
            </p:nvCxnSpPr>
            <p:spPr>
              <a:xfrm flipH="1">
                <a:off x="7635618" y="4379136"/>
                <a:ext cx="364752" cy="913962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4097334" y="4383683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7334" y="4383683"/>
                    <a:ext cx="412124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Straight Connector 81"/>
              <p:cNvCxnSpPr>
                <a:cxnSpLocks/>
              </p:cNvCxnSpPr>
              <p:nvPr/>
            </p:nvCxnSpPr>
            <p:spPr>
              <a:xfrm>
                <a:off x="3418664" y="4815791"/>
                <a:ext cx="15660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3392780" y="4719031"/>
                <a:ext cx="115778" cy="234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7684770" y="5109131"/>
                    <a:ext cx="643873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4′,5,6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4770" y="5109131"/>
                    <a:ext cx="643873" cy="38151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76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Straight Arrow Connector 90"/>
              <p:cNvCxnSpPr>
                <a:cxnSpLocks/>
              </p:cNvCxnSpPr>
              <p:nvPr/>
            </p:nvCxnSpPr>
            <p:spPr>
              <a:xfrm flipV="1">
                <a:off x="8005094" y="4376864"/>
                <a:ext cx="693919" cy="1158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10666790" y="4288599"/>
                    <a:ext cx="412124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6790" y="4288599"/>
                    <a:ext cx="412124" cy="38151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Straight Arrow Connector 92"/>
              <p:cNvCxnSpPr/>
              <p:nvPr/>
            </p:nvCxnSpPr>
            <p:spPr>
              <a:xfrm>
                <a:off x="10528482" y="4359562"/>
                <a:ext cx="431443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10268920" y="4487522"/>
                    <a:ext cx="643873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8920" y="4487522"/>
                    <a:ext cx="643873" cy="38151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Straight Arrow Connector 94"/>
              <p:cNvCxnSpPr/>
              <p:nvPr/>
            </p:nvCxnSpPr>
            <p:spPr>
              <a:xfrm flipH="1">
                <a:off x="10414885" y="4357297"/>
                <a:ext cx="154546" cy="381207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/>
              <p:cNvSpPr/>
              <p:nvPr/>
            </p:nvSpPr>
            <p:spPr>
              <a:xfrm>
                <a:off x="10489845" y="4288599"/>
                <a:ext cx="127793" cy="1312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10226119" y="3862444"/>
                    <a:ext cx="6438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26119" y="3862444"/>
                    <a:ext cx="643873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5AE7EE7-F547-C16F-11EC-B92DB8732093}"/>
                  </a:ext>
                </a:extLst>
              </p:cNvPr>
              <p:cNvGrpSpPr/>
              <p:nvPr/>
            </p:nvGrpSpPr>
            <p:grpSpPr>
              <a:xfrm>
                <a:off x="3409049" y="5459792"/>
                <a:ext cx="788402" cy="801753"/>
                <a:chOff x="4694660" y="5080447"/>
                <a:chExt cx="788402" cy="801753"/>
              </a:xfrm>
            </p:grpSpPr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4694660" y="5756022"/>
                  <a:ext cx="43144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" name="Straight Arrow Connector 1">
                  <a:extLst>
                    <a:ext uri="{FF2B5EF4-FFF2-40B4-BE49-F238E27FC236}">
                      <a16:creationId xmlns:a16="http://schemas.microsoft.com/office/drawing/2014/main" id="{D87852D1-15EB-AB01-019D-A8A25D487FE1}"/>
                    </a:ext>
                  </a:extLst>
                </p:cNvPr>
                <p:cNvCxnSpPr/>
                <p:nvPr/>
              </p:nvCxnSpPr>
              <p:spPr>
                <a:xfrm flipV="1">
                  <a:off x="4707235" y="5248896"/>
                  <a:ext cx="14966" cy="51717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B6A40CA9-5FAF-7735-3F9D-97472CF24B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2201" y="5080447"/>
                      <a:ext cx="4121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B6A40CA9-5FAF-7735-3F9D-97472CF24B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22201" y="5080447"/>
                      <a:ext cx="412124" cy="36933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38B1C63E-FCCF-0490-E07B-8CE495DAA5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0938" y="5512868"/>
                      <a:ext cx="4121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38B1C63E-FCCF-0490-E07B-8CE495DAA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70938" y="5512868"/>
                      <a:ext cx="412124" cy="369332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637800A-384C-49CF-EEC2-B8FB3A261B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89337" y="4344117"/>
                <a:ext cx="919863" cy="7251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F5F992E-9F13-A1EA-5D5A-047B34CE80E8}"/>
                      </a:ext>
                    </a:extLst>
                  </p:cNvPr>
                  <p:cNvSpPr txBox="1"/>
                  <p:nvPr/>
                </p:nvSpPr>
                <p:spPr>
                  <a:xfrm>
                    <a:off x="5787023" y="3990293"/>
                    <a:ext cx="412124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F5F992E-9F13-A1EA-5D5A-047B34CE80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7023" y="3990293"/>
                    <a:ext cx="412124" cy="38151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27C5E88-5A55-255D-8601-0B55392893ED}"/>
                  </a:ext>
                </a:extLst>
              </p:cNvPr>
              <p:cNvGrpSpPr/>
              <p:nvPr/>
            </p:nvGrpSpPr>
            <p:grpSpPr>
              <a:xfrm>
                <a:off x="2585698" y="4317720"/>
                <a:ext cx="457565" cy="1898727"/>
                <a:chOff x="4026815" y="4295739"/>
                <a:chExt cx="457565" cy="1898727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88A84E46-F00F-B164-D2DA-E71A0BA55DF6}"/>
                    </a:ext>
                  </a:extLst>
                </p:cNvPr>
                <p:cNvGrpSpPr/>
                <p:nvPr/>
              </p:nvGrpSpPr>
              <p:grpSpPr>
                <a:xfrm rot="5400000">
                  <a:off x="3194487" y="5128067"/>
                  <a:ext cx="1898727" cy="234071"/>
                  <a:chOff x="7440958" y="5447508"/>
                  <a:chExt cx="1898727" cy="234071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E4E2BD80-9A08-FA3A-8910-E616A23DB89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223907" y="5447509"/>
                    <a:ext cx="115778" cy="2340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4C9C2E2D-4BAF-EA6F-4A71-05B5CD5143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8406739" y="4687859"/>
                    <a:ext cx="0" cy="177270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20C33DD-253E-97D7-EA10-212389FEB0E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40958" y="5447508"/>
                    <a:ext cx="115778" cy="2340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B4630D2-674E-5A74-DF16-9BE30B8E9E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72256" y="4793182"/>
                      <a:ext cx="4121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B4630D2-674E-5A74-DF16-9BE30B8E9EB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72256" y="4793182"/>
                      <a:ext cx="412124" cy="369332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C8BBFB4-467D-CD51-56C5-084E6DBF9AFB}"/>
                    </a:ext>
                  </a:extLst>
                </p14:cNvPr>
                <p14:cNvContentPartPr/>
                <p14:nvPr/>
              </p14:nvContentPartPr>
              <p14:xfrm>
                <a:off x="9903600" y="3781080"/>
                <a:ext cx="231840" cy="289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C8BBFB4-467D-CD51-56C5-084E6DBF9A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894240" y="3771720"/>
                  <a:ext cx="250560" cy="30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93CCD8-D1A1-5E6B-2F7A-0B86E389318A}"/>
                  </a:ext>
                </a:extLst>
              </p:cNvPr>
              <p:cNvSpPr txBox="1"/>
              <p:nvPr/>
            </p:nvSpPr>
            <p:spPr>
              <a:xfrm>
                <a:off x="238133" y="3252025"/>
                <a:ext cx="3495543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Rule 0: </a:t>
                </a:r>
                <a:r>
                  <a:rPr lang="en-US" dirty="0">
                    <a:solidFill>
                      <a:schemeClr val="tx1"/>
                    </a:solidFill>
                  </a:rPr>
                  <a:t>there must be a base frame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Rule  1: </a:t>
                </a:r>
                <a:r>
                  <a:rPr lang="en-US" dirty="0"/>
                  <a:t>Z axis must be on the director of moving vector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Rule 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axis lies along common normal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Rule 3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at 0 initial position of revolute joint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93CCD8-D1A1-5E6B-2F7A-0B86E389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33" y="3252025"/>
                <a:ext cx="3495543" cy="3139321"/>
              </a:xfrm>
              <a:prstGeom prst="rect">
                <a:avLst/>
              </a:prstGeom>
              <a:blipFill>
                <a:blip r:embed="rId30"/>
                <a:stretch>
                  <a:fillRect l="-1396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197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F82F423B-8C96-DC81-2879-ECEDDDFD69A2}"/>
              </a:ext>
            </a:extLst>
          </p:cNvPr>
          <p:cNvGrpSpPr/>
          <p:nvPr/>
        </p:nvGrpSpPr>
        <p:grpSpPr>
          <a:xfrm>
            <a:off x="155998" y="122714"/>
            <a:ext cx="8618822" cy="3882903"/>
            <a:chOff x="2460092" y="2795803"/>
            <a:chExt cx="8618822" cy="388290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E049551-BDC7-7D34-E750-D73F64C9356A}"/>
                </a:ext>
              </a:extLst>
            </p:cNvPr>
            <p:cNvGrpSpPr/>
            <p:nvPr/>
          </p:nvGrpSpPr>
          <p:grpSpPr>
            <a:xfrm>
              <a:off x="2460092" y="2795803"/>
              <a:ext cx="8618822" cy="3882903"/>
              <a:chOff x="2460092" y="2795803"/>
              <a:chExt cx="8618822" cy="3882903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FCCF49ED-1452-3A79-BBA3-95D1667D48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0092" y="2795803"/>
                <a:ext cx="8316495" cy="3882903"/>
              </a:xfrm>
              <a:prstGeom prst="rect">
                <a:avLst/>
              </a:prstGeom>
            </p:spPr>
          </p:pic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7AB525A-1A77-DCF9-0821-F21B00B5DD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3885" y="4330319"/>
                <a:ext cx="975907" cy="15153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FF21EC52-1E06-8C28-86B7-F3C0D0A7A492}"/>
                      </a:ext>
                    </a:extLst>
                  </p:cNvPr>
                  <p:cNvSpPr txBox="1"/>
                  <p:nvPr/>
                </p:nvSpPr>
                <p:spPr>
                  <a:xfrm>
                    <a:off x="3983403" y="3939528"/>
                    <a:ext cx="493022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FF21EC52-1E06-8C28-86B7-F3C0D0A7A4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3403" y="3939528"/>
                    <a:ext cx="493022" cy="38151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2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B1975DD-7D57-AA03-0DFE-3FD62F6B71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590" y="2890907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B1975DD-7D57-AA03-0DFE-3FD62F6B71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6590" y="2890907"/>
                    <a:ext cx="41212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DE73F3F-5996-3399-DB3E-061B92D7C202}"/>
                      </a:ext>
                    </a:extLst>
                  </p:cNvPr>
                  <p:cNvSpPr txBox="1"/>
                  <p:nvPr/>
                </p:nvSpPr>
                <p:spPr>
                  <a:xfrm>
                    <a:off x="4243730" y="3327651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DE73F3F-5996-3399-DB3E-061B92D7C2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3730" y="3327651"/>
                    <a:ext cx="41212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A6485225-216A-08BB-3745-411A638D2A9F}"/>
                      </a:ext>
                    </a:extLst>
                  </p:cNvPr>
                  <p:cNvSpPr txBox="1"/>
                  <p:nvPr/>
                </p:nvSpPr>
                <p:spPr>
                  <a:xfrm>
                    <a:off x="5868982" y="3276720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A6485225-216A-08BB-3745-411A638D2A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8982" y="3276720"/>
                    <a:ext cx="41212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5747AAC-3A51-9BAD-5EFF-1B4607FDE718}"/>
                  </a:ext>
                </a:extLst>
              </p:cNvPr>
              <p:cNvGrpSpPr/>
              <p:nvPr/>
            </p:nvGrpSpPr>
            <p:grpSpPr>
              <a:xfrm>
                <a:off x="4867088" y="3253087"/>
                <a:ext cx="714806" cy="890511"/>
                <a:chOff x="5620885" y="3378366"/>
                <a:chExt cx="714806" cy="890511"/>
              </a:xfrm>
            </p:grpSpPr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5BE089CE-3735-B91E-995B-B9146C87B791}"/>
                    </a:ext>
                  </a:extLst>
                </p:cNvPr>
                <p:cNvCxnSpPr/>
                <p:nvPr/>
              </p:nvCxnSpPr>
              <p:spPr>
                <a:xfrm flipV="1">
                  <a:off x="5828168" y="3751707"/>
                  <a:ext cx="14966" cy="51717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2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51C0203D-24AF-8AFB-CB92-1FFBC77449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0885" y="3378366"/>
                      <a:ext cx="714806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3,4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51C0203D-24AF-8AFB-CB92-1FFBC774495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20885" y="3378366"/>
                      <a:ext cx="714806" cy="38151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E7DA7098-E217-B3E2-E8D0-B0C3736AF585}"/>
                      </a:ext>
                    </a:extLst>
                  </p:cNvPr>
                  <p:cNvSpPr txBox="1"/>
                  <p:nvPr/>
                </p:nvSpPr>
                <p:spPr>
                  <a:xfrm>
                    <a:off x="7867806" y="2937583"/>
                    <a:ext cx="7084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E7DA7098-E217-B3E2-E8D0-B0C3736AF5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7806" y="2937583"/>
                    <a:ext cx="70847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E73CCBFA-6203-EFCF-F002-E0BE98495FDF}"/>
                      </a:ext>
                    </a:extLst>
                  </p:cNvPr>
                  <p:cNvSpPr txBox="1"/>
                  <p:nvPr/>
                </p:nvSpPr>
                <p:spPr>
                  <a:xfrm>
                    <a:off x="8326558" y="3981772"/>
                    <a:ext cx="522600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4′,6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E73CCBFA-6203-EFCF-F002-E0BE98495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6558" y="3981772"/>
                    <a:ext cx="522600" cy="38151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34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68115BEC-4654-92E2-C599-4166A3D7A796}"/>
                      </a:ext>
                    </a:extLst>
                  </p:cNvPr>
                  <p:cNvSpPr txBox="1"/>
                  <p:nvPr/>
                </p:nvSpPr>
                <p:spPr>
                  <a:xfrm>
                    <a:off x="3615086" y="3308068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68115BEC-4654-92E2-C599-4166A3D7A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5086" y="3308068"/>
                    <a:ext cx="412124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FEF6BFFE-C867-8C5E-F3E3-16A9B2314652}"/>
                      </a:ext>
                    </a:extLst>
                  </p:cNvPr>
                  <p:cNvSpPr txBox="1"/>
                  <p:nvPr/>
                </p:nvSpPr>
                <p:spPr>
                  <a:xfrm>
                    <a:off x="3392780" y="5091731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FEF6BFFE-C867-8C5E-F3E3-16A9B23146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2780" y="5091731"/>
                    <a:ext cx="41212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8744A3B-6953-C2C6-21C7-0B8D0D4CB2C3}"/>
                      </a:ext>
                    </a:extLst>
                  </p:cNvPr>
                  <p:cNvSpPr txBox="1"/>
                  <p:nvPr/>
                </p:nvSpPr>
                <p:spPr>
                  <a:xfrm>
                    <a:off x="5374899" y="3741363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8744A3B-6953-C2C6-21C7-0B8D0D4CB2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4899" y="3741363"/>
                    <a:ext cx="41212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6DCA7BF2-4FEA-0895-0F9B-3F8744E7B8EF}"/>
                      </a:ext>
                    </a:extLst>
                  </p:cNvPr>
                  <p:cNvSpPr txBox="1"/>
                  <p:nvPr/>
                </p:nvSpPr>
                <p:spPr>
                  <a:xfrm>
                    <a:off x="7219135" y="4041873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6DCA7BF2-4FEA-0895-0F9B-3F8744E7B8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9135" y="4041873"/>
                    <a:ext cx="412124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BE88A1D0-E1C1-D9F3-200B-A508C55D9863}"/>
                      </a:ext>
                    </a:extLst>
                  </p:cNvPr>
                  <p:cNvSpPr txBox="1"/>
                  <p:nvPr/>
                </p:nvSpPr>
                <p:spPr>
                  <a:xfrm>
                    <a:off x="7323945" y="3306915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BE88A1D0-E1C1-D9F3-200B-A508C55D98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3945" y="3306915"/>
                    <a:ext cx="412124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072D6E0-EC62-0A1B-E51F-6597D8E3C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6527" y="4854837"/>
                <a:ext cx="26029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2372B4A-8ED3-2158-A03E-1C1F77005B9E}"/>
                  </a:ext>
                </a:extLst>
              </p:cNvPr>
              <p:cNvCxnSpPr/>
              <p:nvPr/>
            </p:nvCxnSpPr>
            <p:spPr>
              <a:xfrm flipV="1">
                <a:off x="7900452" y="4747915"/>
                <a:ext cx="115778" cy="234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BF47124-52C1-8C6B-5B8E-E2B9E55F34FB}"/>
                  </a:ext>
                </a:extLst>
              </p:cNvPr>
              <p:cNvCxnSpPr/>
              <p:nvPr/>
            </p:nvCxnSpPr>
            <p:spPr>
              <a:xfrm flipV="1">
                <a:off x="10532541" y="4750746"/>
                <a:ext cx="115778" cy="234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24F210D-714C-B59D-14D4-326A970BDD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055" y="4826681"/>
                <a:ext cx="2909577" cy="298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ACF7964-23AD-2F19-984B-D6DEA03A4F92}"/>
                  </a:ext>
                </a:extLst>
              </p:cNvPr>
              <p:cNvCxnSpPr/>
              <p:nvPr/>
            </p:nvCxnSpPr>
            <p:spPr>
              <a:xfrm flipV="1">
                <a:off x="4952005" y="4714939"/>
                <a:ext cx="115778" cy="234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A31FA1CE-5DBB-7B9A-3226-C6671F53D289}"/>
                      </a:ext>
                    </a:extLst>
                  </p:cNvPr>
                  <p:cNvSpPr txBox="1"/>
                  <p:nvPr/>
                </p:nvSpPr>
                <p:spPr>
                  <a:xfrm>
                    <a:off x="5746843" y="4445831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A31FA1CE-5DBB-7B9A-3226-C6671F53D2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6843" y="4445831"/>
                    <a:ext cx="41212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A89B0AE4-4FB1-A59C-E5AB-406049671EAD}"/>
                      </a:ext>
                    </a:extLst>
                  </p:cNvPr>
                  <p:cNvSpPr txBox="1"/>
                  <p:nvPr/>
                </p:nvSpPr>
                <p:spPr>
                  <a:xfrm>
                    <a:off x="9022124" y="4530273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A89B0AE4-4FB1-A59C-E5AB-406049671E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2124" y="4530273"/>
                    <a:ext cx="412124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0D1D3B36-8598-C31A-E78B-F88CFD4CDA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618" y="4379136"/>
                <a:ext cx="364752" cy="913962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027ADD25-C00B-8781-651B-319ADEFCDE5C}"/>
                      </a:ext>
                    </a:extLst>
                  </p:cNvPr>
                  <p:cNvSpPr txBox="1"/>
                  <p:nvPr/>
                </p:nvSpPr>
                <p:spPr>
                  <a:xfrm>
                    <a:off x="4097334" y="4383683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027ADD25-C00B-8781-651B-319ADEFCDE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7334" y="4383683"/>
                    <a:ext cx="412124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C8EA83A-135F-E0F5-E420-E7B2447DB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8664" y="4815791"/>
                <a:ext cx="15660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263BA6C-71E3-78FE-E70D-FE17D1BADB46}"/>
                  </a:ext>
                </a:extLst>
              </p:cNvPr>
              <p:cNvCxnSpPr/>
              <p:nvPr/>
            </p:nvCxnSpPr>
            <p:spPr>
              <a:xfrm flipV="1">
                <a:off x="3392780" y="4719031"/>
                <a:ext cx="115778" cy="234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5B8F9DF5-7AEA-91A8-91DB-7855E8C1E93A}"/>
                      </a:ext>
                    </a:extLst>
                  </p:cNvPr>
                  <p:cNvSpPr txBox="1"/>
                  <p:nvPr/>
                </p:nvSpPr>
                <p:spPr>
                  <a:xfrm>
                    <a:off x="7684770" y="5109131"/>
                    <a:ext cx="643873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4′,5,6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5B8F9DF5-7AEA-91A8-91DB-7855E8C1E9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4770" y="5109131"/>
                    <a:ext cx="643873" cy="38151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76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F38A5E87-92A6-621D-456A-55BDD3E424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05094" y="4376864"/>
                <a:ext cx="693919" cy="1158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CE32EB7F-54F8-40B7-6732-4417831DD9C5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6790" y="4288599"/>
                    <a:ext cx="412124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CE32EB7F-54F8-40B7-6732-4417831DD9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6790" y="4288599"/>
                    <a:ext cx="412124" cy="38151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B26A4798-BF9A-DD88-2F6C-1B6E1181EE23}"/>
                  </a:ext>
                </a:extLst>
              </p:cNvPr>
              <p:cNvCxnSpPr/>
              <p:nvPr/>
            </p:nvCxnSpPr>
            <p:spPr>
              <a:xfrm>
                <a:off x="10528482" y="4359562"/>
                <a:ext cx="431443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F40C9B1E-D27C-FD91-1623-1AB6CF3C5D6F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8920" y="4487522"/>
                    <a:ext cx="643873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F40C9B1E-D27C-FD91-1623-1AB6CF3C5D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8920" y="4487522"/>
                    <a:ext cx="643873" cy="38151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A779804A-BA57-979F-D433-1C379C4DE359}"/>
                  </a:ext>
                </a:extLst>
              </p:cNvPr>
              <p:cNvCxnSpPr/>
              <p:nvPr/>
            </p:nvCxnSpPr>
            <p:spPr>
              <a:xfrm flipH="1">
                <a:off x="10414885" y="4357297"/>
                <a:ext cx="154546" cy="381207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14D62B9-41AD-3C3B-7F26-5E4E152E7FA0}"/>
                  </a:ext>
                </a:extLst>
              </p:cNvPr>
              <p:cNvSpPr/>
              <p:nvPr/>
            </p:nvSpPr>
            <p:spPr>
              <a:xfrm>
                <a:off x="10489845" y="4288599"/>
                <a:ext cx="127793" cy="1312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8263206-9449-36AD-C8CD-6BE39D5915A2}"/>
                      </a:ext>
                    </a:extLst>
                  </p:cNvPr>
                  <p:cNvSpPr txBox="1"/>
                  <p:nvPr/>
                </p:nvSpPr>
                <p:spPr>
                  <a:xfrm>
                    <a:off x="10226119" y="3862444"/>
                    <a:ext cx="6438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8263206-9449-36AD-C8CD-6BE39D5915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26119" y="3862444"/>
                    <a:ext cx="643873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CD43D45-6C35-C8FB-BACA-FF9A2669A6B1}"/>
                  </a:ext>
                </a:extLst>
              </p:cNvPr>
              <p:cNvGrpSpPr/>
              <p:nvPr/>
            </p:nvGrpSpPr>
            <p:grpSpPr>
              <a:xfrm>
                <a:off x="3409049" y="5459792"/>
                <a:ext cx="788402" cy="801753"/>
                <a:chOff x="4694660" y="5080447"/>
                <a:chExt cx="788402" cy="801753"/>
              </a:xfrm>
            </p:grpSpPr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1BD04683-089A-3CD8-E9B3-3641BE9BE84B}"/>
                    </a:ext>
                  </a:extLst>
                </p:cNvPr>
                <p:cNvCxnSpPr/>
                <p:nvPr/>
              </p:nvCxnSpPr>
              <p:spPr>
                <a:xfrm>
                  <a:off x="4694660" y="5756022"/>
                  <a:ext cx="43144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DB292BAE-DA3B-C4F2-7188-5634F3E045AA}"/>
                    </a:ext>
                  </a:extLst>
                </p:cNvPr>
                <p:cNvCxnSpPr/>
                <p:nvPr/>
              </p:nvCxnSpPr>
              <p:spPr>
                <a:xfrm flipV="1">
                  <a:off x="4707235" y="5248896"/>
                  <a:ext cx="14966" cy="51717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A47A092A-88A4-FA79-59AA-83F0646356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2201" y="5080447"/>
                      <a:ext cx="4121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A47A092A-88A4-FA79-59AA-83F0646356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22201" y="5080447"/>
                      <a:ext cx="412124" cy="36933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b="-16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6BA9D38F-A39D-B171-53FB-307666995B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0938" y="5512868"/>
                      <a:ext cx="4121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6BA9D38F-A39D-B171-53FB-307666995B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70938" y="5512868"/>
                      <a:ext cx="412124" cy="36933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16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1DFF32E8-29FF-82F0-D387-A6D75ED446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89337" y="4344117"/>
                <a:ext cx="919863" cy="7251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A9473364-0E52-B7BC-B62A-51E7A85B8DF6}"/>
                      </a:ext>
                    </a:extLst>
                  </p:cNvPr>
                  <p:cNvSpPr txBox="1"/>
                  <p:nvPr/>
                </p:nvSpPr>
                <p:spPr>
                  <a:xfrm>
                    <a:off x="5787023" y="3990293"/>
                    <a:ext cx="412124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A9473364-0E52-B7BC-B62A-51E7A85B8D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7023" y="3990293"/>
                    <a:ext cx="412124" cy="381515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2C4C8F19-86AA-30ED-95E9-B106E0200FAC}"/>
                  </a:ext>
                </a:extLst>
              </p:cNvPr>
              <p:cNvGrpSpPr/>
              <p:nvPr/>
            </p:nvGrpSpPr>
            <p:grpSpPr>
              <a:xfrm>
                <a:off x="2585698" y="4317720"/>
                <a:ext cx="457565" cy="1898727"/>
                <a:chOff x="4026815" y="4295739"/>
                <a:chExt cx="457565" cy="1898727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744BC45A-3CB6-B131-A9C8-88BC35CFAC46}"/>
                    </a:ext>
                  </a:extLst>
                </p:cNvPr>
                <p:cNvGrpSpPr/>
                <p:nvPr/>
              </p:nvGrpSpPr>
              <p:grpSpPr>
                <a:xfrm rot="5400000">
                  <a:off x="3194487" y="5128067"/>
                  <a:ext cx="1898727" cy="234071"/>
                  <a:chOff x="7440958" y="5447508"/>
                  <a:chExt cx="1898727" cy="234071"/>
                </a:xfrm>
              </p:grpSpPr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2AF491D5-EDF6-AD07-378F-246397C8D5F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223907" y="5447509"/>
                    <a:ext cx="115778" cy="2340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26A178D0-E8EC-7493-702B-7E15A134CA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8406739" y="4687859"/>
                    <a:ext cx="0" cy="177270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EA6E6A39-2024-D5DD-BA93-647A75A965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40958" y="5447508"/>
                    <a:ext cx="115778" cy="2340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6AE2349B-C0DD-0ABA-30B1-A41E3ABA14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72256" y="4793182"/>
                      <a:ext cx="4121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6AE2349B-C0DD-0ABA-30B1-A41E3ABA147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72256" y="4793182"/>
                      <a:ext cx="412124" cy="36933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84FEAD9-A8FC-1CF1-2C6C-77903EE57FB3}"/>
                    </a:ext>
                  </a:extLst>
                </p14:cNvPr>
                <p14:cNvContentPartPr/>
                <p14:nvPr/>
              </p14:nvContentPartPr>
              <p14:xfrm>
                <a:off x="9903600" y="3781080"/>
                <a:ext cx="231840" cy="289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84FEAD9-A8FC-1CF1-2C6C-77903EE57FB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94240" y="3771720"/>
                  <a:ext cx="250560" cy="30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Table 52">
                <a:extLst>
                  <a:ext uri="{FF2B5EF4-FFF2-40B4-BE49-F238E27FC236}">
                    <a16:creationId xmlns:a16="http://schemas.microsoft.com/office/drawing/2014/main" id="{0825527C-C2D3-7C0D-D021-82A48E23D06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22664" y="2482659"/>
              <a:ext cx="3814851" cy="4097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76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911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115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2135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5314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400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3715986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77845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Table 52">
                <a:extLst>
                  <a:ext uri="{FF2B5EF4-FFF2-40B4-BE49-F238E27FC236}">
                    <a16:creationId xmlns:a16="http://schemas.microsoft.com/office/drawing/2014/main" id="{0825527C-C2D3-7C0D-D021-82A48E23D0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5042030"/>
                  </p:ext>
                </p:extLst>
              </p:nvPr>
            </p:nvGraphicFramePr>
            <p:xfrm>
              <a:off x="6922664" y="2482659"/>
              <a:ext cx="3814851" cy="4097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76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911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115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2135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5314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400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9"/>
                          <a:stretch>
                            <a:fillRect l="-107018" t="-6944" r="-347368" b="-8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9"/>
                          <a:stretch>
                            <a:fillRect l="-177444" t="-6944" r="-197744" b="-8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9"/>
                          <a:stretch>
                            <a:fillRect l="-310084" t="-6944" r="-121008" b="-8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9"/>
                          <a:stretch>
                            <a:fillRect l="-348571" t="-6944" r="-2857" b="-8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37159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77845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A18EFB6-659D-81E8-2693-C055D3B9B3BC}"/>
                  </a:ext>
                </a:extLst>
              </p14:cNvPr>
              <p14:cNvContentPartPr/>
              <p14:nvPr/>
            </p14:nvContentPartPr>
            <p14:xfrm>
              <a:off x="6494181" y="3052078"/>
              <a:ext cx="945720" cy="3403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A18EFB6-659D-81E8-2693-C055D3B9B3B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84821" y="3042718"/>
                <a:ext cx="964440" cy="34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91D2D7B-3908-89FD-56E9-E0467E05E42C}"/>
                  </a:ext>
                </a:extLst>
              </p14:cNvPr>
              <p14:cNvContentPartPr/>
              <p14:nvPr/>
            </p14:nvContentPartPr>
            <p14:xfrm>
              <a:off x="7900292" y="3063337"/>
              <a:ext cx="165960" cy="1796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91D2D7B-3908-89FD-56E9-E0467E05E42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91292" y="3054337"/>
                <a:ext cx="1836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25CAE35-7C1D-3790-6A95-23F45AADF6B0}"/>
                  </a:ext>
                </a:extLst>
              </p14:cNvPr>
              <p14:cNvContentPartPr/>
              <p14:nvPr/>
            </p14:nvContentPartPr>
            <p14:xfrm>
              <a:off x="10184492" y="3091417"/>
              <a:ext cx="189000" cy="1814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25CAE35-7C1D-3790-6A95-23F45AADF6B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166492" y="3073417"/>
                <a:ext cx="2246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2A4AC79-7815-8C1A-2E76-249CA82E50F8}"/>
                  </a:ext>
                </a:extLst>
              </p14:cNvPr>
              <p14:cNvContentPartPr/>
              <p14:nvPr/>
            </p14:nvContentPartPr>
            <p14:xfrm>
              <a:off x="7903172" y="3054337"/>
              <a:ext cx="189360" cy="2149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2A4AC79-7815-8C1A-2E76-249CA82E50F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85206" y="3036337"/>
                <a:ext cx="224932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A4F6705-B5B5-D926-12C4-F10A0DB8B95A}"/>
                  </a:ext>
                </a:extLst>
              </p14:cNvPr>
              <p14:cNvContentPartPr/>
              <p14:nvPr/>
            </p14:nvContentPartPr>
            <p14:xfrm>
              <a:off x="8646932" y="3019777"/>
              <a:ext cx="240120" cy="1764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A4F6705-B5B5-D926-12C4-F10A0DB8B95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28932" y="3001777"/>
                <a:ext cx="2757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5384313-FCA9-5302-2BCC-64C9A14135F6}"/>
                  </a:ext>
                </a:extLst>
              </p14:cNvPr>
              <p14:cNvContentPartPr/>
              <p14:nvPr/>
            </p14:nvContentPartPr>
            <p14:xfrm>
              <a:off x="7904612" y="3451777"/>
              <a:ext cx="164520" cy="2372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5384313-FCA9-5302-2BCC-64C9A14135F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86612" y="3433750"/>
                <a:ext cx="200160" cy="272934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0899E7F-CF7F-FA12-A754-892DAB791103}"/>
              </a:ext>
            </a:extLst>
          </p:cNvPr>
          <p:cNvGrpSpPr/>
          <p:nvPr/>
        </p:nvGrpSpPr>
        <p:grpSpPr>
          <a:xfrm>
            <a:off x="8594012" y="3450697"/>
            <a:ext cx="432720" cy="341280"/>
            <a:chOff x="9722471" y="3266379"/>
            <a:chExt cx="43272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691DC78-1E3F-D455-E869-D37D3F737CA4}"/>
                    </a:ext>
                  </a:extLst>
                </p14:cNvPr>
                <p14:cNvContentPartPr/>
                <p14:nvPr/>
              </p14:nvContentPartPr>
              <p14:xfrm>
                <a:off x="9722471" y="3365379"/>
                <a:ext cx="130680" cy="6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691DC78-1E3F-D455-E869-D37D3F737CA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04831" y="3347739"/>
                  <a:ext cx="166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C94FFC5-52B3-D080-0857-9D681245C28C}"/>
                    </a:ext>
                  </a:extLst>
                </p14:cNvPr>
                <p14:cNvContentPartPr/>
                <p14:nvPr/>
              </p14:nvContentPartPr>
              <p14:xfrm>
                <a:off x="9931631" y="3313899"/>
                <a:ext cx="360" cy="46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C94FFC5-52B3-D080-0857-9D681245C28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13991" y="3295899"/>
                  <a:ext cx="36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3EFE2E9-E91A-151D-E26D-7B50BB07CAA5}"/>
                    </a:ext>
                  </a:extLst>
                </p14:cNvPr>
                <p14:cNvContentPartPr/>
                <p14:nvPr/>
              </p14:nvContentPartPr>
              <p14:xfrm>
                <a:off x="9997871" y="3300219"/>
                <a:ext cx="11520" cy="64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3EFE2E9-E91A-151D-E26D-7B50BB07CA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79871" y="3282579"/>
                  <a:ext cx="47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0475D7A-AC36-B1D1-2AE8-3067B6DF9980}"/>
                    </a:ext>
                  </a:extLst>
                </p14:cNvPr>
                <p14:cNvContentPartPr/>
                <p14:nvPr/>
              </p14:nvContentPartPr>
              <p14:xfrm>
                <a:off x="9879791" y="3266379"/>
                <a:ext cx="227520" cy="37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0475D7A-AC36-B1D1-2AE8-3067B6DF998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62151" y="3248739"/>
                  <a:ext cx="263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4450DB1-87B4-3A00-BFFB-459F225BB701}"/>
                    </a:ext>
                  </a:extLst>
                </p14:cNvPr>
                <p14:cNvContentPartPr/>
                <p14:nvPr/>
              </p14:nvContentPartPr>
              <p14:xfrm>
                <a:off x="9913991" y="3436659"/>
                <a:ext cx="167760" cy="3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4450DB1-87B4-3A00-BFFB-459F225BB70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96351" y="3418659"/>
                  <a:ext cx="203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D300256-64CC-3324-448D-62D89CA6B393}"/>
                    </a:ext>
                  </a:extLst>
                </p14:cNvPr>
                <p14:cNvContentPartPr/>
                <p14:nvPr/>
              </p14:nvContentPartPr>
              <p14:xfrm>
                <a:off x="10005071" y="3494619"/>
                <a:ext cx="150120" cy="113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D300256-64CC-3324-448D-62D89CA6B39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987071" y="3476619"/>
                  <a:ext cx="185760" cy="14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6DC902A-31E9-F7E6-BA0E-FB7B903308CA}"/>
                  </a:ext>
                </a:extLst>
              </p14:cNvPr>
              <p14:cNvContentPartPr/>
              <p14:nvPr/>
            </p14:nvContentPartPr>
            <p14:xfrm>
              <a:off x="9438572" y="3490657"/>
              <a:ext cx="203040" cy="182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6DC902A-31E9-F7E6-BA0E-FB7B903308C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420572" y="3472657"/>
                <a:ext cx="2386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5E9818F-3FCB-F77F-E074-8D640BF3813C}"/>
                  </a:ext>
                </a:extLst>
              </p14:cNvPr>
              <p14:cNvContentPartPr/>
              <p14:nvPr/>
            </p14:nvContentPartPr>
            <p14:xfrm>
              <a:off x="10233452" y="3524857"/>
              <a:ext cx="202680" cy="1965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5E9818F-3FCB-F77F-E074-8D640BF3813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215452" y="3506857"/>
                <a:ext cx="2383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7E9A97B-D941-422B-D27D-521E978876D4}"/>
                  </a:ext>
                </a:extLst>
              </p14:cNvPr>
              <p14:cNvContentPartPr/>
              <p14:nvPr/>
            </p14:nvContentPartPr>
            <p14:xfrm>
              <a:off x="8741972" y="4036777"/>
              <a:ext cx="204120" cy="1630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7E9A97B-D941-422B-D27D-521E978876D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723972" y="4018777"/>
                <a:ext cx="2397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33F9213-5766-B376-ED89-59B9C4F628F6}"/>
                  </a:ext>
                </a:extLst>
              </p14:cNvPr>
              <p14:cNvContentPartPr/>
              <p14:nvPr/>
            </p14:nvContentPartPr>
            <p14:xfrm>
              <a:off x="9425972" y="3976297"/>
              <a:ext cx="206640" cy="1666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33F9213-5766-B376-ED89-59B9C4F628F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408003" y="3958297"/>
                <a:ext cx="242218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08B72FA2-C026-00DB-CDF1-3540193895E9}"/>
                  </a:ext>
                </a:extLst>
              </p14:cNvPr>
              <p14:cNvContentPartPr/>
              <p14:nvPr/>
            </p14:nvContentPartPr>
            <p14:xfrm>
              <a:off x="7898492" y="4490737"/>
              <a:ext cx="154080" cy="1915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08B72FA2-C026-00DB-CDF1-3540193895E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880534" y="4472737"/>
                <a:ext cx="189637" cy="22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59AF177-F70C-6AB4-AF0F-C1E093B0576C}"/>
              </a:ext>
            </a:extLst>
          </p:cNvPr>
          <p:cNvGrpSpPr/>
          <p:nvPr/>
        </p:nvGrpSpPr>
        <p:grpSpPr>
          <a:xfrm>
            <a:off x="8585372" y="4386697"/>
            <a:ext cx="390960" cy="345960"/>
            <a:chOff x="9713831" y="4202379"/>
            <a:chExt cx="39096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F44DDD9-FC60-3559-9ECE-2112AAC444D9}"/>
                    </a:ext>
                  </a:extLst>
                </p14:cNvPr>
                <p14:cNvContentPartPr/>
                <p14:nvPr/>
              </p14:nvContentPartPr>
              <p14:xfrm>
                <a:off x="9713831" y="4292019"/>
                <a:ext cx="132120" cy="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F44DDD9-FC60-3559-9ECE-2112AAC444D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95831" y="4274379"/>
                  <a:ext cx="167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86A5764-BCAF-CFFC-F94C-F8F09ED1C17C}"/>
                    </a:ext>
                  </a:extLst>
                </p14:cNvPr>
                <p14:cNvContentPartPr/>
                <p14:nvPr/>
              </p14:nvContentPartPr>
              <p14:xfrm>
                <a:off x="9916511" y="4241259"/>
                <a:ext cx="6840" cy="712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86A5764-BCAF-CFFC-F94C-F8F09ED1C17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98871" y="4223259"/>
                  <a:ext cx="42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36F8B14-D5B7-FBBE-8191-635BA6ED3346}"/>
                    </a:ext>
                  </a:extLst>
                </p14:cNvPr>
                <p14:cNvContentPartPr/>
                <p14:nvPr/>
              </p14:nvContentPartPr>
              <p14:xfrm>
                <a:off x="9953951" y="4227579"/>
                <a:ext cx="15480" cy="734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36F8B14-D5B7-FBBE-8191-635BA6ED334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36311" y="4209579"/>
                  <a:ext cx="511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1FFB637-3BA9-9F99-E224-297BD61B9849}"/>
                    </a:ext>
                  </a:extLst>
                </p14:cNvPr>
                <p14:cNvContentPartPr/>
                <p14:nvPr/>
              </p14:nvContentPartPr>
              <p14:xfrm>
                <a:off x="9850271" y="4202379"/>
                <a:ext cx="171720" cy="27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1FFB637-3BA9-9F99-E224-297BD61B984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32631" y="4184739"/>
                  <a:ext cx="207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E878A4A-E281-B02F-24CD-3F351BD309D6}"/>
                    </a:ext>
                  </a:extLst>
                </p14:cNvPr>
                <p14:cNvContentPartPr/>
                <p14:nvPr/>
              </p14:nvContentPartPr>
              <p14:xfrm>
                <a:off x="9874391" y="4339179"/>
                <a:ext cx="181080" cy="21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E878A4A-E281-B02F-24CD-3F351BD309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856391" y="4321539"/>
                  <a:ext cx="2167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AE1AC8C-D613-7670-6B0D-A20BC116121A}"/>
                    </a:ext>
                  </a:extLst>
                </p14:cNvPr>
                <p14:cNvContentPartPr/>
                <p14:nvPr/>
              </p14:nvContentPartPr>
              <p14:xfrm>
                <a:off x="9957911" y="4427379"/>
                <a:ext cx="146880" cy="120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AE1AC8C-D613-7670-6B0D-A20BC116121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40271" y="4409739"/>
                  <a:ext cx="18252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273418A-7AD1-A21A-0A25-D49E5AA0CD5D}"/>
                  </a:ext>
                </a:extLst>
              </p14:cNvPr>
              <p14:cNvContentPartPr/>
              <p14:nvPr/>
            </p14:nvContentPartPr>
            <p14:xfrm>
              <a:off x="9425252" y="4454737"/>
              <a:ext cx="184680" cy="1479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273418A-7AD1-A21A-0A25-D49E5AA0CD5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407252" y="4436737"/>
                <a:ext cx="2203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423EFCE-4F7F-DD0F-9F20-418B4C0E36C1}"/>
                  </a:ext>
                </a:extLst>
              </p14:cNvPr>
              <p14:cNvContentPartPr/>
              <p14:nvPr/>
            </p14:nvContentPartPr>
            <p14:xfrm>
              <a:off x="10262612" y="4474897"/>
              <a:ext cx="189720" cy="1609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423EFCE-4F7F-DD0F-9F20-418B4C0E36C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244646" y="4456857"/>
                <a:ext cx="225293" cy="19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AF6B34A-7CC1-47AD-EECE-3CCB0478DA1B}"/>
              </a:ext>
            </a:extLst>
          </p:cNvPr>
          <p:cNvGrpSpPr/>
          <p:nvPr/>
        </p:nvGrpSpPr>
        <p:grpSpPr>
          <a:xfrm>
            <a:off x="10511732" y="2962537"/>
            <a:ext cx="666360" cy="298440"/>
            <a:chOff x="11640191" y="2778219"/>
            <a:chExt cx="66636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600D99C-4A2C-E826-79A5-1E2A906F0DB3}"/>
                    </a:ext>
                  </a:extLst>
                </p14:cNvPr>
                <p14:cNvContentPartPr/>
                <p14:nvPr/>
              </p14:nvContentPartPr>
              <p14:xfrm>
                <a:off x="11640191" y="2957499"/>
                <a:ext cx="179640" cy="468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600D99C-4A2C-E826-79A5-1E2A906F0DB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622191" y="2939499"/>
                  <a:ext cx="215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88B2527-F58B-063E-6F20-9A3E11DD2402}"/>
                    </a:ext>
                  </a:extLst>
                </p14:cNvPr>
                <p14:cNvContentPartPr/>
                <p14:nvPr/>
              </p14:nvContentPartPr>
              <p14:xfrm>
                <a:off x="11715791" y="2939499"/>
                <a:ext cx="14040" cy="1371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88B2527-F58B-063E-6F20-9A3E11DD240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697791" y="2921859"/>
                  <a:ext cx="49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EFBD498-5F56-F85C-6D35-8CEBDFC8ADA5}"/>
                    </a:ext>
                  </a:extLst>
                </p14:cNvPr>
                <p14:cNvContentPartPr/>
                <p14:nvPr/>
              </p14:nvContentPartPr>
              <p14:xfrm>
                <a:off x="11870231" y="2844819"/>
                <a:ext cx="11520" cy="142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EFBD498-5F56-F85C-6D35-8CEBDFC8ADA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852591" y="2827179"/>
                  <a:ext cx="47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7820589-1BA3-1B3D-E18E-D548AB782A9C}"/>
                    </a:ext>
                  </a:extLst>
                </p14:cNvPr>
                <p14:cNvContentPartPr/>
                <p14:nvPr/>
              </p14:nvContentPartPr>
              <p14:xfrm>
                <a:off x="11885351" y="2836179"/>
                <a:ext cx="79920" cy="116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7820589-1BA3-1B3D-E18E-D548AB782A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867711" y="2818539"/>
                  <a:ext cx="115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C5C6F46-BD8C-FAE2-E942-A5C81C75AF27}"/>
                    </a:ext>
                  </a:extLst>
                </p14:cNvPr>
                <p14:cNvContentPartPr/>
                <p14:nvPr/>
              </p14:nvContentPartPr>
              <p14:xfrm>
                <a:off x="11888591" y="2996019"/>
                <a:ext cx="104760" cy="19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C5C6F46-BD8C-FAE2-E942-A5C81C75AF2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870951" y="2978379"/>
                  <a:ext cx="140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7D881FD-2D7B-D2BC-B39A-3B49E21161D0}"/>
                    </a:ext>
                  </a:extLst>
                </p14:cNvPr>
                <p14:cNvContentPartPr/>
                <p14:nvPr/>
              </p14:nvContentPartPr>
              <p14:xfrm>
                <a:off x="12014231" y="2778219"/>
                <a:ext cx="131400" cy="147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7D881FD-2D7B-D2BC-B39A-3B49E21161D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996231" y="2760219"/>
                  <a:ext cx="167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4ED6C03-B55C-BCF6-EAD2-D1782A13185D}"/>
                    </a:ext>
                  </a:extLst>
                </p14:cNvPr>
                <p14:cNvContentPartPr/>
                <p14:nvPr/>
              </p14:nvContentPartPr>
              <p14:xfrm>
                <a:off x="12179471" y="2894139"/>
                <a:ext cx="52560" cy="56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4ED6C03-B55C-BCF6-EAD2-D1782A13185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161831" y="2876499"/>
                  <a:ext cx="88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381845F-D907-6FD4-1126-A4345AE82FCD}"/>
                    </a:ext>
                  </a:extLst>
                </p14:cNvPr>
                <p14:cNvContentPartPr/>
                <p14:nvPr/>
              </p14:nvContentPartPr>
              <p14:xfrm>
                <a:off x="12192431" y="2898819"/>
                <a:ext cx="45000" cy="162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381845F-D907-6FD4-1126-A4345AE82FC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174431" y="2880819"/>
                  <a:ext cx="806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758AAA0-5D5D-63DF-C90F-AFC599EB8051}"/>
                    </a:ext>
                  </a:extLst>
                </p14:cNvPr>
                <p14:cNvContentPartPr/>
                <p14:nvPr/>
              </p14:nvContentPartPr>
              <p14:xfrm>
                <a:off x="12206471" y="3043539"/>
                <a:ext cx="100080" cy="169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758AAA0-5D5D-63DF-C90F-AFC599EB805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188831" y="3025539"/>
                  <a:ext cx="13572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F96455C-CE92-B634-46E7-1549FB5C3FD3}"/>
              </a:ext>
            </a:extLst>
          </p:cNvPr>
          <p:cNvGrpSpPr/>
          <p:nvPr/>
        </p:nvGrpSpPr>
        <p:grpSpPr>
          <a:xfrm>
            <a:off x="10624052" y="3509737"/>
            <a:ext cx="745920" cy="219960"/>
            <a:chOff x="11752511" y="3325419"/>
            <a:chExt cx="74592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85128B8-5D81-735C-CD33-EDFB6B6902D3}"/>
                    </a:ext>
                  </a:extLst>
                </p14:cNvPr>
                <p14:cNvContentPartPr/>
                <p14:nvPr/>
              </p14:nvContentPartPr>
              <p14:xfrm>
                <a:off x="11752511" y="3437379"/>
                <a:ext cx="126360" cy="450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85128B8-5D81-735C-CD33-EDFB6B6902D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734511" y="3419379"/>
                  <a:ext cx="1620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63BCD4E-7701-BC65-3B4C-0884251B5203}"/>
                    </a:ext>
                  </a:extLst>
                </p14:cNvPr>
                <p14:cNvContentPartPr/>
                <p14:nvPr/>
              </p14:nvContentPartPr>
              <p14:xfrm>
                <a:off x="11827391" y="3417939"/>
                <a:ext cx="21960" cy="127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63BCD4E-7701-BC65-3B4C-0884251B520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809391" y="3399939"/>
                  <a:ext cx="57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D945AC7-C369-B452-F72B-803C7178D9CD}"/>
                    </a:ext>
                  </a:extLst>
                </p14:cNvPr>
                <p14:cNvContentPartPr/>
                <p14:nvPr/>
              </p14:nvContentPartPr>
              <p14:xfrm>
                <a:off x="11993711" y="3374739"/>
                <a:ext cx="15480" cy="864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D945AC7-C369-B452-F72B-803C7178D9C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976071" y="3357099"/>
                  <a:ext cx="511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5B53A27-F696-D628-C43C-86AD078AA529}"/>
                    </a:ext>
                  </a:extLst>
                </p14:cNvPr>
                <p14:cNvContentPartPr/>
                <p14:nvPr/>
              </p14:nvContentPartPr>
              <p14:xfrm>
                <a:off x="12013151" y="3352419"/>
                <a:ext cx="104040" cy="1659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5B53A27-F696-D628-C43C-86AD078AA52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995151" y="3334779"/>
                  <a:ext cx="139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59C9DF1-0673-7BBA-91EE-5D346C9A4A7C}"/>
                    </a:ext>
                  </a:extLst>
                </p14:cNvPr>
                <p14:cNvContentPartPr/>
                <p14:nvPr/>
              </p14:nvContentPartPr>
              <p14:xfrm>
                <a:off x="12129071" y="3325419"/>
                <a:ext cx="177480" cy="171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59C9DF1-0673-7BBA-91EE-5D346C9A4A7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111431" y="3307419"/>
                  <a:ext cx="2131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C441DD9-C8CA-44BE-8A35-6A791023518F}"/>
                    </a:ext>
                  </a:extLst>
                </p14:cNvPr>
                <p14:cNvContentPartPr/>
                <p14:nvPr/>
              </p14:nvContentPartPr>
              <p14:xfrm>
                <a:off x="12333191" y="3450699"/>
                <a:ext cx="165240" cy="799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C441DD9-C8CA-44BE-8A35-6A791023518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315551" y="3433059"/>
                  <a:ext cx="2008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B0C99A9-2E29-249F-1DDF-0959EBB7949A}"/>
              </a:ext>
            </a:extLst>
          </p:cNvPr>
          <p:cNvGrpSpPr/>
          <p:nvPr/>
        </p:nvGrpSpPr>
        <p:grpSpPr>
          <a:xfrm>
            <a:off x="10626212" y="3982777"/>
            <a:ext cx="660960" cy="245160"/>
            <a:chOff x="11754671" y="3798459"/>
            <a:chExt cx="66096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7A00D8E-1A99-31E4-E0B4-41FCB436757F}"/>
                    </a:ext>
                  </a:extLst>
                </p14:cNvPr>
                <p14:cNvContentPartPr/>
                <p14:nvPr/>
              </p14:nvContentPartPr>
              <p14:xfrm>
                <a:off x="11754671" y="3911139"/>
                <a:ext cx="124560" cy="327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7A00D8E-1A99-31E4-E0B4-41FCB436757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737031" y="3893499"/>
                  <a:ext cx="1602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8AE19DD-9E4D-FE0F-7D1F-C3316EA56F89}"/>
                    </a:ext>
                  </a:extLst>
                </p14:cNvPr>
                <p14:cNvContentPartPr/>
                <p14:nvPr/>
              </p14:nvContentPartPr>
              <p14:xfrm>
                <a:off x="11824151" y="3891699"/>
                <a:ext cx="18720" cy="130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8AE19DD-9E4D-FE0F-7D1F-C3316EA56F8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806151" y="3874059"/>
                  <a:ext cx="543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AE10185-3558-3B89-13B4-2223B943D768}"/>
                    </a:ext>
                  </a:extLst>
                </p14:cNvPr>
                <p14:cNvContentPartPr/>
                <p14:nvPr/>
              </p14:nvContentPartPr>
              <p14:xfrm>
                <a:off x="11973911" y="3856779"/>
                <a:ext cx="22680" cy="900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AE10185-3558-3B89-13B4-2223B943D76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956271" y="3838779"/>
                  <a:ext cx="583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6DE0087-BF8D-EE29-9267-82EB3E282C68}"/>
                    </a:ext>
                  </a:extLst>
                </p14:cNvPr>
                <p14:cNvContentPartPr/>
                <p14:nvPr/>
              </p14:nvContentPartPr>
              <p14:xfrm>
                <a:off x="11998751" y="3818619"/>
                <a:ext cx="135720" cy="178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6DE0087-BF8D-EE29-9267-82EB3E282C6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980751" y="3800979"/>
                  <a:ext cx="171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AAAF6FC-C52A-C9F7-78F2-70ACC5050B53}"/>
                    </a:ext>
                  </a:extLst>
                </p14:cNvPr>
                <p14:cNvContentPartPr/>
                <p14:nvPr/>
              </p14:nvContentPartPr>
              <p14:xfrm>
                <a:off x="12153191" y="3798459"/>
                <a:ext cx="174960" cy="172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AAAF6FC-C52A-C9F7-78F2-70ACC5050B5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135191" y="3780459"/>
                  <a:ext cx="210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B5E2227-92A9-4058-D53D-AF4E19E0607D}"/>
                    </a:ext>
                  </a:extLst>
                </p14:cNvPr>
                <p14:cNvContentPartPr/>
                <p14:nvPr/>
              </p14:nvContentPartPr>
              <p14:xfrm>
                <a:off x="12342911" y="3916539"/>
                <a:ext cx="72720" cy="1270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B5E2227-92A9-4058-D53D-AF4E19E0607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324911" y="3898899"/>
                  <a:ext cx="10836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4952E97-C2BE-05F7-C597-C859C670A8A0}"/>
              </a:ext>
            </a:extLst>
          </p:cNvPr>
          <p:cNvGrpSpPr/>
          <p:nvPr/>
        </p:nvGrpSpPr>
        <p:grpSpPr>
          <a:xfrm>
            <a:off x="10609652" y="4463737"/>
            <a:ext cx="711000" cy="268560"/>
            <a:chOff x="11738111" y="4279419"/>
            <a:chExt cx="71100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FAA2F90-198F-35B7-F6AE-31B6A9509570}"/>
                    </a:ext>
                  </a:extLst>
                </p14:cNvPr>
                <p14:cNvContentPartPr/>
                <p14:nvPr/>
              </p14:nvContentPartPr>
              <p14:xfrm>
                <a:off x="11738111" y="4373739"/>
                <a:ext cx="139320" cy="295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FAA2F90-198F-35B7-F6AE-31B6A950957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720111" y="4356099"/>
                  <a:ext cx="174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14CD515-2C00-9522-5106-80E61F9E3F70}"/>
                    </a:ext>
                  </a:extLst>
                </p14:cNvPr>
                <p14:cNvContentPartPr/>
                <p14:nvPr/>
              </p14:nvContentPartPr>
              <p14:xfrm>
                <a:off x="11809751" y="4332339"/>
                <a:ext cx="21960" cy="137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14CD515-2C00-9522-5106-80E61F9E3F7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792111" y="4314339"/>
                  <a:ext cx="576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1A4AA64-6DDE-B356-3A41-D423B38B2B8C}"/>
                    </a:ext>
                  </a:extLst>
                </p14:cNvPr>
                <p14:cNvContentPartPr/>
                <p14:nvPr/>
              </p14:nvContentPartPr>
              <p14:xfrm>
                <a:off x="11977511" y="4326939"/>
                <a:ext cx="18360" cy="1044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1A4AA64-6DDE-B356-3A41-D423B38B2B8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959511" y="4308939"/>
                  <a:ext cx="54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27B1926-516F-8A17-E298-B0F87A1A93EF}"/>
                    </a:ext>
                  </a:extLst>
                </p14:cNvPr>
                <p14:cNvContentPartPr/>
                <p14:nvPr/>
              </p14:nvContentPartPr>
              <p14:xfrm>
                <a:off x="11993711" y="4308579"/>
                <a:ext cx="70920" cy="115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27B1926-516F-8A17-E298-B0F87A1A93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976071" y="4290939"/>
                  <a:ext cx="106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E288781-C77F-7CB8-ADB4-4986CC9E43A4}"/>
                    </a:ext>
                  </a:extLst>
                </p14:cNvPr>
                <p14:cNvContentPartPr/>
                <p14:nvPr/>
              </p14:nvContentPartPr>
              <p14:xfrm>
                <a:off x="11983631" y="4451139"/>
                <a:ext cx="108720" cy="68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E288781-C77F-7CB8-ADB4-4986CC9E43A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965631" y="4433499"/>
                  <a:ext cx="144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4FC9824-3E69-0B2B-B42A-9AB98AC790C9}"/>
                    </a:ext>
                  </a:extLst>
                </p14:cNvPr>
                <p14:cNvContentPartPr/>
                <p14:nvPr/>
              </p14:nvContentPartPr>
              <p14:xfrm>
                <a:off x="12168671" y="4279419"/>
                <a:ext cx="137160" cy="1630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4FC9824-3E69-0B2B-B42A-9AB98AC790C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150671" y="4261419"/>
                  <a:ext cx="172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9E9E551-D3D3-1B93-128B-8886F201E81C}"/>
                    </a:ext>
                  </a:extLst>
                </p14:cNvPr>
                <p14:cNvContentPartPr/>
                <p14:nvPr/>
              </p14:nvContentPartPr>
              <p14:xfrm>
                <a:off x="12345071" y="4414059"/>
                <a:ext cx="104040" cy="547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9E9E551-D3D3-1B93-128B-8886F201E81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2327431" y="4396059"/>
                  <a:ext cx="1396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C86C04E-BB27-CA3B-5A37-E0724F529194}"/>
                    </a:ext>
                  </a:extLst>
                </p14:cNvPr>
                <p14:cNvContentPartPr/>
                <p14:nvPr/>
              </p14:nvContentPartPr>
              <p14:xfrm>
                <a:off x="12423191" y="4424139"/>
                <a:ext cx="9000" cy="123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C86C04E-BB27-CA3B-5A37-E0724F52919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2405551" y="4406139"/>
                  <a:ext cx="44640" cy="15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81C9AA7-9601-F3D2-29EB-6C6393AEDC8B}"/>
                  </a:ext>
                </a:extLst>
              </p14:cNvPr>
              <p14:cNvContentPartPr/>
              <p14:nvPr/>
            </p14:nvContentPartPr>
            <p14:xfrm>
              <a:off x="7941332" y="4898617"/>
              <a:ext cx="180000" cy="1810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81C9AA7-9601-F3D2-29EB-6C6393AEDC8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923296" y="4880617"/>
                <a:ext cx="215711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C8E33FC6-2FCB-A81F-E876-713EEE961C25}"/>
                  </a:ext>
                </a:extLst>
              </p14:cNvPr>
              <p14:cNvContentPartPr/>
              <p14:nvPr/>
            </p14:nvContentPartPr>
            <p14:xfrm>
              <a:off x="8725772" y="4927417"/>
              <a:ext cx="204840" cy="1724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C8E33FC6-2FCB-A81F-E876-713EEE961C2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707772" y="4909454"/>
                <a:ext cx="240480" cy="208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E7F0D17-BD22-7C7F-6C61-605C4DEC070A}"/>
                  </a:ext>
                </a:extLst>
              </p14:cNvPr>
              <p14:cNvContentPartPr/>
              <p14:nvPr/>
            </p14:nvContentPartPr>
            <p14:xfrm>
              <a:off x="10279172" y="4929937"/>
              <a:ext cx="148320" cy="1501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E7F0D17-BD22-7C7F-6C61-605C4DEC070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261172" y="4911894"/>
                <a:ext cx="183960" cy="185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374645E3-4838-BE12-8AF6-45543D1C66AC}"/>
                  </a:ext>
                </a:extLst>
              </p14:cNvPr>
              <p14:cNvContentPartPr/>
              <p14:nvPr/>
            </p14:nvContentPartPr>
            <p14:xfrm>
              <a:off x="7929812" y="5295697"/>
              <a:ext cx="162000" cy="2221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374645E3-4838-BE12-8AF6-45543D1C66A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911812" y="5277697"/>
                <a:ext cx="197640" cy="25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964C781-6CFA-6D70-36DE-1A80384FDDDB}"/>
              </a:ext>
            </a:extLst>
          </p:cNvPr>
          <p:cNvGrpSpPr/>
          <p:nvPr/>
        </p:nvGrpSpPr>
        <p:grpSpPr>
          <a:xfrm>
            <a:off x="8571332" y="5303977"/>
            <a:ext cx="378720" cy="337320"/>
            <a:chOff x="9699791" y="5119659"/>
            <a:chExt cx="37872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DD92AF0-D467-E41B-D42F-412FCD176355}"/>
                    </a:ext>
                  </a:extLst>
                </p14:cNvPr>
                <p14:cNvContentPartPr/>
                <p14:nvPr/>
              </p14:nvContentPartPr>
              <p14:xfrm>
                <a:off x="9814631" y="5147379"/>
                <a:ext cx="10800" cy="1123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DD92AF0-D467-E41B-D42F-412FCD17635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796631" y="5129739"/>
                  <a:ext cx="464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0436287-E608-AA15-77D5-8BC14C66EC7A}"/>
                    </a:ext>
                  </a:extLst>
                </p14:cNvPr>
                <p14:cNvContentPartPr/>
                <p14:nvPr/>
              </p14:nvContentPartPr>
              <p14:xfrm>
                <a:off x="9875831" y="5162499"/>
                <a:ext cx="1080" cy="87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0436287-E608-AA15-77D5-8BC14C66EC7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58191" y="5144859"/>
                  <a:ext cx="367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315566D-669E-F8E6-B7F5-330541D18099}"/>
                    </a:ext>
                  </a:extLst>
                </p14:cNvPr>
                <p14:cNvContentPartPr/>
                <p14:nvPr/>
              </p14:nvContentPartPr>
              <p14:xfrm>
                <a:off x="9699791" y="5119659"/>
                <a:ext cx="234000" cy="392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315566D-669E-F8E6-B7F5-330541D1809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682151" y="5101659"/>
                  <a:ext cx="269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E910424-FF54-A4BC-DBE2-B2FEC59AB25B}"/>
                    </a:ext>
                  </a:extLst>
                </p14:cNvPr>
                <p14:cNvContentPartPr/>
                <p14:nvPr/>
              </p14:nvContentPartPr>
              <p14:xfrm>
                <a:off x="9733271" y="5311899"/>
                <a:ext cx="214560" cy="154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E910424-FF54-A4BC-DBE2-B2FEC59AB25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715631" y="5293899"/>
                  <a:ext cx="2502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06500F5-D8A4-A0A3-B37B-3DEA57A4A12D}"/>
                    </a:ext>
                  </a:extLst>
                </p14:cNvPr>
                <p14:cNvContentPartPr/>
                <p14:nvPr/>
              </p14:nvContentPartPr>
              <p14:xfrm>
                <a:off x="9902831" y="5344299"/>
                <a:ext cx="175680" cy="1126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06500F5-D8A4-A0A3-B37B-3DEA57A4A12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885191" y="5326659"/>
                  <a:ext cx="211320" cy="14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35C33F24-DF9A-8AB0-44D6-DD052B945FE9}"/>
                  </a:ext>
                </a:extLst>
              </p14:cNvPr>
              <p14:cNvContentPartPr/>
              <p14:nvPr/>
            </p14:nvContentPartPr>
            <p14:xfrm>
              <a:off x="9419132" y="5332777"/>
              <a:ext cx="177480" cy="17100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35C33F24-DF9A-8AB0-44D6-DD052B945FE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401168" y="5314777"/>
                <a:ext cx="213048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84533087-1B4C-D4BA-7045-CABF1C274540}"/>
              </a:ext>
            </a:extLst>
          </p:cNvPr>
          <p:cNvGrpSpPr/>
          <p:nvPr/>
        </p:nvGrpSpPr>
        <p:grpSpPr>
          <a:xfrm>
            <a:off x="10232012" y="5334217"/>
            <a:ext cx="1153080" cy="351360"/>
            <a:chOff x="11360471" y="5149899"/>
            <a:chExt cx="115308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F0AC12F-075D-0F4B-8368-BC3947320FE9}"/>
                    </a:ext>
                  </a:extLst>
                </p14:cNvPr>
                <p14:cNvContentPartPr/>
                <p14:nvPr/>
              </p14:nvContentPartPr>
              <p14:xfrm>
                <a:off x="11360471" y="5168259"/>
                <a:ext cx="163080" cy="1605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F0AC12F-075D-0F4B-8368-BC3947320FE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342471" y="5150619"/>
                  <a:ext cx="1987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430CD68-2B47-C77A-1DE7-DCE6D07DEA23}"/>
                    </a:ext>
                  </a:extLst>
                </p14:cNvPr>
                <p14:cNvContentPartPr/>
                <p14:nvPr/>
              </p14:nvContentPartPr>
              <p14:xfrm>
                <a:off x="11667191" y="5278779"/>
                <a:ext cx="165600" cy="57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430CD68-2B47-C77A-1DE7-DCE6D07DEA2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649191" y="5260779"/>
                  <a:ext cx="201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DA06545-AECB-AE1B-ED31-EC2DBEF78E40}"/>
                    </a:ext>
                  </a:extLst>
                </p14:cNvPr>
                <p14:cNvContentPartPr/>
                <p14:nvPr/>
              </p14:nvContentPartPr>
              <p14:xfrm>
                <a:off x="11734151" y="5206419"/>
                <a:ext cx="27360" cy="171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DA06545-AECB-AE1B-ED31-EC2DBEF78E4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716151" y="5188419"/>
                  <a:ext cx="63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AC55C0E-DCFD-4752-9917-6650D661AC99}"/>
                    </a:ext>
                  </a:extLst>
                </p14:cNvPr>
                <p14:cNvContentPartPr/>
                <p14:nvPr/>
              </p14:nvContentPartPr>
              <p14:xfrm>
                <a:off x="11940431" y="5190579"/>
                <a:ext cx="25200" cy="1411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AC55C0E-DCFD-4752-9917-6650D661AC9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922791" y="5172579"/>
                  <a:ext cx="608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28E4835-0A48-9B55-B902-C5ADA03CFE43}"/>
                    </a:ext>
                  </a:extLst>
                </p14:cNvPr>
                <p14:cNvContentPartPr/>
                <p14:nvPr/>
              </p14:nvContentPartPr>
              <p14:xfrm>
                <a:off x="11950871" y="5188419"/>
                <a:ext cx="104760" cy="1674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28E4835-0A48-9B55-B902-C5ADA03CFE4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932871" y="5170419"/>
                  <a:ext cx="1404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F6C3C55-01BD-41AF-44F4-B7FCB84E1330}"/>
                    </a:ext>
                  </a:extLst>
                </p14:cNvPr>
                <p14:cNvContentPartPr/>
                <p14:nvPr/>
              </p14:nvContentPartPr>
              <p14:xfrm>
                <a:off x="12138431" y="5149899"/>
                <a:ext cx="172080" cy="189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F6C3C55-01BD-41AF-44F4-B7FCB84E133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2120431" y="5131899"/>
                  <a:ext cx="207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D42D89E-2A6F-AB90-6947-F642AA0738B5}"/>
                    </a:ext>
                  </a:extLst>
                </p14:cNvPr>
                <p14:cNvContentPartPr/>
                <p14:nvPr/>
              </p14:nvContentPartPr>
              <p14:xfrm>
                <a:off x="12349391" y="5354019"/>
                <a:ext cx="94680" cy="1472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D42D89E-2A6F-AB90-6947-F642AA0738B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2331751" y="5336379"/>
                  <a:ext cx="130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2B9EEE2-19CE-336E-ABE1-F1B92950311A}"/>
                    </a:ext>
                  </a:extLst>
                </p14:cNvPr>
                <p14:cNvContentPartPr/>
                <p14:nvPr/>
              </p14:nvContentPartPr>
              <p14:xfrm>
                <a:off x="12365951" y="5298219"/>
                <a:ext cx="147600" cy="392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2B9EEE2-19CE-336E-ABE1-F1B92950311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2348311" y="5280219"/>
                  <a:ext cx="183240" cy="7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04F7238-0E97-2A9C-BC0A-1F7ECE1A9E7F}"/>
                  </a:ext>
                </a:extLst>
              </p14:cNvPr>
              <p14:cNvContentPartPr/>
              <p14:nvPr/>
            </p14:nvContentPartPr>
            <p14:xfrm>
              <a:off x="7953572" y="5818057"/>
              <a:ext cx="176040" cy="1814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04F7238-0E97-2A9C-BC0A-1F7ECE1A9E7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935572" y="5800021"/>
                <a:ext cx="211680" cy="217151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Group 217">
            <a:extLst>
              <a:ext uri="{FF2B5EF4-FFF2-40B4-BE49-F238E27FC236}">
                <a16:creationId xmlns:a16="http://schemas.microsoft.com/office/drawing/2014/main" id="{9818C4B1-0648-BBDB-B7FF-A18960F158E6}"/>
              </a:ext>
            </a:extLst>
          </p:cNvPr>
          <p:cNvGrpSpPr/>
          <p:nvPr/>
        </p:nvGrpSpPr>
        <p:grpSpPr>
          <a:xfrm>
            <a:off x="8573852" y="5793577"/>
            <a:ext cx="521640" cy="275400"/>
            <a:chOff x="9702311" y="5609259"/>
            <a:chExt cx="52164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54ACB5E-FC22-80F3-ECE6-90EA0BEBFBE7}"/>
                    </a:ext>
                  </a:extLst>
                </p14:cNvPr>
                <p14:cNvContentPartPr/>
                <p14:nvPr/>
              </p14:nvContentPartPr>
              <p14:xfrm>
                <a:off x="9702311" y="5695299"/>
                <a:ext cx="171360" cy="140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54ACB5E-FC22-80F3-ECE6-90EA0BEBFBE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684671" y="5677659"/>
                  <a:ext cx="207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5744D6C-1BD8-0052-6A23-AE79499E9044}"/>
                    </a:ext>
                  </a:extLst>
                </p14:cNvPr>
                <p14:cNvContentPartPr/>
                <p14:nvPr/>
              </p14:nvContentPartPr>
              <p14:xfrm>
                <a:off x="9956471" y="5640939"/>
                <a:ext cx="25200" cy="612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5744D6C-1BD8-0052-6A23-AE79499E904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938471" y="5622939"/>
                  <a:ext cx="60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1F78826-2208-DE42-0579-D3ED2FB94E62}"/>
                    </a:ext>
                  </a:extLst>
                </p14:cNvPr>
                <p14:cNvContentPartPr/>
                <p14:nvPr/>
              </p14:nvContentPartPr>
              <p14:xfrm>
                <a:off x="10036031" y="5623659"/>
                <a:ext cx="3600" cy="66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1F78826-2208-DE42-0579-D3ED2FB94E6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018391" y="5606019"/>
                  <a:ext cx="392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D1E5BF5-79EF-973D-0B21-33EE22CD83BD}"/>
                    </a:ext>
                  </a:extLst>
                </p14:cNvPr>
                <p14:cNvContentPartPr/>
                <p14:nvPr/>
              </p14:nvContentPartPr>
              <p14:xfrm>
                <a:off x="9872591" y="5609259"/>
                <a:ext cx="280080" cy="1479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D1E5BF5-79EF-973D-0B21-33EE22CD83B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854951" y="5591619"/>
                  <a:ext cx="315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BD85D6D-3AFD-7C53-47E6-9BA93CF1187F}"/>
                    </a:ext>
                  </a:extLst>
                </p14:cNvPr>
                <p14:cNvContentPartPr/>
                <p14:nvPr/>
              </p14:nvContentPartPr>
              <p14:xfrm>
                <a:off x="10108751" y="5778459"/>
                <a:ext cx="115200" cy="1062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BD85D6D-3AFD-7C53-47E6-9BA93CF1187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090751" y="5760459"/>
                  <a:ext cx="150840" cy="14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617959BA-789E-F34E-3DD9-10C303A39D44}"/>
                  </a:ext>
                </a:extLst>
              </p14:cNvPr>
              <p14:cNvContentPartPr/>
              <p14:nvPr/>
            </p14:nvContentPartPr>
            <p14:xfrm>
              <a:off x="9473492" y="5831017"/>
              <a:ext cx="179280" cy="15948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617959BA-789E-F34E-3DD9-10C303A39D4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455492" y="5813058"/>
                <a:ext cx="214920" cy="19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" name="Group 227">
            <a:extLst>
              <a:ext uri="{FF2B5EF4-FFF2-40B4-BE49-F238E27FC236}">
                <a16:creationId xmlns:a16="http://schemas.microsoft.com/office/drawing/2014/main" id="{4AA36AC1-AAF2-1832-A9F6-32D04AB67079}"/>
              </a:ext>
            </a:extLst>
          </p:cNvPr>
          <p:cNvGrpSpPr/>
          <p:nvPr/>
        </p:nvGrpSpPr>
        <p:grpSpPr>
          <a:xfrm>
            <a:off x="10216532" y="5835337"/>
            <a:ext cx="435600" cy="199440"/>
            <a:chOff x="11344991" y="5651019"/>
            <a:chExt cx="43560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C63B276-9BD7-B7A9-8540-9D7A9BE59059}"/>
                    </a:ext>
                  </a:extLst>
                </p14:cNvPr>
                <p14:cNvContentPartPr/>
                <p14:nvPr/>
              </p14:nvContentPartPr>
              <p14:xfrm>
                <a:off x="11344991" y="5651019"/>
                <a:ext cx="157680" cy="174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C63B276-9BD7-B7A9-8540-9D7A9BE5905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326991" y="5633019"/>
                  <a:ext cx="1933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C42F589-7A05-DBBF-E634-EB70E093D465}"/>
                    </a:ext>
                  </a:extLst>
                </p14:cNvPr>
                <p14:cNvContentPartPr/>
                <p14:nvPr/>
              </p14:nvContentPartPr>
              <p14:xfrm>
                <a:off x="11644151" y="5727699"/>
                <a:ext cx="136440" cy="54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C42F589-7A05-DBBF-E634-EB70E093D46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626151" y="5710059"/>
                  <a:ext cx="172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AA18B02-0590-4850-0AFE-4830FFF93D02}"/>
                    </a:ext>
                  </a:extLst>
                </p14:cNvPr>
                <p14:cNvContentPartPr/>
                <p14:nvPr/>
              </p14:nvContentPartPr>
              <p14:xfrm>
                <a:off x="11695991" y="5685219"/>
                <a:ext cx="24120" cy="1652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AA18B02-0590-4850-0AFE-4830FFF93D0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677991" y="5667579"/>
                  <a:ext cx="5976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C7AB5AAB-EE12-FAE2-6612-9502768208BA}"/>
              </a:ext>
            </a:extLst>
          </p:cNvPr>
          <p:cNvGrpSpPr/>
          <p:nvPr/>
        </p:nvGrpSpPr>
        <p:grpSpPr>
          <a:xfrm>
            <a:off x="10832852" y="5818777"/>
            <a:ext cx="564480" cy="270000"/>
            <a:chOff x="11961311" y="5634459"/>
            <a:chExt cx="56448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7DCA3AA-1481-F2FD-794D-C3AE95D8BA4F}"/>
                    </a:ext>
                  </a:extLst>
                </p14:cNvPr>
                <p14:cNvContentPartPr/>
                <p14:nvPr/>
              </p14:nvContentPartPr>
              <p14:xfrm>
                <a:off x="11966711" y="5667939"/>
                <a:ext cx="23400" cy="1051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7DCA3AA-1481-F2FD-794D-C3AE95D8BA4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949071" y="5649939"/>
                  <a:ext cx="59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708A76A-82A2-6FBE-6ACD-FE51141CABF5}"/>
                    </a:ext>
                  </a:extLst>
                </p14:cNvPr>
                <p14:cNvContentPartPr/>
                <p14:nvPr/>
              </p14:nvContentPartPr>
              <p14:xfrm>
                <a:off x="11961311" y="5647779"/>
                <a:ext cx="172440" cy="1742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708A76A-82A2-6FBE-6ACD-FE51141CABF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943311" y="5630139"/>
                  <a:ext cx="2080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966D3C9-7CF1-7378-CE13-A33CEECB0B98}"/>
                    </a:ext>
                  </a:extLst>
                </p14:cNvPr>
                <p14:cNvContentPartPr/>
                <p14:nvPr/>
              </p14:nvContentPartPr>
              <p14:xfrm>
                <a:off x="12212591" y="5634459"/>
                <a:ext cx="222840" cy="1731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966D3C9-7CF1-7378-CE13-A33CEECB0B9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2194951" y="5616459"/>
                  <a:ext cx="2584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C136EC8-538F-6C9A-9790-C53287C73352}"/>
                    </a:ext>
                  </a:extLst>
                </p14:cNvPr>
                <p14:cNvContentPartPr/>
                <p14:nvPr/>
              </p14:nvContentPartPr>
              <p14:xfrm>
                <a:off x="12456671" y="5771619"/>
                <a:ext cx="69120" cy="1328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C136EC8-538F-6C9A-9790-C53287C7335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2439031" y="5753619"/>
                  <a:ext cx="104760" cy="16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9C87812B-D779-D3BA-0931-C7F6205239BF}"/>
                  </a:ext>
                </a:extLst>
              </p14:cNvPr>
              <p14:cNvContentPartPr/>
              <p14:nvPr/>
            </p14:nvContentPartPr>
            <p14:xfrm>
              <a:off x="7973012" y="6265897"/>
              <a:ext cx="147600" cy="1332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9C87812B-D779-D3BA-0931-C7F6205239B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955056" y="6247897"/>
                <a:ext cx="183153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622EFB57-D2DB-B465-4551-DEF22F6BAF8E}"/>
                  </a:ext>
                </a:extLst>
              </p14:cNvPr>
              <p14:cNvContentPartPr/>
              <p14:nvPr/>
            </p14:nvContentPartPr>
            <p14:xfrm>
              <a:off x="8840612" y="6258337"/>
              <a:ext cx="148680" cy="13860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622EFB57-D2DB-B465-4551-DEF22F6BAF8E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822612" y="6240337"/>
                <a:ext cx="1843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000BF047-11EB-5149-7D7A-7F611431A4B6}"/>
                  </a:ext>
                </a:extLst>
              </p14:cNvPr>
              <p14:cNvContentPartPr/>
              <p14:nvPr/>
            </p14:nvContentPartPr>
            <p14:xfrm>
              <a:off x="10280252" y="6274177"/>
              <a:ext cx="143640" cy="16488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000BF047-11EB-5149-7D7A-7F611431A4B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0262207" y="6256177"/>
                <a:ext cx="17937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0" name="Group 259">
            <a:extLst>
              <a:ext uri="{FF2B5EF4-FFF2-40B4-BE49-F238E27FC236}">
                <a16:creationId xmlns:a16="http://schemas.microsoft.com/office/drawing/2014/main" id="{DF59A2D4-97CD-7517-3522-59B5CCF45571}"/>
              </a:ext>
            </a:extLst>
          </p:cNvPr>
          <p:cNvGrpSpPr/>
          <p:nvPr/>
        </p:nvGrpSpPr>
        <p:grpSpPr>
          <a:xfrm>
            <a:off x="2357951" y="1310139"/>
            <a:ext cx="1724040" cy="4657320"/>
            <a:chOff x="2357951" y="1310139"/>
            <a:chExt cx="1724040" cy="465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CB63B4F-1025-0B44-C4BB-14086E6E2CF5}"/>
                    </a:ext>
                  </a:extLst>
                </p14:cNvPr>
                <p14:cNvContentPartPr/>
                <p14:nvPr/>
              </p14:nvContentPartPr>
              <p14:xfrm>
                <a:off x="2937191" y="1706859"/>
                <a:ext cx="1144800" cy="10339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CB63B4F-1025-0B44-C4BB-14086E6E2CF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919191" y="1688859"/>
                  <a:ext cx="1180440" cy="10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4F4674B-0C09-569A-EAE6-31A6765ED521}"/>
                    </a:ext>
                  </a:extLst>
                </p14:cNvPr>
                <p14:cNvContentPartPr/>
                <p14:nvPr/>
              </p14:nvContentPartPr>
              <p14:xfrm>
                <a:off x="2946551" y="2556459"/>
                <a:ext cx="150840" cy="1767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4F4674B-0C09-569A-EAE6-31A6765ED52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928911" y="2538819"/>
                  <a:ext cx="1864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928771B-91EE-A694-1536-A280C7548BF3}"/>
                    </a:ext>
                  </a:extLst>
                </p14:cNvPr>
                <p14:cNvContentPartPr/>
                <p14:nvPr/>
              </p14:nvContentPartPr>
              <p14:xfrm>
                <a:off x="2730191" y="1706859"/>
                <a:ext cx="70560" cy="11124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928771B-91EE-A694-1536-A280C7548BF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712551" y="1688859"/>
                  <a:ext cx="106200" cy="11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4170151-5932-7F39-D0C0-52738CF79E93}"/>
                    </a:ext>
                  </a:extLst>
                </p14:cNvPr>
                <p14:cNvContentPartPr/>
                <p14:nvPr/>
              </p14:nvContentPartPr>
              <p14:xfrm>
                <a:off x="2625431" y="2744739"/>
                <a:ext cx="308160" cy="6728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4170151-5932-7F39-D0C0-52738CF79E9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07791" y="2726739"/>
                  <a:ext cx="34380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C7A7B04-F189-262E-8782-C566ECA4BC6C}"/>
                    </a:ext>
                  </a:extLst>
                </p14:cNvPr>
                <p14:cNvContentPartPr/>
                <p14:nvPr/>
              </p14:nvContentPartPr>
              <p14:xfrm>
                <a:off x="2577191" y="2828979"/>
                <a:ext cx="391320" cy="5814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C7A7B04-F189-262E-8782-C566ECA4BC6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559551" y="2811339"/>
                  <a:ext cx="42696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391EFB6-7240-09DF-D86D-09A06B6D0B49}"/>
                    </a:ext>
                  </a:extLst>
                </p14:cNvPr>
                <p14:cNvContentPartPr/>
                <p14:nvPr/>
              </p14:nvContentPartPr>
              <p14:xfrm>
                <a:off x="2662151" y="3439539"/>
                <a:ext cx="26640" cy="32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391EFB6-7240-09DF-D86D-09A06B6D0B4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644511" y="3421539"/>
                  <a:ext cx="62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A99B78E-CB67-9546-F79F-1CC2428B8611}"/>
                    </a:ext>
                  </a:extLst>
                </p14:cNvPr>
                <p14:cNvContentPartPr/>
                <p14:nvPr/>
              </p14:nvContentPartPr>
              <p14:xfrm>
                <a:off x="2662151" y="3433059"/>
                <a:ext cx="130320" cy="4593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A99B78E-CB67-9546-F79F-1CC2428B861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644511" y="3415059"/>
                  <a:ext cx="16596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53CA3E1-83E4-D7FE-A104-E5BFB5BAF183}"/>
                    </a:ext>
                  </a:extLst>
                </p14:cNvPr>
                <p14:cNvContentPartPr/>
                <p14:nvPr/>
              </p14:nvContentPartPr>
              <p14:xfrm>
                <a:off x="2357951" y="3861099"/>
                <a:ext cx="62280" cy="2462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53CA3E1-83E4-D7FE-A104-E5BFB5BAF18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339951" y="3843099"/>
                  <a:ext cx="979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4874769-47D3-DF31-1436-8C767359A69C}"/>
                    </a:ext>
                  </a:extLst>
                </p14:cNvPr>
                <p14:cNvContentPartPr/>
                <p14:nvPr/>
              </p14:nvContentPartPr>
              <p14:xfrm>
                <a:off x="2392871" y="3849579"/>
                <a:ext cx="761760" cy="2822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4874769-47D3-DF31-1436-8C767359A69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375231" y="3831939"/>
                  <a:ext cx="7974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9F2E028-FC42-6B51-24E9-2C1B4121723E}"/>
                    </a:ext>
                  </a:extLst>
                </p14:cNvPr>
                <p14:cNvContentPartPr/>
                <p14:nvPr/>
              </p14:nvContentPartPr>
              <p14:xfrm>
                <a:off x="2375231" y="4024539"/>
                <a:ext cx="871920" cy="1519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9F2E028-FC42-6B51-24E9-2C1B4121723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357591" y="4006539"/>
                  <a:ext cx="907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849AE13-1C96-F5A5-F590-3341ED513A47}"/>
                    </a:ext>
                  </a:extLst>
                </p14:cNvPr>
                <p14:cNvContentPartPr/>
                <p14:nvPr/>
              </p14:nvContentPartPr>
              <p14:xfrm>
                <a:off x="2770871" y="4137219"/>
                <a:ext cx="41400" cy="6170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849AE13-1C96-F5A5-F590-3341ED513A4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752871" y="4119219"/>
                  <a:ext cx="7704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F21DD29-8E4A-FA9A-F071-3805E803ED83}"/>
                    </a:ext>
                  </a:extLst>
                </p14:cNvPr>
                <p14:cNvContentPartPr/>
                <p14:nvPr/>
              </p14:nvContentPartPr>
              <p14:xfrm>
                <a:off x="2663951" y="4708899"/>
                <a:ext cx="398880" cy="5320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F21DD29-8E4A-FA9A-F071-3805E803ED8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645951" y="4690899"/>
                  <a:ext cx="43452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F59D333-018E-A30C-F319-538EAD049B90}"/>
                    </a:ext>
                  </a:extLst>
                </p14:cNvPr>
                <p14:cNvContentPartPr/>
                <p14:nvPr/>
              </p14:nvContentPartPr>
              <p14:xfrm>
                <a:off x="2605631" y="4881339"/>
                <a:ext cx="397800" cy="3261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F59D333-018E-A30C-F319-538EAD049B9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587991" y="4863699"/>
                  <a:ext cx="4334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94A5BB0F-3EBD-A8A3-1299-1423C7CCDAA0}"/>
                    </a:ext>
                  </a:extLst>
                </p14:cNvPr>
                <p14:cNvContentPartPr/>
                <p14:nvPr/>
              </p14:nvContentPartPr>
              <p14:xfrm>
                <a:off x="2851871" y="5247099"/>
                <a:ext cx="71280" cy="4075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4A5BB0F-3EBD-A8A3-1299-1423C7CCDAA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834231" y="5229459"/>
                  <a:ext cx="1069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26A9044-50B3-0FEF-FCAE-7D1B23E3A35D}"/>
                    </a:ext>
                  </a:extLst>
                </p14:cNvPr>
                <p14:cNvContentPartPr/>
                <p14:nvPr/>
              </p14:nvContentPartPr>
              <p14:xfrm>
                <a:off x="2749271" y="5651739"/>
                <a:ext cx="343800" cy="3157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26A9044-50B3-0FEF-FCAE-7D1B23E3A35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731271" y="5633739"/>
                  <a:ext cx="3794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2ABAB06-E5A1-F0AC-2407-45EFFC00F264}"/>
                    </a:ext>
                  </a:extLst>
                </p14:cNvPr>
                <p14:cNvContentPartPr/>
                <p14:nvPr/>
              </p14:nvContentPartPr>
              <p14:xfrm>
                <a:off x="2747471" y="5768379"/>
                <a:ext cx="25920" cy="1828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2ABAB06-E5A1-F0AC-2407-45EFFC00F26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729831" y="5750379"/>
                  <a:ext cx="615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AC80A1E-279D-02B2-B793-6667165C99BE}"/>
                    </a:ext>
                  </a:extLst>
                </p14:cNvPr>
                <p14:cNvContentPartPr/>
                <p14:nvPr/>
              </p14:nvContentPartPr>
              <p14:xfrm>
                <a:off x="2751431" y="1654659"/>
                <a:ext cx="775440" cy="309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AC80A1E-279D-02B2-B793-6667165C99B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733791" y="1637019"/>
                  <a:ext cx="8110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F167653-9B45-3A43-66D9-AD6A5DE9019C}"/>
                    </a:ext>
                  </a:extLst>
                </p14:cNvPr>
                <p14:cNvContentPartPr/>
                <p14:nvPr/>
              </p14:nvContentPartPr>
              <p14:xfrm>
                <a:off x="3480791" y="1653939"/>
                <a:ext cx="90000" cy="2134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F167653-9B45-3A43-66D9-AD6A5DE9019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462791" y="1636299"/>
                  <a:ext cx="1256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0016A2E-4561-6525-F735-DCC3D57EDF5D}"/>
                    </a:ext>
                  </a:extLst>
                </p14:cNvPr>
                <p14:cNvContentPartPr/>
                <p14:nvPr/>
              </p14:nvContentPartPr>
              <p14:xfrm>
                <a:off x="3614351" y="1310139"/>
                <a:ext cx="209160" cy="1749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0016A2E-4561-6525-F735-DCC3D57EDF5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596711" y="1292499"/>
                  <a:ext cx="2448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4604085-1DBF-9C07-987E-220109038750}"/>
                    </a:ext>
                  </a:extLst>
                </p14:cNvPr>
                <p14:cNvContentPartPr/>
                <p14:nvPr/>
              </p14:nvContentPartPr>
              <p14:xfrm>
                <a:off x="3894071" y="1404459"/>
                <a:ext cx="90360" cy="2268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4604085-1DBF-9C07-987E-22010903875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76431" y="1386459"/>
                  <a:ext cx="1260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8A86C04-4740-CA34-E89F-E59ED5073718}"/>
                    </a:ext>
                  </a:extLst>
                </p14:cNvPr>
                <p14:cNvContentPartPr/>
                <p14:nvPr/>
              </p14:nvContentPartPr>
              <p14:xfrm>
                <a:off x="3387191" y="1595619"/>
                <a:ext cx="360" cy="3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8A86C04-4740-CA34-E89F-E59ED507371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369551" y="157797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55AAC807-2FA9-DB33-5949-FE6EA84FFA66}"/>
              </a:ext>
            </a:extLst>
          </p:cNvPr>
          <p:cNvGrpSpPr/>
          <p:nvPr/>
        </p:nvGrpSpPr>
        <p:grpSpPr>
          <a:xfrm>
            <a:off x="10009532" y="3872617"/>
            <a:ext cx="400320" cy="291960"/>
            <a:chOff x="11137991" y="3688299"/>
            <a:chExt cx="40032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BAA2732-DBB5-F139-FA62-74621FD74596}"/>
                    </a:ext>
                  </a:extLst>
                </p14:cNvPr>
                <p14:cNvContentPartPr/>
                <p14:nvPr/>
              </p14:nvContentPartPr>
              <p14:xfrm>
                <a:off x="11137991" y="3843819"/>
                <a:ext cx="141480" cy="399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BAA2732-DBB5-F139-FA62-74621FD7459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120351" y="3826179"/>
                  <a:ext cx="1771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F549429-96A6-5501-8A43-D0A8199A2F4B}"/>
                    </a:ext>
                  </a:extLst>
                </p14:cNvPr>
                <p14:cNvContentPartPr/>
                <p14:nvPr/>
              </p14:nvContentPartPr>
              <p14:xfrm>
                <a:off x="11338151" y="3780819"/>
                <a:ext cx="360" cy="777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F549429-96A6-5501-8A43-D0A8199A2F4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320151" y="3762819"/>
                  <a:ext cx="36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919A97F-1D8D-6A13-360B-CD41C16C9674}"/>
                    </a:ext>
                  </a:extLst>
                </p14:cNvPr>
                <p14:cNvContentPartPr/>
                <p14:nvPr/>
              </p14:nvContentPartPr>
              <p14:xfrm>
                <a:off x="11388191" y="3739779"/>
                <a:ext cx="10800" cy="986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919A97F-1D8D-6A13-360B-CD41C16C967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370551" y="3722139"/>
                  <a:ext cx="464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54C2924-AA84-FD9C-CB7D-71F5A65DC906}"/>
                    </a:ext>
                  </a:extLst>
                </p14:cNvPr>
                <p14:cNvContentPartPr/>
                <p14:nvPr/>
              </p14:nvContentPartPr>
              <p14:xfrm>
                <a:off x="11235911" y="3688299"/>
                <a:ext cx="302400" cy="928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54C2924-AA84-FD9C-CB7D-71F5A65DC90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218271" y="3670299"/>
                  <a:ext cx="3380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4DF3533-4763-B02E-E7DD-D9F9F954F3F1}"/>
                    </a:ext>
                  </a:extLst>
                </p14:cNvPr>
                <p14:cNvContentPartPr/>
                <p14:nvPr/>
              </p14:nvContentPartPr>
              <p14:xfrm>
                <a:off x="11265431" y="3911139"/>
                <a:ext cx="229680" cy="691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4DF3533-4763-B02E-E7DD-D9F9F954F3F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247791" y="3893499"/>
                  <a:ext cx="265320" cy="10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0E31B482-640F-7120-CE17-C2460C27E28D}"/>
                  </a:ext>
                </a:extLst>
              </p14:cNvPr>
              <p14:cNvContentPartPr/>
              <p14:nvPr/>
            </p14:nvContentPartPr>
            <p14:xfrm>
              <a:off x="10292852" y="4182217"/>
              <a:ext cx="189000" cy="8460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0E31B482-640F-7120-CE17-C2460C27E28D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0274852" y="4164140"/>
                <a:ext cx="224640" cy="120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75A7EC-8A2A-70F1-92A4-4B7C6F0023CD}"/>
                  </a:ext>
                </a:extLst>
              </p14:cNvPr>
              <p14:cNvContentPartPr/>
              <p14:nvPr/>
            </p14:nvContentPartPr>
            <p14:xfrm>
              <a:off x="9434211" y="3052219"/>
              <a:ext cx="193320" cy="244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75A7EC-8A2A-70F1-92A4-4B7C6F0023CD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9425211" y="3043219"/>
                <a:ext cx="210960" cy="26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EFBC8A1-9E54-A627-74D9-995D058A5B49}"/>
              </a:ext>
            </a:extLst>
          </p:cNvPr>
          <p:cNvGrpSpPr/>
          <p:nvPr/>
        </p:nvGrpSpPr>
        <p:grpSpPr>
          <a:xfrm>
            <a:off x="7902771" y="3942859"/>
            <a:ext cx="228600" cy="278640"/>
            <a:chOff x="7902771" y="3942859"/>
            <a:chExt cx="22860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EE998F7-CF43-1586-2942-E2ABCC1666EF}"/>
                    </a:ext>
                  </a:extLst>
                </p14:cNvPr>
                <p14:cNvContentPartPr/>
                <p14:nvPr/>
              </p14:nvContentPartPr>
              <p14:xfrm>
                <a:off x="7902771" y="3942859"/>
                <a:ext cx="178560" cy="278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EE998F7-CF43-1586-2942-E2ABCC1666E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893771" y="3933859"/>
                  <a:ext cx="1962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179D7AD-A896-D555-5119-EF16D72E2CAD}"/>
                    </a:ext>
                  </a:extLst>
                </p14:cNvPr>
                <p14:cNvContentPartPr/>
                <p14:nvPr/>
              </p14:nvContentPartPr>
              <p14:xfrm>
                <a:off x="8083851" y="4074979"/>
                <a:ext cx="47520" cy="110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179D7AD-A896-D555-5119-EF16D72E2CA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074851" y="4066339"/>
                  <a:ext cx="6516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312D3-26B0-F375-1FB7-41C8E5FD42D3}"/>
              </a:ext>
            </a:extLst>
          </p:cNvPr>
          <p:cNvGrpSpPr/>
          <p:nvPr/>
        </p:nvGrpSpPr>
        <p:grpSpPr>
          <a:xfrm>
            <a:off x="9443931" y="4783819"/>
            <a:ext cx="429840" cy="301680"/>
            <a:chOff x="9443931" y="4783819"/>
            <a:chExt cx="429840" cy="30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7BE3E49-3510-8F5D-FB37-24AA2B4134AB}"/>
                    </a:ext>
                  </a:extLst>
                </p14:cNvPr>
                <p14:cNvContentPartPr/>
                <p14:nvPr/>
              </p14:nvContentPartPr>
              <p14:xfrm>
                <a:off x="9443931" y="4783819"/>
                <a:ext cx="218520" cy="250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7BE3E49-3510-8F5D-FB37-24AA2B4134A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435291" y="4774819"/>
                  <a:ext cx="2361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F7E47C3-ABAD-E16F-5BE0-97EA8B7F9C58}"/>
                    </a:ext>
                  </a:extLst>
                </p14:cNvPr>
                <p14:cNvContentPartPr/>
                <p14:nvPr/>
              </p14:nvContentPartPr>
              <p14:xfrm>
                <a:off x="9679731" y="4969579"/>
                <a:ext cx="194040" cy="115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F7E47C3-ABAD-E16F-5BE0-97EA8B7F9C5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671091" y="4960579"/>
                  <a:ext cx="21168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67ECA1-6598-7086-639C-0BE53AF9B621}"/>
              </a:ext>
            </a:extLst>
          </p:cNvPr>
          <p:cNvGrpSpPr/>
          <p:nvPr/>
        </p:nvGrpSpPr>
        <p:grpSpPr>
          <a:xfrm>
            <a:off x="9483891" y="6135979"/>
            <a:ext cx="340920" cy="367560"/>
            <a:chOff x="9483891" y="6135979"/>
            <a:chExt cx="340920" cy="36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CFEC4DC-60B2-1311-6590-F620E36A66FB}"/>
                    </a:ext>
                  </a:extLst>
                </p14:cNvPr>
                <p14:cNvContentPartPr/>
                <p14:nvPr/>
              </p14:nvContentPartPr>
              <p14:xfrm>
                <a:off x="9483891" y="6135979"/>
                <a:ext cx="217440" cy="347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CFEC4DC-60B2-1311-6590-F620E36A66F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474891" y="6127339"/>
                  <a:ext cx="2350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E76DBF0-9F54-944C-C185-83040450755A}"/>
                    </a:ext>
                  </a:extLst>
                </p14:cNvPr>
                <p14:cNvContentPartPr/>
                <p14:nvPr/>
              </p14:nvContentPartPr>
              <p14:xfrm>
                <a:off x="9713571" y="6325339"/>
                <a:ext cx="111240" cy="178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E76DBF0-9F54-944C-C185-83040450755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704571" y="6316699"/>
                  <a:ext cx="128880" cy="19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70909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Kinematics of 5DOF Spatial Manipulator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8120" y="1968759"/>
                <a:ext cx="10515600" cy="3255727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Forward Kinematics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, we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06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where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Trans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Rot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Tran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Ro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8120" y="1968759"/>
                <a:ext cx="10515600" cy="3255727"/>
              </a:xfrm>
              <a:blipFill>
                <a:blip r:embed="rId3"/>
                <a:stretch>
                  <a:fillRect l="-1043" t="-3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400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8E049551-BDC7-7D34-E750-D73F64C9356A}"/>
              </a:ext>
            </a:extLst>
          </p:cNvPr>
          <p:cNvGrpSpPr/>
          <p:nvPr/>
        </p:nvGrpSpPr>
        <p:grpSpPr>
          <a:xfrm>
            <a:off x="155998" y="122714"/>
            <a:ext cx="9396646" cy="3882903"/>
            <a:chOff x="2460092" y="2795803"/>
            <a:chExt cx="9396646" cy="3882903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CCF49ED-1452-3A79-BBA3-95D1667D4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0092" y="2795803"/>
              <a:ext cx="8316495" cy="3882903"/>
            </a:xfrm>
            <a:prstGeom prst="rect">
              <a:avLst/>
            </a:prstGeom>
          </p:spPr>
        </p:pic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7AB525A-1A77-DCF9-0821-F21B00B5DD62}"/>
                </a:ext>
              </a:extLst>
            </p:cNvPr>
            <p:cNvCxnSpPr>
              <a:cxnSpLocks/>
            </p:cNvCxnSpPr>
            <p:nvPr/>
          </p:nvCxnSpPr>
          <p:spPr>
            <a:xfrm>
              <a:off x="3473885" y="4330319"/>
              <a:ext cx="975907" cy="15153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F21EC52-1E06-8C28-86B7-F3C0D0A7A492}"/>
                    </a:ext>
                  </a:extLst>
                </p:cNvPr>
                <p:cNvSpPr txBox="1"/>
                <p:nvPr/>
              </p:nvSpPr>
              <p:spPr>
                <a:xfrm>
                  <a:off x="3983403" y="3939528"/>
                  <a:ext cx="493022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F21EC52-1E06-8C28-86B7-F3C0D0A7A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3403" y="3939528"/>
                  <a:ext cx="493022" cy="381515"/>
                </a:xfrm>
                <a:prstGeom prst="rect">
                  <a:avLst/>
                </a:prstGeom>
                <a:blipFill>
                  <a:blip r:embed="rId4"/>
                  <a:stretch>
                    <a:fillRect r="-1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B1975DD-7D57-AA03-0DFE-3FD62F6B711C}"/>
                    </a:ext>
                  </a:extLst>
                </p:cNvPr>
                <p:cNvSpPr txBox="1"/>
                <p:nvPr/>
              </p:nvSpPr>
              <p:spPr>
                <a:xfrm>
                  <a:off x="3436590" y="2890907"/>
                  <a:ext cx="4121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B1975DD-7D57-AA03-0DFE-3FD62F6B71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590" y="2890907"/>
                  <a:ext cx="41212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DE73F3F-5996-3399-DB3E-061B92D7C202}"/>
                    </a:ext>
                  </a:extLst>
                </p:cNvPr>
                <p:cNvSpPr txBox="1"/>
                <p:nvPr/>
              </p:nvSpPr>
              <p:spPr>
                <a:xfrm>
                  <a:off x="4243730" y="3327651"/>
                  <a:ext cx="4121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DE73F3F-5996-3399-DB3E-061B92D7C2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730" y="3327651"/>
                  <a:ext cx="41212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6485225-216A-08BB-3745-411A638D2A9F}"/>
                    </a:ext>
                  </a:extLst>
                </p:cNvPr>
                <p:cNvSpPr txBox="1"/>
                <p:nvPr/>
              </p:nvSpPr>
              <p:spPr>
                <a:xfrm>
                  <a:off x="5868982" y="3276720"/>
                  <a:ext cx="4121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6485225-216A-08BB-3745-411A638D2A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982" y="3276720"/>
                  <a:ext cx="41212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5747AAC-3A51-9BAD-5EFF-1B4607FDE718}"/>
                </a:ext>
              </a:extLst>
            </p:cNvPr>
            <p:cNvGrpSpPr/>
            <p:nvPr/>
          </p:nvGrpSpPr>
          <p:grpSpPr>
            <a:xfrm>
              <a:off x="4867088" y="3253087"/>
              <a:ext cx="714806" cy="890511"/>
              <a:chOff x="5620885" y="3378366"/>
              <a:chExt cx="714806" cy="890511"/>
            </a:xfrm>
          </p:grpSpPr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5BE089CE-3735-B91E-995B-B9146C87B791}"/>
                  </a:ext>
                </a:extLst>
              </p:cNvPr>
              <p:cNvCxnSpPr/>
              <p:nvPr/>
            </p:nvCxnSpPr>
            <p:spPr>
              <a:xfrm flipV="1">
                <a:off x="5828168" y="3751707"/>
                <a:ext cx="14966" cy="51717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51C0203D-24AF-8AFB-CB92-1FFBC7744954}"/>
                      </a:ext>
                    </a:extLst>
                  </p:cNvPr>
                  <p:cNvSpPr txBox="1"/>
                  <p:nvPr/>
                </p:nvSpPr>
                <p:spPr>
                  <a:xfrm>
                    <a:off x="5620885" y="3378366"/>
                    <a:ext cx="714806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51C0203D-24AF-8AFB-CB92-1FFBC77449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0885" y="3378366"/>
                    <a:ext cx="714806" cy="38151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7DA7098-E217-B3E2-E8D0-B0C3736AF585}"/>
                    </a:ext>
                  </a:extLst>
                </p:cNvPr>
                <p:cNvSpPr txBox="1"/>
                <p:nvPr/>
              </p:nvSpPr>
              <p:spPr>
                <a:xfrm>
                  <a:off x="7867806" y="2937583"/>
                  <a:ext cx="7084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7DA7098-E217-B3E2-E8D0-B0C3736AF5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7806" y="2937583"/>
                  <a:ext cx="70847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73CCBFA-6203-EFCF-F002-E0BE98495FDF}"/>
                    </a:ext>
                  </a:extLst>
                </p:cNvPr>
                <p:cNvSpPr txBox="1"/>
                <p:nvPr/>
              </p:nvSpPr>
              <p:spPr>
                <a:xfrm>
                  <a:off x="8326558" y="3981772"/>
                  <a:ext cx="52260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4′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73CCBFA-6203-EFCF-F002-E0BE98495F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6558" y="3981772"/>
                  <a:ext cx="522600" cy="38151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8115BEC-4654-92E2-C599-4166A3D7A796}"/>
                    </a:ext>
                  </a:extLst>
                </p:cNvPr>
                <p:cNvSpPr txBox="1"/>
                <p:nvPr/>
              </p:nvSpPr>
              <p:spPr>
                <a:xfrm>
                  <a:off x="3615086" y="3308068"/>
                  <a:ext cx="4121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8115BEC-4654-92E2-C599-4166A3D7A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5086" y="3308068"/>
                  <a:ext cx="412124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EF6BFFE-C867-8C5E-F3E3-16A9B2314652}"/>
                    </a:ext>
                  </a:extLst>
                </p:cNvPr>
                <p:cNvSpPr txBox="1"/>
                <p:nvPr/>
              </p:nvSpPr>
              <p:spPr>
                <a:xfrm>
                  <a:off x="3392780" y="5091731"/>
                  <a:ext cx="4121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EF6BFFE-C867-8C5E-F3E3-16A9B23146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780" y="5091731"/>
                  <a:ext cx="412124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8744A3B-6953-C2C6-21C7-0B8D0D4CB2C3}"/>
                    </a:ext>
                  </a:extLst>
                </p:cNvPr>
                <p:cNvSpPr txBox="1"/>
                <p:nvPr/>
              </p:nvSpPr>
              <p:spPr>
                <a:xfrm>
                  <a:off x="5374899" y="3741363"/>
                  <a:ext cx="4121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8744A3B-6953-C2C6-21C7-0B8D0D4CB2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899" y="3741363"/>
                  <a:ext cx="41212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DCA7BF2-4FEA-0895-0F9B-3F8744E7B8EF}"/>
                    </a:ext>
                  </a:extLst>
                </p:cNvPr>
                <p:cNvSpPr txBox="1"/>
                <p:nvPr/>
              </p:nvSpPr>
              <p:spPr>
                <a:xfrm>
                  <a:off x="7219135" y="4041873"/>
                  <a:ext cx="4121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DCA7BF2-4FEA-0895-0F9B-3F8744E7B8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135" y="4041873"/>
                  <a:ext cx="412124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BE88A1D0-E1C1-D9F3-200B-A508C55D9863}"/>
                    </a:ext>
                  </a:extLst>
                </p:cNvPr>
                <p:cNvSpPr txBox="1"/>
                <p:nvPr/>
              </p:nvSpPr>
              <p:spPr>
                <a:xfrm>
                  <a:off x="7323945" y="3306915"/>
                  <a:ext cx="4121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BE88A1D0-E1C1-D9F3-200B-A508C55D98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945" y="3306915"/>
                  <a:ext cx="412124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072D6E0-EC62-0A1B-E51F-6597D8E3CB6D}"/>
                </a:ext>
              </a:extLst>
            </p:cNvPr>
            <p:cNvCxnSpPr>
              <a:cxnSpLocks/>
            </p:cNvCxnSpPr>
            <p:nvPr/>
          </p:nvCxnSpPr>
          <p:spPr>
            <a:xfrm>
              <a:off x="7966527" y="4854837"/>
              <a:ext cx="26029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72B4A-8ED3-2158-A03E-1C1F77005B9E}"/>
                </a:ext>
              </a:extLst>
            </p:cNvPr>
            <p:cNvCxnSpPr/>
            <p:nvPr/>
          </p:nvCxnSpPr>
          <p:spPr>
            <a:xfrm flipV="1">
              <a:off x="7900452" y="4747915"/>
              <a:ext cx="115778" cy="2340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BF47124-52C1-8C6B-5B8E-E2B9E55F34FB}"/>
                </a:ext>
              </a:extLst>
            </p:cNvPr>
            <p:cNvCxnSpPr/>
            <p:nvPr/>
          </p:nvCxnSpPr>
          <p:spPr>
            <a:xfrm flipV="1">
              <a:off x="10532541" y="4750746"/>
              <a:ext cx="115778" cy="2340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24F210D-714C-B59D-14D4-326A970BDD0C}"/>
                </a:ext>
              </a:extLst>
            </p:cNvPr>
            <p:cNvCxnSpPr>
              <a:cxnSpLocks/>
            </p:cNvCxnSpPr>
            <p:nvPr/>
          </p:nvCxnSpPr>
          <p:spPr>
            <a:xfrm>
              <a:off x="5036055" y="4826681"/>
              <a:ext cx="2909577" cy="29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ACF7964-23AD-2F19-984B-D6DEA03A4F92}"/>
                </a:ext>
              </a:extLst>
            </p:cNvPr>
            <p:cNvCxnSpPr/>
            <p:nvPr/>
          </p:nvCxnSpPr>
          <p:spPr>
            <a:xfrm flipV="1">
              <a:off x="4952005" y="4714939"/>
              <a:ext cx="115778" cy="2340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31FA1CE-5DBB-7B9A-3226-C6671F53D289}"/>
                    </a:ext>
                  </a:extLst>
                </p:cNvPr>
                <p:cNvSpPr txBox="1"/>
                <p:nvPr/>
              </p:nvSpPr>
              <p:spPr>
                <a:xfrm>
                  <a:off x="5746843" y="4445831"/>
                  <a:ext cx="4121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31FA1CE-5DBB-7B9A-3226-C6671F53D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6843" y="4445831"/>
                  <a:ext cx="412124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89B0AE4-4FB1-A59C-E5AB-406049671EAD}"/>
                    </a:ext>
                  </a:extLst>
                </p:cNvPr>
                <p:cNvSpPr txBox="1"/>
                <p:nvPr/>
              </p:nvSpPr>
              <p:spPr>
                <a:xfrm>
                  <a:off x="9022124" y="4530273"/>
                  <a:ext cx="4121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89B0AE4-4FB1-A59C-E5AB-406049671E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2124" y="4530273"/>
                  <a:ext cx="412124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D1D3B36-8598-C31A-E78B-F88CFD4CDA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618" y="4379136"/>
              <a:ext cx="364752" cy="913962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027ADD25-C00B-8781-651B-319ADEFCDE5C}"/>
                    </a:ext>
                  </a:extLst>
                </p:cNvPr>
                <p:cNvSpPr txBox="1"/>
                <p:nvPr/>
              </p:nvSpPr>
              <p:spPr>
                <a:xfrm>
                  <a:off x="4097334" y="4383683"/>
                  <a:ext cx="4121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027ADD25-C00B-8781-651B-319ADEFCDE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7334" y="4383683"/>
                  <a:ext cx="412124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C8EA83A-135F-E0F5-E420-E7B2447DB614}"/>
                </a:ext>
              </a:extLst>
            </p:cNvPr>
            <p:cNvCxnSpPr>
              <a:cxnSpLocks/>
            </p:cNvCxnSpPr>
            <p:nvPr/>
          </p:nvCxnSpPr>
          <p:spPr>
            <a:xfrm>
              <a:off x="3418664" y="4815791"/>
              <a:ext cx="15660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263BA6C-71E3-78FE-E70D-FE17D1BADB46}"/>
                </a:ext>
              </a:extLst>
            </p:cNvPr>
            <p:cNvCxnSpPr/>
            <p:nvPr/>
          </p:nvCxnSpPr>
          <p:spPr>
            <a:xfrm flipV="1">
              <a:off x="3392780" y="4719031"/>
              <a:ext cx="115778" cy="2340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B8F9DF5-7AEA-91A8-91DB-7855E8C1E93A}"/>
                    </a:ext>
                  </a:extLst>
                </p:cNvPr>
                <p:cNvSpPr txBox="1"/>
                <p:nvPr/>
              </p:nvSpPr>
              <p:spPr>
                <a:xfrm>
                  <a:off x="7684770" y="5109131"/>
                  <a:ext cx="643873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4′,5,6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B8F9DF5-7AEA-91A8-91DB-7855E8C1E9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4770" y="5109131"/>
                  <a:ext cx="643873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76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38A5E87-92A6-621D-456A-55BDD3E424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5094" y="4376864"/>
              <a:ext cx="693919" cy="1158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E32EB7F-54F8-40B7-6732-4417831DD9C5}"/>
                    </a:ext>
                  </a:extLst>
                </p:cNvPr>
                <p:cNvSpPr txBox="1"/>
                <p:nvPr/>
              </p:nvSpPr>
              <p:spPr>
                <a:xfrm>
                  <a:off x="11444614" y="3879410"/>
                  <a:ext cx="412124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E32EB7F-54F8-40B7-6732-4417831DD9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4614" y="3879410"/>
                  <a:ext cx="412124" cy="38151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26A4798-BF9A-DD88-2F6C-1B6E1181E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8482" y="3253087"/>
              <a:ext cx="0" cy="1106475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F40C9B1E-D27C-FD91-1623-1AB6CF3C5D6F}"/>
                    </a:ext>
                  </a:extLst>
                </p:cNvPr>
                <p:cNvSpPr txBox="1"/>
                <p:nvPr/>
              </p:nvSpPr>
              <p:spPr>
                <a:xfrm>
                  <a:off x="10268920" y="4487522"/>
                  <a:ext cx="643873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F40C9B1E-D27C-FD91-1623-1AB6CF3C5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8920" y="4487522"/>
                  <a:ext cx="643873" cy="38151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779804A-BA57-979F-D433-1C379C4DE359}"/>
                </a:ext>
              </a:extLst>
            </p:cNvPr>
            <p:cNvCxnSpPr/>
            <p:nvPr/>
          </p:nvCxnSpPr>
          <p:spPr>
            <a:xfrm flipH="1">
              <a:off x="10414885" y="4357297"/>
              <a:ext cx="154546" cy="381207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14D62B9-41AD-3C3B-7F26-5E4E152E7FA0}"/>
                </a:ext>
              </a:extLst>
            </p:cNvPr>
            <p:cNvSpPr/>
            <p:nvPr/>
          </p:nvSpPr>
          <p:spPr>
            <a:xfrm>
              <a:off x="10489845" y="4288599"/>
              <a:ext cx="127793" cy="131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8263206-9449-36AD-C8CD-6BE39D5915A2}"/>
                    </a:ext>
                  </a:extLst>
                </p:cNvPr>
                <p:cNvSpPr txBox="1"/>
                <p:nvPr/>
              </p:nvSpPr>
              <p:spPr>
                <a:xfrm>
                  <a:off x="10226119" y="3862444"/>
                  <a:ext cx="643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8263206-9449-36AD-C8CD-6BE39D591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6119" y="3862444"/>
                  <a:ext cx="643873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CD43D45-6C35-C8FB-BACA-FF9A2669A6B1}"/>
                </a:ext>
              </a:extLst>
            </p:cNvPr>
            <p:cNvGrpSpPr/>
            <p:nvPr/>
          </p:nvGrpSpPr>
          <p:grpSpPr>
            <a:xfrm>
              <a:off x="3409049" y="5459792"/>
              <a:ext cx="788402" cy="801753"/>
              <a:chOff x="4694660" y="5080447"/>
              <a:chExt cx="788402" cy="801753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1BD04683-089A-3CD8-E9B3-3641BE9BE84B}"/>
                  </a:ext>
                </a:extLst>
              </p:cNvPr>
              <p:cNvCxnSpPr/>
              <p:nvPr/>
            </p:nvCxnSpPr>
            <p:spPr>
              <a:xfrm>
                <a:off x="4694660" y="5756022"/>
                <a:ext cx="43144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DB292BAE-DA3B-C4F2-7188-5634F3E045AA}"/>
                  </a:ext>
                </a:extLst>
              </p:cNvPr>
              <p:cNvCxnSpPr/>
              <p:nvPr/>
            </p:nvCxnSpPr>
            <p:spPr>
              <a:xfrm flipV="1">
                <a:off x="4707235" y="5248896"/>
                <a:ext cx="14966" cy="5171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A47A092A-88A4-FA79-59AA-83F0646356CB}"/>
                      </a:ext>
                    </a:extLst>
                  </p:cNvPr>
                  <p:cNvSpPr txBox="1"/>
                  <p:nvPr/>
                </p:nvSpPr>
                <p:spPr>
                  <a:xfrm>
                    <a:off x="4722201" y="5080447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A47A092A-88A4-FA79-59AA-83F0646356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2201" y="5080447"/>
                    <a:ext cx="412124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6BA9D38F-A39D-B171-53FB-307666995B21}"/>
                      </a:ext>
                    </a:extLst>
                  </p:cNvPr>
                  <p:cNvSpPr txBox="1"/>
                  <p:nvPr/>
                </p:nvSpPr>
                <p:spPr>
                  <a:xfrm>
                    <a:off x="5070938" y="5512868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6BA9D38F-A39D-B171-53FB-307666995B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0938" y="5512868"/>
                    <a:ext cx="412124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DFF32E8-29FF-82F0-D387-A6D75ED44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9337" y="4344117"/>
              <a:ext cx="919863" cy="7251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A9473364-0E52-B7BC-B62A-51E7A85B8DF6}"/>
                    </a:ext>
                  </a:extLst>
                </p:cNvPr>
                <p:cNvSpPr txBox="1"/>
                <p:nvPr/>
              </p:nvSpPr>
              <p:spPr>
                <a:xfrm>
                  <a:off x="5787023" y="3990293"/>
                  <a:ext cx="412124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A9473364-0E52-B7BC-B62A-51E7A85B8D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7023" y="3990293"/>
                  <a:ext cx="412124" cy="381515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C4C8F19-86AA-30ED-95E9-B106E0200FAC}"/>
                </a:ext>
              </a:extLst>
            </p:cNvPr>
            <p:cNvGrpSpPr/>
            <p:nvPr/>
          </p:nvGrpSpPr>
          <p:grpSpPr>
            <a:xfrm>
              <a:off x="2585698" y="4317720"/>
              <a:ext cx="457565" cy="1898727"/>
              <a:chOff x="4026815" y="4295739"/>
              <a:chExt cx="457565" cy="1898727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744BC45A-3CB6-B131-A9C8-88BC35CFAC46}"/>
                  </a:ext>
                </a:extLst>
              </p:cNvPr>
              <p:cNvGrpSpPr/>
              <p:nvPr/>
            </p:nvGrpSpPr>
            <p:grpSpPr>
              <a:xfrm rot="5400000">
                <a:off x="3194487" y="5128067"/>
                <a:ext cx="1898727" cy="234071"/>
                <a:chOff x="7440958" y="5447508"/>
                <a:chExt cx="1898727" cy="234071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2AF491D5-EDF6-AD07-378F-246397C8D5F4}"/>
                    </a:ext>
                  </a:extLst>
                </p:cNvPr>
                <p:cNvCxnSpPr/>
                <p:nvPr/>
              </p:nvCxnSpPr>
              <p:spPr>
                <a:xfrm flipV="1">
                  <a:off x="9223907" y="5447509"/>
                  <a:ext cx="115778" cy="2340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6A178D0-E8EC-7493-702B-7E15A134CA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8406739" y="4687859"/>
                  <a:ext cx="0" cy="17727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EA6E6A39-2024-D5DD-BA93-647A75A965A9}"/>
                    </a:ext>
                  </a:extLst>
                </p:cNvPr>
                <p:cNvCxnSpPr/>
                <p:nvPr/>
              </p:nvCxnSpPr>
              <p:spPr>
                <a:xfrm flipV="1">
                  <a:off x="7440958" y="5447508"/>
                  <a:ext cx="115778" cy="2340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6AE2349B-C0DD-0ABA-30B1-A41E3ABA1472}"/>
                      </a:ext>
                    </a:extLst>
                  </p:cNvPr>
                  <p:cNvSpPr txBox="1"/>
                  <p:nvPr/>
                </p:nvSpPr>
                <p:spPr>
                  <a:xfrm>
                    <a:off x="4072256" y="4793182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6AE2349B-C0DD-0ABA-30B1-A41E3ABA14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2256" y="4793182"/>
                    <a:ext cx="412124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Table 52">
                <a:extLst>
                  <a:ext uri="{FF2B5EF4-FFF2-40B4-BE49-F238E27FC236}">
                    <a16:creationId xmlns:a16="http://schemas.microsoft.com/office/drawing/2014/main" id="{0825527C-C2D3-7C0D-D021-82A48E23D06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22664" y="2482659"/>
              <a:ext cx="3814851" cy="4097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76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911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115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2135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5314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400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3715986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77845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Table 52">
                <a:extLst>
                  <a:ext uri="{FF2B5EF4-FFF2-40B4-BE49-F238E27FC236}">
                    <a16:creationId xmlns:a16="http://schemas.microsoft.com/office/drawing/2014/main" id="{0825527C-C2D3-7C0D-D021-82A48E23D0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5042030"/>
                  </p:ext>
                </p:extLst>
              </p:nvPr>
            </p:nvGraphicFramePr>
            <p:xfrm>
              <a:off x="6922664" y="2482659"/>
              <a:ext cx="3814851" cy="4097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76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911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115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2135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5314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400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9"/>
                          <a:stretch>
                            <a:fillRect l="-107018" t="-6944" r="-347368" b="-8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9"/>
                          <a:stretch>
                            <a:fillRect l="-177444" t="-6944" r="-197744" b="-8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9"/>
                          <a:stretch>
                            <a:fillRect l="-310084" t="-6944" r="-121008" b="-8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9"/>
                          <a:stretch>
                            <a:fillRect l="-348571" t="-6944" r="-2857" b="-8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37159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77845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A18EFB6-659D-81E8-2693-C055D3B9B3BC}"/>
                  </a:ext>
                </a:extLst>
              </p14:cNvPr>
              <p14:cNvContentPartPr/>
              <p14:nvPr/>
            </p14:nvContentPartPr>
            <p14:xfrm>
              <a:off x="6494181" y="3052078"/>
              <a:ext cx="878040" cy="2926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A18EFB6-659D-81E8-2693-C055D3B9B3B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84821" y="3042718"/>
                <a:ext cx="964440" cy="34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91D2D7B-3908-89FD-56E9-E0467E05E42C}"/>
                  </a:ext>
                </a:extLst>
              </p14:cNvPr>
              <p14:cNvContentPartPr/>
              <p14:nvPr/>
            </p14:nvContentPartPr>
            <p14:xfrm>
              <a:off x="7900292" y="3063337"/>
              <a:ext cx="165960" cy="1796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91D2D7B-3908-89FD-56E9-E0467E05E42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91292" y="3054337"/>
                <a:ext cx="1836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25CAE35-7C1D-3790-6A95-23F45AADF6B0}"/>
                  </a:ext>
                </a:extLst>
              </p14:cNvPr>
              <p14:cNvContentPartPr/>
              <p14:nvPr/>
            </p14:nvContentPartPr>
            <p14:xfrm>
              <a:off x="10184492" y="3091417"/>
              <a:ext cx="189000" cy="1814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25CAE35-7C1D-3790-6A95-23F45AADF6B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166492" y="3073417"/>
                <a:ext cx="2246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2A4AC79-7815-8C1A-2E76-249CA82E50F8}"/>
                  </a:ext>
                </a:extLst>
              </p14:cNvPr>
              <p14:cNvContentPartPr/>
              <p14:nvPr/>
            </p14:nvContentPartPr>
            <p14:xfrm>
              <a:off x="7903172" y="3054337"/>
              <a:ext cx="189360" cy="2149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2A4AC79-7815-8C1A-2E76-249CA82E50F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85206" y="3036337"/>
                <a:ext cx="224932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A4F6705-B5B5-D926-12C4-F10A0DB8B95A}"/>
                  </a:ext>
                </a:extLst>
              </p14:cNvPr>
              <p14:cNvContentPartPr/>
              <p14:nvPr/>
            </p14:nvContentPartPr>
            <p14:xfrm>
              <a:off x="8646932" y="3019777"/>
              <a:ext cx="240120" cy="1764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A4F6705-B5B5-D926-12C4-F10A0DB8B95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28932" y="3001777"/>
                <a:ext cx="2757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5384313-FCA9-5302-2BCC-64C9A14135F6}"/>
                  </a:ext>
                </a:extLst>
              </p14:cNvPr>
              <p14:cNvContentPartPr/>
              <p14:nvPr/>
            </p14:nvContentPartPr>
            <p14:xfrm>
              <a:off x="7904612" y="3451777"/>
              <a:ext cx="164520" cy="2372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5384313-FCA9-5302-2BCC-64C9A14135F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86612" y="3433750"/>
                <a:ext cx="200160" cy="272934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0899E7F-CF7F-FA12-A754-892DAB791103}"/>
              </a:ext>
            </a:extLst>
          </p:cNvPr>
          <p:cNvGrpSpPr/>
          <p:nvPr/>
        </p:nvGrpSpPr>
        <p:grpSpPr>
          <a:xfrm>
            <a:off x="8594012" y="3450697"/>
            <a:ext cx="432720" cy="341280"/>
            <a:chOff x="9722471" y="3266379"/>
            <a:chExt cx="43272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691DC78-1E3F-D455-E869-D37D3F737CA4}"/>
                    </a:ext>
                  </a:extLst>
                </p14:cNvPr>
                <p14:cNvContentPartPr/>
                <p14:nvPr/>
              </p14:nvContentPartPr>
              <p14:xfrm>
                <a:off x="9722471" y="3365379"/>
                <a:ext cx="130680" cy="6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691DC78-1E3F-D455-E869-D37D3F737CA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04831" y="3347739"/>
                  <a:ext cx="166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C94FFC5-52B3-D080-0857-9D681245C28C}"/>
                    </a:ext>
                  </a:extLst>
                </p14:cNvPr>
                <p14:cNvContentPartPr/>
                <p14:nvPr/>
              </p14:nvContentPartPr>
              <p14:xfrm>
                <a:off x="9931631" y="3313899"/>
                <a:ext cx="360" cy="46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C94FFC5-52B3-D080-0857-9D681245C28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13991" y="3295899"/>
                  <a:ext cx="36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3EFE2E9-E91A-151D-E26D-7B50BB07CAA5}"/>
                    </a:ext>
                  </a:extLst>
                </p14:cNvPr>
                <p14:cNvContentPartPr/>
                <p14:nvPr/>
              </p14:nvContentPartPr>
              <p14:xfrm>
                <a:off x="9997871" y="3300219"/>
                <a:ext cx="11520" cy="64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3EFE2E9-E91A-151D-E26D-7B50BB07CA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79871" y="3282579"/>
                  <a:ext cx="47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0475D7A-AC36-B1D1-2AE8-3067B6DF9980}"/>
                    </a:ext>
                  </a:extLst>
                </p14:cNvPr>
                <p14:cNvContentPartPr/>
                <p14:nvPr/>
              </p14:nvContentPartPr>
              <p14:xfrm>
                <a:off x="9879791" y="3266379"/>
                <a:ext cx="227520" cy="37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0475D7A-AC36-B1D1-2AE8-3067B6DF998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62151" y="3248739"/>
                  <a:ext cx="263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4450DB1-87B4-3A00-BFFB-459F225BB701}"/>
                    </a:ext>
                  </a:extLst>
                </p14:cNvPr>
                <p14:cNvContentPartPr/>
                <p14:nvPr/>
              </p14:nvContentPartPr>
              <p14:xfrm>
                <a:off x="9913991" y="3436659"/>
                <a:ext cx="167760" cy="3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4450DB1-87B4-3A00-BFFB-459F225BB70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96351" y="3418659"/>
                  <a:ext cx="203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D300256-64CC-3324-448D-62D89CA6B393}"/>
                    </a:ext>
                  </a:extLst>
                </p14:cNvPr>
                <p14:cNvContentPartPr/>
                <p14:nvPr/>
              </p14:nvContentPartPr>
              <p14:xfrm>
                <a:off x="10005071" y="3494619"/>
                <a:ext cx="150120" cy="113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D300256-64CC-3324-448D-62D89CA6B39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987071" y="3476619"/>
                  <a:ext cx="185760" cy="14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6DC902A-31E9-F7E6-BA0E-FB7B903308CA}"/>
                  </a:ext>
                </a:extLst>
              </p14:cNvPr>
              <p14:cNvContentPartPr/>
              <p14:nvPr/>
            </p14:nvContentPartPr>
            <p14:xfrm>
              <a:off x="9438572" y="3490657"/>
              <a:ext cx="203040" cy="182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6DC902A-31E9-F7E6-BA0E-FB7B903308C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420572" y="3472657"/>
                <a:ext cx="2386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5E9818F-3FCB-F77F-E074-8D640BF3813C}"/>
                  </a:ext>
                </a:extLst>
              </p14:cNvPr>
              <p14:cNvContentPartPr/>
              <p14:nvPr/>
            </p14:nvContentPartPr>
            <p14:xfrm>
              <a:off x="10233452" y="3524857"/>
              <a:ext cx="202680" cy="1965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5E9818F-3FCB-F77F-E074-8D640BF3813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215452" y="3506857"/>
                <a:ext cx="2383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7E9A97B-D941-422B-D27D-521E978876D4}"/>
                  </a:ext>
                </a:extLst>
              </p14:cNvPr>
              <p14:cNvContentPartPr/>
              <p14:nvPr/>
            </p14:nvContentPartPr>
            <p14:xfrm>
              <a:off x="8741972" y="4036777"/>
              <a:ext cx="204120" cy="1630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7E9A97B-D941-422B-D27D-521E978876D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723972" y="4018777"/>
                <a:ext cx="2397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33F9213-5766-B376-ED89-59B9C4F628F6}"/>
                  </a:ext>
                </a:extLst>
              </p14:cNvPr>
              <p14:cNvContentPartPr/>
              <p14:nvPr/>
            </p14:nvContentPartPr>
            <p14:xfrm>
              <a:off x="9425972" y="3976297"/>
              <a:ext cx="206640" cy="1666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33F9213-5766-B376-ED89-59B9C4F628F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408003" y="3958297"/>
                <a:ext cx="242218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08B72FA2-C026-00DB-CDF1-3540193895E9}"/>
                  </a:ext>
                </a:extLst>
              </p14:cNvPr>
              <p14:cNvContentPartPr/>
              <p14:nvPr/>
            </p14:nvContentPartPr>
            <p14:xfrm>
              <a:off x="7898492" y="4490737"/>
              <a:ext cx="154080" cy="1915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08B72FA2-C026-00DB-CDF1-3540193895E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880534" y="4472737"/>
                <a:ext cx="189637" cy="22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59AF177-F70C-6AB4-AF0F-C1E093B0576C}"/>
              </a:ext>
            </a:extLst>
          </p:cNvPr>
          <p:cNvGrpSpPr/>
          <p:nvPr/>
        </p:nvGrpSpPr>
        <p:grpSpPr>
          <a:xfrm>
            <a:off x="8585372" y="4386697"/>
            <a:ext cx="390960" cy="345960"/>
            <a:chOff x="9713831" y="4202379"/>
            <a:chExt cx="39096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F44DDD9-FC60-3559-9ECE-2112AAC444D9}"/>
                    </a:ext>
                  </a:extLst>
                </p14:cNvPr>
                <p14:cNvContentPartPr/>
                <p14:nvPr/>
              </p14:nvContentPartPr>
              <p14:xfrm>
                <a:off x="9713831" y="4292019"/>
                <a:ext cx="132120" cy="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F44DDD9-FC60-3559-9ECE-2112AAC444D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95831" y="4274379"/>
                  <a:ext cx="167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86A5764-BCAF-CFFC-F94C-F8F09ED1C17C}"/>
                    </a:ext>
                  </a:extLst>
                </p14:cNvPr>
                <p14:cNvContentPartPr/>
                <p14:nvPr/>
              </p14:nvContentPartPr>
              <p14:xfrm>
                <a:off x="9916511" y="4241259"/>
                <a:ext cx="6840" cy="712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86A5764-BCAF-CFFC-F94C-F8F09ED1C17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98871" y="4223259"/>
                  <a:ext cx="42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36F8B14-D5B7-FBBE-8191-635BA6ED3346}"/>
                    </a:ext>
                  </a:extLst>
                </p14:cNvPr>
                <p14:cNvContentPartPr/>
                <p14:nvPr/>
              </p14:nvContentPartPr>
              <p14:xfrm>
                <a:off x="9953951" y="4227579"/>
                <a:ext cx="15480" cy="734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36F8B14-D5B7-FBBE-8191-635BA6ED334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36311" y="4209579"/>
                  <a:ext cx="511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1FFB637-3BA9-9F99-E224-297BD61B9849}"/>
                    </a:ext>
                  </a:extLst>
                </p14:cNvPr>
                <p14:cNvContentPartPr/>
                <p14:nvPr/>
              </p14:nvContentPartPr>
              <p14:xfrm>
                <a:off x="9850271" y="4202379"/>
                <a:ext cx="171720" cy="27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1FFB637-3BA9-9F99-E224-297BD61B984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32631" y="4184739"/>
                  <a:ext cx="207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E878A4A-E281-B02F-24CD-3F351BD309D6}"/>
                    </a:ext>
                  </a:extLst>
                </p14:cNvPr>
                <p14:cNvContentPartPr/>
                <p14:nvPr/>
              </p14:nvContentPartPr>
              <p14:xfrm>
                <a:off x="9874391" y="4339179"/>
                <a:ext cx="181080" cy="21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E878A4A-E281-B02F-24CD-3F351BD309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856391" y="4321539"/>
                  <a:ext cx="2167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AE1AC8C-D613-7670-6B0D-A20BC116121A}"/>
                    </a:ext>
                  </a:extLst>
                </p14:cNvPr>
                <p14:cNvContentPartPr/>
                <p14:nvPr/>
              </p14:nvContentPartPr>
              <p14:xfrm>
                <a:off x="9957911" y="4427379"/>
                <a:ext cx="146880" cy="120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AE1AC8C-D613-7670-6B0D-A20BC116121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40271" y="4409739"/>
                  <a:ext cx="18252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273418A-7AD1-A21A-0A25-D49E5AA0CD5D}"/>
                  </a:ext>
                </a:extLst>
              </p14:cNvPr>
              <p14:cNvContentPartPr/>
              <p14:nvPr/>
            </p14:nvContentPartPr>
            <p14:xfrm>
              <a:off x="9425252" y="4454737"/>
              <a:ext cx="184680" cy="1479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273418A-7AD1-A21A-0A25-D49E5AA0CD5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407252" y="4436737"/>
                <a:ext cx="2203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423EFCE-4F7F-DD0F-9F20-418B4C0E36C1}"/>
                  </a:ext>
                </a:extLst>
              </p14:cNvPr>
              <p14:cNvContentPartPr/>
              <p14:nvPr/>
            </p14:nvContentPartPr>
            <p14:xfrm>
              <a:off x="10262612" y="4474897"/>
              <a:ext cx="189720" cy="1609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423EFCE-4F7F-DD0F-9F20-418B4C0E36C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244646" y="4456857"/>
                <a:ext cx="225293" cy="19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AF6B34A-7CC1-47AD-EECE-3CCB0478DA1B}"/>
              </a:ext>
            </a:extLst>
          </p:cNvPr>
          <p:cNvGrpSpPr/>
          <p:nvPr/>
        </p:nvGrpSpPr>
        <p:grpSpPr>
          <a:xfrm>
            <a:off x="10511732" y="2962537"/>
            <a:ext cx="666360" cy="298440"/>
            <a:chOff x="11640191" y="2778219"/>
            <a:chExt cx="66636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600D99C-4A2C-E826-79A5-1E2A906F0DB3}"/>
                    </a:ext>
                  </a:extLst>
                </p14:cNvPr>
                <p14:cNvContentPartPr/>
                <p14:nvPr/>
              </p14:nvContentPartPr>
              <p14:xfrm>
                <a:off x="11640191" y="2957499"/>
                <a:ext cx="179640" cy="468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600D99C-4A2C-E826-79A5-1E2A906F0DB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622191" y="2939499"/>
                  <a:ext cx="215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88B2527-F58B-063E-6F20-9A3E11DD2402}"/>
                    </a:ext>
                  </a:extLst>
                </p14:cNvPr>
                <p14:cNvContentPartPr/>
                <p14:nvPr/>
              </p14:nvContentPartPr>
              <p14:xfrm>
                <a:off x="11715791" y="2939499"/>
                <a:ext cx="14040" cy="1371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88B2527-F58B-063E-6F20-9A3E11DD240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697791" y="2921859"/>
                  <a:ext cx="49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EFBD498-5F56-F85C-6D35-8CEBDFC8ADA5}"/>
                    </a:ext>
                  </a:extLst>
                </p14:cNvPr>
                <p14:cNvContentPartPr/>
                <p14:nvPr/>
              </p14:nvContentPartPr>
              <p14:xfrm>
                <a:off x="11870231" y="2844819"/>
                <a:ext cx="11520" cy="142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EFBD498-5F56-F85C-6D35-8CEBDFC8ADA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852591" y="2827179"/>
                  <a:ext cx="47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7820589-1BA3-1B3D-E18E-D548AB782A9C}"/>
                    </a:ext>
                  </a:extLst>
                </p14:cNvPr>
                <p14:cNvContentPartPr/>
                <p14:nvPr/>
              </p14:nvContentPartPr>
              <p14:xfrm>
                <a:off x="11885351" y="2836179"/>
                <a:ext cx="79920" cy="116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7820589-1BA3-1B3D-E18E-D548AB782A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867711" y="2818539"/>
                  <a:ext cx="115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C5C6F46-BD8C-FAE2-E942-A5C81C75AF27}"/>
                    </a:ext>
                  </a:extLst>
                </p14:cNvPr>
                <p14:cNvContentPartPr/>
                <p14:nvPr/>
              </p14:nvContentPartPr>
              <p14:xfrm>
                <a:off x="11888591" y="2996019"/>
                <a:ext cx="104760" cy="19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C5C6F46-BD8C-FAE2-E942-A5C81C75AF2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870951" y="2978379"/>
                  <a:ext cx="140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7D881FD-2D7B-D2BC-B39A-3B49E21161D0}"/>
                    </a:ext>
                  </a:extLst>
                </p14:cNvPr>
                <p14:cNvContentPartPr/>
                <p14:nvPr/>
              </p14:nvContentPartPr>
              <p14:xfrm>
                <a:off x="12014231" y="2778219"/>
                <a:ext cx="131400" cy="147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7D881FD-2D7B-D2BC-B39A-3B49E21161D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996231" y="2760219"/>
                  <a:ext cx="167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4ED6C03-B55C-BCF6-EAD2-D1782A13185D}"/>
                    </a:ext>
                  </a:extLst>
                </p14:cNvPr>
                <p14:cNvContentPartPr/>
                <p14:nvPr/>
              </p14:nvContentPartPr>
              <p14:xfrm>
                <a:off x="12179471" y="2894139"/>
                <a:ext cx="52560" cy="56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4ED6C03-B55C-BCF6-EAD2-D1782A13185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161831" y="2876499"/>
                  <a:ext cx="88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381845F-D907-6FD4-1126-A4345AE82FCD}"/>
                    </a:ext>
                  </a:extLst>
                </p14:cNvPr>
                <p14:cNvContentPartPr/>
                <p14:nvPr/>
              </p14:nvContentPartPr>
              <p14:xfrm>
                <a:off x="12192431" y="2898819"/>
                <a:ext cx="45000" cy="162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381845F-D907-6FD4-1126-A4345AE82FC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174431" y="2880819"/>
                  <a:ext cx="806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758AAA0-5D5D-63DF-C90F-AFC599EB8051}"/>
                    </a:ext>
                  </a:extLst>
                </p14:cNvPr>
                <p14:cNvContentPartPr/>
                <p14:nvPr/>
              </p14:nvContentPartPr>
              <p14:xfrm>
                <a:off x="12206471" y="3043539"/>
                <a:ext cx="100080" cy="169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758AAA0-5D5D-63DF-C90F-AFC599EB805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188831" y="3025539"/>
                  <a:ext cx="13572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F96455C-CE92-B634-46E7-1549FB5C3FD3}"/>
              </a:ext>
            </a:extLst>
          </p:cNvPr>
          <p:cNvGrpSpPr/>
          <p:nvPr/>
        </p:nvGrpSpPr>
        <p:grpSpPr>
          <a:xfrm>
            <a:off x="10624052" y="3509737"/>
            <a:ext cx="745920" cy="219960"/>
            <a:chOff x="11752511" y="3325419"/>
            <a:chExt cx="74592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85128B8-5D81-735C-CD33-EDFB6B6902D3}"/>
                    </a:ext>
                  </a:extLst>
                </p14:cNvPr>
                <p14:cNvContentPartPr/>
                <p14:nvPr/>
              </p14:nvContentPartPr>
              <p14:xfrm>
                <a:off x="11752511" y="3437379"/>
                <a:ext cx="126360" cy="450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85128B8-5D81-735C-CD33-EDFB6B6902D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734511" y="3419379"/>
                  <a:ext cx="1620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63BCD4E-7701-BC65-3B4C-0884251B5203}"/>
                    </a:ext>
                  </a:extLst>
                </p14:cNvPr>
                <p14:cNvContentPartPr/>
                <p14:nvPr/>
              </p14:nvContentPartPr>
              <p14:xfrm>
                <a:off x="11827391" y="3417939"/>
                <a:ext cx="21960" cy="127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63BCD4E-7701-BC65-3B4C-0884251B520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809391" y="3399939"/>
                  <a:ext cx="57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D945AC7-C369-B452-F72B-803C7178D9CD}"/>
                    </a:ext>
                  </a:extLst>
                </p14:cNvPr>
                <p14:cNvContentPartPr/>
                <p14:nvPr/>
              </p14:nvContentPartPr>
              <p14:xfrm>
                <a:off x="11993711" y="3374739"/>
                <a:ext cx="15480" cy="864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D945AC7-C369-B452-F72B-803C7178D9C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976071" y="3357099"/>
                  <a:ext cx="511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5B53A27-F696-D628-C43C-86AD078AA529}"/>
                    </a:ext>
                  </a:extLst>
                </p14:cNvPr>
                <p14:cNvContentPartPr/>
                <p14:nvPr/>
              </p14:nvContentPartPr>
              <p14:xfrm>
                <a:off x="12013151" y="3352419"/>
                <a:ext cx="104040" cy="1659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5B53A27-F696-D628-C43C-86AD078AA52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995151" y="3334779"/>
                  <a:ext cx="139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59C9DF1-0673-7BBA-91EE-5D346C9A4A7C}"/>
                    </a:ext>
                  </a:extLst>
                </p14:cNvPr>
                <p14:cNvContentPartPr/>
                <p14:nvPr/>
              </p14:nvContentPartPr>
              <p14:xfrm>
                <a:off x="12129071" y="3325419"/>
                <a:ext cx="177480" cy="171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59C9DF1-0673-7BBA-91EE-5D346C9A4A7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111431" y="3307419"/>
                  <a:ext cx="2131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C441DD9-C8CA-44BE-8A35-6A791023518F}"/>
                    </a:ext>
                  </a:extLst>
                </p14:cNvPr>
                <p14:cNvContentPartPr/>
                <p14:nvPr/>
              </p14:nvContentPartPr>
              <p14:xfrm>
                <a:off x="12333191" y="3450699"/>
                <a:ext cx="165240" cy="799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C441DD9-C8CA-44BE-8A35-6A791023518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315551" y="3433059"/>
                  <a:ext cx="2008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B0C99A9-2E29-249F-1DDF-0959EBB7949A}"/>
              </a:ext>
            </a:extLst>
          </p:cNvPr>
          <p:cNvGrpSpPr/>
          <p:nvPr/>
        </p:nvGrpSpPr>
        <p:grpSpPr>
          <a:xfrm>
            <a:off x="10626212" y="3982777"/>
            <a:ext cx="660960" cy="245160"/>
            <a:chOff x="11754671" y="3798459"/>
            <a:chExt cx="66096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7A00D8E-1A99-31E4-E0B4-41FCB436757F}"/>
                    </a:ext>
                  </a:extLst>
                </p14:cNvPr>
                <p14:cNvContentPartPr/>
                <p14:nvPr/>
              </p14:nvContentPartPr>
              <p14:xfrm>
                <a:off x="11754671" y="3911139"/>
                <a:ext cx="124560" cy="327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7A00D8E-1A99-31E4-E0B4-41FCB436757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737031" y="3893499"/>
                  <a:ext cx="1602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8AE19DD-9E4D-FE0F-7D1F-C3316EA56F89}"/>
                    </a:ext>
                  </a:extLst>
                </p14:cNvPr>
                <p14:cNvContentPartPr/>
                <p14:nvPr/>
              </p14:nvContentPartPr>
              <p14:xfrm>
                <a:off x="11824151" y="3891699"/>
                <a:ext cx="18720" cy="130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8AE19DD-9E4D-FE0F-7D1F-C3316EA56F8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806151" y="3874059"/>
                  <a:ext cx="543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AE10185-3558-3B89-13B4-2223B943D768}"/>
                    </a:ext>
                  </a:extLst>
                </p14:cNvPr>
                <p14:cNvContentPartPr/>
                <p14:nvPr/>
              </p14:nvContentPartPr>
              <p14:xfrm>
                <a:off x="11973911" y="3856779"/>
                <a:ext cx="22680" cy="900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AE10185-3558-3B89-13B4-2223B943D76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956271" y="3838779"/>
                  <a:ext cx="583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6DE0087-BF8D-EE29-9267-82EB3E282C68}"/>
                    </a:ext>
                  </a:extLst>
                </p14:cNvPr>
                <p14:cNvContentPartPr/>
                <p14:nvPr/>
              </p14:nvContentPartPr>
              <p14:xfrm>
                <a:off x="11998751" y="3818619"/>
                <a:ext cx="135720" cy="178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6DE0087-BF8D-EE29-9267-82EB3E282C6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980751" y="3800979"/>
                  <a:ext cx="171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AAAF6FC-C52A-C9F7-78F2-70ACC5050B53}"/>
                    </a:ext>
                  </a:extLst>
                </p14:cNvPr>
                <p14:cNvContentPartPr/>
                <p14:nvPr/>
              </p14:nvContentPartPr>
              <p14:xfrm>
                <a:off x="12153191" y="3798459"/>
                <a:ext cx="174960" cy="172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AAAF6FC-C52A-C9F7-78F2-70ACC5050B5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135191" y="3780459"/>
                  <a:ext cx="210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B5E2227-92A9-4058-D53D-AF4E19E0607D}"/>
                    </a:ext>
                  </a:extLst>
                </p14:cNvPr>
                <p14:cNvContentPartPr/>
                <p14:nvPr/>
              </p14:nvContentPartPr>
              <p14:xfrm>
                <a:off x="12342911" y="3916539"/>
                <a:ext cx="72720" cy="1270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B5E2227-92A9-4058-D53D-AF4E19E0607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324911" y="3898899"/>
                  <a:ext cx="10836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4952E97-C2BE-05F7-C597-C859C670A8A0}"/>
              </a:ext>
            </a:extLst>
          </p:cNvPr>
          <p:cNvGrpSpPr/>
          <p:nvPr/>
        </p:nvGrpSpPr>
        <p:grpSpPr>
          <a:xfrm>
            <a:off x="10609652" y="4463737"/>
            <a:ext cx="711000" cy="268560"/>
            <a:chOff x="11738111" y="4279419"/>
            <a:chExt cx="71100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FAA2F90-198F-35B7-F6AE-31B6A9509570}"/>
                    </a:ext>
                  </a:extLst>
                </p14:cNvPr>
                <p14:cNvContentPartPr/>
                <p14:nvPr/>
              </p14:nvContentPartPr>
              <p14:xfrm>
                <a:off x="11738111" y="4373739"/>
                <a:ext cx="139320" cy="295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FAA2F90-198F-35B7-F6AE-31B6A950957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720111" y="4356099"/>
                  <a:ext cx="174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14CD515-2C00-9522-5106-80E61F9E3F70}"/>
                    </a:ext>
                  </a:extLst>
                </p14:cNvPr>
                <p14:cNvContentPartPr/>
                <p14:nvPr/>
              </p14:nvContentPartPr>
              <p14:xfrm>
                <a:off x="11809751" y="4332339"/>
                <a:ext cx="21960" cy="137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14CD515-2C00-9522-5106-80E61F9E3F7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792111" y="4314339"/>
                  <a:ext cx="576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1A4AA64-6DDE-B356-3A41-D423B38B2B8C}"/>
                    </a:ext>
                  </a:extLst>
                </p14:cNvPr>
                <p14:cNvContentPartPr/>
                <p14:nvPr/>
              </p14:nvContentPartPr>
              <p14:xfrm>
                <a:off x="11977511" y="4326939"/>
                <a:ext cx="18360" cy="1044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1A4AA64-6DDE-B356-3A41-D423B38B2B8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959511" y="4308939"/>
                  <a:ext cx="54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27B1926-516F-8A17-E298-B0F87A1A93EF}"/>
                    </a:ext>
                  </a:extLst>
                </p14:cNvPr>
                <p14:cNvContentPartPr/>
                <p14:nvPr/>
              </p14:nvContentPartPr>
              <p14:xfrm>
                <a:off x="11993711" y="4308579"/>
                <a:ext cx="70920" cy="115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27B1926-516F-8A17-E298-B0F87A1A93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976071" y="4290939"/>
                  <a:ext cx="106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E288781-C77F-7CB8-ADB4-4986CC9E43A4}"/>
                    </a:ext>
                  </a:extLst>
                </p14:cNvPr>
                <p14:cNvContentPartPr/>
                <p14:nvPr/>
              </p14:nvContentPartPr>
              <p14:xfrm>
                <a:off x="11983631" y="4451139"/>
                <a:ext cx="108720" cy="68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E288781-C77F-7CB8-ADB4-4986CC9E43A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965631" y="4433499"/>
                  <a:ext cx="144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4FC9824-3E69-0B2B-B42A-9AB98AC790C9}"/>
                    </a:ext>
                  </a:extLst>
                </p14:cNvPr>
                <p14:cNvContentPartPr/>
                <p14:nvPr/>
              </p14:nvContentPartPr>
              <p14:xfrm>
                <a:off x="12168671" y="4279419"/>
                <a:ext cx="137160" cy="1630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4FC9824-3E69-0B2B-B42A-9AB98AC790C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150671" y="4261419"/>
                  <a:ext cx="172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9E9E551-D3D3-1B93-128B-8886F201E81C}"/>
                    </a:ext>
                  </a:extLst>
                </p14:cNvPr>
                <p14:cNvContentPartPr/>
                <p14:nvPr/>
              </p14:nvContentPartPr>
              <p14:xfrm>
                <a:off x="12345071" y="4414059"/>
                <a:ext cx="104040" cy="547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9E9E551-D3D3-1B93-128B-8886F201E81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2327431" y="4396059"/>
                  <a:ext cx="1396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C86C04E-BB27-CA3B-5A37-E0724F529194}"/>
                    </a:ext>
                  </a:extLst>
                </p14:cNvPr>
                <p14:cNvContentPartPr/>
                <p14:nvPr/>
              </p14:nvContentPartPr>
              <p14:xfrm>
                <a:off x="12423191" y="4424139"/>
                <a:ext cx="9000" cy="123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C86C04E-BB27-CA3B-5A37-E0724F52919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2405551" y="4406139"/>
                  <a:ext cx="44640" cy="15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81C9AA7-9601-F3D2-29EB-6C6393AEDC8B}"/>
                  </a:ext>
                </a:extLst>
              </p14:cNvPr>
              <p14:cNvContentPartPr/>
              <p14:nvPr/>
            </p14:nvContentPartPr>
            <p14:xfrm>
              <a:off x="7941332" y="4898617"/>
              <a:ext cx="180000" cy="1810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81C9AA7-9601-F3D2-29EB-6C6393AEDC8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923296" y="4880617"/>
                <a:ext cx="215711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C8E33FC6-2FCB-A81F-E876-713EEE961C25}"/>
                  </a:ext>
                </a:extLst>
              </p14:cNvPr>
              <p14:cNvContentPartPr/>
              <p14:nvPr/>
            </p14:nvContentPartPr>
            <p14:xfrm>
              <a:off x="8725772" y="4927417"/>
              <a:ext cx="204840" cy="1724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C8E33FC6-2FCB-A81F-E876-713EEE961C2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707772" y="4909454"/>
                <a:ext cx="240480" cy="208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E7F0D17-BD22-7C7F-6C61-605C4DEC070A}"/>
                  </a:ext>
                </a:extLst>
              </p14:cNvPr>
              <p14:cNvContentPartPr/>
              <p14:nvPr/>
            </p14:nvContentPartPr>
            <p14:xfrm>
              <a:off x="10279172" y="4929937"/>
              <a:ext cx="148320" cy="1501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E7F0D17-BD22-7C7F-6C61-605C4DEC070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261172" y="4911894"/>
                <a:ext cx="183960" cy="185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374645E3-4838-BE12-8AF6-45543D1C66AC}"/>
                  </a:ext>
                </a:extLst>
              </p14:cNvPr>
              <p14:cNvContentPartPr/>
              <p14:nvPr/>
            </p14:nvContentPartPr>
            <p14:xfrm>
              <a:off x="7929812" y="5295697"/>
              <a:ext cx="162000" cy="2221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374645E3-4838-BE12-8AF6-45543D1C66A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911812" y="5277697"/>
                <a:ext cx="197640" cy="25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964C781-6CFA-6D70-36DE-1A80384FDDDB}"/>
              </a:ext>
            </a:extLst>
          </p:cNvPr>
          <p:cNvGrpSpPr/>
          <p:nvPr/>
        </p:nvGrpSpPr>
        <p:grpSpPr>
          <a:xfrm>
            <a:off x="8571332" y="5303977"/>
            <a:ext cx="378720" cy="337320"/>
            <a:chOff x="9699791" y="5119659"/>
            <a:chExt cx="37872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DD92AF0-D467-E41B-D42F-412FCD176355}"/>
                    </a:ext>
                  </a:extLst>
                </p14:cNvPr>
                <p14:cNvContentPartPr/>
                <p14:nvPr/>
              </p14:nvContentPartPr>
              <p14:xfrm>
                <a:off x="9814631" y="5147379"/>
                <a:ext cx="10800" cy="1123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DD92AF0-D467-E41B-D42F-412FCD17635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796631" y="5129739"/>
                  <a:ext cx="464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0436287-E608-AA15-77D5-8BC14C66EC7A}"/>
                    </a:ext>
                  </a:extLst>
                </p14:cNvPr>
                <p14:cNvContentPartPr/>
                <p14:nvPr/>
              </p14:nvContentPartPr>
              <p14:xfrm>
                <a:off x="9875831" y="5162499"/>
                <a:ext cx="1080" cy="87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0436287-E608-AA15-77D5-8BC14C66EC7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58191" y="5144859"/>
                  <a:ext cx="367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315566D-669E-F8E6-B7F5-330541D18099}"/>
                    </a:ext>
                  </a:extLst>
                </p14:cNvPr>
                <p14:cNvContentPartPr/>
                <p14:nvPr/>
              </p14:nvContentPartPr>
              <p14:xfrm>
                <a:off x="9699791" y="5119659"/>
                <a:ext cx="234000" cy="392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315566D-669E-F8E6-B7F5-330541D1809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682151" y="5101659"/>
                  <a:ext cx="269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E910424-FF54-A4BC-DBE2-B2FEC59AB25B}"/>
                    </a:ext>
                  </a:extLst>
                </p14:cNvPr>
                <p14:cNvContentPartPr/>
                <p14:nvPr/>
              </p14:nvContentPartPr>
              <p14:xfrm>
                <a:off x="9733271" y="5311899"/>
                <a:ext cx="214560" cy="154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E910424-FF54-A4BC-DBE2-B2FEC59AB25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715631" y="5293899"/>
                  <a:ext cx="2502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06500F5-D8A4-A0A3-B37B-3DEA57A4A12D}"/>
                    </a:ext>
                  </a:extLst>
                </p14:cNvPr>
                <p14:cNvContentPartPr/>
                <p14:nvPr/>
              </p14:nvContentPartPr>
              <p14:xfrm>
                <a:off x="9902831" y="5344299"/>
                <a:ext cx="175680" cy="1126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06500F5-D8A4-A0A3-B37B-3DEA57A4A12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885191" y="5326659"/>
                  <a:ext cx="211320" cy="14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35C33F24-DF9A-8AB0-44D6-DD052B945FE9}"/>
                  </a:ext>
                </a:extLst>
              </p14:cNvPr>
              <p14:cNvContentPartPr/>
              <p14:nvPr/>
            </p14:nvContentPartPr>
            <p14:xfrm>
              <a:off x="9419132" y="5332777"/>
              <a:ext cx="177480" cy="17100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35C33F24-DF9A-8AB0-44D6-DD052B945FE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401168" y="5314777"/>
                <a:ext cx="213048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84533087-1B4C-D4BA-7045-CABF1C274540}"/>
              </a:ext>
            </a:extLst>
          </p:cNvPr>
          <p:cNvGrpSpPr/>
          <p:nvPr/>
        </p:nvGrpSpPr>
        <p:grpSpPr>
          <a:xfrm>
            <a:off x="10232012" y="5334217"/>
            <a:ext cx="1153080" cy="351360"/>
            <a:chOff x="11360471" y="5149899"/>
            <a:chExt cx="115308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F0AC12F-075D-0F4B-8368-BC3947320FE9}"/>
                    </a:ext>
                  </a:extLst>
                </p14:cNvPr>
                <p14:cNvContentPartPr/>
                <p14:nvPr/>
              </p14:nvContentPartPr>
              <p14:xfrm>
                <a:off x="11360471" y="5168259"/>
                <a:ext cx="163080" cy="1605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F0AC12F-075D-0F4B-8368-BC3947320FE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342471" y="5150619"/>
                  <a:ext cx="1987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430CD68-2B47-C77A-1DE7-DCE6D07DEA23}"/>
                    </a:ext>
                  </a:extLst>
                </p14:cNvPr>
                <p14:cNvContentPartPr/>
                <p14:nvPr/>
              </p14:nvContentPartPr>
              <p14:xfrm>
                <a:off x="11667191" y="5278779"/>
                <a:ext cx="165600" cy="57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430CD68-2B47-C77A-1DE7-DCE6D07DEA2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649191" y="5260779"/>
                  <a:ext cx="201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DA06545-AECB-AE1B-ED31-EC2DBEF78E40}"/>
                    </a:ext>
                  </a:extLst>
                </p14:cNvPr>
                <p14:cNvContentPartPr/>
                <p14:nvPr/>
              </p14:nvContentPartPr>
              <p14:xfrm>
                <a:off x="11734151" y="5206419"/>
                <a:ext cx="27360" cy="171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DA06545-AECB-AE1B-ED31-EC2DBEF78E4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716151" y="5188419"/>
                  <a:ext cx="63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AC55C0E-DCFD-4752-9917-6650D661AC99}"/>
                    </a:ext>
                  </a:extLst>
                </p14:cNvPr>
                <p14:cNvContentPartPr/>
                <p14:nvPr/>
              </p14:nvContentPartPr>
              <p14:xfrm>
                <a:off x="11940431" y="5190579"/>
                <a:ext cx="25200" cy="1411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AC55C0E-DCFD-4752-9917-6650D661AC9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922791" y="5172579"/>
                  <a:ext cx="608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28E4835-0A48-9B55-B902-C5ADA03CFE43}"/>
                    </a:ext>
                  </a:extLst>
                </p14:cNvPr>
                <p14:cNvContentPartPr/>
                <p14:nvPr/>
              </p14:nvContentPartPr>
              <p14:xfrm>
                <a:off x="11950871" y="5188419"/>
                <a:ext cx="104760" cy="1674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28E4835-0A48-9B55-B902-C5ADA03CFE4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932871" y="5170419"/>
                  <a:ext cx="1404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F6C3C55-01BD-41AF-44F4-B7FCB84E1330}"/>
                    </a:ext>
                  </a:extLst>
                </p14:cNvPr>
                <p14:cNvContentPartPr/>
                <p14:nvPr/>
              </p14:nvContentPartPr>
              <p14:xfrm>
                <a:off x="12138431" y="5149899"/>
                <a:ext cx="172080" cy="189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F6C3C55-01BD-41AF-44F4-B7FCB84E133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2120431" y="5131899"/>
                  <a:ext cx="207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D42D89E-2A6F-AB90-6947-F642AA0738B5}"/>
                    </a:ext>
                  </a:extLst>
                </p14:cNvPr>
                <p14:cNvContentPartPr/>
                <p14:nvPr/>
              </p14:nvContentPartPr>
              <p14:xfrm>
                <a:off x="12349391" y="5354019"/>
                <a:ext cx="94680" cy="1472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D42D89E-2A6F-AB90-6947-F642AA0738B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2331751" y="5336379"/>
                  <a:ext cx="130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2B9EEE2-19CE-336E-ABE1-F1B92950311A}"/>
                    </a:ext>
                  </a:extLst>
                </p14:cNvPr>
                <p14:cNvContentPartPr/>
                <p14:nvPr/>
              </p14:nvContentPartPr>
              <p14:xfrm>
                <a:off x="12365951" y="5298219"/>
                <a:ext cx="147600" cy="392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2B9EEE2-19CE-336E-ABE1-F1B92950311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2348311" y="5280219"/>
                  <a:ext cx="18324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DF59A2D4-97CD-7517-3522-59B5CCF45571}"/>
              </a:ext>
            </a:extLst>
          </p:cNvPr>
          <p:cNvGrpSpPr/>
          <p:nvPr/>
        </p:nvGrpSpPr>
        <p:grpSpPr>
          <a:xfrm>
            <a:off x="2357951" y="1310139"/>
            <a:ext cx="1724040" cy="4657320"/>
            <a:chOff x="2357951" y="1310139"/>
            <a:chExt cx="1724040" cy="465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CB63B4F-1025-0B44-C4BB-14086E6E2CF5}"/>
                    </a:ext>
                  </a:extLst>
                </p14:cNvPr>
                <p14:cNvContentPartPr/>
                <p14:nvPr/>
              </p14:nvContentPartPr>
              <p14:xfrm>
                <a:off x="2937191" y="1706859"/>
                <a:ext cx="1144800" cy="10339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CB63B4F-1025-0B44-C4BB-14086E6E2CF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919191" y="1688859"/>
                  <a:ext cx="1180440" cy="10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4F4674B-0C09-569A-EAE6-31A6765ED521}"/>
                    </a:ext>
                  </a:extLst>
                </p14:cNvPr>
                <p14:cNvContentPartPr/>
                <p14:nvPr/>
              </p14:nvContentPartPr>
              <p14:xfrm>
                <a:off x="2946551" y="2556459"/>
                <a:ext cx="150840" cy="1767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4F4674B-0C09-569A-EAE6-31A6765ED52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928911" y="2538819"/>
                  <a:ext cx="1864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928771B-91EE-A694-1536-A280C7548BF3}"/>
                    </a:ext>
                  </a:extLst>
                </p14:cNvPr>
                <p14:cNvContentPartPr/>
                <p14:nvPr/>
              </p14:nvContentPartPr>
              <p14:xfrm>
                <a:off x="2730191" y="1706859"/>
                <a:ext cx="70560" cy="11124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928771B-91EE-A694-1536-A280C7548BF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712551" y="1688859"/>
                  <a:ext cx="106200" cy="11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4170151-5932-7F39-D0C0-52738CF79E93}"/>
                    </a:ext>
                  </a:extLst>
                </p14:cNvPr>
                <p14:cNvContentPartPr/>
                <p14:nvPr/>
              </p14:nvContentPartPr>
              <p14:xfrm>
                <a:off x="2625431" y="2744739"/>
                <a:ext cx="308160" cy="6728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4170151-5932-7F39-D0C0-52738CF79E9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07791" y="2726739"/>
                  <a:ext cx="34380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C7A7B04-F189-262E-8782-C566ECA4BC6C}"/>
                    </a:ext>
                  </a:extLst>
                </p14:cNvPr>
                <p14:cNvContentPartPr/>
                <p14:nvPr/>
              </p14:nvContentPartPr>
              <p14:xfrm>
                <a:off x="2577191" y="2828979"/>
                <a:ext cx="391320" cy="5814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C7A7B04-F189-262E-8782-C566ECA4BC6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559551" y="2811339"/>
                  <a:ext cx="42696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391EFB6-7240-09DF-D86D-09A06B6D0B49}"/>
                    </a:ext>
                  </a:extLst>
                </p14:cNvPr>
                <p14:cNvContentPartPr/>
                <p14:nvPr/>
              </p14:nvContentPartPr>
              <p14:xfrm>
                <a:off x="2662151" y="3439539"/>
                <a:ext cx="26640" cy="32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391EFB6-7240-09DF-D86D-09A06B6D0B4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644511" y="3421539"/>
                  <a:ext cx="62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A99B78E-CB67-9546-F79F-1CC2428B8611}"/>
                    </a:ext>
                  </a:extLst>
                </p14:cNvPr>
                <p14:cNvContentPartPr/>
                <p14:nvPr/>
              </p14:nvContentPartPr>
              <p14:xfrm>
                <a:off x="2662151" y="3433059"/>
                <a:ext cx="130320" cy="4593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A99B78E-CB67-9546-F79F-1CC2428B861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644511" y="3415059"/>
                  <a:ext cx="16596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53CA3E1-83E4-D7FE-A104-E5BFB5BAF183}"/>
                    </a:ext>
                  </a:extLst>
                </p14:cNvPr>
                <p14:cNvContentPartPr/>
                <p14:nvPr/>
              </p14:nvContentPartPr>
              <p14:xfrm>
                <a:off x="2357951" y="3861099"/>
                <a:ext cx="62280" cy="2462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53CA3E1-83E4-D7FE-A104-E5BFB5BAF18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339951" y="3843099"/>
                  <a:ext cx="979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4874769-47D3-DF31-1436-8C767359A69C}"/>
                    </a:ext>
                  </a:extLst>
                </p14:cNvPr>
                <p14:cNvContentPartPr/>
                <p14:nvPr/>
              </p14:nvContentPartPr>
              <p14:xfrm>
                <a:off x="2392871" y="3849579"/>
                <a:ext cx="761760" cy="2822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4874769-47D3-DF31-1436-8C767359A69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375231" y="3831939"/>
                  <a:ext cx="7974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9F2E028-FC42-6B51-24E9-2C1B4121723E}"/>
                    </a:ext>
                  </a:extLst>
                </p14:cNvPr>
                <p14:cNvContentPartPr/>
                <p14:nvPr/>
              </p14:nvContentPartPr>
              <p14:xfrm>
                <a:off x="2375231" y="4024539"/>
                <a:ext cx="871920" cy="1519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9F2E028-FC42-6B51-24E9-2C1B4121723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357591" y="4006539"/>
                  <a:ext cx="907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849AE13-1C96-F5A5-F590-3341ED513A47}"/>
                    </a:ext>
                  </a:extLst>
                </p14:cNvPr>
                <p14:cNvContentPartPr/>
                <p14:nvPr/>
              </p14:nvContentPartPr>
              <p14:xfrm>
                <a:off x="2770871" y="4137219"/>
                <a:ext cx="41400" cy="6170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849AE13-1C96-F5A5-F590-3341ED513A4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752871" y="4119219"/>
                  <a:ext cx="7704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F21DD29-8E4A-FA9A-F071-3805E803ED83}"/>
                    </a:ext>
                  </a:extLst>
                </p14:cNvPr>
                <p14:cNvContentPartPr/>
                <p14:nvPr/>
              </p14:nvContentPartPr>
              <p14:xfrm>
                <a:off x="2663951" y="4708899"/>
                <a:ext cx="398880" cy="5320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F21DD29-8E4A-FA9A-F071-3805E803ED8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645951" y="4690899"/>
                  <a:ext cx="43452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F59D333-018E-A30C-F319-538EAD049B90}"/>
                    </a:ext>
                  </a:extLst>
                </p14:cNvPr>
                <p14:cNvContentPartPr/>
                <p14:nvPr/>
              </p14:nvContentPartPr>
              <p14:xfrm>
                <a:off x="2605631" y="4881339"/>
                <a:ext cx="397800" cy="3261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F59D333-018E-A30C-F319-538EAD049B9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587991" y="4863699"/>
                  <a:ext cx="4334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94A5BB0F-3EBD-A8A3-1299-1423C7CCDAA0}"/>
                    </a:ext>
                  </a:extLst>
                </p14:cNvPr>
                <p14:cNvContentPartPr/>
                <p14:nvPr/>
              </p14:nvContentPartPr>
              <p14:xfrm>
                <a:off x="2851871" y="5247099"/>
                <a:ext cx="71280" cy="4075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4A5BB0F-3EBD-A8A3-1299-1423C7CCDAA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834231" y="5229459"/>
                  <a:ext cx="1069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26A9044-50B3-0FEF-FCAE-7D1B23E3A35D}"/>
                    </a:ext>
                  </a:extLst>
                </p14:cNvPr>
                <p14:cNvContentPartPr/>
                <p14:nvPr/>
              </p14:nvContentPartPr>
              <p14:xfrm>
                <a:off x="2749271" y="5651739"/>
                <a:ext cx="343800" cy="3157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26A9044-50B3-0FEF-FCAE-7D1B23E3A35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731271" y="5633739"/>
                  <a:ext cx="3794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2ABAB06-E5A1-F0AC-2407-45EFFC00F264}"/>
                    </a:ext>
                  </a:extLst>
                </p14:cNvPr>
                <p14:cNvContentPartPr/>
                <p14:nvPr/>
              </p14:nvContentPartPr>
              <p14:xfrm>
                <a:off x="2747471" y="5768379"/>
                <a:ext cx="25920" cy="1828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2ABAB06-E5A1-F0AC-2407-45EFFC00F26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729831" y="5750379"/>
                  <a:ext cx="615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AC80A1E-279D-02B2-B793-6667165C99BE}"/>
                    </a:ext>
                  </a:extLst>
                </p14:cNvPr>
                <p14:cNvContentPartPr/>
                <p14:nvPr/>
              </p14:nvContentPartPr>
              <p14:xfrm>
                <a:off x="2751431" y="1654659"/>
                <a:ext cx="775440" cy="309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AC80A1E-279D-02B2-B793-6667165C99B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733791" y="1637019"/>
                  <a:ext cx="8110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F167653-9B45-3A43-66D9-AD6A5DE9019C}"/>
                    </a:ext>
                  </a:extLst>
                </p14:cNvPr>
                <p14:cNvContentPartPr/>
                <p14:nvPr/>
              </p14:nvContentPartPr>
              <p14:xfrm>
                <a:off x="3480791" y="1653939"/>
                <a:ext cx="90000" cy="2134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F167653-9B45-3A43-66D9-AD6A5DE9019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462791" y="1636299"/>
                  <a:ext cx="1256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0016A2E-4561-6525-F735-DCC3D57EDF5D}"/>
                    </a:ext>
                  </a:extLst>
                </p14:cNvPr>
                <p14:cNvContentPartPr/>
                <p14:nvPr/>
              </p14:nvContentPartPr>
              <p14:xfrm>
                <a:off x="3614351" y="1310139"/>
                <a:ext cx="209160" cy="1749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0016A2E-4561-6525-F735-DCC3D57EDF5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596711" y="1292499"/>
                  <a:ext cx="2448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4604085-1DBF-9C07-987E-220109038750}"/>
                    </a:ext>
                  </a:extLst>
                </p14:cNvPr>
                <p14:cNvContentPartPr/>
                <p14:nvPr/>
              </p14:nvContentPartPr>
              <p14:xfrm>
                <a:off x="3894071" y="1404459"/>
                <a:ext cx="90360" cy="2268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4604085-1DBF-9C07-987E-22010903875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76431" y="1386459"/>
                  <a:ext cx="1260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8A86C04-4740-CA34-E89F-E59ED5073718}"/>
                    </a:ext>
                  </a:extLst>
                </p14:cNvPr>
                <p14:cNvContentPartPr/>
                <p14:nvPr/>
              </p14:nvContentPartPr>
              <p14:xfrm>
                <a:off x="3387191" y="1595619"/>
                <a:ext cx="360" cy="3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8A86C04-4740-CA34-E89F-E59ED507371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369551" y="157797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55AAC807-2FA9-DB33-5949-FE6EA84FFA66}"/>
              </a:ext>
            </a:extLst>
          </p:cNvPr>
          <p:cNvGrpSpPr/>
          <p:nvPr/>
        </p:nvGrpSpPr>
        <p:grpSpPr>
          <a:xfrm>
            <a:off x="10009532" y="3872617"/>
            <a:ext cx="400320" cy="291960"/>
            <a:chOff x="11137991" y="3688299"/>
            <a:chExt cx="40032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BAA2732-DBB5-F139-FA62-74621FD74596}"/>
                    </a:ext>
                  </a:extLst>
                </p14:cNvPr>
                <p14:cNvContentPartPr/>
                <p14:nvPr/>
              </p14:nvContentPartPr>
              <p14:xfrm>
                <a:off x="11137991" y="3843819"/>
                <a:ext cx="141480" cy="399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BAA2732-DBB5-F139-FA62-74621FD7459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120351" y="3826179"/>
                  <a:ext cx="1771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F549429-96A6-5501-8A43-D0A8199A2F4B}"/>
                    </a:ext>
                  </a:extLst>
                </p14:cNvPr>
                <p14:cNvContentPartPr/>
                <p14:nvPr/>
              </p14:nvContentPartPr>
              <p14:xfrm>
                <a:off x="11338151" y="3780819"/>
                <a:ext cx="360" cy="777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F549429-96A6-5501-8A43-D0A8199A2F4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320151" y="3762819"/>
                  <a:ext cx="36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919A97F-1D8D-6A13-360B-CD41C16C9674}"/>
                    </a:ext>
                  </a:extLst>
                </p14:cNvPr>
                <p14:cNvContentPartPr/>
                <p14:nvPr/>
              </p14:nvContentPartPr>
              <p14:xfrm>
                <a:off x="11388191" y="3739779"/>
                <a:ext cx="10800" cy="986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919A97F-1D8D-6A13-360B-CD41C16C967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370551" y="3722139"/>
                  <a:ext cx="464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54C2924-AA84-FD9C-CB7D-71F5A65DC906}"/>
                    </a:ext>
                  </a:extLst>
                </p14:cNvPr>
                <p14:cNvContentPartPr/>
                <p14:nvPr/>
              </p14:nvContentPartPr>
              <p14:xfrm>
                <a:off x="11235911" y="3688299"/>
                <a:ext cx="302400" cy="928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54C2924-AA84-FD9C-CB7D-71F5A65DC90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218271" y="3670299"/>
                  <a:ext cx="3380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4DF3533-4763-B02E-E7DD-D9F9F954F3F1}"/>
                    </a:ext>
                  </a:extLst>
                </p14:cNvPr>
                <p14:cNvContentPartPr/>
                <p14:nvPr/>
              </p14:nvContentPartPr>
              <p14:xfrm>
                <a:off x="11265431" y="3911139"/>
                <a:ext cx="229680" cy="691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4DF3533-4763-B02E-E7DD-D9F9F954F3F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247791" y="3893499"/>
                  <a:ext cx="265320" cy="10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0E31B482-640F-7120-CE17-C2460C27E28D}"/>
                  </a:ext>
                </a:extLst>
              </p14:cNvPr>
              <p14:cNvContentPartPr/>
              <p14:nvPr/>
            </p14:nvContentPartPr>
            <p14:xfrm>
              <a:off x="10292852" y="4182217"/>
              <a:ext cx="189000" cy="8460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0E31B482-640F-7120-CE17-C2460C27E28D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0274852" y="4164140"/>
                <a:ext cx="224640" cy="120392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24921F4-27E9-E47E-0A7B-8923A4252216}"/>
              </a:ext>
            </a:extLst>
          </p:cNvPr>
          <p:cNvCxnSpPr/>
          <p:nvPr/>
        </p:nvCxnSpPr>
        <p:spPr>
          <a:xfrm>
            <a:off x="6545240" y="1106567"/>
            <a:ext cx="585090" cy="11195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2C5FED5-2136-DCC5-0F80-72D23ACDE729}"/>
              </a:ext>
            </a:extLst>
          </p:cNvPr>
          <p:cNvCxnSpPr/>
          <p:nvPr/>
        </p:nvCxnSpPr>
        <p:spPr>
          <a:xfrm flipV="1">
            <a:off x="6407611" y="1025203"/>
            <a:ext cx="722719" cy="13106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B676961-157B-0858-9BC2-E299220FF2BB}"/>
                  </a:ext>
                </a:extLst>
              </p14:cNvPr>
              <p14:cNvContentPartPr/>
              <p14:nvPr/>
            </p14:nvContentPartPr>
            <p14:xfrm>
              <a:off x="8323531" y="1673302"/>
              <a:ext cx="860400" cy="25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B676961-157B-0858-9BC2-E299220FF2BB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8287891" y="1637662"/>
                <a:ext cx="9320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1012EF3-0425-CAD6-6D2B-3BC6EFAF1BD7}"/>
                  </a:ext>
                </a:extLst>
              </p14:cNvPr>
              <p14:cNvContentPartPr/>
              <p14:nvPr/>
            </p14:nvContentPartPr>
            <p14:xfrm>
              <a:off x="8995651" y="1544782"/>
              <a:ext cx="252360" cy="29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1012EF3-0425-CAD6-6D2B-3BC6EFAF1BD7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8959651" y="1508782"/>
                <a:ext cx="3240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7D047C8-AAB9-0EFB-8FAA-3341FEB47326}"/>
                  </a:ext>
                </a:extLst>
              </p14:cNvPr>
              <p14:cNvContentPartPr/>
              <p14:nvPr/>
            </p14:nvContentPartPr>
            <p14:xfrm>
              <a:off x="7905571" y="5776222"/>
              <a:ext cx="203400" cy="263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7D047C8-AAB9-0EFB-8FAA-3341FEB4732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887931" y="5758582"/>
                <a:ext cx="239040" cy="29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7A48A9D-35BD-2911-C3BF-087546728109}"/>
              </a:ext>
            </a:extLst>
          </p:cNvPr>
          <p:cNvGrpSpPr/>
          <p:nvPr/>
        </p:nvGrpSpPr>
        <p:grpSpPr>
          <a:xfrm>
            <a:off x="5131771" y="2329582"/>
            <a:ext cx="464760" cy="194400"/>
            <a:chOff x="5131771" y="2329582"/>
            <a:chExt cx="46476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FD97DF3-BA75-E5CA-7629-A77AA547E609}"/>
                    </a:ext>
                  </a:extLst>
                </p14:cNvPr>
                <p14:cNvContentPartPr/>
                <p14:nvPr/>
              </p14:nvContentPartPr>
              <p14:xfrm>
                <a:off x="5202331" y="2329582"/>
                <a:ext cx="394200" cy="137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FD97DF3-BA75-E5CA-7629-A77AA547E60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184691" y="2311942"/>
                  <a:ext cx="4298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096B933-1CF4-ED20-51C9-68442EEBCED4}"/>
                    </a:ext>
                  </a:extLst>
                </p14:cNvPr>
                <p14:cNvContentPartPr/>
                <p14:nvPr/>
              </p14:nvContentPartPr>
              <p14:xfrm>
                <a:off x="5131771" y="2389342"/>
                <a:ext cx="147240" cy="134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096B933-1CF4-ED20-51C9-68442EEBCED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114131" y="2371342"/>
                  <a:ext cx="182880" cy="17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ECD1869-A57E-69AE-8CE7-74CC90AF65FB}"/>
                  </a:ext>
                </a:extLst>
              </p14:cNvPr>
              <p14:cNvContentPartPr/>
              <p14:nvPr/>
            </p14:nvContentPartPr>
            <p14:xfrm>
              <a:off x="8582011" y="5875942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ECD1869-A57E-69AE-8CE7-74CC90AF65FB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8564011" y="5858302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45F9E2CB-7B9D-BE1A-3F34-885DBCD15654}"/>
              </a:ext>
            </a:extLst>
          </p:cNvPr>
          <p:cNvGrpSpPr/>
          <p:nvPr/>
        </p:nvGrpSpPr>
        <p:grpSpPr>
          <a:xfrm>
            <a:off x="8539171" y="5701702"/>
            <a:ext cx="546120" cy="403920"/>
            <a:chOff x="8539171" y="5701702"/>
            <a:chExt cx="546120" cy="40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36EEAED-8B9F-92D1-B9D5-22BFD222C978}"/>
                    </a:ext>
                  </a:extLst>
                </p14:cNvPr>
                <p14:cNvContentPartPr/>
                <p14:nvPr/>
              </p14:nvContentPartPr>
              <p14:xfrm>
                <a:off x="8539171" y="5857942"/>
                <a:ext cx="131400" cy="11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36EEAED-8B9F-92D1-B9D5-22BFD222C97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521531" y="5840302"/>
                  <a:ext cx="1670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C62E3D0-ED9F-26A0-BA75-5EC23A537D23}"/>
                    </a:ext>
                  </a:extLst>
                </p14:cNvPr>
                <p14:cNvContentPartPr/>
                <p14:nvPr/>
              </p14:nvContentPartPr>
              <p14:xfrm>
                <a:off x="8772451" y="5770102"/>
                <a:ext cx="59400" cy="121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C62E3D0-ED9F-26A0-BA75-5EC23A537D2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754811" y="5752102"/>
                  <a:ext cx="950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CAAFBC7-500B-437F-544B-5A3DCF2949FE}"/>
                    </a:ext>
                  </a:extLst>
                </p14:cNvPr>
                <p14:cNvContentPartPr/>
                <p14:nvPr/>
              </p14:nvContentPartPr>
              <p14:xfrm>
                <a:off x="8832571" y="5752462"/>
                <a:ext cx="15480" cy="118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CAAFBC7-500B-437F-544B-5A3DCF2949F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814571" y="5734822"/>
                  <a:ext cx="51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3BDD5AE-619D-3950-5CB4-7220F3B276EA}"/>
                    </a:ext>
                  </a:extLst>
                </p14:cNvPr>
                <p14:cNvContentPartPr/>
                <p14:nvPr/>
              </p14:nvContentPartPr>
              <p14:xfrm>
                <a:off x="8695051" y="5701702"/>
                <a:ext cx="264960" cy="59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3BDD5AE-619D-3950-5CB4-7220F3B276E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677051" y="5684062"/>
                  <a:ext cx="3006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E6169F0-9D6A-6EAE-648F-58F97B018C4B}"/>
                    </a:ext>
                  </a:extLst>
                </p14:cNvPr>
                <p14:cNvContentPartPr/>
                <p14:nvPr/>
              </p14:nvContentPartPr>
              <p14:xfrm>
                <a:off x="8741851" y="5843902"/>
                <a:ext cx="279720" cy="89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E6169F0-9D6A-6EAE-648F-58F97B018C4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723851" y="5826262"/>
                  <a:ext cx="3153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FEFF4C8-F52B-1EFD-43C4-1992E27023C0}"/>
                    </a:ext>
                  </a:extLst>
                </p14:cNvPr>
                <p14:cNvContentPartPr/>
                <p14:nvPr/>
              </p14:nvContentPartPr>
              <p14:xfrm>
                <a:off x="8882611" y="5963062"/>
                <a:ext cx="202680" cy="142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FEFF4C8-F52B-1EFD-43C4-1992E27023C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864611" y="5945422"/>
                  <a:ext cx="23832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8106664-427B-3788-C6AF-6790C84AEFDA}"/>
                  </a:ext>
                </a:extLst>
              </p14:cNvPr>
              <p14:cNvContentPartPr/>
              <p14:nvPr/>
            </p14:nvContentPartPr>
            <p14:xfrm>
              <a:off x="10241251" y="5828422"/>
              <a:ext cx="250920" cy="2246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8106664-427B-3788-C6AF-6790C84AEFDA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0223251" y="5810422"/>
                <a:ext cx="286560" cy="26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8A752F2-7524-BEAB-F431-5817E472C172}"/>
              </a:ext>
            </a:extLst>
          </p:cNvPr>
          <p:cNvGrpSpPr/>
          <p:nvPr/>
        </p:nvGrpSpPr>
        <p:grpSpPr>
          <a:xfrm>
            <a:off x="10918771" y="4600102"/>
            <a:ext cx="1429920" cy="579240"/>
            <a:chOff x="10918771" y="4600102"/>
            <a:chExt cx="1429920" cy="57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7A7AE7D-236C-5DA8-1A76-060C4ACDF9C0}"/>
                    </a:ext>
                  </a:extLst>
                </p14:cNvPr>
                <p14:cNvContentPartPr/>
                <p14:nvPr/>
              </p14:nvContentPartPr>
              <p14:xfrm>
                <a:off x="10936051" y="4883062"/>
                <a:ext cx="3960" cy="231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7A7AE7D-236C-5DA8-1A76-060C4ACDF9C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918411" y="4865422"/>
                  <a:ext cx="396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8DDC66F-05E7-AB91-8160-8BAB6A34E716}"/>
                    </a:ext>
                  </a:extLst>
                </p14:cNvPr>
                <p14:cNvContentPartPr/>
                <p14:nvPr/>
              </p14:nvContentPartPr>
              <p14:xfrm>
                <a:off x="10918771" y="4767862"/>
                <a:ext cx="162360" cy="72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8DDC66F-05E7-AB91-8160-8BAB6A34E71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900771" y="4750222"/>
                  <a:ext cx="19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49BAC42-68FC-9278-853F-DAA6D5B40AE4}"/>
                    </a:ext>
                  </a:extLst>
                </p14:cNvPr>
                <p14:cNvContentPartPr/>
                <p14:nvPr/>
              </p14:nvContentPartPr>
              <p14:xfrm>
                <a:off x="10980331" y="4951462"/>
                <a:ext cx="136800" cy="14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49BAC42-68FC-9278-853F-DAA6D5B40AE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962691" y="4933822"/>
                  <a:ext cx="172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E991D4F-AC03-12EC-78CE-D40DAFBD6450}"/>
                    </a:ext>
                  </a:extLst>
                </p14:cNvPr>
                <p14:cNvContentPartPr/>
                <p14:nvPr/>
              </p14:nvContentPartPr>
              <p14:xfrm>
                <a:off x="11117491" y="4897822"/>
                <a:ext cx="48240" cy="176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E991D4F-AC03-12EC-78CE-D40DAFBD645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099851" y="4879822"/>
                  <a:ext cx="838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5E37899-3AFC-0EAF-2461-C9F69296EF2B}"/>
                    </a:ext>
                  </a:extLst>
                </p14:cNvPr>
                <p14:cNvContentPartPr/>
                <p14:nvPr/>
              </p14:nvContentPartPr>
              <p14:xfrm>
                <a:off x="11216131" y="4917622"/>
                <a:ext cx="238320" cy="128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5E37899-3AFC-0EAF-2461-C9F69296EF2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198491" y="4899622"/>
                  <a:ext cx="273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6197C43-7BEA-A528-C7AA-0A58899F839E}"/>
                    </a:ext>
                  </a:extLst>
                </p14:cNvPr>
                <p14:cNvContentPartPr/>
                <p14:nvPr/>
              </p14:nvContentPartPr>
              <p14:xfrm>
                <a:off x="11402611" y="4944622"/>
                <a:ext cx="165240" cy="117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6197C43-7BEA-A528-C7AA-0A58899F839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384971" y="4926982"/>
                  <a:ext cx="200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214822F-00F7-451E-3124-9D9FC999C52D}"/>
                    </a:ext>
                  </a:extLst>
                </p14:cNvPr>
                <p14:cNvContentPartPr/>
                <p14:nvPr/>
              </p14:nvContentPartPr>
              <p14:xfrm>
                <a:off x="11536531" y="4754182"/>
                <a:ext cx="78480" cy="293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214822F-00F7-451E-3124-9D9FC999C52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518891" y="4736182"/>
                  <a:ext cx="1141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85A2D0C-F0B7-5AB2-551F-ACBFC7AFD567}"/>
                    </a:ext>
                  </a:extLst>
                </p14:cNvPr>
                <p14:cNvContentPartPr/>
                <p14:nvPr/>
              </p14:nvContentPartPr>
              <p14:xfrm>
                <a:off x="11748931" y="4892062"/>
                <a:ext cx="124560" cy="287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85A2D0C-F0B7-5AB2-551F-ACBFC7AFD56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730931" y="4874062"/>
                  <a:ext cx="1602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9D658F0-8A39-9EF1-EEF4-C750B788CD79}"/>
                    </a:ext>
                  </a:extLst>
                </p14:cNvPr>
                <p14:cNvContentPartPr/>
                <p14:nvPr/>
              </p14:nvContentPartPr>
              <p14:xfrm>
                <a:off x="11841811" y="4780102"/>
                <a:ext cx="67680" cy="3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9D658F0-8A39-9EF1-EEF4-C750B788CD7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823811" y="4762462"/>
                  <a:ext cx="103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8576B7B-E224-CB4C-AA0C-FA01A35471C8}"/>
                    </a:ext>
                  </a:extLst>
                </p14:cNvPr>
                <p14:cNvContentPartPr/>
                <p14:nvPr/>
              </p14:nvContentPartPr>
              <p14:xfrm>
                <a:off x="11927851" y="4829062"/>
                <a:ext cx="121680" cy="147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8576B7B-E224-CB4C-AA0C-FA01A35471C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910211" y="4811422"/>
                  <a:ext cx="1573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8C5165B-AA5B-06C6-B17F-BEBC7B7FE4E7}"/>
                    </a:ext>
                  </a:extLst>
                </p14:cNvPr>
                <p14:cNvContentPartPr/>
                <p14:nvPr/>
              </p14:nvContentPartPr>
              <p14:xfrm>
                <a:off x="12040531" y="4793422"/>
                <a:ext cx="91800" cy="128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8C5165B-AA5B-06C6-B17F-BEBC7B7FE4E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2022891" y="4775422"/>
                  <a:ext cx="1274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15BAF06-DC55-1591-D750-8DA98809C60B}"/>
                    </a:ext>
                  </a:extLst>
                </p14:cNvPr>
                <p14:cNvContentPartPr/>
                <p14:nvPr/>
              </p14:nvContentPartPr>
              <p14:xfrm>
                <a:off x="12138811" y="4600102"/>
                <a:ext cx="37080" cy="3135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15BAF06-DC55-1591-D750-8DA98809C60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2120811" y="4582462"/>
                  <a:ext cx="727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A5268FF-821F-4C20-F840-408CE930BD75}"/>
                    </a:ext>
                  </a:extLst>
                </p14:cNvPr>
                <p14:cNvContentPartPr/>
                <p14:nvPr/>
              </p14:nvContentPartPr>
              <p14:xfrm>
                <a:off x="12129091" y="4661302"/>
                <a:ext cx="219600" cy="136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A5268FF-821F-4C20-F840-408CE930BD7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2111451" y="4643302"/>
                  <a:ext cx="25524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BBDD340A-8D89-D764-A239-B8169C9A928E}"/>
              </a:ext>
            </a:extLst>
          </p:cNvPr>
          <p:cNvGrpSpPr/>
          <p:nvPr/>
        </p:nvGrpSpPr>
        <p:grpSpPr>
          <a:xfrm>
            <a:off x="10753171" y="5613142"/>
            <a:ext cx="1590840" cy="630360"/>
            <a:chOff x="10753171" y="5613142"/>
            <a:chExt cx="1590840" cy="63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64AAD02-F75A-9345-FEA7-A62EB9449685}"/>
                    </a:ext>
                  </a:extLst>
                </p14:cNvPr>
                <p14:cNvContentPartPr/>
                <p14:nvPr/>
              </p14:nvContentPartPr>
              <p14:xfrm>
                <a:off x="10795651" y="5823022"/>
                <a:ext cx="41760" cy="2397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64AAD02-F75A-9345-FEA7-A62EB944968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777651" y="5805022"/>
                  <a:ext cx="774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A6E98C9-5B13-C427-4039-807908AE784A}"/>
                    </a:ext>
                  </a:extLst>
                </p14:cNvPr>
                <p14:cNvContentPartPr/>
                <p14:nvPr/>
              </p14:nvContentPartPr>
              <p14:xfrm>
                <a:off x="10753171" y="5743102"/>
                <a:ext cx="138960" cy="63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A6E98C9-5B13-C427-4039-807908AE784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735531" y="5725462"/>
                  <a:ext cx="1746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4BD75AE-9DD4-F996-B050-5975C7123D49}"/>
                    </a:ext>
                  </a:extLst>
                </p14:cNvPr>
                <p14:cNvContentPartPr/>
                <p14:nvPr/>
              </p14:nvContentPartPr>
              <p14:xfrm>
                <a:off x="10814371" y="5900062"/>
                <a:ext cx="207360" cy="1591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4BD75AE-9DD4-F996-B050-5975C7123D4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796371" y="5882062"/>
                  <a:ext cx="2430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0DCE08E-F2EA-CB45-0A61-842B30A64264}"/>
                    </a:ext>
                  </a:extLst>
                </p14:cNvPr>
                <p14:cNvContentPartPr/>
                <p14:nvPr/>
              </p14:nvContentPartPr>
              <p14:xfrm>
                <a:off x="10969531" y="5857222"/>
                <a:ext cx="46800" cy="75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0DCE08E-F2EA-CB45-0A61-842B30A6426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951531" y="5839222"/>
                  <a:ext cx="824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071235E-042D-7DB1-2138-6287BA426259}"/>
                    </a:ext>
                  </a:extLst>
                </p14:cNvPr>
                <p14:cNvContentPartPr/>
                <p14:nvPr/>
              </p14:nvContentPartPr>
              <p14:xfrm>
                <a:off x="11065291" y="5870182"/>
                <a:ext cx="387000" cy="145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071235E-042D-7DB1-2138-6287BA42625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047291" y="5852182"/>
                  <a:ext cx="4226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8934FBB-7C0A-979F-3D7C-69492C2EA2BE}"/>
                    </a:ext>
                  </a:extLst>
                </p14:cNvPr>
                <p14:cNvContentPartPr/>
                <p14:nvPr/>
              </p14:nvContentPartPr>
              <p14:xfrm>
                <a:off x="11444371" y="5766142"/>
                <a:ext cx="22680" cy="2822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8934FBB-7C0A-979F-3D7C-69492C2EA2B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426371" y="5748142"/>
                  <a:ext cx="583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17B1A7E-6C32-3804-26AA-329F33C2F242}"/>
                    </a:ext>
                  </a:extLst>
                </p14:cNvPr>
                <p14:cNvContentPartPr/>
                <p14:nvPr/>
              </p14:nvContentPartPr>
              <p14:xfrm>
                <a:off x="11638411" y="5907262"/>
                <a:ext cx="57960" cy="3362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17B1A7E-6C32-3804-26AA-329F33C2F24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620771" y="5889262"/>
                  <a:ext cx="936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9D9090C-7574-6BE5-1260-CE21240685FE}"/>
                    </a:ext>
                  </a:extLst>
                </p14:cNvPr>
                <p14:cNvContentPartPr/>
                <p14:nvPr/>
              </p14:nvContentPartPr>
              <p14:xfrm>
                <a:off x="11663251" y="5778022"/>
                <a:ext cx="60480" cy="280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9D9090C-7574-6BE5-1260-CE21240685F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645251" y="5760022"/>
                  <a:ext cx="96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9E6F570-32FC-02A6-A76C-422E67FE26ED}"/>
                    </a:ext>
                  </a:extLst>
                </p14:cNvPr>
                <p14:cNvContentPartPr/>
                <p14:nvPr/>
              </p14:nvContentPartPr>
              <p14:xfrm>
                <a:off x="11780251" y="5820142"/>
                <a:ext cx="171000" cy="1533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9E6F570-32FC-02A6-A76C-422E67FE26ED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762611" y="5802142"/>
                  <a:ext cx="2066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11E4A73E-B4BD-C36A-1CF9-D21EC8A7EDB2}"/>
                    </a:ext>
                  </a:extLst>
                </p14:cNvPr>
                <p14:cNvContentPartPr/>
                <p14:nvPr/>
              </p14:nvContentPartPr>
              <p14:xfrm>
                <a:off x="11905531" y="5783062"/>
                <a:ext cx="75240" cy="90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11E4A73E-B4BD-C36A-1CF9-D21EC8A7EDB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887891" y="5765422"/>
                  <a:ext cx="1108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3BBAD3C-CF92-A2B9-FDE7-724C22FDC5D6}"/>
                    </a:ext>
                  </a:extLst>
                </p14:cNvPr>
                <p14:cNvContentPartPr/>
                <p14:nvPr/>
              </p14:nvContentPartPr>
              <p14:xfrm>
                <a:off x="11993371" y="5797462"/>
                <a:ext cx="144000" cy="1670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3BBAD3C-CF92-A2B9-FDE7-724C22FDC5D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975731" y="5779822"/>
                  <a:ext cx="1796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91A0C45-B962-5957-6F0A-B5DFB40F1FB9}"/>
                    </a:ext>
                  </a:extLst>
                </p14:cNvPr>
                <p14:cNvContentPartPr/>
                <p14:nvPr/>
              </p14:nvContentPartPr>
              <p14:xfrm>
                <a:off x="12098491" y="5613142"/>
                <a:ext cx="245520" cy="3214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91A0C45-B962-5957-6F0A-B5DFB40F1FB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2080851" y="5595502"/>
                  <a:ext cx="281160" cy="35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DBC2B5-58CB-180F-42D9-4EBA630CF3C3}"/>
                  </a:ext>
                </a:extLst>
              </p14:cNvPr>
              <p14:cNvContentPartPr/>
              <p14:nvPr/>
            </p14:nvContentPartPr>
            <p14:xfrm>
              <a:off x="9458261" y="2972659"/>
              <a:ext cx="171720" cy="27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DBC2B5-58CB-180F-42D9-4EBA630CF3C3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9449621" y="2964019"/>
                <a:ext cx="189360" cy="29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BEFE961-D113-1906-0330-0778516B2647}"/>
              </a:ext>
            </a:extLst>
          </p:cNvPr>
          <p:cNvGrpSpPr/>
          <p:nvPr/>
        </p:nvGrpSpPr>
        <p:grpSpPr>
          <a:xfrm>
            <a:off x="7937261" y="3959419"/>
            <a:ext cx="214200" cy="270000"/>
            <a:chOff x="7937261" y="3959419"/>
            <a:chExt cx="214200" cy="27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57615DC-C927-D365-D68C-D406B67EE4E7}"/>
                    </a:ext>
                  </a:extLst>
                </p14:cNvPr>
                <p14:cNvContentPartPr/>
                <p14:nvPr/>
              </p14:nvContentPartPr>
              <p14:xfrm>
                <a:off x="7937261" y="3959419"/>
                <a:ext cx="165600" cy="241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57615DC-C927-D365-D68C-D406B67EE4E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928621" y="3950779"/>
                  <a:ext cx="1832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47FCFC3-CC80-B3EF-04A7-12371B8BD25A}"/>
                    </a:ext>
                  </a:extLst>
                </p14:cNvPr>
                <p14:cNvContentPartPr/>
                <p14:nvPr/>
              </p14:nvContentPartPr>
              <p14:xfrm>
                <a:off x="8114021" y="4096939"/>
                <a:ext cx="37440" cy="132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47FCFC3-CC80-B3EF-04A7-12371B8BD25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105381" y="4087939"/>
                  <a:ext cx="5508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55ABB1-E7E0-7166-46D6-5724CD058EB4}"/>
              </a:ext>
            </a:extLst>
          </p:cNvPr>
          <p:cNvGrpSpPr/>
          <p:nvPr/>
        </p:nvGrpSpPr>
        <p:grpSpPr>
          <a:xfrm>
            <a:off x="9477341" y="4819459"/>
            <a:ext cx="371160" cy="293400"/>
            <a:chOff x="9477341" y="4819459"/>
            <a:chExt cx="371160" cy="29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E2C7CAD-512C-8605-37C3-3B66B78666D7}"/>
                    </a:ext>
                  </a:extLst>
                </p14:cNvPr>
                <p14:cNvContentPartPr/>
                <p14:nvPr/>
              </p14:nvContentPartPr>
              <p14:xfrm>
                <a:off x="9477341" y="4819459"/>
                <a:ext cx="192960" cy="274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E2C7CAD-512C-8605-37C3-3B66B78666D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468341" y="4810459"/>
                  <a:ext cx="2106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4139DE-E47C-C0CD-0414-175D7321DC47}"/>
                    </a:ext>
                  </a:extLst>
                </p14:cNvPr>
                <p14:cNvContentPartPr/>
                <p14:nvPr/>
              </p14:nvContentPartPr>
              <p14:xfrm>
                <a:off x="9646541" y="4997299"/>
                <a:ext cx="201960" cy="115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4139DE-E47C-C0CD-0414-175D7321DC4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637541" y="4988659"/>
                  <a:ext cx="21960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6B030D-157A-AB52-233F-8B8D4F1F7CFF}"/>
              </a:ext>
            </a:extLst>
          </p:cNvPr>
          <p:cNvGrpSpPr/>
          <p:nvPr/>
        </p:nvGrpSpPr>
        <p:grpSpPr>
          <a:xfrm>
            <a:off x="9354581" y="5753659"/>
            <a:ext cx="372600" cy="296640"/>
            <a:chOff x="9354581" y="5753659"/>
            <a:chExt cx="372600" cy="2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E30E9A7-6D1D-8908-384D-7D0EF1CADB87}"/>
                    </a:ext>
                  </a:extLst>
                </p14:cNvPr>
                <p14:cNvContentPartPr/>
                <p14:nvPr/>
              </p14:nvContentPartPr>
              <p14:xfrm>
                <a:off x="9354581" y="5753659"/>
                <a:ext cx="181440" cy="282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E30E9A7-6D1D-8908-384D-7D0EF1CADB8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345941" y="5744659"/>
                  <a:ext cx="1990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E133D18-A1C0-E912-8201-682BDFD4922B}"/>
                    </a:ext>
                  </a:extLst>
                </p14:cNvPr>
                <p14:cNvContentPartPr/>
                <p14:nvPr/>
              </p14:nvContentPartPr>
              <p14:xfrm>
                <a:off x="9608381" y="5887939"/>
                <a:ext cx="118800" cy="162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E133D18-A1C0-E912-8201-682BDFD4922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599381" y="5879299"/>
                  <a:ext cx="136440" cy="18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85704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7403"/>
          <a:stretch/>
        </p:blipFill>
        <p:spPr>
          <a:xfrm flipH="1">
            <a:off x="8028878" y="3815740"/>
            <a:ext cx="4043595" cy="15892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988" y="2193005"/>
            <a:ext cx="4105275" cy="1533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>
            <a:normAutofit/>
          </a:bodyPr>
          <a:lstStyle/>
          <a:p>
            <a:r>
              <a:rPr lang="en-US" sz="4000" dirty="0"/>
              <a:t>Kinematics of 5DOF Spatial Manipulator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2030"/>
                <a:ext cx="10515600" cy="499493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Inverse Kinematics</a:t>
                </a:r>
                <a:r>
                  <a:rPr lang="en-US" dirty="0"/>
                  <a:t>: Given coordinate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, and global rotation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we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Spherical wrist</a:t>
                </a:r>
              </a:p>
              <a:p>
                <a:pPr lvl="1"/>
                <a:r>
                  <a:rPr lang="en-US" dirty="0"/>
                  <a:t>The joints in the kinematic chain between the</a:t>
                </a:r>
              </a:p>
              <a:p>
                <a:pPr marL="457200" lvl="1" indent="0">
                  <a:buNone/>
                </a:pPr>
                <a:r>
                  <a:rPr lang="en-US" dirty="0"/>
                  <a:t>arm and the end-effector are refereed as the wrist.</a:t>
                </a:r>
              </a:p>
              <a:p>
                <a:pPr lvl="1"/>
                <a:r>
                  <a:rPr lang="en-US" dirty="0"/>
                  <a:t>The wrist joints are nearly always revolute.</a:t>
                </a:r>
              </a:p>
              <a:p>
                <a:pPr lvl="1"/>
                <a:r>
                  <a:rPr lang="en-US" dirty="0"/>
                  <a:t>It is common to attach a spherical wrist to the manipulator</a:t>
                </a:r>
              </a:p>
              <a:p>
                <a:pPr marL="457200" lvl="1" indent="0">
                  <a:buNone/>
                </a:pPr>
                <a:r>
                  <a:rPr lang="en-US" dirty="0"/>
                  <a:t>end to allow the orientation of the end-effector.</a:t>
                </a:r>
              </a:p>
              <a:p>
                <a:pPr lvl="1"/>
                <a:r>
                  <a:rPr lang="en-US" dirty="0"/>
                  <a:t>In spherical wrist the axes of the three joints</a:t>
                </a:r>
              </a:p>
              <a:p>
                <a:pPr marL="457200" lvl="1" indent="0">
                  <a:buNone/>
                </a:pPr>
                <a:r>
                  <a:rPr lang="en-US" dirty="0"/>
                  <a:t>are intersecting at the wrist center point.</a:t>
                </a:r>
              </a:p>
              <a:p>
                <a:pPr lvl="1"/>
                <a:r>
                  <a:rPr lang="en-US" dirty="0"/>
                  <a:t>The spherical wrist simplify the robot kinematics. </a:t>
                </a:r>
              </a:p>
              <a:p>
                <a:pPr marL="457200" lvl="1" indent="0">
                  <a:buNone/>
                </a:pPr>
                <a:r>
                  <a:rPr lang="en-US" dirty="0"/>
                  <a:t>It allows the decoupling of the position and orientation</a:t>
                </a:r>
              </a:p>
              <a:p>
                <a:pPr marL="457200" lvl="1" indent="0">
                  <a:buNone/>
                </a:pPr>
                <a:r>
                  <a:rPr lang="en-US" dirty="0"/>
                  <a:t>in the Inverse Kinematic analysis.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2030"/>
                <a:ext cx="10515600" cy="4994934"/>
              </a:xfrm>
              <a:blipFill rotWithShape="0">
                <a:blip r:embed="rId5"/>
                <a:stretch>
                  <a:fillRect l="-1043" t="-2808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11353800" y="2970712"/>
            <a:ext cx="553792" cy="7558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353800" y="2983591"/>
            <a:ext cx="515155" cy="7429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D59BFC-5827-551C-6F67-27786D5CB050}"/>
                  </a:ext>
                </a:extLst>
              </p14:cNvPr>
              <p14:cNvContentPartPr/>
              <p14:nvPr/>
            </p14:nvContentPartPr>
            <p14:xfrm>
              <a:off x="6816240" y="1095840"/>
              <a:ext cx="4462560" cy="588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D59BFC-5827-551C-6F67-27786D5CB0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06880" y="1086480"/>
                <a:ext cx="4481280" cy="60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5057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789" y="2819271"/>
            <a:ext cx="3716377" cy="33576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r>
              <a:rPr lang="en-US" sz="4000" dirty="0"/>
              <a:t>Kinematics of 5DOF Spatial Manipulator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5415"/>
                <a:ext cx="10515600" cy="467154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Kinematic Decoupling</a:t>
                </a:r>
                <a:r>
                  <a:rPr lang="en-US" dirty="0"/>
                  <a:t>: Given the desired end-effector pose: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problem of inverse kinematics is quite difficult</a:t>
                </a:r>
              </a:p>
              <a:p>
                <a:r>
                  <a:rPr lang="en-US" dirty="0"/>
                  <a:t>If the manipulator has</a:t>
                </a:r>
              </a:p>
              <a:p>
                <a:pPr lvl="1"/>
                <a:r>
                  <a:rPr lang="en-US" dirty="0"/>
                  <a:t>The last two joint axes intersecting at one point </a:t>
                </a:r>
              </a:p>
              <a:p>
                <a:pPr marL="457200" lvl="1" indent="0">
                  <a:buNone/>
                </a:pPr>
                <a:r>
                  <a:rPr lang="en-US" dirty="0"/>
                  <a:t>(spherical wrist)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Then the problem is decoupled into two sub-problems:</a:t>
                </a:r>
              </a:p>
              <a:p>
                <a:pPr lvl="1"/>
                <a:r>
                  <a:rPr lang="en-US" dirty="0"/>
                  <a:t>Inverse position kinematics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Inverse orientation kinematics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5415"/>
                <a:ext cx="10515600" cy="4671548"/>
              </a:xfrm>
              <a:blipFill rotWithShape="0">
                <a:blip r:embed="rId4"/>
                <a:stretch>
                  <a:fillRect l="-1217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8826339" y="5993650"/>
            <a:ext cx="431443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811373" y="5457005"/>
            <a:ext cx="14966" cy="51717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8662962" y="5963024"/>
            <a:ext cx="154546" cy="38120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993191" y="3601777"/>
            <a:ext cx="553792" cy="7558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993191" y="3614656"/>
            <a:ext cx="515155" cy="7429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589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Kinematics of 5DOF Spatial Manipulator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55947"/>
                <a:ext cx="10708783" cy="5036928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Calculation of wrist center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The position of the end-effector center,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, is</a:t>
                </a:r>
              </a:p>
              <a:p>
                <a:pPr marL="457200" lvl="1" indent="0">
                  <a:buNone/>
                </a:pPr>
                <a:r>
                  <a:rPr lang="en-US" dirty="0"/>
                  <a:t>obtained by a translation of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are on the same axis, we</a:t>
                </a:r>
              </a:p>
              <a:p>
                <a:pPr marL="457200" lvl="1" indent="0">
                  <a:buNone/>
                </a:pPr>
                <a:r>
                  <a:rPr lang="en-US" dirty="0"/>
                  <a:t>can choose the second column of the desired rotation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06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as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w.r.t. base frame.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Required	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	</a:t>
                </a:r>
              </a:p>
              <a:p>
                <a:pPr lvl="1"/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can be found by following inverse</a:t>
                </a:r>
              </a:p>
              <a:p>
                <a:pPr marL="457200" lvl="1" indent="0">
                  <a:buNone/>
                </a:pPr>
                <a:r>
                  <a:rPr lang="en-US" dirty="0"/>
                  <a:t>Kinematics of 4DOF manipulator.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55947"/>
                <a:ext cx="10708783" cy="5036928"/>
              </a:xfrm>
              <a:blipFill>
                <a:blip r:embed="rId3"/>
                <a:stretch>
                  <a:fillRect l="-1138" t="-2906" b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648" y="2819271"/>
            <a:ext cx="3496174" cy="315874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1189836" y="3588898"/>
            <a:ext cx="553792" cy="7558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1189836" y="3588898"/>
            <a:ext cx="515155" cy="7429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002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4894</TotalTime>
  <Words>1519</Words>
  <Application>Microsoft Office PowerPoint</Application>
  <PresentationFormat>Widescreen</PresentationFormat>
  <Paragraphs>316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2_Office Theme</vt:lpstr>
      <vt:lpstr>Kinematics for 5DOF and 6DOF Manipulator</vt:lpstr>
      <vt:lpstr>Review of DH-parameters</vt:lpstr>
      <vt:lpstr>Denavit-Hartenberg Parameters</vt:lpstr>
      <vt:lpstr>PowerPoint Presentation</vt:lpstr>
      <vt:lpstr>Kinematics of 5DOF Spatial Manipulator</vt:lpstr>
      <vt:lpstr>PowerPoint Presentation</vt:lpstr>
      <vt:lpstr>Kinematics of 5DOF Spatial Manipulator</vt:lpstr>
      <vt:lpstr>Kinematics of 5DOF Spatial Manipulator</vt:lpstr>
      <vt:lpstr>Kinematics of 5DOF Spatial Manipulator</vt:lpstr>
      <vt:lpstr>Kinematics of 5DOF Spatial Manipulator</vt:lpstr>
      <vt:lpstr>Kinematics of 5DOF Spatial Manipulator</vt:lpstr>
      <vt:lpstr>Kinematics of 5DOF Spatial Manipulator</vt:lpstr>
      <vt:lpstr>Kinematics of 5DOF Spatial Manipulator</vt:lpstr>
      <vt:lpstr>Kinematics of 5DOF Spatial Manipulator</vt:lpstr>
      <vt:lpstr>Kinematics of 6DOF Spatial Manipulator</vt:lpstr>
      <vt:lpstr>PowerPoint Presentation</vt:lpstr>
      <vt:lpstr>Kinematics of 6DOF Spatial Manipulator</vt:lpstr>
      <vt:lpstr>Kinematics of 6DOF Spatial Manipulator</vt:lpstr>
      <vt:lpstr>Kinematics of 6DOF Spatial Manipulator</vt:lpstr>
      <vt:lpstr>Kinematics of 6DOF Spatial Manipulator</vt:lpstr>
      <vt:lpstr>Kinematics of 6DOF Spatial Manipulator</vt:lpstr>
      <vt:lpstr>Assignment 3</vt:lpstr>
      <vt:lpstr>Kinematics of 6DOF Spatial Manipulator</vt:lpstr>
      <vt:lpstr>Kinematics of 6DOF Spatial Manipulator</vt:lpstr>
      <vt:lpstr>Find θ_6</vt:lpstr>
      <vt:lpstr>Assignment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Kinematics for 5DOF and 6DOF Manipulator</dc:title>
  <dc:creator>I.T.C</dc:creator>
  <cp:lastModifiedBy>Sarot SRANG</cp:lastModifiedBy>
  <cp:revision>83</cp:revision>
  <dcterms:created xsi:type="dcterms:W3CDTF">2020-06-02T04:13:49Z</dcterms:created>
  <dcterms:modified xsi:type="dcterms:W3CDTF">2024-06-16T15:20:29Z</dcterms:modified>
</cp:coreProperties>
</file>