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4"/>
  </p:sldMasterIdLst>
  <p:notesMasterIdLst>
    <p:notesMasterId r:id="rId30"/>
  </p:notesMasterIdLst>
  <p:sldIdLst>
    <p:sldId id="267" r:id="rId5"/>
    <p:sldId id="268" r:id="rId6"/>
    <p:sldId id="262" r:id="rId7"/>
    <p:sldId id="283" r:id="rId8"/>
    <p:sldId id="284" r:id="rId9"/>
    <p:sldId id="264" r:id="rId10"/>
    <p:sldId id="265" r:id="rId11"/>
    <p:sldId id="285" r:id="rId12"/>
    <p:sldId id="286" r:id="rId13"/>
    <p:sldId id="287" r:id="rId14"/>
    <p:sldId id="263" r:id="rId15"/>
    <p:sldId id="288" r:id="rId16"/>
    <p:sldId id="289" r:id="rId17"/>
    <p:sldId id="290" r:id="rId18"/>
    <p:sldId id="291" r:id="rId19"/>
    <p:sldId id="259" r:id="rId20"/>
    <p:sldId id="292" r:id="rId21"/>
    <p:sldId id="299" r:id="rId22"/>
    <p:sldId id="300" r:id="rId23"/>
    <p:sldId id="301" r:id="rId24"/>
    <p:sldId id="302" r:id="rId25"/>
    <p:sldId id="295" r:id="rId26"/>
    <p:sldId id="296" r:id="rId27"/>
    <p:sldId id="304" r:id="rId28"/>
    <p:sldId id="303" r:id="rId29"/>
  </p:sldIdLst>
  <p:sldSz cx="12192000" cy="6858000"/>
  <p:notesSz cx="6858000" cy="9144000"/>
  <p:embeddedFontLst>
    <p:embeddedFont>
      <p:font typeface="Acumin Pro" panose="020B0604020202020204" charset="0"/>
      <p:regular r:id="rId31"/>
      <p:bold r:id="rId32"/>
      <p:italic r:id="rId33"/>
      <p:boldItalic r:id="rId34"/>
    </p:embeddedFont>
    <p:embeddedFont>
      <p:font typeface="Acumin Pro Condensed Semibold" panose="020B0604020202020204" charset="0"/>
      <p:regular r:id="rId35"/>
      <p:bold r:id="rId36"/>
      <p:italic r:id="rId37"/>
      <p:boldItalic r:id="rId38"/>
    </p:embeddedFont>
    <p:embeddedFont>
      <p:font typeface="Avenir Next LT Pro" panose="020B0504020202020204" pitchFamily="34" charset="0"/>
      <p:regular r:id="rId39"/>
      <p:bold r:id="rId40"/>
      <p:italic r:id="rId41"/>
      <p:boldItalic r:id="rId42"/>
    </p:embeddedFont>
    <p:embeddedFont>
      <p:font typeface="Franklin Gothic Book" panose="020B0503020102020204" pitchFamily="34" charset="0"/>
      <p:regular r:id="rId43"/>
      <p:italic r:id="rId44"/>
    </p:embeddedFont>
    <p:embeddedFont>
      <p:font typeface="Franklin Gothic Medium" panose="020B0603020102020204" pitchFamily="34" charset="0"/>
      <p:regular r:id="rId45"/>
      <p:italic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31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6CE219-6CB4-4D82-2315-C217F06FFCCD}" name="Hiller, Kelly R" initials="HKR" userId="S::khiller@purdue.edu::b25b1487-7f5e-4b7f-a0b2-f8bcb0b1ea5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FB991"/>
    <a:srgbClr val="DDB945"/>
    <a:srgbClr val="EBD9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A7E76-EC1B-2C4D-8D49-EEE967862D0F}" v="375" dt="2024-10-02T04:07:06.754"/>
    <p1510:client id="{3B437EC8-0530-5DEA-1BD5-16F11900696D}" v="213" dt="2024-10-01T19:53:24.437"/>
    <p1510:client id="{97C05020-AD5A-DB4E-A05E-C1CE21A6F31C}" v="520" dt="2024-10-01T23:28:05.967"/>
    <p1510:client id="{A03E04CB-75F8-0DA1-5A07-6FC76DE033EF}" v="908" dt="2024-10-02T03:59:33.491"/>
    <p1510:client id="{D2DC7FB8-8D7A-E6F5-A53B-BC8A1EB608EF}" v="69" dt="2024-10-01T23:34:33.704"/>
    <p1510:client id="{E8520E10-BD30-3886-B44D-3ED74644D5F9}" v="69" dt="2024-10-01T19:03:07.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80"/>
        <p:guide pos="312"/>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font" Target="fonts/font14.fntdata"/><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6.xml"/><Relationship Id="rId41"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s>
</file>

<file path=ppt/diagrams/_rels/data5.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ata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413796-4B0D-4712-8699-25DFD86324A5}"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DFF1CBDE-97CD-4CE6-BE7B-186EE4504C1C}">
      <dgm:prSet/>
      <dgm:spPr/>
      <dgm:t>
        <a:bodyPr/>
        <a:lstStyle/>
        <a:p>
          <a:r>
            <a:rPr lang="en-US" b="0" i="0" baseline="0"/>
            <a:t>Creating the problem statement</a:t>
          </a:r>
          <a:endParaRPr lang="en-US"/>
        </a:p>
      </dgm:t>
    </dgm:pt>
    <dgm:pt modelId="{C25F575F-AA23-431F-8F71-3C6266D38597}" type="parTrans" cxnId="{25D838FF-9FFD-48BF-91A8-AC3648C9D5F2}">
      <dgm:prSet/>
      <dgm:spPr/>
      <dgm:t>
        <a:bodyPr/>
        <a:lstStyle/>
        <a:p>
          <a:endParaRPr lang="en-US"/>
        </a:p>
      </dgm:t>
    </dgm:pt>
    <dgm:pt modelId="{C18E8258-ACA9-4613-8BE0-20742C8955F2}" type="sibTrans" cxnId="{25D838FF-9FFD-48BF-91A8-AC3648C9D5F2}">
      <dgm:prSet/>
      <dgm:spPr/>
      <dgm:t>
        <a:bodyPr/>
        <a:lstStyle/>
        <a:p>
          <a:endParaRPr lang="en-US"/>
        </a:p>
      </dgm:t>
    </dgm:pt>
    <dgm:pt modelId="{8A4CEE68-EE20-4762-AD0F-E6C84F279BAF}">
      <dgm:prSet/>
      <dgm:spPr/>
      <dgm:t>
        <a:bodyPr/>
        <a:lstStyle/>
        <a:p>
          <a:r>
            <a:rPr lang="en-US" b="0" i="0" baseline="0"/>
            <a:t>Data Collection and Analysis :</a:t>
          </a:r>
          <a:endParaRPr lang="en-US"/>
        </a:p>
      </dgm:t>
    </dgm:pt>
    <dgm:pt modelId="{5143F963-B58E-46A9-B517-E28EAC6FAA0B}" type="parTrans" cxnId="{CCBC22BA-A8E0-4254-A3C6-AAF5CD0E2D03}">
      <dgm:prSet/>
      <dgm:spPr/>
      <dgm:t>
        <a:bodyPr/>
        <a:lstStyle/>
        <a:p>
          <a:endParaRPr lang="en-US"/>
        </a:p>
      </dgm:t>
    </dgm:pt>
    <dgm:pt modelId="{0069F92E-DA9E-4CC9-82FA-47CB533364DE}" type="sibTrans" cxnId="{CCBC22BA-A8E0-4254-A3C6-AAF5CD0E2D03}">
      <dgm:prSet/>
      <dgm:spPr/>
      <dgm:t>
        <a:bodyPr/>
        <a:lstStyle/>
        <a:p>
          <a:endParaRPr lang="en-US"/>
        </a:p>
      </dgm:t>
    </dgm:pt>
    <dgm:pt modelId="{6B5FF5C3-AA0D-496C-A620-1AB306A0FF04}">
      <dgm:prSet custT="1"/>
      <dgm:spPr/>
      <dgm:t>
        <a:bodyPr/>
        <a:lstStyle/>
        <a:p>
          <a:r>
            <a:rPr lang="en-US" sz="1400" b="0" i="0" kern="1200" baseline="0">
              <a:solidFill>
                <a:schemeClr val="tx1"/>
              </a:solidFill>
              <a:latin typeface="Acumin Pro" panose="020B0504020202020204" pitchFamily="34" charset="77"/>
              <a:ea typeface="+mn-ea"/>
              <a:cs typeface="+mn-cs"/>
            </a:rPr>
            <a:t>Profit and Sales (before and after implementing data driven process)</a:t>
          </a:r>
        </a:p>
      </dgm:t>
    </dgm:pt>
    <dgm:pt modelId="{452FB99D-5CF2-4E79-A0D8-4ECF6EC537CB}" type="parTrans" cxnId="{A19E8CBB-8772-4CAE-A580-96405502B802}">
      <dgm:prSet/>
      <dgm:spPr/>
      <dgm:t>
        <a:bodyPr/>
        <a:lstStyle/>
        <a:p>
          <a:endParaRPr lang="en-US"/>
        </a:p>
      </dgm:t>
    </dgm:pt>
    <dgm:pt modelId="{B0430162-A957-4A95-A411-937741BC6699}" type="sibTrans" cxnId="{A19E8CBB-8772-4CAE-A580-96405502B802}">
      <dgm:prSet/>
      <dgm:spPr/>
      <dgm:t>
        <a:bodyPr/>
        <a:lstStyle/>
        <a:p>
          <a:endParaRPr lang="en-US"/>
        </a:p>
      </dgm:t>
    </dgm:pt>
    <dgm:pt modelId="{B5248EF1-1AEE-4CE6-BC49-D1184858C3F3}">
      <dgm:prSet custT="1"/>
      <dgm:spPr/>
      <dgm:t>
        <a:bodyPr/>
        <a:lstStyle/>
        <a:p>
          <a:r>
            <a:rPr lang="en-US" sz="1400" b="0" i="0" kern="1200" baseline="0">
              <a:solidFill>
                <a:schemeClr val="tx1"/>
              </a:solidFill>
              <a:latin typeface="Acumin Pro" panose="020B0504020202020204" pitchFamily="34" charset="77"/>
              <a:ea typeface="+mn-ea"/>
              <a:cs typeface="+mn-cs"/>
            </a:rPr>
            <a:t>Trends and Review Analysis</a:t>
          </a:r>
        </a:p>
      </dgm:t>
    </dgm:pt>
    <dgm:pt modelId="{7B4C4B1B-8A25-4D57-998D-E0E8B740C4AA}" type="parTrans" cxnId="{74F89BB3-6D3E-440E-BCED-A64FA185BDAE}">
      <dgm:prSet/>
      <dgm:spPr/>
      <dgm:t>
        <a:bodyPr/>
        <a:lstStyle/>
        <a:p>
          <a:endParaRPr lang="en-US"/>
        </a:p>
      </dgm:t>
    </dgm:pt>
    <dgm:pt modelId="{4FBD8DA6-A5F1-458F-9FC0-5035D7616069}" type="sibTrans" cxnId="{74F89BB3-6D3E-440E-BCED-A64FA185BDAE}">
      <dgm:prSet/>
      <dgm:spPr/>
      <dgm:t>
        <a:bodyPr/>
        <a:lstStyle/>
        <a:p>
          <a:endParaRPr lang="en-US"/>
        </a:p>
      </dgm:t>
    </dgm:pt>
    <dgm:pt modelId="{B5EAFD02-80F1-41A2-AE2B-6A486F63E7CE}">
      <dgm:prSet/>
      <dgm:spPr/>
      <dgm:t>
        <a:bodyPr/>
        <a:lstStyle/>
        <a:p>
          <a:r>
            <a:rPr lang="en-US" b="0" i="0" baseline="0"/>
            <a:t>Impact of Big Data Marketing</a:t>
          </a:r>
          <a:endParaRPr lang="en-US"/>
        </a:p>
      </dgm:t>
    </dgm:pt>
    <dgm:pt modelId="{13271A6F-0069-44CB-A0D3-9AC7BA0AFC2C}" type="parTrans" cxnId="{8FC39B6F-620E-47A7-8098-F6C0B1A08128}">
      <dgm:prSet/>
      <dgm:spPr/>
      <dgm:t>
        <a:bodyPr/>
        <a:lstStyle/>
        <a:p>
          <a:endParaRPr lang="en-US"/>
        </a:p>
      </dgm:t>
    </dgm:pt>
    <dgm:pt modelId="{EA9F4713-38C9-4CD3-9496-507998422E91}" type="sibTrans" cxnId="{8FC39B6F-620E-47A7-8098-F6C0B1A08128}">
      <dgm:prSet/>
      <dgm:spPr/>
      <dgm:t>
        <a:bodyPr/>
        <a:lstStyle/>
        <a:p>
          <a:endParaRPr lang="en-US"/>
        </a:p>
      </dgm:t>
    </dgm:pt>
    <dgm:pt modelId="{59544D09-CD11-4342-832F-90C4436006F8}">
      <dgm:prSet custT="1"/>
      <dgm:spPr/>
      <dgm:t>
        <a:bodyPr/>
        <a:lstStyle/>
        <a:p>
          <a:pPr marL="171450" lvl="1" indent="-171450" algn="l" defTabSz="711200">
            <a:lnSpc>
              <a:spcPct val="90000"/>
            </a:lnSpc>
            <a:spcBef>
              <a:spcPct val="0"/>
            </a:spcBef>
            <a:spcAft>
              <a:spcPct val="15000"/>
            </a:spcAft>
            <a:buChar char="•"/>
          </a:pPr>
          <a:r>
            <a:rPr lang="en-IN" sz="1400" b="0" i="0" kern="1200" baseline="0">
              <a:solidFill>
                <a:srgbClr val="000000"/>
              </a:solidFill>
              <a:latin typeface="Acumin Pro" panose="020B0504020202020204" pitchFamily="34" charset="77"/>
              <a:ea typeface="+mn-ea"/>
              <a:cs typeface="+mn-cs"/>
            </a:rPr>
            <a:t>How did Gap leverage Big Data and predictive analytics to not only optimize operations but also predict consumer trends and rejuvenate its brand, without sacrificing the creative edge that has historically defined its identity.</a:t>
          </a:r>
          <a:endParaRPr lang="en-US" sz="1400" b="0" i="0" kern="1200" baseline="0">
            <a:solidFill>
              <a:srgbClr val="000000"/>
            </a:solidFill>
            <a:latin typeface="Acumin Pro" panose="020B0504020202020204" pitchFamily="34" charset="77"/>
            <a:ea typeface="+mn-ea"/>
            <a:cs typeface="+mn-cs"/>
          </a:endParaRPr>
        </a:p>
      </dgm:t>
    </dgm:pt>
    <dgm:pt modelId="{3EB85972-5E07-6D42-BB84-68AB26BA643A}" type="parTrans" cxnId="{75D09745-45BA-9D4A-8DCF-99955346F705}">
      <dgm:prSet/>
      <dgm:spPr/>
      <dgm:t>
        <a:bodyPr/>
        <a:lstStyle/>
        <a:p>
          <a:endParaRPr lang="en-GB"/>
        </a:p>
      </dgm:t>
    </dgm:pt>
    <dgm:pt modelId="{F06E299C-6BAC-1445-B29A-DF7E5040106F}" type="sibTrans" cxnId="{75D09745-45BA-9D4A-8DCF-99955346F705}">
      <dgm:prSet/>
      <dgm:spPr/>
      <dgm:t>
        <a:bodyPr/>
        <a:lstStyle/>
        <a:p>
          <a:endParaRPr lang="en-GB"/>
        </a:p>
      </dgm:t>
    </dgm:pt>
    <dgm:pt modelId="{A414B984-DD6C-6F41-8770-260429159F61}">
      <dgm:prSet custT="1"/>
      <dgm:spPr/>
      <dgm:t>
        <a:bodyPr/>
        <a:lstStyle/>
        <a:p>
          <a:r>
            <a:rPr lang="en-US" sz="1400" b="0" i="0" kern="1200" baseline="0">
              <a:solidFill>
                <a:schemeClr val="tx1"/>
              </a:solidFill>
              <a:latin typeface="Acumin Pro" panose="020B0504020202020204" pitchFamily="34" charset="77"/>
              <a:ea typeface="+mn-ea"/>
              <a:cs typeface="+mn-cs"/>
            </a:rPr>
            <a:t>Social Media Analysis</a:t>
          </a:r>
        </a:p>
      </dgm:t>
    </dgm:pt>
    <dgm:pt modelId="{E75B8B59-4926-6F43-BA4C-D007B6560961}" type="parTrans" cxnId="{2C03DB7D-4899-E94D-88D6-BD6F6B9292BB}">
      <dgm:prSet/>
      <dgm:spPr/>
      <dgm:t>
        <a:bodyPr/>
        <a:lstStyle/>
        <a:p>
          <a:endParaRPr lang="en-GB"/>
        </a:p>
      </dgm:t>
    </dgm:pt>
    <dgm:pt modelId="{41B13BDF-F869-D64B-B498-265D76B061FE}" type="sibTrans" cxnId="{2C03DB7D-4899-E94D-88D6-BD6F6B9292BB}">
      <dgm:prSet/>
      <dgm:spPr/>
      <dgm:t>
        <a:bodyPr/>
        <a:lstStyle/>
        <a:p>
          <a:endParaRPr lang="en-GB"/>
        </a:p>
      </dgm:t>
    </dgm:pt>
    <dgm:pt modelId="{7A51D381-6084-1C40-BF8C-113A777A0E99}">
      <dgm:prSet custT="1"/>
      <dgm:spPr/>
      <dgm:t>
        <a:bodyPr/>
        <a:lstStyle/>
        <a:p>
          <a:r>
            <a:rPr lang="en-IN" sz="1400" b="0" i="0" kern="1200" baseline="0">
              <a:solidFill>
                <a:srgbClr val="000000"/>
              </a:solidFill>
              <a:latin typeface="Acumin Pro" panose="020B0504020202020204" pitchFamily="34" charset="77"/>
              <a:ea typeface="+mn-ea"/>
              <a:cs typeface="+mn-cs"/>
            </a:rPr>
            <a:t>Personalized Marketing Campaigns</a:t>
          </a:r>
          <a:endParaRPr lang="en-US" sz="1400" b="0" i="0" kern="1200" baseline="0">
            <a:solidFill>
              <a:srgbClr val="000000"/>
            </a:solidFill>
            <a:latin typeface="Acumin Pro" panose="020B0504020202020204" pitchFamily="34" charset="77"/>
            <a:ea typeface="+mn-ea"/>
            <a:cs typeface="+mn-cs"/>
          </a:endParaRPr>
        </a:p>
      </dgm:t>
    </dgm:pt>
    <dgm:pt modelId="{BA6E8DCD-1B95-894E-A19A-4C9C006CF500}" type="parTrans" cxnId="{3C73AB86-A9D1-C64B-87EE-B418A1212882}">
      <dgm:prSet/>
      <dgm:spPr/>
      <dgm:t>
        <a:bodyPr/>
        <a:lstStyle/>
        <a:p>
          <a:endParaRPr lang="en-GB"/>
        </a:p>
      </dgm:t>
    </dgm:pt>
    <dgm:pt modelId="{A29829B4-C55F-9E47-A6F2-8EEB2091E973}" type="sibTrans" cxnId="{3C73AB86-A9D1-C64B-87EE-B418A1212882}">
      <dgm:prSet/>
      <dgm:spPr/>
      <dgm:t>
        <a:bodyPr/>
        <a:lstStyle/>
        <a:p>
          <a:endParaRPr lang="en-GB"/>
        </a:p>
      </dgm:t>
    </dgm:pt>
    <dgm:pt modelId="{9E403BFE-9A6B-854C-BBB7-EEA2DFAABFC3}">
      <dgm:prSet custT="1"/>
      <dgm:spPr/>
      <dgm:t>
        <a:bodyPr/>
        <a:lstStyle/>
        <a:p>
          <a:r>
            <a:rPr lang="en-IN" sz="1400" b="0" i="0" kern="1200" baseline="0">
              <a:solidFill>
                <a:srgbClr val="000000"/>
              </a:solidFill>
              <a:latin typeface="Acumin Pro" panose="020B0504020202020204" pitchFamily="34" charset="77"/>
              <a:ea typeface="+mn-ea"/>
              <a:cs typeface="+mn-cs"/>
            </a:rPr>
            <a:t>Improved Demand Forecasting</a:t>
          </a:r>
        </a:p>
      </dgm:t>
    </dgm:pt>
    <dgm:pt modelId="{840F2F27-DF41-3344-881E-48BC0C4CD9D2}" type="parTrans" cxnId="{8DF6162B-E099-F347-A6B2-EAD7E1EBE97A}">
      <dgm:prSet/>
      <dgm:spPr/>
      <dgm:t>
        <a:bodyPr/>
        <a:lstStyle/>
        <a:p>
          <a:endParaRPr lang="en-GB"/>
        </a:p>
      </dgm:t>
    </dgm:pt>
    <dgm:pt modelId="{3AE2B36D-0CDF-D148-8DF5-D428AF94D3B0}" type="sibTrans" cxnId="{8DF6162B-E099-F347-A6B2-EAD7E1EBE97A}">
      <dgm:prSet/>
      <dgm:spPr/>
      <dgm:t>
        <a:bodyPr/>
        <a:lstStyle/>
        <a:p>
          <a:endParaRPr lang="en-GB"/>
        </a:p>
      </dgm:t>
    </dgm:pt>
    <dgm:pt modelId="{76623D73-061D-E64B-9FEF-F0116135DA61}">
      <dgm:prSet custT="1"/>
      <dgm:spPr/>
      <dgm:t>
        <a:bodyPr/>
        <a:lstStyle/>
        <a:p>
          <a:r>
            <a:rPr lang="en-IN" sz="1400" b="0" i="0" kern="1200" baseline="0">
              <a:solidFill>
                <a:srgbClr val="000000"/>
              </a:solidFill>
              <a:latin typeface="Acumin Pro" panose="020B0504020202020204" pitchFamily="34" charset="77"/>
              <a:ea typeface="+mn-ea"/>
              <a:cs typeface="+mn-cs"/>
            </a:rPr>
            <a:t>Enhanced Customer Retention</a:t>
          </a:r>
        </a:p>
      </dgm:t>
    </dgm:pt>
    <dgm:pt modelId="{14C97F89-3B7F-A341-B8EA-725A34A94A63}" type="parTrans" cxnId="{39E08DEE-4650-BD44-91A1-B081168F51F6}">
      <dgm:prSet/>
      <dgm:spPr/>
      <dgm:t>
        <a:bodyPr/>
        <a:lstStyle/>
        <a:p>
          <a:endParaRPr lang="en-GB"/>
        </a:p>
      </dgm:t>
    </dgm:pt>
    <dgm:pt modelId="{90623300-25C3-1648-B9D1-9B8678B3BE21}" type="sibTrans" cxnId="{39E08DEE-4650-BD44-91A1-B081168F51F6}">
      <dgm:prSet/>
      <dgm:spPr/>
      <dgm:t>
        <a:bodyPr/>
        <a:lstStyle/>
        <a:p>
          <a:endParaRPr lang="en-GB"/>
        </a:p>
      </dgm:t>
    </dgm:pt>
    <dgm:pt modelId="{E425F2CB-B210-4F42-AA60-29A98F547592}" type="pres">
      <dgm:prSet presAssocID="{95413796-4B0D-4712-8699-25DFD86324A5}" presName="linear" presStyleCnt="0">
        <dgm:presLayoutVars>
          <dgm:dir/>
          <dgm:animLvl val="lvl"/>
          <dgm:resizeHandles val="exact"/>
        </dgm:presLayoutVars>
      </dgm:prSet>
      <dgm:spPr/>
    </dgm:pt>
    <dgm:pt modelId="{B0B6213B-1743-994C-B4D7-020DE7AAD2DE}" type="pres">
      <dgm:prSet presAssocID="{DFF1CBDE-97CD-4CE6-BE7B-186EE4504C1C}" presName="parentLin" presStyleCnt="0"/>
      <dgm:spPr/>
    </dgm:pt>
    <dgm:pt modelId="{DC15928A-1C9A-8C48-B0D1-20A7A0012A52}" type="pres">
      <dgm:prSet presAssocID="{DFF1CBDE-97CD-4CE6-BE7B-186EE4504C1C}" presName="parentLeftMargin" presStyleLbl="node1" presStyleIdx="0" presStyleCnt="3"/>
      <dgm:spPr/>
    </dgm:pt>
    <dgm:pt modelId="{E77DF29A-5AF9-F046-B4E7-D28891451D07}" type="pres">
      <dgm:prSet presAssocID="{DFF1CBDE-97CD-4CE6-BE7B-186EE4504C1C}" presName="parentText" presStyleLbl="node1" presStyleIdx="0" presStyleCnt="3">
        <dgm:presLayoutVars>
          <dgm:chMax val="0"/>
          <dgm:bulletEnabled val="1"/>
        </dgm:presLayoutVars>
      </dgm:prSet>
      <dgm:spPr/>
    </dgm:pt>
    <dgm:pt modelId="{8F5A1596-222E-464A-88E1-AA457396A934}" type="pres">
      <dgm:prSet presAssocID="{DFF1CBDE-97CD-4CE6-BE7B-186EE4504C1C}" presName="negativeSpace" presStyleCnt="0"/>
      <dgm:spPr/>
    </dgm:pt>
    <dgm:pt modelId="{58322418-A0FF-224C-A99E-03E88CF5E2EC}" type="pres">
      <dgm:prSet presAssocID="{DFF1CBDE-97CD-4CE6-BE7B-186EE4504C1C}" presName="childText" presStyleLbl="conFgAcc1" presStyleIdx="0" presStyleCnt="3">
        <dgm:presLayoutVars>
          <dgm:bulletEnabled val="1"/>
        </dgm:presLayoutVars>
      </dgm:prSet>
      <dgm:spPr/>
    </dgm:pt>
    <dgm:pt modelId="{2E35C7C5-8968-3546-AC68-9F56D032065A}" type="pres">
      <dgm:prSet presAssocID="{C18E8258-ACA9-4613-8BE0-20742C8955F2}" presName="spaceBetweenRectangles" presStyleCnt="0"/>
      <dgm:spPr/>
    </dgm:pt>
    <dgm:pt modelId="{0D6554EF-2662-544E-A8B8-49C4E0EC67F9}" type="pres">
      <dgm:prSet presAssocID="{8A4CEE68-EE20-4762-AD0F-E6C84F279BAF}" presName="parentLin" presStyleCnt="0"/>
      <dgm:spPr/>
    </dgm:pt>
    <dgm:pt modelId="{F89D5912-C634-CA41-99D1-A0800BC46AC1}" type="pres">
      <dgm:prSet presAssocID="{8A4CEE68-EE20-4762-AD0F-E6C84F279BAF}" presName="parentLeftMargin" presStyleLbl="node1" presStyleIdx="0" presStyleCnt="3"/>
      <dgm:spPr/>
    </dgm:pt>
    <dgm:pt modelId="{2A3833BD-B308-C543-A19B-155DBEF042EB}" type="pres">
      <dgm:prSet presAssocID="{8A4CEE68-EE20-4762-AD0F-E6C84F279BAF}" presName="parentText" presStyleLbl="node1" presStyleIdx="1" presStyleCnt="3">
        <dgm:presLayoutVars>
          <dgm:chMax val="0"/>
          <dgm:bulletEnabled val="1"/>
        </dgm:presLayoutVars>
      </dgm:prSet>
      <dgm:spPr/>
    </dgm:pt>
    <dgm:pt modelId="{970C3B04-E58C-684B-BF23-CDCFE829F8DD}" type="pres">
      <dgm:prSet presAssocID="{8A4CEE68-EE20-4762-AD0F-E6C84F279BAF}" presName="negativeSpace" presStyleCnt="0"/>
      <dgm:spPr/>
    </dgm:pt>
    <dgm:pt modelId="{6BC055D3-3441-B248-96D2-F7A1C3ADFE3B}" type="pres">
      <dgm:prSet presAssocID="{8A4CEE68-EE20-4762-AD0F-E6C84F279BAF}" presName="childText" presStyleLbl="conFgAcc1" presStyleIdx="1" presStyleCnt="3">
        <dgm:presLayoutVars>
          <dgm:bulletEnabled val="1"/>
        </dgm:presLayoutVars>
      </dgm:prSet>
      <dgm:spPr/>
    </dgm:pt>
    <dgm:pt modelId="{06FAB5EF-22B4-2B47-AE93-915054B7D461}" type="pres">
      <dgm:prSet presAssocID="{0069F92E-DA9E-4CC9-82FA-47CB533364DE}" presName="spaceBetweenRectangles" presStyleCnt="0"/>
      <dgm:spPr/>
    </dgm:pt>
    <dgm:pt modelId="{C964651D-DC26-C945-8B58-C2CEDE23D557}" type="pres">
      <dgm:prSet presAssocID="{B5EAFD02-80F1-41A2-AE2B-6A486F63E7CE}" presName="parentLin" presStyleCnt="0"/>
      <dgm:spPr/>
    </dgm:pt>
    <dgm:pt modelId="{AD8A6890-74CC-4448-AA6C-B134791D7CAC}" type="pres">
      <dgm:prSet presAssocID="{B5EAFD02-80F1-41A2-AE2B-6A486F63E7CE}" presName="parentLeftMargin" presStyleLbl="node1" presStyleIdx="1" presStyleCnt="3"/>
      <dgm:spPr/>
    </dgm:pt>
    <dgm:pt modelId="{B2B7812F-6775-DD49-997C-BE694779372C}" type="pres">
      <dgm:prSet presAssocID="{B5EAFD02-80F1-41A2-AE2B-6A486F63E7CE}" presName="parentText" presStyleLbl="node1" presStyleIdx="2" presStyleCnt="3">
        <dgm:presLayoutVars>
          <dgm:chMax val="0"/>
          <dgm:bulletEnabled val="1"/>
        </dgm:presLayoutVars>
      </dgm:prSet>
      <dgm:spPr/>
    </dgm:pt>
    <dgm:pt modelId="{AFEA495A-B9A3-AF47-8729-947918239CC6}" type="pres">
      <dgm:prSet presAssocID="{B5EAFD02-80F1-41A2-AE2B-6A486F63E7CE}" presName="negativeSpace" presStyleCnt="0"/>
      <dgm:spPr/>
    </dgm:pt>
    <dgm:pt modelId="{B9CD6B60-DA23-AD40-84A5-C2D8BD35A770}" type="pres">
      <dgm:prSet presAssocID="{B5EAFD02-80F1-41A2-AE2B-6A486F63E7CE}" presName="childText" presStyleLbl="conFgAcc1" presStyleIdx="2" presStyleCnt="3">
        <dgm:presLayoutVars>
          <dgm:bulletEnabled val="1"/>
        </dgm:presLayoutVars>
      </dgm:prSet>
      <dgm:spPr/>
    </dgm:pt>
  </dgm:ptLst>
  <dgm:cxnLst>
    <dgm:cxn modelId="{40BEA607-F6BE-0243-A56A-9F5F0068B1A3}" type="presOf" srcId="{A414B984-DD6C-6F41-8770-260429159F61}" destId="{6BC055D3-3441-B248-96D2-F7A1C3ADFE3B}" srcOrd="0" destOrd="2" presId="urn:microsoft.com/office/officeart/2005/8/layout/list1"/>
    <dgm:cxn modelId="{CD612A0A-762D-C64B-8C76-468693FE9A10}" type="presOf" srcId="{B5EAFD02-80F1-41A2-AE2B-6A486F63E7CE}" destId="{AD8A6890-74CC-4448-AA6C-B134791D7CAC}" srcOrd="0" destOrd="0" presId="urn:microsoft.com/office/officeart/2005/8/layout/list1"/>
    <dgm:cxn modelId="{8DF6162B-E099-F347-A6B2-EAD7E1EBE97A}" srcId="{B5EAFD02-80F1-41A2-AE2B-6A486F63E7CE}" destId="{9E403BFE-9A6B-854C-BBB7-EEA2DFAABFC3}" srcOrd="1" destOrd="0" parTransId="{840F2F27-DF41-3344-881E-48BC0C4CD9D2}" sibTransId="{3AE2B36D-0CDF-D148-8DF5-D428AF94D3B0}"/>
    <dgm:cxn modelId="{8A78CD38-BB60-C94C-AA99-ABB06ED66D1D}" type="presOf" srcId="{8A4CEE68-EE20-4762-AD0F-E6C84F279BAF}" destId="{2A3833BD-B308-C543-A19B-155DBEF042EB}" srcOrd="1" destOrd="0" presId="urn:microsoft.com/office/officeart/2005/8/layout/list1"/>
    <dgm:cxn modelId="{38BAC83A-4BD2-BB4C-A1B0-87C557173D7A}" type="presOf" srcId="{DFF1CBDE-97CD-4CE6-BE7B-186EE4504C1C}" destId="{DC15928A-1C9A-8C48-B0D1-20A7A0012A52}" srcOrd="0" destOrd="0" presId="urn:microsoft.com/office/officeart/2005/8/layout/list1"/>
    <dgm:cxn modelId="{75D09745-45BA-9D4A-8DCF-99955346F705}" srcId="{DFF1CBDE-97CD-4CE6-BE7B-186EE4504C1C}" destId="{59544D09-CD11-4342-832F-90C4436006F8}" srcOrd="0" destOrd="0" parTransId="{3EB85972-5E07-6D42-BB84-68AB26BA643A}" sibTransId="{F06E299C-6BAC-1445-B29A-DF7E5040106F}"/>
    <dgm:cxn modelId="{72F5346E-EC1D-F140-8CEB-FA04EAD72148}" type="presOf" srcId="{7A51D381-6084-1C40-BF8C-113A777A0E99}" destId="{B9CD6B60-DA23-AD40-84A5-C2D8BD35A770}" srcOrd="0" destOrd="0" presId="urn:microsoft.com/office/officeart/2005/8/layout/list1"/>
    <dgm:cxn modelId="{8FC39B6F-620E-47A7-8098-F6C0B1A08128}" srcId="{95413796-4B0D-4712-8699-25DFD86324A5}" destId="{B5EAFD02-80F1-41A2-AE2B-6A486F63E7CE}" srcOrd="2" destOrd="0" parTransId="{13271A6F-0069-44CB-A0D3-9AC7BA0AFC2C}" sibTransId="{EA9F4713-38C9-4CD3-9496-507998422E91}"/>
    <dgm:cxn modelId="{2C03DB7D-4899-E94D-88D6-BD6F6B9292BB}" srcId="{8A4CEE68-EE20-4762-AD0F-E6C84F279BAF}" destId="{A414B984-DD6C-6F41-8770-260429159F61}" srcOrd="2" destOrd="0" parTransId="{E75B8B59-4926-6F43-BA4C-D007B6560961}" sibTransId="{41B13BDF-F869-D64B-B498-265D76B061FE}"/>
    <dgm:cxn modelId="{3C73AB86-A9D1-C64B-87EE-B418A1212882}" srcId="{B5EAFD02-80F1-41A2-AE2B-6A486F63E7CE}" destId="{7A51D381-6084-1C40-BF8C-113A777A0E99}" srcOrd="0" destOrd="0" parTransId="{BA6E8DCD-1B95-894E-A19A-4C9C006CF500}" sibTransId="{A29829B4-C55F-9E47-A6F2-8EEB2091E973}"/>
    <dgm:cxn modelId="{2A6E548B-0683-4F48-9385-6DBDBD89155E}" type="presOf" srcId="{76623D73-061D-E64B-9FEF-F0116135DA61}" destId="{B9CD6B60-DA23-AD40-84A5-C2D8BD35A770}" srcOrd="0" destOrd="2" presId="urn:microsoft.com/office/officeart/2005/8/layout/list1"/>
    <dgm:cxn modelId="{CD5FFB95-5976-EF48-9C5F-527EE495DEE2}" type="presOf" srcId="{8A4CEE68-EE20-4762-AD0F-E6C84F279BAF}" destId="{F89D5912-C634-CA41-99D1-A0800BC46AC1}" srcOrd="0" destOrd="0" presId="urn:microsoft.com/office/officeart/2005/8/layout/list1"/>
    <dgm:cxn modelId="{7FC3F5AD-502E-8845-A7D1-9D969E6DBAB9}" type="presOf" srcId="{B5EAFD02-80F1-41A2-AE2B-6A486F63E7CE}" destId="{B2B7812F-6775-DD49-997C-BE694779372C}" srcOrd="1" destOrd="0" presId="urn:microsoft.com/office/officeart/2005/8/layout/list1"/>
    <dgm:cxn modelId="{74F89BB3-6D3E-440E-BCED-A64FA185BDAE}" srcId="{8A4CEE68-EE20-4762-AD0F-E6C84F279BAF}" destId="{B5248EF1-1AEE-4CE6-BC49-D1184858C3F3}" srcOrd="1" destOrd="0" parTransId="{7B4C4B1B-8A25-4D57-998D-E0E8B740C4AA}" sibTransId="{4FBD8DA6-A5F1-458F-9FC0-5035D7616069}"/>
    <dgm:cxn modelId="{CCBC22BA-A8E0-4254-A3C6-AAF5CD0E2D03}" srcId="{95413796-4B0D-4712-8699-25DFD86324A5}" destId="{8A4CEE68-EE20-4762-AD0F-E6C84F279BAF}" srcOrd="1" destOrd="0" parTransId="{5143F963-B58E-46A9-B517-E28EAC6FAA0B}" sibTransId="{0069F92E-DA9E-4CC9-82FA-47CB533364DE}"/>
    <dgm:cxn modelId="{A19E8CBB-8772-4CAE-A580-96405502B802}" srcId="{8A4CEE68-EE20-4762-AD0F-E6C84F279BAF}" destId="{6B5FF5C3-AA0D-496C-A620-1AB306A0FF04}" srcOrd="0" destOrd="0" parTransId="{452FB99D-5CF2-4E79-A0D8-4ECF6EC537CB}" sibTransId="{B0430162-A957-4A95-A411-937741BC6699}"/>
    <dgm:cxn modelId="{2C6A13BC-FE0E-D441-A301-2D59A1E66A3B}" type="presOf" srcId="{B5248EF1-1AEE-4CE6-BC49-D1184858C3F3}" destId="{6BC055D3-3441-B248-96D2-F7A1C3ADFE3B}" srcOrd="0" destOrd="1" presId="urn:microsoft.com/office/officeart/2005/8/layout/list1"/>
    <dgm:cxn modelId="{BBF98FD4-680E-4643-B1B0-AE88EA63AB14}" type="presOf" srcId="{DFF1CBDE-97CD-4CE6-BE7B-186EE4504C1C}" destId="{E77DF29A-5AF9-F046-B4E7-D28891451D07}" srcOrd="1" destOrd="0" presId="urn:microsoft.com/office/officeart/2005/8/layout/list1"/>
    <dgm:cxn modelId="{2C1505D6-A0A0-1F48-8B4A-51CFA565F374}" type="presOf" srcId="{59544D09-CD11-4342-832F-90C4436006F8}" destId="{58322418-A0FF-224C-A99E-03E88CF5E2EC}" srcOrd="0" destOrd="0" presId="urn:microsoft.com/office/officeart/2005/8/layout/list1"/>
    <dgm:cxn modelId="{A55632EB-DEA9-474C-96A8-E7EAB25492ED}" type="presOf" srcId="{95413796-4B0D-4712-8699-25DFD86324A5}" destId="{E425F2CB-B210-4F42-AA60-29A98F547592}" srcOrd="0" destOrd="0" presId="urn:microsoft.com/office/officeart/2005/8/layout/list1"/>
    <dgm:cxn modelId="{39E08DEE-4650-BD44-91A1-B081168F51F6}" srcId="{B5EAFD02-80F1-41A2-AE2B-6A486F63E7CE}" destId="{76623D73-061D-E64B-9FEF-F0116135DA61}" srcOrd="2" destOrd="0" parTransId="{14C97F89-3B7F-A341-B8EA-725A34A94A63}" sibTransId="{90623300-25C3-1648-B9D1-9B8678B3BE21}"/>
    <dgm:cxn modelId="{2BF7A6F8-7C2B-8849-9B5F-5CEBB77128BD}" type="presOf" srcId="{9E403BFE-9A6B-854C-BBB7-EEA2DFAABFC3}" destId="{B9CD6B60-DA23-AD40-84A5-C2D8BD35A770}" srcOrd="0" destOrd="1" presId="urn:microsoft.com/office/officeart/2005/8/layout/list1"/>
    <dgm:cxn modelId="{E30347FE-BA02-0343-802D-B44876A80EB8}" type="presOf" srcId="{6B5FF5C3-AA0D-496C-A620-1AB306A0FF04}" destId="{6BC055D3-3441-B248-96D2-F7A1C3ADFE3B}" srcOrd="0" destOrd="0" presId="urn:microsoft.com/office/officeart/2005/8/layout/list1"/>
    <dgm:cxn modelId="{25D838FF-9FFD-48BF-91A8-AC3648C9D5F2}" srcId="{95413796-4B0D-4712-8699-25DFD86324A5}" destId="{DFF1CBDE-97CD-4CE6-BE7B-186EE4504C1C}" srcOrd="0" destOrd="0" parTransId="{C25F575F-AA23-431F-8F71-3C6266D38597}" sibTransId="{C18E8258-ACA9-4613-8BE0-20742C8955F2}"/>
    <dgm:cxn modelId="{ABA7A04C-C0DE-434D-9F19-307289267368}" type="presParOf" srcId="{E425F2CB-B210-4F42-AA60-29A98F547592}" destId="{B0B6213B-1743-994C-B4D7-020DE7AAD2DE}" srcOrd="0" destOrd="0" presId="urn:microsoft.com/office/officeart/2005/8/layout/list1"/>
    <dgm:cxn modelId="{A1056322-7340-C145-8665-9362A67EF1BA}" type="presParOf" srcId="{B0B6213B-1743-994C-B4D7-020DE7AAD2DE}" destId="{DC15928A-1C9A-8C48-B0D1-20A7A0012A52}" srcOrd="0" destOrd="0" presId="urn:microsoft.com/office/officeart/2005/8/layout/list1"/>
    <dgm:cxn modelId="{A7D84B47-DEB8-4749-AFD3-2475125505AA}" type="presParOf" srcId="{B0B6213B-1743-994C-B4D7-020DE7AAD2DE}" destId="{E77DF29A-5AF9-F046-B4E7-D28891451D07}" srcOrd="1" destOrd="0" presId="urn:microsoft.com/office/officeart/2005/8/layout/list1"/>
    <dgm:cxn modelId="{D7887A0B-6636-934F-BB03-965B2ACB31C0}" type="presParOf" srcId="{E425F2CB-B210-4F42-AA60-29A98F547592}" destId="{8F5A1596-222E-464A-88E1-AA457396A934}" srcOrd="1" destOrd="0" presId="urn:microsoft.com/office/officeart/2005/8/layout/list1"/>
    <dgm:cxn modelId="{EF0648D2-9E10-664F-8E23-5C884ADF11A6}" type="presParOf" srcId="{E425F2CB-B210-4F42-AA60-29A98F547592}" destId="{58322418-A0FF-224C-A99E-03E88CF5E2EC}" srcOrd="2" destOrd="0" presId="urn:microsoft.com/office/officeart/2005/8/layout/list1"/>
    <dgm:cxn modelId="{F80F09D3-8D4E-6843-BB54-492F953D8718}" type="presParOf" srcId="{E425F2CB-B210-4F42-AA60-29A98F547592}" destId="{2E35C7C5-8968-3546-AC68-9F56D032065A}" srcOrd="3" destOrd="0" presId="urn:microsoft.com/office/officeart/2005/8/layout/list1"/>
    <dgm:cxn modelId="{8E440C56-9BD6-9F4F-A193-3DDF2558CB86}" type="presParOf" srcId="{E425F2CB-B210-4F42-AA60-29A98F547592}" destId="{0D6554EF-2662-544E-A8B8-49C4E0EC67F9}" srcOrd="4" destOrd="0" presId="urn:microsoft.com/office/officeart/2005/8/layout/list1"/>
    <dgm:cxn modelId="{E242FDB7-1416-1844-AA83-F55FFFE13272}" type="presParOf" srcId="{0D6554EF-2662-544E-A8B8-49C4E0EC67F9}" destId="{F89D5912-C634-CA41-99D1-A0800BC46AC1}" srcOrd="0" destOrd="0" presId="urn:microsoft.com/office/officeart/2005/8/layout/list1"/>
    <dgm:cxn modelId="{B0A4EDE2-C63D-FC47-B74E-EBEF8343EFA8}" type="presParOf" srcId="{0D6554EF-2662-544E-A8B8-49C4E0EC67F9}" destId="{2A3833BD-B308-C543-A19B-155DBEF042EB}" srcOrd="1" destOrd="0" presId="urn:microsoft.com/office/officeart/2005/8/layout/list1"/>
    <dgm:cxn modelId="{73746554-A6FF-6A47-8E73-A2F09851FA69}" type="presParOf" srcId="{E425F2CB-B210-4F42-AA60-29A98F547592}" destId="{970C3B04-E58C-684B-BF23-CDCFE829F8DD}" srcOrd="5" destOrd="0" presId="urn:microsoft.com/office/officeart/2005/8/layout/list1"/>
    <dgm:cxn modelId="{8B9048B9-7ACC-8D4E-A999-DB0204F62C10}" type="presParOf" srcId="{E425F2CB-B210-4F42-AA60-29A98F547592}" destId="{6BC055D3-3441-B248-96D2-F7A1C3ADFE3B}" srcOrd="6" destOrd="0" presId="urn:microsoft.com/office/officeart/2005/8/layout/list1"/>
    <dgm:cxn modelId="{B4CB4133-8C57-B947-B292-3EF1A4D7A6D5}" type="presParOf" srcId="{E425F2CB-B210-4F42-AA60-29A98F547592}" destId="{06FAB5EF-22B4-2B47-AE93-915054B7D461}" srcOrd="7" destOrd="0" presId="urn:microsoft.com/office/officeart/2005/8/layout/list1"/>
    <dgm:cxn modelId="{E9C3A105-65B1-D943-8557-C35FA67C3B0B}" type="presParOf" srcId="{E425F2CB-B210-4F42-AA60-29A98F547592}" destId="{C964651D-DC26-C945-8B58-C2CEDE23D557}" srcOrd="8" destOrd="0" presId="urn:microsoft.com/office/officeart/2005/8/layout/list1"/>
    <dgm:cxn modelId="{7FF1994B-DB56-4C4E-9ABB-E30216954D5D}" type="presParOf" srcId="{C964651D-DC26-C945-8B58-C2CEDE23D557}" destId="{AD8A6890-74CC-4448-AA6C-B134791D7CAC}" srcOrd="0" destOrd="0" presId="urn:microsoft.com/office/officeart/2005/8/layout/list1"/>
    <dgm:cxn modelId="{650699A0-E753-D24D-938F-E8A8F38137C3}" type="presParOf" srcId="{C964651D-DC26-C945-8B58-C2CEDE23D557}" destId="{B2B7812F-6775-DD49-997C-BE694779372C}" srcOrd="1" destOrd="0" presId="urn:microsoft.com/office/officeart/2005/8/layout/list1"/>
    <dgm:cxn modelId="{1B4513E1-5794-0349-83F2-1D206C1FA275}" type="presParOf" srcId="{E425F2CB-B210-4F42-AA60-29A98F547592}" destId="{AFEA495A-B9A3-AF47-8729-947918239CC6}" srcOrd="9" destOrd="0" presId="urn:microsoft.com/office/officeart/2005/8/layout/list1"/>
    <dgm:cxn modelId="{49EA8272-300C-9644-AFE5-1FA29493D0EB}" type="presParOf" srcId="{E425F2CB-B210-4F42-AA60-29A98F547592}" destId="{B9CD6B60-DA23-AD40-84A5-C2D8BD35A77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C5B71B-1A52-4B32-9720-9B587A80DF0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07199850-93C0-4C85-970A-1959C0869827}">
      <dgm:prSet phldrT="[Texto]" phldr="0"/>
      <dgm:spPr/>
      <dgm:t>
        <a:bodyPr/>
        <a:lstStyle/>
        <a:p>
          <a:pPr rtl="0"/>
          <a:r>
            <a:rPr lang="es-ES">
              <a:latin typeface="Avenir Next LT Pro"/>
            </a:rPr>
            <a:t>Social Media Trends</a:t>
          </a:r>
          <a:endParaRPr lang="es-ES"/>
        </a:p>
      </dgm:t>
    </dgm:pt>
    <dgm:pt modelId="{C32107B3-D43D-4940-8FA5-B739C2566CBF}" type="parTrans" cxnId="{30D66A55-E131-4332-AB57-89D44E62AB8C}">
      <dgm:prSet/>
      <dgm:spPr/>
      <dgm:t>
        <a:bodyPr/>
        <a:lstStyle/>
        <a:p>
          <a:endParaRPr lang="es-ES"/>
        </a:p>
      </dgm:t>
    </dgm:pt>
    <dgm:pt modelId="{23C139C2-2196-40A5-84AD-93671340B55E}" type="sibTrans" cxnId="{30D66A55-E131-4332-AB57-89D44E62AB8C}">
      <dgm:prSet/>
      <dgm:spPr/>
      <dgm:t>
        <a:bodyPr/>
        <a:lstStyle/>
        <a:p>
          <a:endParaRPr lang="es-ES"/>
        </a:p>
      </dgm:t>
    </dgm:pt>
    <dgm:pt modelId="{FE1F5F86-33CA-440B-B55F-71FFB1192CEF}">
      <dgm:prSet phldrT="[Texto]" phldr="0" custT="1"/>
      <dgm:spPr/>
      <dgm:t>
        <a:bodyPr/>
        <a:lstStyle/>
        <a:p>
          <a:pPr rtl="0"/>
          <a:r>
            <a:rPr lang="en-IN" sz="1600" b="0" i="0" kern="1200" baseline="0">
              <a:solidFill>
                <a:schemeClr val="tx1"/>
              </a:solidFill>
              <a:latin typeface="Acumin Pro"/>
              <a:ea typeface="+mn-ea"/>
              <a:cs typeface="+mn-cs"/>
            </a:rPr>
            <a:t>Track social media trends, hashtags, and styles.</a:t>
          </a:r>
          <a:endParaRPr lang="es-ES" sz="1600" b="0" i="0" kern="1200" baseline="0">
            <a:solidFill>
              <a:schemeClr val="tx1"/>
            </a:solidFill>
            <a:latin typeface="Acumin Pro"/>
            <a:ea typeface="+mn-ea"/>
            <a:cs typeface="+mn-cs"/>
          </a:endParaRPr>
        </a:p>
      </dgm:t>
    </dgm:pt>
    <dgm:pt modelId="{807373E6-648A-4C6D-90DA-D9D7B3C0A010}" type="parTrans" cxnId="{301BEE50-BD42-4A0F-9C68-89E0600F6E94}">
      <dgm:prSet/>
      <dgm:spPr/>
      <dgm:t>
        <a:bodyPr/>
        <a:lstStyle/>
        <a:p>
          <a:endParaRPr lang="es-ES"/>
        </a:p>
      </dgm:t>
    </dgm:pt>
    <dgm:pt modelId="{8861C68C-383D-4A33-82F4-DF243CE6E48B}" type="sibTrans" cxnId="{301BEE50-BD42-4A0F-9C68-89E0600F6E94}">
      <dgm:prSet/>
      <dgm:spPr/>
      <dgm:t>
        <a:bodyPr/>
        <a:lstStyle/>
        <a:p>
          <a:endParaRPr lang="es-ES"/>
        </a:p>
      </dgm:t>
    </dgm:pt>
    <dgm:pt modelId="{1935C83B-279E-4C7A-BA89-8F95FA2BE80D}">
      <dgm:prSet phldrT="[Texto]" phldr="0"/>
      <dgm:spPr/>
      <dgm:t>
        <a:bodyPr/>
        <a:lstStyle/>
        <a:p>
          <a:pPr rtl="0"/>
          <a:r>
            <a:rPr lang="es-ES">
              <a:latin typeface="Avenir Next LT Pro"/>
            </a:rPr>
            <a:t>Google Trends Data</a:t>
          </a:r>
          <a:endParaRPr lang="es-ES"/>
        </a:p>
      </dgm:t>
    </dgm:pt>
    <dgm:pt modelId="{CC56851B-8CF1-4AF7-AB81-2163315CE981}" type="parTrans" cxnId="{671E252A-C8C4-484B-B39E-EB7CAD1571E8}">
      <dgm:prSet/>
      <dgm:spPr/>
      <dgm:t>
        <a:bodyPr/>
        <a:lstStyle/>
        <a:p>
          <a:endParaRPr lang="es-ES"/>
        </a:p>
      </dgm:t>
    </dgm:pt>
    <dgm:pt modelId="{07003E57-6923-4E46-8788-5CEFA65F2A02}" type="sibTrans" cxnId="{671E252A-C8C4-484B-B39E-EB7CAD1571E8}">
      <dgm:prSet/>
      <dgm:spPr/>
      <dgm:t>
        <a:bodyPr/>
        <a:lstStyle/>
        <a:p>
          <a:endParaRPr lang="es-ES"/>
        </a:p>
      </dgm:t>
    </dgm:pt>
    <dgm:pt modelId="{4543843F-CC72-4F48-B8FD-953F29C6F64B}">
      <dgm:prSet phldrT="[Texto]" phldr="0" custT="1"/>
      <dgm:spPr/>
      <dgm:t>
        <a:bodyPr/>
        <a:lstStyle/>
        <a:p>
          <a:pPr rtl="0"/>
          <a:r>
            <a:rPr lang="en-IN" sz="1600" b="0" i="0" kern="1200" baseline="0">
              <a:solidFill>
                <a:srgbClr val="000000"/>
              </a:solidFill>
              <a:latin typeface="Acumin Pro"/>
              <a:ea typeface="+mn-ea"/>
              <a:cs typeface="+mn-cs"/>
            </a:rPr>
            <a:t>Identify search interest in specific clothing features.</a:t>
          </a:r>
          <a:endParaRPr lang="es-ES" sz="1600" b="0" i="0" kern="1200" baseline="0">
            <a:solidFill>
              <a:srgbClr val="000000"/>
            </a:solidFill>
            <a:latin typeface="Acumin Pro"/>
            <a:ea typeface="+mn-ea"/>
            <a:cs typeface="+mn-cs"/>
          </a:endParaRPr>
        </a:p>
      </dgm:t>
    </dgm:pt>
    <dgm:pt modelId="{EDDD8EE3-39E5-439F-A703-9576E1DB9C12}" type="parTrans" cxnId="{16D5AF28-ED49-4B2F-8D56-C188A26CBCFC}">
      <dgm:prSet/>
      <dgm:spPr/>
      <dgm:t>
        <a:bodyPr/>
        <a:lstStyle/>
        <a:p>
          <a:endParaRPr lang="es-ES"/>
        </a:p>
      </dgm:t>
    </dgm:pt>
    <dgm:pt modelId="{B0CC9FFD-BA1D-4FB6-8B62-3E64B4FE26D2}" type="sibTrans" cxnId="{16D5AF28-ED49-4B2F-8D56-C188A26CBCFC}">
      <dgm:prSet/>
      <dgm:spPr/>
      <dgm:t>
        <a:bodyPr/>
        <a:lstStyle/>
        <a:p>
          <a:endParaRPr lang="es-ES"/>
        </a:p>
      </dgm:t>
    </dgm:pt>
    <dgm:pt modelId="{332E03C0-A597-46B1-8E2A-50253B5EB294}">
      <dgm:prSet phldr="0" custT="1"/>
      <dgm:spPr/>
      <dgm:t>
        <a:bodyPr/>
        <a:lstStyle/>
        <a:p>
          <a:pPr rtl="0"/>
          <a:r>
            <a:rPr lang="en-IN" sz="1600" b="0" i="0" kern="1200" baseline="0">
              <a:solidFill>
                <a:schemeClr val="tx1"/>
              </a:solidFill>
              <a:latin typeface="Acumin Pro"/>
              <a:ea typeface="+mn-ea"/>
              <a:cs typeface="+mn-cs"/>
            </a:rPr>
            <a:t>Identify emerging fashion themes through social listening.</a:t>
          </a:r>
          <a:endParaRPr lang="es-ES" sz="1600" b="0" i="0" kern="1200" baseline="0">
            <a:solidFill>
              <a:schemeClr val="tx1"/>
            </a:solidFill>
            <a:latin typeface="Acumin Pro"/>
            <a:ea typeface="+mn-ea"/>
            <a:cs typeface="+mn-cs"/>
          </a:endParaRPr>
        </a:p>
      </dgm:t>
    </dgm:pt>
    <dgm:pt modelId="{ECA3170E-1BCC-4890-BD97-7A7C3EE278FC}" type="parTrans" cxnId="{AE5B70C6-B019-4331-AF14-E04C87F4B290}">
      <dgm:prSet/>
      <dgm:spPr/>
      <dgm:t>
        <a:bodyPr/>
        <a:lstStyle/>
        <a:p>
          <a:endParaRPr lang="en-US"/>
        </a:p>
      </dgm:t>
    </dgm:pt>
    <dgm:pt modelId="{CA295F10-9A32-472C-B4D0-30518E0BA574}" type="sibTrans" cxnId="{AE5B70C6-B019-4331-AF14-E04C87F4B290}">
      <dgm:prSet/>
      <dgm:spPr/>
      <dgm:t>
        <a:bodyPr/>
        <a:lstStyle/>
        <a:p>
          <a:endParaRPr lang="en-US"/>
        </a:p>
      </dgm:t>
    </dgm:pt>
    <dgm:pt modelId="{B87414E2-DD4D-4CD2-9BA1-A69F0169B83C}">
      <dgm:prSet phldr="0"/>
      <dgm:spPr/>
      <dgm:t>
        <a:bodyPr/>
        <a:lstStyle/>
        <a:p>
          <a:pPr rtl="0"/>
          <a:r>
            <a:rPr lang="es-ES" err="1">
              <a:latin typeface="Avenir Next LT Pro"/>
            </a:rPr>
            <a:t>Competitor</a:t>
          </a:r>
          <a:r>
            <a:rPr lang="es-ES">
              <a:latin typeface="Avenir Next LT Pro"/>
            </a:rPr>
            <a:t> Data </a:t>
          </a:r>
          <a:r>
            <a:rPr lang="es-ES" err="1">
              <a:latin typeface="Avenir Next LT Pro"/>
            </a:rPr>
            <a:t>analysis</a:t>
          </a:r>
          <a:endParaRPr lang="es-ES">
            <a:latin typeface="Avenir Next LT Pro"/>
          </a:endParaRPr>
        </a:p>
      </dgm:t>
    </dgm:pt>
    <dgm:pt modelId="{9DFD13D3-5DD8-4AA2-B475-81E59A27C8AD}" type="parTrans" cxnId="{3D5A6EC9-2874-400E-A033-93BCECC45B90}">
      <dgm:prSet/>
      <dgm:spPr/>
      <dgm:t>
        <a:bodyPr/>
        <a:lstStyle/>
        <a:p>
          <a:endParaRPr lang="en-US"/>
        </a:p>
      </dgm:t>
    </dgm:pt>
    <dgm:pt modelId="{547D9062-AEFF-44DD-A83F-5619B3572280}" type="sibTrans" cxnId="{3D5A6EC9-2874-400E-A033-93BCECC45B90}">
      <dgm:prSet/>
      <dgm:spPr/>
      <dgm:t>
        <a:bodyPr/>
        <a:lstStyle/>
        <a:p>
          <a:endParaRPr lang="en-US"/>
        </a:p>
      </dgm:t>
    </dgm:pt>
    <dgm:pt modelId="{6C913103-3EEA-4743-BD13-2EA80AA1FE63}">
      <dgm:prSet phldr="0" custT="1"/>
      <dgm:spPr/>
      <dgm:t>
        <a:bodyPr/>
        <a:lstStyle/>
        <a:p>
          <a:pPr marL="171450" lvl="1" indent="-171450" algn="l" defTabSz="711200" rtl="0">
            <a:lnSpc>
              <a:spcPct val="90000"/>
            </a:lnSpc>
            <a:spcBef>
              <a:spcPct val="0"/>
            </a:spcBef>
            <a:spcAft>
              <a:spcPct val="15000"/>
            </a:spcAft>
            <a:buChar char="•"/>
          </a:pPr>
          <a:r>
            <a:rPr lang="en-IN" sz="1600" b="0" i="0" kern="1200" baseline="0">
              <a:solidFill>
                <a:srgbClr val="000000"/>
              </a:solidFill>
              <a:latin typeface="Acumin Pro"/>
              <a:ea typeface="+mn-ea"/>
              <a:cs typeface="+mn-cs"/>
            </a:rPr>
            <a:t>Monitor competitors’ products, pricing strategies, and customer reviews.</a:t>
          </a:r>
          <a:endParaRPr lang="es-ES" sz="1600" b="0" i="0" kern="1200" baseline="0">
            <a:solidFill>
              <a:srgbClr val="000000"/>
            </a:solidFill>
            <a:latin typeface="Acumin Pro"/>
            <a:ea typeface="+mn-ea"/>
            <a:cs typeface="+mn-cs"/>
          </a:endParaRPr>
        </a:p>
      </dgm:t>
    </dgm:pt>
    <dgm:pt modelId="{0FBCC3D2-BDD4-4EC5-8604-0C2AAB303309}" type="parTrans" cxnId="{DA58B58E-23CF-4EE6-BA19-108988340D3F}">
      <dgm:prSet/>
      <dgm:spPr/>
      <dgm:t>
        <a:bodyPr/>
        <a:lstStyle/>
        <a:p>
          <a:endParaRPr lang="en-US"/>
        </a:p>
      </dgm:t>
    </dgm:pt>
    <dgm:pt modelId="{2BA718CC-8E35-4E21-B70D-692D089ABD0F}" type="sibTrans" cxnId="{DA58B58E-23CF-4EE6-BA19-108988340D3F}">
      <dgm:prSet/>
      <dgm:spPr/>
      <dgm:t>
        <a:bodyPr/>
        <a:lstStyle/>
        <a:p>
          <a:endParaRPr lang="en-US"/>
        </a:p>
      </dgm:t>
    </dgm:pt>
    <dgm:pt modelId="{AC913AE2-53BE-4FA0-937B-3AE19AD5DDFA}">
      <dgm:prSet phldr="0"/>
      <dgm:spPr/>
      <dgm:t>
        <a:bodyPr/>
        <a:lstStyle/>
        <a:p>
          <a:pPr rtl="0"/>
          <a:r>
            <a:rPr lang="es-ES">
              <a:latin typeface="Avenir Next LT Pro"/>
            </a:rPr>
            <a:t>GAP E-</a:t>
          </a:r>
          <a:r>
            <a:rPr lang="es-ES" err="1">
              <a:latin typeface="Avenir Next LT Pro"/>
            </a:rPr>
            <a:t>commerce</a:t>
          </a:r>
          <a:r>
            <a:rPr lang="es-ES">
              <a:latin typeface="Avenir Next LT Pro"/>
            </a:rPr>
            <a:t> </a:t>
          </a:r>
          <a:r>
            <a:rPr lang="es-ES" err="1">
              <a:latin typeface="Avenir Next LT Pro"/>
            </a:rPr>
            <a:t>Review</a:t>
          </a:r>
          <a:r>
            <a:rPr lang="es-ES">
              <a:latin typeface="Avenir Next LT Pro"/>
            </a:rPr>
            <a:t> Data</a:t>
          </a:r>
        </a:p>
      </dgm:t>
    </dgm:pt>
    <dgm:pt modelId="{ECB639AB-0E9A-4C00-A20E-D969413EB9F7}" type="parTrans" cxnId="{5EE0675D-F14C-418E-B8E2-A455F4C03635}">
      <dgm:prSet/>
      <dgm:spPr/>
      <dgm:t>
        <a:bodyPr/>
        <a:lstStyle/>
        <a:p>
          <a:endParaRPr lang="en-US"/>
        </a:p>
      </dgm:t>
    </dgm:pt>
    <dgm:pt modelId="{4E463896-BE87-4384-8211-2626380644D9}" type="sibTrans" cxnId="{5EE0675D-F14C-418E-B8E2-A455F4C03635}">
      <dgm:prSet/>
      <dgm:spPr/>
      <dgm:t>
        <a:bodyPr/>
        <a:lstStyle/>
        <a:p>
          <a:endParaRPr lang="en-US"/>
        </a:p>
      </dgm:t>
    </dgm:pt>
    <dgm:pt modelId="{5FE55A84-DBF5-45D8-8642-C84C4B2548D5}">
      <dgm:prSet phldr="0" custT="1"/>
      <dgm:spPr/>
      <dgm:t>
        <a:bodyPr/>
        <a:lstStyle/>
        <a:p>
          <a:pPr marL="171450" lvl="1" indent="-171450" algn="l" defTabSz="711200" rtl="0">
            <a:lnSpc>
              <a:spcPct val="90000"/>
            </a:lnSpc>
            <a:spcBef>
              <a:spcPct val="0"/>
            </a:spcBef>
            <a:spcAft>
              <a:spcPct val="15000"/>
            </a:spcAft>
            <a:buChar char="•"/>
          </a:pPr>
          <a:r>
            <a:rPr lang="en-IN" sz="1600" b="0" i="0" kern="1200" baseline="0">
              <a:solidFill>
                <a:srgbClr val="000000"/>
              </a:solidFill>
              <a:latin typeface="Acumin Pro"/>
              <a:ea typeface="+mn-ea"/>
              <a:cs typeface="+mn-cs"/>
            </a:rPr>
            <a:t>Conduct sentiment analysis on customer reviews from GAP Inc.’s e-commerce platforms.</a:t>
          </a:r>
          <a:endParaRPr lang="es-ES" sz="1600" b="0" i="0" kern="1200" baseline="0">
            <a:solidFill>
              <a:srgbClr val="000000"/>
            </a:solidFill>
            <a:latin typeface="Acumin Pro"/>
            <a:ea typeface="+mn-ea"/>
            <a:cs typeface="+mn-cs"/>
          </a:endParaRPr>
        </a:p>
      </dgm:t>
    </dgm:pt>
    <dgm:pt modelId="{C7FF4D9F-A568-4A00-A7D5-5515CE11A382}" type="parTrans" cxnId="{E46F2A03-AC4C-4CD2-81B5-A9BFCDACFBE3}">
      <dgm:prSet/>
      <dgm:spPr/>
      <dgm:t>
        <a:bodyPr/>
        <a:lstStyle/>
        <a:p>
          <a:endParaRPr lang="en-US"/>
        </a:p>
      </dgm:t>
    </dgm:pt>
    <dgm:pt modelId="{F13F2EBF-B65D-401E-BA53-5DE153B8C730}" type="sibTrans" cxnId="{E46F2A03-AC4C-4CD2-81B5-A9BFCDACFBE3}">
      <dgm:prSet/>
      <dgm:spPr/>
      <dgm:t>
        <a:bodyPr/>
        <a:lstStyle/>
        <a:p>
          <a:endParaRPr lang="en-US"/>
        </a:p>
      </dgm:t>
    </dgm:pt>
    <dgm:pt modelId="{77A4C580-D8AE-5B4E-A6A4-7A986E4CDA73}">
      <dgm:prSet phldrT="[Texto]" phldr="0" custT="1"/>
      <dgm:spPr/>
      <dgm:t>
        <a:bodyPr/>
        <a:lstStyle/>
        <a:p>
          <a:r>
            <a:rPr lang="en-IN" sz="1600" b="0" i="0" kern="1200" baseline="0" err="1">
              <a:solidFill>
                <a:srgbClr val="000000"/>
              </a:solidFill>
              <a:latin typeface="Acumin Pro"/>
              <a:ea typeface="+mn-ea"/>
              <a:cs typeface="+mn-cs"/>
            </a:rPr>
            <a:t>Analyze</a:t>
          </a:r>
          <a:r>
            <a:rPr lang="en-IN" sz="1600" b="0" i="0" kern="1200" baseline="0">
              <a:solidFill>
                <a:srgbClr val="000000"/>
              </a:solidFill>
              <a:latin typeface="Acumin Pro"/>
              <a:ea typeface="+mn-ea"/>
              <a:cs typeface="+mn-cs"/>
            </a:rPr>
            <a:t> trending keywords and consumer preferences</a:t>
          </a:r>
          <a:r>
            <a:rPr lang="en-IN" sz="1600" b="1" kern="1200"/>
            <a:t>.</a:t>
          </a:r>
          <a:endParaRPr lang="es-ES" sz="1600" kern="1200"/>
        </a:p>
      </dgm:t>
    </dgm:pt>
    <dgm:pt modelId="{94FE8412-A4D6-D34A-992F-EDB6E73C8988}" type="parTrans" cxnId="{678B0465-80B4-244E-99CF-4F44DD44E700}">
      <dgm:prSet/>
      <dgm:spPr/>
      <dgm:t>
        <a:bodyPr/>
        <a:lstStyle/>
        <a:p>
          <a:endParaRPr lang="en-GB"/>
        </a:p>
      </dgm:t>
    </dgm:pt>
    <dgm:pt modelId="{9D9A13DF-5157-4F40-A24B-9BF994EDA41B}" type="sibTrans" cxnId="{678B0465-80B4-244E-99CF-4F44DD44E700}">
      <dgm:prSet/>
      <dgm:spPr/>
      <dgm:t>
        <a:bodyPr/>
        <a:lstStyle/>
        <a:p>
          <a:endParaRPr lang="en-GB"/>
        </a:p>
      </dgm:t>
    </dgm:pt>
    <dgm:pt modelId="{D37E7034-A07C-2C48-9E7E-65341BC6271D}">
      <dgm:prSet phldr="0" custT="1"/>
      <dgm:spPr/>
      <dgm:t>
        <a:bodyPr/>
        <a:lstStyle/>
        <a:p>
          <a:pPr marL="171450" lvl="1" indent="-171450" algn="l" defTabSz="711200" rtl="0">
            <a:lnSpc>
              <a:spcPct val="90000"/>
            </a:lnSpc>
            <a:spcBef>
              <a:spcPct val="0"/>
            </a:spcBef>
            <a:spcAft>
              <a:spcPct val="15000"/>
            </a:spcAft>
            <a:buChar char="•"/>
          </a:pPr>
          <a:r>
            <a:rPr lang="en-IN" sz="1600" b="0" i="0" kern="1200" baseline="0">
              <a:solidFill>
                <a:srgbClr val="000000"/>
              </a:solidFill>
              <a:latin typeface="Acumin Pro"/>
              <a:ea typeface="+mn-ea"/>
              <a:cs typeface="+mn-cs"/>
            </a:rPr>
            <a:t>Compare performance and identify areas for differentiation.</a:t>
          </a:r>
          <a:endParaRPr lang="es-ES" sz="1600" b="0" i="0" kern="1200" baseline="0">
            <a:solidFill>
              <a:srgbClr val="000000"/>
            </a:solidFill>
            <a:latin typeface="Acumin Pro"/>
            <a:ea typeface="+mn-ea"/>
            <a:cs typeface="+mn-cs"/>
          </a:endParaRPr>
        </a:p>
      </dgm:t>
    </dgm:pt>
    <dgm:pt modelId="{920FB269-6BCF-0547-A0D1-C99586FD765E}" type="parTrans" cxnId="{36F0C88A-0A44-C840-BABB-940B3808259A}">
      <dgm:prSet/>
      <dgm:spPr/>
      <dgm:t>
        <a:bodyPr/>
        <a:lstStyle/>
        <a:p>
          <a:endParaRPr lang="en-GB"/>
        </a:p>
      </dgm:t>
    </dgm:pt>
    <dgm:pt modelId="{1ADF851E-AAD5-AE4C-9342-788962881764}" type="sibTrans" cxnId="{36F0C88A-0A44-C840-BABB-940B3808259A}">
      <dgm:prSet/>
      <dgm:spPr/>
      <dgm:t>
        <a:bodyPr/>
        <a:lstStyle/>
        <a:p>
          <a:endParaRPr lang="en-GB"/>
        </a:p>
      </dgm:t>
    </dgm:pt>
    <dgm:pt modelId="{85018776-34F4-014B-BFAE-2006E3CAA08C}">
      <dgm:prSet phldr="0" custT="1"/>
      <dgm:spPr/>
      <dgm:t>
        <a:bodyPr/>
        <a:lstStyle/>
        <a:p>
          <a:pPr marL="171450" lvl="1" indent="-171450" algn="l" defTabSz="711200" rtl="0">
            <a:lnSpc>
              <a:spcPct val="90000"/>
            </a:lnSpc>
            <a:spcBef>
              <a:spcPct val="0"/>
            </a:spcBef>
            <a:spcAft>
              <a:spcPct val="15000"/>
            </a:spcAft>
            <a:buChar char="•"/>
          </a:pPr>
          <a:r>
            <a:rPr lang="en-IN" sz="1600" b="0" i="0" kern="1200" baseline="0">
              <a:solidFill>
                <a:srgbClr val="000000"/>
              </a:solidFill>
              <a:latin typeface="Acumin Pro"/>
              <a:ea typeface="+mn-ea"/>
              <a:cs typeface="+mn-cs"/>
            </a:rPr>
            <a:t>Evaluate customer feedback to improve online shopping experience.</a:t>
          </a:r>
          <a:endParaRPr lang="es-ES" sz="1600" b="0" i="0" kern="1200" baseline="0">
            <a:solidFill>
              <a:srgbClr val="000000"/>
            </a:solidFill>
            <a:latin typeface="Acumin Pro"/>
            <a:ea typeface="+mn-ea"/>
            <a:cs typeface="+mn-cs"/>
          </a:endParaRPr>
        </a:p>
      </dgm:t>
    </dgm:pt>
    <dgm:pt modelId="{79425DAA-227F-D14F-B7C9-0630B7AA452B}" type="parTrans" cxnId="{AF66AE6C-C2C3-F141-A1B4-B36556A0C598}">
      <dgm:prSet/>
      <dgm:spPr/>
      <dgm:t>
        <a:bodyPr/>
        <a:lstStyle/>
        <a:p>
          <a:endParaRPr lang="en-GB"/>
        </a:p>
      </dgm:t>
    </dgm:pt>
    <dgm:pt modelId="{DB3F5F8E-F643-FF47-9EC5-C017CC3208A8}" type="sibTrans" cxnId="{AF66AE6C-C2C3-F141-A1B4-B36556A0C598}">
      <dgm:prSet/>
      <dgm:spPr/>
      <dgm:t>
        <a:bodyPr/>
        <a:lstStyle/>
        <a:p>
          <a:endParaRPr lang="en-GB"/>
        </a:p>
      </dgm:t>
    </dgm:pt>
    <dgm:pt modelId="{CEEF3CCB-DAC1-4640-AEB1-10589C240E5D}" type="pres">
      <dgm:prSet presAssocID="{19C5B71B-1A52-4B32-9720-9B587A80DF04}" presName="Name0" presStyleCnt="0">
        <dgm:presLayoutVars>
          <dgm:dir/>
          <dgm:animLvl val="lvl"/>
          <dgm:resizeHandles val="exact"/>
        </dgm:presLayoutVars>
      </dgm:prSet>
      <dgm:spPr/>
    </dgm:pt>
    <dgm:pt modelId="{D979A3A1-0D37-46E3-986F-B52A4D48DE21}" type="pres">
      <dgm:prSet presAssocID="{07199850-93C0-4C85-970A-1959C0869827}" presName="composite" presStyleCnt="0"/>
      <dgm:spPr/>
    </dgm:pt>
    <dgm:pt modelId="{32A886DA-71A1-4E14-A364-28BAB734FB29}" type="pres">
      <dgm:prSet presAssocID="{07199850-93C0-4C85-970A-1959C0869827}" presName="parTx" presStyleLbl="alignNode1" presStyleIdx="0" presStyleCnt="4">
        <dgm:presLayoutVars>
          <dgm:chMax val="0"/>
          <dgm:chPref val="0"/>
          <dgm:bulletEnabled val="1"/>
        </dgm:presLayoutVars>
      </dgm:prSet>
      <dgm:spPr/>
    </dgm:pt>
    <dgm:pt modelId="{F7DD3809-2B69-47C5-9F95-9FB4350D4371}" type="pres">
      <dgm:prSet presAssocID="{07199850-93C0-4C85-970A-1959C0869827}" presName="desTx" presStyleLbl="alignAccFollowNode1" presStyleIdx="0" presStyleCnt="4">
        <dgm:presLayoutVars>
          <dgm:bulletEnabled val="1"/>
        </dgm:presLayoutVars>
      </dgm:prSet>
      <dgm:spPr/>
    </dgm:pt>
    <dgm:pt modelId="{F51A0839-05BB-4485-817C-26E253606180}" type="pres">
      <dgm:prSet presAssocID="{23C139C2-2196-40A5-84AD-93671340B55E}" presName="space" presStyleCnt="0"/>
      <dgm:spPr/>
    </dgm:pt>
    <dgm:pt modelId="{D54042A5-E723-488F-A253-B60FBE83193B}" type="pres">
      <dgm:prSet presAssocID="{1935C83B-279E-4C7A-BA89-8F95FA2BE80D}" presName="composite" presStyleCnt="0"/>
      <dgm:spPr/>
    </dgm:pt>
    <dgm:pt modelId="{38C06F95-A6D2-46CB-8627-E71B392E6AC2}" type="pres">
      <dgm:prSet presAssocID="{1935C83B-279E-4C7A-BA89-8F95FA2BE80D}" presName="parTx" presStyleLbl="alignNode1" presStyleIdx="1" presStyleCnt="4">
        <dgm:presLayoutVars>
          <dgm:chMax val="0"/>
          <dgm:chPref val="0"/>
          <dgm:bulletEnabled val="1"/>
        </dgm:presLayoutVars>
      </dgm:prSet>
      <dgm:spPr/>
    </dgm:pt>
    <dgm:pt modelId="{56CFE529-9852-4549-8115-21409668AA7E}" type="pres">
      <dgm:prSet presAssocID="{1935C83B-279E-4C7A-BA89-8F95FA2BE80D}" presName="desTx" presStyleLbl="alignAccFollowNode1" presStyleIdx="1" presStyleCnt="4">
        <dgm:presLayoutVars>
          <dgm:bulletEnabled val="1"/>
        </dgm:presLayoutVars>
      </dgm:prSet>
      <dgm:spPr/>
    </dgm:pt>
    <dgm:pt modelId="{F89B2299-227A-4A4E-8D23-DCF02B06D0DD}" type="pres">
      <dgm:prSet presAssocID="{07003E57-6923-4E46-8788-5CEFA65F2A02}" presName="space" presStyleCnt="0"/>
      <dgm:spPr/>
    </dgm:pt>
    <dgm:pt modelId="{957DDD77-1257-4522-8139-2AA4CD61D785}" type="pres">
      <dgm:prSet presAssocID="{B87414E2-DD4D-4CD2-9BA1-A69F0169B83C}" presName="composite" presStyleCnt="0"/>
      <dgm:spPr/>
    </dgm:pt>
    <dgm:pt modelId="{3E8C2B94-DCBA-42C1-8579-F78A0FAA8261}" type="pres">
      <dgm:prSet presAssocID="{B87414E2-DD4D-4CD2-9BA1-A69F0169B83C}" presName="parTx" presStyleLbl="alignNode1" presStyleIdx="2" presStyleCnt="4">
        <dgm:presLayoutVars>
          <dgm:chMax val="0"/>
          <dgm:chPref val="0"/>
          <dgm:bulletEnabled val="1"/>
        </dgm:presLayoutVars>
      </dgm:prSet>
      <dgm:spPr/>
    </dgm:pt>
    <dgm:pt modelId="{7C4AA997-BACF-4807-9BD3-40141E921E4B}" type="pres">
      <dgm:prSet presAssocID="{B87414E2-DD4D-4CD2-9BA1-A69F0169B83C}" presName="desTx" presStyleLbl="alignAccFollowNode1" presStyleIdx="2" presStyleCnt="4">
        <dgm:presLayoutVars>
          <dgm:bulletEnabled val="1"/>
        </dgm:presLayoutVars>
      </dgm:prSet>
      <dgm:spPr/>
    </dgm:pt>
    <dgm:pt modelId="{A7AD2EE3-768A-4A4D-915F-376742E1D363}" type="pres">
      <dgm:prSet presAssocID="{547D9062-AEFF-44DD-A83F-5619B3572280}" presName="space" presStyleCnt="0"/>
      <dgm:spPr/>
    </dgm:pt>
    <dgm:pt modelId="{F07F5C52-597D-4A45-AB70-B5A55181DDDE}" type="pres">
      <dgm:prSet presAssocID="{AC913AE2-53BE-4FA0-937B-3AE19AD5DDFA}" presName="composite" presStyleCnt="0"/>
      <dgm:spPr/>
    </dgm:pt>
    <dgm:pt modelId="{B18277EB-0298-4D6C-A7FF-471128B0652A}" type="pres">
      <dgm:prSet presAssocID="{AC913AE2-53BE-4FA0-937B-3AE19AD5DDFA}" presName="parTx" presStyleLbl="alignNode1" presStyleIdx="3" presStyleCnt="4">
        <dgm:presLayoutVars>
          <dgm:chMax val="0"/>
          <dgm:chPref val="0"/>
          <dgm:bulletEnabled val="1"/>
        </dgm:presLayoutVars>
      </dgm:prSet>
      <dgm:spPr/>
    </dgm:pt>
    <dgm:pt modelId="{3650DD7D-98D3-479B-A3C8-88EEAF954BC3}" type="pres">
      <dgm:prSet presAssocID="{AC913AE2-53BE-4FA0-937B-3AE19AD5DDFA}" presName="desTx" presStyleLbl="alignAccFollowNode1" presStyleIdx="3" presStyleCnt="4">
        <dgm:presLayoutVars>
          <dgm:bulletEnabled val="1"/>
        </dgm:presLayoutVars>
      </dgm:prSet>
      <dgm:spPr/>
    </dgm:pt>
  </dgm:ptLst>
  <dgm:cxnLst>
    <dgm:cxn modelId="{E46F2A03-AC4C-4CD2-81B5-A9BFCDACFBE3}" srcId="{AC913AE2-53BE-4FA0-937B-3AE19AD5DDFA}" destId="{5FE55A84-DBF5-45D8-8642-C84C4B2548D5}" srcOrd="0" destOrd="0" parTransId="{C7FF4D9F-A568-4A00-A7D5-5515CE11A382}" sibTransId="{F13F2EBF-B65D-401E-BA53-5DE153B8C730}"/>
    <dgm:cxn modelId="{F4107505-C544-8044-9DCB-E6D4F035AB17}" type="presOf" srcId="{77A4C580-D8AE-5B4E-A6A4-7A986E4CDA73}" destId="{56CFE529-9852-4549-8115-21409668AA7E}" srcOrd="0" destOrd="1" presId="urn:microsoft.com/office/officeart/2005/8/layout/hList1"/>
    <dgm:cxn modelId="{16D5AF28-ED49-4B2F-8D56-C188A26CBCFC}" srcId="{1935C83B-279E-4C7A-BA89-8F95FA2BE80D}" destId="{4543843F-CC72-4F48-B8FD-953F29C6F64B}" srcOrd="0" destOrd="0" parTransId="{EDDD8EE3-39E5-439F-A703-9576E1DB9C12}" sibTransId="{B0CC9FFD-BA1D-4FB6-8B62-3E64B4FE26D2}"/>
    <dgm:cxn modelId="{671E252A-C8C4-484B-B39E-EB7CAD1571E8}" srcId="{19C5B71B-1A52-4B32-9720-9B587A80DF04}" destId="{1935C83B-279E-4C7A-BA89-8F95FA2BE80D}" srcOrd="1" destOrd="0" parTransId="{CC56851B-8CF1-4AF7-AB81-2163315CE981}" sibTransId="{07003E57-6923-4E46-8788-5CEFA65F2A02}"/>
    <dgm:cxn modelId="{91D16B3D-D0BB-4A94-BEDD-2A75F48DE83C}" type="presOf" srcId="{5FE55A84-DBF5-45D8-8642-C84C4B2548D5}" destId="{3650DD7D-98D3-479B-A3C8-88EEAF954BC3}" srcOrd="0" destOrd="0" presId="urn:microsoft.com/office/officeart/2005/8/layout/hList1"/>
    <dgm:cxn modelId="{5EE0675D-F14C-418E-B8E2-A455F4C03635}" srcId="{19C5B71B-1A52-4B32-9720-9B587A80DF04}" destId="{AC913AE2-53BE-4FA0-937B-3AE19AD5DDFA}" srcOrd="3" destOrd="0" parTransId="{ECB639AB-0E9A-4C00-A20E-D969413EB9F7}" sibTransId="{4E463896-BE87-4384-8211-2626380644D9}"/>
    <dgm:cxn modelId="{3B20425F-571C-429A-926D-858E993265FC}" type="presOf" srcId="{AC913AE2-53BE-4FA0-937B-3AE19AD5DDFA}" destId="{B18277EB-0298-4D6C-A7FF-471128B0652A}" srcOrd="0" destOrd="0" presId="urn:microsoft.com/office/officeart/2005/8/layout/hList1"/>
    <dgm:cxn modelId="{8B026C60-F331-4892-9DEA-244F86774D37}" type="presOf" srcId="{B87414E2-DD4D-4CD2-9BA1-A69F0169B83C}" destId="{3E8C2B94-DCBA-42C1-8579-F78A0FAA8261}" srcOrd="0" destOrd="0" presId="urn:microsoft.com/office/officeart/2005/8/layout/hList1"/>
    <dgm:cxn modelId="{678B0465-80B4-244E-99CF-4F44DD44E700}" srcId="{1935C83B-279E-4C7A-BA89-8F95FA2BE80D}" destId="{77A4C580-D8AE-5B4E-A6A4-7A986E4CDA73}" srcOrd="1" destOrd="0" parTransId="{94FE8412-A4D6-D34A-992F-EDB6E73C8988}" sibTransId="{9D9A13DF-5157-4F40-A24B-9BF994EDA41B}"/>
    <dgm:cxn modelId="{AF66AE6C-C2C3-F141-A1B4-B36556A0C598}" srcId="{AC913AE2-53BE-4FA0-937B-3AE19AD5DDFA}" destId="{85018776-34F4-014B-BFAE-2006E3CAA08C}" srcOrd="1" destOrd="0" parTransId="{79425DAA-227F-D14F-B7C9-0630B7AA452B}" sibTransId="{DB3F5F8E-F643-FF47-9EC5-C017CC3208A8}"/>
    <dgm:cxn modelId="{301BEE50-BD42-4A0F-9C68-89E0600F6E94}" srcId="{07199850-93C0-4C85-970A-1959C0869827}" destId="{FE1F5F86-33CA-440B-B55F-71FFB1192CEF}" srcOrd="0" destOrd="0" parTransId="{807373E6-648A-4C6D-90DA-D9D7B3C0A010}" sibTransId="{8861C68C-383D-4A33-82F4-DF243CE6E48B}"/>
    <dgm:cxn modelId="{30D66A55-E131-4332-AB57-89D44E62AB8C}" srcId="{19C5B71B-1A52-4B32-9720-9B587A80DF04}" destId="{07199850-93C0-4C85-970A-1959C0869827}" srcOrd="0" destOrd="0" parTransId="{C32107B3-D43D-4940-8FA5-B739C2566CBF}" sibTransId="{23C139C2-2196-40A5-84AD-93671340B55E}"/>
    <dgm:cxn modelId="{9A86E556-A94B-4E9F-B2D5-FB46DDBFE21E}" type="presOf" srcId="{332E03C0-A597-46B1-8E2A-50253B5EB294}" destId="{F7DD3809-2B69-47C5-9F95-9FB4350D4371}" srcOrd="0" destOrd="1" presId="urn:microsoft.com/office/officeart/2005/8/layout/hList1"/>
    <dgm:cxn modelId="{6ED8AD5A-1948-B246-AF17-E2A96181A15A}" type="presOf" srcId="{85018776-34F4-014B-BFAE-2006E3CAA08C}" destId="{3650DD7D-98D3-479B-A3C8-88EEAF954BC3}" srcOrd="0" destOrd="1" presId="urn:microsoft.com/office/officeart/2005/8/layout/hList1"/>
    <dgm:cxn modelId="{CED78E7F-2F4F-4CC2-9F67-826BF2D4A9A4}" type="presOf" srcId="{19C5B71B-1A52-4B32-9720-9B587A80DF04}" destId="{CEEF3CCB-DAC1-4640-AEB1-10589C240E5D}" srcOrd="0" destOrd="0" presId="urn:microsoft.com/office/officeart/2005/8/layout/hList1"/>
    <dgm:cxn modelId="{36F0C88A-0A44-C840-BABB-940B3808259A}" srcId="{B87414E2-DD4D-4CD2-9BA1-A69F0169B83C}" destId="{D37E7034-A07C-2C48-9E7E-65341BC6271D}" srcOrd="1" destOrd="0" parTransId="{920FB269-6BCF-0547-A0D1-C99586FD765E}" sibTransId="{1ADF851E-AAD5-AE4C-9342-788962881764}"/>
    <dgm:cxn modelId="{DA58B58E-23CF-4EE6-BA19-108988340D3F}" srcId="{B87414E2-DD4D-4CD2-9BA1-A69F0169B83C}" destId="{6C913103-3EEA-4743-BD13-2EA80AA1FE63}" srcOrd="0" destOrd="0" parTransId="{0FBCC3D2-BDD4-4EC5-8604-0C2AAB303309}" sibTransId="{2BA718CC-8E35-4E21-B70D-692D089ABD0F}"/>
    <dgm:cxn modelId="{38B28EA0-1C83-4C65-8E88-35C8244A01E4}" type="presOf" srcId="{FE1F5F86-33CA-440B-B55F-71FFB1192CEF}" destId="{F7DD3809-2B69-47C5-9F95-9FB4350D4371}" srcOrd="0" destOrd="0" presId="urn:microsoft.com/office/officeart/2005/8/layout/hList1"/>
    <dgm:cxn modelId="{156FBEB1-102A-43F2-B355-C3B2FB4E2F4B}" type="presOf" srcId="{4543843F-CC72-4F48-B8FD-953F29C6F64B}" destId="{56CFE529-9852-4549-8115-21409668AA7E}" srcOrd="0" destOrd="0" presId="urn:microsoft.com/office/officeart/2005/8/layout/hList1"/>
    <dgm:cxn modelId="{17D98BC3-5B91-5344-9485-B70432F9434E}" type="presOf" srcId="{D37E7034-A07C-2C48-9E7E-65341BC6271D}" destId="{7C4AA997-BACF-4807-9BD3-40141E921E4B}" srcOrd="0" destOrd="1" presId="urn:microsoft.com/office/officeart/2005/8/layout/hList1"/>
    <dgm:cxn modelId="{AE5B70C6-B019-4331-AF14-E04C87F4B290}" srcId="{07199850-93C0-4C85-970A-1959C0869827}" destId="{332E03C0-A597-46B1-8E2A-50253B5EB294}" srcOrd="1" destOrd="0" parTransId="{ECA3170E-1BCC-4890-BD97-7A7C3EE278FC}" sibTransId="{CA295F10-9A32-472C-B4D0-30518E0BA574}"/>
    <dgm:cxn modelId="{3D5A6EC9-2874-400E-A033-93BCECC45B90}" srcId="{19C5B71B-1A52-4B32-9720-9B587A80DF04}" destId="{B87414E2-DD4D-4CD2-9BA1-A69F0169B83C}" srcOrd="2" destOrd="0" parTransId="{9DFD13D3-5DD8-4AA2-B475-81E59A27C8AD}" sibTransId="{547D9062-AEFF-44DD-A83F-5619B3572280}"/>
    <dgm:cxn modelId="{C59D0CCE-29F1-4623-8C7D-8CE3288006F4}" type="presOf" srcId="{6C913103-3EEA-4743-BD13-2EA80AA1FE63}" destId="{7C4AA997-BACF-4807-9BD3-40141E921E4B}" srcOrd="0" destOrd="0" presId="urn:microsoft.com/office/officeart/2005/8/layout/hList1"/>
    <dgm:cxn modelId="{840059E4-BF35-4778-B038-B915B750F04F}" type="presOf" srcId="{07199850-93C0-4C85-970A-1959C0869827}" destId="{32A886DA-71A1-4E14-A364-28BAB734FB29}" srcOrd="0" destOrd="0" presId="urn:microsoft.com/office/officeart/2005/8/layout/hList1"/>
    <dgm:cxn modelId="{0409DEF1-954F-4901-9E0E-9D83020D0061}" type="presOf" srcId="{1935C83B-279E-4C7A-BA89-8F95FA2BE80D}" destId="{38C06F95-A6D2-46CB-8627-E71B392E6AC2}" srcOrd="0" destOrd="0" presId="urn:microsoft.com/office/officeart/2005/8/layout/hList1"/>
    <dgm:cxn modelId="{5BA63B15-412F-4957-9706-0BEAD415E4B5}" type="presParOf" srcId="{CEEF3CCB-DAC1-4640-AEB1-10589C240E5D}" destId="{D979A3A1-0D37-46E3-986F-B52A4D48DE21}" srcOrd="0" destOrd="0" presId="urn:microsoft.com/office/officeart/2005/8/layout/hList1"/>
    <dgm:cxn modelId="{9BAAC9D3-9EE6-4174-AC70-0849CF1123E0}" type="presParOf" srcId="{D979A3A1-0D37-46E3-986F-B52A4D48DE21}" destId="{32A886DA-71A1-4E14-A364-28BAB734FB29}" srcOrd="0" destOrd="0" presId="urn:microsoft.com/office/officeart/2005/8/layout/hList1"/>
    <dgm:cxn modelId="{4B601FF3-53D8-4D82-BFBA-8E803165C49A}" type="presParOf" srcId="{D979A3A1-0D37-46E3-986F-B52A4D48DE21}" destId="{F7DD3809-2B69-47C5-9F95-9FB4350D4371}" srcOrd="1" destOrd="0" presId="urn:microsoft.com/office/officeart/2005/8/layout/hList1"/>
    <dgm:cxn modelId="{286337C8-CB81-4264-9808-3B6FD3168ACF}" type="presParOf" srcId="{CEEF3CCB-DAC1-4640-AEB1-10589C240E5D}" destId="{F51A0839-05BB-4485-817C-26E253606180}" srcOrd="1" destOrd="0" presId="urn:microsoft.com/office/officeart/2005/8/layout/hList1"/>
    <dgm:cxn modelId="{2629AE25-7D10-428F-B041-1249F115C8F8}" type="presParOf" srcId="{CEEF3CCB-DAC1-4640-AEB1-10589C240E5D}" destId="{D54042A5-E723-488F-A253-B60FBE83193B}" srcOrd="2" destOrd="0" presId="urn:microsoft.com/office/officeart/2005/8/layout/hList1"/>
    <dgm:cxn modelId="{C8B97D84-53B4-4ED6-A73B-0EE4B44CBE75}" type="presParOf" srcId="{D54042A5-E723-488F-A253-B60FBE83193B}" destId="{38C06F95-A6D2-46CB-8627-E71B392E6AC2}" srcOrd="0" destOrd="0" presId="urn:microsoft.com/office/officeart/2005/8/layout/hList1"/>
    <dgm:cxn modelId="{CBE292EA-FFAD-4D62-9896-3757B310794F}" type="presParOf" srcId="{D54042A5-E723-488F-A253-B60FBE83193B}" destId="{56CFE529-9852-4549-8115-21409668AA7E}" srcOrd="1" destOrd="0" presId="urn:microsoft.com/office/officeart/2005/8/layout/hList1"/>
    <dgm:cxn modelId="{E6AB84E0-DEDA-47D9-9254-98982BBD1F50}" type="presParOf" srcId="{CEEF3CCB-DAC1-4640-AEB1-10589C240E5D}" destId="{F89B2299-227A-4A4E-8D23-DCF02B06D0DD}" srcOrd="3" destOrd="0" presId="urn:microsoft.com/office/officeart/2005/8/layout/hList1"/>
    <dgm:cxn modelId="{56B37A8B-6F46-4744-8A09-2F7F03F9A1F4}" type="presParOf" srcId="{CEEF3CCB-DAC1-4640-AEB1-10589C240E5D}" destId="{957DDD77-1257-4522-8139-2AA4CD61D785}" srcOrd="4" destOrd="0" presId="urn:microsoft.com/office/officeart/2005/8/layout/hList1"/>
    <dgm:cxn modelId="{B06C1F46-34F8-45A7-AB1A-0D7F5B637640}" type="presParOf" srcId="{957DDD77-1257-4522-8139-2AA4CD61D785}" destId="{3E8C2B94-DCBA-42C1-8579-F78A0FAA8261}" srcOrd="0" destOrd="0" presId="urn:microsoft.com/office/officeart/2005/8/layout/hList1"/>
    <dgm:cxn modelId="{77CE4C42-C4F1-46D4-A9D4-2F5D1EA2933B}" type="presParOf" srcId="{957DDD77-1257-4522-8139-2AA4CD61D785}" destId="{7C4AA997-BACF-4807-9BD3-40141E921E4B}" srcOrd="1" destOrd="0" presId="urn:microsoft.com/office/officeart/2005/8/layout/hList1"/>
    <dgm:cxn modelId="{AA51448C-26FD-4A37-967D-BCA96F960748}" type="presParOf" srcId="{CEEF3CCB-DAC1-4640-AEB1-10589C240E5D}" destId="{A7AD2EE3-768A-4A4D-915F-376742E1D363}" srcOrd="5" destOrd="0" presId="urn:microsoft.com/office/officeart/2005/8/layout/hList1"/>
    <dgm:cxn modelId="{3B68DEC3-B226-4B8C-8866-BEC2E5C165D2}" type="presParOf" srcId="{CEEF3CCB-DAC1-4640-AEB1-10589C240E5D}" destId="{F07F5C52-597D-4A45-AB70-B5A55181DDDE}" srcOrd="6" destOrd="0" presId="urn:microsoft.com/office/officeart/2005/8/layout/hList1"/>
    <dgm:cxn modelId="{01D67A1B-7333-4BB7-9973-D67F086C3D33}" type="presParOf" srcId="{F07F5C52-597D-4A45-AB70-B5A55181DDDE}" destId="{B18277EB-0298-4D6C-A7FF-471128B0652A}" srcOrd="0" destOrd="0" presId="urn:microsoft.com/office/officeart/2005/8/layout/hList1"/>
    <dgm:cxn modelId="{8D25D3AE-CDC3-4EE8-9B45-109CE4675AF0}" type="presParOf" srcId="{F07F5C52-597D-4A45-AB70-B5A55181DDDE}" destId="{3650DD7D-98D3-479B-A3C8-88EEAF954BC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88B5E8-CA28-448F-B631-5F3B5B1E9110}" type="doc">
      <dgm:prSet loTypeId="urn:microsoft.com/office/officeart/2005/8/layout/chevron1" loCatId="process" qsTypeId="urn:microsoft.com/office/officeart/2005/8/quickstyle/simple1" qsCatId="simple" csTypeId="urn:microsoft.com/office/officeart/2005/8/colors/accent1_2" csCatId="accent1" phldr="1"/>
      <dgm:spPr/>
    </dgm:pt>
    <dgm:pt modelId="{723AB3AA-3D56-442C-BD22-D64FB3A0B85C}">
      <dgm:prSet phldrT="[Text]" phldr="0"/>
      <dgm:spPr/>
      <dgm:t>
        <a:bodyPr/>
        <a:lstStyle/>
        <a:p>
          <a:pPr rtl="0"/>
          <a:r>
            <a:rPr lang="en-US">
              <a:solidFill>
                <a:schemeClr val="tx1"/>
              </a:solidFill>
              <a:latin typeface="Calibri"/>
              <a:ea typeface="Calibri"/>
              <a:cs typeface="Calibri"/>
            </a:rPr>
            <a:t> </a:t>
          </a:r>
          <a:r>
            <a:rPr lang="en-US">
              <a:solidFill>
                <a:schemeClr val="tx1"/>
              </a:solidFill>
              <a:latin typeface="Calibri"/>
              <a:cs typeface="Calibri"/>
            </a:rPr>
            <a:t>Check current trends from competitors</a:t>
          </a:r>
        </a:p>
      </dgm:t>
    </dgm:pt>
    <dgm:pt modelId="{0AC65600-0A89-4B09-AD1A-24DC71BFF228}" type="parTrans" cxnId="{2B34C6AC-881E-4866-BBE3-DDE1699A2FA6}">
      <dgm:prSet/>
      <dgm:spPr/>
    </dgm:pt>
    <dgm:pt modelId="{08B95EB2-DCDE-4A67-BBDF-E70DAF528FE2}" type="sibTrans" cxnId="{2B34C6AC-881E-4866-BBE3-DDE1699A2FA6}">
      <dgm:prSet/>
      <dgm:spPr/>
    </dgm:pt>
    <dgm:pt modelId="{19D0B27C-B748-4680-8DF4-1E7983D2459B}">
      <dgm:prSet phldrT="[Text]" phldr="0"/>
      <dgm:spPr/>
      <dgm:t>
        <a:bodyPr/>
        <a:lstStyle/>
        <a:p>
          <a:pPr rtl="0"/>
          <a:r>
            <a:rPr lang="en-US">
              <a:solidFill>
                <a:schemeClr val="tx1"/>
              </a:solidFill>
              <a:latin typeface="Calibri"/>
              <a:cs typeface="Calibri"/>
            </a:rPr>
            <a:t> Replace the product with another in demand product</a:t>
          </a:r>
        </a:p>
      </dgm:t>
    </dgm:pt>
    <dgm:pt modelId="{8AF7B79B-B8B4-42E2-9C69-B3CF974F8823}" type="parTrans" cxnId="{E273455D-8B41-41AC-BA84-F8C9810E6A43}">
      <dgm:prSet/>
      <dgm:spPr/>
    </dgm:pt>
    <dgm:pt modelId="{02A9B091-6B41-4ECC-85E2-F9BEBFFC826A}" type="sibTrans" cxnId="{E273455D-8B41-41AC-BA84-F8C9810E6A43}">
      <dgm:prSet/>
      <dgm:spPr/>
    </dgm:pt>
    <dgm:pt modelId="{1197C29B-95C5-4627-B156-A1699A87483B}">
      <dgm:prSet phldrT="[Text]" phldr="0"/>
      <dgm:spPr/>
      <dgm:t>
        <a:bodyPr/>
        <a:lstStyle/>
        <a:p>
          <a:pPr rtl="0"/>
          <a:r>
            <a:rPr lang="en-US">
              <a:solidFill>
                <a:schemeClr val="tx1"/>
              </a:solidFill>
              <a:latin typeface="Calibri"/>
              <a:cs typeface="Calibri"/>
            </a:rPr>
            <a:t> Repeat the process</a:t>
          </a:r>
        </a:p>
      </dgm:t>
    </dgm:pt>
    <dgm:pt modelId="{95CBE3F5-05DC-47B4-A401-95978494AC85}" type="parTrans" cxnId="{70B54708-1ADC-4B03-81AB-B22B257BF998}">
      <dgm:prSet/>
      <dgm:spPr/>
    </dgm:pt>
    <dgm:pt modelId="{39809F86-BDF2-487D-86B0-6F86D94516D9}" type="sibTrans" cxnId="{70B54708-1ADC-4B03-81AB-B22B257BF998}">
      <dgm:prSet/>
      <dgm:spPr/>
    </dgm:pt>
    <dgm:pt modelId="{03B4FD2B-3233-4384-80B8-096054CAB5D3}">
      <dgm:prSet phldr="0"/>
      <dgm:spPr/>
      <dgm:t>
        <a:bodyPr/>
        <a:lstStyle/>
        <a:p>
          <a:pPr rtl="0"/>
          <a:r>
            <a:rPr lang="en-US">
              <a:solidFill>
                <a:schemeClr val="tx1"/>
              </a:solidFill>
              <a:latin typeface="Calibri"/>
              <a:cs typeface="Calibri"/>
            </a:rPr>
            <a:t>Identify products with low number of reviews and rating</a:t>
          </a:r>
        </a:p>
      </dgm:t>
    </dgm:pt>
    <dgm:pt modelId="{F9D0DEF4-829B-4A25-88C2-BD9EBEB4AD99}" type="parTrans" cxnId="{9BBC0CD2-70D6-4D19-BD2B-BBF8061E2D21}">
      <dgm:prSet/>
      <dgm:spPr/>
    </dgm:pt>
    <dgm:pt modelId="{B91AA5A8-EAB6-4F6E-8ED6-34782FD168B3}" type="sibTrans" cxnId="{9BBC0CD2-70D6-4D19-BD2B-BBF8061E2D21}">
      <dgm:prSet/>
      <dgm:spPr/>
    </dgm:pt>
    <dgm:pt modelId="{7B1B4DCB-BE25-4E3A-97AB-5095BD0D29C8}" type="pres">
      <dgm:prSet presAssocID="{1788B5E8-CA28-448F-B631-5F3B5B1E9110}" presName="Name0" presStyleCnt="0">
        <dgm:presLayoutVars>
          <dgm:dir/>
          <dgm:animLvl val="lvl"/>
          <dgm:resizeHandles val="exact"/>
        </dgm:presLayoutVars>
      </dgm:prSet>
      <dgm:spPr/>
    </dgm:pt>
    <dgm:pt modelId="{BA117FFA-ADD2-4F39-938C-C9ECFC583985}" type="pres">
      <dgm:prSet presAssocID="{723AB3AA-3D56-442C-BD22-D64FB3A0B85C}" presName="parTxOnly" presStyleLbl="node1" presStyleIdx="0" presStyleCnt="4">
        <dgm:presLayoutVars>
          <dgm:chMax val="0"/>
          <dgm:chPref val="0"/>
          <dgm:bulletEnabled val="1"/>
        </dgm:presLayoutVars>
      </dgm:prSet>
      <dgm:spPr/>
    </dgm:pt>
    <dgm:pt modelId="{591DFF4F-674E-4E3C-AA3A-70A66E001B7A}" type="pres">
      <dgm:prSet presAssocID="{08B95EB2-DCDE-4A67-BBDF-E70DAF528FE2}" presName="parTxOnlySpace" presStyleCnt="0"/>
      <dgm:spPr/>
    </dgm:pt>
    <dgm:pt modelId="{61F60776-43E1-452C-AA10-0F51E8D27FFD}" type="pres">
      <dgm:prSet presAssocID="{03B4FD2B-3233-4384-80B8-096054CAB5D3}" presName="parTxOnly" presStyleLbl="node1" presStyleIdx="1" presStyleCnt="4">
        <dgm:presLayoutVars>
          <dgm:chMax val="0"/>
          <dgm:chPref val="0"/>
          <dgm:bulletEnabled val="1"/>
        </dgm:presLayoutVars>
      </dgm:prSet>
      <dgm:spPr/>
    </dgm:pt>
    <dgm:pt modelId="{3D1B1AE9-9725-4146-9893-77C83E0B5E58}" type="pres">
      <dgm:prSet presAssocID="{B91AA5A8-EAB6-4F6E-8ED6-34782FD168B3}" presName="parTxOnlySpace" presStyleCnt="0"/>
      <dgm:spPr/>
    </dgm:pt>
    <dgm:pt modelId="{2BCFB201-3AE6-4387-9D7E-244A2A09AF6D}" type="pres">
      <dgm:prSet presAssocID="{19D0B27C-B748-4680-8DF4-1E7983D2459B}" presName="parTxOnly" presStyleLbl="node1" presStyleIdx="2" presStyleCnt="4">
        <dgm:presLayoutVars>
          <dgm:chMax val="0"/>
          <dgm:chPref val="0"/>
          <dgm:bulletEnabled val="1"/>
        </dgm:presLayoutVars>
      </dgm:prSet>
      <dgm:spPr/>
    </dgm:pt>
    <dgm:pt modelId="{A974FA45-5287-477E-BBED-396FBE019C51}" type="pres">
      <dgm:prSet presAssocID="{02A9B091-6B41-4ECC-85E2-F9BEBFFC826A}" presName="parTxOnlySpace" presStyleCnt="0"/>
      <dgm:spPr/>
    </dgm:pt>
    <dgm:pt modelId="{F39A93BA-19A6-4208-B948-019B756DE580}" type="pres">
      <dgm:prSet presAssocID="{1197C29B-95C5-4627-B156-A1699A87483B}" presName="parTxOnly" presStyleLbl="node1" presStyleIdx="3" presStyleCnt="4">
        <dgm:presLayoutVars>
          <dgm:chMax val="0"/>
          <dgm:chPref val="0"/>
          <dgm:bulletEnabled val="1"/>
        </dgm:presLayoutVars>
      </dgm:prSet>
      <dgm:spPr/>
    </dgm:pt>
  </dgm:ptLst>
  <dgm:cxnLst>
    <dgm:cxn modelId="{70B54708-1ADC-4B03-81AB-B22B257BF998}" srcId="{1788B5E8-CA28-448F-B631-5F3B5B1E9110}" destId="{1197C29B-95C5-4627-B156-A1699A87483B}" srcOrd="3" destOrd="0" parTransId="{95CBE3F5-05DC-47B4-A401-95978494AC85}" sibTransId="{39809F86-BDF2-487D-86B0-6F86D94516D9}"/>
    <dgm:cxn modelId="{72AF4B10-D306-4034-881C-84B401030089}" type="presOf" srcId="{19D0B27C-B748-4680-8DF4-1E7983D2459B}" destId="{2BCFB201-3AE6-4387-9D7E-244A2A09AF6D}" srcOrd="0" destOrd="0" presId="urn:microsoft.com/office/officeart/2005/8/layout/chevron1"/>
    <dgm:cxn modelId="{A2FDB039-E67B-43BD-99D4-9335870FF07B}" type="presOf" srcId="{1197C29B-95C5-4627-B156-A1699A87483B}" destId="{F39A93BA-19A6-4208-B948-019B756DE580}" srcOrd="0" destOrd="0" presId="urn:microsoft.com/office/officeart/2005/8/layout/chevron1"/>
    <dgm:cxn modelId="{E273455D-8B41-41AC-BA84-F8C9810E6A43}" srcId="{1788B5E8-CA28-448F-B631-5F3B5B1E9110}" destId="{19D0B27C-B748-4680-8DF4-1E7983D2459B}" srcOrd="2" destOrd="0" parTransId="{8AF7B79B-B8B4-42E2-9C69-B3CF974F8823}" sibTransId="{02A9B091-6B41-4ECC-85E2-F9BEBFFC826A}"/>
    <dgm:cxn modelId="{B8726398-56A7-43EB-941F-DDAD500F287C}" type="presOf" srcId="{1788B5E8-CA28-448F-B631-5F3B5B1E9110}" destId="{7B1B4DCB-BE25-4E3A-97AB-5095BD0D29C8}" srcOrd="0" destOrd="0" presId="urn:microsoft.com/office/officeart/2005/8/layout/chevron1"/>
    <dgm:cxn modelId="{2B34C6AC-881E-4866-BBE3-DDE1699A2FA6}" srcId="{1788B5E8-CA28-448F-B631-5F3B5B1E9110}" destId="{723AB3AA-3D56-442C-BD22-D64FB3A0B85C}" srcOrd="0" destOrd="0" parTransId="{0AC65600-0A89-4B09-AD1A-24DC71BFF228}" sibTransId="{08B95EB2-DCDE-4A67-BBDF-E70DAF528FE2}"/>
    <dgm:cxn modelId="{80CDFEBD-36CD-4FC9-B5E1-8B24C3739EEC}" type="presOf" srcId="{723AB3AA-3D56-442C-BD22-D64FB3A0B85C}" destId="{BA117FFA-ADD2-4F39-938C-C9ECFC583985}" srcOrd="0" destOrd="0" presId="urn:microsoft.com/office/officeart/2005/8/layout/chevron1"/>
    <dgm:cxn modelId="{021A21C8-9662-4EA1-9C66-898440A84ECC}" type="presOf" srcId="{03B4FD2B-3233-4384-80B8-096054CAB5D3}" destId="{61F60776-43E1-452C-AA10-0F51E8D27FFD}" srcOrd="0" destOrd="0" presId="urn:microsoft.com/office/officeart/2005/8/layout/chevron1"/>
    <dgm:cxn modelId="{9BBC0CD2-70D6-4D19-BD2B-BBF8061E2D21}" srcId="{1788B5E8-CA28-448F-B631-5F3B5B1E9110}" destId="{03B4FD2B-3233-4384-80B8-096054CAB5D3}" srcOrd="1" destOrd="0" parTransId="{F9D0DEF4-829B-4A25-88C2-BD9EBEB4AD99}" sibTransId="{B91AA5A8-EAB6-4F6E-8ED6-34782FD168B3}"/>
    <dgm:cxn modelId="{19F33995-3A8B-46BE-8F29-8DD8768D7C9D}" type="presParOf" srcId="{7B1B4DCB-BE25-4E3A-97AB-5095BD0D29C8}" destId="{BA117FFA-ADD2-4F39-938C-C9ECFC583985}" srcOrd="0" destOrd="0" presId="urn:microsoft.com/office/officeart/2005/8/layout/chevron1"/>
    <dgm:cxn modelId="{9A86DF14-C250-4310-AE8E-B552E4248022}" type="presParOf" srcId="{7B1B4DCB-BE25-4E3A-97AB-5095BD0D29C8}" destId="{591DFF4F-674E-4E3C-AA3A-70A66E001B7A}" srcOrd="1" destOrd="0" presId="urn:microsoft.com/office/officeart/2005/8/layout/chevron1"/>
    <dgm:cxn modelId="{858D105D-36AF-4C5C-B51C-955AA1E58790}" type="presParOf" srcId="{7B1B4DCB-BE25-4E3A-97AB-5095BD0D29C8}" destId="{61F60776-43E1-452C-AA10-0F51E8D27FFD}" srcOrd="2" destOrd="0" presId="urn:microsoft.com/office/officeart/2005/8/layout/chevron1"/>
    <dgm:cxn modelId="{8B2D26A3-4689-4747-971E-760661FAC49D}" type="presParOf" srcId="{7B1B4DCB-BE25-4E3A-97AB-5095BD0D29C8}" destId="{3D1B1AE9-9725-4146-9893-77C83E0B5E58}" srcOrd="3" destOrd="0" presId="urn:microsoft.com/office/officeart/2005/8/layout/chevron1"/>
    <dgm:cxn modelId="{58B97CF7-E072-4096-9570-EC2F97DCD8D2}" type="presParOf" srcId="{7B1B4DCB-BE25-4E3A-97AB-5095BD0D29C8}" destId="{2BCFB201-3AE6-4387-9D7E-244A2A09AF6D}" srcOrd="4" destOrd="0" presId="urn:microsoft.com/office/officeart/2005/8/layout/chevron1"/>
    <dgm:cxn modelId="{7AC92445-E9DB-436B-946F-4C2FF29344D8}" type="presParOf" srcId="{7B1B4DCB-BE25-4E3A-97AB-5095BD0D29C8}" destId="{A974FA45-5287-477E-BBED-396FBE019C51}" srcOrd="5" destOrd="0" presId="urn:microsoft.com/office/officeart/2005/8/layout/chevron1"/>
    <dgm:cxn modelId="{3D7155AB-BB18-4DB0-A99D-BF01F8E277B5}" type="presParOf" srcId="{7B1B4DCB-BE25-4E3A-97AB-5095BD0D29C8}" destId="{F39A93BA-19A6-4208-B948-019B756DE580}"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23C0A6-52F3-4BED-8A5D-287F7DB5BF93}" type="doc">
      <dgm:prSet loTypeId="urn:microsoft.com/office/officeart/2005/8/layout/cycle8" loCatId="cycle" qsTypeId="urn:microsoft.com/office/officeart/2005/8/quickstyle/simple5" qsCatId="simple" csTypeId="urn:microsoft.com/office/officeart/2005/8/colors/accent2_2" csCatId="accent2" phldr="1"/>
      <dgm:spPr/>
      <dgm:t>
        <a:bodyPr/>
        <a:lstStyle/>
        <a:p>
          <a:endParaRPr lang="en-US"/>
        </a:p>
      </dgm:t>
    </dgm:pt>
    <dgm:pt modelId="{34BD830D-6F1E-406B-B7B6-76F1D6691FFD}">
      <dgm:prSet phldrT="[Text]" phldr="0"/>
      <dgm:spPr/>
      <dgm:t>
        <a:bodyPr/>
        <a:lstStyle/>
        <a:p>
          <a:pPr>
            <a:defRPr b="1"/>
          </a:pPr>
          <a:r>
            <a:rPr lang="en-US">
              <a:latin typeface="Avenir Next LT Pro"/>
            </a:rPr>
            <a:t>Forecasting</a:t>
          </a:r>
          <a:endParaRPr lang="en-US"/>
        </a:p>
      </dgm:t>
    </dgm:pt>
    <dgm:pt modelId="{FD07B823-485A-463E-8320-E3B2178ADD45}" type="parTrans" cxnId="{E77DF3F3-130C-42F7-AEB4-54657B3F8FA7}">
      <dgm:prSet/>
      <dgm:spPr/>
      <dgm:t>
        <a:bodyPr/>
        <a:lstStyle/>
        <a:p>
          <a:endParaRPr lang="en-US"/>
        </a:p>
      </dgm:t>
    </dgm:pt>
    <dgm:pt modelId="{F99E64E0-6AAD-456D-B671-9FF00BCA0F07}" type="sibTrans" cxnId="{E77DF3F3-130C-42F7-AEB4-54657B3F8FA7}">
      <dgm:prSet/>
      <dgm:spPr/>
      <dgm:t>
        <a:bodyPr/>
        <a:lstStyle/>
        <a:p>
          <a:endParaRPr lang="en-US"/>
        </a:p>
      </dgm:t>
    </dgm:pt>
    <dgm:pt modelId="{F35435A4-528D-4C56-BA40-461E9DC01AC0}">
      <dgm:prSet phldrT="[Text]" phldr="0"/>
      <dgm:spPr/>
      <dgm:t>
        <a:bodyPr/>
        <a:lstStyle/>
        <a:p>
          <a:pPr>
            <a:defRPr b="1"/>
          </a:pPr>
          <a:r>
            <a:rPr lang="en-US">
              <a:latin typeface="Avenir Next LT Pro"/>
            </a:rPr>
            <a:t> Optimization</a:t>
          </a:r>
          <a:endParaRPr lang="en-US"/>
        </a:p>
      </dgm:t>
    </dgm:pt>
    <dgm:pt modelId="{DFA28605-1C2A-4798-95C6-8EBCB5D3448A}" type="parTrans" cxnId="{4B16B635-00B4-4CDF-8B3F-9C3E1C91E556}">
      <dgm:prSet/>
      <dgm:spPr/>
      <dgm:t>
        <a:bodyPr/>
        <a:lstStyle/>
        <a:p>
          <a:endParaRPr lang="en-US"/>
        </a:p>
      </dgm:t>
    </dgm:pt>
    <dgm:pt modelId="{892ECAA6-1EE9-4470-AF48-DEC98EB78CD9}" type="sibTrans" cxnId="{4B16B635-00B4-4CDF-8B3F-9C3E1C91E556}">
      <dgm:prSet/>
      <dgm:spPr/>
      <dgm:t>
        <a:bodyPr/>
        <a:lstStyle/>
        <a:p>
          <a:endParaRPr lang="en-US"/>
        </a:p>
      </dgm:t>
    </dgm:pt>
    <dgm:pt modelId="{0D16EBE1-9FA1-4262-B1AD-24790C488A1F}">
      <dgm:prSet phldrT="[Text]" phldr="0"/>
      <dgm:spPr/>
      <dgm:t>
        <a:bodyPr/>
        <a:lstStyle/>
        <a:p>
          <a:pPr>
            <a:defRPr b="1"/>
          </a:pPr>
          <a:r>
            <a:rPr lang="en-US">
              <a:latin typeface="Avenir Next LT Pro"/>
            </a:rPr>
            <a:t> Retention</a:t>
          </a:r>
          <a:endParaRPr lang="en-US"/>
        </a:p>
      </dgm:t>
    </dgm:pt>
    <dgm:pt modelId="{C4F4977F-DADA-454F-B2F6-5096C2F35D21}" type="parTrans" cxnId="{EC40C175-9F02-4C1A-BF67-FB41ACBE5E5C}">
      <dgm:prSet/>
      <dgm:spPr/>
      <dgm:t>
        <a:bodyPr/>
        <a:lstStyle/>
        <a:p>
          <a:endParaRPr lang="en-US"/>
        </a:p>
      </dgm:t>
    </dgm:pt>
    <dgm:pt modelId="{CC01B64B-BE58-46AF-8398-481234FB2891}" type="sibTrans" cxnId="{EC40C175-9F02-4C1A-BF67-FB41ACBE5E5C}">
      <dgm:prSet/>
      <dgm:spPr/>
      <dgm:t>
        <a:bodyPr/>
        <a:lstStyle/>
        <a:p>
          <a:endParaRPr lang="en-US"/>
        </a:p>
      </dgm:t>
    </dgm:pt>
    <dgm:pt modelId="{217E1825-5B56-4C7D-ADE3-14B29ED70B10}">
      <dgm:prSet phldrT="[Text]" phldr="0"/>
      <dgm:spPr/>
      <dgm:t>
        <a:bodyPr/>
        <a:lstStyle/>
        <a:p>
          <a:pPr>
            <a:defRPr b="1"/>
          </a:pPr>
          <a:r>
            <a:rPr lang="en-US">
              <a:latin typeface="Avenir Next LT Pro"/>
            </a:rPr>
            <a:t> Segmentation</a:t>
          </a:r>
          <a:endParaRPr lang="en-US"/>
        </a:p>
      </dgm:t>
    </dgm:pt>
    <dgm:pt modelId="{C1726724-49C4-4736-A3A8-B8E3065545DD}" type="parTrans" cxnId="{B898C874-6236-4897-A5E8-A6FC92EFEF81}">
      <dgm:prSet/>
      <dgm:spPr/>
      <dgm:t>
        <a:bodyPr/>
        <a:lstStyle/>
        <a:p>
          <a:endParaRPr lang="en-US"/>
        </a:p>
      </dgm:t>
    </dgm:pt>
    <dgm:pt modelId="{AD9C14E8-C6DE-4D5C-BF9C-956B59B6494F}" type="sibTrans" cxnId="{B898C874-6236-4897-A5E8-A6FC92EFEF81}">
      <dgm:prSet/>
      <dgm:spPr/>
      <dgm:t>
        <a:bodyPr/>
        <a:lstStyle/>
        <a:p>
          <a:endParaRPr lang="en-US"/>
        </a:p>
      </dgm:t>
    </dgm:pt>
    <dgm:pt modelId="{BC0709CE-F441-D24C-9E21-38DCEC98AACB}" type="pres">
      <dgm:prSet presAssocID="{8223C0A6-52F3-4BED-8A5D-287F7DB5BF93}" presName="compositeShape" presStyleCnt="0">
        <dgm:presLayoutVars>
          <dgm:chMax val="7"/>
          <dgm:dir/>
          <dgm:resizeHandles val="exact"/>
        </dgm:presLayoutVars>
      </dgm:prSet>
      <dgm:spPr/>
    </dgm:pt>
    <dgm:pt modelId="{66C2BFA8-C176-8543-B8FD-5EEEEF20F5B1}" type="pres">
      <dgm:prSet presAssocID="{8223C0A6-52F3-4BED-8A5D-287F7DB5BF93}" presName="wedge1" presStyleLbl="node1" presStyleIdx="0" presStyleCnt="4"/>
      <dgm:spPr/>
    </dgm:pt>
    <dgm:pt modelId="{117B4F0F-26E6-2342-9666-F737C1068E77}" type="pres">
      <dgm:prSet presAssocID="{8223C0A6-52F3-4BED-8A5D-287F7DB5BF93}" presName="dummy1a" presStyleCnt="0"/>
      <dgm:spPr/>
    </dgm:pt>
    <dgm:pt modelId="{F3C8477A-B679-1A4B-8B4B-0E9240D03EB5}" type="pres">
      <dgm:prSet presAssocID="{8223C0A6-52F3-4BED-8A5D-287F7DB5BF93}" presName="dummy1b" presStyleCnt="0"/>
      <dgm:spPr/>
    </dgm:pt>
    <dgm:pt modelId="{BD498242-869B-EB40-B207-3F0DC6E03D1D}" type="pres">
      <dgm:prSet presAssocID="{8223C0A6-52F3-4BED-8A5D-287F7DB5BF93}" presName="wedge1Tx" presStyleLbl="node1" presStyleIdx="0" presStyleCnt="4">
        <dgm:presLayoutVars>
          <dgm:chMax val="0"/>
          <dgm:chPref val="0"/>
          <dgm:bulletEnabled val="1"/>
        </dgm:presLayoutVars>
      </dgm:prSet>
      <dgm:spPr/>
    </dgm:pt>
    <dgm:pt modelId="{8144233E-35D2-254C-94BF-F9ED8E05650C}" type="pres">
      <dgm:prSet presAssocID="{8223C0A6-52F3-4BED-8A5D-287F7DB5BF93}" presName="wedge2" presStyleLbl="node1" presStyleIdx="1" presStyleCnt="4"/>
      <dgm:spPr/>
    </dgm:pt>
    <dgm:pt modelId="{342F7E74-496B-EE4C-836E-9F469B8308C3}" type="pres">
      <dgm:prSet presAssocID="{8223C0A6-52F3-4BED-8A5D-287F7DB5BF93}" presName="dummy2a" presStyleCnt="0"/>
      <dgm:spPr/>
    </dgm:pt>
    <dgm:pt modelId="{283AF83B-A82E-5147-8283-C3A23D723D56}" type="pres">
      <dgm:prSet presAssocID="{8223C0A6-52F3-4BED-8A5D-287F7DB5BF93}" presName="dummy2b" presStyleCnt="0"/>
      <dgm:spPr/>
    </dgm:pt>
    <dgm:pt modelId="{AA75E41F-3AE1-4A46-8587-431EED3701B0}" type="pres">
      <dgm:prSet presAssocID="{8223C0A6-52F3-4BED-8A5D-287F7DB5BF93}" presName="wedge2Tx" presStyleLbl="node1" presStyleIdx="1" presStyleCnt="4">
        <dgm:presLayoutVars>
          <dgm:chMax val="0"/>
          <dgm:chPref val="0"/>
          <dgm:bulletEnabled val="1"/>
        </dgm:presLayoutVars>
      </dgm:prSet>
      <dgm:spPr/>
    </dgm:pt>
    <dgm:pt modelId="{562FD9FA-849C-7A42-BAC0-3D1B67325C1F}" type="pres">
      <dgm:prSet presAssocID="{8223C0A6-52F3-4BED-8A5D-287F7DB5BF93}" presName="wedge3" presStyleLbl="node1" presStyleIdx="2" presStyleCnt="4"/>
      <dgm:spPr/>
    </dgm:pt>
    <dgm:pt modelId="{5F453B8D-55BB-6F4A-BDC8-8507DD594997}" type="pres">
      <dgm:prSet presAssocID="{8223C0A6-52F3-4BED-8A5D-287F7DB5BF93}" presName="dummy3a" presStyleCnt="0"/>
      <dgm:spPr/>
    </dgm:pt>
    <dgm:pt modelId="{6626ACE4-8824-5D49-B7A2-D83B7C2861D5}" type="pres">
      <dgm:prSet presAssocID="{8223C0A6-52F3-4BED-8A5D-287F7DB5BF93}" presName="dummy3b" presStyleCnt="0"/>
      <dgm:spPr/>
    </dgm:pt>
    <dgm:pt modelId="{BBD23AD5-5A86-684B-B9E0-FCCF434A1788}" type="pres">
      <dgm:prSet presAssocID="{8223C0A6-52F3-4BED-8A5D-287F7DB5BF93}" presName="wedge3Tx" presStyleLbl="node1" presStyleIdx="2" presStyleCnt="4">
        <dgm:presLayoutVars>
          <dgm:chMax val="0"/>
          <dgm:chPref val="0"/>
          <dgm:bulletEnabled val="1"/>
        </dgm:presLayoutVars>
      </dgm:prSet>
      <dgm:spPr/>
    </dgm:pt>
    <dgm:pt modelId="{D5B28982-0A13-B94C-A253-C510EBE904F3}" type="pres">
      <dgm:prSet presAssocID="{8223C0A6-52F3-4BED-8A5D-287F7DB5BF93}" presName="wedge4" presStyleLbl="node1" presStyleIdx="3" presStyleCnt="4"/>
      <dgm:spPr/>
    </dgm:pt>
    <dgm:pt modelId="{9374A095-4437-B74A-A49B-B96597B065FF}" type="pres">
      <dgm:prSet presAssocID="{8223C0A6-52F3-4BED-8A5D-287F7DB5BF93}" presName="dummy4a" presStyleCnt="0"/>
      <dgm:spPr/>
    </dgm:pt>
    <dgm:pt modelId="{D619B1CC-6311-B54F-A815-958238B0B9EC}" type="pres">
      <dgm:prSet presAssocID="{8223C0A6-52F3-4BED-8A5D-287F7DB5BF93}" presName="dummy4b" presStyleCnt="0"/>
      <dgm:spPr/>
    </dgm:pt>
    <dgm:pt modelId="{B9B4A8B1-7D79-9A4A-93AD-4D283BAF7BFB}" type="pres">
      <dgm:prSet presAssocID="{8223C0A6-52F3-4BED-8A5D-287F7DB5BF93}" presName="wedge4Tx" presStyleLbl="node1" presStyleIdx="3" presStyleCnt="4">
        <dgm:presLayoutVars>
          <dgm:chMax val="0"/>
          <dgm:chPref val="0"/>
          <dgm:bulletEnabled val="1"/>
        </dgm:presLayoutVars>
      </dgm:prSet>
      <dgm:spPr/>
    </dgm:pt>
    <dgm:pt modelId="{4BAEFEB1-0E59-7148-8F45-7E15CC2947DA}" type="pres">
      <dgm:prSet presAssocID="{F99E64E0-6AAD-456D-B671-9FF00BCA0F07}" presName="arrowWedge1" presStyleLbl="fgSibTrans2D1" presStyleIdx="0" presStyleCnt="4"/>
      <dgm:spPr/>
    </dgm:pt>
    <dgm:pt modelId="{6F725D05-4DF3-CF43-A319-1786F230D583}" type="pres">
      <dgm:prSet presAssocID="{892ECAA6-1EE9-4470-AF48-DEC98EB78CD9}" presName="arrowWedge2" presStyleLbl="fgSibTrans2D1" presStyleIdx="1" presStyleCnt="4"/>
      <dgm:spPr/>
    </dgm:pt>
    <dgm:pt modelId="{9F21709A-B1BF-F84F-BCBE-8121D8BFD933}" type="pres">
      <dgm:prSet presAssocID="{CC01B64B-BE58-46AF-8398-481234FB2891}" presName="arrowWedge3" presStyleLbl="fgSibTrans2D1" presStyleIdx="2" presStyleCnt="4"/>
      <dgm:spPr/>
    </dgm:pt>
    <dgm:pt modelId="{628CA742-AF8E-CF41-8A9D-CB52F46EE114}" type="pres">
      <dgm:prSet presAssocID="{AD9C14E8-C6DE-4D5C-BF9C-956B59B6494F}" presName="arrowWedge4" presStyleLbl="fgSibTrans2D1" presStyleIdx="3" presStyleCnt="4"/>
      <dgm:spPr/>
    </dgm:pt>
  </dgm:ptLst>
  <dgm:cxnLst>
    <dgm:cxn modelId="{EBB7F715-208A-B140-9A64-7A9F8916F413}" type="presOf" srcId="{8223C0A6-52F3-4BED-8A5D-287F7DB5BF93}" destId="{BC0709CE-F441-D24C-9E21-38DCEC98AACB}" srcOrd="0" destOrd="0" presId="urn:microsoft.com/office/officeart/2005/8/layout/cycle8"/>
    <dgm:cxn modelId="{E9F58429-F3A7-9147-A638-E96B251AE17E}" type="presOf" srcId="{217E1825-5B56-4C7D-ADE3-14B29ED70B10}" destId="{D5B28982-0A13-B94C-A253-C510EBE904F3}" srcOrd="0" destOrd="0" presId="urn:microsoft.com/office/officeart/2005/8/layout/cycle8"/>
    <dgm:cxn modelId="{4B16B635-00B4-4CDF-8B3F-9C3E1C91E556}" srcId="{8223C0A6-52F3-4BED-8A5D-287F7DB5BF93}" destId="{F35435A4-528D-4C56-BA40-461E9DC01AC0}" srcOrd="1" destOrd="0" parTransId="{DFA28605-1C2A-4798-95C6-8EBCB5D3448A}" sibTransId="{892ECAA6-1EE9-4470-AF48-DEC98EB78CD9}"/>
    <dgm:cxn modelId="{B898C874-6236-4897-A5E8-A6FC92EFEF81}" srcId="{8223C0A6-52F3-4BED-8A5D-287F7DB5BF93}" destId="{217E1825-5B56-4C7D-ADE3-14B29ED70B10}" srcOrd="3" destOrd="0" parTransId="{C1726724-49C4-4736-A3A8-B8E3065545DD}" sibTransId="{AD9C14E8-C6DE-4D5C-BF9C-956B59B6494F}"/>
    <dgm:cxn modelId="{EC40C175-9F02-4C1A-BF67-FB41ACBE5E5C}" srcId="{8223C0A6-52F3-4BED-8A5D-287F7DB5BF93}" destId="{0D16EBE1-9FA1-4262-B1AD-24790C488A1F}" srcOrd="2" destOrd="0" parTransId="{C4F4977F-DADA-454F-B2F6-5096C2F35D21}" sibTransId="{CC01B64B-BE58-46AF-8398-481234FB2891}"/>
    <dgm:cxn modelId="{3576E58A-07E7-E640-B0A3-2EDFC8E2C2FA}" type="presOf" srcId="{0D16EBE1-9FA1-4262-B1AD-24790C488A1F}" destId="{562FD9FA-849C-7A42-BAC0-3D1B67325C1F}" srcOrd="0" destOrd="0" presId="urn:microsoft.com/office/officeart/2005/8/layout/cycle8"/>
    <dgm:cxn modelId="{F3EF058B-F5A5-0B46-8567-05791D03A7AE}" type="presOf" srcId="{34BD830D-6F1E-406B-B7B6-76F1D6691FFD}" destId="{BD498242-869B-EB40-B207-3F0DC6E03D1D}" srcOrd="1" destOrd="0" presId="urn:microsoft.com/office/officeart/2005/8/layout/cycle8"/>
    <dgm:cxn modelId="{695C68B9-6001-6148-9709-C56C5B3CF7E5}" type="presOf" srcId="{217E1825-5B56-4C7D-ADE3-14B29ED70B10}" destId="{B9B4A8B1-7D79-9A4A-93AD-4D283BAF7BFB}" srcOrd="1" destOrd="0" presId="urn:microsoft.com/office/officeart/2005/8/layout/cycle8"/>
    <dgm:cxn modelId="{016FDEBC-C802-7846-93F7-EE0409F71294}" type="presOf" srcId="{F35435A4-528D-4C56-BA40-461E9DC01AC0}" destId="{AA75E41F-3AE1-4A46-8587-431EED3701B0}" srcOrd="1" destOrd="0" presId="urn:microsoft.com/office/officeart/2005/8/layout/cycle8"/>
    <dgm:cxn modelId="{02473CC2-7AD1-9046-AED8-4FF4BEEC540B}" type="presOf" srcId="{34BD830D-6F1E-406B-B7B6-76F1D6691FFD}" destId="{66C2BFA8-C176-8543-B8FD-5EEEEF20F5B1}" srcOrd="0" destOrd="0" presId="urn:microsoft.com/office/officeart/2005/8/layout/cycle8"/>
    <dgm:cxn modelId="{E77DF3F3-130C-42F7-AEB4-54657B3F8FA7}" srcId="{8223C0A6-52F3-4BED-8A5D-287F7DB5BF93}" destId="{34BD830D-6F1E-406B-B7B6-76F1D6691FFD}" srcOrd="0" destOrd="0" parTransId="{FD07B823-485A-463E-8320-E3B2178ADD45}" sibTransId="{F99E64E0-6AAD-456D-B671-9FF00BCA0F07}"/>
    <dgm:cxn modelId="{441778F5-C03C-3840-A02D-EC06407F57D4}" type="presOf" srcId="{0D16EBE1-9FA1-4262-B1AD-24790C488A1F}" destId="{BBD23AD5-5A86-684B-B9E0-FCCF434A1788}" srcOrd="1" destOrd="0" presId="urn:microsoft.com/office/officeart/2005/8/layout/cycle8"/>
    <dgm:cxn modelId="{D053F2F9-B074-AC4F-8C2E-0EB36F7B28CF}" type="presOf" srcId="{F35435A4-528D-4C56-BA40-461E9DC01AC0}" destId="{8144233E-35D2-254C-94BF-F9ED8E05650C}" srcOrd="0" destOrd="0" presId="urn:microsoft.com/office/officeart/2005/8/layout/cycle8"/>
    <dgm:cxn modelId="{C6A4BB67-A4F7-B94E-9ECB-C9CD6F3F40A8}" type="presParOf" srcId="{BC0709CE-F441-D24C-9E21-38DCEC98AACB}" destId="{66C2BFA8-C176-8543-B8FD-5EEEEF20F5B1}" srcOrd="0" destOrd="0" presId="urn:microsoft.com/office/officeart/2005/8/layout/cycle8"/>
    <dgm:cxn modelId="{EAF0F11D-833C-C349-8218-50AEC506E441}" type="presParOf" srcId="{BC0709CE-F441-D24C-9E21-38DCEC98AACB}" destId="{117B4F0F-26E6-2342-9666-F737C1068E77}" srcOrd="1" destOrd="0" presId="urn:microsoft.com/office/officeart/2005/8/layout/cycle8"/>
    <dgm:cxn modelId="{B4AED1B0-DD76-174E-912D-73FF1E7E5C99}" type="presParOf" srcId="{BC0709CE-F441-D24C-9E21-38DCEC98AACB}" destId="{F3C8477A-B679-1A4B-8B4B-0E9240D03EB5}" srcOrd="2" destOrd="0" presId="urn:microsoft.com/office/officeart/2005/8/layout/cycle8"/>
    <dgm:cxn modelId="{4BE66017-9656-9147-90FE-7451D088CCB7}" type="presParOf" srcId="{BC0709CE-F441-D24C-9E21-38DCEC98AACB}" destId="{BD498242-869B-EB40-B207-3F0DC6E03D1D}" srcOrd="3" destOrd="0" presId="urn:microsoft.com/office/officeart/2005/8/layout/cycle8"/>
    <dgm:cxn modelId="{51A2CBA0-3F03-8D40-AE08-881A2B6F8A0B}" type="presParOf" srcId="{BC0709CE-F441-D24C-9E21-38DCEC98AACB}" destId="{8144233E-35D2-254C-94BF-F9ED8E05650C}" srcOrd="4" destOrd="0" presId="urn:microsoft.com/office/officeart/2005/8/layout/cycle8"/>
    <dgm:cxn modelId="{55D73131-2E10-114F-AA8D-FE4593897496}" type="presParOf" srcId="{BC0709CE-F441-D24C-9E21-38DCEC98AACB}" destId="{342F7E74-496B-EE4C-836E-9F469B8308C3}" srcOrd="5" destOrd="0" presId="urn:microsoft.com/office/officeart/2005/8/layout/cycle8"/>
    <dgm:cxn modelId="{47250A83-D1DC-CA48-B8D7-A21FAF74460D}" type="presParOf" srcId="{BC0709CE-F441-D24C-9E21-38DCEC98AACB}" destId="{283AF83B-A82E-5147-8283-C3A23D723D56}" srcOrd="6" destOrd="0" presId="urn:microsoft.com/office/officeart/2005/8/layout/cycle8"/>
    <dgm:cxn modelId="{3C44B6D8-EA43-B046-A059-90B79FC68BC1}" type="presParOf" srcId="{BC0709CE-F441-D24C-9E21-38DCEC98AACB}" destId="{AA75E41F-3AE1-4A46-8587-431EED3701B0}" srcOrd="7" destOrd="0" presId="urn:microsoft.com/office/officeart/2005/8/layout/cycle8"/>
    <dgm:cxn modelId="{5CF24DD3-F805-4F4C-B33C-4CF4473227D8}" type="presParOf" srcId="{BC0709CE-F441-D24C-9E21-38DCEC98AACB}" destId="{562FD9FA-849C-7A42-BAC0-3D1B67325C1F}" srcOrd="8" destOrd="0" presId="urn:microsoft.com/office/officeart/2005/8/layout/cycle8"/>
    <dgm:cxn modelId="{A00057F6-3C63-6C4D-BD0E-932CE2AEBD6E}" type="presParOf" srcId="{BC0709CE-F441-D24C-9E21-38DCEC98AACB}" destId="{5F453B8D-55BB-6F4A-BDC8-8507DD594997}" srcOrd="9" destOrd="0" presId="urn:microsoft.com/office/officeart/2005/8/layout/cycle8"/>
    <dgm:cxn modelId="{EB8C0BDD-2685-F846-8F3A-0D472DA44418}" type="presParOf" srcId="{BC0709CE-F441-D24C-9E21-38DCEC98AACB}" destId="{6626ACE4-8824-5D49-B7A2-D83B7C2861D5}" srcOrd="10" destOrd="0" presId="urn:microsoft.com/office/officeart/2005/8/layout/cycle8"/>
    <dgm:cxn modelId="{2ED1EE9D-F5A1-1D47-AB5F-33304EF99B90}" type="presParOf" srcId="{BC0709CE-F441-D24C-9E21-38DCEC98AACB}" destId="{BBD23AD5-5A86-684B-B9E0-FCCF434A1788}" srcOrd="11" destOrd="0" presId="urn:microsoft.com/office/officeart/2005/8/layout/cycle8"/>
    <dgm:cxn modelId="{49D8D9F0-9D90-4948-A1F7-EC973D95978F}" type="presParOf" srcId="{BC0709CE-F441-D24C-9E21-38DCEC98AACB}" destId="{D5B28982-0A13-B94C-A253-C510EBE904F3}" srcOrd="12" destOrd="0" presId="urn:microsoft.com/office/officeart/2005/8/layout/cycle8"/>
    <dgm:cxn modelId="{CC22FE15-69C2-D943-AFD3-32CF4904840E}" type="presParOf" srcId="{BC0709CE-F441-D24C-9E21-38DCEC98AACB}" destId="{9374A095-4437-B74A-A49B-B96597B065FF}" srcOrd="13" destOrd="0" presId="urn:microsoft.com/office/officeart/2005/8/layout/cycle8"/>
    <dgm:cxn modelId="{5AF6E096-C655-724E-A9EC-E84F3DE58F50}" type="presParOf" srcId="{BC0709CE-F441-D24C-9E21-38DCEC98AACB}" destId="{D619B1CC-6311-B54F-A815-958238B0B9EC}" srcOrd="14" destOrd="0" presId="urn:microsoft.com/office/officeart/2005/8/layout/cycle8"/>
    <dgm:cxn modelId="{23489D44-DCBA-8445-BB4A-36A5A3984C6D}" type="presParOf" srcId="{BC0709CE-F441-D24C-9E21-38DCEC98AACB}" destId="{B9B4A8B1-7D79-9A4A-93AD-4D283BAF7BFB}" srcOrd="15" destOrd="0" presId="urn:microsoft.com/office/officeart/2005/8/layout/cycle8"/>
    <dgm:cxn modelId="{EEE8CEDB-9DA5-3A40-B415-2CB3B627F711}" type="presParOf" srcId="{BC0709CE-F441-D24C-9E21-38DCEC98AACB}" destId="{4BAEFEB1-0E59-7148-8F45-7E15CC2947DA}" srcOrd="16" destOrd="0" presId="urn:microsoft.com/office/officeart/2005/8/layout/cycle8"/>
    <dgm:cxn modelId="{400B0090-3A69-6942-A693-C153AF61D263}" type="presParOf" srcId="{BC0709CE-F441-D24C-9E21-38DCEC98AACB}" destId="{6F725D05-4DF3-CF43-A319-1786F230D583}" srcOrd="17" destOrd="0" presId="urn:microsoft.com/office/officeart/2005/8/layout/cycle8"/>
    <dgm:cxn modelId="{1DAFE997-9277-A146-A21B-DFCEDFF3C4E6}" type="presParOf" srcId="{BC0709CE-F441-D24C-9E21-38DCEC98AACB}" destId="{9F21709A-B1BF-F84F-BCBE-8121D8BFD933}" srcOrd="18" destOrd="0" presId="urn:microsoft.com/office/officeart/2005/8/layout/cycle8"/>
    <dgm:cxn modelId="{64815679-A48A-6E46-B32A-FD3904F87A5E}" type="presParOf" srcId="{BC0709CE-F441-D24C-9E21-38DCEC98AACB}" destId="{628CA742-AF8E-CF41-8A9D-CB52F46EE114}" srcOrd="1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EE5CB6-48D4-4019-B91E-57A3505D728E}"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3F790CCD-8456-4B9C-9067-61775F49A603}">
      <dgm:prSet/>
      <dgm:spPr/>
      <dgm:t>
        <a:bodyPr/>
        <a:lstStyle/>
        <a:p>
          <a:pPr>
            <a:lnSpc>
              <a:spcPct val="100000"/>
            </a:lnSpc>
            <a:defRPr cap="all"/>
          </a:pPr>
          <a:r>
            <a:rPr lang="en-US">
              <a:latin typeface="Acumin Pro Semibold"/>
            </a:rPr>
            <a:t>Science Rules When:</a:t>
          </a:r>
        </a:p>
      </dgm:t>
    </dgm:pt>
    <dgm:pt modelId="{3BD5DB8E-A69E-40AE-8C75-BB1F589D646E}" type="parTrans" cxnId="{B8E0D5B5-6500-4683-8F4A-F1EB34DCB66D}">
      <dgm:prSet/>
      <dgm:spPr/>
      <dgm:t>
        <a:bodyPr/>
        <a:lstStyle/>
        <a:p>
          <a:endParaRPr lang="en-US"/>
        </a:p>
      </dgm:t>
    </dgm:pt>
    <dgm:pt modelId="{56281257-2061-4353-8CAD-D78474E4C3F4}" type="sibTrans" cxnId="{B8E0D5B5-6500-4683-8F4A-F1EB34DCB66D}">
      <dgm:prSet/>
      <dgm:spPr/>
      <dgm:t>
        <a:bodyPr/>
        <a:lstStyle/>
        <a:p>
          <a:endParaRPr lang="en-US"/>
        </a:p>
      </dgm:t>
    </dgm:pt>
    <dgm:pt modelId="{DADBD381-F3EE-4D0E-8FBA-F93D62A90CA1}">
      <dgm:prSet/>
      <dgm:spPr/>
      <dgm:t>
        <a:bodyPr/>
        <a:lstStyle/>
        <a:p>
          <a:pPr>
            <a:lnSpc>
              <a:spcPct val="100000"/>
            </a:lnSpc>
            <a:defRPr cap="all"/>
          </a:pPr>
          <a:r>
            <a:rPr lang="en-US">
              <a:latin typeface="Acumin Pro Semibold"/>
            </a:rPr>
            <a:t>• Targeting specific audiences</a:t>
          </a:r>
        </a:p>
      </dgm:t>
    </dgm:pt>
    <dgm:pt modelId="{EDF5B08F-9E46-4489-801A-28434C99DDB0}" type="parTrans" cxnId="{52851D1C-6270-4533-9E59-C66EF1CB4D83}">
      <dgm:prSet/>
      <dgm:spPr/>
      <dgm:t>
        <a:bodyPr/>
        <a:lstStyle/>
        <a:p>
          <a:endParaRPr lang="en-US"/>
        </a:p>
      </dgm:t>
    </dgm:pt>
    <dgm:pt modelId="{712BD11F-7A1A-4AA2-87AC-412A0D0DEE0C}" type="sibTrans" cxnId="{52851D1C-6270-4533-9E59-C66EF1CB4D83}">
      <dgm:prSet/>
      <dgm:spPr/>
      <dgm:t>
        <a:bodyPr/>
        <a:lstStyle/>
        <a:p>
          <a:endParaRPr lang="en-US"/>
        </a:p>
      </dgm:t>
    </dgm:pt>
    <dgm:pt modelId="{6F39C05B-C854-4480-9F97-C00672D29F58}">
      <dgm:prSet/>
      <dgm:spPr/>
      <dgm:t>
        <a:bodyPr/>
        <a:lstStyle/>
        <a:p>
          <a:pPr>
            <a:lnSpc>
              <a:spcPct val="100000"/>
            </a:lnSpc>
            <a:defRPr cap="all"/>
          </a:pPr>
          <a:r>
            <a:rPr lang="en-US">
              <a:latin typeface="Acumin Pro Semibold"/>
            </a:rPr>
            <a:t>• Optimizing ad campaigns through A/B testing and ML algorithms</a:t>
          </a:r>
        </a:p>
      </dgm:t>
    </dgm:pt>
    <dgm:pt modelId="{28004E51-8378-43AA-8D9E-22633ED5BED1}" type="parTrans" cxnId="{2687F00E-965C-487E-BE6E-9AEB1173F957}">
      <dgm:prSet/>
      <dgm:spPr/>
      <dgm:t>
        <a:bodyPr/>
        <a:lstStyle/>
        <a:p>
          <a:endParaRPr lang="en-US"/>
        </a:p>
      </dgm:t>
    </dgm:pt>
    <dgm:pt modelId="{88B564D3-0F95-41C7-A4AA-6EFA278D949D}" type="sibTrans" cxnId="{2687F00E-965C-487E-BE6E-9AEB1173F957}">
      <dgm:prSet/>
      <dgm:spPr/>
      <dgm:t>
        <a:bodyPr/>
        <a:lstStyle/>
        <a:p>
          <a:endParaRPr lang="en-US"/>
        </a:p>
      </dgm:t>
    </dgm:pt>
    <dgm:pt modelId="{B1470471-0659-4F39-897C-D6F41EF0DFF5}">
      <dgm:prSet/>
      <dgm:spPr/>
      <dgm:t>
        <a:bodyPr/>
        <a:lstStyle/>
        <a:p>
          <a:pPr>
            <a:lnSpc>
              <a:spcPct val="100000"/>
            </a:lnSpc>
            <a:defRPr cap="all"/>
          </a:pPr>
          <a:r>
            <a:rPr lang="en-US">
              <a:latin typeface="Acumin Pro Semibold"/>
            </a:rPr>
            <a:t>• Forecasting future trends based on historical data</a:t>
          </a:r>
        </a:p>
      </dgm:t>
    </dgm:pt>
    <dgm:pt modelId="{98E909DB-DE32-44F7-A8CB-03813E3DEFDE}" type="parTrans" cxnId="{27FB3F38-E080-4E63-8A80-F712B41417A6}">
      <dgm:prSet/>
      <dgm:spPr/>
      <dgm:t>
        <a:bodyPr/>
        <a:lstStyle/>
        <a:p>
          <a:endParaRPr lang="en-US"/>
        </a:p>
      </dgm:t>
    </dgm:pt>
    <dgm:pt modelId="{8D269960-4FD8-42A2-902A-3A3A15D35C87}" type="sibTrans" cxnId="{27FB3F38-E080-4E63-8A80-F712B41417A6}">
      <dgm:prSet/>
      <dgm:spPr/>
      <dgm:t>
        <a:bodyPr/>
        <a:lstStyle/>
        <a:p>
          <a:endParaRPr lang="en-US"/>
        </a:p>
      </dgm:t>
    </dgm:pt>
    <dgm:pt modelId="{3D155255-220B-4D28-AE88-44906BC944E0}">
      <dgm:prSet/>
      <dgm:spPr/>
      <dgm:t>
        <a:bodyPr/>
        <a:lstStyle/>
        <a:p>
          <a:pPr>
            <a:lnSpc>
              <a:spcPct val="100000"/>
            </a:lnSpc>
            <a:defRPr cap="all"/>
          </a:pPr>
          <a:r>
            <a:rPr lang="en-US">
              <a:latin typeface="Acumin Pro Semibold"/>
            </a:rPr>
            <a:t>Art Rules When:</a:t>
          </a:r>
        </a:p>
      </dgm:t>
    </dgm:pt>
    <dgm:pt modelId="{E46588F4-E400-47A4-ACB7-A54EB8220A57}" type="parTrans" cxnId="{38BB1ABF-964A-4B07-A254-BEE04D2A7BB2}">
      <dgm:prSet/>
      <dgm:spPr/>
      <dgm:t>
        <a:bodyPr/>
        <a:lstStyle/>
        <a:p>
          <a:endParaRPr lang="en-US"/>
        </a:p>
      </dgm:t>
    </dgm:pt>
    <dgm:pt modelId="{9B996837-716F-4752-AB4A-7D09F7E06609}" type="sibTrans" cxnId="{38BB1ABF-964A-4B07-A254-BEE04D2A7BB2}">
      <dgm:prSet/>
      <dgm:spPr/>
      <dgm:t>
        <a:bodyPr/>
        <a:lstStyle/>
        <a:p>
          <a:endParaRPr lang="en-US"/>
        </a:p>
      </dgm:t>
    </dgm:pt>
    <dgm:pt modelId="{587A54DC-FB58-4ECA-AFA5-2339D988809D}">
      <dgm:prSet/>
      <dgm:spPr/>
      <dgm:t>
        <a:bodyPr/>
        <a:lstStyle/>
        <a:p>
          <a:pPr>
            <a:lnSpc>
              <a:spcPct val="100000"/>
            </a:lnSpc>
            <a:defRPr cap="all"/>
          </a:pPr>
          <a:r>
            <a:rPr lang="en-US">
              <a:latin typeface="Acumin Pro Semibold"/>
            </a:rPr>
            <a:t>• Developing emotionally resonant content </a:t>
          </a:r>
        </a:p>
      </dgm:t>
    </dgm:pt>
    <dgm:pt modelId="{03BB8EE1-310A-4730-A7A1-86FA108617B2}" type="parTrans" cxnId="{4601A3B5-53D2-4598-8E6E-EE4F244944BD}">
      <dgm:prSet/>
      <dgm:spPr/>
      <dgm:t>
        <a:bodyPr/>
        <a:lstStyle/>
        <a:p>
          <a:endParaRPr lang="en-US"/>
        </a:p>
      </dgm:t>
    </dgm:pt>
    <dgm:pt modelId="{6B2CA84A-A6C5-4D20-911D-F175243208DA}" type="sibTrans" cxnId="{4601A3B5-53D2-4598-8E6E-EE4F244944BD}">
      <dgm:prSet/>
      <dgm:spPr/>
      <dgm:t>
        <a:bodyPr/>
        <a:lstStyle/>
        <a:p>
          <a:endParaRPr lang="en-US"/>
        </a:p>
      </dgm:t>
    </dgm:pt>
    <dgm:pt modelId="{B8519F8B-55FF-4DD2-9968-74239D398B41}">
      <dgm:prSet phldr="0"/>
      <dgm:spPr/>
      <dgm:t>
        <a:bodyPr/>
        <a:lstStyle/>
        <a:p>
          <a:pPr>
            <a:lnSpc>
              <a:spcPct val="100000"/>
            </a:lnSpc>
            <a:defRPr cap="all"/>
          </a:pPr>
          <a:r>
            <a:rPr lang="en-US">
              <a:latin typeface="Acumin Pro Semibold"/>
            </a:rPr>
            <a:t>• Using design and aesthetics to enhance engagement</a:t>
          </a:r>
        </a:p>
      </dgm:t>
    </dgm:pt>
    <dgm:pt modelId="{2458BDD5-9D65-4B47-8EE5-4A7E54224CCE}" type="parTrans" cxnId="{BA671FEC-12A1-465D-A552-527E62FD0214}">
      <dgm:prSet/>
      <dgm:spPr/>
      <dgm:t>
        <a:bodyPr/>
        <a:lstStyle/>
        <a:p>
          <a:endParaRPr lang="en-US"/>
        </a:p>
      </dgm:t>
    </dgm:pt>
    <dgm:pt modelId="{A6E8CCC6-A214-4658-ACFC-AFBC9A0D0337}" type="sibTrans" cxnId="{BA671FEC-12A1-465D-A552-527E62FD0214}">
      <dgm:prSet/>
      <dgm:spPr/>
      <dgm:t>
        <a:bodyPr/>
        <a:lstStyle/>
        <a:p>
          <a:endParaRPr lang="en-US"/>
        </a:p>
      </dgm:t>
    </dgm:pt>
    <dgm:pt modelId="{60026570-2CA9-4FD8-888D-501CC2B723BE}">
      <dgm:prSet phldr="0"/>
      <dgm:spPr/>
      <dgm:t>
        <a:bodyPr/>
        <a:lstStyle/>
        <a:p>
          <a:pPr>
            <a:lnSpc>
              <a:spcPct val="100000"/>
            </a:lnSpc>
            <a:defRPr cap="all"/>
          </a:pPr>
          <a:r>
            <a:rPr lang="en-US">
              <a:latin typeface="Acumin Pro Semibold"/>
            </a:rPr>
            <a:t>• Creating brand stories and unique product positioning</a:t>
          </a:r>
        </a:p>
      </dgm:t>
    </dgm:pt>
    <dgm:pt modelId="{4D1AC3ED-8D1C-4F1D-B148-95163B1E5D55}" type="parTrans" cxnId="{BE786441-1AA5-407A-BCA9-53B46A342336}">
      <dgm:prSet/>
      <dgm:spPr/>
      <dgm:t>
        <a:bodyPr/>
        <a:lstStyle/>
        <a:p>
          <a:endParaRPr lang="en-US"/>
        </a:p>
      </dgm:t>
    </dgm:pt>
    <dgm:pt modelId="{2D782809-91F1-4961-85CF-A9B4F52B5A8F}" type="sibTrans" cxnId="{BE786441-1AA5-407A-BCA9-53B46A342336}">
      <dgm:prSet/>
      <dgm:spPr/>
      <dgm:t>
        <a:bodyPr/>
        <a:lstStyle/>
        <a:p>
          <a:endParaRPr lang="en-US"/>
        </a:p>
      </dgm:t>
    </dgm:pt>
    <dgm:pt modelId="{7D3C543A-E3D7-41EE-BB91-897A0DA5039E}" type="pres">
      <dgm:prSet presAssocID="{83EE5CB6-48D4-4019-B91E-57A3505D728E}" presName="root" presStyleCnt="0">
        <dgm:presLayoutVars>
          <dgm:dir/>
          <dgm:resizeHandles val="exact"/>
        </dgm:presLayoutVars>
      </dgm:prSet>
      <dgm:spPr/>
    </dgm:pt>
    <dgm:pt modelId="{83B62A1C-6B7D-4501-80CA-1CB05D4EB298}" type="pres">
      <dgm:prSet presAssocID="{3F790CCD-8456-4B9C-9067-61775F49A603}" presName="compNode" presStyleCnt="0"/>
      <dgm:spPr/>
    </dgm:pt>
    <dgm:pt modelId="{FC7BBED9-BC3C-420E-9F2D-DE654D7F47AB}" type="pres">
      <dgm:prSet presAssocID="{3F790CCD-8456-4B9C-9067-61775F49A603}" presName="iconBgRect" presStyleLbl="bgShp" presStyleIdx="0" presStyleCnt="8"/>
      <dgm:spPr/>
    </dgm:pt>
    <dgm:pt modelId="{12CDFDF9-1EFF-4A4C-A1F5-5165E1761FA3}" type="pres">
      <dgm:prSet presAssocID="{3F790CCD-8456-4B9C-9067-61775F49A603}"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tom"/>
        </a:ext>
      </dgm:extLst>
    </dgm:pt>
    <dgm:pt modelId="{20E5CDD5-8B3D-48DF-AC2C-951A5E2B63BE}" type="pres">
      <dgm:prSet presAssocID="{3F790CCD-8456-4B9C-9067-61775F49A603}" presName="spaceRect" presStyleCnt="0"/>
      <dgm:spPr/>
    </dgm:pt>
    <dgm:pt modelId="{BC1A5B7D-34DB-49A1-A27D-C314D553CDCF}" type="pres">
      <dgm:prSet presAssocID="{3F790CCD-8456-4B9C-9067-61775F49A603}" presName="textRect" presStyleLbl="revTx" presStyleIdx="0" presStyleCnt="8">
        <dgm:presLayoutVars>
          <dgm:chMax val="1"/>
          <dgm:chPref val="1"/>
        </dgm:presLayoutVars>
      </dgm:prSet>
      <dgm:spPr/>
    </dgm:pt>
    <dgm:pt modelId="{1FD5A076-D241-4623-8C47-3A904ED11EDA}" type="pres">
      <dgm:prSet presAssocID="{56281257-2061-4353-8CAD-D78474E4C3F4}" presName="sibTrans" presStyleCnt="0"/>
      <dgm:spPr/>
    </dgm:pt>
    <dgm:pt modelId="{FC838D5F-2369-4016-9C97-D7C09C76ACD2}" type="pres">
      <dgm:prSet presAssocID="{DADBD381-F3EE-4D0E-8FBA-F93D62A90CA1}" presName="compNode" presStyleCnt="0"/>
      <dgm:spPr/>
    </dgm:pt>
    <dgm:pt modelId="{54E2646B-4325-47B9-A1F2-788D0F99C939}" type="pres">
      <dgm:prSet presAssocID="{DADBD381-F3EE-4D0E-8FBA-F93D62A90CA1}" presName="iconBgRect" presStyleLbl="bgShp" presStyleIdx="1" presStyleCnt="8"/>
      <dgm:spPr/>
    </dgm:pt>
    <dgm:pt modelId="{F56E9EF5-F776-4145-B24E-587E3D4EE813}" type="pres">
      <dgm:prSet presAssocID="{DADBD381-F3EE-4D0E-8FBA-F93D62A90CA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CBB81B89-9516-45BC-91D3-B7EDD6F7B614}" type="pres">
      <dgm:prSet presAssocID="{DADBD381-F3EE-4D0E-8FBA-F93D62A90CA1}" presName="spaceRect" presStyleCnt="0"/>
      <dgm:spPr/>
    </dgm:pt>
    <dgm:pt modelId="{9B0B653C-17EE-479E-B83C-A5BE3B8378AC}" type="pres">
      <dgm:prSet presAssocID="{DADBD381-F3EE-4D0E-8FBA-F93D62A90CA1}" presName="textRect" presStyleLbl="revTx" presStyleIdx="1" presStyleCnt="8">
        <dgm:presLayoutVars>
          <dgm:chMax val="1"/>
          <dgm:chPref val="1"/>
        </dgm:presLayoutVars>
      </dgm:prSet>
      <dgm:spPr/>
    </dgm:pt>
    <dgm:pt modelId="{F3320500-BABB-43E6-9890-4B9B4DAFE551}" type="pres">
      <dgm:prSet presAssocID="{712BD11F-7A1A-4AA2-87AC-412A0D0DEE0C}" presName="sibTrans" presStyleCnt="0"/>
      <dgm:spPr/>
    </dgm:pt>
    <dgm:pt modelId="{A1BABDA0-BB04-4035-8DFD-981A8393644A}" type="pres">
      <dgm:prSet presAssocID="{6F39C05B-C854-4480-9F97-C00672D29F58}" presName="compNode" presStyleCnt="0"/>
      <dgm:spPr/>
    </dgm:pt>
    <dgm:pt modelId="{80D76584-9D7C-460C-88D0-D186F1734CD4}" type="pres">
      <dgm:prSet presAssocID="{6F39C05B-C854-4480-9F97-C00672D29F58}" presName="iconBgRect" presStyleLbl="bgShp" presStyleIdx="2" presStyleCnt="8"/>
      <dgm:spPr/>
    </dgm:pt>
    <dgm:pt modelId="{302D4596-241E-4701-BA32-38FD8251FC05}" type="pres">
      <dgm:prSet presAssocID="{6F39C05B-C854-4480-9F97-C00672D29F5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7A0A541B-F8C7-468A-AF19-B8255645D93D}" type="pres">
      <dgm:prSet presAssocID="{6F39C05B-C854-4480-9F97-C00672D29F58}" presName="spaceRect" presStyleCnt="0"/>
      <dgm:spPr/>
    </dgm:pt>
    <dgm:pt modelId="{48818ED2-3D8E-4EBF-88FB-C4A8F1E89CCA}" type="pres">
      <dgm:prSet presAssocID="{6F39C05B-C854-4480-9F97-C00672D29F58}" presName="textRect" presStyleLbl="revTx" presStyleIdx="2" presStyleCnt="8">
        <dgm:presLayoutVars>
          <dgm:chMax val="1"/>
          <dgm:chPref val="1"/>
        </dgm:presLayoutVars>
      </dgm:prSet>
      <dgm:spPr/>
    </dgm:pt>
    <dgm:pt modelId="{9E84AC9E-0DD5-4DE4-973C-DA2D0284EF11}" type="pres">
      <dgm:prSet presAssocID="{88B564D3-0F95-41C7-A4AA-6EFA278D949D}" presName="sibTrans" presStyleCnt="0"/>
      <dgm:spPr/>
    </dgm:pt>
    <dgm:pt modelId="{E4CD149B-B51B-46BE-A028-8831B02CFCB2}" type="pres">
      <dgm:prSet presAssocID="{B1470471-0659-4F39-897C-D6F41EF0DFF5}" presName="compNode" presStyleCnt="0"/>
      <dgm:spPr/>
    </dgm:pt>
    <dgm:pt modelId="{4AB450B5-B1ED-44A9-BE52-1C898B042054}" type="pres">
      <dgm:prSet presAssocID="{B1470471-0659-4F39-897C-D6F41EF0DFF5}" presName="iconBgRect" presStyleLbl="bgShp" presStyleIdx="3" presStyleCnt="8"/>
      <dgm:spPr/>
    </dgm:pt>
    <dgm:pt modelId="{BFD9CC21-1909-404F-A79E-2A9B625C7AB0}" type="pres">
      <dgm:prSet presAssocID="{B1470471-0659-4F39-897C-D6F41EF0DFF5}"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4A990CF9-7C41-4C1A-90DE-99DCD461A450}" type="pres">
      <dgm:prSet presAssocID="{B1470471-0659-4F39-897C-D6F41EF0DFF5}" presName="spaceRect" presStyleCnt="0"/>
      <dgm:spPr/>
    </dgm:pt>
    <dgm:pt modelId="{70333567-BB5A-4877-BC57-467D6E873FDC}" type="pres">
      <dgm:prSet presAssocID="{B1470471-0659-4F39-897C-D6F41EF0DFF5}" presName="textRect" presStyleLbl="revTx" presStyleIdx="3" presStyleCnt="8">
        <dgm:presLayoutVars>
          <dgm:chMax val="1"/>
          <dgm:chPref val="1"/>
        </dgm:presLayoutVars>
      </dgm:prSet>
      <dgm:spPr/>
    </dgm:pt>
    <dgm:pt modelId="{545D9DDA-78B2-4648-966F-B8A668324223}" type="pres">
      <dgm:prSet presAssocID="{8D269960-4FD8-42A2-902A-3A3A15D35C87}" presName="sibTrans" presStyleCnt="0"/>
      <dgm:spPr/>
    </dgm:pt>
    <dgm:pt modelId="{8E7173BC-903C-4AC2-B40B-BB4BB9A0B70C}" type="pres">
      <dgm:prSet presAssocID="{3D155255-220B-4D28-AE88-44906BC944E0}" presName="compNode" presStyleCnt="0"/>
      <dgm:spPr/>
    </dgm:pt>
    <dgm:pt modelId="{8076D9F0-42AD-49CA-B4CC-55656A889F8C}" type="pres">
      <dgm:prSet presAssocID="{3D155255-220B-4D28-AE88-44906BC944E0}" presName="iconBgRect" presStyleLbl="bgShp" presStyleIdx="4" presStyleCnt="8"/>
      <dgm:spPr/>
    </dgm:pt>
    <dgm:pt modelId="{A5FFD4C1-340D-46E3-A151-5441614F1A08}" type="pres">
      <dgm:prSet presAssocID="{3D155255-220B-4D28-AE88-44906BC944E0}"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Easel"/>
        </a:ext>
      </dgm:extLst>
    </dgm:pt>
    <dgm:pt modelId="{E1884D87-C130-4038-BF4F-9737F9E30019}" type="pres">
      <dgm:prSet presAssocID="{3D155255-220B-4D28-AE88-44906BC944E0}" presName="spaceRect" presStyleCnt="0"/>
      <dgm:spPr/>
    </dgm:pt>
    <dgm:pt modelId="{7B4A9DCC-77C6-48C6-8033-8626F972BA24}" type="pres">
      <dgm:prSet presAssocID="{3D155255-220B-4D28-AE88-44906BC944E0}" presName="textRect" presStyleLbl="revTx" presStyleIdx="4" presStyleCnt="8">
        <dgm:presLayoutVars>
          <dgm:chMax val="1"/>
          <dgm:chPref val="1"/>
        </dgm:presLayoutVars>
      </dgm:prSet>
      <dgm:spPr/>
    </dgm:pt>
    <dgm:pt modelId="{53785FAE-544E-4C60-8737-6E503E67DDB7}" type="pres">
      <dgm:prSet presAssocID="{9B996837-716F-4752-AB4A-7D09F7E06609}" presName="sibTrans" presStyleCnt="0"/>
      <dgm:spPr/>
    </dgm:pt>
    <dgm:pt modelId="{70189EF8-D6A8-420E-B8F4-D47D8FC25898}" type="pres">
      <dgm:prSet presAssocID="{587A54DC-FB58-4ECA-AFA5-2339D988809D}" presName="compNode" presStyleCnt="0"/>
      <dgm:spPr/>
    </dgm:pt>
    <dgm:pt modelId="{9FDB5B72-3B9F-4B35-821E-ED6451705B26}" type="pres">
      <dgm:prSet presAssocID="{587A54DC-FB58-4ECA-AFA5-2339D988809D}" presName="iconBgRect" presStyleLbl="bgShp" presStyleIdx="5" presStyleCnt="8"/>
      <dgm:spPr/>
    </dgm:pt>
    <dgm:pt modelId="{2B2366FA-76D7-4610-9DD2-9225B8E4EB39}" type="pres">
      <dgm:prSet presAssocID="{587A54DC-FB58-4ECA-AFA5-2339D988809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Explosion"/>
        </a:ext>
      </dgm:extLst>
    </dgm:pt>
    <dgm:pt modelId="{4BE39CF5-58BA-415D-A0E7-04C3C26137A3}" type="pres">
      <dgm:prSet presAssocID="{587A54DC-FB58-4ECA-AFA5-2339D988809D}" presName="spaceRect" presStyleCnt="0"/>
      <dgm:spPr/>
    </dgm:pt>
    <dgm:pt modelId="{B5D6DA8F-E2EF-4FB1-9D80-7F6BD00FE799}" type="pres">
      <dgm:prSet presAssocID="{587A54DC-FB58-4ECA-AFA5-2339D988809D}" presName="textRect" presStyleLbl="revTx" presStyleIdx="5" presStyleCnt="8">
        <dgm:presLayoutVars>
          <dgm:chMax val="1"/>
          <dgm:chPref val="1"/>
        </dgm:presLayoutVars>
      </dgm:prSet>
      <dgm:spPr/>
    </dgm:pt>
    <dgm:pt modelId="{E9CFC87F-D2FD-41B5-949E-CEA299F8D459}" type="pres">
      <dgm:prSet presAssocID="{6B2CA84A-A6C5-4D20-911D-F175243208DA}" presName="sibTrans" presStyleCnt="0"/>
      <dgm:spPr/>
    </dgm:pt>
    <dgm:pt modelId="{E89677F4-AC67-490C-9633-467EE524179A}" type="pres">
      <dgm:prSet presAssocID="{60026570-2CA9-4FD8-888D-501CC2B723BE}" presName="compNode" presStyleCnt="0"/>
      <dgm:spPr/>
    </dgm:pt>
    <dgm:pt modelId="{BEFF68E4-2209-4AB7-A728-4215A51B4F19}" type="pres">
      <dgm:prSet presAssocID="{60026570-2CA9-4FD8-888D-501CC2B723BE}" presName="iconBgRect" presStyleLbl="bgShp" presStyleIdx="6" presStyleCnt="8"/>
      <dgm:spPr/>
    </dgm:pt>
    <dgm:pt modelId="{3048C037-307B-43A2-977E-397DE512976C}" type="pres">
      <dgm:prSet presAssocID="{60026570-2CA9-4FD8-888D-501CC2B723BE}" presName="iconRect" presStyleLbl="node1" presStyleIdx="6" presStyleCnt="8" custScaleY="99940"/>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Storytelling with solid fill"/>
        </a:ext>
      </dgm:extLst>
    </dgm:pt>
    <dgm:pt modelId="{7A9D811F-4266-4EB3-A19D-3B544D26FBE0}" type="pres">
      <dgm:prSet presAssocID="{60026570-2CA9-4FD8-888D-501CC2B723BE}" presName="spaceRect" presStyleCnt="0"/>
      <dgm:spPr/>
    </dgm:pt>
    <dgm:pt modelId="{2C7FB3E3-FDBC-40C1-96F2-6062156A43B5}" type="pres">
      <dgm:prSet presAssocID="{60026570-2CA9-4FD8-888D-501CC2B723BE}" presName="textRect" presStyleLbl="revTx" presStyleIdx="6" presStyleCnt="8">
        <dgm:presLayoutVars>
          <dgm:chMax val="1"/>
          <dgm:chPref val="1"/>
        </dgm:presLayoutVars>
      </dgm:prSet>
      <dgm:spPr/>
    </dgm:pt>
    <dgm:pt modelId="{ACBBEF82-CF38-44FD-834E-85D1B4BFA946}" type="pres">
      <dgm:prSet presAssocID="{2D782809-91F1-4961-85CF-A9B4F52B5A8F}" presName="sibTrans" presStyleCnt="0"/>
      <dgm:spPr/>
    </dgm:pt>
    <dgm:pt modelId="{81B61946-2EF1-4350-B1A4-88CFA4BF185C}" type="pres">
      <dgm:prSet presAssocID="{B8519F8B-55FF-4DD2-9968-74239D398B41}" presName="compNode" presStyleCnt="0"/>
      <dgm:spPr/>
    </dgm:pt>
    <dgm:pt modelId="{3886766C-3A0D-48B0-A0B1-23A29BFF0CEE}" type="pres">
      <dgm:prSet presAssocID="{B8519F8B-55FF-4DD2-9968-74239D398B41}" presName="iconBgRect" presStyleLbl="bgShp" presStyleIdx="7" presStyleCnt="8"/>
      <dgm:spPr/>
    </dgm:pt>
    <dgm:pt modelId="{25F6DBC5-A3AA-4303-BC7A-1293C4AFF31D}" type="pres">
      <dgm:prSet presAssocID="{B8519F8B-55FF-4DD2-9968-74239D398B41}"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dgm:spPr>
      <dgm:extLst>
        <a:ext uri="{E40237B7-FDA0-4F09-8148-C483321AD2D9}">
          <dgm14:cNvPr xmlns:dgm14="http://schemas.microsoft.com/office/drawing/2010/diagram" id="0" name="" descr="Palette outline"/>
        </a:ext>
      </dgm:extLst>
    </dgm:pt>
    <dgm:pt modelId="{2C2022E0-9463-4359-BF1E-8A1725C7D9DA}" type="pres">
      <dgm:prSet presAssocID="{B8519F8B-55FF-4DD2-9968-74239D398B41}" presName="spaceRect" presStyleCnt="0"/>
      <dgm:spPr/>
    </dgm:pt>
    <dgm:pt modelId="{3872F61E-E299-4A73-8DC1-E64733795221}" type="pres">
      <dgm:prSet presAssocID="{B8519F8B-55FF-4DD2-9968-74239D398B41}" presName="textRect" presStyleLbl="revTx" presStyleIdx="7" presStyleCnt="8">
        <dgm:presLayoutVars>
          <dgm:chMax val="1"/>
          <dgm:chPref val="1"/>
        </dgm:presLayoutVars>
      </dgm:prSet>
      <dgm:spPr/>
    </dgm:pt>
  </dgm:ptLst>
  <dgm:cxnLst>
    <dgm:cxn modelId="{2687F00E-965C-487E-BE6E-9AEB1173F957}" srcId="{83EE5CB6-48D4-4019-B91E-57A3505D728E}" destId="{6F39C05B-C854-4480-9F97-C00672D29F58}" srcOrd="2" destOrd="0" parTransId="{28004E51-8378-43AA-8D9E-22633ED5BED1}" sibTransId="{88B564D3-0F95-41C7-A4AA-6EFA278D949D}"/>
    <dgm:cxn modelId="{B7607913-33EF-4D22-A049-E98158AE048A}" type="presOf" srcId="{3F790CCD-8456-4B9C-9067-61775F49A603}" destId="{BC1A5B7D-34DB-49A1-A27D-C314D553CDCF}" srcOrd="0" destOrd="0" presId="urn:microsoft.com/office/officeart/2018/5/layout/IconCircleLabelList"/>
    <dgm:cxn modelId="{52851D1C-6270-4533-9E59-C66EF1CB4D83}" srcId="{83EE5CB6-48D4-4019-B91E-57A3505D728E}" destId="{DADBD381-F3EE-4D0E-8FBA-F93D62A90CA1}" srcOrd="1" destOrd="0" parTransId="{EDF5B08F-9E46-4489-801A-28434C99DDB0}" sibTransId="{712BD11F-7A1A-4AA2-87AC-412A0D0DEE0C}"/>
    <dgm:cxn modelId="{C8A19237-A336-4B9C-9287-F66E7DE7E26E}" type="presOf" srcId="{3D155255-220B-4D28-AE88-44906BC944E0}" destId="{7B4A9DCC-77C6-48C6-8033-8626F972BA24}" srcOrd="0" destOrd="0" presId="urn:microsoft.com/office/officeart/2018/5/layout/IconCircleLabelList"/>
    <dgm:cxn modelId="{27FB3F38-E080-4E63-8A80-F712B41417A6}" srcId="{83EE5CB6-48D4-4019-B91E-57A3505D728E}" destId="{B1470471-0659-4F39-897C-D6F41EF0DFF5}" srcOrd="3" destOrd="0" parTransId="{98E909DB-DE32-44F7-A8CB-03813E3DEFDE}" sibTransId="{8D269960-4FD8-42A2-902A-3A3A15D35C87}"/>
    <dgm:cxn modelId="{BE786441-1AA5-407A-BCA9-53B46A342336}" srcId="{83EE5CB6-48D4-4019-B91E-57A3505D728E}" destId="{60026570-2CA9-4FD8-888D-501CC2B723BE}" srcOrd="6" destOrd="0" parTransId="{4D1AC3ED-8D1C-4F1D-B148-95163B1E5D55}" sibTransId="{2D782809-91F1-4961-85CF-A9B4F52B5A8F}"/>
    <dgm:cxn modelId="{206BF541-EBD5-4AF8-BBEC-2337E83C24C5}" type="presOf" srcId="{B8519F8B-55FF-4DD2-9968-74239D398B41}" destId="{3872F61E-E299-4A73-8DC1-E64733795221}" srcOrd="0" destOrd="0" presId="urn:microsoft.com/office/officeart/2018/5/layout/IconCircleLabelList"/>
    <dgm:cxn modelId="{E41E3B64-5966-4602-BF40-DD9212EDB936}" type="presOf" srcId="{DADBD381-F3EE-4D0E-8FBA-F93D62A90CA1}" destId="{9B0B653C-17EE-479E-B83C-A5BE3B8378AC}" srcOrd="0" destOrd="0" presId="urn:microsoft.com/office/officeart/2018/5/layout/IconCircleLabelList"/>
    <dgm:cxn modelId="{D825B96D-9F9D-4AA1-BD99-EF520AEED895}" type="presOf" srcId="{83EE5CB6-48D4-4019-B91E-57A3505D728E}" destId="{7D3C543A-E3D7-41EE-BB91-897A0DA5039E}" srcOrd="0" destOrd="0" presId="urn:microsoft.com/office/officeart/2018/5/layout/IconCircleLabelList"/>
    <dgm:cxn modelId="{15C2E36E-5F63-486C-AD03-51E65D5B6254}" type="presOf" srcId="{6F39C05B-C854-4480-9F97-C00672D29F58}" destId="{48818ED2-3D8E-4EBF-88FB-C4A8F1E89CCA}" srcOrd="0" destOrd="0" presId="urn:microsoft.com/office/officeart/2018/5/layout/IconCircleLabelList"/>
    <dgm:cxn modelId="{7DB01077-9B5E-4A17-B6B6-5B5A24B390E1}" type="presOf" srcId="{587A54DC-FB58-4ECA-AFA5-2339D988809D}" destId="{B5D6DA8F-E2EF-4FB1-9D80-7F6BD00FE799}" srcOrd="0" destOrd="0" presId="urn:microsoft.com/office/officeart/2018/5/layout/IconCircleLabelList"/>
    <dgm:cxn modelId="{4601A3B5-53D2-4598-8E6E-EE4F244944BD}" srcId="{83EE5CB6-48D4-4019-B91E-57A3505D728E}" destId="{587A54DC-FB58-4ECA-AFA5-2339D988809D}" srcOrd="5" destOrd="0" parTransId="{03BB8EE1-310A-4730-A7A1-86FA108617B2}" sibTransId="{6B2CA84A-A6C5-4D20-911D-F175243208DA}"/>
    <dgm:cxn modelId="{B8E0D5B5-6500-4683-8F4A-F1EB34DCB66D}" srcId="{83EE5CB6-48D4-4019-B91E-57A3505D728E}" destId="{3F790CCD-8456-4B9C-9067-61775F49A603}" srcOrd="0" destOrd="0" parTransId="{3BD5DB8E-A69E-40AE-8C75-BB1F589D646E}" sibTransId="{56281257-2061-4353-8CAD-D78474E4C3F4}"/>
    <dgm:cxn modelId="{FF7ED7B7-F468-47B2-B951-CA78DB4705BB}" type="presOf" srcId="{B1470471-0659-4F39-897C-D6F41EF0DFF5}" destId="{70333567-BB5A-4877-BC57-467D6E873FDC}" srcOrd="0" destOrd="0" presId="urn:microsoft.com/office/officeart/2018/5/layout/IconCircleLabelList"/>
    <dgm:cxn modelId="{38BB1ABF-964A-4B07-A254-BEE04D2A7BB2}" srcId="{83EE5CB6-48D4-4019-B91E-57A3505D728E}" destId="{3D155255-220B-4D28-AE88-44906BC944E0}" srcOrd="4" destOrd="0" parTransId="{E46588F4-E400-47A4-ACB7-A54EB8220A57}" sibTransId="{9B996837-716F-4752-AB4A-7D09F7E06609}"/>
    <dgm:cxn modelId="{F051DACB-4A1A-4827-842C-8F807EEED705}" type="presOf" srcId="{60026570-2CA9-4FD8-888D-501CC2B723BE}" destId="{2C7FB3E3-FDBC-40C1-96F2-6062156A43B5}" srcOrd="0" destOrd="0" presId="urn:microsoft.com/office/officeart/2018/5/layout/IconCircleLabelList"/>
    <dgm:cxn modelId="{BA671FEC-12A1-465D-A552-527E62FD0214}" srcId="{83EE5CB6-48D4-4019-B91E-57A3505D728E}" destId="{B8519F8B-55FF-4DD2-9968-74239D398B41}" srcOrd="7" destOrd="0" parTransId="{2458BDD5-9D65-4B47-8EE5-4A7E54224CCE}" sibTransId="{A6E8CCC6-A214-4658-ACFC-AFBC9A0D0337}"/>
    <dgm:cxn modelId="{5913F7BB-930C-433E-A4E5-72407B9231B3}" type="presParOf" srcId="{7D3C543A-E3D7-41EE-BB91-897A0DA5039E}" destId="{83B62A1C-6B7D-4501-80CA-1CB05D4EB298}" srcOrd="0" destOrd="0" presId="urn:microsoft.com/office/officeart/2018/5/layout/IconCircleLabelList"/>
    <dgm:cxn modelId="{8715C7F6-9FE4-48C0-8EA9-49CB8EFD287C}" type="presParOf" srcId="{83B62A1C-6B7D-4501-80CA-1CB05D4EB298}" destId="{FC7BBED9-BC3C-420E-9F2D-DE654D7F47AB}" srcOrd="0" destOrd="0" presId="urn:microsoft.com/office/officeart/2018/5/layout/IconCircleLabelList"/>
    <dgm:cxn modelId="{23678170-AB28-43CA-926E-DFDACAAA11D6}" type="presParOf" srcId="{83B62A1C-6B7D-4501-80CA-1CB05D4EB298}" destId="{12CDFDF9-1EFF-4A4C-A1F5-5165E1761FA3}" srcOrd="1" destOrd="0" presId="urn:microsoft.com/office/officeart/2018/5/layout/IconCircleLabelList"/>
    <dgm:cxn modelId="{F5F60E50-AFFA-4646-B43B-EAB44EA4E529}" type="presParOf" srcId="{83B62A1C-6B7D-4501-80CA-1CB05D4EB298}" destId="{20E5CDD5-8B3D-48DF-AC2C-951A5E2B63BE}" srcOrd="2" destOrd="0" presId="urn:microsoft.com/office/officeart/2018/5/layout/IconCircleLabelList"/>
    <dgm:cxn modelId="{6094F9B5-493B-41DB-881F-0E56E37D55B7}" type="presParOf" srcId="{83B62A1C-6B7D-4501-80CA-1CB05D4EB298}" destId="{BC1A5B7D-34DB-49A1-A27D-C314D553CDCF}" srcOrd="3" destOrd="0" presId="urn:microsoft.com/office/officeart/2018/5/layout/IconCircleLabelList"/>
    <dgm:cxn modelId="{3F40938F-6DC6-4D6C-9D8D-435C0E08BA93}" type="presParOf" srcId="{7D3C543A-E3D7-41EE-BB91-897A0DA5039E}" destId="{1FD5A076-D241-4623-8C47-3A904ED11EDA}" srcOrd="1" destOrd="0" presId="urn:microsoft.com/office/officeart/2018/5/layout/IconCircleLabelList"/>
    <dgm:cxn modelId="{6BACBAA6-DD16-4F99-A171-AE33DBC7970B}" type="presParOf" srcId="{7D3C543A-E3D7-41EE-BB91-897A0DA5039E}" destId="{FC838D5F-2369-4016-9C97-D7C09C76ACD2}" srcOrd="2" destOrd="0" presId="urn:microsoft.com/office/officeart/2018/5/layout/IconCircleLabelList"/>
    <dgm:cxn modelId="{36B38D71-60B9-4663-8EF5-C995C7EC61BB}" type="presParOf" srcId="{FC838D5F-2369-4016-9C97-D7C09C76ACD2}" destId="{54E2646B-4325-47B9-A1F2-788D0F99C939}" srcOrd="0" destOrd="0" presId="urn:microsoft.com/office/officeart/2018/5/layout/IconCircleLabelList"/>
    <dgm:cxn modelId="{B83F410C-2F77-416B-AAF5-43A5B14FE99B}" type="presParOf" srcId="{FC838D5F-2369-4016-9C97-D7C09C76ACD2}" destId="{F56E9EF5-F776-4145-B24E-587E3D4EE813}" srcOrd="1" destOrd="0" presId="urn:microsoft.com/office/officeart/2018/5/layout/IconCircleLabelList"/>
    <dgm:cxn modelId="{6031F443-C200-4EDF-A82A-E05CA51F173E}" type="presParOf" srcId="{FC838D5F-2369-4016-9C97-D7C09C76ACD2}" destId="{CBB81B89-9516-45BC-91D3-B7EDD6F7B614}" srcOrd="2" destOrd="0" presId="urn:microsoft.com/office/officeart/2018/5/layout/IconCircleLabelList"/>
    <dgm:cxn modelId="{9A807955-920D-4BF5-89E4-2967247984A0}" type="presParOf" srcId="{FC838D5F-2369-4016-9C97-D7C09C76ACD2}" destId="{9B0B653C-17EE-479E-B83C-A5BE3B8378AC}" srcOrd="3" destOrd="0" presId="urn:microsoft.com/office/officeart/2018/5/layout/IconCircleLabelList"/>
    <dgm:cxn modelId="{5FBDF36D-B51F-4479-B5B6-A60F3D2078BA}" type="presParOf" srcId="{7D3C543A-E3D7-41EE-BB91-897A0DA5039E}" destId="{F3320500-BABB-43E6-9890-4B9B4DAFE551}" srcOrd="3" destOrd="0" presId="urn:microsoft.com/office/officeart/2018/5/layout/IconCircleLabelList"/>
    <dgm:cxn modelId="{91C4D086-A384-4500-A049-3CDF3F04DA87}" type="presParOf" srcId="{7D3C543A-E3D7-41EE-BB91-897A0DA5039E}" destId="{A1BABDA0-BB04-4035-8DFD-981A8393644A}" srcOrd="4" destOrd="0" presId="urn:microsoft.com/office/officeart/2018/5/layout/IconCircleLabelList"/>
    <dgm:cxn modelId="{807502CF-9716-4476-8AD9-715A9F59D137}" type="presParOf" srcId="{A1BABDA0-BB04-4035-8DFD-981A8393644A}" destId="{80D76584-9D7C-460C-88D0-D186F1734CD4}" srcOrd="0" destOrd="0" presId="urn:microsoft.com/office/officeart/2018/5/layout/IconCircleLabelList"/>
    <dgm:cxn modelId="{42590DD8-5F01-4B4C-B4A4-51E876E859CC}" type="presParOf" srcId="{A1BABDA0-BB04-4035-8DFD-981A8393644A}" destId="{302D4596-241E-4701-BA32-38FD8251FC05}" srcOrd="1" destOrd="0" presId="urn:microsoft.com/office/officeart/2018/5/layout/IconCircleLabelList"/>
    <dgm:cxn modelId="{87527B35-73BC-473A-91A0-41DFDD978E4B}" type="presParOf" srcId="{A1BABDA0-BB04-4035-8DFD-981A8393644A}" destId="{7A0A541B-F8C7-468A-AF19-B8255645D93D}" srcOrd="2" destOrd="0" presId="urn:microsoft.com/office/officeart/2018/5/layout/IconCircleLabelList"/>
    <dgm:cxn modelId="{1EE08B09-06DF-4EBE-916B-CA2CD551BD95}" type="presParOf" srcId="{A1BABDA0-BB04-4035-8DFD-981A8393644A}" destId="{48818ED2-3D8E-4EBF-88FB-C4A8F1E89CCA}" srcOrd="3" destOrd="0" presId="urn:microsoft.com/office/officeart/2018/5/layout/IconCircleLabelList"/>
    <dgm:cxn modelId="{A858CD3E-F6C8-426B-A203-31E7F474250D}" type="presParOf" srcId="{7D3C543A-E3D7-41EE-BB91-897A0DA5039E}" destId="{9E84AC9E-0DD5-4DE4-973C-DA2D0284EF11}" srcOrd="5" destOrd="0" presId="urn:microsoft.com/office/officeart/2018/5/layout/IconCircleLabelList"/>
    <dgm:cxn modelId="{8A7FCFE1-D6B8-4B82-ACB1-4EFF661FEFEA}" type="presParOf" srcId="{7D3C543A-E3D7-41EE-BB91-897A0DA5039E}" destId="{E4CD149B-B51B-46BE-A028-8831B02CFCB2}" srcOrd="6" destOrd="0" presId="urn:microsoft.com/office/officeart/2018/5/layout/IconCircleLabelList"/>
    <dgm:cxn modelId="{446568B1-FB70-479D-AA16-EBC764E26CF5}" type="presParOf" srcId="{E4CD149B-B51B-46BE-A028-8831B02CFCB2}" destId="{4AB450B5-B1ED-44A9-BE52-1C898B042054}" srcOrd="0" destOrd="0" presId="urn:microsoft.com/office/officeart/2018/5/layout/IconCircleLabelList"/>
    <dgm:cxn modelId="{C63BFBEA-5DF5-4229-A81C-319865CDED39}" type="presParOf" srcId="{E4CD149B-B51B-46BE-A028-8831B02CFCB2}" destId="{BFD9CC21-1909-404F-A79E-2A9B625C7AB0}" srcOrd="1" destOrd="0" presId="urn:microsoft.com/office/officeart/2018/5/layout/IconCircleLabelList"/>
    <dgm:cxn modelId="{38F70F87-AC0B-428D-B789-DF1DC3DD426B}" type="presParOf" srcId="{E4CD149B-B51B-46BE-A028-8831B02CFCB2}" destId="{4A990CF9-7C41-4C1A-90DE-99DCD461A450}" srcOrd="2" destOrd="0" presId="urn:microsoft.com/office/officeart/2018/5/layout/IconCircleLabelList"/>
    <dgm:cxn modelId="{D385520A-9DE9-49A7-893B-A6B73033E00D}" type="presParOf" srcId="{E4CD149B-B51B-46BE-A028-8831B02CFCB2}" destId="{70333567-BB5A-4877-BC57-467D6E873FDC}" srcOrd="3" destOrd="0" presId="urn:microsoft.com/office/officeart/2018/5/layout/IconCircleLabelList"/>
    <dgm:cxn modelId="{09895CFD-F831-4E8A-A9B3-0CDF48143466}" type="presParOf" srcId="{7D3C543A-E3D7-41EE-BB91-897A0DA5039E}" destId="{545D9DDA-78B2-4648-966F-B8A668324223}" srcOrd="7" destOrd="0" presId="urn:microsoft.com/office/officeart/2018/5/layout/IconCircleLabelList"/>
    <dgm:cxn modelId="{C434F06D-654F-4100-92B5-9BDC56ADBA8E}" type="presParOf" srcId="{7D3C543A-E3D7-41EE-BB91-897A0DA5039E}" destId="{8E7173BC-903C-4AC2-B40B-BB4BB9A0B70C}" srcOrd="8" destOrd="0" presId="urn:microsoft.com/office/officeart/2018/5/layout/IconCircleLabelList"/>
    <dgm:cxn modelId="{D1559AC0-98FF-4A5F-9784-81EDE518F3C1}" type="presParOf" srcId="{8E7173BC-903C-4AC2-B40B-BB4BB9A0B70C}" destId="{8076D9F0-42AD-49CA-B4CC-55656A889F8C}" srcOrd="0" destOrd="0" presId="urn:microsoft.com/office/officeart/2018/5/layout/IconCircleLabelList"/>
    <dgm:cxn modelId="{ABA5EEE7-035F-4669-BD08-C771B349321D}" type="presParOf" srcId="{8E7173BC-903C-4AC2-B40B-BB4BB9A0B70C}" destId="{A5FFD4C1-340D-46E3-A151-5441614F1A08}" srcOrd="1" destOrd="0" presId="urn:microsoft.com/office/officeart/2018/5/layout/IconCircleLabelList"/>
    <dgm:cxn modelId="{ACCA4985-4878-4C2A-8653-DFF3D38F5A36}" type="presParOf" srcId="{8E7173BC-903C-4AC2-B40B-BB4BB9A0B70C}" destId="{E1884D87-C130-4038-BF4F-9737F9E30019}" srcOrd="2" destOrd="0" presId="urn:microsoft.com/office/officeart/2018/5/layout/IconCircleLabelList"/>
    <dgm:cxn modelId="{3A0B8CC8-8B84-4F4A-A5D7-1711C0AA046B}" type="presParOf" srcId="{8E7173BC-903C-4AC2-B40B-BB4BB9A0B70C}" destId="{7B4A9DCC-77C6-48C6-8033-8626F972BA24}" srcOrd="3" destOrd="0" presId="urn:microsoft.com/office/officeart/2018/5/layout/IconCircleLabelList"/>
    <dgm:cxn modelId="{70BC7C8C-E287-4E23-96B7-CB107743F52F}" type="presParOf" srcId="{7D3C543A-E3D7-41EE-BB91-897A0DA5039E}" destId="{53785FAE-544E-4C60-8737-6E503E67DDB7}" srcOrd="9" destOrd="0" presId="urn:microsoft.com/office/officeart/2018/5/layout/IconCircleLabelList"/>
    <dgm:cxn modelId="{693136A2-DA25-462F-B0A2-9FCF89699E8F}" type="presParOf" srcId="{7D3C543A-E3D7-41EE-BB91-897A0DA5039E}" destId="{70189EF8-D6A8-420E-B8F4-D47D8FC25898}" srcOrd="10" destOrd="0" presId="urn:microsoft.com/office/officeart/2018/5/layout/IconCircleLabelList"/>
    <dgm:cxn modelId="{F1A8E95A-FE5F-4847-B2E1-982E2A37539A}" type="presParOf" srcId="{70189EF8-D6A8-420E-B8F4-D47D8FC25898}" destId="{9FDB5B72-3B9F-4B35-821E-ED6451705B26}" srcOrd="0" destOrd="0" presId="urn:microsoft.com/office/officeart/2018/5/layout/IconCircleLabelList"/>
    <dgm:cxn modelId="{32CE1348-DA82-4B7E-9EB4-6C592068BF81}" type="presParOf" srcId="{70189EF8-D6A8-420E-B8F4-D47D8FC25898}" destId="{2B2366FA-76D7-4610-9DD2-9225B8E4EB39}" srcOrd="1" destOrd="0" presId="urn:microsoft.com/office/officeart/2018/5/layout/IconCircleLabelList"/>
    <dgm:cxn modelId="{ECAF9698-23FF-415A-BE64-6D4C971EA364}" type="presParOf" srcId="{70189EF8-D6A8-420E-B8F4-D47D8FC25898}" destId="{4BE39CF5-58BA-415D-A0E7-04C3C26137A3}" srcOrd="2" destOrd="0" presId="urn:microsoft.com/office/officeart/2018/5/layout/IconCircleLabelList"/>
    <dgm:cxn modelId="{1DB5ACC4-51D4-4B43-AE0E-A38FFB45A20E}" type="presParOf" srcId="{70189EF8-D6A8-420E-B8F4-D47D8FC25898}" destId="{B5D6DA8F-E2EF-4FB1-9D80-7F6BD00FE799}" srcOrd="3" destOrd="0" presId="urn:microsoft.com/office/officeart/2018/5/layout/IconCircleLabelList"/>
    <dgm:cxn modelId="{E1A4B954-6445-43B5-9792-F7A84AF642C4}" type="presParOf" srcId="{7D3C543A-E3D7-41EE-BB91-897A0DA5039E}" destId="{E9CFC87F-D2FD-41B5-949E-CEA299F8D459}" srcOrd="11" destOrd="0" presId="urn:microsoft.com/office/officeart/2018/5/layout/IconCircleLabelList"/>
    <dgm:cxn modelId="{D1BE9524-BB64-4249-A834-D8DEAC0A59D1}" type="presParOf" srcId="{7D3C543A-E3D7-41EE-BB91-897A0DA5039E}" destId="{E89677F4-AC67-490C-9633-467EE524179A}" srcOrd="12" destOrd="0" presId="urn:microsoft.com/office/officeart/2018/5/layout/IconCircleLabelList"/>
    <dgm:cxn modelId="{88EB23D6-2EE8-41B3-9224-2911AE1ACC85}" type="presParOf" srcId="{E89677F4-AC67-490C-9633-467EE524179A}" destId="{BEFF68E4-2209-4AB7-A728-4215A51B4F19}" srcOrd="0" destOrd="0" presId="urn:microsoft.com/office/officeart/2018/5/layout/IconCircleLabelList"/>
    <dgm:cxn modelId="{B9ACDB74-4AA4-4420-9016-16C6F149964E}" type="presParOf" srcId="{E89677F4-AC67-490C-9633-467EE524179A}" destId="{3048C037-307B-43A2-977E-397DE512976C}" srcOrd="1" destOrd="0" presId="urn:microsoft.com/office/officeart/2018/5/layout/IconCircleLabelList"/>
    <dgm:cxn modelId="{27F78EDD-7148-455C-BE27-D1D326E1E5C0}" type="presParOf" srcId="{E89677F4-AC67-490C-9633-467EE524179A}" destId="{7A9D811F-4266-4EB3-A19D-3B544D26FBE0}" srcOrd="2" destOrd="0" presId="urn:microsoft.com/office/officeart/2018/5/layout/IconCircleLabelList"/>
    <dgm:cxn modelId="{23C92F15-7ABE-4381-8C20-44E0BDC44C27}" type="presParOf" srcId="{E89677F4-AC67-490C-9633-467EE524179A}" destId="{2C7FB3E3-FDBC-40C1-96F2-6062156A43B5}" srcOrd="3" destOrd="0" presId="urn:microsoft.com/office/officeart/2018/5/layout/IconCircleLabelList"/>
    <dgm:cxn modelId="{C279D8C5-0587-45C7-AA8B-232F6564C2AC}" type="presParOf" srcId="{7D3C543A-E3D7-41EE-BB91-897A0DA5039E}" destId="{ACBBEF82-CF38-44FD-834E-85D1B4BFA946}" srcOrd="13" destOrd="0" presId="urn:microsoft.com/office/officeart/2018/5/layout/IconCircleLabelList"/>
    <dgm:cxn modelId="{791E1911-7E09-4151-9293-BFF107E71ABD}" type="presParOf" srcId="{7D3C543A-E3D7-41EE-BB91-897A0DA5039E}" destId="{81B61946-2EF1-4350-B1A4-88CFA4BF185C}" srcOrd="14" destOrd="0" presId="urn:microsoft.com/office/officeart/2018/5/layout/IconCircleLabelList"/>
    <dgm:cxn modelId="{87BBECEF-EBD1-445C-961B-D811895E77C5}" type="presParOf" srcId="{81B61946-2EF1-4350-B1A4-88CFA4BF185C}" destId="{3886766C-3A0D-48B0-A0B1-23A29BFF0CEE}" srcOrd="0" destOrd="0" presId="urn:microsoft.com/office/officeart/2018/5/layout/IconCircleLabelList"/>
    <dgm:cxn modelId="{159FA20C-CE5D-4B04-8CF3-646BA18E86BC}" type="presParOf" srcId="{81B61946-2EF1-4350-B1A4-88CFA4BF185C}" destId="{25F6DBC5-A3AA-4303-BC7A-1293C4AFF31D}" srcOrd="1" destOrd="0" presId="urn:microsoft.com/office/officeart/2018/5/layout/IconCircleLabelList"/>
    <dgm:cxn modelId="{945C6D27-4937-4DBE-8052-14095E324B23}" type="presParOf" srcId="{81B61946-2EF1-4350-B1A4-88CFA4BF185C}" destId="{2C2022E0-9463-4359-BF1E-8A1725C7D9DA}" srcOrd="2" destOrd="0" presId="urn:microsoft.com/office/officeart/2018/5/layout/IconCircleLabelList"/>
    <dgm:cxn modelId="{2098C7DF-0D16-42DE-8674-F0988ADCF597}" type="presParOf" srcId="{81B61946-2EF1-4350-B1A4-88CFA4BF185C}" destId="{3872F61E-E299-4A73-8DC1-E6473379522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24532B-BB36-4A67-9E10-A7B0FEBF8DAE}" type="doc">
      <dgm:prSet loTypeId="urn:microsoft.com/office/officeart/2016/7/layout/VerticalHollowActionList" loCatId="List" qsTypeId="urn:microsoft.com/office/officeart/2005/8/quickstyle/simple2" qsCatId="simple" csTypeId="urn:microsoft.com/office/officeart/2005/8/colors/accent3_2" csCatId="accent3"/>
      <dgm:spPr/>
      <dgm:t>
        <a:bodyPr/>
        <a:lstStyle/>
        <a:p>
          <a:endParaRPr lang="en-US"/>
        </a:p>
      </dgm:t>
    </dgm:pt>
    <dgm:pt modelId="{BA5052C7-BC36-4075-95CE-D20FE800614F}">
      <dgm:prSet/>
      <dgm:spPr/>
      <dgm:t>
        <a:bodyPr/>
        <a:lstStyle/>
        <a:p>
          <a:r>
            <a:rPr lang="en-US">
              <a:latin typeface="Acumin Pro"/>
            </a:rPr>
            <a:t>Use</a:t>
          </a:r>
        </a:p>
      </dgm:t>
    </dgm:pt>
    <dgm:pt modelId="{13EAA209-C80D-4DB9-9740-0E3FECEA2350}" type="parTrans" cxnId="{4CD4AFBB-C8B6-426E-A545-1A59EC4BED1E}">
      <dgm:prSet/>
      <dgm:spPr/>
      <dgm:t>
        <a:bodyPr/>
        <a:lstStyle/>
        <a:p>
          <a:endParaRPr lang="en-US"/>
        </a:p>
      </dgm:t>
    </dgm:pt>
    <dgm:pt modelId="{82CFAB7F-F45F-495C-AE32-56E1FF3E2F2E}" type="sibTrans" cxnId="{4CD4AFBB-C8B6-426E-A545-1A59EC4BED1E}">
      <dgm:prSet/>
      <dgm:spPr/>
      <dgm:t>
        <a:bodyPr/>
        <a:lstStyle/>
        <a:p>
          <a:endParaRPr lang="en-US"/>
        </a:p>
      </dgm:t>
    </dgm:pt>
    <dgm:pt modelId="{1C720CBE-5E42-4EFF-A748-321376078E3B}">
      <dgm:prSet/>
      <dgm:spPr/>
      <dgm:t>
        <a:bodyPr/>
        <a:lstStyle/>
        <a:p>
          <a:r>
            <a:rPr lang="en-US">
              <a:latin typeface="Acumin Pro"/>
            </a:rPr>
            <a:t>Use the Google trend analysis and customer review analysis to market the top-selling and top-rated clothing items</a:t>
          </a:r>
        </a:p>
      </dgm:t>
    </dgm:pt>
    <dgm:pt modelId="{9ACCAEB2-A8AA-4C1E-A3C9-A157FF589E58}" type="parTrans" cxnId="{87703CF4-0533-4BA0-80AF-919BE893C7BA}">
      <dgm:prSet/>
      <dgm:spPr/>
      <dgm:t>
        <a:bodyPr/>
        <a:lstStyle/>
        <a:p>
          <a:endParaRPr lang="en-US"/>
        </a:p>
      </dgm:t>
    </dgm:pt>
    <dgm:pt modelId="{E01FF100-0911-4A46-8F25-93298A0169F7}" type="sibTrans" cxnId="{87703CF4-0533-4BA0-80AF-919BE893C7BA}">
      <dgm:prSet/>
      <dgm:spPr/>
      <dgm:t>
        <a:bodyPr/>
        <a:lstStyle/>
        <a:p>
          <a:endParaRPr lang="en-US"/>
        </a:p>
      </dgm:t>
    </dgm:pt>
    <dgm:pt modelId="{4F1C2508-D0B8-418A-B68D-F801B7E02DA9}">
      <dgm:prSet/>
      <dgm:spPr/>
      <dgm:t>
        <a:bodyPr/>
        <a:lstStyle/>
        <a:p>
          <a:r>
            <a:rPr lang="en-US">
              <a:latin typeface="Acumin Pro"/>
            </a:rPr>
            <a:t>Leverage</a:t>
          </a:r>
        </a:p>
      </dgm:t>
    </dgm:pt>
    <dgm:pt modelId="{2390C01F-920E-4D9E-A86A-17B53817A911}" type="parTrans" cxnId="{E99049F3-3DB9-467F-91F0-6E373237CD26}">
      <dgm:prSet/>
      <dgm:spPr/>
      <dgm:t>
        <a:bodyPr/>
        <a:lstStyle/>
        <a:p>
          <a:endParaRPr lang="en-US"/>
        </a:p>
      </dgm:t>
    </dgm:pt>
    <dgm:pt modelId="{6B152F71-828D-4B4F-B0C0-D112083D0586}" type="sibTrans" cxnId="{E99049F3-3DB9-467F-91F0-6E373237CD26}">
      <dgm:prSet/>
      <dgm:spPr/>
      <dgm:t>
        <a:bodyPr/>
        <a:lstStyle/>
        <a:p>
          <a:endParaRPr lang="en-US"/>
        </a:p>
      </dgm:t>
    </dgm:pt>
    <dgm:pt modelId="{DD237C03-8B0C-4826-B969-EB6D93D1399A}">
      <dgm:prSet/>
      <dgm:spPr/>
      <dgm:t>
        <a:bodyPr/>
        <a:lstStyle/>
        <a:p>
          <a:r>
            <a:rPr lang="en-US">
              <a:latin typeface="Acumin Pro"/>
            </a:rPr>
            <a:t>Leverage predictive analytics to optimize inventory management and reduce excess stock by adjusting production cycles in real-time.</a:t>
          </a:r>
        </a:p>
      </dgm:t>
    </dgm:pt>
    <dgm:pt modelId="{2FE6C387-8091-4463-B484-3608A6E0F959}" type="parTrans" cxnId="{A0BD9E0B-00AD-4D7E-8060-5B5864A45948}">
      <dgm:prSet/>
      <dgm:spPr/>
      <dgm:t>
        <a:bodyPr/>
        <a:lstStyle/>
        <a:p>
          <a:endParaRPr lang="en-US"/>
        </a:p>
      </dgm:t>
    </dgm:pt>
    <dgm:pt modelId="{DE34201A-5D0D-4145-A974-121395C4638A}" type="sibTrans" cxnId="{A0BD9E0B-00AD-4D7E-8060-5B5864A45948}">
      <dgm:prSet/>
      <dgm:spPr/>
      <dgm:t>
        <a:bodyPr/>
        <a:lstStyle/>
        <a:p>
          <a:endParaRPr lang="en-US"/>
        </a:p>
      </dgm:t>
    </dgm:pt>
    <dgm:pt modelId="{291B2E83-C714-441B-9009-A47D31AE27E2}">
      <dgm:prSet/>
      <dgm:spPr/>
      <dgm:t>
        <a:bodyPr/>
        <a:lstStyle/>
        <a:p>
          <a:r>
            <a:rPr lang="en-US">
              <a:latin typeface="Acumin Pro"/>
            </a:rPr>
            <a:t>Enhance</a:t>
          </a:r>
        </a:p>
      </dgm:t>
    </dgm:pt>
    <dgm:pt modelId="{1015A269-7721-4F2E-95FE-7FABC16AD35A}" type="parTrans" cxnId="{945D3AB1-6F95-4068-90D0-6FB95BB61135}">
      <dgm:prSet/>
      <dgm:spPr/>
      <dgm:t>
        <a:bodyPr/>
        <a:lstStyle/>
        <a:p>
          <a:endParaRPr lang="en-US"/>
        </a:p>
      </dgm:t>
    </dgm:pt>
    <dgm:pt modelId="{F81C83D4-1543-4623-954F-EE2B5E6978B6}" type="sibTrans" cxnId="{945D3AB1-6F95-4068-90D0-6FB95BB61135}">
      <dgm:prSet/>
      <dgm:spPr/>
      <dgm:t>
        <a:bodyPr/>
        <a:lstStyle/>
        <a:p>
          <a:endParaRPr lang="en-US"/>
        </a:p>
      </dgm:t>
    </dgm:pt>
    <dgm:pt modelId="{B2BA5E55-D618-4D36-8CAE-5925BD42718A}">
      <dgm:prSet/>
      <dgm:spPr/>
      <dgm:t>
        <a:bodyPr/>
        <a:lstStyle/>
        <a:p>
          <a:r>
            <a:rPr lang="en-US">
              <a:latin typeface="Acumin Pro"/>
            </a:rPr>
            <a:t>Enhance customer engagement by using sentiment analysis from social media and reviews to improve service interactions and personalize marketing.</a:t>
          </a:r>
        </a:p>
      </dgm:t>
    </dgm:pt>
    <dgm:pt modelId="{4147D318-2268-46C5-919A-76E360AAA1A5}" type="parTrans" cxnId="{EF1BD3EB-84A0-42BB-B8B3-0408C342A474}">
      <dgm:prSet/>
      <dgm:spPr/>
      <dgm:t>
        <a:bodyPr/>
        <a:lstStyle/>
        <a:p>
          <a:endParaRPr lang="en-US"/>
        </a:p>
      </dgm:t>
    </dgm:pt>
    <dgm:pt modelId="{D16C49A8-EB6C-4225-9F20-9DAF9BA374C5}" type="sibTrans" cxnId="{EF1BD3EB-84A0-42BB-B8B3-0408C342A474}">
      <dgm:prSet/>
      <dgm:spPr/>
      <dgm:t>
        <a:bodyPr/>
        <a:lstStyle/>
        <a:p>
          <a:endParaRPr lang="en-US"/>
        </a:p>
      </dgm:t>
    </dgm:pt>
    <dgm:pt modelId="{C8140395-CF4B-44BE-8969-0A684F2A4E90}">
      <dgm:prSet/>
      <dgm:spPr/>
      <dgm:t>
        <a:bodyPr/>
        <a:lstStyle/>
        <a:p>
          <a:r>
            <a:rPr lang="en-US">
              <a:latin typeface="Acumin Pro"/>
            </a:rPr>
            <a:t>Expand</a:t>
          </a:r>
        </a:p>
      </dgm:t>
    </dgm:pt>
    <dgm:pt modelId="{8781EA30-0AE7-4404-B0EE-04139A287BCD}" type="parTrans" cxnId="{38FB601D-62CC-4790-92E7-8B68518D2B42}">
      <dgm:prSet/>
      <dgm:spPr/>
      <dgm:t>
        <a:bodyPr/>
        <a:lstStyle/>
        <a:p>
          <a:endParaRPr lang="en-US"/>
        </a:p>
      </dgm:t>
    </dgm:pt>
    <dgm:pt modelId="{1A1352EA-26F3-49AA-BBAA-6B823D0B0360}" type="sibTrans" cxnId="{38FB601D-62CC-4790-92E7-8B68518D2B42}">
      <dgm:prSet/>
      <dgm:spPr/>
      <dgm:t>
        <a:bodyPr/>
        <a:lstStyle/>
        <a:p>
          <a:endParaRPr lang="en-US"/>
        </a:p>
      </dgm:t>
    </dgm:pt>
    <dgm:pt modelId="{778F5C34-C794-475B-A275-86D9C0E94F06}">
      <dgm:prSet/>
      <dgm:spPr/>
      <dgm:t>
        <a:bodyPr/>
        <a:lstStyle/>
        <a:p>
          <a:r>
            <a:rPr lang="en-US">
              <a:latin typeface="Acumin Pro"/>
            </a:rPr>
            <a:t>Expand online distribution by integrating with third-party platforms like Amazon to capture new customer segments and gain valuable consumer behaviour insights.</a:t>
          </a:r>
        </a:p>
      </dgm:t>
    </dgm:pt>
    <dgm:pt modelId="{9BED5578-E648-426B-A127-7B5F72A54833}" type="parTrans" cxnId="{AA3DAAF7-46C3-442B-B55A-2D909F42F759}">
      <dgm:prSet/>
      <dgm:spPr/>
      <dgm:t>
        <a:bodyPr/>
        <a:lstStyle/>
        <a:p>
          <a:endParaRPr lang="en-US"/>
        </a:p>
      </dgm:t>
    </dgm:pt>
    <dgm:pt modelId="{E98F03A8-9054-4F26-8A68-7703013E1D20}" type="sibTrans" cxnId="{AA3DAAF7-46C3-442B-B55A-2D909F42F759}">
      <dgm:prSet/>
      <dgm:spPr/>
      <dgm:t>
        <a:bodyPr/>
        <a:lstStyle/>
        <a:p>
          <a:endParaRPr lang="en-US"/>
        </a:p>
      </dgm:t>
    </dgm:pt>
    <dgm:pt modelId="{AB2C579B-CEF3-4840-ACED-01BBC8FC1003}" type="pres">
      <dgm:prSet presAssocID="{2324532B-BB36-4A67-9E10-A7B0FEBF8DAE}" presName="Name0" presStyleCnt="0">
        <dgm:presLayoutVars>
          <dgm:dir/>
          <dgm:animLvl val="lvl"/>
          <dgm:resizeHandles val="exact"/>
        </dgm:presLayoutVars>
      </dgm:prSet>
      <dgm:spPr/>
    </dgm:pt>
    <dgm:pt modelId="{3C3146F7-4F08-014B-AAB5-1413E8A6858F}" type="pres">
      <dgm:prSet presAssocID="{BA5052C7-BC36-4075-95CE-D20FE800614F}" presName="linNode" presStyleCnt="0"/>
      <dgm:spPr/>
    </dgm:pt>
    <dgm:pt modelId="{BB23901D-65A6-084C-8D84-3A015B3CDCC3}" type="pres">
      <dgm:prSet presAssocID="{BA5052C7-BC36-4075-95CE-D20FE800614F}" presName="parentText" presStyleLbl="solidFgAcc1" presStyleIdx="0" presStyleCnt="4">
        <dgm:presLayoutVars>
          <dgm:chMax val="1"/>
          <dgm:bulletEnabled/>
        </dgm:presLayoutVars>
      </dgm:prSet>
      <dgm:spPr/>
    </dgm:pt>
    <dgm:pt modelId="{1C512BC8-BBE8-DA4F-BCC0-93A702830B0A}" type="pres">
      <dgm:prSet presAssocID="{BA5052C7-BC36-4075-95CE-D20FE800614F}" presName="descendantText" presStyleLbl="alignNode1" presStyleIdx="0" presStyleCnt="4">
        <dgm:presLayoutVars>
          <dgm:bulletEnabled/>
        </dgm:presLayoutVars>
      </dgm:prSet>
      <dgm:spPr/>
    </dgm:pt>
    <dgm:pt modelId="{4F7B640C-34B5-C348-9205-BD9298DF75BE}" type="pres">
      <dgm:prSet presAssocID="{82CFAB7F-F45F-495C-AE32-56E1FF3E2F2E}" presName="sp" presStyleCnt="0"/>
      <dgm:spPr/>
    </dgm:pt>
    <dgm:pt modelId="{EE56DFF5-00ED-324E-A4A4-7B75F0124721}" type="pres">
      <dgm:prSet presAssocID="{4F1C2508-D0B8-418A-B68D-F801B7E02DA9}" presName="linNode" presStyleCnt="0"/>
      <dgm:spPr/>
    </dgm:pt>
    <dgm:pt modelId="{9CDDB1B8-6CE2-9743-A1EB-139A77D4C047}" type="pres">
      <dgm:prSet presAssocID="{4F1C2508-D0B8-418A-B68D-F801B7E02DA9}" presName="parentText" presStyleLbl="solidFgAcc1" presStyleIdx="1" presStyleCnt="4">
        <dgm:presLayoutVars>
          <dgm:chMax val="1"/>
          <dgm:bulletEnabled/>
        </dgm:presLayoutVars>
      </dgm:prSet>
      <dgm:spPr/>
    </dgm:pt>
    <dgm:pt modelId="{5CDEB63D-193C-8845-9DB8-5C23A1761481}" type="pres">
      <dgm:prSet presAssocID="{4F1C2508-D0B8-418A-B68D-F801B7E02DA9}" presName="descendantText" presStyleLbl="alignNode1" presStyleIdx="1" presStyleCnt="4">
        <dgm:presLayoutVars>
          <dgm:bulletEnabled/>
        </dgm:presLayoutVars>
      </dgm:prSet>
      <dgm:spPr/>
    </dgm:pt>
    <dgm:pt modelId="{AE0385A0-773B-094B-A558-A177D80CD88C}" type="pres">
      <dgm:prSet presAssocID="{6B152F71-828D-4B4F-B0C0-D112083D0586}" presName="sp" presStyleCnt="0"/>
      <dgm:spPr/>
    </dgm:pt>
    <dgm:pt modelId="{6F663F53-9B69-E045-88FE-8519F1339862}" type="pres">
      <dgm:prSet presAssocID="{291B2E83-C714-441B-9009-A47D31AE27E2}" presName="linNode" presStyleCnt="0"/>
      <dgm:spPr/>
    </dgm:pt>
    <dgm:pt modelId="{2CBFBDF0-445C-754E-A5F9-6599897B3C2A}" type="pres">
      <dgm:prSet presAssocID="{291B2E83-C714-441B-9009-A47D31AE27E2}" presName="parentText" presStyleLbl="solidFgAcc1" presStyleIdx="2" presStyleCnt="4">
        <dgm:presLayoutVars>
          <dgm:chMax val="1"/>
          <dgm:bulletEnabled/>
        </dgm:presLayoutVars>
      </dgm:prSet>
      <dgm:spPr/>
    </dgm:pt>
    <dgm:pt modelId="{C71BAC74-2C8E-274F-A78D-8B7A90F066C8}" type="pres">
      <dgm:prSet presAssocID="{291B2E83-C714-441B-9009-A47D31AE27E2}" presName="descendantText" presStyleLbl="alignNode1" presStyleIdx="2" presStyleCnt="4">
        <dgm:presLayoutVars>
          <dgm:bulletEnabled/>
        </dgm:presLayoutVars>
      </dgm:prSet>
      <dgm:spPr/>
    </dgm:pt>
    <dgm:pt modelId="{285CCFB0-B314-4742-8831-A201566D35F9}" type="pres">
      <dgm:prSet presAssocID="{F81C83D4-1543-4623-954F-EE2B5E6978B6}" presName="sp" presStyleCnt="0"/>
      <dgm:spPr/>
    </dgm:pt>
    <dgm:pt modelId="{389C7719-21C1-A844-9C9B-E6962D2C4F4C}" type="pres">
      <dgm:prSet presAssocID="{C8140395-CF4B-44BE-8969-0A684F2A4E90}" presName="linNode" presStyleCnt="0"/>
      <dgm:spPr/>
    </dgm:pt>
    <dgm:pt modelId="{F65B42FB-CB72-CB4A-A716-FD749C0605B2}" type="pres">
      <dgm:prSet presAssocID="{C8140395-CF4B-44BE-8969-0A684F2A4E90}" presName="parentText" presStyleLbl="solidFgAcc1" presStyleIdx="3" presStyleCnt="4">
        <dgm:presLayoutVars>
          <dgm:chMax val="1"/>
          <dgm:bulletEnabled/>
        </dgm:presLayoutVars>
      </dgm:prSet>
      <dgm:spPr/>
    </dgm:pt>
    <dgm:pt modelId="{8EEE994F-F413-6944-83AD-3FA3BA807C68}" type="pres">
      <dgm:prSet presAssocID="{C8140395-CF4B-44BE-8969-0A684F2A4E90}" presName="descendantText" presStyleLbl="alignNode1" presStyleIdx="3" presStyleCnt="4">
        <dgm:presLayoutVars>
          <dgm:bulletEnabled/>
        </dgm:presLayoutVars>
      </dgm:prSet>
      <dgm:spPr/>
    </dgm:pt>
  </dgm:ptLst>
  <dgm:cxnLst>
    <dgm:cxn modelId="{A0BD9E0B-00AD-4D7E-8060-5B5864A45948}" srcId="{4F1C2508-D0B8-418A-B68D-F801B7E02DA9}" destId="{DD237C03-8B0C-4826-B969-EB6D93D1399A}" srcOrd="0" destOrd="0" parTransId="{2FE6C387-8091-4463-B484-3608A6E0F959}" sibTransId="{DE34201A-5D0D-4145-A974-121395C4638A}"/>
    <dgm:cxn modelId="{743A2C0D-958F-EE4A-A518-0A356911B03E}" type="presOf" srcId="{291B2E83-C714-441B-9009-A47D31AE27E2}" destId="{2CBFBDF0-445C-754E-A5F9-6599897B3C2A}" srcOrd="0" destOrd="0" presId="urn:microsoft.com/office/officeart/2016/7/layout/VerticalHollowActionList"/>
    <dgm:cxn modelId="{38FB601D-62CC-4790-92E7-8B68518D2B42}" srcId="{2324532B-BB36-4A67-9E10-A7B0FEBF8DAE}" destId="{C8140395-CF4B-44BE-8969-0A684F2A4E90}" srcOrd="3" destOrd="0" parTransId="{8781EA30-0AE7-4404-B0EE-04139A287BCD}" sibTransId="{1A1352EA-26F3-49AA-BBAA-6B823D0B0360}"/>
    <dgm:cxn modelId="{02DD5D2E-1B66-2144-A030-4001108916B4}" type="presOf" srcId="{C8140395-CF4B-44BE-8969-0A684F2A4E90}" destId="{F65B42FB-CB72-CB4A-A716-FD749C0605B2}" srcOrd="0" destOrd="0" presId="urn:microsoft.com/office/officeart/2016/7/layout/VerticalHollowActionList"/>
    <dgm:cxn modelId="{73C0705C-7542-D442-90DC-F90CE37DFC5A}" type="presOf" srcId="{B2BA5E55-D618-4D36-8CAE-5925BD42718A}" destId="{C71BAC74-2C8E-274F-A78D-8B7A90F066C8}" srcOrd="0" destOrd="0" presId="urn:microsoft.com/office/officeart/2016/7/layout/VerticalHollowActionList"/>
    <dgm:cxn modelId="{22DA944E-8E73-4A40-A069-A7A97766EBF9}" type="presOf" srcId="{2324532B-BB36-4A67-9E10-A7B0FEBF8DAE}" destId="{AB2C579B-CEF3-4840-ACED-01BBC8FC1003}" srcOrd="0" destOrd="0" presId="urn:microsoft.com/office/officeart/2016/7/layout/VerticalHollowActionList"/>
    <dgm:cxn modelId="{945D3AB1-6F95-4068-90D0-6FB95BB61135}" srcId="{2324532B-BB36-4A67-9E10-A7B0FEBF8DAE}" destId="{291B2E83-C714-441B-9009-A47D31AE27E2}" srcOrd="2" destOrd="0" parTransId="{1015A269-7721-4F2E-95FE-7FABC16AD35A}" sibTransId="{F81C83D4-1543-4623-954F-EE2B5E6978B6}"/>
    <dgm:cxn modelId="{E1BB7DB1-347C-9B42-9518-194E5B473CE7}" type="presOf" srcId="{1C720CBE-5E42-4EFF-A748-321376078E3B}" destId="{1C512BC8-BBE8-DA4F-BCC0-93A702830B0A}" srcOrd="0" destOrd="0" presId="urn:microsoft.com/office/officeart/2016/7/layout/VerticalHollowActionList"/>
    <dgm:cxn modelId="{4CD4AFBB-C8B6-426E-A545-1A59EC4BED1E}" srcId="{2324532B-BB36-4A67-9E10-A7B0FEBF8DAE}" destId="{BA5052C7-BC36-4075-95CE-D20FE800614F}" srcOrd="0" destOrd="0" parTransId="{13EAA209-C80D-4DB9-9740-0E3FECEA2350}" sibTransId="{82CFAB7F-F45F-495C-AE32-56E1FF3E2F2E}"/>
    <dgm:cxn modelId="{D8BFE8CE-DCED-304A-A7A7-547EDE8F1A85}" type="presOf" srcId="{778F5C34-C794-475B-A275-86D9C0E94F06}" destId="{8EEE994F-F413-6944-83AD-3FA3BA807C68}" srcOrd="0" destOrd="0" presId="urn:microsoft.com/office/officeart/2016/7/layout/VerticalHollowActionList"/>
    <dgm:cxn modelId="{B23447DA-7D3E-EE49-85A2-5E2D1774F0C1}" type="presOf" srcId="{DD237C03-8B0C-4826-B969-EB6D93D1399A}" destId="{5CDEB63D-193C-8845-9DB8-5C23A1761481}" srcOrd="0" destOrd="0" presId="urn:microsoft.com/office/officeart/2016/7/layout/VerticalHollowActionList"/>
    <dgm:cxn modelId="{EF1BD3EB-84A0-42BB-B8B3-0408C342A474}" srcId="{291B2E83-C714-441B-9009-A47D31AE27E2}" destId="{B2BA5E55-D618-4D36-8CAE-5925BD42718A}" srcOrd="0" destOrd="0" parTransId="{4147D318-2268-46C5-919A-76E360AAA1A5}" sibTransId="{D16C49A8-EB6C-4225-9F20-9DAF9BA374C5}"/>
    <dgm:cxn modelId="{21C67CED-057A-1846-990C-B32065B6C691}" type="presOf" srcId="{4F1C2508-D0B8-418A-B68D-F801B7E02DA9}" destId="{9CDDB1B8-6CE2-9743-A1EB-139A77D4C047}" srcOrd="0" destOrd="0" presId="urn:microsoft.com/office/officeart/2016/7/layout/VerticalHollowActionList"/>
    <dgm:cxn modelId="{71FFE2EF-AA72-EC4C-A512-532CB808F851}" type="presOf" srcId="{BA5052C7-BC36-4075-95CE-D20FE800614F}" destId="{BB23901D-65A6-084C-8D84-3A015B3CDCC3}" srcOrd="0" destOrd="0" presId="urn:microsoft.com/office/officeart/2016/7/layout/VerticalHollowActionList"/>
    <dgm:cxn modelId="{E99049F3-3DB9-467F-91F0-6E373237CD26}" srcId="{2324532B-BB36-4A67-9E10-A7B0FEBF8DAE}" destId="{4F1C2508-D0B8-418A-B68D-F801B7E02DA9}" srcOrd="1" destOrd="0" parTransId="{2390C01F-920E-4D9E-A86A-17B53817A911}" sibTransId="{6B152F71-828D-4B4F-B0C0-D112083D0586}"/>
    <dgm:cxn modelId="{87703CF4-0533-4BA0-80AF-919BE893C7BA}" srcId="{BA5052C7-BC36-4075-95CE-D20FE800614F}" destId="{1C720CBE-5E42-4EFF-A748-321376078E3B}" srcOrd="0" destOrd="0" parTransId="{9ACCAEB2-A8AA-4C1E-A3C9-A157FF589E58}" sibTransId="{E01FF100-0911-4A46-8F25-93298A0169F7}"/>
    <dgm:cxn modelId="{AA3DAAF7-46C3-442B-B55A-2D909F42F759}" srcId="{C8140395-CF4B-44BE-8969-0A684F2A4E90}" destId="{778F5C34-C794-475B-A275-86D9C0E94F06}" srcOrd="0" destOrd="0" parTransId="{9BED5578-E648-426B-A127-7B5F72A54833}" sibTransId="{E98F03A8-9054-4F26-8A68-7703013E1D20}"/>
    <dgm:cxn modelId="{D08C32E1-67D6-5144-8B57-BFB3B733D1E8}" type="presParOf" srcId="{AB2C579B-CEF3-4840-ACED-01BBC8FC1003}" destId="{3C3146F7-4F08-014B-AAB5-1413E8A6858F}" srcOrd="0" destOrd="0" presId="urn:microsoft.com/office/officeart/2016/7/layout/VerticalHollowActionList"/>
    <dgm:cxn modelId="{97365272-F2A5-FB4D-A37C-49D6BBA7DB0A}" type="presParOf" srcId="{3C3146F7-4F08-014B-AAB5-1413E8A6858F}" destId="{BB23901D-65A6-084C-8D84-3A015B3CDCC3}" srcOrd="0" destOrd="0" presId="urn:microsoft.com/office/officeart/2016/7/layout/VerticalHollowActionList"/>
    <dgm:cxn modelId="{BBDABE78-C6FF-DB43-A5E1-E28083F14C5C}" type="presParOf" srcId="{3C3146F7-4F08-014B-AAB5-1413E8A6858F}" destId="{1C512BC8-BBE8-DA4F-BCC0-93A702830B0A}" srcOrd="1" destOrd="0" presId="urn:microsoft.com/office/officeart/2016/7/layout/VerticalHollowActionList"/>
    <dgm:cxn modelId="{CA55F087-96AF-BD41-B319-307996D9D1FE}" type="presParOf" srcId="{AB2C579B-CEF3-4840-ACED-01BBC8FC1003}" destId="{4F7B640C-34B5-C348-9205-BD9298DF75BE}" srcOrd="1" destOrd="0" presId="urn:microsoft.com/office/officeart/2016/7/layout/VerticalHollowActionList"/>
    <dgm:cxn modelId="{B914EC19-2F41-0E4D-8ECA-0D677079C97C}" type="presParOf" srcId="{AB2C579B-CEF3-4840-ACED-01BBC8FC1003}" destId="{EE56DFF5-00ED-324E-A4A4-7B75F0124721}" srcOrd="2" destOrd="0" presId="urn:microsoft.com/office/officeart/2016/7/layout/VerticalHollowActionList"/>
    <dgm:cxn modelId="{0F06AC3E-1948-7441-AFA6-D1B404D95157}" type="presParOf" srcId="{EE56DFF5-00ED-324E-A4A4-7B75F0124721}" destId="{9CDDB1B8-6CE2-9743-A1EB-139A77D4C047}" srcOrd="0" destOrd="0" presId="urn:microsoft.com/office/officeart/2016/7/layout/VerticalHollowActionList"/>
    <dgm:cxn modelId="{E984C16B-D86B-CD4F-95A9-BA98C063369A}" type="presParOf" srcId="{EE56DFF5-00ED-324E-A4A4-7B75F0124721}" destId="{5CDEB63D-193C-8845-9DB8-5C23A1761481}" srcOrd="1" destOrd="0" presId="urn:microsoft.com/office/officeart/2016/7/layout/VerticalHollowActionList"/>
    <dgm:cxn modelId="{C4221D3B-6AE7-F340-9CC0-330AB6918C1F}" type="presParOf" srcId="{AB2C579B-CEF3-4840-ACED-01BBC8FC1003}" destId="{AE0385A0-773B-094B-A558-A177D80CD88C}" srcOrd="3" destOrd="0" presId="urn:microsoft.com/office/officeart/2016/7/layout/VerticalHollowActionList"/>
    <dgm:cxn modelId="{E91B3918-C77A-3E45-B43B-0EFAC636DF99}" type="presParOf" srcId="{AB2C579B-CEF3-4840-ACED-01BBC8FC1003}" destId="{6F663F53-9B69-E045-88FE-8519F1339862}" srcOrd="4" destOrd="0" presId="urn:microsoft.com/office/officeart/2016/7/layout/VerticalHollowActionList"/>
    <dgm:cxn modelId="{E71F754A-8B16-144B-B111-EDE8BA0029FA}" type="presParOf" srcId="{6F663F53-9B69-E045-88FE-8519F1339862}" destId="{2CBFBDF0-445C-754E-A5F9-6599897B3C2A}" srcOrd="0" destOrd="0" presId="urn:microsoft.com/office/officeart/2016/7/layout/VerticalHollowActionList"/>
    <dgm:cxn modelId="{9BD0B194-6FF9-B04B-992C-95A2F30ED619}" type="presParOf" srcId="{6F663F53-9B69-E045-88FE-8519F1339862}" destId="{C71BAC74-2C8E-274F-A78D-8B7A90F066C8}" srcOrd="1" destOrd="0" presId="urn:microsoft.com/office/officeart/2016/7/layout/VerticalHollowActionList"/>
    <dgm:cxn modelId="{AFD6CF7B-CD6F-7D49-A22D-DDD40B1AFF1D}" type="presParOf" srcId="{AB2C579B-CEF3-4840-ACED-01BBC8FC1003}" destId="{285CCFB0-B314-4742-8831-A201566D35F9}" srcOrd="5" destOrd="0" presId="urn:microsoft.com/office/officeart/2016/7/layout/VerticalHollowActionList"/>
    <dgm:cxn modelId="{86D5AD11-2F40-6A4C-B193-0B3E7BE41043}" type="presParOf" srcId="{AB2C579B-CEF3-4840-ACED-01BBC8FC1003}" destId="{389C7719-21C1-A844-9C9B-E6962D2C4F4C}" srcOrd="6" destOrd="0" presId="urn:microsoft.com/office/officeart/2016/7/layout/VerticalHollowActionList"/>
    <dgm:cxn modelId="{B0B5ACCC-5AA3-E44F-BB5A-B08DAB498897}" type="presParOf" srcId="{389C7719-21C1-A844-9C9B-E6962D2C4F4C}" destId="{F65B42FB-CB72-CB4A-A716-FD749C0605B2}" srcOrd="0" destOrd="0" presId="urn:microsoft.com/office/officeart/2016/7/layout/VerticalHollowActionList"/>
    <dgm:cxn modelId="{A434F151-4877-9943-9ABD-F0F2CD0508A7}" type="presParOf" srcId="{389C7719-21C1-A844-9C9B-E6962D2C4F4C}" destId="{8EEE994F-F413-6944-83AD-3FA3BA807C68}"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C74B08-3F72-4F7E-B198-F3C5DF68A0C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FDBBF468-8A84-4C33-AFDD-BA393B1F4581}">
      <dgm:prSet/>
      <dgm:spPr/>
      <dgm:t>
        <a:bodyPr/>
        <a:lstStyle/>
        <a:p>
          <a:r>
            <a:rPr lang="en-US" b="1"/>
            <a:t>Data Bias</a:t>
          </a:r>
          <a:r>
            <a:rPr lang="en-US"/>
            <a:t>: Insights from social media or trends reflects opinions from internet active users rather than representing the entire market</a:t>
          </a:r>
        </a:p>
      </dgm:t>
    </dgm:pt>
    <dgm:pt modelId="{C8B5451E-5ABB-484C-955E-31CCC606475B}" type="parTrans" cxnId="{8BF66CF6-8577-44DD-9590-28AEE3CAA63A}">
      <dgm:prSet/>
      <dgm:spPr/>
      <dgm:t>
        <a:bodyPr/>
        <a:lstStyle/>
        <a:p>
          <a:endParaRPr lang="en-US"/>
        </a:p>
      </dgm:t>
    </dgm:pt>
    <dgm:pt modelId="{F5F36C13-8DE3-4DA8-9B9F-A8728C01296B}" type="sibTrans" cxnId="{8BF66CF6-8577-44DD-9590-28AEE3CAA63A}">
      <dgm:prSet/>
      <dgm:spPr/>
      <dgm:t>
        <a:bodyPr/>
        <a:lstStyle/>
        <a:p>
          <a:endParaRPr lang="en-US"/>
        </a:p>
      </dgm:t>
    </dgm:pt>
    <dgm:pt modelId="{8C240F0E-88B2-4CA1-997F-6AF0024C55B7}">
      <dgm:prSet/>
      <dgm:spPr/>
      <dgm:t>
        <a:bodyPr/>
        <a:lstStyle/>
        <a:p>
          <a:r>
            <a:rPr lang="en-US" b="1"/>
            <a:t>Misinterpretation:</a:t>
          </a:r>
          <a:r>
            <a:rPr lang="en-US"/>
            <a:t> The insights from the data may reveal correlations and trends that could lead executives to assume a pattern in sales, when in reality, the cause may be an external factor, such as a pandemic.</a:t>
          </a:r>
        </a:p>
      </dgm:t>
    </dgm:pt>
    <dgm:pt modelId="{87968B54-ACC1-44C7-9D79-619160BA3BBB}" type="parTrans" cxnId="{77458BA0-20D0-4AB5-8F6E-E7CE5108AEAC}">
      <dgm:prSet/>
      <dgm:spPr/>
      <dgm:t>
        <a:bodyPr/>
        <a:lstStyle/>
        <a:p>
          <a:endParaRPr lang="en-US"/>
        </a:p>
      </dgm:t>
    </dgm:pt>
    <dgm:pt modelId="{2AF938FF-0B99-4D1F-A078-CBA6FD870C9C}" type="sibTrans" cxnId="{77458BA0-20D0-4AB5-8F6E-E7CE5108AEAC}">
      <dgm:prSet/>
      <dgm:spPr/>
      <dgm:t>
        <a:bodyPr/>
        <a:lstStyle/>
        <a:p>
          <a:endParaRPr lang="en-US"/>
        </a:p>
      </dgm:t>
    </dgm:pt>
    <dgm:pt modelId="{A4334278-909D-48BC-ACD4-035318B27ABA}">
      <dgm:prSet/>
      <dgm:spPr/>
      <dgm:t>
        <a:bodyPr/>
        <a:lstStyle/>
        <a:p>
          <a:r>
            <a:rPr lang="en-US" b="1"/>
            <a:t>Technological Limitations</a:t>
          </a:r>
          <a:r>
            <a:rPr lang="en-US"/>
            <a:t>: Platforms constantly change algorithms and structure of their webpages; which could limit the data collected, leading to inconsistent insights.</a:t>
          </a:r>
        </a:p>
      </dgm:t>
    </dgm:pt>
    <dgm:pt modelId="{8DE91EF6-72D7-406A-9F7F-9659857E5811}" type="parTrans" cxnId="{7CF15F8E-3749-4126-8E7F-FA241770238B}">
      <dgm:prSet/>
      <dgm:spPr/>
      <dgm:t>
        <a:bodyPr/>
        <a:lstStyle/>
        <a:p>
          <a:endParaRPr lang="en-US"/>
        </a:p>
      </dgm:t>
    </dgm:pt>
    <dgm:pt modelId="{069A7547-0679-4502-84CE-50E0745A1791}" type="sibTrans" cxnId="{7CF15F8E-3749-4126-8E7F-FA241770238B}">
      <dgm:prSet/>
      <dgm:spPr/>
      <dgm:t>
        <a:bodyPr/>
        <a:lstStyle/>
        <a:p>
          <a:endParaRPr lang="en-US"/>
        </a:p>
      </dgm:t>
    </dgm:pt>
    <dgm:pt modelId="{A171F9B0-8808-498B-B91E-6C00EC4322E3}">
      <dgm:prSet/>
      <dgm:spPr/>
      <dgm:t>
        <a:bodyPr/>
        <a:lstStyle/>
        <a:p>
          <a:r>
            <a:rPr lang="en-US" b="1"/>
            <a:t>Generalization: </a:t>
          </a:r>
          <a:r>
            <a:rPr lang="en-US"/>
            <a:t>Insights obtained from data of one region may be not scalable to different geographic areas or customer segments with different behaviors or preferences.</a:t>
          </a:r>
        </a:p>
      </dgm:t>
    </dgm:pt>
    <dgm:pt modelId="{3E6A3FAF-2BDE-44C9-A0FB-5BA45DF9EF96}" type="parTrans" cxnId="{974028B3-6002-4673-9C34-33CA532D8490}">
      <dgm:prSet/>
      <dgm:spPr/>
      <dgm:t>
        <a:bodyPr/>
        <a:lstStyle/>
        <a:p>
          <a:endParaRPr lang="en-US"/>
        </a:p>
      </dgm:t>
    </dgm:pt>
    <dgm:pt modelId="{B63E9F6B-12E0-4EED-95CF-9E034B8FAE94}" type="sibTrans" cxnId="{974028B3-6002-4673-9C34-33CA532D8490}">
      <dgm:prSet/>
      <dgm:spPr/>
      <dgm:t>
        <a:bodyPr/>
        <a:lstStyle/>
        <a:p>
          <a:endParaRPr lang="en-US"/>
        </a:p>
      </dgm:t>
    </dgm:pt>
    <dgm:pt modelId="{155FBB42-92F8-4335-9043-2C748ACC482C}" type="pres">
      <dgm:prSet presAssocID="{1DC74B08-3F72-4F7E-B198-F3C5DF68A0C4}" presName="root" presStyleCnt="0">
        <dgm:presLayoutVars>
          <dgm:dir/>
          <dgm:resizeHandles val="exact"/>
        </dgm:presLayoutVars>
      </dgm:prSet>
      <dgm:spPr/>
    </dgm:pt>
    <dgm:pt modelId="{B53C8783-4874-4E15-B9F7-0C829C6AD2A3}" type="pres">
      <dgm:prSet presAssocID="{FDBBF468-8A84-4C33-AFDD-BA393B1F4581}" presName="compNode" presStyleCnt="0"/>
      <dgm:spPr/>
    </dgm:pt>
    <dgm:pt modelId="{16762FC3-0D06-460E-B0E3-9FE72DAB110E}" type="pres">
      <dgm:prSet presAssocID="{FDBBF468-8A84-4C33-AFDD-BA393B1F4581}" presName="bgRect" presStyleLbl="bgShp" presStyleIdx="0" presStyleCnt="4"/>
      <dgm:spPr/>
    </dgm:pt>
    <dgm:pt modelId="{7038B906-31F6-422D-9573-A9FE022D7723}" type="pres">
      <dgm:prSet presAssocID="{FDBBF468-8A84-4C33-AFDD-BA393B1F458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5A4C0A8-520E-42B7-81C2-F3764E31153A}" type="pres">
      <dgm:prSet presAssocID="{FDBBF468-8A84-4C33-AFDD-BA393B1F4581}" presName="spaceRect" presStyleCnt="0"/>
      <dgm:spPr/>
    </dgm:pt>
    <dgm:pt modelId="{00513805-DA2F-460E-8125-000F6917558D}" type="pres">
      <dgm:prSet presAssocID="{FDBBF468-8A84-4C33-AFDD-BA393B1F4581}" presName="parTx" presStyleLbl="revTx" presStyleIdx="0" presStyleCnt="4">
        <dgm:presLayoutVars>
          <dgm:chMax val="0"/>
          <dgm:chPref val="0"/>
        </dgm:presLayoutVars>
      </dgm:prSet>
      <dgm:spPr/>
    </dgm:pt>
    <dgm:pt modelId="{399159C5-E6F6-4328-9EEA-0F866945F0EE}" type="pres">
      <dgm:prSet presAssocID="{F5F36C13-8DE3-4DA8-9B9F-A8728C01296B}" presName="sibTrans" presStyleCnt="0"/>
      <dgm:spPr/>
    </dgm:pt>
    <dgm:pt modelId="{BA7B9074-6B09-4E9A-8DF6-C6A0F4853936}" type="pres">
      <dgm:prSet presAssocID="{8C240F0E-88B2-4CA1-997F-6AF0024C55B7}" presName="compNode" presStyleCnt="0"/>
      <dgm:spPr/>
    </dgm:pt>
    <dgm:pt modelId="{F503EB26-C330-4972-A850-E9C9407D9F01}" type="pres">
      <dgm:prSet presAssocID="{8C240F0E-88B2-4CA1-997F-6AF0024C55B7}" presName="bgRect" presStyleLbl="bgShp" presStyleIdx="1" presStyleCnt="4"/>
      <dgm:spPr/>
    </dgm:pt>
    <dgm:pt modelId="{FCA0CFA2-1E6F-4DD8-9BCF-0C876956E414}" type="pres">
      <dgm:prSet presAssocID="{8C240F0E-88B2-4CA1-997F-6AF0024C55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6F7E60AA-AE24-4535-B342-D25F46F3F4B2}" type="pres">
      <dgm:prSet presAssocID="{8C240F0E-88B2-4CA1-997F-6AF0024C55B7}" presName="spaceRect" presStyleCnt="0"/>
      <dgm:spPr/>
    </dgm:pt>
    <dgm:pt modelId="{CB446803-FF3E-4ED1-A9C0-3A77971E76A6}" type="pres">
      <dgm:prSet presAssocID="{8C240F0E-88B2-4CA1-997F-6AF0024C55B7}" presName="parTx" presStyleLbl="revTx" presStyleIdx="1" presStyleCnt="4">
        <dgm:presLayoutVars>
          <dgm:chMax val="0"/>
          <dgm:chPref val="0"/>
        </dgm:presLayoutVars>
      </dgm:prSet>
      <dgm:spPr/>
    </dgm:pt>
    <dgm:pt modelId="{5701B8CF-1EF7-463F-8A1D-C3DE434EC69A}" type="pres">
      <dgm:prSet presAssocID="{2AF938FF-0B99-4D1F-A078-CBA6FD870C9C}" presName="sibTrans" presStyleCnt="0"/>
      <dgm:spPr/>
    </dgm:pt>
    <dgm:pt modelId="{803C2B29-6F62-4FE0-97E6-3C25F5818A24}" type="pres">
      <dgm:prSet presAssocID="{A4334278-909D-48BC-ACD4-035318B27ABA}" presName="compNode" presStyleCnt="0"/>
      <dgm:spPr/>
    </dgm:pt>
    <dgm:pt modelId="{89365436-187A-469A-80E2-80E79939825C}" type="pres">
      <dgm:prSet presAssocID="{A4334278-909D-48BC-ACD4-035318B27ABA}" presName="bgRect" presStyleLbl="bgShp" presStyleIdx="2" presStyleCnt="4"/>
      <dgm:spPr/>
    </dgm:pt>
    <dgm:pt modelId="{150732C7-9ECA-44F4-8A0B-7E9CF7CBD633}" type="pres">
      <dgm:prSet presAssocID="{A4334278-909D-48BC-ACD4-035318B27A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BE86A525-2965-46D3-A4F1-D346680479AB}" type="pres">
      <dgm:prSet presAssocID="{A4334278-909D-48BC-ACD4-035318B27ABA}" presName="spaceRect" presStyleCnt="0"/>
      <dgm:spPr/>
    </dgm:pt>
    <dgm:pt modelId="{C787F44F-CF39-4D84-B02F-0E0CA0BEC5ED}" type="pres">
      <dgm:prSet presAssocID="{A4334278-909D-48BC-ACD4-035318B27ABA}" presName="parTx" presStyleLbl="revTx" presStyleIdx="2" presStyleCnt="4">
        <dgm:presLayoutVars>
          <dgm:chMax val="0"/>
          <dgm:chPref val="0"/>
        </dgm:presLayoutVars>
      </dgm:prSet>
      <dgm:spPr/>
    </dgm:pt>
    <dgm:pt modelId="{5D686D3A-FDA1-4F88-95E6-290530E4DBCF}" type="pres">
      <dgm:prSet presAssocID="{069A7547-0679-4502-84CE-50E0745A1791}" presName="sibTrans" presStyleCnt="0"/>
      <dgm:spPr/>
    </dgm:pt>
    <dgm:pt modelId="{64BE1CB9-4053-4B1B-9B3A-FB78D7214133}" type="pres">
      <dgm:prSet presAssocID="{A171F9B0-8808-498B-B91E-6C00EC4322E3}" presName="compNode" presStyleCnt="0"/>
      <dgm:spPr/>
    </dgm:pt>
    <dgm:pt modelId="{67C3B185-B1B1-4EFA-BAF2-2ED9A83FBC9A}" type="pres">
      <dgm:prSet presAssocID="{A171F9B0-8808-498B-B91E-6C00EC4322E3}" presName="bgRect" presStyleLbl="bgShp" presStyleIdx="3" presStyleCnt="4"/>
      <dgm:spPr/>
    </dgm:pt>
    <dgm:pt modelId="{412F130F-8690-416C-BD06-9E5BC4C5DC5B}" type="pres">
      <dgm:prSet presAssocID="{A171F9B0-8808-498B-B91E-6C00EC4322E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DC4FAF53-3F59-433B-9BD1-F05EAD95ACCF}" type="pres">
      <dgm:prSet presAssocID="{A171F9B0-8808-498B-B91E-6C00EC4322E3}" presName="spaceRect" presStyleCnt="0"/>
      <dgm:spPr/>
    </dgm:pt>
    <dgm:pt modelId="{7A91ABA7-C614-45C4-B6C3-6CB626E75E04}" type="pres">
      <dgm:prSet presAssocID="{A171F9B0-8808-498B-B91E-6C00EC4322E3}" presName="parTx" presStyleLbl="revTx" presStyleIdx="3" presStyleCnt="4">
        <dgm:presLayoutVars>
          <dgm:chMax val="0"/>
          <dgm:chPref val="0"/>
        </dgm:presLayoutVars>
      </dgm:prSet>
      <dgm:spPr/>
    </dgm:pt>
  </dgm:ptLst>
  <dgm:cxnLst>
    <dgm:cxn modelId="{FB31B519-C8D6-4BAF-BCEE-4B0560FEA916}" type="presOf" srcId="{8C240F0E-88B2-4CA1-997F-6AF0024C55B7}" destId="{CB446803-FF3E-4ED1-A9C0-3A77971E76A6}" srcOrd="0" destOrd="0" presId="urn:microsoft.com/office/officeart/2018/2/layout/IconVerticalSolidList"/>
    <dgm:cxn modelId="{3F362529-A146-43E4-B86E-691F9DD3105F}" type="presOf" srcId="{FDBBF468-8A84-4C33-AFDD-BA393B1F4581}" destId="{00513805-DA2F-460E-8125-000F6917558D}" srcOrd="0" destOrd="0" presId="urn:microsoft.com/office/officeart/2018/2/layout/IconVerticalSolidList"/>
    <dgm:cxn modelId="{546E7043-C84E-48D4-92F6-65D237AFC93E}" type="presOf" srcId="{A4334278-909D-48BC-ACD4-035318B27ABA}" destId="{C787F44F-CF39-4D84-B02F-0E0CA0BEC5ED}" srcOrd="0" destOrd="0" presId="urn:microsoft.com/office/officeart/2018/2/layout/IconVerticalSolidList"/>
    <dgm:cxn modelId="{ABDB174D-71EA-4DC0-85E2-C2409BB91AB7}" type="presOf" srcId="{1DC74B08-3F72-4F7E-B198-F3C5DF68A0C4}" destId="{155FBB42-92F8-4335-9043-2C748ACC482C}" srcOrd="0" destOrd="0" presId="urn:microsoft.com/office/officeart/2018/2/layout/IconVerticalSolidList"/>
    <dgm:cxn modelId="{7CF15F8E-3749-4126-8E7F-FA241770238B}" srcId="{1DC74B08-3F72-4F7E-B198-F3C5DF68A0C4}" destId="{A4334278-909D-48BC-ACD4-035318B27ABA}" srcOrd="2" destOrd="0" parTransId="{8DE91EF6-72D7-406A-9F7F-9659857E5811}" sibTransId="{069A7547-0679-4502-84CE-50E0745A1791}"/>
    <dgm:cxn modelId="{77458BA0-20D0-4AB5-8F6E-E7CE5108AEAC}" srcId="{1DC74B08-3F72-4F7E-B198-F3C5DF68A0C4}" destId="{8C240F0E-88B2-4CA1-997F-6AF0024C55B7}" srcOrd="1" destOrd="0" parTransId="{87968B54-ACC1-44C7-9D79-619160BA3BBB}" sibTransId="{2AF938FF-0B99-4D1F-A078-CBA6FD870C9C}"/>
    <dgm:cxn modelId="{974028B3-6002-4673-9C34-33CA532D8490}" srcId="{1DC74B08-3F72-4F7E-B198-F3C5DF68A0C4}" destId="{A171F9B0-8808-498B-B91E-6C00EC4322E3}" srcOrd="3" destOrd="0" parTransId="{3E6A3FAF-2BDE-44C9-A0FB-5BA45DF9EF96}" sibTransId="{B63E9F6B-12E0-4EED-95CF-9E034B8FAE94}"/>
    <dgm:cxn modelId="{B994F5D3-10B6-414B-88DE-F5F71E3FAC82}" type="presOf" srcId="{A171F9B0-8808-498B-B91E-6C00EC4322E3}" destId="{7A91ABA7-C614-45C4-B6C3-6CB626E75E04}" srcOrd="0" destOrd="0" presId="urn:microsoft.com/office/officeart/2018/2/layout/IconVerticalSolidList"/>
    <dgm:cxn modelId="{8BF66CF6-8577-44DD-9590-28AEE3CAA63A}" srcId="{1DC74B08-3F72-4F7E-B198-F3C5DF68A0C4}" destId="{FDBBF468-8A84-4C33-AFDD-BA393B1F4581}" srcOrd="0" destOrd="0" parTransId="{C8B5451E-5ABB-484C-955E-31CCC606475B}" sibTransId="{F5F36C13-8DE3-4DA8-9B9F-A8728C01296B}"/>
    <dgm:cxn modelId="{66EE6669-B011-4E1E-9D2D-707026F5FDEC}" type="presParOf" srcId="{155FBB42-92F8-4335-9043-2C748ACC482C}" destId="{B53C8783-4874-4E15-B9F7-0C829C6AD2A3}" srcOrd="0" destOrd="0" presId="urn:microsoft.com/office/officeart/2018/2/layout/IconVerticalSolidList"/>
    <dgm:cxn modelId="{E8C9C8CD-B6ED-4487-B1A3-8F0DEB1146E5}" type="presParOf" srcId="{B53C8783-4874-4E15-B9F7-0C829C6AD2A3}" destId="{16762FC3-0D06-460E-B0E3-9FE72DAB110E}" srcOrd="0" destOrd="0" presId="urn:microsoft.com/office/officeart/2018/2/layout/IconVerticalSolidList"/>
    <dgm:cxn modelId="{D2E8D7E9-7C40-4747-BB0A-D26F26CE7CBF}" type="presParOf" srcId="{B53C8783-4874-4E15-B9F7-0C829C6AD2A3}" destId="{7038B906-31F6-422D-9573-A9FE022D7723}" srcOrd="1" destOrd="0" presId="urn:microsoft.com/office/officeart/2018/2/layout/IconVerticalSolidList"/>
    <dgm:cxn modelId="{D222D01A-013C-4581-931F-8BC335750A86}" type="presParOf" srcId="{B53C8783-4874-4E15-B9F7-0C829C6AD2A3}" destId="{95A4C0A8-520E-42B7-81C2-F3764E31153A}" srcOrd="2" destOrd="0" presId="urn:microsoft.com/office/officeart/2018/2/layout/IconVerticalSolidList"/>
    <dgm:cxn modelId="{6D5C598B-A1DE-4F92-9416-2E0DA3B6A521}" type="presParOf" srcId="{B53C8783-4874-4E15-B9F7-0C829C6AD2A3}" destId="{00513805-DA2F-460E-8125-000F6917558D}" srcOrd="3" destOrd="0" presId="urn:microsoft.com/office/officeart/2018/2/layout/IconVerticalSolidList"/>
    <dgm:cxn modelId="{8B99A855-E055-4B3F-BBDD-D042AF848163}" type="presParOf" srcId="{155FBB42-92F8-4335-9043-2C748ACC482C}" destId="{399159C5-E6F6-4328-9EEA-0F866945F0EE}" srcOrd="1" destOrd="0" presId="urn:microsoft.com/office/officeart/2018/2/layout/IconVerticalSolidList"/>
    <dgm:cxn modelId="{303423A3-77AB-4C55-9952-42324714B2FC}" type="presParOf" srcId="{155FBB42-92F8-4335-9043-2C748ACC482C}" destId="{BA7B9074-6B09-4E9A-8DF6-C6A0F4853936}" srcOrd="2" destOrd="0" presId="urn:microsoft.com/office/officeart/2018/2/layout/IconVerticalSolidList"/>
    <dgm:cxn modelId="{A03E1801-9996-4234-BA7F-51ACC14736CB}" type="presParOf" srcId="{BA7B9074-6B09-4E9A-8DF6-C6A0F4853936}" destId="{F503EB26-C330-4972-A850-E9C9407D9F01}" srcOrd="0" destOrd="0" presId="urn:microsoft.com/office/officeart/2018/2/layout/IconVerticalSolidList"/>
    <dgm:cxn modelId="{EA85D041-6B6F-43C5-9D6D-248122141319}" type="presParOf" srcId="{BA7B9074-6B09-4E9A-8DF6-C6A0F4853936}" destId="{FCA0CFA2-1E6F-4DD8-9BCF-0C876956E414}" srcOrd="1" destOrd="0" presId="urn:microsoft.com/office/officeart/2018/2/layout/IconVerticalSolidList"/>
    <dgm:cxn modelId="{2ADEE89A-9596-44C2-9896-67687BFACB92}" type="presParOf" srcId="{BA7B9074-6B09-4E9A-8DF6-C6A0F4853936}" destId="{6F7E60AA-AE24-4535-B342-D25F46F3F4B2}" srcOrd="2" destOrd="0" presId="urn:microsoft.com/office/officeart/2018/2/layout/IconVerticalSolidList"/>
    <dgm:cxn modelId="{BB8ECBF8-995E-498B-8423-F9231DC1551E}" type="presParOf" srcId="{BA7B9074-6B09-4E9A-8DF6-C6A0F4853936}" destId="{CB446803-FF3E-4ED1-A9C0-3A77971E76A6}" srcOrd="3" destOrd="0" presId="urn:microsoft.com/office/officeart/2018/2/layout/IconVerticalSolidList"/>
    <dgm:cxn modelId="{2D2927CF-65E4-4DE7-BB11-B1ED1B3E6E7B}" type="presParOf" srcId="{155FBB42-92F8-4335-9043-2C748ACC482C}" destId="{5701B8CF-1EF7-463F-8A1D-C3DE434EC69A}" srcOrd="3" destOrd="0" presId="urn:microsoft.com/office/officeart/2018/2/layout/IconVerticalSolidList"/>
    <dgm:cxn modelId="{7CB57F96-6907-45B2-915B-4277868941AA}" type="presParOf" srcId="{155FBB42-92F8-4335-9043-2C748ACC482C}" destId="{803C2B29-6F62-4FE0-97E6-3C25F5818A24}" srcOrd="4" destOrd="0" presId="urn:microsoft.com/office/officeart/2018/2/layout/IconVerticalSolidList"/>
    <dgm:cxn modelId="{44E89D81-36D1-4595-9696-E619CA3C77C0}" type="presParOf" srcId="{803C2B29-6F62-4FE0-97E6-3C25F5818A24}" destId="{89365436-187A-469A-80E2-80E79939825C}" srcOrd="0" destOrd="0" presId="urn:microsoft.com/office/officeart/2018/2/layout/IconVerticalSolidList"/>
    <dgm:cxn modelId="{EE6A34E8-40EC-4AA6-8AB0-8659AA316436}" type="presParOf" srcId="{803C2B29-6F62-4FE0-97E6-3C25F5818A24}" destId="{150732C7-9ECA-44F4-8A0B-7E9CF7CBD633}" srcOrd="1" destOrd="0" presId="urn:microsoft.com/office/officeart/2018/2/layout/IconVerticalSolidList"/>
    <dgm:cxn modelId="{2A622B58-11F6-4EFD-82F4-E68C5BE63E5F}" type="presParOf" srcId="{803C2B29-6F62-4FE0-97E6-3C25F5818A24}" destId="{BE86A525-2965-46D3-A4F1-D346680479AB}" srcOrd="2" destOrd="0" presId="urn:microsoft.com/office/officeart/2018/2/layout/IconVerticalSolidList"/>
    <dgm:cxn modelId="{93B187D3-B7F1-4E1F-BBD0-C3A00D8846D5}" type="presParOf" srcId="{803C2B29-6F62-4FE0-97E6-3C25F5818A24}" destId="{C787F44F-CF39-4D84-B02F-0E0CA0BEC5ED}" srcOrd="3" destOrd="0" presId="urn:microsoft.com/office/officeart/2018/2/layout/IconVerticalSolidList"/>
    <dgm:cxn modelId="{BB7915D7-8385-4106-867D-7713E6CDAD0A}" type="presParOf" srcId="{155FBB42-92F8-4335-9043-2C748ACC482C}" destId="{5D686D3A-FDA1-4F88-95E6-290530E4DBCF}" srcOrd="5" destOrd="0" presId="urn:microsoft.com/office/officeart/2018/2/layout/IconVerticalSolidList"/>
    <dgm:cxn modelId="{CDE7AD5D-7D54-4D04-8BAD-3C1C24C86D8B}" type="presParOf" srcId="{155FBB42-92F8-4335-9043-2C748ACC482C}" destId="{64BE1CB9-4053-4B1B-9B3A-FB78D7214133}" srcOrd="6" destOrd="0" presId="urn:microsoft.com/office/officeart/2018/2/layout/IconVerticalSolidList"/>
    <dgm:cxn modelId="{3F6B1B6E-788B-407A-B313-4CBE48F1BC41}" type="presParOf" srcId="{64BE1CB9-4053-4B1B-9B3A-FB78D7214133}" destId="{67C3B185-B1B1-4EFA-BAF2-2ED9A83FBC9A}" srcOrd="0" destOrd="0" presId="urn:microsoft.com/office/officeart/2018/2/layout/IconVerticalSolidList"/>
    <dgm:cxn modelId="{3F320158-7809-44BC-815E-27703F6585DD}" type="presParOf" srcId="{64BE1CB9-4053-4B1B-9B3A-FB78D7214133}" destId="{412F130F-8690-416C-BD06-9E5BC4C5DC5B}" srcOrd="1" destOrd="0" presId="urn:microsoft.com/office/officeart/2018/2/layout/IconVerticalSolidList"/>
    <dgm:cxn modelId="{625036E8-1DC6-4E89-9F9B-9E28E2A17768}" type="presParOf" srcId="{64BE1CB9-4053-4B1B-9B3A-FB78D7214133}" destId="{DC4FAF53-3F59-433B-9BD1-F05EAD95ACCF}" srcOrd="2" destOrd="0" presId="urn:microsoft.com/office/officeart/2018/2/layout/IconVerticalSolidList"/>
    <dgm:cxn modelId="{5737381B-4642-4FE5-A8B9-917352BAAD65}" type="presParOf" srcId="{64BE1CB9-4053-4B1B-9B3A-FB78D7214133}" destId="{7A91ABA7-C614-45C4-B6C3-6CB626E75E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322418-A0FF-224C-A99E-03E88CF5E2EC}">
      <dsp:nvSpPr>
        <dsp:cNvPr id="0" name=""/>
        <dsp:cNvSpPr/>
      </dsp:nvSpPr>
      <dsp:spPr>
        <a:xfrm>
          <a:off x="0" y="291511"/>
          <a:ext cx="11266714" cy="92767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4422" tIns="395732" rIns="874422" bIns="99568" numCol="1" spcCol="1270" anchor="t" anchorCtr="0">
          <a:noAutofit/>
        </a:bodyPr>
        <a:lstStyle/>
        <a:p>
          <a:pPr marL="171450" lvl="1" indent="-171450" algn="l" defTabSz="711200">
            <a:lnSpc>
              <a:spcPct val="90000"/>
            </a:lnSpc>
            <a:spcBef>
              <a:spcPct val="0"/>
            </a:spcBef>
            <a:spcAft>
              <a:spcPct val="15000"/>
            </a:spcAft>
            <a:buChar char="•"/>
          </a:pPr>
          <a:r>
            <a:rPr lang="en-IN" sz="1400" b="0" i="0" kern="1200" baseline="0">
              <a:solidFill>
                <a:srgbClr val="000000"/>
              </a:solidFill>
              <a:latin typeface="Acumin Pro" panose="020B0504020202020204" pitchFamily="34" charset="77"/>
              <a:ea typeface="+mn-ea"/>
              <a:cs typeface="+mn-cs"/>
            </a:rPr>
            <a:t>How did Gap leverage Big Data and predictive analytics to not only optimize operations but also predict consumer trends and rejuvenate its brand, without sacrificing the creative edge that has historically defined its identity.</a:t>
          </a:r>
          <a:endParaRPr lang="en-US" sz="1400" b="0" i="0" kern="1200" baseline="0">
            <a:solidFill>
              <a:srgbClr val="000000"/>
            </a:solidFill>
            <a:latin typeface="Acumin Pro" panose="020B0504020202020204" pitchFamily="34" charset="77"/>
            <a:ea typeface="+mn-ea"/>
            <a:cs typeface="+mn-cs"/>
          </a:endParaRPr>
        </a:p>
      </dsp:txBody>
      <dsp:txXfrm>
        <a:off x="0" y="291511"/>
        <a:ext cx="11266714" cy="927675"/>
      </dsp:txXfrm>
    </dsp:sp>
    <dsp:sp modelId="{E77DF29A-5AF9-F046-B4E7-D28891451D07}">
      <dsp:nvSpPr>
        <dsp:cNvPr id="0" name=""/>
        <dsp:cNvSpPr/>
      </dsp:nvSpPr>
      <dsp:spPr>
        <a:xfrm>
          <a:off x="563335" y="11071"/>
          <a:ext cx="7886699"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8098" tIns="0" rIns="298098" bIns="0" numCol="1" spcCol="1270" anchor="ctr" anchorCtr="0">
          <a:noAutofit/>
        </a:bodyPr>
        <a:lstStyle/>
        <a:p>
          <a:pPr marL="0" lvl="0" indent="0" algn="l" defTabSz="844550">
            <a:lnSpc>
              <a:spcPct val="90000"/>
            </a:lnSpc>
            <a:spcBef>
              <a:spcPct val="0"/>
            </a:spcBef>
            <a:spcAft>
              <a:spcPct val="35000"/>
            </a:spcAft>
            <a:buNone/>
          </a:pPr>
          <a:r>
            <a:rPr lang="en-US" sz="1900" b="0" i="0" kern="1200" baseline="0"/>
            <a:t>Creating the problem statement</a:t>
          </a:r>
          <a:endParaRPr lang="en-US" sz="1900" kern="1200"/>
        </a:p>
      </dsp:txBody>
      <dsp:txXfrm>
        <a:off x="590715" y="38451"/>
        <a:ext cx="7831939" cy="506120"/>
      </dsp:txXfrm>
    </dsp:sp>
    <dsp:sp modelId="{6BC055D3-3441-B248-96D2-F7A1C3ADFE3B}">
      <dsp:nvSpPr>
        <dsp:cNvPr id="0" name=""/>
        <dsp:cNvSpPr/>
      </dsp:nvSpPr>
      <dsp:spPr>
        <a:xfrm>
          <a:off x="0" y="1602227"/>
          <a:ext cx="11266714" cy="1197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4422" tIns="395732" rIns="874422" bIns="99568" numCol="1" spcCol="1270" anchor="t" anchorCtr="0">
          <a:noAutofit/>
        </a:bodyPr>
        <a:lstStyle/>
        <a:p>
          <a:pPr marL="114300" lvl="1" indent="-114300" algn="l" defTabSz="622300">
            <a:lnSpc>
              <a:spcPct val="90000"/>
            </a:lnSpc>
            <a:spcBef>
              <a:spcPct val="0"/>
            </a:spcBef>
            <a:spcAft>
              <a:spcPct val="15000"/>
            </a:spcAft>
            <a:buChar char="•"/>
          </a:pPr>
          <a:r>
            <a:rPr lang="en-US" sz="1400" b="0" i="0" kern="1200" baseline="0">
              <a:solidFill>
                <a:schemeClr val="tx1"/>
              </a:solidFill>
              <a:latin typeface="Acumin Pro" panose="020B0504020202020204" pitchFamily="34" charset="77"/>
              <a:ea typeface="+mn-ea"/>
              <a:cs typeface="+mn-cs"/>
            </a:rPr>
            <a:t>Profit and Sales (before and after implementing data driven process)</a:t>
          </a:r>
        </a:p>
        <a:p>
          <a:pPr marL="114300" lvl="1" indent="-114300" algn="l" defTabSz="622300">
            <a:lnSpc>
              <a:spcPct val="90000"/>
            </a:lnSpc>
            <a:spcBef>
              <a:spcPct val="0"/>
            </a:spcBef>
            <a:spcAft>
              <a:spcPct val="15000"/>
            </a:spcAft>
            <a:buChar char="•"/>
          </a:pPr>
          <a:r>
            <a:rPr lang="en-US" sz="1400" b="0" i="0" kern="1200" baseline="0">
              <a:solidFill>
                <a:schemeClr val="tx1"/>
              </a:solidFill>
              <a:latin typeface="Acumin Pro" panose="020B0504020202020204" pitchFamily="34" charset="77"/>
              <a:ea typeface="+mn-ea"/>
              <a:cs typeface="+mn-cs"/>
            </a:rPr>
            <a:t>Trends and Review Analysis</a:t>
          </a:r>
        </a:p>
        <a:p>
          <a:pPr marL="114300" lvl="1" indent="-114300" algn="l" defTabSz="622300">
            <a:lnSpc>
              <a:spcPct val="90000"/>
            </a:lnSpc>
            <a:spcBef>
              <a:spcPct val="0"/>
            </a:spcBef>
            <a:spcAft>
              <a:spcPct val="15000"/>
            </a:spcAft>
            <a:buChar char="•"/>
          </a:pPr>
          <a:r>
            <a:rPr lang="en-US" sz="1400" b="0" i="0" kern="1200" baseline="0">
              <a:solidFill>
                <a:schemeClr val="tx1"/>
              </a:solidFill>
              <a:latin typeface="Acumin Pro" panose="020B0504020202020204" pitchFamily="34" charset="77"/>
              <a:ea typeface="+mn-ea"/>
              <a:cs typeface="+mn-cs"/>
            </a:rPr>
            <a:t>Social Media Analysis</a:t>
          </a:r>
        </a:p>
      </dsp:txBody>
      <dsp:txXfrm>
        <a:off x="0" y="1602227"/>
        <a:ext cx="11266714" cy="1197000"/>
      </dsp:txXfrm>
    </dsp:sp>
    <dsp:sp modelId="{2A3833BD-B308-C543-A19B-155DBEF042EB}">
      <dsp:nvSpPr>
        <dsp:cNvPr id="0" name=""/>
        <dsp:cNvSpPr/>
      </dsp:nvSpPr>
      <dsp:spPr>
        <a:xfrm>
          <a:off x="563335" y="1321787"/>
          <a:ext cx="7886699"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8098" tIns="0" rIns="298098" bIns="0" numCol="1" spcCol="1270" anchor="ctr" anchorCtr="0">
          <a:noAutofit/>
        </a:bodyPr>
        <a:lstStyle/>
        <a:p>
          <a:pPr marL="0" lvl="0" indent="0" algn="l" defTabSz="844550">
            <a:lnSpc>
              <a:spcPct val="90000"/>
            </a:lnSpc>
            <a:spcBef>
              <a:spcPct val="0"/>
            </a:spcBef>
            <a:spcAft>
              <a:spcPct val="35000"/>
            </a:spcAft>
            <a:buNone/>
          </a:pPr>
          <a:r>
            <a:rPr lang="en-US" sz="1900" b="0" i="0" kern="1200" baseline="0"/>
            <a:t>Data Collection and Analysis :</a:t>
          </a:r>
          <a:endParaRPr lang="en-US" sz="1900" kern="1200"/>
        </a:p>
      </dsp:txBody>
      <dsp:txXfrm>
        <a:off x="590715" y="1349167"/>
        <a:ext cx="7831939" cy="506120"/>
      </dsp:txXfrm>
    </dsp:sp>
    <dsp:sp modelId="{B9CD6B60-DA23-AD40-84A5-C2D8BD35A770}">
      <dsp:nvSpPr>
        <dsp:cNvPr id="0" name=""/>
        <dsp:cNvSpPr/>
      </dsp:nvSpPr>
      <dsp:spPr>
        <a:xfrm>
          <a:off x="0" y="3182267"/>
          <a:ext cx="11266714" cy="1197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4422" tIns="395732" rIns="874422" bIns="99568" numCol="1" spcCol="1270" anchor="t" anchorCtr="0">
          <a:noAutofit/>
        </a:bodyPr>
        <a:lstStyle/>
        <a:p>
          <a:pPr marL="114300" lvl="1" indent="-114300" algn="l" defTabSz="622300">
            <a:lnSpc>
              <a:spcPct val="90000"/>
            </a:lnSpc>
            <a:spcBef>
              <a:spcPct val="0"/>
            </a:spcBef>
            <a:spcAft>
              <a:spcPct val="15000"/>
            </a:spcAft>
            <a:buChar char="•"/>
          </a:pPr>
          <a:r>
            <a:rPr lang="en-IN" sz="1400" b="0" i="0" kern="1200" baseline="0">
              <a:solidFill>
                <a:srgbClr val="000000"/>
              </a:solidFill>
              <a:latin typeface="Acumin Pro" panose="020B0504020202020204" pitchFamily="34" charset="77"/>
              <a:ea typeface="+mn-ea"/>
              <a:cs typeface="+mn-cs"/>
            </a:rPr>
            <a:t>Personalized Marketing Campaigns</a:t>
          </a:r>
          <a:endParaRPr lang="en-US" sz="1400" b="0" i="0" kern="1200" baseline="0">
            <a:solidFill>
              <a:srgbClr val="000000"/>
            </a:solidFill>
            <a:latin typeface="Acumin Pro" panose="020B0504020202020204" pitchFamily="34" charset="77"/>
            <a:ea typeface="+mn-ea"/>
            <a:cs typeface="+mn-cs"/>
          </a:endParaRPr>
        </a:p>
        <a:p>
          <a:pPr marL="114300" lvl="1" indent="-114300" algn="l" defTabSz="622300">
            <a:lnSpc>
              <a:spcPct val="90000"/>
            </a:lnSpc>
            <a:spcBef>
              <a:spcPct val="0"/>
            </a:spcBef>
            <a:spcAft>
              <a:spcPct val="15000"/>
            </a:spcAft>
            <a:buChar char="•"/>
          </a:pPr>
          <a:r>
            <a:rPr lang="en-IN" sz="1400" b="0" i="0" kern="1200" baseline="0">
              <a:solidFill>
                <a:srgbClr val="000000"/>
              </a:solidFill>
              <a:latin typeface="Acumin Pro" panose="020B0504020202020204" pitchFamily="34" charset="77"/>
              <a:ea typeface="+mn-ea"/>
              <a:cs typeface="+mn-cs"/>
            </a:rPr>
            <a:t>Improved Demand Forecasting</a:t>
          </a:r>
        </a:p>
        <a:p>
          <a:pPr marL="114300" lvl="1" indent="-114300" algn="l" defTabSz="622300">
            <a:lnSpc>
              <a:spcPct val="90000"/>
            </a:lnSpc>
            <a:spcBef>
              <a:spcPct val="0"/>
            </a:spcBef>
            <a:spcAft>
              <a:spcPct val="15000"/>
            </a:spcAft>
            <a:buChar char="•"/>
          </a:pPr>
          <a:r>
            <a:rPr lang="en-IN" sz="1400" b="0" i="0" kern="1200" baseline="0">
              <a:solidFill>
                <a:srgbClr val="000000"/>
              </a:solidFill>
              <a:latin typeface="Acumin Pro" panose="020B0504020202020204" pitchFamily="34" charset="77"/>
              <a:ea typeface="+mn-ea"/>
              <a:cs typeface="+mn-cs"/>
            </a:rPr>
            <a:t>Enhanced Customer Retention</a:t>
          </a:r>
        </a:p>
      </dsp:txBody>
      <dsp:txXfrm>
        <a:off x="0" y="3182267"/>
        <a:ext cx="11266714" cy="1197000"/>
      </dsp:txXfrm>
    </dsp:sp>
    <dsp:sp modelId="{B2B7812F-6775-DD49-997C-BE694779372C}">
      <dsp:nvSpPr>
        <dsp:cNvPr id="0" name=""/>
        <dsp:cNvSpPr/>
      </dsp:nvSpPr>
      <dsp:spPr>
        <a:xfrm>
          <a:off x="563335" y="2901827"/>
          <a:ext cx="7886699"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98098" tIns="0" rIns="298098" bIns="0" numCol="1" spcCol="1270" anchor="ctr" anchorCtr="0">
          <a:noAutofit/>
        </a:bodyPr>
        <a:lstStyle/>
        <a:p>
          <a:pPr marL="0" lvl="0" indent="0" algn="l" defTabSz="844550">
            <a:lnSpc>
              <a:spcPct val="90000"/>
            </a:lnSpc>
            <a:spcBef>
              <a:spcPct val="0"/>
            </a:spcBef>
            <a:spcAft>
              <a:spcPct val="35000"/>
            </a:spcAft>
            <a:buNone/>
          </a:pPr>
          <a:r>
            <a:rPr lang="en-US" sz="1900" b="0" i="0" kern="1200" baseline="0"/>
            <a:t>Impact of Big Data Marketing</a:t>
          </a:r>
          <a:endParaRPr lang="en-US" sz="1900" kern="1200"/>
        </a:p>
      </dsp:txBody>
      <dsp:txXfrm>
        <a:off x="590715" y="2929207"/>
        <a:ext cx="7831939"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886DA-71A1-4E14-A364-28BAB734FB29}">
      <dsp:nvSpPr>
        <dsp:cNvPr id="0" name=""/>
        <dsp:cNvSpPr/>
      </dsp:nvSpPr>
      <dsp:spPr>
        <a:xfrm>
          <a:off x="4228" y="84615"/>
          <a:ext cx="2542683"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s-ES" sz="1300" kern="1200">
              <a:latin typeface="Avenir Next LT Pro"/>
            </a:rPr>
            <a:t>Social Media Trends</a:t>
          </a:r>
          <a:endParaRPr lang="es-ES" sz="1300" kern="1200"/>
        </a:p>
      </dsp:txBody>
      <dsp:txXfrm>
        <a:off x="4228" y="84615"/>
        <a:ext cx="2542683" cy="374400"/>
      </dsp:txXfrm>
    </dsp:sp>
    <dsp:sp modelId="{F7DD3809-2B69-47C5-9F95-9FB4350D4371}">
      <dsp:nvSpPr>
        <dsp:cNvPr id="0" name=""/>
        <dsp:cNvSpPr/>
      </dsp:nvSpPr>
      <dsp:spPr>
        <a:xfrm>
          <a:off x="4228" y="459015"/>
          <a:ext cx="2542683" cy="2167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IN" sz="1600" b="0" i="0" kern="1200" baseline="0">
              <a:solidFill>
                <a:schemeClr val="tx1"/>
              </a:solidFill>
              <a:latin typeface="Acumin Pro"/>
              <a:ea typeface="+mn-ea"/>
              <a:cs typeface="+mn-cs"/>
            </a:rPr>
            <a:t>Track social media trends, hashtags, and styles.</a:t>
          </a:r>
          <a:endParaRPr lang="es-ES" sz="1600" b="0" i="0" kern="1200" baseline="0">
            <a:solidFill>
              <a:schemeClr val="tx1"/>
            </a:solidFill>
            <a:latin typeface="Acumin Pro"/>
            <a:ea typeface="+mn-ea"/>
            <a:cs typeface="+mn-cs"/>
          </a:endParaRPr>
        </a:p>
        <a:p>
          <a:pPr marL="171450" lvl="1" indent="-171450" algn="l" defTabSz="711200" rtl="0">
            <a:lnSpc>
              <a:spcPct val="90000"/>
            </a:lnSpc>
            <a:spcBef>
              <a:spcPct val="0"/>
            </a:spcBef>
            <a:spcAft>
              <a:spcPct val="15000"/>
            </a:spcAft>
            <a:buChar char="•"/>
          </a:pPr>
          <a:r>
            <a:rPr lang="en-IN" sz="1600" b="0" i="0" kern="1200" baseline="0">
              <a:solidFill>
                <a:schemeClr val="tx1"/>
              </a:solidFill>
              <a:latin typeface="Acumin Pro"/>
              <a:ea typeface="+mn-ea"/>
              <a:cs typeface="+mn-cs"/>
            </a:rPr>
            <a:t>Identify emerging fashion themes through social listening.</a:t>
          </a:r>
          <a:endParaRPr lang="es-ES" sz="1600" b="0" i="0" kern="1200" baseline="0">
            <a:solidFill>
              <a:schemeClr val="tx1"/>
            </a:solidFill>
            <a:latin typeface="Acumin Pro"/>
            <a:ea typeface="+mn-ea"/>
            <a:cs typeface="+mn-cs"/>
          </a:endParaRPr>
        </a:p>
      </dsp:txBody>
      <dsp:txXfrm>
        <a:off x="4228" y="459015"/>
        <a:ext cx="2542683" cy="2167863"/>
      </dsp:txXfrm>
    </dsp:sp>
    <dsp:sp modelId="{38C06F95-A6D2-46CB-8627-E71B392E6AC2}">
      <dsp:nvSpPr>
        <dsp:cNvPr id="0" name=""/>
        <dsp:cNvSpPr/>
      </dsp:nvSpPr>
      <dsp:spPr>
        <a:xfrm>
          <a:off x="2902887" y="84615"/>
          <a:ext cx="2542683"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s-ES" sz="1300" kern="1200">
              <a:latin typeface="Avenir Next LT Pro"/>
            </a:rPr>
            <a:t>Google Trends Data</a:t>
          </a:r>
          <a:endParaRPr lang="es-ES" sz="1300" kern="1200"/>
        </a:p>
      </dsp:txBody>
      <dsp:txXfrm>
        <a:off x="2902887" y="84615"/>
        <a:ext cx="2542683" cy="374400"/>
      </dsp:txXfrm>
    </dsp:sp>
    <dsp:sp modelId="{56CFE529-9852-4549-8115-21409668AA7E}">
      <dsp:nvSpPr>
        <dsp:cNvPr id="0" name=""/>
        <dsp:cNvSpPr/>
      </dsp:nvSpPr>
      <dsp:spPr>
        <a:xfrm>
          <a:off x="2902887" y="459015"/>
          <a:ext cx="2542683" cy="2167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IN" sz="1600" b="0" i="0" kern="1200" baseline="0">
              <a:solidFill>
                <a:srgbClr val="000000"/>
              </a:solidFill>
              <a:latin typeface="Acumin Pro"/>
              <a:ea typeface="+mn-ea"/>
              <a:cs typeface="+mn-cs"/>
            </a:rPr>
            <a:t>Identify search interest in specific clothing features.</a:t>
          </a:r>
          <a:endParaRPr lang="es-ES" sz="1600" b="0" i="0" kern="1200" baseline="0">
            <a:solidFill>
              <a:srgbClr val="000000"/>
            </a:solidFill>
            <a:latin typeface="Acumin Pro"/>
            <a:ea typeface="+mn-ea"/>
            <a:cs typeface="+mn-cs"/>
          </a:endParaRPr>
        </a:p>
        <a:p>
          <a:pPr marL="171450" lvl="1" indent="-171450" algn="l" defTabSz="711200">
            <a:lnSpc>
              <a:spcPct val="90000"/>
            </a:lnSpc>
            <a:spcBef>
              <a:spcPct val="0"/>
            </a:spcBef>
            <a:spcAft>
              <a:spcPct val="15000"/>
            </a:spcAft>
            <a:buChar char="•"/>
          </a:pPr>
          <a:r>
            <a:rPr lang="en-IN" sz="1600" b="0" i="0" kern="1200" baseline="0" err="1">
              <a:solidFill>
                <a:srgbClr val="000000"/>
              </a:solidFill>
              <a:latin typeface="Acumin Pro"/>
              <a:ea typeface="+mn-ea"/>
              <a:cs typeface="+mn-cs"/>
            </a:rPr>
            <a:t>Analyze</a:t>
          </a:r>
          <a:r>
            <a:rPr lang="en-IN" sz="1600" b="0" i="0" kern="1200" baseline="0">
              <a:solidFill>
                <a:srgbClr val="000000"/>
              </a:solidFill>
              <a:latin typeface="Acumin Pro"/>
              <a:ea typeface="+mn-ea"/>
              <a:cs typeface="+mn-cs"/>
            </a:rPr>
            <a:t> trending keywords and consumer preferences</a:t>
          </a:r>
          <a:r>
            <a:rPr lang="en-IN" sz="1600" b="1" kern="1200"/>
            <a:t>.</a:t>
          </a:r>
          <a:endParaRPr lang="es-ES" sz="1600" kern="1200"/>
        </a:p>
      </dsp:txBody>
      <dsp:txXfrm>
        <a:off x="2902887" y="459015"/>
        <a:ext cx="2542683" cy="2167863"/>
      </dsp:txXfrm>
    </dsp:sp>
    <dsp:sp modelId="{3E8C2B94-DCBA-42C1-8579-F78A0FAA8261}">
      <dsp:nvSpPr>
        <dsp:cNvPr id="0" name=""/>
        <dsp:cNvSpPr/>
      </dsp:nvSpPr>
      <dsp:spPr>
        <a:xfrm>
          <a:off x="5801546" y="84615"/>
          <a:ext cx="2542683"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s-ES" sz="1300" kern="1200" err="1">
              <a:latin typeface="Avenir Next LT Pro"/>
            </a:rPr>
            <a:t>Competitor</a:t>
          </a:r>
          <a:r>
            <a:rPr lang="es-ES" sz="1300" kern="1200">
              <a:latin typeface="Avenir Next LT Pro"/>
            </a:rPr>
            <a:t> Data </a:t>
          </a:r>
          <a:r>
            <a:rPr lang="es-ES" sz="1300" kern="1200" err="1">
              <a:latin typeface="Avenir Next LT Pro"/>
            </a:rPr>
            <a:t>analysis</a:t>
          </a:r>
          <a:endParaRPr lang="es-ES" sz="1300" kern="1200">
            <a:latin typeface="Avenir Next LT Pro"/>
          </a:endParaRPr>
        </a:p>
      </dsp:txBody>
      <dsp:txXfrm>
        <a:off x="5801546" y="84615"/>
        <a:ext cx="2542683" cy="374400"/>
      </dsp:txXfrm>
    </dsp:sp>
    <dsp:sp modelId="{7C4AA997-BACF-4807-9BD3-40141E921E4B}">
      <dsp:nvSpPr>
        <dsp:cNvPr id="0" name=""/>
        <dsp:cNvSpPr/>
      </dsp:nvSpPr>
      <dsp:spPr>
        <a:xfrm>
          <a:off x="5801546" y="459015"/>
          <a:ext cx="2542683" cy="2167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IN" sz="1600" b="0" i="0" kern="1200" baseline="0">
              <a:solidFill>
                <a:srgbClr val="000000"/>
              </a:solidFill>
              <a:latin typeface="Acumin Pro"/>
              <a:ea typeface="+mn-ea"/>
              <a:cs typeface="+mn-cs"/>
            </a:rPr>
            <a:t>Monitor competitors’ products, pricing strategies, and customer reviews.</a:t>
          </a:r>
          <a:endParaRPr lang="es-ES" sz="1600" b="0" i="0" kern="1200" baseline="0">
            <a:solidFill>
              <a:srgbClr val="000000"/>
            </a:solidFill>
            <a:latin typeface="Acumin Pro"/>
            <a:ea typeface="+mn-ea"/>
            <a:cs typeface="+mn-cs"/>
          </a:endParaRPr>
        </a:p>
        <a:p>
          <a:pPr marL="171450" lvl="1" indent="-171450" algn="l" defTabSz="711200" rtl="0">
            <a:lnSpc>
              <a:spcPct val="90000"/>
            </a:lnSpc>
            <a:spcBef>
              <a:spcPct val="0"/>
            </a:spcBef>
            <a:spcAft>
              <a:spcPct val="15000"/>
            </a:spcAft>
            <a:buChar char="•"/>
          </a:pPr>
          <a:r>
            <a:rPr lang="en-IN" sz="1600" b="0" i="0" kern="1200" baseline="0">
              <a:solidFill>
                <a:srgbClr val="000000"/>
              </a:solidFill>
              <a:latin typeface="Acumin Pro"/>
              <a:ea typeface="+mn-ea"/>
              <a:cs typeface="+mn-cs"/>
            </a:rPr>
            <a:t>Compare performance and identify areas for differentiation.</a:t>
          </a:r>
          <a:endParaRPr lang="es-ES" sz="1600" b="0" i="0" kern="1200" baseline="0">
            <a:solidFill>
              <a:srgbClr val="000000"/>
            </a:solidFill>
            <a:latin typeface="Acumin Pro"/>
            <a:ea typeface="+mn-ea"/>
            <a:cs typeface="+mn-cs"/>
          </a:endParaRPr>
        </a:p>
      </dsp:txBody>
      <dsp:txXfrm>
        <a:off x="5801546" y="459015"/>
        <a:ext cx="2542683" cy="2167863"/>
      </dsp:txXfrm>
    </dsp:sp>
    <dsp:sp modelId="{B18277EB-0298-4D6C-A7FF-471128B0652A}">
      <dsp:nvSpPr>
        <dsp:cNvPr id="0" name=""/>
        <dsp:cNvSpPr/>
      </dsp:nvSpPr>
      <dsp:spPr>
        <a:xfrm>
          <a:off x="8700205" y="84615"/>
          <a:ext cx="2542683" cy="374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s-ES" sz="1300" kern="1200">
              <a:latin typeface="Avenir Next LT Pro"/>
            </a:rPr>
            <a:t>GAP E-</a:t>
          </a:r>
          <a:r>
            <a:rPr lang="es-ES" sz="1300" kern="1200" err="1">
              <a:latin typeface="Avenir Next LT Pro"/>
            </a:rPr>
            <a:t>commerce</a:t>
          </a:r>
          <a:r>
            <a:rPr lang="es-ES" sz="1300" kern="1200">
              <a:latin typeface="Avenir Next LT Pro"/>
            </a:rPr>
            <a:t> </a:t>
          </a:r>
          <a:r>
            <a:rPr lang="es-ES" sz="1300" kern="1200" err="1">
              <a:latin typeface="Avenir Next LT Pro"/>
            </a:rPr>
            <a:t>Review</a:t>
          </a:r>
          <a:r>
            <a:rPr lang="es-ES" sz="1300" kern="1200">
              <a:latin typeface="Avenir Next LT Pro"/>
            </a:rPr>
            <a:t> Data</a:t>
          </a:r>
        </a:p>
      </dsp:txBody>
      <dsp:txXfrm>
        <a:off x="8700205" y="84615"/>
        <a:ext cx="2542683" cy="374400"/>
      </dsp:txXfrm>
    </dsp:sp>
    <dsp:sp modelId="{3650DD7D-98D3-479B-A3C8-88EEAF954BC3}">
      <dsp:nvSpPr>
        <dsp:cNvPr id="0" name=""/>
        <dsp:cNvSpPr/>
      </dsp:nvSpPr>
      <dsp:spPr>
        <a:xfrm>
          <a:off x="8700205" y="459015"/>
          <a:ext cx="2542683" cy="2167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IN" sz="1600" b="0" i="0" kern="1200" baseline="0">
              <a:solidFill>
                <a:srgbClr val="000000"/>
              </a:solidFill>
              <a:latin typeface="Acumin Pro"/>
              <a:ea typeface="+mn-ea"/>
              <a:cs typeface="+mn-cs"/>
            </a:rPr>
            <a:t>Conduct sentiment analysis on customer reviews from GAP Inc.’s e-commerce platforms.</a:t>
          </a:r>
          <a:endParaRPr lang="es-ES" sz="1600" b="0" i="0" kern="1200" baseline="0">
            <a:solidFill>
              <a:srgbClr val="000000"/>
            </a:solidFill>
            <a:latin typeface="Acumin Pro"/>
            <a:ea typeface="+mn-ea"/>
            <a:cs typeface="+mn-cs"/>
          </a:endParaRPr>
        </a:p>
        <a:p>
          <a:pPr marL="171450" lvl="1" indent="-171450" algn="l" defTabSz="711200" rtl="0">
            <a:lnSpc>
              <a:spcPct val="90000"/>
            </a:lnSpc>
            <a:spcBef>
              <a:spcPct val="0"/>
            </a:spcBef>
            <a:spcAft>
              <a:spcPct val="15000"/>
            </a:spcAft>
            <a:buChar char="•"/>
          </a:pPr>
          <a:r>
            <a:rPr lang="en-IN" sz="1600" b="0" i="0" kern="1200" baseline="0">
              <a:solidFill>
                <a:srgbClr val="000000"/>
              </a:solidFill>
              <a:latin typeface="Acumin Pro"/>
              <a:ea typeface="+mn-ea"/>
              <a:cs typeface="+mn-cs"/>
            </a:rPr>
            <a:t>Evaluate customer feedback to improve online shopping experience.</a:t>
          </a:r>
          <a:endParaRPr lang="es-ES" sz="1600" b="0" i="0" kern="1200" baseline="0">
            <a:solidFill>
              <a:srgbClr val="000000"/>
            </a:solidFill>
            <a:latin typeface="Acumin Pro"/>
            <a:ea typeface="+mn-ea"/>
            <a:cs typeface="+mn-cs"/>
          </a:endParaRPr>
        </a:p>
      </dsp:txBody>
      <dsp:txXfrm>
        <a:off x="8700205" y="459015"/>
        <a:ext cx="2542683" cy="2167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7FFA-ADD2-4F39-938C-C9ECFC583985}">
      <dsp:nvSpPr>
        <dsp:cNvPr id="0" name=""/>
        <dsp:cNvSpPr/>
      </dsp:nvSpPr>
      <dsp:spPr>
        <a:xfrm>
          <a:off x="3379" y="1785916"/>
          <a:ext cx="1967016" cy="7868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kern="1200">
              <a:solidFill>
                <a:schemeClr val="tx1"/>
              </a:solidFill>
              <a:latin typeface="Calibri"/>
              <a:ea typeface="Calibri"/>
              <a:cs typeface="Calibri"/>
            </a:rPr>
            <a:t> </a:t>
          </a:r>
          <a:r>
            <a:rPr lang="en-US" sz="1200" kern="1200">
              <a:solidFill>
                <a:schemeClr val="tx1"/>
              </a:solidFill>
              <a:latin typeface="Calibri"/>
              <a:cs typeface="Calibri"/>
            </a:rPr>
            <a:t>Check current trends from competitors</a:t>
          </a:r>
        </a:p>
      </dsp:txBody>
      <dsp:txXfrm>
        <a:off x="396782" y="1785916"/>
        <a:ext cx="1180210" cy="786806"/>
      </dsp:txXfrm>
    </dsp:sp>
    <dsp:sp modelId="{61F60776-43E1-452C-AA10-0F51E8D27FFD}">
      <dsp:nvSpPr>
        <dsp:cNvPr id="0" name=""/>
        <dsp:cNvSpPr/>
      </dsp:nvSpPr>
      <dsp:spPr>
        <a:xfrm>
          <a:off x="1773694" y="1785916"/>
          <a:ext cx="1967016" cy="7868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kern="1200">
              <a:solidFill>
                <a:schemeClr val="tx1"/>
              </a:solidFill>
              <a:latin typeface="Calibri"/>
              <a:cs typeface="Calibri"/>
            </a:rPr>
            <a:t>Identify products with low number of reviews and rating</a:t>
          </a:r>
        </a:p>
      </dsp:txBody>
      <dsp:txXfrm>
        <a:off x="2167097" y="1785916"/>
        <a:ext cx="1180210" cy="786806"/>
      </dsp:txXfrm>
    </dsp:sp>
    <dsp:sp modelId="{2BCFB201-3AE6-4387-9D7E-244A2A09AF6D}">
      <dsp:nvSpPr>
        <dsp:cNvPr id="0" name=""/>
        <dsp:cNvSpPr/>
      </dsp:nvSpPr>
      <dsp:spPr>
        <a:xfrm>
          <a:off x="3544009" y="1785916"/>
          <a:ext cx="1967016" cy="7868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kern="1200">
              <a:solidFill>
                <a:schemeClr val="tx1"/>
              </a:solidFill>
              <a:latin typeface="Calibri"/>
              <a:cs typeface="Calibri"/>
            </a:rPr>
            <a:t> Replace the product with another in demand product</a:t>
          </a:r>
        </a:p>
      </dsp:txBody>
      <dsp:txXfrm>
        <a:off x="3937412" y="1785916"/>
        <a:ext cx="1180210" cy="786806"/>
      </dsp:txXfrm>
    </dsp:sp>
    <dsp:sp modelId="{F39A93BA-19A6-4208-B948-019B756DE580}">
      <dsp:nvSpPr>
        <dsp:cNvPr id="0" name=""/>
        <dsp:cNvSpPr/>
      </dsp:nvSpPr>
      <dsp:spPr>
        <a:xfrm>
          <a:off x="5314324" y="1785916"/>
          <a:ext cx="1967016" cy="78680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rtl="0">
            <a:lnSpc>
              <a:spcPct val="90000"/>
            </a:lnSpc>
            <a:spcBef>
              <a:spcPct val="0"/>
            </a:spcBef>
            <a:spcAft>
              <a:spcPct val="35000"/>
            </a:spcAft>
            <a:buNone/>
          </a:pPr>
          <a:r>
            <a:rPr lang="en-US" sz="1200" kern="1200">
              <a:solidFill>
                <a:schemeClr val="tx1"/>
              </a:solidFill>
              <a:latin typeface="Calibri"/>
              <a:cs typeface="Calibri"/>
            </a:rPr>
            <a:t> Repeat the process</a:t>
          </a:r>
        </a:p>
      </dsp:txBody>
      <dsp:txXfrm>
        <a:off x="5707727" y="1785916"/>
        <a:ext cx="1180210" cy="7868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C2BFA8-C176-8543-B8FD-5EEEEF20F5B1}">
      <dsp:nvSpPr>
        <dsp:cNvPr id="0" name=""/>
        <dsp:cNvSpPr/>
      </dsp:nvSpPr>
      <dsp:spPr>
        <a:xfrm>
          <a:off x="912783" y="271323"/>
          <a:ext cx="3687883" cy="3687883"/>
        </a:xfrm>
        <a:prstGeom prst="pie">
          <a:avLst>
            <a:gd name="adj1" fmla="val 16200000"/>
            <a:gd name="adj2" fmla="val 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defRPr b="1"/>
          </a:pPr>
          <a:r>
            <a:rPr lang="en-US" sz="1500" kern="1200">
              <a:latin typeface="Avenir Next LT Pro"/>
            </a:rPr>
            <a:t>Forecasting</a:t>
          </a:r>
          <a:endParaRPr lang="en-US" sz="1500" kern="1200"/>
        </a:p>
      </dsp:txBody>
      <dsp:txXfrm>
        <a:off x="2870435" y="1035681"/>
        <a:ext cx="1361004" cy="1009777"/>
      </dsp:txXfrm>
    </dsp:sp>
    <dsp:sp modelId="{8144233E-35D2-254C-94BF-F9ED8E05650C}">
      <dsp:nvSpPr>
        <dsp:cNvPr id="0" name=""/>
        <dsp:cNvSpPr/>
      </dsp:nvSpPr>
      <dsp:spPr>
        <a:xfrm>
          <a:off x="912783" y="395130"/>
          <a:ext cx="3687883" cy="3687883"/>
        </a:xfrm>
        <a:prstGeom prst="pie">
          <a:avLst>
            <a:gd name="adj1" fmla="val 0"/>
            <a:gd name="adj2" fmla="val 54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defRPr b="1"/>
          </a:pPr>
          <a:r>
            <a:rPr lang="en-US" sz="1500" kern="1200">
              <a:latin typeface="Avenir Next LT Pro"/>
            </a:rPr>
            <a:t> Optimization</a:t>
          </a:r>
          <a:endParaRPr lang="en-US" sz="1500" kern="1200"/>
        </a:p>
      </dsp:txBody>
      <dsp:txXfrm>
        <a:off x="2870435" y="2308879"/>
        <a:ext cx="1361004" cy="1009777"/>
      </dsp:txXfrm>
    </dsp:sp>
    <dsp:sp modelId="{562FD9FA-849C-7A42-BAC0-3D1B67325C1F}">
      <dsp:nvSpPr>
        <dsp:cNvPr id="0" name=""/>
        <dsp:cNvSpPr/>
      </dsp:nvSpPr>
      <dsp:spPr>
        <a:xfrm>
          <a:off x="788975" y="395130"/>
          <a:ext cx="3687883" cy="3687883"/>
        </a:xfrm>
        <a:prstGeom prst="pie">
          <a:avLst>
            <a:gd name="adj1" fmla="val 5400000"/>
            <a:gd name="adj2" fmla="val 108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defRPr b="1"/>
          </a:pPr>
          <a:r>
            <a:rPr lang="en-US" sz="1500" kern="1200">
              <a:latin typeface="Avenir Next LT Pro"/>
            </a:rPr>
            <a:t> Retention</a:t>
          </a:r>
          <a:endParaRPr lang="en-US" sz="1500" kern="1200"/>
        </a:p>
      </dsp:txBody>
      <dsp:txXfrm>
        <a:off x="1158203" y="2308879"/>
        <a:ext cx="1361004" cy="1009777"/>
      </dsp:txXfrm>
    </dsp:sp>
    <dsp:sp modelId="{D5B28982-0A13-B94C-A253-C510EBE904F3}">
      <dsp:nvSpPr>
        <dsp:cNvPr id="0" name=""/>
        <dsp:cNvSpPr/>
      </dsp:nvSpPr>
      <dsp:spPr>
        <a:xfrm>
          <a:off x="788975" y="271323"/>
          <a:ext cx="3687883" cy="3687883"/>
        </a:xfrm>
        <a:prstGeom prst="pie">
          <a:avLst>
            <a:gd name="adj1" fmla="val 10800000"/>
            <a:gd name="adj2" fmla="val 162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defRPr b="1"/>
          </a:pPr>
          <a:r>
            <a:rPr lang="en-US" sz="1500" kern="1200">
              <a:latin typeface="Avenir Next LT Pro"/>
            </a:rPr>
            <a:t> Segmentation</a:t>
          </a:r>
          <a:endParaRPr lang="en-US" sz="1500" kern="1200"/>
        </a:p>
      </dsp:txBody>
      <dsp:txXfrm>
        <a:off x="1158203" y="1035681"/>
        <a:ext cx="1361004" cy="1009777"/>
      </dsp:txXfrm>
    </dsp:sp>
    <dsp:sp modelId="{4BAEFEB1-0E59-7148-8F45-7E15CC2947DA}">
      <dsp:nvSpPr>
        <dsp:cNvPr id="0" name=""/>
        <dsp:cNvSpPr/>
      </dsp:nvSpPr>
      <dsp:spPr>
        <a:xfrm>
          <a:off x="684485" y="43025"/>
          <a:ext cx="4144479" cy="4144479"/>
        </a:xfrm>
        <a:prstGeom prst="circularArrow">
          <a:avLst>
            <a:gd name="adj1" fmla="val 5085"/>
            <a:gd name="adj2" fmla="val 327528"/>
            <a:gd name="adj3" fmla="val 21272472"/>
            <a:gd name="adj4" fmla="val 16200000"/>
            <a:gd name="adj5" fmla="val 5932"/>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F725D05-4DF3-CF43-A319-1786F230D583}">
      <dsp:nvSpPr>
        <dsp:cNvPr id="0" name=""/>
        <dsp:cNvSpPr/>
      </dsp:nvSpPr>
      <dsp:spPr>
        <a:xfrm>
          <a:off x="684485" y="166833"/>
          <a:ext cx="4144479" cy="4144479"/>
        </a:xfrm>
        <a:prstGeom prst="circularArrow">
          <a:avLst>
            <a:gd name="adj1" fmla="val 5085"/>
            <a:gd name="adj2" fmla="val 327528"/>
            <a:gd name="adj3" fmla="val 5072472"/>
            <a:gd name="adj4" fmla="val 0"/>
            <a:gd name="adj5" fmla="val 5932"/>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F21709A-B1BF-F84F-BCBE-8121D8BFD933}">
      <dsp:nvSpPr>
        <dsp:cNvPr id="0" name=""/>
        <dsp:cNvSpPr/>
      </dsp:nvSpPr>
      <dsp:spPr>
        <a:xfrm>
          <a:off x="560678" y="166833"/>
          <a:ext cx="4144479" cy="4144479"/>
        </a:xfrm>
        <a:prstGeom prst="circularArrow">
          <a:avLst>
            <a:gd name="adj1" fmla="val 5085"/>
            <a:gd name="adj2" fmla="val 327528"/>
            <a:gd name="adj3" fmla="val 10472472"/>
            <a:gd name="adj4" fmla="val 5400000"/>
            <a:gd name="adj5" fmla="val 5932"/>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28CA742-AF8E-CF41-8A9D-CB52F46EE114}">
      <dsp:nvSpPr>
        <dsp:cNvPr id="0" name=""/>
        <dsp:cNvSpPr/>
      </dsp:nvSpPr>
      <dsp:spPr>
        <a:xfrm>
          <a:off x="560678" y="43025"/>
          <a:ext cx="4144479" cy="4144479"/>
        </a:xfrm>
        <a:prstGeom prst="circularArrow">
          <a:avLst>
            <a:gd name="adj1" fmla="val 5085"/>
            <a:gd name="adj2" fmla="val 327528"/>
            <a:gd name="adj3" fmla="val 15872472"/>
            <a:gd name="adj4" fmla="val 10800000"/>
            <a:gd name="adj5" fmla="val 5932"/>
          </a:avLst>
        </a:prstGeom>
        <a:gradFill rotWithShape="0">
          <a:gsLst>
            <a:gs pos="0">
              <a:schemeClr val="accent2">
                <a:tint val="60000"/>
                <a:hueOff val="0"/>
                <a:satOff val="0"/>
                <a:lumOff val="0"/>
                <a:alphaOff val="0"/>
                <a:satMod val="103000"/>
                <a:lumMod val="102000"/>
                <a:tint val="94000"/>
              </a:schemeClr>
            </a:gs>
            <a:gs pos="50000">
              <a:schemeClr val="accent2">
                <a:tint val="60000"/>
                <a:hueOff val="0"/>
                <a:satOff val="0"/>
                <a:lumOff val="0"/>
                <a:alphaOff val="0"/>
                <a:satMod val="110000"/>
                <a:lumMod val="100000"/>
                <a:shade val="100000"/>
              </a:schemeClr>
            </a:gs>
            <a:gs pos="100000">
              <a:schemeClr val="accent2">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BBED9-BC3C-420E-9F2D-DE654D7F47AB}">
      <dsp:nvSpPr>
        <dsp:cNvPr id="0" name=""/>
        <dsp:cNvSpPr/>
      </dsp:nvSpPr>
      <dsp:spPr>
        <a:xfrm>
          <a:off x="748417" y="1900"/>
          <a:ext cx="822427" cy="822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CDFDF9-1EFF-4A4C-A1F5-5165E1761FA3}">
      <dsp:nvSpPr>
        <dsp:cNvPr id="0" name=""/>
        <dsp:cNvSpPr/>
      </dsp:nvSpPr>
      <dsp:spPr>
        <a:xfrm>
          <a:off x="923688" y="177172"/>
          <a:ext cx="471884" cy="4718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1A5B7D-34DB-49A1-A27D-C314D553CDCF}">
      <dsp:nvSpPr>
        <dsp:cNvPr id="0" name=""/>
        <dsp:cNvSpPr/>
      </dsp:nvSpPr>
      <dsp:spPr>
        <a:xfrm>
          <a:off x="485510" y="1080494"/>
          <a:ext cx="1348242" cy="53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cumin Pro Semibold"/>
            </a:rPr>
            <a:t>Science Rules When:</a:t>
          </a:r>
        </a:p>
      </dsp:txBody>
      <dsp:txXfrm>
        <a:off x="485510" y="1080494"/>
        <a:ext cx="1348242" cy="539296"/>
      </dsp:txXfrm>
    </dsp:sp>
    <dsp:sp modelId="{54E2646B-4325-47B9-A1F2-788D0F99C939}">
      <dsp:nvSpPr>
        <dsp:cNvPr id="0" name=""/>
        <dsp:cNvSpPr/>
      </dsp:nvSpPr>
      <dsp:spPr>
        <a:xfrm>
          <a:off x="2332601" y="1900"/>
          <a:ext cx="822427" cy="822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E9EF5-F776-4145-B24E-587E3D4EE813}">
      <dsp:nvSpPr>
        <dsp:cNvPr id="0" name=""/>
        <dsp:cNvSpPr/>
      </dsp:nvSpPr>
      <dsp:spPr>
        <a:xfrm>
          <a:off x="2507873" y="177172"/>
          <a:ext cx="471884" cy="4718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B653C-17EE-479E-B83C-A5BE3B8378AC}">
      <dsp:nvSpPr>
        <dsp:cNvPr id="0" name=""/>
        <dsp:cNvSpPr/>
      </dsp:nvSpPr>
      <dsp:spPr>
        <a:xfrm>
          <a:off x="2069694" y="1080494"/>
          <a:ext cx="1348242" cy="53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cumin Pro Semibold"/>
            </a:rPr>
            <a:t>• Targeting specific audiences</a:t>
          </a:r>
        </a:p>
      </dsp:txBody>
      <dsp:txXfrm>
        <a:off x="2069694" y="1080494"/>
        <a:ext cx="1348242" cy="539296"/>
      </dsp:txXfrm>
    </dsp:sp>
    <dsp:sp modelId="{80D76584-9D7C-460C-88D0-D186F1734CD4}">
      <dsp:nvSpPr>
        <dsp:cNvPr id="0" name=""/>
        <dsp:cNvSpPr/>
      </dsp:nvSpPr>
      <dsp:spPr>
        <a:xfrm>
          <a:off x="3916786" y="1900"/>
          <a:ext cx="822427" cy="822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2D4596-241E-4701-BA32-38FD8251FC05}">
      <dsp:nvSpPr>
        <dsp:cNvPr id="0" name=""/>
        <dsp:cNvSpPr/>
      </dsp:nvSpPr>
      <dsp:spPr>
        <a:xfrm>
          <a:off x="4092057" y="177172"/>
          <a:ext cx="471884" cy="4718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818ED2-3D8E-4EBF-88FB-C4A8F1E89CCA}">
      <dsp:nvSpPr>
        <dsp:cNvPr id="0" name=""/>
        <dsp:cNvSpPr/>
      </dsp:nvSpPr>
      <dsp:spPr>
        <a:xfrm>
          <a:off x="3653879" y="1080494"/>
          <a:ext cx="1348242" cy="53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cumin Pro Semibold"/>
            </a:rPr>
            <a:t>• Optimizing ad campaigns through A/B testing and ML algorithms</a:t>
          </a:r>
        </a:p>
      </dsp:txBody>
      <dsp:txXfrm>
        <a:off x="3653879" y="1080494"/>
        <a:ext cx="1348242" cy="539296"/>
      </dsp:txXfrm>
    </dsp:sp>
    <dsp:sp modelId="{4AB450B5-B1ED-44A9-BE52-1C898B042054}">
      <dsp:nvSpPr>
        <dsp:cNvPr id="0" name=""/>
        <dsp:cNvSpPr/>
      </dsp:nvSpPr>
      <dsp:spPr>
        <a:xfrm>
          <a:off x="5500970" y="1900"/>
          <a:ext cx="822427" cy="822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9CC21-1909-404F-A79E-2A9B625C7AB0}">
      <dsp:nvSpPr>
        <dsp:cNvPr id="0" name=""/>
        <dsp:cNvSpPr/>
      </dsp:nvSpPr>
      <dsp:spPr>
        <a:xfrm>
          <a:off x="5676242" y="177172"/>
          <a:ext cx="471884" cy="4718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333567-BB5A-4877-BC57-467D6E873FDC}">
      <dsp:nvSpPr>
        <dsp:cNvPr id="0" name=""/>
        <dsp:cNvSpPr/>
      </dsp:nvSpPr>
      <dsp:spPr>
        <a:xfrm>
          <a:off x="5238063" y="1080494"/>
          <a:ext cx="1348242" cy="53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cumin Pro Semibold"/>
            </a:rPr>
            <a:t>• Forecasting future trends based on historical data</a:t>
          </a:r>
        </a:p>
      </dsp:txBody>
      <dsp:txXfrm>
        <a:off x="5238063" y="1080494"/>
        <a:ext cx="1348242" cy="539296"/>
      </dsp:txXfrm>
    </dsp:sp>
    <dsp:sp modelId="{8076D9F0-42AD-49CA-B4CC-55656A889F8C}">
      <dsp:nvSpPr>
        <dsp:cNvPr id="0" name=""/>
        <dsp:cNvSpPr/>
      </dsp:nvSpPr>
      <dsp:spPr>
        <a:xfrm>
          <a:off x="748417" y="1956851"/>
          <a:ext cx="822427" cy="822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FD4C1-340D-46E3-A151-5441614F1A08}">
      <dsp:nvSpPr>
        <dsp:cNvPr id="0" name=""/>
        <dsp:cNvSpPr/>
      </dsp:nvSpPr>
      <dsp:spPr>
        <a:xfrm>
          <a:off x="923688" y="2132123"/>
          <a:ext cx="471884" cy="4718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4A9DCC-77C6-48C6-8033-8626F972BA24}">
      <dsp:nvSpPr>
        <dsp:cNvPr id="0" name=""/>
        <dsp:cNvSpPr/>
      </dsp:nvSpPr>
      <dsp:spPr>
        <a:xfrm>
          <a:off x="485510" y="3035445"/>
          <a:ext cx="1348242" cy="53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cumin Pro Semibold"/>
            </a:rPr>
            <a:t>Art Rules When:</a:t>
          </a:r>
        </a:p>
      </dsp:txBody>
      <dsp:txXfrm>
        <a:off x="485510" y="3035445"/>
        <a:ext cx="1348242" cy="539296"/>
      </dsp:txXfrm>
    </dsp:sp>
    <dsp:sp modelId="{9FDB5B72-3B9F-4B35-821E-ED6451705B26}">
      <dsp:nvSpPr>
        <dsp:cNvPr id="0" name=""/>
        <dsp:cNvSpPr/>
      </dsp:nvSpPr>
      <dsp:spPr>
        <a:xfrm>
          <a:off x="2332601" y="1956851"/>
          <a:ext cx="822427" cy="822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2366FA-76D7-4610-9DD2-9225B8E4EB39}">
      <dsp:nvSpPr>
        <dsp:cNvPr id="0" name=""/>
        <dsp:cNvSpPr/>
      </dsp:nvSpPr>
      <dsp:spPr>
        <a:xfrm>
          <a:off x="2507873" y="2132123"/>
          <a:ext cx="471884" cy="47188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6DA8F-E2EF-4FB1-9D80-7F6BD00FE799}">
      <dsp:nvSpPr>
        <dsp:cNvPr id="0" name=""/>
        <dsp:cNvSpPr/>
      </dsp:nvSpPr>
      <dsp:spPr>
        <a:xfrm>
          <a:off x="2069694" y="3035445"/>
          <a:ext cx="1348242" cy="53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cumin Pro Semibold"/>
            </a:rPr>
            <a:t>• Developing emotionally resonant content </a:t>
          </a:r>
        </a:p>
      </dsp:txBody>
      <dsp:txXfrm>
        <a:off x="2069694" y="3035445"/>
        <a:ext cx="1348242" cy="539296"/>
      </dsp:txXfrm>
    </dsp:sp>
    <dsp:sp modelId="{BEFF68E4-2209-4AB7-A728-4215A51B4F19}">
      <dsp:nvSpPr>
        <dsp:cNvPr id="0" name=""/>
        <dsp:cNvSpPr/>
      </dsp:nvSpPr>
      <dsp:spPr>
        <a:xfrm>
          <a:off x="3916786" y="1956851"/>
          <a:ext cx="822427" cy="822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8C037-307B-43A2-977E-397DE512976C}">
      <dsp:nvSpPr>
        <dsp:cNvPr id="0" name=""/>
        <dsp:cNvSpPr/>
      </dsp:nvSpPr>
      <dsp:spPr>
        <a:xfrm>
          <a:off x="4092057" y="2132264"/>
          <a:ext cx="471884" cy="471601"/>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7FB3E3-FDBC-40C1-96F2-6062156A43B5}">
      <dsp:nvSpPr>
        <dsp:cNvPr id="0" name=""/>
        <dsp:cNvSpPr/>
      </dsp:nvSpPr>
      <dsp:spPr>
        <a:xfrm>
          <a:off x="3653879" y="3035445"/>
          <a:ext cx="1348242" cy="53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cumin Pro Semibold"/>
            </a:rPr>
            <a:t>• Creating brand stories and unique product positioning</a:t>
          </a:r>
        </a:p>
      </dsp:txBody>
      <dsp:txXfrm>
        <a:off x="3653879" y="3035445"/>
        <a:ext cx="1348242" cy="539296"/>
      </dsp:txXfrm>
    </dsp:sp>
    <dsp:sp modelId="{3886766C-3A0D-48B0-A0B1-23A29BFF0CEE}">
      <dsp:nvSpPr>
        <dsp:cNvPr id="0" name=""/>
        <dsp:cNvSpPr/>
      </dsp:nvSpPr>
      <dsp:spPr>
        <a:xfrm>
          <a:off x="5500970" y="1956851"/>
          <a:ext cx="822427" cy="822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F6DBC5-A3AA-4303-BC7A-1293C4AFF31D}">
      <dsp:nvSpPr>
        <dsp:cNvPr id="0" name=""/>
        <dsp:cNvSpPr/>
      </dsp:nvSpPr>
      <dsp:spPr>
        <a:xfrm>
          <a:off x="5676242" y="2132123"/>
          <a:ext cx="471884" cy="471884"/>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72F61E-E299-4A73-8DC1-E64733795221}">
      <dsp:nvSpPr>
        <dsp:cNvPr id="0" name=""/>
        <dsp:cNvSpPr/>
      </dsp:nvSpPr>
      <dsp:spPr>
        <a:xfrm>
          <a:off x="5238063" y="3035445"/>
          <a:ext cx="1348242" cy="539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cumin Pro Semibold"/>
            </a:rPr>
            <a:t>• Using design and aesthetics to enhance engagement</a:t>
          </a:r>
        </a:p>
      </dsp:txBody>
      <dsp:txXfrm>
        <a:off x="5238063" y="3035445"/>
        <a:ext cx="1348242" cy="53929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12BC8-BBE8-DA4F-BCC0-93A702830B0A}">
      <dsp:nvSpPr>
        <dsp:cNvPr id="0" name=""/>
        <dsp:cNvSpPr/>
      </dsp:nvSpPr>
      <dsp:spPr>
        <a:xfrm>
          <a:off x="2199133" y="1955"/>
          <a:ext cx="8796534" cy="101268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0677" tIns="257221" rIns="170677" bIns="257221" numCol="1" spcCol="1270" anchor="ctr" anchorCtr="0">
          <a:noAutofit/>
        </a:bodyPr>
        <a:lstStyle/>
        <a:p>
          <a:pPr marL="0" lvl="0" indent="0" algn="l" defTabSz="711200">
            <a:lnSpc>
              <a:spcPct val="90000"/>
            </a:lnSpc>
            <a:spcBef>
              <a:spcPct val="0"/>
            </a:spcBef>
            <a:spcAft>
              <a:spcPct val="35000"/>
            </a:spcAft>
            <a:buNone/>
          </a:pPr>
          <a:r>
            <a:rPr lang="en-US" sz="1600" kern="1200">
              <a:latin typeface="Acumin Pro"/>
            </a:rPr>
            <a:t>Use the Google trend analysis and customer review analysis to market the top-selling and top-rated clothing items</a:t>
          </a:r>
        </a:p>
      </dsp:txBody>
      <dsp:txXfrm>
        <a:off x="2199133" y="1955"/>
        <a:ext cx="8796534" cy="1012680"/>
      </dsp:txXfrm>
    </dsp:sp>
    <dsp:sp modelId="{BB23901D-65A6-084C-8D84-3A015B3CDCC3}">
      <dsp:nvSpPr>
        <dsp:cNvPr id="0" name=""/>
        <dsp:cNvSpPr/>
      </dsp:nvSpPr>
      <dsp:spPr>
        <a:xfrm>
          <a:off x="0" y="1955"/>
          <a:ext cx="2199133" cy="1012680"/>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371" tIns="100030" rIns="116371" bIns="100030" numCol="1" spcCol="1270" anchor="ctr" anchorCtr="0">
          <a:noAutofit/>
        </a:bodyPr>
        <a:lstStyle/>
        <a:p>
          <a:pPr marL="0" lvl="0" indent="0" algn="ctr" defTabSz="889000">
            <a:lnSpc>
              <a:spcPct val="90000"/>
            </a:lnSpc>
            <a:spcBef>
              <a:spcPct val="0"/>
            </a:spcBef>
            <a:spcAft>
              <a:spcPct val="35000"/>
            </a:spcAft>
            <a:buNone/>
          </a:pPr>
          <a:r>
            <a:rPr lang="en-US" sz="2000" kern="1200">
              <a:latin typeface="Acumin Pro"/>
            </a:rPr>
            <a:t>Use</a:t>
          </a:r>
        </a:p>
      </dsp:txBody>
      <dsp:txXfrm>
        <a:off x="0" y="1955"/>
        <a:ext cx="2199133" cy="1012680"/>
      </dsp:txXfrm>
    </dsp:sp>
    <dsp:sp modelId="{5CDEB63D-193C-8845-9DB8-5C23A1761481}">
      <dsp:nvSpPr>
        <dsp:cNvPr id="0" name=""/>
        <dsp:cNvSpPr/>
      </dsp:nvSpPr>
      <dsp:spPr>
        <a:xfrm>
          <a:off x="2199133" y="1075396"/>
          <a:ext cx="8796534" cy="101268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0677" tIns="257221" rIns="170677" bIns="257221" numCol="1" spcCol="1270" anchor="ctr" anchorCtr="0">
          <a:noAutofit/>
        </a:bodyPr>
        <a:lstStyle/>
        <a:p>
          <a:pPr marL="0" lvl="0" indent="0" algn="l" defTabSz="711200">
            <a:lnSpc>
              <a:spcPct val="90000"/>
            </a:lnSpc>
            <a:spcBef>
              <a:spcPct val="0"/>
            </a:spcBef>
            <a:spcAft>
              <a:spcPct val="35000"/>
            </a:spcAft>
            <a:buNone/>
          </a:pPr>
          <a:r>
            <a:rPr lang="en-US" sz="1600" kern="1200">
              <a:latin typeface="Acumin Pro"/>
            </a:rPr>
            <a:t>Leverage predictive analytics to optimize inventory management and reduce excess stock by adjusting production cycles in real-time.</a:t>
          </a:r>
        </a:p>
      </dsp:txBody>
      <dsp:txXfrm>
        <a:off x="2199133" y="1075396"/>
        <a:ext cx="8796534" cy="1012680"/>
      </dsp:txXfrm>
    </dsp:sp>
    <dsp:sp modelId="{9CDDB1B8-6CE2-9743-A1EB-139A77D4C047}">
      <dsp:nvSpPr>
        <dsp:cNvPr id="0" name=""/>
        <dsp:cNvSpPr/>
      </dsp:nvSpPr>
      <dsp:spPr>
        <a:xfrm>
          <a:off x="0" y="1075396"/>
          <a:ext cx="2199133" cy="1012680"/>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371" tIns="100030" rIns="116371" bIns="100030" numCol="1" spcCol="1270" anchor="ctr" anchorCtr="0">
          <a:noAutofit/>
        </a:bodyPr>
        <a:lstStyle/>
        <a:p>
          <a:pPr marL="0" lvl="0" indent="0" algn="ctr" defTabSz="889000">
            <a:lnSpc>
              <a:spcPct val="90000"/>
            </a:lnSpc>
            <a:spcBef>
              <a:spcPct val="0"/>
            </a:spcBef>
            <a:spcAft>
              <a:spcPct val="35000"/>
            </a:spcAft>
            <a:buNone/>
          </a:pPr>
          <a:r>
            <a:rPr lang="en-US" sz="2000" kern="1200">
              <a:latin typeface="Acumin Pro"/>
            </a:rPr>
            <a:t>Leverage</a:t>
          </a:r>
        </a:p>
      </dsp:txBody>
      <dsp:txXfrm>
        <a:off x="0" y="1075396"/>
        <a:ext cx="2199133" cy="1012680"/>
      </dsp:txXfrm>
    </dsp:sp>
    <dsp:sp modelId="{C71BAC74-2C8E-274F-A78D-8B7A90F066C8}">
      <dsp:nvSpPr>
        <dsp:cNvPr id="0" name=""/>
        <dsp:cNvSpPr/>
      </dsp:nvSpPr>
      <dsp:spPr>
        <a:xfrm>
          <a:off x="2199133" y="2148838"/>
          <a:ext cx="8796534" cy="101268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0677" tIns="257221" rIns="170677" bIns="257221" numCol="1" spcCol="1270" anchor="ctr" anchorCtr="0">
          <a:noAutofit/>
        </a:bodyPr>
        <a:lstStyle/>
        <a:p>
          <a:pPr marL="0" lvl="0" indent="0" algn="l" defTabSz="711200">
            <a:lnSpc>
              <a:spcPct val="90000"/>
            </a:lnSpc>
            <a:spcBef>
              <a:spcPct val="0"/>
            </a:spcBef>
            <a:spcAft>
              <a:spcPct val="35000"/>
            </a:spcAft>
            <a:buNone/>
          </a:pPr>
          <a:r>
            <a:rPr lang="en-US" sz="1600" kern="1200">
              <a:latin typeface="Acumin Pro"/>
            </a:rPr>
            <a:t>Enhance customer engagement by using sentiment analysis from social media and reviews to improve service interactions and personalize marketing.</a:t>
          </a:r>
        </a:p>
      </dsp:txBody>
      <dsp:txXfrm>
        <a:off x="2199133" y="2148838"/>
        <a:ext cx="8796534" cy="1012680"/>
      </dsp:txXfrm>
    </dsp:sp>
    <dsp:sp modelId="{2CBFBDF0-445C-754E-A5F9-6599897B3C2A}">
      <dsp:nvSpPr>
        <dsp:cNvPr id="0" name=""/>
        <dsp:cNvSpPr/>
      </dsp:nvSpPr>
      <dsp:spPr>
        <a:xfrm>
          <a:off x="0" y="2148838"/>
          <a:ext cx="2199133" cy="1012680"/>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371" tIns="100030" rIns="116371" bIns="100030" numCol="1" spcCol="1270" anchor="ctr" anchorCtr="0">
          <a:noAutofit/>
        </a:bodyPr>
        <a:lstStyle/>
        <a:p>
          <a:pPr marL="0" lvl="0" indent="0" algn="ctr" defTabSz="889000">
            <a:lnSpc>
              <a:spcPct val="90000"/>
            </a:lnSpc>
            <a:spcBef>
              <a:spcPct val="0"/>
            </a:spcBef>
            <a:spcAft>
              <a:spcPct val="35000"/>
            </a:spcAft>
            <a:buNone/>
          </a:pPr>
          <a:r>
            <a:rPr lang="en-US" sz="2000" kern="1200">
              <a:latin typeface="Acumin Pro"/>
            </a:rPr>
            <a:t>Enhance</a:t>
          </a:r>
        </a:p>
      </dsp:txBody>
      <dsp:txXfrm>
        <a:off x="0" y="2148838"/>
        <a:ext cx="2199133" cy="1012680"/>
      </dsp:txXfrm>
    </dsp:sp>
    <dsp:sp modelId="{8EEE994F-F413-6944-83AD-3FA3BA807C68}">
      <dsp:nvSpPr>
        <dsp:cNvPr id="0" name=""/>
        <dsp:cNvSpPr/>
      </dsp:nvSpPr>
      <dsp:spPr>
        <a:xfrm>
          <a:off x="2199133" y="3222280"/>
          <a:ext cx="8796534" cy="101268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0677" tIns="257221" rIns="170677" bIns="257221" numCol="1" spcCol="1270" anchor="ctr" anchorCtr="0">
          <a:noAutofit/>
        </a:bodyPr>
        <a:lstStyle/>
        <a:p>
          <a:pPr marL="0" lvl="0" indent="0" algn="l" defTabSz="711200">
            <a:lnSpc>
              <a:spcPct val="90000"/>
            </a:lnSpc>
            <a:spcBef>
              <a:spcPct val="0"/>
            </a:spcBef>
            <a:spcAft>
              <a:spcPct val="35000"/>
            </a:spcAft>
            <a:buNone/>
          </a:pPr>
          <a:r>
            <a:rPr lang="en-US" sz="1600" kern="1200">
              <a:latin typeface="Acumin Pro"/>
            </a:rPr>
            <a:t>Expand online distribution by integrating with third-party platforms like Amazon to capture new customer segments and gain valuable consumer behaviour insights.</a:t>
          </a:r>
        </a:p>
      </dsp:txBody>
      <dsp:txXfrm>
        <a:off x="2199133" y="3222280"/>
        <a:ext cx="8796534" cy="1012680"/>
      </dsp:txXfrm>
    </dsp:sp>
    <dsp:sp modelId="{F65B42FB-CB72-CB4A-A716-FD749C0605B2}">
      <dsp:nvSpPr>
        <dsp:cNvPr id="0" name=""/>
        <dsp:cNvSpPr/>
      </dsp:nvSpPr>
      <dsp:spPr>
        <a:xfrm>
          <a:off x="0" y="3222280"/>
          <a:ext cx="2199133" cy="1012680"/>
        </a:xfrm>
        <a:prstGeom prst="rect">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6371" tIns="100030" rIns="116371" bIns="100030" numCol="1" spcCol="1270" anchor="ctr" anchorCtr="0">
          <a:noAutofit/>
        </a:bodyPr>
        <a:lstStyle/>
        <a:p>
          <a:pPr marL="0" lvl="0" indent="0" algn="ctr" defTabSz="889000">
            <a:lnSpc>
              <a:spcPct val="90000"/>
            </a:lnSpc>
            <a:spcBef>
              <a:spcPct val="0"/>
            </a:spcBef>
            <a:spcAft>
              <a:spcPct val="35000"/>
            </a:spcAft>
            <a:buNone/>
          </a:pPr>
          <a:r>
            <a:rPr lang="en-US" sz="2000" kern="1200">
              <a:latin typeface="Acumin Pro"/>
            </a:rPr>
            <a:t>Expand</a:t>
          </a:r>
        </a:p>
      </dsp:txBody>
      <dsp:txXfrm>
        <a:off x="0" y="3222280"/>
        <a:ext cx="2199133" cy="10126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62FC3-0D06-460E-B0E3-9FE72DAB110E}">
      <dsp:nvSpPr>
        <dsp:cNvPr id="0" name=""/>
        <dsp:cNvSpPr/>
      </dsp:nvSpPr>
      <dsp:spPr>
        <a:xfrm>
          <a:off x="0" y="1683"/>
          <a:ext cx="11011010" cy="8531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8B906-31F6-422D-9573-A9FE022D7723}">
      <dsp:nvSpPr>
        <dsp:cNvPr id="0" name=""/>
        <dsp:cNvSpPr/>
      </dsp:nvSpPr>
      <dsp:spPr>
        <a:xfrm>
          <a:off x="258076" y="193641"/>
          <a:ext cx="469229" cy="4692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513805-DA2F-460E-8125-000F6917558D}">
      <dsp:nvSpPr>
        <dsp:cNvPr id="0" name=""/>
        <dsp:cNvSpPr/>
      </dsp:nvSpPr>
      <dsp:spPr>
        <a:xfrm>
          <a:off x="985382" y="1683"/>
          <a:ext cx="10025627" cy="853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91" tIns="90291" rIns="90291" bIns="90291" numCol="1" spcCol="1270" anchor="ctr" anchorCtr="0">
          <a:noAutofit/>
        </a:bodyPr>
        <a:lstStyle/>
        <a:p>
          <a:pPr marL="0" lvl="0" indent="0" algn="l" defTabSz="755650">
            <a:lnSpc>
              <a:spcPct val="90000"/>
            </a:lnSpc>
            <a:spcBef>
              <a:spcPct val="0"/>
            </a:spcBef>
            <a:spcAft>
              <a:spcPct val="35000"/>
            </a:spcAft>
            <a:buNone/>
          </a:pPr>
          <a:r>
            <a:rPr lang="en-US" sz="1700" b="1" kern="1200"/>
            <a:t>Data Bias</a:t>
          </a:r>
          <a:r>
            <a:rPr lang="en-US" sz="1700" kern="1200"/>
            <a:t>: Insights from social media or trends reflects opinions from internet active users rather than representing the entire market</a:t>
          </a:r>
        </a:p>
      </dsp:txBody>
      <dsp:txXfrm>
        <a:off x="985382" y="1683"/>
        <a:ext cx="10025627" cy="853145"/>
      </dsp:txXfrm>
    </dsp:sp>
    <dsp:sp modelId="{F503EB26-C330-4972-A850-E9C9407D9F01}">
      <dsp:nvSpPr>
        <dsp:cNvPr id="0" name=""/>
        <dsp:cNvSpPr/>
      </dsp:nvSpPr>
      <dsp:spPr>
        <a:xfrm>
          <a:off x="0" y="1068114"/>
          <a:ext cx="11011010" cy="8531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0CFA2-1E6F-4DD8-9BCF-0C876956E414}">
      <dsp:nvSpPr>
        <dsp:cNvPr id="0" name=""/>
        <dsp:cNvSpPr/>
      </dsp:nvSpPr>
      <dsp:spPr>
        <a:xfrm>
          <a:off x="258076" y="1260072"/>
          <a:ext cx="469229" cy="4692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446803-FF3E-4ED1-A9C0-3A77971E76A6}">
      <dsp:nvSpPr>
        <dsp:cNvPr id="0" name=""/>
        <dsp:cNvSpPr/>
      </dsp:nvSpPr>
      <dsp:spPr>
        <a:xfrm>
          <a:off x="985382" y="1068114"/>
          <a:ext cx="10025627" cy="853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91" tIns="90291" rIns="90291" bIns="90291" numCol="1" spcCol="1270" anchor="ctr" anchorCtr="0">
          <a:noAutofit/>
        </a:bodyPr>
        <a:lstStyle/>
        <a:p>
          <a:pPr marL="0" lvl="0" indent="0" algn="l" defTabSz="755650">
            <a:lnSpc>
              <a:spcPct val="90000"/>
            </a:lnSpc>
            <a:spcBef>
              <a:spcPct val="0"/>
            </a:spcBef>
            <a:spcAft>
              <a:spcPct val="35000"/>
            </a:spcAft>
            <a:buNone/>
          </a:pPr>
          <a:r>
            <a:rPr lang="en-US" sz="1700" b="1" kern="1200"/>
            <a:t>Misinterpretation:</a:t>
          </a:r>
          <a:r>
            <a:rPr lang="en-US" sz="1700" kern="1200"/>
            <a:t> The insights from the data may reveal correlations and trends that could lead executives to assume a pattern in sales, when in reality, the cause may be an external factor, such as a pandemic.</a:t>
          </a:r>
        </a:p>
      </dsp:txBody>
      <dsp:txXfrm>
        <a:off x="985382" y="1068114"/>
        <a:ext cx="10025627" cy="853145"/>
      </dsp:txXfrm>
    </dsp:sp>
    <dsp:sp modelId="{89365436-187A-469A-80E2-80E79939825C}">
      <dsp:nvSpPr>
        <dsp:cNvPr id="0" name=""/>
        <dsp:cNvSpPr/>
      </dsp:nvSpPr>
      <dsp:spPr>
        <a:xfrm>
          <a:off x="0" y="2134546"/>
          <a:ext cx="11011010" cy="8531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732C7-9ECA-44F4-8A0B-7E9CF7CBD633}">
      <dsp:nvSpPr>
        <dsp:cNvPr id="0" name=""/>
        <dsp:cNvSpPr/>
      </dsp:nvSpPr>
      <dsp:spPr>
        <a:xfrm>
          <a:off x="258076" y="2326504"/>
          <a:ext cx="469229" cy="4692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87F44F-CF39-4D84-B02F-0E0CA0BEC5ED}">
      <dsp:nvSpPr>
        <dsp:cNvPr id="0" name=""/>
        <dsp:cNvSpPr/>
      </dsp:nvSpPr>
      <dsp:spPr>
        <a:xfrm>
          <a:off x="985382" y="2134546"/>
          <a:ext cx="10025627" cy="853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91" tIns="90291" rIns="90291" bIns="90291" numCol="1" spcCol="1270" anchor="ctr" anchorCtr="0">
          <a:noAutofit/>
        </a:bodyPr>
        <a:lstStyle/>
        <a:p>
          <a:pPr marL="0" lvl="0" indent="0" algn="l" defTabSz="755650">
            <a:lnSpc>
              <a:spcPct val="90000"/>
            </a:lnSpc>
            <a:spcBef>
              <a:spcPct val="0"/>
            </a:spcBef>
            <a:spcAft>
              <a:spcPct val="35000"/>
            </a:spcAft>
            <a:buNone/>
          </a:pPr>
          <a:r>
            <a:rPr lang="en-US" sz="1700" b="1" kern="1200"/>
            <a:t>Technological Limitations</a:t>
          </a:r>
          <a:r>
            <a:rPr lang="en-US" sz="1700" kern="1200"/>
            <a:t>: Platforms constantly change algorithms and structure of their webpages; which could limit the data collected, leading to inconsistent insights.</a:t>
          </a:r>
        </a:p>
      </dsp:txBody>
      <dsp:txXfrm>
        <a:off x="985382" y="2134546"/>
        <a:ext cx="10025627" cy="853145"/>
      </dsp:txXfrm>
    </dsp:sp>
    <dsp:sp modelId="{67C3B185-B1B1-4EFA-BAF2-2ED9A83FBC9A}">
      <dsp:nvSpPr>
        <dsp:cNvPr id="0" name=""/>
        <dsp:cNvSpPr/>
      </dsp:nvSpPr>
      <dsp:spPr>
        <a:xfrm>
          <a:off x="0" y="3200978"/>
          <a:ext cx="11011010" cy="85314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2F130F-8690-416C-BD06-9E5BC4C5DC5B}">
      <dsp:nvSpPr>
        <dsp:cNvPr id="0" name=""/>
        <dsp:cNvSpPr/>
      </dsp:nvSpPr>
      <dsp:spPr>
        <a:xfrm>
          <a:off x="258076" y="3392936"/>
          <a:ext cx="469229" cy="4692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91ABA7-C614-45C4-B6C3-6CB626E75E04}">
      <dsp:nvSpPr>
        <dsp:cNvPr id="0" name=""/>
        <dsp:cNvSpPr/>
      </dsp:nvSpPr>
      <dsp:spPr>
        <a:xfrm>
          <a:off x="985382" y="3200978"/>
          <a:ext cx="10025627" cy="853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291" tIns="90291" rIns="90291" bIns="90291" numCol="1" spcCol="1270" anchor="ctr" anchorCtr="0">
          <a:noAutofit/>
        </a:bodyPr>
        <a:lstStyle/>
        <a:p>
          <a:pPr marL="0" lvl="0" indent="0" algn="l" defTabSz="755650">
            <a:lnSpc>
              <a:spcPct val="90000"/>
            </a:lnSpc>
            <a:spcBef>
              <a:spcPct val="0"/>
            </a:spcBef>
            <a:spcAft>
              <a:spcPct val="35000"/>
            </a:spcAft>
            <a:buNone/>
          </a:pPr>
          <a:r>
            <a:rPr lang="en-US" sz="1700" b="1" kern="1200"/>
            <a:t>Generalization: </a:t>
          </a:r>
          <a:r>
            <a:rPr lang="en-US" sz="1700" kern="1200"/>
            <a:t>Insights obtained from data of one region may be not scalable to different geographic areas or customer segments with different behaviors or preferences.</a:t>
          </a:r>
        </a:p>
      </dsp:txBody>
      <dsp:txXfrm>
        <a:off x="985382" y="3200978"/>
        <a:ext cx="10025627" cy="85314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26CF7-48D8-2F46-AFC8-8A5D2298DFDD}"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BF745-0557-B241-863F-056113C7032A}" type="slidenum">
              <a:rPr lang="en-US" smtClean="0"/>
              <a:t>‹#›</a:t>
            </a:fld>
            <a:endParaRPr lang="en-US"/>
          </a:p>
        </p:txBody>
      </p:sp>
    </p:spTree>
    <p:extLst>
      <p:ext uri="{BB962C8B-B14F-4D97-AF65-F5344CB8AC3E}">
        <p14:creationId xmlns:p14="http://schemas.microsoft.com/office/powerpoint/2010/main" val="316567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7BF745-0557-B241-863F-056113C7032A}" type="slidenum">
              <a:rPr lang="en-US" smtClean="0"/>
              <a:t>1</a:t>
            </a:fld>
            <a:endParaRPr lang="en-US"/>
          </a:p>
        </p:txBody>
      </p:sp>
    </p:spTree>
    <p:extLst>
      <p:ext uri="{BB962C8B-B14F-4D97-AF65-F5344CB8AC3E}">
        <p14:creationId xmlns:p14="http://schemas.microsoft.com/office/powerpoint/2010/main" val="353233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1CE45F-FCB2-4E30-9494-69EFF183C621}" type="slidenum">
              <a:rPr lang="en-US" smtClean="0"/>
              <a:t>10</a:t>
            </a:fld>
            <a:endParaRPr lang="en-US"/>
          </a:p>
        </p:txBody>
      </p:sp>
    </p:spTree>
    <p:extLst>
      <p:ext uri="{BB962C8B-B14F-4D97-AF65-F5344CB8AC3E}">
        <p14:creationId xmlns:p14="http://schemas.microsoft.com/office/powerpoint/2010/main" val="3833414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7BF745-0557-B241-863F-056113C7032A}" type="slidenum">
              <a:rPr lang="en-US" smtClean="0"/>
              <a:t>14</a:t>
            </a:fld>
            <a:endParaRPr lang="en-US"/>
          </a:p>
        </p:txBody>
      </p:sp>
    </p:spTree>
    <p:extLst>
      <p:ext uri="{BB962C8B-B14F-4D97-AF65-F5344CB8AC3E}">
        <p14:creationId xmlns:p14="http://schemas.microsoft.com/office/powerpoint/2010/main" val="38502981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9954706" y="-9439"/>
            <a:ext cx="224672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1023257" y="2005070"/>
            <a:ext cx="7763458" cy="592834"/>
          </a:xfrm>
        </p:spPr>
        <p:txBody>
          <a:bodyPr>
            <a:noAutofit/>
          </a:bodyPr>
          <a:lstStyle>
            <a:lvl1pPr>
              <a:defRPr sz="5400" cap="none">
                <a:solidFill>
                  <a:schemeClr val="bg1"/>
                </a:solidFill>
              </a:defRPr>
            </a:lvl1pPr>
          </a:lstStyle>
          <a:p>
            <a:r>
              <a:rPr lang="en-US"/>
              <a:t>Presentation Title</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1023257" y="2629338"/>
            <a:ext cx="7763458" cy="449263"/>
          </a:xfrm>
        </p:spPr>
        <p:txBody>
          <a:bodyPr>
            <a:noAutofit/>
          </a:bodyPr>
          <a:lstStyle>
            <a:lvl1pPr marL="0" indent="0">
              <a:buFontTx/>
              <a:buNone/>
              <a:defRPr sz="2400" b="1" i="0">
                <a:solidFill>
                  <a:schemeClr val="bg2"/>
                </a:solidFill>
                <a:latin typeface="Acumin Pro Semibold" panose="020B0504020202020204"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3" name="Text Placeholder 8">
            <a:extLst>
              <a:ext uri="{FF2B5EF4-FFF2-40B4-BE49-F238E27FC236}">
                <a16:creationId xmlns:a16="http://schemas.microsoft.com/office/drawing/2014/main" id="{76FFA1BC-72F9-9048-3E39-D300A3A6A52E}"/>
              </a:ext>
            </a:extLst>
          </p:cNvPr>
          <p:cNvSpPr>
            <a:spLocks noGrp="1"/>
          </p:cNvSpPr>
          <p:nvPr>
            <p:ph type="body" sz="quarter" idx="11" hasCustomPrompt="1"/>
          </p:nvPr>
        </p:nvSpPr>
        <p:spPr>
          <a:xfrm>
            <a:off x="1023257" y="3107129"/>
            <a:ext cx="7763458" cy="449263"/>
          </a:xfrm>
        </p:spPr>
        <p:txBody>
          <a:bodyPr>
            <a:normAutofit/>
          </a:bodyPr>
          <a:lstStyle>
            <a:lvl1pPr marL="0" indent="0">
              <a:buFontTx/>
              <a:buNone/>
              <a:defRPr sz="1600">
                <a:solidFill>
                  <a:schemeClr val="bg2"/>
                </a:solidFill>
                <a:latin typeface="Acumin Pro" panose="020B0504020202020204"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fld id="{C7124C19-F609-8C4C-8116-78E353E3E672}" type="datetime1">
              <a:rPr lang="en-US" smtClean="0"/>
              <a:t>3/29/23</a:t>
            </a:fld>
            <a:endParaRPr lang="en-US"/>
          </a:p>
        </p:txBody>
      </p:sp>
      <p:sp>
        <p:nvSpPr>
          <p:cNvPr id="4" name="Slide Number Placeholder 3">
            <a:extLst>
              <a:ext uri="{FF2B5EF4-FFF2-40B4-BE49-F238E27FC236}">
                <a16:creationId xmlns:a16="http://schemas.microsoft.com/office/drawing/2014/main" id="{58EC3163-7E89-C90A-4497-846BA4987D4E}"/>
              </a:ext>
            </a:extLst>
          </p:cNvPr>
          <p:cNvSpPr>
            <a:spLocks noGrp="1"/>
          </p:cNvSpPr>
          <p:nvPr>
            <p:ph type="sldNum" sz="quarter" idx="12"/>
          </p:nvPr>
        </p:nvSpPr>
        <p:spPr/>
        <p:txBody>
          <a:bodyPr/>
          <a:lstStyle/>
          <a:p>
            <a:fld id="{F994776A-187E-9540-9EA4-8D5781AB769D}" type="slidenum">
              <a:rPr lang="en-US" smtClean="0"/>
              <a:pPr/>
              <a:t>‹#›</a:t>
            </a:fld>
            <a:endParaRPr lang="en-US"/>
          </a:p>
        </p:txBody>
      </p:sp>
      <p:pic>
        <p:nvPicPr>
          <p:cNvPr id="5" name="Picture 2">
            <a:extLst>
              <a:ext uri="{FF2B5EF4-FFF2-40B4-BE49-F238E27FC236}">
                <a16:creationId xmlns:a16="http://schemas.microsoft.com/office/drawing/2014/main" id="{BF1C9772-21E9-60AF-EA4D-990518FB845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3258" y="5796005"/>
            <a:ext cx="4318000" cy="46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52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46313" y="3652272"/>
            <a:ext cx="5469743" cy="2345757"/>
          </a:xfrm>
        </p:spPr>
        <p:txBody>
          <a:bodyPr numCol="1">
            <a:noAutofit/>
          </a:bodyPr>
          <a:lstStyle>
            <a:lvl1pPr marL="285750" indent="-285750" algn="l" fontAlgn="t">
              <a:buFont typeface="Wingdings" pitchFamily="2" charset="2"/>
              <a:buChar char="§"/>
              <a:defRPr sz="1800" baseline="0">
                <a:latin typeface="Acumin Pro" panose="020B0504020202020204" pitchFamily="34" charset="77"/>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446311" y="1543323"/>
            <a:ext cx="5469745"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6275945" y="1543323"/>
            <a:ext cx="5458727"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6264929" y="3652271"/>
            <a:ext cx="5469743" cy="2345757"/>
          </a:xfrm>
        </p:spPr>
        <p:txBody>
          <a:bodyPr numCol="1">
            <a:noAutofit/>
          </a:bodyPr>
          <a:lstStyle>
            <a:lvl1pPr marL="285750" indent="-285750" algn="l" fontAlgn="t">
              <a:buFont typeface="Wingdings" pitchFamily="2" charset="2"/>
              <a:buChar char="§"/>
              <a:defRPr sz="1800" baseline="0">
                <a:latin typeface="Acumin Pro" panose="020B0504020202020204" pitchFamily="34" charset="77"/>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5" name="Slide Number Placeholder 4">
            <a:extLst>
              <a:ext uri="{FF2B5EF4-FFF2-40B4-BE49-F238E27FC236}">
                <a16:creationId xmlns:a16="http://schemas.microsoft.com/office/drawing/2014/main" id="{E1A7288C-38D9-0159-D0E4-B042D466D179}"/>
              </a:ext>
            </a:extLst>
          </p:cNvPr>
          <p:cNvSpPr>
            <a:spLocks noGrp="1"/>
          </p:cNvSpPr>
          <p:nvPr>
            <p:ph type="sldNum" sz="quarter" idx="16"/>
          </p:nvPr>
        </p:nvSpPr>
        <p:spPr/>
        <p:txBody>
          <a:bodyPr/>
          <a:lstStyle/>
          <a:p>
            <a:fld id="{F994776A-187E-9540-9EA4-8D5781AB769D}" type="slidenum">
              <a:rPr lang="en-US" smtClean="0"/>
              <a:pPr/>
              <a:t>‹#›</a:t>
            </a:fld>
            <a:endParaRPr lang="en-US"/>
          </a:p>
        </p:txBody>
      </p:sp>
      <p:pic>
        <p:nvPicPr>
          <p:cNvPr id="4" name="Picture 2">
            <a:extLst>
              <a:ext uri="{FF2B5EF4-FFF2-40B4-BE49-F238E27FC236}">
                <a16:creationId xmlns:a16="http://schemas.microsoft.com/office/drawing/2014/main" id="{4C9FCD37-EAE5-5E1F-F19B-0843EF6AF1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6850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with Copy - 3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aseline="0">
                <a:solidFill>
                  <a:schemeClr val="accent4">
                    <a:lumMod val="65000"/>
                  </a:schemeClr>
                </a:solidFill>
                <a:latin typeface="Franklin Gothic Medium Cond" panose="020B0606030402020204" pitchFamily="34" charset="0"/>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46314" y="3652272"/>
            <a:ext cx="3534479" cy="2345757"/>
          </a:xfrm>
        </p:spPr>
        <p:txBody>
          <a:bodyPr numCol="1">
            <a:noAutofit/>
          </a:bodyPr>
          <a:lstStyle>
            <a:lvl1pPr marL="285750" indent="-285750" algn="l" fontAlgn="t">
              <a:buFont typeface="Wingdings" pitchFamily="2" charset="2"/>
              <a:buChar char="§"/>
              <a:defRPr sz="1800" baseline="0">
                <a:latin typeface="Acumin Pro" panose="020B0504020202020204" pitchFamily="34" charset="77"/>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446312" y="1543323"/>
            <a:ext cx="3534479"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4336974" y="1543324"/>
            <a:ext cx="3527360"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4325959" y="3652272"/>
            <a:ext cx="3534479" cy="2345757"/>
          </a:xfrm>
        </p:spPr>
        <p:txBody>
          <a:bodyPr numCol="1">
            <a:noAutofit/>
          </a:bodyPr>
          <a:lstStyle>
            <a:lvl1pPr marL="285750" indent="-285750" algn="l" fontAlgn="t">
              <a:buFont typeface="Wingdings" pitchFamily="2" charset="2"/>
              <a:buChar char="§"/>
              <a:defRPr sz="1800" baseline="0">
                <a:latin typeface="Acumin Pro" panose="020B0504020202020204" pitchFamily="34" charset="77"/>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8205605" y="1532307"/>
            <a:ext cx="3527360"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 Placeholder 11">
            <a:extLst>
              <a:ext uri="{FF2B5EF4-FFF2-40B4-BE49-F238E27FC236}">
                <a16:creationId xmlns:a16="http://schemas.microsoft.com/office/drawing/2014/main" id="{347E27B2-1DE2-3469-81EF-9EBD7DC7AFBA}"/>
              </a:ext>
            </a:extLst>
          </p:cNvPr>
          <p:cNvSpPr>
            <a:spLocks noGrp="1"/>
          </p:cNvSpPr>
          <p:nvPr>
            <p:ph type="body" sz="quarter" idx="17"/>
          </p:nvPr>
        </p:nvSpPr>
        <p:spPr>
          <a:xfrm>
            <a:off x="8194590" y="3641255"/>
            <a:ext cx="3534479" cy="2345757"/>
          </a:xfrm>
        </p:spPr>
        <p:txBody>
          <a:bodyPr numCol="1">
            <a:noAutofit/>
          </a:bodyPr>
          <a:lstStyle>
            <a:lvl1pPr marL="285750" indent="-285750" algn="l" fontAlgn="t">
              <a:buFont typeface="Wingdings" pitchFamily="2" charset="2"/>
              <a:buChar char="§"/>
              <a:defRPr sz="1800" baseline="0">
                <a:latin typeface="Acumin Pro" panose="020B0504020202020204" pitchFamily="34" charset="77"/>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5" name="Slide Number Placeholder 4">
            <a:extLst>
              <a:ext uri="{FF2B5EF4-FFF2-40B4-BE49-F238E27FC236}">
                <a16:creationId xmlns:a16="http://schemas.microsoft.com/office/drawing/2014/main" id="{4647B2B3-AD22-934B-7901-EF00010BA35F}"/>
              </a:ext>
            </a:extLst>
          </p:cNvPr>
          <p:cNvSpPr>
            <a:spLocks noGrp="1"/>
          </p:cNvSpPr>
          <p:nvPr>
            <p:ph type="sldNum" sz="quarter" idx="18"/>
          </p:nvPr>
        </p:nvSpPr>
        <p:spPr/>
        <p:txBody>
          <a:bodyPr/>
          <a:lstStyle/>
          <a:p>
            <a:fld id="{F994776A-187E-9540-9EA4-8D5781AB769D}" type="slidenum">
              <a:rPr lang="en-US" smtClean="0"/>
              <a:pPr/>
              <a:t>‹#›</a:t>
            </a:fld>
            <a:endParaRPr lang="en-US"/>
          </a:p>
        </p:txBody>
      </p:sp>
      <p:pic>
        <p:nvPicPr>
          <p:cNvPr id="4" name="Picture 2">
            <a:extLst>
              <a:ext uri="{FF2B5EF4-FFF2-40B4-BE49-F238E27FC236}">
                <a16:creationId xmlns:a16="http://schemas.microsoft.com/office/drawing/2014/main" id="{68043993-A23E-2800-6166-87A2E901B8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7671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7402-16CB-60F1-259A-4E1A16194431}"/>
              </a:ext>
            </a:extLst>
          </p:cNvPr>
          <p:cNvSpPr>
            <a:spLocks noGrp="1"/>
          </p:cNvSpPr>
          <p:nvPr>
            <p:ph type="title"/>
          </p:nvPr>
        </p:nvSpPr>
        <p:spPr>
          <a:xfrm>
            <a:off x="457202" y="457200"/>
            <a:ext cx="4314823" cy="964096"/>
          </a:xfrm>
        </p:spPr>
        <p:txBody>
          <a:bodyPr anchor="b"/>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B9889552-EB9F-6D72-9130-E107C02C22F6}"/>
              </a:ext>
            </a:extLst>
          </p:cNvPr>
          <p:cNvSpPr>
            <a:spLocks noGrp="1"/>
          </p:cNvSpPr>
          <p:nvPr>
            <p:ph type="body" sz="half" idx="2"/>
          </p:nvPr>
        </p:nvSpPr>
        <p:spPr>
          <a:xfrm>
            <a:off x="457202" y="1570383"/>
            <a:ext cx="4314823" cy="429860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Content Placeholder 2">
            <a:extLst>
              <a:ext uri="{FF2B5EF4-FFF2-40B4-BE49-F238E27FC236}">
                <a16:creationId xmlns:a16="http://schemas.microsoft.com/office/drawing/2014/main" id="{C5F6EAB8-D2BB-0BDE-C7AC-895B69CA533E}"/>
              </a:ext>
            </a:extLst>
          </p:cNvPr>
          <p:cNvSpPr>
            <a:spLocks noGrp="1"/>
          </p:cNvSpPr>
          <p:nvPr>
            <p:ph idx="1"/>
          </p:nvPr>
        </p:nvSpPr>
        <p:spPr>
          <a:xfrm>
            <a:off x="5071871" y="457200"/>
            <a:ext cx="6662927" cy="541178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8C6DC60-EE89-734D-242E-5043417AC8BC}"/>
              </a:ext>
            </a:extLst>
          </p:cNvPr>
          <p:cNvSpPr>
            <a:spLocks noGrp="1"/>
          </p:cNvSpPr>
          <p:nvPr>
            <p:ph type="sldNum" sz="quarter" idx="10"/>
          </p:nvPr>
        </p:nvSpPr>
        <p:spPr/>
        <p:txBody>
          <a:bodyPr/>
          <a:lstStyle/>
          <a:p>
            <a:fld id="{F994776A-187E-9540-9EA4-8D5781AB769D}" type="slidenum">
              <a:rPr lang="en-US" smtClean="0"/>
              <a:pPr/>
              <a:t>‹#›</a:t>
            </a:fld>
            <a:endParaRPr lang="en-US"/>
          </a:p>
        </p:txBody>
      </p:sp>
      <p:pic>
        <p:nvPicPr>
          <p:cNvPr id="3" name="Picture 2">
            <a:extLst>
              <a:ext uri="{FF2B5EF4-FFF2-40B4-BE49-F238E27FC236}">
                <a16:creationId xmlns:a16="http://schemas.microsoft.com/office/drawing/2014/main" id="{995D3C33-27D3-B844-8764-066A5767D11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90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hoto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9A83-2C12-9A72-A547-B9374C1072DC}"/>
              </a:ext>
            </a:extLst>
          </p:cNvPr>
          <p:cNvSpPr>
            <a:spLocks noGrp="1"/>
          </p:cNvSpPr>
          <p:nvPr>
            <p:ph type="title"/>
          </p:nvPr>
        </p:nvSpPr>
        <p:spPr>
          <a:xfrm>
            <a:off x="446314" y="470037"/>
            <a:ext cx="4325711" cy="1034775"/>
          </a:xfrm>
        </p:spPr>
        <p:txBody>
          <a:bodyPr anchor="b"/>
          <a:lstStyle>
            <a:lvl1pPr fontAlgn="t">
              <a:defRPr sz="3200"/>
            </a:lvl1pPr>
          </a:lstStyle>
          <a:p>
            <a:r>
              <a:rPr lang="en-US"/>
              <a:t>Click to edit Master title style</a:t>
            </a:r>
          </a:p>
        </p:txBody>
      </p:sp>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5183188" y="470037"/>
            <a:ext cx="6562498" cy="5391013"/>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46314" y="1759226"/>
            <a:ext cx="4325711" cy="4086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Slide Number Placeholder 5">
            <a:extLst>
              <a:ext uri="{FF2B5EF4-FFF2-40B4-BE49-F238E27FC236}">
                <a16:creationId xmlns:a16="http://schemas.microsoft.com/office/drawing/2014/main" id="{61DDC806-6E08-B58A-6B09-ECD209B759DB}"/>
              </a:ext>
            </a:extLst>
          </p:cNvPr>
          <p:cNvSpPr>
            <a:spLocks noGrp="1"/>
          </p:cNvSpPr>
          <p:nvPr>
            <p:ph type="sldNum" sz="quarter" idx="10"/>
          </p:nvPr>
        </p:nvSpPr>
        <p:spPr/>
        <p:txBody>
          <a:bodyPr/>
          <a:lstStyle/>
          <a:p>
            <a:fld id="{F994776A-187E-9540-9EA4-8D5781AB769D}" type="slidenum">
              <a:rPr lang="en-US" smtClean="0"/>
              <a:pPr/>
              <a:t>‹#›</a:t>
            </a:fld>
            <a:endParaRPr lang="en-US"/>
          </a:p>
        </p:txBody>
      </p:sp>
      <p:pic>
        <p:nvPicPr>
          <p:cNvPr id="5" name="Picture 4">
            <a:extLst>
              <a:ext uri="{FF2B5EF4-FFF2-40B4-BE49-F238E27FC236}">
                <a16:creationId xmlns:a16="http://schemas.microsoft.com/office/drawing/2014/main" id="{C42FD94D-1CE6-402A-C500-6DCE6F9A3524}"/>
              </a:ext>
            </a:extLst>
          </p:cNvPr>
          <p:cNvPicPr>
            <a:picLocks noChangeAspect="1"/>
          </p:cNvPicPr>
          <p:nvPr userDrawn="1"/>
        </p:nvPicPr>
        <p:blipFill>
          <a:blip r:embed="rId2"/>
          <a:stretch>
            <a:fillRect/>
          </a:stretch>
        </p:blipFill>
        <p:spPr>
          <a:xfrm>
            <a:off x="446314" y="6215540"/>
            <a:ext cx="3350434" cy="354752"/>
          </a:xfrm>
          <a:prstGeom prst="rect">
            <a:avLst/>
          </a:prstGeom>
        </p:spPr>
      </p:pic>
    </p:spTree>
    <p:extLst>
      <p:ext uri="{BB962C8B-B14F-4D97-AF65-F5344CB8AC3E}">
        <p14:creationId xmlns:p14="http://schemas.microsoft.com/office/powerpoint/2010/main" val="34333543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46313" y="1543323"/>
            <a:ext cx="5458727" cy="431772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itle 4">
            <a:extLst>
              <a:ext uri="{FF2B5EF4-FFF2-40B4-BE49-F238E27FC236}">
                <a16:creationId xmlns:a16="http://schemas.microsoft.com/office/drawing/2014/main" id="{B7832766-AA56-63AE-E2AA-9A2947343D87}"/>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CF92D672-5C11-B647-ADA7-722837BA86C0}"/>
              </a:ext>
            </a:extLst>
          </p:cNvPr>
          <p:cNvSpPr>
            <a:spLocks noGrp="1"/>
          </p:cNvSpPr>
          <p:nvPr>
            <p:ph type="pic" idx="12"/>
          </p:nvPr>
        </p:nvSpPr>
        <p:spPr>
          <a:xfrm>
            <a:off x="6286962" y="1543323"/>
            <a:ext cx="5458727" cy="431772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ext Placeholder 13">
            <a:extLst>
              <a:ext uri="{FF2B5EF4-FFF2-40B4-BE49-F238E27FC236}">
                <a16:creationId xmlns:a16="http://schemas.microsoft.com/office/drawing/2014/main" id="{6AFB8997-E903-BD34-CBB7-A70F3BD090A1}"/>
              </a:ext>
            </a:extLst>
          </p:cNvPr>
          <p:cNvSpPr>
            <a:spLocks noGrp="1"/>
          </p:cNvSpPr>
          <p:nvPr>
            <p:ph type="body" sz="quarter" idx="13"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4" name="Slide Number Placeholder 3">
            <a:extLst>
              <a:ext uri="{FF2B5EF4-FFF2-40B4-BE49-F238E27FC236}">
                <a16:creationId xmlns:a16="http://schemas.microsoft.com/office/drawing/2014/main" id="{70480C45-204B-0517-4FC2-236945E741BF}"/>
              </a:ext>
            </a:extLst>
          </p:cNvPr>
          <p:cNvSpPr>
            <a:spLocks noGrp="1"/>
          </p:cNvSpPr>
          <p:nvPr>
            <p:ph type="sldNum" sz="quarter" idx="14"/>
          </p:nvPr>
        </p:nvSpPr>
        <p:spPr/>
        <p:txBody>
          <a:bodyPr/>
          <a:lstStyle/>
          <a:p>
            <a:fld id="{F994776A-187E-9540-9EA4-8D5781AB769D}" type="slidenum">
              <a:rPr lang="en-US" smtClean="0"/>
              <a:pPr/>
              <a:t>‹#›</a:t>
            </a:fld>
            <a:endParaRPr lang="en-US"/>
          </a:p>
        </p:txBody>
      </p:sp>
      <p:pic>
        <p:nvPicPr>
          <p:cNvPr id="6" name="Picture 2">
            <a:extLst>
              <a:ext uri="{FF2B5EF4-FFF2-40B4-BE49-F238E27FC236}">
                <a16:creationId xmlns:a16="http://schemas.microsoft.com/office/drawing/2014/main" id="{E8E9D75D-EF46-B669-7F0B-847008B955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1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py with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68086" y="1543323"/>
            <a:ext cx="5862679"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6615759" y="1543322"/>
            <a:ext cx="5129927" cy="430757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3486577" y="3795304"/>
            <a:ext cx="2844188"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68086" y="3795304"/>
            <a:ext cx="2844188" cy="2055592"/>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6" name="Slide Number Placeholder 5">
            <a:extLst>
              <a:ext uri="{FF2B5EF4-FFF2-40B4-BE49-F238E27FC236}">
                <a16:creationId xmlns:a16="http://schemas.microsoft.com/office/drawing/2014/main" id="{ADA3C43D-3312-15BB-B055-F99C088EB6F8}"/>
              </a:ext>
            </a:extLst>
          </p:cNvPr>
          <p:cNvSpPr>
            <a:spLocks noGrp="1"/>
          </p:cNvSpPr>
          <p:nvPr>
            <p:ph type="sldNum" sz="quarter" idx="16"/>
          </p:nvPr>
        </p:nvSpPr>
        <p:spPr/>
        <p:txBody>
          <a:bodyPr/>
          <a:lstStyle/>
          <a:p>
            <a:fld id="{F994776A-187E-9540-9EA4-8D5781AB769D}" type="slidenum">
              <a:rPr lang="en-US" smtClean="0"/>
              <a:pPr/>
              <a:t>‹#›</a:t>
            </a:fld>
            <a:endParaRPr lang="en-US"/>
          </a:p>
        </p:txBody>
      </p:sp>
      <p:pic>
        <p:nvPicPr>
          <p:cNvPr id="7" name="Picture 2">
            <a:extLst>
              <a:ext uri="{FF2B5EF4-FFF2-40B4-BE49-F238E27FC236}">
                <a16:creationId xmlns:a16="http://schemas.microsoft.com/office/drawing/2014/main" id="{C77598CD-72E0-76B5-3E7C-CE820E7B58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2444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s with Cap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35428" y="325312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57200" y="136731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Picture Placeholder 2">
            <a:extLst>
              <a:ext uri="{FF2B5EF4-FFF2-40B4-BE49-F238E27FC236}">
                <a16:creationId xmlns:a16="http://schemas.microsoft.com/office/drawing/2014/main" id="{60A3B0E8-AC0D-A169-37E3-2D123D6EBF24}"/>
              </a:ext>
            </a:extLst>
          </p:cNvPr>
          <p:cNvSpPr>
            <a:spLocks noGrp="1"/>
          </p:cNvSpPr>
          <p:nvPr>
            <p:ph type="pic" idx="16"/>
          </p:nvPr>
        </p:nvSpPr>
        <p:spPr>
          <a:xfrm>
            <a:off x="4325104" y="136731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a:extLst>
              <a:ext uri="{FF2B5EF4-FFF2-40B4-BE49-F238E27FC236}">
                <a16:creationId xmlns:a16="http://schemas.microsoft.com/office/drawing/2014/main" id="{640970D8-E511-89A8-FC5C-6DB37485ADE3}"/>
              </a:ext>
            </a:extLst>
          </p:cNvPr>
          <p:cNvSpPr>
            <a:spLocks noGrp="1"/>
          </p:cNvSpPr>
          <p:nvPr>
            <p:ph type="pic" idx="17"/>
          </p:nvPr>
        </p:nvSpPr>
        <p:spPr>
          <a:xfrm>
            <a:off x="8181729" y="1367317"/>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Text Placeholder 3">
            <a:extLst>
              <a:ext uri="{FF2B5EF4-FFF2-40B4-BE49-F238E27FC236}">
                <a16:creationId xmlns:a16="http://schemas.microsoft.com/office/drawing/2014/main" id="{6B04B79A-B4BD-0306-3D46-D570E1F51CA6}"/>
              </a:ext>
            </a:extLst>
          </p:cNvPr>
          <p:cNvSpPr>
            <a:spLocks noGrp="1"/>
          </p:cNvSpPr>
          <p:nvPr>
            <p:ph type="body" sz="half" idx="18"/>
          </p:nvPr>
        </p:nvSpPr>
        <p:spPr>
          <a:xfrm>
            <a:off x="4303332" y="325312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Text Placeholder 3">
            <a:extLst>
              <a:ext uri="{FF2B5EF4-FFF2-40B4-BE49-F238E27FC236}">
                <a16:creationId xmlns:a16="http://schemas.microsoft.com/office/drawing/2014/main" id="{450B4796-C4B7-C272-5ADD-7D6C896B703E}"/>
              </a:ext>
            </a:extLst>
          </p:cNvPr>
          <p:cNvSpPr>
            <a:spLocks noGrp="1"/>
          </p:cNvSpPr>
          <p:nvPr>
            <p:ph type="body" sz="half" idx="19"/>
          </p:nvPr>
        </p:nvSpPr>
        <p:spPr>
          <a:xfrm>
            <a:off x="8181729" y="3253121"/>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2" name="Text Placeholder 3">
            <a:extLst>
              <a:ext uri="{FF2B5EF4-FFF2-40B4-BE49-F238E27FC236}">
                <a16:creationId xmlns:a16="http://schemas.microsoft.com/office/drawing/2014/main" id="{4633AE4D-056F-FC97-1F10-877F247AB319}"/>
              </a:ext>
            </a:extLst>
          </p:cNvPr>
          <p:cNvSpPr>
            <a:spLocks noGrp="1"/>
          </p:cNvSpPr>
          <p:nvPr>
            <p:ph type="body" sz="half" idx="20"/>
          </p:nvPr>
        </p:nvSpPr>
        <p:spPr>
          <a:xfrm>
            <a:off x="413656" y="5656648"/>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3" name="Picture Placeholder 2">
            <a:extLst>
              <a:ext uri="{FF2B5EF4-FFF2-40B4-BE49-F238E27FC236}">
                <a16:creationId xmlns:a16="http://schemas.microsoft.com/office/drawing/2014/main" id="{19716662-3C77-F831-E45C-F9EA49810F58}"/>
              </a:ext>
            </a:extLst>
          </p:cNvPr>
          <p:cNvSpPr>
            <a:spLocks noGrp="1"/>
          </p:cNvSpPr>
          <p:nvPr>
            <p:ph type="pic" idx="21"/>
          </p:nvPr>
        </p:nvSpPr>
        <p:spPr>
          <a:xfrm>
            <a:off x="435428" y="3770844"/>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4" name="Picture Placeholder 2">
            <a:extLst>
              <a:ext uri="{FF2B5EF4-FFF2-40B4-BE49-F238E27FC236}">
                <a16:creationId xmlns:a16="http://schemas.microsoft.com/office/drawing/2014/main" id="{1ED1A14F-5E0D-476E-9C60-BD987EFC4940}"/>
              </a:ext>
            </a:extLst>
          </p:cNvPr>
          <p:cNvSpPr>
            <a:spLocks noGrp="1"/>
          </p:cNvSpPr>
          <p:nvPr>
            <p:ph type="pic" idx="22"/>
          </p:nvPr>
        </p:nvSpPr>
        <p:spPr>
          <a:xfrm>
            <a:off x="4303332" y="3770844"/>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5" name="Picture Placeholder 2">
            <a:extLst>
              <a:ext uri="{FF2B5EF4-FFF2-40B4-BE49-F238E27FC236}">
                <a16:creationId xmlns:a16="http://schemas.microsoft.com/office/drawing/2014/main" id="{A0003A4C-26CB-DD7F-0B22-024AFB58DC67}"/>
              </a:ext>
            </a:extLst>
          </p:cNvPr>
          <p:cNvSpPr>
            <a:spLocks noGrp="1"/>
          </p:cNvSpPr>
          <p:nvPr>
            <p:ph type="pic" idx="23"/>
          </p:nvPr>
        </p:nvSpPr>
        <p:spPr>
          <a:xfrm>
            <a:off x="8193008" y="3770844"/>
            <a:ext cx="3520020" cy="1750458"/>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6" name="Text Placeholder 3">
            <a:extLst>
              <a:ext uri="{FF2B5EF4-FFF2-40B4-BE49-F238E27FC236}">
                <a16:creationId xmlns:a16="http://schemas.microsoft.com/office/drawing/2014/main" id="{08CE8D58-56A2-6AE5-AB18-C53F4134DD88}"/>
              </a:ext>
            </a:extLst>
          </p:cNvPr>
          <p:cNvSpPr>
            <a:spLocks noGrp="1"/>
          </p:cNvSpPr>
          <p:nvPr>
            <p:ph type="body" sz="half" idx="24"/>
          </p:nvPr>
        </p:nvSpPr>
        <p:spPr>
          <a:xfrm>
            <a:off x="4281560" y="5656648"/>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7" name="Text Placeholder 3">
            <a:extLst>
              <a:ext uri="{FF2B5EF4-FFF2-40B4-BE49-F238E27FC236}">
                <a16:creationId xmlns:a16="http://schemas.microsoft.com/office/drawing/2014/main" id="{7A4C2D1F-1A58-AC60-F606-B816E5F23FFF}"/>
              </a:ext>
            </a:extLst>
          </p:cNvPr>
          <p:cNvSpPr>
            <a:spLocks noGrp="1"/>
          </p:cNvSpPr>
          <p:nvPr>
            <p:ph type="body" sz="half" idx="25"/>
          </p:nvPr>
        </p:nvSpPr>
        <p:spPr>
          <a:xfrm>
            <a:off x="8193008" y="5656648"/>
            <a:ext cx="3541792" cy="36576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Text Placeholder 13">
            <a:extLst>
              <a:ext uri="{FF2B5EF4-FFF2-40B4-BE49-F238E27FC236}">
                <a16:creationId xmlns:a16="http://schemas.microsoft.com/office/drawing/2014/main" id="{924D92CB-DB6C-EEE8-BDA7-E3D7B0643641}"/>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7" name="Slide Number Placeholder 6">
            <a:extLst>
              <a:ext uri="{FF2B5EF4-FFF2-40B4-BE49-F238E27FC236}">
                <a16:creationId xmlns:a16="http://schemas.microsoft.com/office/drawing/2014/main" id="{720A2560-8530-94AA-9E7F-F5A56AB4E3D7}"/>
              </a:ext>
            </a:extLst>
          </p:cNvPr>
          <p:cNvSpPr>
            <a:spLocks noGrp="1"/>
          </p:cNvSpPr>
          <p:nvPr>
            <p:ph type="sldNum" sz="quarter" idx="26"/>
          </p:nvPr>
        </p:nvSpPr>
        <p:spPr/>
        <p:txBody>
          <a:bodyPr/>
          <a:lstStyle/>
          <a:p>
            <a:fld id="{F994776A-187E-9540-9EA4-8D5781AB769D}" type="slidenum">
              <a:rPr lang="en-US" smtClean="0"/>
              <a:pPr/>
              <a:t>‹#›</a:t>
            </a:fld>
            <a:endParaRPr lang="en-US"/>
          </a:p>
        </p:txBody>
      </p:sp>
      <p:pic>
        <p:nvPicPr>
          <p:cNvPr id="8" name="Picture 2">
            <a:extLst>
              <a:ext uri="{FF2B5EF4-FFF2-40B4-BE49-F238E27FC236}">
                <a16:creationId xmlns:a16="http://schemas.microsoft.com/office/drawing/2014/main" id="{7AF31650-E388-54F8-9AE5-64910C9556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3303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Collag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446314" y="1542762"/>
            <a:ext cx="2611015"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3344063" y="1542762"/>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6236553" y="1542762"/>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Picture Placeholder 2">
            <a:extLst>
              <a:ext uri="{FF2B5EF4-FFF2-40B4-BE49-F238E27FC236}">
                <a16:creationId xmlns:a16="http://schemas.microsoft.com/office/drawing/2014/main" id="{6223A017-A902-92C1-8A99-7D45B08D860D}"/>
              </a:ext>
            </a:extLst>
          </p:cNvPr>
          <p:cNvSpPr>
            <a:spLocks noGrp="1"/>
          </p:cNvSpPr>
          <p:nvPr>
            <p:ph type="pic" idx="17"/>
          </p:nvPr>
        </p:nvSpPr>
        <p:spPr>
          <a:xfrm>
            <a:off x="9129043" y="1542762"/>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5" name="Picture Placeholder 2">
            <a:extLst>
              <a:ext uri="{FF2B5EF4-FFF2-40B4-BE49-F238E27FC236}">
                <a16:creationId xmlns:a16="http://schemas.microsoft.com/office/drawing/2014/main" id="{FE352EAA-3DC6-450E-518D-B55638975ECE}"/>
              </a:ext>
            </a:extLst>
          </p:cNvPr>
          <p:cNvSpPr>
            <a:spLocks noGrp="1"/>
          </p:cNvSpPr>
          <p:nvPr>
            <p:ph type="pic" idx="18"/>
          </p:nvPr>
        </p:nvSpPr>
        <p:spPr>
          <a:xfrm>
            <a:off x="1843620" y="3651150"/>
            <a:ext cx="2611015"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6" name="Picture Placeholder 2">
            <a:extLst>
              <a:ext uri="{FF2B5EF4-FFF2-40B4-BE49-F238E27FC236}">
                <a16:creationId xmlns:a16="http://schemas.microsoft.com/office/drawing/2014/main" id="{1E5E3807-051E-4D4B-1143-A6B4BDDBB5D8}"/>
              </a:ext>
            </a:extLst>
          </p:cNvPr>
          <p:cNvSpPr>
            <a:spLocks noGrp="1"/>
          </p:cNvSpPr>
          <p:nvPr>
            <p:ph type="pic" idx="19"/>
          </p:nvPr>
        </p:nvSpPr>
        <p:spPr>
          <a:xfrm>
            <a:off x="4741369" y="3651150"/>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7" name="Picture Placeholder 2">
            <a:extLst>
              <a:ext uri="{FF2B5EF4-FFF2-40B4-BE49-F238E27FC236}">
                <a16:creationId xmlns:a16="http://schemas.microsoft.com/office/drawing/2014/main" id="{9659EF4B-6B57-DE2A-B33A-D60A659CFE6D}"/>
              </a:ext>
            </a:extLst>
          </p:cNvPr>
          <p:cNvSpPr>
            <a:spLocks noGrp="1"/>
          </p:cNvSpPr>
          <p:nvPr>
            <p:ph type="pic" idx="20"/>
          </p:nvPr>
        </p:nvSpPr>
        <p:spPr>
          <a:xfrm>
            <a:off x="7633859" y="3651150"/>
            <a:ext cx="2605756" cy="1885677"/>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Slide Number Placeholder 4">
            <a:extLst>
              <a:ext uri="{FF2B5EF4-FFF2-40B4-BE49-F238E27FC236}">
                <a16:creationId xmlns:a16="http://schemas.microsoft.com/office/drawing/2014/main" id="{91B72767-6954-6B12-1677-BE947CE88EB8}"/>
              </a:ext>
            </a:extLst>
          </p:cNvPr>
          <p:cNvSpPr>
            <a:spLocks noGrp="1"/>
          </p:cNvSpPr>
          <p:nvPr>
            <p:ph type="sldNum" sz="quarter" idx="21"/>
          </p:nvPr>
        </p:nvSpPr>
        <p:spPr/>
        <p:txBody>
          <a:bodyPr/>
          <a:lstStyle/>
          <a:p>
            <a:fld id="{F994776A-187E-9540-9EA4-8D5781AB769D}" type="slidenum">
              <a:rPr lang="en-US" smtClean="0"/>
              <a:pPr/>
              <a:t>‹#›</a:t>
            </a:fld>
            <a:endParaRPr lang="en-US"/>
          </a:p>
        </p:txBody>
      </p:sp>
      <p:pic>
        <p:nvPicPr>
          <p:cNvPr id="4" name="Picture 2">
            <a:extLst>
              <a:ext uri="{FF2B5EF4-FFF2-40B4-BE49-F238E27FC236}">
                <a16:creationId xmlns:a16="http://schemas.microsoft.com/office/drawing/2014/main" id="{AC297EAB-60AE-2CA6-7FC1-B2BF3AB1084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31317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with 2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6521986" y="1643073"/>
            <a:ext cx="5212813"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6521986" y="3884037"/>
            <a:ext cx="5212813"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446315" y="1643073"/>
            <a:ext cx="5745165" cy="4307571"/>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467A134D-7A3A-AD4B-91DF-57347E308706}"/>
              </a:ext>
            </a:extLst>
          </p:cNvPr>
          <p:cNvSpPr/>
          <p:nvPr userDrawn="1"/>
        </p:nvSpPr>
        <p:spPr>
          <a:xfrm>
            <a:off x="6521986" y="3395949"/>
            <a:ext cx="5212813"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4581B053-21C8-C0AD-58C7-637A6315D1B2}"/>
              </a:ext>
            </a:extLst>
          </p:cNvPr>
          <p:cNvSpPr>
            <a:spLocks noGrp="1"/>
          </p:cNvSpPr>
          <p:nvPr>
            <p:ph type="body" sz="half" idx="2"/>
          </p:nvPr>
        </p:nvSpPr>
        <p:spPr>
          <a:xfrm>
            <a:off x="6521726" y="3395949"/>
            <a:ext cx="5212943"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Rectangle 16">
            <a:extLst>
              <a:ext uri="{FF2B5EF4-FFF2-40B4-BE49-F238E27FC236}">
                <a16:creationId xmlns:a16="http://schemas.microsoft.com/office/drawing/2014/main" id="{D8B2033E-9DB9-9A2B-D4C5-6D8960838D22}"/>
              </a:ext>
            </a:extLst>
          </p:cNvPr>
          <p:cNvSpPr/>
          <p:nvPr userDrawn="1"/>
        </p:nvSpPr>
        <p:spPr>
          <a:xfrm>
            <a:off x="6521856" y="5636913"/>
            <a:ext cx="5212813"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Text Placeholder 3">
            <a:extLst>
              <a:ext uri="{FF2B5EF4-FFF2-40B4-BE49-F238E27FC236}">
                <a16:creationId xmlns:a16="http://schemas.microsoft.com/office/drawing/2014/main" id="{F02FFCFA-A84F-7535-4A5F-29A5FC646063}"/>
              </a:ext>
            </a:extLst>
          </p:cNvPr>
          <p:cNvSpPr>
            <a:spLocks noGrp="1"/>
          </p:cNvSpPr>
          <p:nvPr>
            <p:ph type="body" sz="half" idx="19"/>
          </p:nvPr>
        </p:nvSpPr>
        <p:spPr>
          <a:xfrm>
            <a:off x="6521726" y="5636913"/>
            <a:ext cx="5212813"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Slide Number Placeholder 3">
            <a:extLst>
              <a:ext uri="{FF2B5EF4-FFF2-40B4-BE49-F238E27FC236}">
                <a16:creationId xmlns:a16="http://schemas.microsoft.com/office/drawing/2014/main" id="{E5C45827-5CB3-E873-7680-6D8C2AAB95D6}"/>
              </a:ext>
            </a:extLst>
          </p:cNvPr>
          <p:cNvSpPr>
            <a:spLocks noGrp="1"/>
          </p:cNvSpPr>
          <p:nvPr>
            <p:ph type="sldNum" sz="quarter" idx="20"/>
          </p:nvPr>
        </p:nvSpPr>
        <p:spPr/>
        <p:txBody>
          <a:bodyPr/>
          <a:lstStyle/>
          <a:p>
            <a:fld id="{F994776A-187E-9540-9EA4-8D5781AB769D}" type="slidenum">
              <a:rPr lang="en-US" smtClean="0"/>
              <a:pPr/>
              <a:t>‹#›</a:t>
            </a:fld>
            <a:endParaRPr lang="en-US"/>
          </a:p>
        </p:txBody>
      </p:sp>
      <p:pic>
        <p:nvPicPr>
          <p:cNvPr id="9" name="Picture 2">
            <a:extLst>
              <a:ext uri="{FF2B5EF4-FFF2-40B4-BE49-F238E27FC236}">
                <a16:creationId xmlns:a16="http://schemas.microsoft.com/office/drawing/2014/main" id="{C87E9216-1A8F-085F-5596-89DFB20E790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527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with 3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6521986" y="1643073"/>
            <a:ext cx="5212813"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9287219" y="3884037"/>
            <a:ext cx="2447580" cy="2055591"/>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6521986" y="3879120"/>
            <a:ext cx="2528916" cy="2055592"/>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446315" y="1643073"/>
            <a:ext cx="5745165" cy="4307571"/>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ECAC4E08-5A51-BF4F-655E-4E54DD771548}"/>
              </a:ext>
            </a:extLst>
          </p:cNvPr>
          <p:cNvSpPr/>
          <p:nvPr userDrawn="1"/>
        </p:nvSpPr>
        <p:spPr>
          <a:xfrm>
            <a:off x="6521986" y="3395949"/>
            <a:ext cx="5212813"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ext Placeholder 3">
            <a:extLst>
              <a:ext uri="{FF2B5EF4-FFF2-40B4-BE49-F238E27FC236}">
                <a16:creationId xmlns:a16="http://schemas.microsoft.com/office/drawing/2014/main" id="{27D80C23-74F3-F853-02BF-83C743039F6E}"/>
              </a:ext>
            </a:extLst>
          </p:cNvPr>
          <p:cNvSpPr>
            <a:spLocks noGrp="1"/>
          </p:cNvSpPr>
          <p:nvPr>
            <p:ph type="body" sz="half" idx="2"/>
          </p:nvPr>
        </p:nvSpPr>
        <p:spPr>
          <a:xfrm>
            <a:off x="6571823" y="3395949"/>
            <a:ext cx="5162846"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Rectangle 6">
            <a:extLst>
              <a:ext uri="{FF2B5EF4-FFF2-40B4-BE49-F238E27FC236}">
                <a16:creationId xmlns:a16="http://schemas.microsoft.com/office/drawing/2014/main" id="{F8F22EB8-4EFD-86A4-8EB8-8A4F1A1AA2DF}"/>
              </a:ext>
            </a:extLst>
          </p:cNvPr>
          <p:cNvSpPr/>
          <p:nvPr userDrawn="1"/>
        </p:nvSpPr>
        <p:spPr>
          <a:xfrm>
            <a:off x="6512818" y="5631997"/>
            <a:ext cx="251233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ext Placeholder 3">
            <a:extLst>
              <a:ext uri="{FF2B5EF4-FFF2-40B4-BE49-F238E27FC236}">
                <a16:creationId xmlns:a16="http://schemas.microsoft.com/office/drawing/2014/main" id="{66A4B2AA-E0AE-18DD-BAA3-AF2A9CA6987A}"/>
              </a:ext>
            </a:extLst>
          </p:cNvPr>
          <p:cNvSpPr>
            <a:spLocks noGrp="1"/>
          </p:cNvSpPr>
          <p:nvPr>
            <p:ph type="body" sz="half" idx="19"/>
          </p:nvPr>
        </p:nvSpPr>
        <p:spPr>
          <a:xfrm>
            <a:off x="6562654" y="5631997"/>
            <a:ext cx="2488248"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5" name="Rectangle 14">
            <a:extLst>
              <a:ext uri="{FF2B5EF4-FFF2-40B4-BE49-F238E27FC236}">
                <a16:creationId xmlns:a16="http://schemas.microsoft.com/office/drawing/2014/main" id="{E18B5CD1-FF93-2C9C-1BFF-73A3CE39E65D}"/>
              </a:ext>
            </a:extLst>
          </p:cNvPr>
          <p:cNvSpPr/>
          <p:nvPr userDrawn="1"/>
        </p:nvSpPr>
        <p:spPr>
          <a:xfrm>
            <a:off x="9287218" y="5641703"/>
            <a:ext cx="2431941"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 Placeholder 3">
            <a:extLst>
              <a:ext uri="{FF2B5EF4-FFF2-40B4-BE49-F238E27FC236}">
                <a16:creationId xmlns:a16="http://schemas.microsoft.com/office/drawing/2014/main" id="{C52272AC-9734-6D60-9441-B5E7B9E4E372}"/>
              </a:ext>
            </a:extLst>
          </p:cNvPr>
          <p:cNvSpPr>
            <a:spLocks noGrp="1"/>
          </p:cNvSpPr>
          <p:nvPr>
            <p:ph type="body" sz="half" idx="20"/>
          </p:nvPr>
        </p:nvSpPr>
        <p:spPr>
          <a:xfrm>
            <a:off x="9337055" y="5641703"/>
            <a:ext cx="2408630" cy="302715"/>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Slide Number Placeholder 12">
            <a:extLst>
              <a:ext uri="{FF2B5EF4-FFF2-40B4-BE49-F238E27FC236}">
                <a16:creationId xmlns:a16="http://schemas.microsoft.com/office/drawing/2014/main" id="{01CBD603-B977-E0E5-7C2E-C0061CD0B72C}"/>
              </a:ext>
            </a:extLst>
          </p:cNvPr>
          <p:cNvSpPr>
            <a:spLocks noGrp="1"/>
          </p:cNvSpPr>
          <p:nvPr>
            <p:ph type="sldNum" sz="quarter" idx="21"/>
          </p:nvPr>
        </p:nvSpPr>
        <p:spPr/>
        <p:txBody>
          <a:bodyPr/>
          <a:lstStyle/>
          <a:p>
            <a:fld id="{F994776A-187E-9540-9EA4-8D5781AB769D}" type="slidenum">
              <a:rPr lang="en-US" smtClean="0"/>
              <a:pPr/>
              <a:t>‹#›</a:t>
            </a:fld>
            <a:endParaRPr lang="en-US"/>
          </a:p>
        </p:txBody>
      </p:sp>
      <p:pic>
        <p:nvPicPr>
          <p:cNvPr id="9" name="Picture 2">
            <a:extLst>
              <a:ext uri="{FF2B5EF4-FFF2-40B4-BE49-F238E27FC236}">
                <a16:creationId xmlns:a16="http://schemas.microsoft.com/office/drawing/2014/main" id="{A7F1900C-EBAA-D81A-8063-47664791EA0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4418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sp>
        <p:nvSpPr>
          <p:cNvPr id="6" name="Title 6">
            <a:extLst>
              <a:ext uri="{FF2B5EF4-FFF2-40B4-BE49-F238E27FC236}">
                <a16:creationId xmlns:a16="http://schemas.microsoft.com/office/drawing/2014/main" id="{B1EEEEC0-D7E4-4DE5-4E3D-FAAD9ABA8990}"/>
              </a:ext>
            </a:extLst>
          </p:cNvPr>
          <p:cNvSpPr>
            <a:spLocks noGrp="1"/>
          </p:cNvSpPr>
          <p:nvPr>
            <p:ph type="title" hasCustomPrompt="1"/>
          </p:nvPr>
        </p:nvSpPr>
        <p:spPr>
          <a:xfrm>
            <a:off x="1023257" y="1812045"/>
            <a:ext cx="7763458" cy="719757"/>
          </a:xfrm>
        </p:spPr>
        <p:txBody>
          <a:bodyPr>
            <a:noAutofit/>
          </a:bodyPr>
          <a:lstStyle>
            <a:lvl1pPr>
              <a:defRPr sz="5400" cap="none">
                <a:solidFill>
                  <a:schemeClr val="tx1"/>
                </a:solidFill>
              </a:defRPr>
            </a:lvl1pPr>
          </a:lstStyle>
          <a:p>
            <a:r>
              <a:rPr lang="en-US"/>
              <a:t>Presentation Title</a:t>
            </a:r>
          </a:p>
        </p:txBody>
      </p:sp>
      <p:sp>
        <p:nvSpPr>
          <p:cNvPr id="9" name="Text Placeholder 8">
            <a:extLst>
              <a:ext uri="{FF2B5EF4-FFF2-40B4-BE49-F238E27FC236}">
                <a16:creationId xmlns:a16="http://schemas.microsoft.com/office/drawing/2014/main" id="{D8EDB9B8-C811-84E9-5F58-0130F3A8050C}"/>
              </a:ext>
            </a:extLst>
          </p:cNvPr>
          <p:cNvSpPr>
            <a:spLocks noGrp="1"/>
          </p:cNvSpPr>
          <p:nvPr>
            <p:ph type="body" sz="quarter" idx="10" hasCustomPrompt="1"/>
          </p:nvPr>
        </p:nvSpPr>
        <p:spPr>
          <a:xfrm>
            <a:off x="1023257" y="2617146"/>
            <a:ext cx="7763458" cy="449263"/>
          </a:xfrm>
        </p:spPr>
        <p:txBody>
          <a:bodyPr>
            <a:noAutofit/>
          </a:bodyPr>
          <a:lstStyle>
            <a:lvl1pPr marL="0" indent="0">
              <a:buFontTx/>
              <a:buNone/>
              <a:defRPr sz="2400" b="1" i="0">
                <a:solidFill>
                  <a:schemeClr val="tx1"/>
                </a:solidFill>
                <a:latin typeface="Acumin Pro Semibold" panose="020B0504020202020204"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Subtitle</a:t>
            </a:r>
          </a:p>
        </p:txBody>
      </p:sp>
      <p:sp>
        <p:nvSpPr>
          <p:cNvPr id="10" name="Text Placeholder 8">
            <a:extLst>
              <a:ext uri="{FF2B5EF4-FFF2-40B4-BE49-F238E27FC236}">
                <a16:creationId xmlns:a16="http://schemas.microsoft.com/office/drawing/2014/main" id="{24BF34A7-30DF-7BD2-A5A2-434BBF6672CA}"/>
              </a:ext>
            </a:extLst>
          </p:cNvPr>
          <p:cNvSpPr>
            <a:spLocks noGrp="1"/>
          </p:cNvSpPr>
          <p:nvPr>
            <p:ph type="body" sz="quarter" idx="11" hasCustomPrompt="1"/>
          </p:nvPr>
        </p:nvSpPr>
        <p:spPr>
          <a:xfrm>
            <a:off x="1023257" y="3148847"/>
            <a:ext cx="7763458" cy="449263"/>
          </a:xfrm>
        </p:spPr>
        <p:txBody>
          <a:bodyPr>
            <a:normAutofit/>
          </a:bodyPr>
          <a:lstStyle>
            <a:lvl1pPr marL="0" indent="0">
              <a:buFontTx/>
              <a:buNone/>
              <a:defRPr sz="1600">
                <a:solidFill>
                  <a:schemeClr val="tx1"/>
                </a:solidFill>
                <a:latin typeface="Acumin Pro" panose="020B0504020202020204"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3/31/23</a:t>
            </a:r>
          </a:p>
        </p:txBody>
      </p:sp>
      <p:sp>
        <p:nvSpPr>
          <p:cNvPr id="3" name="Slide Number Placeholder 2">
            <a:extLst>
              <a:ext uri="{FF2B5EF4-FFF2-40B4-BE49-F238E27FC236}">
                <a16:creationId xmlns:a16="http://schemas.microsoft.com/office/drawing/2014/main" id="{BDC8F108-1702-5F20-3D95-B2102374CAB1}"/>
              </a:ext>
            </a:extLst>
          </p:cNvPr>
          <p:cNvSpPr>
            <a:spLocks noGrp="1"/>
          </p:cNvSpPr>
          <p:nvPr>
            <p:ph type="sldNum" sz="quarter" idx="12"/>
          </p:nvPr>
        </p:nvSpPr>
        <p:spPr/>
        <p:txBody>
          <a:bodyPr/>
          <a:lstStyle/>
          <a:p>
            <a:fld id="{F994776A-187E-9540-9EA4-8D5781AB769D}" type="slidenum">
              <a:rPr lang="en-US" smtClean="0"/>
              <a:pPr/>
              <a:t>‹#›</a:t>
            </a:fld>
            <a:endParaRPr lang="en-US"/>
          </a:p>
        </p:txBody>
      </p:sp>
      <p:pic>
        <p:nvPicPr>
          <p:cNvPr id="4" name="Picture 2">
            <a:extLst>
              <a:ext uri="{FF2B5EF4-FFF2-40B4-BE49-F238E27FC236}">
                <a16:creationId xmlns:a16="http://schemas.microsoft.com/office/drawing/2014/main" id="{E4CFA9E7-7538-3E2F-C153-0158206399F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34143" y="5829397"/>
            <a:ext cx="4318000" cy="46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9252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 3 Blocks - Bla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CFF414-FA47-F7EC-7EFB-7073E26BB831}"/>
              </a:ext>
            </a:extLst>
          </p:cNvPr>
          <p:cNvSpPr/>
          <p:nvPr userDrawn="1"/>
        </p:nvSpPr>
        <p:spPr>
          <a:xfrm>
            <a:off x="7938475" y="1315894"/>
            <a:ext cx="3319531"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13C0F4F-1E76-E3A4-E5AA-8FA79C7C69FB}"/>
              </a:ext>
            </a:extLst>
          </p:cNvPr>
          <p:cNvSpPr/>
          <p:nvPr userDrawn="1"/>
        </p:nvSpPr>
        <p:spPr>
          <a:xfrm>
            <a:off x="4420956" y="1315895"/>
            <a:ext cx="3319531"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7105CB-DECE-0616-2A57-776784CFC1CB}"/>
              </a:ext>
            </a:extLst>
          </p:cNvPr>
          <p:cNvSpPr/>
          <p:nvPr userDrawn="1"/>
        </p:nvSpPr>
        <p:spPr>
          <a:xfrm>
            <a:off x="903437" y="1315896"/>
            <a:ext cx="3319531"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1813FE17-B697-FB87-4ED6-D832D798E901}"/>
              </a:ext>
            </a:extLst>
          </p:cNvPr>
          <p:cNvSpPr>
            <a:spLocks noGrp="1"/>
          </p:cNvSpPr>
          <p:nvPr>
            <p:ph type="body" sz="quarter" idx="10" hasCustomPrompt="1"/>
          </p:nvPr>
        </p:nvSpPr>
        <p:spPr>
          <a:xfrm>
            <a:off x="903506" y="1436468"/>
            <a:ext cx="3319462" cy="339561"/>
          </a:xfrm>
        </p:spPr>
        <p:txBody>
          <a:bodyPr>
            <a:noAutofit/>
          </a:bodyPr>
          <a:lstStyle>
            <a:lvl1pPr marL="0" indent="0" algn="ctr" fontAlgn="ctr">
              <a:spcBef>
                <a:spcPts val="0"/>
              </a:spcBef>
              <a:buFontTx/>
              <a:buNone/>
              <a:defRPr sz="1800" b="1" i="0" baseline="0">
                <a:solidFill>
                  <a:schemeClr val="bg1"/>
                </a:solidFill>
                <a:latin typeface="Acumin Pro Condensed Semibold" panose="020B0506020202020204" pitchFamily="34" charset="77"/>
              </a:defRPr>
            </a:lvl1pPr>
          </a:lstStyle>
          <a:p>
            <a:pPr lvl="0"/>
            <a:r>
              <a:rPr lang="en-US"/>
              <a:t>Click to edit Subhead</a:t>
            </a:r>
          </a:p>
        </p:txBody>
      </p:sp>
      <p:sp>
        <p:nvSpPr>
          <p:cNvPr id="11" name="Picture Placeholder 10">
            <a:extLst>
              <a:ext uri="{FF2B5EF4-FFF2-40B4-BE49-F238E27FC236}">
                <a16:creationId xmlns:a16="http://schemas.microsoft.com/office/drawing/2014/main" id="{8B65CB9D-AA49-05C2-2100-C63D32C82B85}"/>
              </a:ext>
            </a:extLst>
          </p:cNvPr>
          <p:cNvSpPr>
            <a:spLocks noGrp="1"/>
          </p:cNvSpPr>
          <p:nvPr>
            <p:ph type="pic" sz="quarter" idx="12"/>
          </p:nvPr>
        </p:nvSpPr>
        <p:spPr>
          <a:xfrm>
            <a:off x="1101943" y="4045824"/>
            <a:ext cx="2951163" cy="1555750"/>
          </a:xfrm>
        </p:spPr>
        <p:txBody>
          <a:bodyPr/>
          <a:lstStyle>
            <a:lvl1pPr marL="0" indent="0">
              <a:buNone/>
              <a:defRPr/>
            </a:lvl1pPr>
          </a:lstStyle>
          <a:p>
            <a:r>
              <a:rPr lang="en-US"/>
              <a:t>Click icon to add picture</a:t>
            </a:r>
          </a:p>
        </p:txBody>
      </p:sp>
      <p:sp>
        <p:nvSpPr>
          <p:cNvPr id="17" name="Text Placeholder 6">
            <a:extLst>
              <a:ext uri="{FF2B5EF4-FFF2-40B4-BE49-F238E27FC236}">
                <a16:creationId xmlns:a16="http://schemas.microsoft.com/office/drawing/2014/main" id="{43204028-135E-83A2-B94A-693154F531B4}"/>
              </a:ext>
            </a:extLst>
          </p:cNvPr>
          <p:cNvSpPr>
            <a:spLocks noGrp="1"/>
          </p:cNvSpPr>
          <p:nvPr>
            <p:ph type="body" sz="quarter" idx="13" hasCustomPrompt="1"/>
          </p:nvPr>
        </p:nvSpPr>
        <p:spPr>
          <a:xfrm>
            <a:off x="4421284" y="1436468"/>
            <a:ext cx="3319462" cy="339561"/>
          </a:xfrm>
        </p:spPr>
        <p:txBody>
          <a:bodyPr>
            <a:noAutofit/>
          </a:bodyPr>
          <a:lstStyle>
            <a:lvl1pPr marL="0" indent="0" algn="ctr" fontAlgn="ctr">
              <a:spcBef>
                <a:spcPts val="0"/>
              </a:spcBef>
              <a:buFontTx/>
              <a:buNone/>
              <a:defRPr sz="1800" b="1" i="0" baseline="0">
                <a:solidFill>
                  <a:schemeClr val="bg1"/>
                </a:solidFill>
                <a:latin typeface="Acumin Pro Condensed Semibold" panose="020B0506020202020204" pitchFamily="34" charset="77"/>
              </a:defRPr>
            </a:lvl1pPr>
          </a:lstStyle>
          <a:p>
            <a:pPr lvl="0"/>
            <a:r>
              <a:rPr lang="en-US"/>
              <a:t>Click to edit Subhead</a:t>
            </a:r>
          </a:p>
        </p:txBody>
      </p:sp>
      <p:sp>
        <p:nvSpPr>
          <p:cNvPr id="19" name="Picture Placeholder 10">
            <a:extLst>
              <a:ext uri="{FF2B5EF4-FFF2-40B4-BE49-F238E27FC236}">
                <a16:creationId xmlns:a16="http://schemas.microsoft.com/office/drawing/2014/main" id="{D4E810FD-2D00-764A-B144-B235C21E32F6}"/>
              </a:ext>
            </a:extLst>
          </p:cNvPr>
          <p:cNvSpPr>
            <a:spLocks noGrp="1"/>
          </p:cNvSpPr>
          <p:nvPr>
            <p:ph type="pic" sz="quarter" idx="15"/>
          </p:nvPr>
        </p:nvSpPr>
        <p:spPr>
          <a:xfrm>
            <a:off x="4619721" y="4045824"/>
            <a:ext cx="2951163" cy="1555750"/>
          </a:xfrm>
        </p:spPr>
        <p:txBody>
          <a:bodyPr/>
          <a:lstStyle>
            <a:lvl1pPr marL="0" indent="0">
              <a:buNone/>
              <a:defRPr/>
            </a:lvl1pPr>
          </a:lstStyle>
          <a:p>
            <a:r>
              <a:rPr lang="en-US"/>
              <a:t>Click icon to add picture</a:t>
            </a:r>
          </a:p>
        </p:txBody>
      </p:sp>
      <p:sp>
        <p:nvSpPr>
          <p:cNvPr id="21" name="Text Placeholder 6">
            <a:extLst>
              <a:ext uri="{FF2B5EF4-FFF2-40B4-BE49-F238E27FC236}">
                <a16:creationId xmlns:a16="http://schemas.microsoft.com/office/drawing/2014/main" id="{0A71EF50-386A-A3B9-93FB-6EF179A4EE47}"/>
              </a:ext>
            </a:extLst>
          </p:cNvPr>
          <p:cNvSpPr>
            <a:spLocks noGrp="1"/>
          </p:cNvSpPr>
          <p:nvPr>
            <p:ph type="body" sz="quarter" idx="16" hasCustomPrompt="1"/>
          </p:nvPr>
        </p:nvSpPr>
        <p:spPr>
          <a:xfrm>
            <a:off x="7938803" y="1433918"/>
            <a:ext cx="3319462" cy="339561"/>
          </a:xfrm>
        </p:spPr>
        <p:txBody>
          <a:bodyPr>
            <a:noAutofit/>
          </a:bodyPr>
          <a:lstStyle>
            <a:lvl1pPr marL="0" indent="0" algn="ctr" fontAlgn="ctr">
              <a:spcBef>
                <a:spcPts val="0"/>
              </a:spcBef>
              <a:buFontTx/>
              <a:buNone/>
              <a:defRPr sz="1800" b="1" i="0" baseline="0">
                <a:solidFill>
                  <a:schemeClr val="bg1"/>
                </a:solidFill>
                <a:latin typeface="Acumin Pro Condensed Semibold" panose="020B0506020202020204" pitchFamily="34" charset="77"/>
              </a:defRPr>
            </a:lvl1pPr>
          </a:lstStyle>
          <a:p>
            <a:pPr lvl="0"/>
            <a:r>
              <a:rPr lang="en-US"/>
              <a:t>Click to edit Subhead</a:t>
            </a:r>
          </a:p>
        </p:txBody>
      </p:sp>
      <p:sp>
        <p:nvSpPr>
          <p:cNvPr id="23" name="Picture Placeholder 10">
            <a:extLst>
              <a:ext uri="{FF2B5EF4-FFF2-40B4-BE49-F238E27FC236}">
                <a16:creationId xmlns:a16="http://schemas.microsoft.com/office/drawing/2014/main" id="{6AE17ED9-FDD9-34C3-1F7D-9A8EA4C4B40E}"/>
              </a:ext>
            </a:extLst>
          </p:cNvPr>
          <p:cNvSpPr>
            <a:spLocks noGrp="1"/>
          </p:cNvSpPr>
          <p:nvPr>
            <p:ph type="pic" sz="quarter" idx="18"/>
          </p:nvPr>
        </p:nvSpPr>
        <p:spPr>
          <a:xfrm>
            <a:off x="8137240" y="4043274"/>
            <a:ext cx="2951163" cy="1555750"/>
          </a:xfrm>
        </p:spPr>
        <p:txBody>
          <a:bodyPr/>
          <a:lstStyle>
            <a:lvl1pPr marL="0" indent="0">
              <a:buNone/>
              <a:defRPr b="1"/>
            </a:lvl1pPr>
          </a:lstStyle>
          <a:p>
            <a:r>
              <a:rPr lang="en-US"/>
              <a:t>Click icon to add picture</a:t>
            </a:r>
          </a:p>
        </p:txBody>
      </p:sp>
      <p:sp>
        <p:nvSpPr>
          <p:cNvPr id="16" name="Title 15">
            <a:extLst>
              <a:ext uri="{FF2B5EF4-FFF2-40B4-BE49-F238E27FC236}">
                <a16:creationId xmlns:a16="http://schemas.microsoft.com/office/drawing/2014/main" id="{77D3ED32-45F9-B948-371F-67E8465B2438}"/>
              </a:ext>
            </a:extLst>
          </p:cNvPr>
          <p:cNvSpPr>
            <a:spLocks noGrp="1"/>
          </p:cNvSpPr>
          <p:nvPr>
            <p:ph type="title"/>
          </p:nvPr>
        </p:nvSpPr>
        <p:spPr/>
        <p:txBody>
          <a:bodyPr/>
          <a:lstStyle/>
          <a:p>
            <a:r>
              <a:rPr lang="en-US"/>
              <a:t>Click to edit Master title style</a:t>
            </a:r>
          </a:p>
        </p:txBody>
      </p:sp>
      <p:sp>
        <p:nvSpPr>
          <p:cNvPr id="2" name="Text Placeholder 3">
            <a:extLst>
              <a:ext uri="{FF2B5EF4-FFF2-40B4-BE49-F238E27FC236}">
                <a16:creationId xmlns:a16="http://schemas.microsoft.com/office/drawing/2014/main" id="{140B5B1B-89D1-9945-6AB1-0D9B2E27009A}"/>
              </a:ext>
            </a:extLst>
          </p:cNvPr>
          <p:cNvSpPr>
            <a:spLocks noGrp="1"/>
          </p:cNvSpPr>
          <p:nvPr>
            <p:ph type="body" sz="half" idx="2" hasCustomPrompt="1"/>
          </p:nvPr>
        </p:nvSpPr>
        <p:spPr>
          <a:xfrm>
            <a:off x="1087907" y="2065260"/>
            <a:ext cx="2950589" cy="1691333"/>
          </a:xfrm>
        </p:spPr>
        <p:txBody>
          <a:bodyPr>
            <a:normAutofit/>
          </a:bodyPr>
          <a:lstStyle>
            <a:lvl1pPr marL="0" indent="0">
              <a:buNone/>
              <a:defRPr sz="1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8" name="Text Placeholder 3">
            <a:extLst>
              <a:ext uri="{FF2B5EF4-FFF2-40B4-BE49-F238E27FC236}">
                <a16:creationId xmlns:a16="http://schemas.microsoft.com/office/drawing/2014/main" id="{CCAB75A6-8C36-AD93-09A1-D377BF55C686}"/>
              </a:ext>
            </a:extLst>
          </p:cNvPr>
          <p:cNvSpPr>
            <a:spLocks noGrp="1"/>
          </p:cNvSpPr>
          <p:nvPr>
            <p:ph type="body" sz="half" idx="20" hasCustomPrompt="1"/>
          </p:nvPr>
        </p:nvSpPr>
        <p:spPr>
          <a:xfrm>
            <a:off x="4605427" y="2065259"/>
            <a:ext cx="2950589" cy="1691333"/>
          </a:xfrm>
        </p:spPr>
        <p:txBody>
          <a:bodyPr>
            <a:normAutofit/>
          </a:bodyPr>
          <a:lstStyle>
            <a:lvl1pPr marL="0" indent="0">
              <a:buNone/>
              <a:defRPr sz="1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10" name="Text Placeholder 3">
            <a:extLst>
              <a:ext uri="{FF2B5EF4-FFF2-40B4-BE49-F238E27FC236}">
                <a16:creationId xmlns:a16="http://schemas.microsoft.com/office/drawing/2014/main" id="{9BFCE088-E342-EDAD-213D-39C8B8D85057}"/>
              </a:ext>
            </a:extLst>
          </p:cNvPr>
          <p:cNvSpPr>
            <a:spLocks noGrp="1"/>
          </p:cNvSpPr>
          <p:nvPr>
            <p:ph type="body" sz="half" idx="21" hasCustomPrompt="1"/>
          </p:nvPr>
        </p:nvSpPr>
        <p:spPr>
          <a:xfrm>
            <a:off x="8122945" y="2065259"/>
            <a:ext cx="2950589" cy="1691333"/>
          </a:xfrm>
        </p:spPr>
        <p:txBody>
          <a:bodyPr>
            <a:normAutofit/>
          </a:bodyPr>
          <a:lstStyle>
            <a:lvl1pPr marL="0" indent="0">
              <a:buNone/>
              <a:defRPr sz="14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9" name="Slide Number Placeholder 8">
            <a:extLst>
              <a:ext uri="{FF2B5EF4-FFF2-40B4-BE49-F238E27FC236}">
                <a16:creationId xmlns:a16="http://schemas.microsoft.com/office/drawing/2014/main" id="{3752A11A-CEFD-01B7-2324-466BE85E97BA}"/>
              </a:ext>
            </a:extLst>
          </p:cNvPr>
          <p:cNvSpPr>
            <a:spLocks noGrp="1"/>
          </p:cNvSpPr>
          <p:nvPr>
            <p:ph type="sldNum" sz="quarter" idx="22"/>
          </p:nvPr>
        </p:nvSpPr>
        <p:spPr/>
        <p:txBody>
          <a:bodyPr/>
          <a:lstStyle/>
          <a:p>
            <a:fld id="{F994776A-187E-9540-9EA4-8D5781AB769D}" type="slidenum">
              <a:rPr lang="en-US" smtClean="0"/>
              <a:pPr/>
              <a:t>‹#›</a:t>
            </a:fld>
            <a:endParaRPr lang="en-US"/>
          </a:p>
        </p:txBody>
      </p:sp>
      <p:pic>
        <p:nvPicPr>
          <p:cNvPr id="12" name="Picture 2">
            <a:extLst>
              <a:ext uri="{FF2B5EF4-FFF2-40B4-BE49-F238E27FC236}">
                <a16:creationId xmlns:a16="http://schemas.microsoft.com/office/drawing/2014/main" id="{F1D30E38-DCA5-D7B3-D3F6-C20A366C60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7126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 3 Blocks - Go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98D576-4759-5408-883D-2E56D9D0F603}"/>
              </a:ext>
            </a:extLst>
          </p:cNvPr>
          <p:cNvSpPr/>
          <p:nvPr userDrawn="1"/>
        </p:nvSpPr>
        <p:spPr>
          <a:xfrm>
            <a:off x="7938216" y="1315892"/>
            <a:ext cx="3319531"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C44A1A-1D1D-F2D9-8EC1-EFF25EBA1FB0}"/>
              </a:ext>
            </a:extLst>
          </p:cNvPr>
          <p:cNvSpPr/>
          <p:nvPr userDrawn="1"/>
        </p:nvSpPr>
        <p:spPr>
          <a:xfrm>
            <a:off x="4420697" y="1315893"/>
            <a:ext cx="3319531"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38D75A-DD50-6C6E-0A9D-7F77E72C780A}"/>
              </a:ext>
            </a:extLst>
          </p:cNvPr>
          <p:cNvSpPr/>
          <p:nvPr userDrawn="1"/>
        </p:nvSpPr>
        <p:spPr>
          <a:xfrm>
            <a:off x="903178" y="1315894"/>
            <a:ext cx="3319531"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Text Placeholder 6">
            <a:extLst>
              <a:ext uri="{FF2B5EF4-FFF2-40B4-BE49-F238E27FC236}">
                <a16:creationId xmlns:a16="http://schemas.microsoft.com/office/drawing/2014/main" id="{876A1563-09E6-06B6-EC4A-8E309CC57B11}"/>
              </a:ext>
            </a:extLst>
          </p:cNvPr>
          <p:cNvSpPr>
            <a:spLocks noGrp="1"/>
          </p:cNvSpPr>
          <p:nvPr>
            <p:ph type="body" sz="quarter" idx="10" hasCustomPrompt="1"/>
          </p:nvPr>
        </p:nvSpPr>
        <p:spPr>
          <a:xfrm>
            <a:off x="903247" y="1436466"/>
            <a:ext cx="3319462" cy="339561"/>
          </a:xfrm>
        </p:spPr>
        <p:txBody>
          <a:bodyPr>
            <a:noAutofit/>
          </a:bodyPr>
          <a:lstStyle>
            <a:lvl1pPr marL="0" indent="0" algn="ctr" fontAlgn="t">
              <a:spcBef>
                <a:spcPts val="0"/>
              </a:spcBef>
              <a:buFontTx/>
              <a:buNone/>
              <a:defRPr sz="1800" b="1" i="0" baseline="0">
                <a:solidFill>
                  <a:schemeClr val="tx1"/>
                </a:solidFill>
                <a:latin typeface="Acumin Pro Condensed Semibold" panose="020B0506020202020204" pitchFamily="34" charset="77"/>
              </a:defRPr>
            </a:lvl1pPr>
          </a:lstStyle>
          <a:p>
            <a:pPr lvl="0"/>
            <a:r>
              <a:rPr lang="en-US"/>
              <a:t>Click to edit Subhead</a:t>
            </a:r>
          </a:p>
        </p:txBody>
      </p:sp>
      <p:sp>
        <p:nvSpPr>
          <p:cNvPr id="22" name="Text Placeholder 6">
            <a:extLst>
              <a:ext uri="{FF2B5EF4-FFF2-40B4-BE49-F238E27FC236}">
                <a16:creationId xmlns:a16="http://schemas.microsoft.com/office/drawing/2014/main" id="{AF401EC8-7352-A985-133C-726A718A9E9A}"/>
              </a:ext>
            </a:extLst>
          </p:cNvPr>
          <p:cNvSpPr>
            <a:spLocks noGrp="1"/>
          </p:cNvSpPr>
          <p:nvPr>
            <p:ph type="body" sz="quarter" idx="13" hasCustomPrompt="1"/>
          </p:nvPr>
        </p:nvSpPr>
        <p:spPr>
          <a:xfrm>
            <a:off x="4421025" y="1436466"/>
            <a:ext cx="3319462" cy="339561"/>
          </a:xfrm>
        </p:spPr>
        <p:txBody>
          <a:bodyPr>
            <a:noAutofit/>
          </a:bodyPr>
          <a:lstStyle>
            <a:lvl1pPr marL="0" indent="0" algn="ctr" fontAlgn="t">
              <a:spcBef>
                <a:spcPts val="0"/>
              </a:spcBef>
              <a:buFontTx/>
              <a:buNone/>
              <a:defRPr sz="1800" b="1" i="0" baseline="0">
                <a:solidFill>
                  <a:schemeClr val="tx1"/>
                </a:solidFill>
                <a:latin typeface="Acumin Pro Condensed Semibold" panose="020B0506020202020204" pitchFamily="34" charset="77"/>
              </a:defRPr>
            </a:lvl1pPr>
          </a:lstStyle>
          <a:p>
            <a:pPr lvl="0"/>
            <a:r>
              <a:rPr lang="en-US"/>
              <a:t>Click to edit Subhead</a:t>
            </a:r>
          </a:p>
        </p:txBody>
      </p:sp>
      <p:sp>
        <p:nvSpPr>
          <p:cNvPr id="26" name="Text Placeholder 6">
            <a:extLst>
              <a:ext uri="{FF2B5EF4-FFF2-40B4-BE49-F238E27FC236}">
                <a16:creationId xmlns:a16="http://schemas.microsoft.com/office/drawing/2014/main" id="{71A04C69-EC92-81B2-FCD5-39464C669BEB}"/>
              </a:ext>
            </a:extLst>
          </p:cNvPr>
          <p:cNvSpPr>
            <a:spLocks noGrp="1"/>
          </p:cNvSpPr>
          <p:nvPr>
            <p:ph type="body" sz="quarter" idx="16" hasCustomPrompt="1"/>
          </p:nvPr>
        </p:nvSpPr>
        <p:spPr>
          <a:xfrm>
            <a:off x="7938544" y="1433916"/>
            <a:ext cx="3319462" cy="339561"/>
          </a:xfrm>
        </p:spPr>
        <p:txBody>
          <a:bodyPr>
            <a:noAutofit/>
          </a:bodyPr>
          <a:lstStyle>
            <a:lvl1pPr marL="0" indent="0" algn="ctr" fontAlgn="t">
              <a:spcBef>
                <a:spcPts val="0"/>
              </a:spcBef>
              <a:buFontTx/>
              <a:buNone/>
              <a:defRPr sz="1800" b="1" i="0" baseline="0">
                <a:solidFill>
                  <a:schemeClr val="tx1"/>
                </a:solidFill>
                <a:latin typeface="Acumin Pro Condensed Semibold" panose="020B0506020202020204" pitchFamily="34" charset="77"/>
              </a:defRPr>
            </a:lvl1pPr>
          </a:lstStyle>
          <a:p>
            <a:pPr lvl="0"/>
            <a:r>
              <a:rPr lang="en-US"/>
              <a:t>Click to edit Subhead</a:t>
            </a:r>
          </a:p>
        </p:txBody>
      </p:sp>
      <p:sp>
        <p:nvSpPr>
          <p:cNvPr id="30" name="Text Placeholder 3">
            <a:extLst>
              <a:ext uri="{FF2B5EF4-FFF2-40B4-BE49-F238E27FC236}">
                <a16:creationId xmlns:a16="http://schemas.microsoft.com/office/drawing/2014/main" id="{AE5BF8CB-9477-F598-75C4-6F35D608B35B}"/>
              </a:ext>
            </a:extLst>
          </p:cNvPr>
          <p:cNvSpPr>
            <a:spLocks noGrp="1"/>
          </p:cNvSpPr>
          <p:nvPr>
            <p:ph type="body" sz="half" idx="2" hasCustomPrompt="1"/>
          </p:nvPr>
        </p:nvSpPr>
        <p:spPr>
          <a:xfrm>
            <a:off x="1101684" y="2040670"/>
            <a:ext cx="2951163" cy="1691333"/>
          </a:xfrm>
        </p:spPr>
        <p:txBody>
          <a:bodyPr>
            <a:normAutofit/>
          </a:bodyPr>
          <a:lstStyle>
            <a:lvl1pPr marL="0" indent="0">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31" name="Text Placeholder 3">
            <a:extLst>
              <a:ext uri="{FF2B5EF4-FFF2-40B4-BE49-F238E27FC236}">
                <a16:creationId xmlns:a16="http://schemas.microsoft.com/office/drawing/2014/main" id="{AE6CE746-1703-63A8-BBD4-546AD104E27E}"/>
              </a:ext>
            </a:extLst>
          </p:cNvPr>
          <p:cNvSpPr>
            <a:spLocks noGrp="1"/>
          </p:cNvSpPr>
          <p:nvPr>
            <p:ph type="body" sz="half" idx="24" hasCustomPrompt="1"/>
          </p:nvPr>
        </p:nvSpPr>
        <p:spPr>
          <a:xfrm>
            <a:off x="4604880" y="2065258"/>
            <a:ext cx="2951163" cy="1691333"/>
          </a:xfrm>
        </p:spPr>
        <p:txBody>
          <a:bodyPr>
            <a:normAutofit/>
          </a:bodyPr>
          <a:lstStyle>
            <a:lvl1pPr marL="0" indent="0">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33" name="Picture Placeholder 10">
            <a:extLst>
              <a:ext uri="{FF2B5EF4-FFF2-40B4-BE49-F238E27FC236}">
                <a16:creationId xmlns:a16="http://schemas.microsoft.com/office/drawing/2014/main" id="{53952BA5-2190-5106-0EBD-DA1D15EFBB9D}"/>
              </a:ext>
            </a:extLst>
          </p:cNvPr>
          <p:cNvSpPr>
            <a:spLocks noGrp="1"/>
          </p:cNvSpPr>
          <p:nvPr>
            <p:ph type="pic" sz="quarter" idx="12"/>
          </p:nvPr>
        </p:nvSpPr>
        <p:spPr>
          <a:xfrm>
            <a:off x="1101684" y="4045822"/>
            <a:ext cx="2951163" cy="1555750"/>
          </a:xfrm>
        </p:spPr>
        <p:txBody>
          <a:bodyPr/>
          <a:lstStyle>
            <a:lvl1pPr marL="0" indent="0">
              <a:buNone/>
              <a:defRPr/>
            </a:lvl1pPr>
          </a:lstStyle>
          <a:p>
            <a:r>
              <a:rPr lang="en-US"/>
              <a:t>Click icon to add picture</a:t>
            </a:r>
          </a:p>
        </p:txBody>
      </p:sp>
      <p:sp>
        <p:nvSpPr>
          <p:cNvPr id="34" name="Picture Placeholder 10">
            <a:extLst>
              <a:ext uri="{FF2B5EF4-FFF2-40B4-BE49-F238E27FC236}">
                <a16:creationId xmlns:a16="http://schemas.microsoft.com/office/drawing/2014/main" id="{835FE666-CADC-4DB4-80A4-BFD9823DE051}"/>
              </a:ext>
            </a:extLst>
          </p:cNvPr>
          <p:cNvSpPr>
            <a:spLocks noGrp="1"/>
          </p:cNvSpPr>
          <p:nvPr>
            <p:ph type="pic" sz="quarter" idx="15"/>
          </p:nvPr>
        </p:nvSpPr>
        <p:spPr>
          <a:xfrm>
            <a:off x="4619462" y="4045822"/>
            <a:ext cx="2951163" cy="1555750"/>
          </a:xfrm>
        </p:spPr>
        <p:txBody>
          <a:bodyPr/>
          <a:lstStyle>
            <a:lvl1pPr marL="0" indent="0">
              <a:buNone/>
              <a:defRPr/>
            </a:lvl1pPr>
          </a:lstStyle>
          <a:p>
            <a:r>
              <a:rPr lang="en-US"/>
              <a:t>Click icon to add picture</a:t>
            </a:r>
          </a:p>
        </p:txBody>
      </p:sp>
      <p:sp>
        <p:nvSpPr>
          <p:cNvPr id="35" name="Picture Placeholder 10">
            <a:extLst>
              <a:ext uri="{FF2B5EF4-FFF2-40B4-BE49-F238E27FC236}">
                <a16:creationId xmlns:a16="http://schemas.microsoft.com/office/drawing/2014/main" id="{AECA5017-0E7C-4957-02B2-65FA6C1F6E5F}"/>
              </a:ext>
            </a:extLst>
          </p:cNvPr>
          <p:cNvSpPr>
            <a:spLocks noGrp="1"/>
          </p:cNvSpPr>
          <p:nvPr>
            <p:ph type="pic" sz="quarter" idx="18"/>
          </p:nvPr>
        </p:nvSpPr>
        <p:spPr>
          <a:xfrm>
            <a:off x="8136981" y="4043272"/>
            <a:ext cx="2951163" cy="1555750"/>
          </a:xfrm>
        </p:spPr>
        <p:txBody>
          <a:bodyPr/>
          <a:lstStyle>
            <a:lvl1pPr marL="0" indent="0">
              <a:buNone/>
              <a:defRPr b="1"/>
            </a:lvl1pPr>
          </a:lstStyle>
          <a:p>
            <a:r>
              <a:rPr lang="en-US"/>
              <a:t>Click icon to add picture</a:t>
            </a:r>
          </a:p>
        </p:txBody>
      </p:sp>
      <p:sp>
        <p:nvSpPr>
          <p:cNvPr id="36" name="Text Placeholder 3">
            <a:extLst>
              <a:ext uri="{FF2B5EF4-FFF2-40B4-BE49-F238E27FC236}">
                <a16:creationId xmlns:a16="http://schemas.microsoft.com/office/drawing/2014/main" id="{9F4CE92C-83FA-CA44-69CB-E6229E144199}"/>
              </a:ext>
            </a:extLst>
          </p:cNvPr>
          <p:cNvSpPr>
            <a:spLocks noGrp="1"/>
          </p:cNvSpPr>
          <p:nvPr>
            <p:ph type="body" sz="half" idx="25" hasCustomPrompt="1"/>
          </p:nvPr>
        </p:nvSpPr>
        <p:spPr>
          <a:xfrm>
            <a:off x="8129414" y="2071424"/>
            <a:ext cx="2951163" cy="1691333"/>
          </a:xfrm>
        </p:spPr>
        <p:txBody>
          <a:bodyPr>
            <a:normAutofit/>
          </a:bodyPr>
          <a:lstStyle>
            <a:lvl1pPr marL="0" indent="0">
              <a:buNone/>
              <a:defRPr sz="14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body copy.</a:t>
            </a:r>
          </a:p>
        </p:txBody>
      </p:sp>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sp>
        <p:nvSpPr>
          <p:cNvPr id="2" name="Slide Number Placeholder 1">
            <a:extLst>
              <a:ext uri="{FF2B5EF4-FFF2-40B4-BE49-F238E27FC236}">
                <a16:creationId xmlns:a16="http://schemas.microsoft.com/office/drawing/2014/main" id="{4C556C0F-0FF4-1816-A9DC-60D03FBFCE53}"/>
              </a:ext>
            </a:extLst>
          </p:cNvPr>
          <p:cNvSpPr>
            <a:spLocks noGrp="1"/>
          </p:cNvSpPr>
          <p:nvPr>
            <p:ph type="sldNum" sz="quarter" idx="26"/>
          </p:nvPr>
        </p:nvSpPr>
        <p:spPr/>
        <p:txBody>
          <a:bodyPr/>
          <a:lstStyle/>
          <a:p>
            <a:fld id="{F994776A-187E-9540-9EA4-8D5781AB769D}" type="slidenum">
              <a:rPr lang="en-US" smtClean="0"/>
              <a:pPr/>
              <a:t>‹#›</a:t>
            </a:fld>
            <a:endParaRPr lang="en-US"/>
          </a:p>
        </p:txBody>
      </p:sp>
      <p:pic>
        <p:nvPicPr>
          <p:cNvPr id="4" name="Picture 2">
            <a:extLst>
              <a:ext uri="{FF2B5EF4-FFF2-40B4-BE49-F238E27FC236}">
                <a16:creationId xmlns:a16="http://schemas.microsoft.com/office/drawing/2014/main" id="{3ED305B7-F98B-EB39-4331-AD7D293F0E8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946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 5 Color Blocks">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sp>
        <p:nvSpPr>
          <p:cNvPr id="2" name="Rectangle 1">
            <a:extLst>
              <a:ext uri="{FF2B5EF4-FFF2-40B4-BE49-F238E27FC236}">
                <a16:creationId xmlns:a16="http://schemas.microsoft.com/office/drawing/2014/main" id="{C979A34A-6A6B-FC98-1EC8-8347FAB1A48F}"/>
              </a:ext>
            </a:extLst>
          </p:cNvPr>
          <p:cNvSpPr/>
          <p:nvPr userDrawn="1"/>
        </p:nvSpPr>
        <p:spPr>
          <a:xfrm>
            <a:off x="1008584" y="1660596"/>
            <a:ext cx="1918020" cy="436418"/>
          </a:xfrm>
          <a:prstGeom prst="rect">
            <a:avLst/>
          </a:prstGeom>
          <a:solidFill>
            <a:schemeClr val="tx2"/>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3C3F2A76-73C1-7478-1C52-F70D9B50BC0A}"/>
              </a:ext>
            </a:extLst>
          </p:cNvPr>
          <p:cNvSpPr/>
          <p:nvPr userDrawn="1"/>
        </p:nvSpPr>
        <p:spPr>
          <a:xfrm>
            <a:off x="1011339" y="2160555"/>
            <a:ext cx="1915265" cy="3233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19" name="Rectangle 18">
            <a:extLst>
              <a:ext uri="{FF2B5EF4-FFF2-40B4-BE49-F238E27FC236}">
                <a16:creationId xmlns:a16="http://schemas.microsoft.com/office/drawing/2014/main" id="{3B6525D0-8078-E003-46A7-FFCB83C221E0}"/>
              </a:ext>
            </a:extLst>
          </p:cNvPr>
          <p:cNvSpPr/>
          <p:nvPr userDrawn="1"/>
        </p:nvSpPr>
        <p:spPr>
          <a:xfrm>
            <a:off x="3045437" y="1660596"/>
            <a:ext cx="1918020" cy="436418"/>
          </a:xfrm>
          <a:prstGeom prst="rect">
            <a:avLst/>
          </a:prstGeom>
          <a:solidFill>
            <a:schemeClr val="accent1">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0" name="Rectangle 19">
            <a:extLst>
              <a:ext uri="{FF2B5EF4-FFF2-40B4-BE49-F238E27FC236}">
                <a16:creationId xmlns:a16="http://schemas.microsoft.com/office/drawing/2014/main" id="{AE6AD059-9160-4AE4-0F86-92FB0AAD082C}"/>
              </a:ext>
            </a:extLst>
          </p:cNvPr>
          <p:cNvSpPr/>
          <p:nvPr userDrawn="1"/>
        </p:nvSpPr>
        <p:spPr>
          <a:xfrm>
            <a:off x="3048192" y="2160555"/>
            <a:ext cx="1915265" cy="3233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E0F701C0-7A2F-0B95-E95C-07302A14CA56}"/>
              </a:ext>
            </a:extLst>
          </p:cNvPr>
          <p:cNvSpPr/>
          <p:nvPr userDrawn="1"/>
        </p:nvSpPr>
        <p:spPr>
          <a:xfrm>
            <a:off x="5082290" y="1660596"/>
            <a:ext cx="1918020" cy="436418"/>
          </a:xfrm>
          <a:prstGeom prst="rect">
            <a:avLst/>
          </a:prstGeom>
          <a:solidFill>
            <a:schemeClr val="bg2">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3" name="Rectangle 22">
            <a:extLst>
              <a:ext uri="{FF2B5EF4-FFF2-40B4-BE49-F238E27FC236}">
                <a16:creationId xmlns:a16="http://schemas.microsoft.com/office/drawing/2014/main" id="{AD786ED8-9187-C7FB-F774-CE52A2971FFD}"/>
              </a:ext>
            </a:extLst>
          </p:cNvPr>
          <p:cNvSpPr/>
          <p:nvPr userDrawn="1"/>
        </p:nvSpPr>
        <p:spPr>
          <a:xfrm>
            <a:off x="5085045" y="2160555"/>
            <a:ext cx="1915265" cy="3233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24" name="Rectangle 23">
            <a:extLst>
              <a:ext uri="{FF2B5EF4-FFF2-40B4-BE49-F238E27FC236}">
                <a16:creationId xmlns:a16="http://schemas.microsoft.com/office/drawing/2014/main" id="{9A6F5635-02F3-829F-B778-4A766D8D4A2D}"/>
              </a:ext>
            </a:extLst>
          </p:cNvPr>
          <p:cNvSpPr/>
          <p:nvPr userDrawn="1"/>
        </p:nvSpPr>
        <p:spPr>
          <a:xfrm>
            <a:off x="7119143" y="1660596"/>
            <a:ext cx="1918020" cy="436418"/>
          </a:xfrm>
          <a:prstGeom prst="rect">
            <a:avLst/>
          </a:prstGeom>
          <a:solidFill>
            <a:schemeClr val="accent6"/>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5" name="Rectangle 24">
            <a:extLst>
              <a:ext uri="{FF2B5EF4-FFF2-40B4-BE49-F238E27FC236}">
                <a16:creationId xmlns:a16="http://schemas.microsoft.com/office/drawing/2014/main" id="{3CBD6A50-2E1C-FDDB-2F9B-D9101B8535C5}"/>
              </a:ext>
            </a:extLst>
          </p:cNvPr>
          <p:cNvSpPr/>
          <p:nvPr userDrawn="1"/>
        </p:nvSpPr>
        <p:spPr>
          <a:xfrm>
            <a:off x="7121898" y="2160555"/>
            <a:ext cx="1915265" cy="32335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B239B4FF-413F-3DBC-C6E4-087C951C5464}"/>
              </a:ext>
            </a:extLst>
          </p:cNvPr>
          <p:cNvSpPr/>
          <p:nvPr userDrawn="1"/>
        </p:nvSpPr>
        <p:spPr>
          <a:xfrm>
            <a:off x="9155998" y="1660596"/>
            <a:ext cx="1918020" cy="436418"/>
          </a:xfrm>
          <a:prstGeom prst="rect">
            <a:avLst/>
          </a:prstGeom>
          <a:solidFill>
            <a:schemeClr val="tx2">
              <a:lumMod val="60000"/>
              <a:lumOff val="40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1100">
              <a:solidFill>
                <a:schemeClr val="bg1"/>
              </a:solidFill>
              <a:latin typeface="Franklin Gothic Medium" panose="020B0603020102020204" pitchFamily="34" charset="0"/>
            </a:endParaRPr>
          </a:p>
        </p:txBody>
      </p:sp>
      <p:sp>
        <p:nvSpPr>
          <p:cNvPr id="28" name="Rectangle 27">
            <a:extLst>
              <a:ext uri="{FF2B5EF4-FFF2-40B4-BE49-F238E27FC236}">
                <a16:creationId xmlns:a16="http://schemas.microsoft.com/office/drawing/2014/main" id="{8CB8434E-9F38-4592-327E-51A570C73E09}"/>
              </a:ext>
            </a:extLst>
          </p:cNvPr>
          <p:cNvSpPr/>
          <p:nvPr userDrawn="1"/>
        </p:nvSpPr>
        <p:spPr>
          <a:xfrm>
            <a:off x="9158753" y="2160555"/>
            <a:ext cx="1915265" cy="3233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1000"/>
              </a:spcAft>
              <a:buClr>
                <a:schemeClr val="tx1">
                  <a:lumMod val="50000"/>
                  <a:lumOff val="50000"/>
                </a:schemeClr>
              </a:buClr>
              <a:buSzTx/>
              <a:buFontTx/>
              <a:buNone/>
              <a:tabLst/>
              <a:defRPr/>
            </a:pPr>
            <a:endParaRPr lang="en-GB" sz="1200" kern="0">
              <a:solidFill>
                <a:sysClr val="windowText" lastClr="000000"/>
              </a:solidFill>
              <a:latin typeface="Franklin Gothic Book" panose="020B0503020102020204" pitchFamily="34" charset="0"/>
              <a:cs typeface="Calibri Light" panose="020F0302020204030204" pitchFamily="34" charset="0"/>
            </a:endParaRPr>
          </a:p>
        </p:txBody>
      </p:sp>
      <p:sp>
        <p:nvSpPr>
          <p:cNvPr id="44" name="Text Placeholder 6">
            <a:extLst>
              <a:ext uri="{FF2B5EF4-FFF2-40B4-BE49-F238E27FC236}">
                <a16:creationId xmlns:a16="http://schemas.microsoft.com/office/drawing/2014/main" id="{1BA8130D-B7F2-9815-5056-6F334D4BBAEF}"/>
              </a:ext>
            </a:extLst>
          </p:cNvPr>
          <p:cNvSpPr>
            <a:spLocks noGrp="1"/>
          </p:cNvSpPr>
          <p:nvPr>
            <p:ph type="body" sz="quarter" idx="10" hasCustomPrompt="1"/>
          </p:nvPr>
        </p:nvSpPr>
        <p:spPr>
          <a:xfrm>
            <a:off x="1008584" y="1783909"/>
            <a:ext cx="1918018" cy="220506"/>
          </a:xfrm>
        </p:spPr>
        <p:txBody>
          <a:bodyPr>
            <a:noAutofit/>
          </a:bodyPr>
          <a:lstStyle>
            <a:lvl1pPr marL="0" indent="0" algn="ctr" fontAlgn="ctr">
              <a:spcBef>
                <a:spcPts val="0"/>
              </a:spcBef>
              <a:buFontTx/>
              <a:buNone/>
              <a:defRPr sz="1200" b="1" i="0" baseline="0">
                <a:solidFill>
                  <a:schemeClr val="bg1"/>
                </a:solidFill>
                <a:latin typeface="Acumin Pro Condensed Semibold" panose="020B0506020202020204" pitchFamily="34" charset="77"/>
              </a:defRPr>
            </a:lvl1pPr>
          </a:lstStyle>
          <a:p>
            <a:pPr lvl="0"/>
            <a:r>
              <a:rPr lang="en-US"/>
              <a:t>Click to edit Subhead</a:t>
            </a:r>
          </a:p>
        </p:txBody>
      </p:sp>
      <p:sp>
        <p:nvSpPr>
          <p:cNvPr id="45" name="Text Placeholder 6">
            <a:extLst>
              <a:ext uri="{FF2B5EF4-FFF2-40B4-BE49-F238E27FC236}">
                <a16:creationId xmlns:a16="http://schemas.microsoft.com/office/drawing/2014/main" id="{A41A66E4-0B84-E1FB-88CD-3E0E6E80C49D}"/>
              </a:ext>
            </a:extLst>
          </p:cNvPr>
          <p:cNvSpPr>
            <a:spLocks noGrp="1"/>
          </p:cNvSpPr>
          <p:nvPr>
            <p:ph type="body" sz="quarter" idx="28" hasCustomPrompt="1"/>
          </p:nvPr>
        </p:nvSpPr>
        <p:spPr>
          <a:xfrm>
            <a:off x="3045438" y="1768552"/>
            <a:ext cx="1918018" cy="220506"/>
          </a:xfrm>
        </p:spPr>
        <p:txBody>
          <a:bodyPr>
            <a:noAutofit/>
          </a:bodyPr>
          <a:lstStyle>
            <a:lvl1pPr marL="0" indent="0" algn="ctr" fontAlgn="ctr">
              <a:spcBef>
                <a:spcPts val="0"/>
              </a:spcBef>
              <a:buFontTx/>
              <a:buNone/>
              <a:defRPr sz="1200" b="1" i="0" baseline="0">
                <a:solidFill>
                  <a:schemeClr val="bg1"/>
                </a:solidFill>
                <a:latin typeface="Acumin Pro Condensed Semibold" panose="020B0506020202020204" pitchFamily="34" charset="77"/>
              </a:defRPr>
            </a:lvl1pPr>
          </a:lstStyle>
          <a:p>
            <a:pPr lvl="0"/>
            <a:r>
              <a:rPr lang="en-US"/>
              <a:t>Click to edit Subhead</a:t>
            </a:r>
          </a:p>
        </p:txBody>
      </p:sp>
      <p:sp>
        <p:nvSpPr>
          <p:cNvPr id="46" name="Text Placeholder 6">
            <a:extLst>
              <a:ext uri="{FF2B5EF4-FFF2-40B4-BE49-F238E27FC236}">
                <a16:creationId xmlns:a16="http://schemas.microsoft.com/office/drawing/2014/main" id="{235E5CE7-3D80-1BB5-DACD-8A63CA927E9A}"/>
              </a:ext>
            </a:extLst>
          </p:cNvPr>
          <p:cNvSpPr>
            <a:spLocks noGrp="1"/>
          </p:cNvSpPr>
          <p:nvPr>
            <p:ph type="body" sz="quarter" idx="29" hasCustomPrompt="1"/>
          </p:nvPr>
        </p:nvSpPr>
        <p:spPr>
          <a:xfrm>
            <a:off x="5082291" y="1768552"/>
            <a:ext cx="1918018" cy="220506"/>
          </a:xfrm>
        </p:spPr>
        <p:txBody>
          <a:bodyPr>
            <a:noAutofit/>
          </a:bodyPr>
          <a:lstStyle>
            <a:lvl1pPr marL="0" indent="0" algn="ctr" fontAlgn="ctr">
              <a:spcBef>
                <a:spcPts val="0"/>
              </a:spcBef>
              <a:buFontTx/>
              <a:buNone/>
              <a:defRPr sz="1200" b="1" i="0" baseline="0">
                <a:solidFill>
                  <a:schemeClr val="bg1"/>
                </a:solidFill>
                <a:latin typeface="Acumin Pro Condensed Semibold" panose="020B0506020202020204" pitchFamily="34" charset="77"/>
              </a:defRPr>
            </a:lvl1pPr>
          </a:lstStyle>
          <a:p>
            <a:pPr lvl="0"/>
            <a:r>
              <a:rPr lang="en-US"/>
              <a:t>Click to edit Subhead</a:t>
            </a:r>
          </a:p>
        </p:txBody>
      </p:sp>
      <p:sp>
        <p:nvSpPr>
          <p:cNvPr id="47" name="Text Placeholder 6">
            <a:extLst>
              <a:ext uri="{FF2B5EF4-FFF2-40B4-BE49-F238E27FC236}">
                <a16:creationId xmlns:a16="http://schemas.microsoft.com/office/drawing/2014/main" id="{685C02D4-EA4F-4962-D397-F6439EC5C6E9}"/>
              </a:ext>
            </a:extLst>
          </p:cNvPr>
          <p:cNvSpPr>
            <a:spLocks noGrp="1"/>
          </p:cNvSpPr>
          <p:nvPr>
            <p:ph type="body" sz="quarter" idx="30" hasCustomPrompt="1"/>
          </p:nvPr>
        </p:nvSpPr>
        <p:spPr>
          <a:xfrm>
            <a:off x="7119145" y="1768552"/>
            <a:ext cx="1918018" cy="220506"/>
          </a:xfrm>
        </p:spPr>
        <p:txBody>
          <a:bodyPr>
            <a:noAutofit/>
          </a:bodyPr>
          <a:lstStyle>
            <a:lvl1pPr marL="0" indent="0" algn="ctr" fontAlgn="ctr">
              <a:spcBef>
                <a:spcPts val="0"/>
              </a:spcBef>
              <a:buFontTx/>
              <a:buNone/>
              <a:defRPr sz="1200" b="1" i="0" baseline="0">
                <a:solidFill>
                  <a:schemeClr val="bg1"/>
                </a:solidFill>
                <a:latin typeface="Acumin Pro Condensed Semibold" panose="020B0506020202020204" pitchFamily="34" charset="77"/>
              </a:defRPr>
            </a:lvl1pPr>
          </a:lstStyle>
          <a:p>
            <a:pPr lvl="0"/>
            <a:r>
              <a:rPr lang="en-US"/>
              <a:t>Click to edit Subhead</a:t>
            </a:r>
          </a:p>
        </p:txBody>
      </p:sp>
      <p:sp>
        <p:nvSpPr>
          <p:cNvPr id="48" name="Text Placeholder 6">
            <a:extLst>
              <a:ext uri="{FF2B5EF4-FFF2-40B4-BE49-F238E27FC236}">
                <a16:creationId xmlns:a16="http://schemas.microsoft.com/office/drawing/2014/main" id="{1F46F0A7-55C4-6BAE-BCB0-157A86C91997}"/>
              </a:ext>
            </a:extLst>
          </p:cNvPr>
          <p:cNvSpPr>
            <a:spLocks noGrp="1"/>
          </p:cNvSpPr>
          <p:nvPr>
            <p:ph type="body" sz="quarter" idx="31" hasCustomPrompt="1"/>
          </p:nvPr>
        </p:nvSpPr>
        <p:spPr>
          <a:xfrm>
            <a:off x="9156000" y="1770870"/>
            <a:ext cx="1918018" cy="220506"/>
          </a:xfrm>
        </p:spPr>
        <p:txBody>
          <a:bodyPr>
            <a:noAutofit/>
          </a:bodyPr>
          <a:lstStyle>
            <a:lvl1pPr marL="0" indent="0" algn="ctr" fontAlgn="ctr">
              <a:spcBef>
                <a:spcPts val="0"/>
              </a:spcBef>
              <a:buFontTx/>
              <a:buNone/>
              <a:defRPr sz="1200" b="1" i="0" baseline="0">
                <a:solidFill>
                  <a:schemeClr val="bg1"/>
                </a:solidFill>
                <a:latin typeface="Acumin Pro Condensed Semibold" panose="020B0506020202020204" pitchFamily="34" charset="77"/>
              </a:defRPr>
            </a:lvl1pPr>
          </a:lstStyle>
          <a:p>
            <a:pPr lvl="0"/>
            <a:r>
              <a:rPr lang="en-US"/>
              <a:t>Click to edit Subhead</a:t>
            </a:r>
          </a:p>
        </p:txBody>
      </p:sp>
      <p:sp>
        <p:nvSpPr>
          <p:cNvPr id="49" name="Text Placeholder 3">
            <a:extLst>
              <a:ext uri="{FF2B5EF4-FFF2-40B4-BE49-F238E27FC236}">
                <a16:creationId xmlns:a16="http://schemas.microsoft.com/office/drawing/2014/main" id="{9E69C3F7-0A3A-FAC2-6540-8BB750E9AA4C}"/>
              </a:ext>
            </a:extLst>
          </p:cNvPr>
          <p:cNvSpPr>
            <a:spLocks noGrp="1"/>
          </p:cNvSpPr>
          <p:nvPr>
            <p:ph type="body" sz="half" idx="2"/>
          </p:nvPr>
        </p:nvSpPr>
        <p:spPr>
          <a:xfrm>
            <a:off x="1117982" y="2312717"/>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0" name="Text Placeholder 3">
            <a:extLst>
              <a:ext uri="{FF2B5EF4-FFF2-40B4-BE49-F238E27FC236}">
                <a16:creationId xmlns:a16="http://schemas.microsoft.com/office/drawing/2014/main" id="{040CB427-2320-1A81-037C-6D83BCA5B36F}"/>
              </a:ext>
            </a:extLst>
          </p:cNvPr>
          <p:cNvSpPr>
            <a:spLocks noGrp="1"/>
          </p:cNvSpPr>
          <p:nvPr>
            <p:ph type="body" sz="half" idx="32"/>
          </p:nvPr>
        </p:nvSpPr>
        <p:spPr>
          <a:xfrm>
            <a:off x="3175312" y="2299864"/>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1" name="Text Placeholder 3">
            <a:extLst>
              <a:ext uri="{FF2B5EF4-FFF2-40B4-BE49-F238E27FC236}">
                <a16:creationId xmlns:a16="http://schemas.microsoft.com/office/drawing/2014/main" id="{3144BCA8-7BD5-8323-CDAB-E5362D78AA68}"/>
              </a:ext>
            </a:extLst>
          </p:cNvPr>
          <p:cNvSpPr>
            <a:spLocks noGrp="1"/>
          </p:cNvSpPr>
          <p:nvPr>
            <p:ph type="body" sz="half" idx="33"/>
          </p:nvPr>
        </p:nvSpPr>
        <p:spPr>
          <a:xfrm>
            <a:off x="5212165" y="2298292"/>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2" name="Text Placeholder 3">
            <a:extLst>
              <a:ext uri="{FF2B5EF4-FFF2-40B4-BE49-F238E27FC236}">
                <a16:creationId xmlns:a16="http://schemas.microsoft.com/office/drawing/2014/main" id="{82EC0719-39BA-B2AB-F29D-3C947DC78925}"/>
              </a:ext>
            </a:extLst>
          </p:cNvPr>
          <p:cNvSpPr>
            <a:spLocks noGrp="1"/>
          </p:cNvSpPr>
          <p:nvPr>
            <p:ph type="body" sz="half" idx="34"/>
          </p:nvPr>
        </p:nvSpPr>
        <p:spPr>
          <a:xfrm>
            <a:off x="7249018" y="2298292"/>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3" name="Text Placeholder 3">
            <a:extLst>
              <a:ext uri="{FF2B5EF4-FFF2-40B4-BE49-F238E27FC236}">
                <a16:creationId xmlns:a16="http://schemas.microsoft.com/office/drawing/2014/main" id="{B939ED29-1A95-3771-8E52-C1F99F848ABD}"/>
              </a:ext>
            </a:extLst>
          </p:cNvPr>
          <p:cNvSpPr>
            <a:spLocks noGrp="1"/>
          </p:cNvSpPr>
          <p:nvPr>
            <p:ph type="body" sz="half" idx="35"/>
          </p:nvPr>
        </p:nvSpPr>
        <p:spPr>
          <a:xfrm>
            <a:off x="9285873" y="2312717"/>
            <a:ext cx="1658269" cy="2958028"/>
          </a:xfrm>
        </p:spPr>
        <p:txBody>
          <a:bodyPr>
            <a:normAutofit/>
          </a:bodyPr>
          <a:lstStyle>
            <a:lvl1pPr marL="0" indent="0">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4" name="Text Placeholder 13">
            <a:extLst>
              <a:ext uri="{FF2B5EF4-FFF2-40B4-BE49-F238E27FC236}">
                <a16:creationId xmlns:a16="http://schemas.microsoft.com/office/drawing/2014/main" id="{F45DEB53-8B0A-80C6-DDED-B72344235087}"/>
              </a:ext>
            </a:extLst>
          </p:cNvPr>
          <p:cNvSpPr>
            <a:spLocks noGrp="1"/>
          </p:cNvSpPr>
          <p:nvPr>
            <p:ph type="body" sz="quarter" idx="15"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3" name="Slide Number Placeholder 2">
            <a:extLst>
              <a:ext uri="{FF2B5EF4-FFF2-40B4-BE49-F238E27FC236}">
                <a16:creationId xmlns:a16="http://schemas.microsoft.com/office/drawing/2014/main" id="{35728143-5B5E-2F91-1A50-ECF61312F188}"/>
              </a:ext>
            </a:extLst>
          </p:cNvPr>
          <p:cNvSpPr>
            <a:spLocks noGrp="1"/>
          </p:cNvSpPr>
          <p:nvPr>
            <p:ph type="sldNum" sz="quarter" idx="36"/>
          </p:nvPr>
        </p:nvSpPr>
        <p:spPr/>
        <p:txBody>
          <a:bodyPr/>
          <a:lstStyle/>
          <a:p>
            <a:fld id="{F994776A-187E-9540-9EA4-8D5781AB769D}" type="slidenum">
              <a:rPr lang="en-US" smtClean="0"/>
              <a:pPr/>
              <a:t>‹#›</a:t>
            </a:fld>
            <a:endParaRPr lang="en-US"/>
          </a:p>
        </p:txBody>
      </p:sp>
      <p:pic>
        <p:nvPicPr>
          <p:cNvPr id="5" name="Picture 2">
            <a:extLst>
              <a:ext uri="{FF2B5EF4-FFF2-40B4-BE49-F238E27FC236}">
                <a16:creationId xmlns:a16="http://schemas.microsoft.com/office/drawing/2014/main" id="{43566E4A-BC5E-1BD6-D669-AED4803AE44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40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with Caption - Black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5610386" y="-9524"/>
            <a:ext cx="6581614" cy="6882938"/>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0" y="-9440"/>
            <a:ext cx="7284203"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2696218-EA6F-DE53-DF14-6383AEA46217}"/>
              </a:ext>
            </a:extLst>
          </p:cNvPr>
          <p:cNvSpPr>
            <a:spLocks noGrp="1"/>
          </p:cNvSpPr>
          <p:nvPr>
            <p:ph type="title"/>
          </p:nvPr>
        </p:nvSpPr>
        <p:spPr>
          <a:xfrm>
            <a:off x="1142005" y="891153"/>
            <a:ext cx="3932237" cy="1600200"/>
          </a:xfrm>
        </p:spPr>
        <p:txBody>
          <a:bodyPr anchor="b"/>
          <a:lstStyle>
            <a:lvl1pPr>
              <a:defRPr sz="3200">
                <a:solidFill>
                  <a:schemeClr val="bg1"/>
                </a:solidFill>
              </a:defRPr>
            </a:lvl1pPr>
          </a:lstStyle>
          <a:p>
            <a:r>
              <a:rPr lang="en-US"/>
              <a:t>Click to edit Master title style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1142005" y="2491353"/>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Slide Number Placeholder 2">
            <a:extLst>
              <a:ext uri="{FF2B5EF4-FFF2-40B4-BE49-F238E27FC236}">
                <a16:creationId xmlns:a16="http://schemas.microsoft.com/office/drawing/2014/main" id="{2E3836B8-46F8-6347-6A27-7BDA1D77E945}"/>
              </a:ext>
            </a:extLst>
          </p:cNvPr>
          <p:cNvSpPr>
            <a:spLocks noGrp="1"/>
          </p:cNvSpPr>
          <p:nvPr>
            <p:ph type="sldNum" sz="quarter" idx="12"/>
          </p:nvPr>
        </p:nvSpPr>
        <p:spPr/>
        <p:txBody>
          <a:bodyPr/>
          <a:lstStyle/>
          <a:p>
            <a:fld id="{F994776A-187E-9540-9EA4-8D5781AB769D}" type="slidenum">
              <a:rPr lang="en-US" smtClean="0"/>
              <a:pPr/>
              <a:t>‹#›</a:t>
            </a:fld>
            <a:endParaRPr lang="en-US"/>
          </a:p>
        </p:txBody>
      </p:sp>
    </p:spTree>
    <p:extLst>
      <p:ext uri="{BB962C8B-B14F-4D97-AF65-F5344CB8AC3E}">
        <p14:creationId xmlns:p14="http://schemas.microsoft.com/office/powerpoint/2010/main" val="15463748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with Caption - White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5610386" y="-9525"/>
            <a:ext cx="6581614" cy="6882938"/>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0" y="0"/>
            <a:ext cx="7284203"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B2696218-EA6F-DE53-DF14-6383AEA46217}"/>
              </a:ext>
            </a:extLst>
          </p:cNvPr>
          <p:cNvSpPr>
            <a:spLocks noGrp="1"/>
          </p:cNvSpPr>
          <p:nvPr>
            <p:ph type="title" hasCustomPrompt="1"/>
          </p:nvPr>
        </p:nvSpPr>
        <p:spPr>
          <a:xfrm>
            <a:off x="1142005" y="891153"/>
            <a:ext cx="3932237" cy="1600200"/>
          </a:xfrm>
        </p:spPr>
        <p:txBody>
          <a:bodyPr anchor="b"/>
          <a:lstStyle>
            <a:lvl1pPr>
              <a:defRPr sz="3200">
                <a:solidFill>
                  <a:schemeClr val="tx1"/>
                </a:solidFill>
              </a:defRPr>
            </a:lvl1pPr>
          </a:lstStyle>
          <a:p>
            <a:r>
              <a:rPr lang="en-US"/>
              <a:t>Click to add title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1142005" y="2491353"/>
            <a:ext cx="3932237" cy="3811588"/>
          </a:xfrm>
        </p:spPr>
        <p:txBody>
          <a:bodyPr/>
          <a:lstStyle>
            <a:lvl1pPr marL="0" indent="0">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Slide Number Placeholder 2">
            <a:extLst>
              <a:ext uri="{FF2B5EF4-FFF2-40B4-BE49-F238E27FC236}">
                <a16:creationId xmlns:a16="http://schemas.microsoft.com/office/drawing/2014/main" id="{3223C719-BBA8-8B6C-9920-142BDE7BBF5C}"/>
              </a:ext>
            </a:extLst>
          </p:cNvPr>
          <p:cNvSpPr>
            <a:spLocks noGrp="1"/>
          </p:cNvSpPr>
          <p:nvPr>
            <p:ph type="sldNum" sz="quarter" idx="12"/>
          </p:nvPr>
        </p:nvSpPr>
        <p:spPr/>
        <p:txBody>
          <a:bodyPr/>
          <a:lstStyle/>
          <a:p>
            <a:fld id="{F994776A-187E-9540-9EA4-8D5781AB769D}" type="slidenum">
              <a:rPr lang="en-US" smtClean="0"/>
              <a:pPr/>
              <a:t>‹#›</a:t>
            </a:fld>
            <a:endParaRPr lang="en-US"/>
          </a:p>
        </p:txBody>
      </p:sp>
    </p:spTree>
    <p:extLst>
      <p:ext uri="{BB962C8B-B14F-4D97-AF65-F5344CB8AC3E}">
        <p14:creationId xmlns:p14="http://schemas.microsoft.com/office/powerpoint/2010/main" val="39415020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9954706" y="-9439"/>
            <a:ext cx="224672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805070" y="2466280"/>
            <a:ext cx="7981645" cy="719757"/>
          </a:xfrm>
        </p:spPr>
        <p:txBody>
          <a:bodyPr>
            <a:noAutofit/>
          </a:bodyPr>
          <a:lstStyle>
            <a:lvl1pPr>
              <a:defRPr sz="9600" cap="none">
                <a:solidFill>
                  <a:schemeClr val="bg1"/>
                </a:solidFill>
              </a:defRPr>
            </a:lvl1pPr>
          </a:lstStyle>
          <a:p>
            <a:r>
              <a:rPr lang="en-US"/>
              <a:t>THANK YOU</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924339" y="3434010"/>
            <a:ext cx="7874567" cy="449263"/>
          </a:xfrm>
        </p:spPr>
        <p:txBody>
          <a:bodyPr>
            <a:normAutofit/>
          </a:bodyPr>
          <a:lstStyle>
            <a:lvl1pPr marL="0" indent="0">
              <a:buFontTx/>
              <a:buNone/>
              <a:defRPr sz="1800" b="0" i="0">
                <a:solidFill>
                  <a:schemeClr val="bg2"/>
                </a:solidFill>
                <a:latin typeface="Acumin Pro Medium" panose="020B0504020202020204"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contact info</a:t>
            </a:r>
          </a:p>
        </p:txBody>
      </p:sp>
      <p:pic>
        <p:nvPicPr>
          <p:cNvPr id="3" name="Picture 2">
            <a:extLst>
              <a:ext uri="{FF2B5EF4-FFF2-40B4-BE49-F238E27FC236}">
                <a16:creationId xmlns:a16="http://schemas.microsoft.com/office/drawing/2014/main" id="{11ED8702-10BE-D052-6922-2244FAA25D1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23258" y="5796005"/>
            <a:ext cx="4318000" cy="46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6539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9956800" y="0"/>
            <a:ext cx="2235200" cy="6858000"/>
          </a:xfrm>
          <a:prstGeom prst="rect">
            <a:avLst/>
          </a:prstGeom>
          <a:noFill/>
        </p:spPr>
      </p:pic>
      <p:sp>
        <p:nvSpPr>
          <p:cNvPr id="3" name="Title 6">
            <a:extLst>
              <a:ext uri="{FF2B5EF4-FFF2-40B4-BE49-F238E27FC236}">
                <a16:creationId xmlns:a16="http://schemas.microsoft.com/office/drawing/2014/main" id="{1648B145-A545-0D6D-AFF0-0F715C90759F}"/>
              </a:ext>
            </a:extLst>
          </p:cNvPr>
          <p:cNvSpPr>
            <a:spLocks noGrp="1"/>
          </p:cNvSpPr>
          <p:nvPr>
            <p:ph type="title" hasCustomPrompt="1"/>
          </p:nvPr>
        </p:nvSpPr>
        <p:spPr>
          <a:xfrm>
            <a:off x="805070" y="2466280"/>
            <a:ext cx="7981645" cy="719757"/>
          </a:xfrm>
        </p:spPr>
        <p:txBody>
          <a:bodyPr>
            <a:noAutofit/>
          </a:bodyPr>
          <a:lstStyle>
            <a:lvl1pPr>
              <a:defRPr sz="9600" cap="none">
                <a:solidFill>
                  <a:schemeClr val="tx1"/>
                </a:solidFill>
              </a:defRPr>
            </a:lvl1pPr>
          </a:lstStyle>
          <a:p>
            <a:r>
              <a:rPr lang="en-US"/>
              <a:t>THANK YOU</a:t>
            </a:r>
          </a:p>
        </p:txBody>
      </p:sp>
      <p:sp>
        <p:nvSpPr>
          <p:cNvPr id="5" name="Text Placeholder 8">
            <a:extLst>
              <a:ext uri="{FF2B5EF4-FFF2-40B4-BE49-F238E27FC236}">
                <a16:creationId xmlns:a16="http://schemas.microsoft.com/office/drawing/2014/main" id="{E3D40940-377F-6BBC-02CB-083B672BF56B}"/>
              </a:ext>
            </a:extLst>
          </p:cNvPr>
          <p:cNvSpPr>
            <a:spLocks noGrp="1"/>
          </p:cNvSpPr>
          <p:nvPr>
            <p:ph type="body" sz="quarter" idx="10" hasCustomPrompt="1"/>
          </p:nvPr>
        </p:nvSpPr>
        <p:spPr>
          <a:xfrm>
            <a:off x="924339" y="3434010"/>
            <a:ext cx="7874567" cy="449263"/>
          </a:xfrm>
        </p:spPr>
        <p:txBody>
          <a:bodyPr>
            <a:normAutofit/>
          </a:bodyPr>
          <a:lstStyle>
            <a:lvl1pPr marL="0" indent="0">
              <a:buFontTx/>
              <a:buNone/>
              <a:defRPr sz="1800" b="0" i="0">
                <a:solidFill>
                  <a:schemeClr val="tx1"/>
                </a:solidFill>
                <a:latin typeface="Acumin Pro Medium" panose="020B0504020202020204"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add contact info</a:t>
            </a:r>
          </a:p>
        </p:txBody>
      </p:sp>
      <p:pic>
        <p:nvPicPr>
          <p:cNvPr id="4" name="Picture 2">
            <a:extLst>
              <a:ext uri="{FF2B5EF4-FFF2-40B4-BE49-F238E27FC236}">
                <a16:creationId xmlns:a16="http://schemas.microsoft.com/office/drawing/2014/main" id="{1E3761E7-C1FB-3C92-9D08-465FECF5765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34143" y="5829397"/>
            <a:ext cx="4318000" cy="461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025383"/>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12/23/2024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1464486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12/23/2024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27521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34176D92-8FAB-782E-E607-5D0C5CC9C2A2}"/>
              </a:ext>
            </a:extLst>
          </p:cNvPr>
          <p:cNvSpPr>
            <a:spLocks noGrp="1"/>
          </p:cNvSpPr>
          <p:nvPr>
            <p:ph type="pic" idx="1"/>
          </p:nvPr>
        </p:nvSpPr>
        <p:spPr>
          <a:xfrm>
            <a:off x="0" y="0"/>
            <a:ext cx="12192000" cy="6858000"/>
          </a:xfrm>
        </p:spPr>
        <p:txBody>
          <a:bodyPr>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a:extLst>
              <a:ext uri="{FF2B5EF4-FFF2-40B4-BE49-F238E27FC236}">
                <a16:creationId xmlns:a16="http://schemas.microsoft.com/office/drawing/2014/main" id="{85FDAFB6-8BB6-ADBB-6574-5B0C25E7BDDF}"/>
              </a:ext>
            </a:extLst>
          </p:cNvPr>
          <p:cNvSpPr>
            <a:spLocks noGrp="1"/>
          </p:cNvSpPr>
          <p:nvPr>
            <p:ph type="title"/>
          </p:nvPr>
        </p:nvSpPr>
        <p:spPr>
          <a:xfrm>
            <a:off x="478972" y="4671391"/>
            <a:ext cx="11266714" cy="1401419"/>
          </a:xfrm>
        </p:spPr>
        <p:txBody>
          <a:bodyPr/>
          <a:lstStyle>
            <a:lvl1pPr algn="ctr">
              <a:defRPr/>
            </a:lvl1pPr>
          </a:lstStyle>
          <a:p>
            <a:r>
              <a:rPr lang="en-US"/>
              <a:t>Click to edit Master title style</a:t>
            </a:r>
          </a:p>
        </p:txBody>
      </p:sp>
      <p:sp>
        <p:nvSpPr>
          <p:cNvPr id="6" name="Text Placeholder 8">
            <a:extLst>
              <a:ext uri="{FF2B5EF4-FFF2-40B4-BE49-F238E27FC236}">
                <a16:creationId xmlns:a16="http://schemas.microsoft.com/office/drawing/2014/main" id="{5FF931D0-D7E7-D9E1-3CCC-83299A09228A}"/>
              </a:ext>
            </a:extLst>
          </p:cNvPr>
          <p:cNvSpPr>
            <a:spLocks noGrp="1"/>
          </p:cNvSpPr>
          <p:nvPr>
            <p:ph type="body" sz="quarter" idx="10" hasCustomPrompt="1"/>
          </p:nvPr>
        </p:nvSpPr>
        <p:spPr>
          <a:xfrm>
            <a:off x="478972" y="6085510"/>
            <a:ext cx="11266714" cy="449263"/>
          </a:xfrm>
        </p:spPr>
        <p:txBody>
          <a:bodyPr>
            <a:noAutofit/>
          </a:bodyPr>
          <a:lstStyle>
            <a:lvl1pPr marL="0" indent="0" algn="ctr">
              <a:buFontTx/>
              <a:buNone/>
              <a:defRPr sz="2000" b="1" i="0">
                <a:solidFill>
                  <a:schemeClr val="tx1"/>
                </a:solidFill>
                <a:latin typeface="Acumin Pro Semibold" panose="020B0504020202020204" pitchFamily="34" charset="77"/>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Subtitle style</a:t>
            </a:r>
          </a:p>
        </p:txBody>
      </p:sp>
    </p:spTree>
    <p:extLst>
      <p:ext uri="{BB962C8B-B14F-4D97-AF65-F5344CB8AC3E}">
        <p14:creationId xmlns:p14="http://schemas.microsoft.com/office/powerpoint/2010/main" val="35866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0" y="-9525"/>
            <a:ext cx="12192000" cy="6867525"/>
          </a:xfrm>
          <a:ln>
            <a:noFill/>
          </a:ln>
        </p:spPr>
        <p:txBody>
          <a:bodyPr/>
          <a:lstStyle/>
          <a:p>
            <a:r>
              <a:rPr lang="en-US"/>
              <a:t>Click icon to add picture</a:t>
            </a:r>
          </a:p>
        </p:txBody>
      </p:sp>
      <p:sp>
        <p:nvSpPr>
          <p:cNvPr id="3" name="Slide Number Placeholder 2">
            <a:extLst>
              <a:ext uri="{FF2B5EF4-FFF2-40B4-BE49-F238E27FC236}">
                <a16:creationId xmlns:a16="http://schemas.microsoft.com/office/drawing/2014/main" id="{6EFC2CE8-E7A7-5DA8-903C-7C61B21A6F1A}"/>
              </a:ext>
            </a:extLst>
          </p:cNvPr>
          <p:cNvSpPr>
            <a:spLocks noGrp="1"/>
          </p:cNvSpPr>
          <p:nvPr>
            <p:ph type="sldNum" sz="quarter" idx="12"/>
          </p:nvPr>
        </p:nvSpPr>
        <p:spPr/>
        <p:txBody>
          <a:bodyPr/>
          <a:lstStyle/>
          <a:p>
            <a:fld id="{F994776A-187E-9540-9EA4-8D5781AB769D}" type="slidenum">
              <a:rPr lang="en-US" smtClean="0"/>
              <a:pPr/>
              <a:t>‹#›</a:t>
            </a:fld>
            <a:endParaRPr lang="en-US"/>
          </a:p>
        </p:txBody>
      </p:sp>
    </p:spTree>
    <p:extLst>
      <p:ext uri="{BB962C8B-B14F-4D97-AF65-F5344CB8AC3E}">
        <p14:creationId xmlns:p14="http://schemas.microsoft.com/office/powerpoint/2010/main" val="260421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Copy">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57199" y="1543324"/>
            <a:ext cx="11266713" cy="4454706"/>
          </a:xfrm>
        </p:spPr>
        <p:txBody>
          <a:bodyPr numCol="1">
            <a:noAutofit/>
          </a:bodyPr>
          <a:lstStyle>
            <a:lvl1pPr marL="0" indent="0" algn="l" fontAlgn="t">
              <a:buFontTx/>
              <a:buNone/>
              <a:defRPr sz="1800" baseline="0">
                <a:latin typeface="Acumin Pro" panose="020B0504020202020204" pitchFamily="34" charset="77"/>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4ECEF9E-3A6E-C6FF-42DA-EDF0D1D988C2}"/>
              </a:ext>
            </a:extLst>
          </p:cNvPr>
          <p:cNvSpPr>
            <a:spLocks noGrp="1"/>
          </p:cNvSpPr>
          <p:nvPr>
            <p:ph type="sldNum" sz="quarter" idx="12"/>
          </p:nvPr>
        </p:nvSpPr>
        <p:spPr/>
        <p:txBody>
          <a:bodyPr/>
          <a:lstStyle/>
          <a:p>
            <a:fld id="{F994776A-187E-9540-9EA4-8D5781AB769D}" type="slidenum">
              <a:rPr lang="en-US" smtClean="0"/>
              <a:pPr/>
              <a:t>‹#›</a:t>
            </a:fld>
            <a:endParaRPr lang="en-US"/>
          </a:p>
        </p:txBody>
      </p:sp>
      <p:pic>
        <p:nvPicPr>
          <p:cNvPr id="2" name="Picture 2">
            <a:extLst>
              <a:ext uri="{FF2B5EF4-FFF2-40B4-BE49-F238E27FC236}">
                <a16:creationId xmlns:a16="http://schemas.microsoft.com/office/drawing/2014/main" id="{4CAD524F-ADFB-FF46-A001-5030604377D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432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457199" y="1543324"/>
            <a:ext cx="11266713" cy="4454706"/>
          </a:xfrm>
        </p:spPr>
        <p:txBody>
          <a:bodyPr numCol="2">
            <a:noAutofit/>
          </a:bodyPr>
          <a:lstStyle>
            <a:lvl1pPr marL="0" indent="0" algn="l" fontAlgn="t">
              <a:buFontTx/>
              <a:buNone/>
              <a:defRPr sz="1800" baseline="0">
                <a:latin typeface="Acumin Pro" panose="020B0504020202020204" pitchFamily="34" charset="77"/>
              </a:defRPr>
            </a:lvl1pPr>
            <a:lvl2pPr marL="457200" indent="0" algn="l">
              <a:buFontTx/>
              <a:buNone/>
              <a:defRPr sz="1800"/>
            </a:lvl2pPr>
            <a:lvl3pPr marL="914400" indent="0" algn="l">
              <a:buFontTx/>
              <a:buNone/>
              <a:defRPr sz="1800"/>
            </a:lvl3pPr>
            <a:lvl4pPr marL="1371600" indent="0" algn="l">
              <a:buFontTx/>
              <a:buNone/>
              <a:defRPr sz="1800"/>
            </a:lvl4pPr>
            <a:lvl5pPr marL="1828800" indent="0" algn="l">
              <a:buFontTx/>
              <a:buNone/>
              <a:defRPr sz="180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A85743F-DCAE-A9EE-5293-03DFB306B0F8}"/>
              </a:ext>
            </a:extLst>
          </p:cNvPr>
          <p:cNvSpPr>
            <a:spLocks noGrp="1"/>
          </p:cNvSpPr>
          <p:nvPr>
            <p:ph type="sldNum" sz="quarter" idx="12"/>
          </p:nvPr>
        </p:nvSpPr>
        <p:spPr/>
        <p:txBody>
          <a:bodyPr/>
          <a:lstStyle/>
          <a:p>
            <a:fld id="{F994776A-187E-9540-9EA4-8D5781AB769D}" type="slidenum">
              <a:rPr lang="en-US" smtClean="0"/>
              <a:pPr/>
              <a:t>‹#›</a:t>
            </a:fld>
            <a:endParaRPr lang="en-US"/>
          </a:p>
        </p:txBody>
      </p:sp>
      <p:pic>
        <p:nvPicPr>
          <p:cNvPr id="4" name="Picture 2">
            <a:extLst>
              <a:ext uri="{FF2B5EF4-FFF2-40B4-BE49-F238E27FC236}">
                <a16:creationId xmlns:a16="http://schemas.microsoft.com/office/drawing/2014/main" id="{E99B4CAC-1043-AFE7-E5AB-E64101AF155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984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28D381-488B-4C1C-32F0-1D389C1FF7E3}"/>
              </a:ext>
            </a:extLst>
          </p:cNvPr>
          <p:cNvSpPr>
            <a:spLocks noGrp="1"/>
          </p:cNvSpPr>
          <p:nvPr>
            <p:ph idx="14"/>
          </p:nvPr>
        </p:nvSpPr>
        <p:spPr>
          <a:xfrm>
            <a:off x="468086" y="1543324"/>
            <a:ext cx="11266714" cy="4454706"/>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15EE0A7E-143D-2A83-397F-55801DA0663E}"/>
              </a:ext>
            </a:extLst>
          </p:cNvPr>
          <p:cNvSpPr>
            <a:spLocks noGrp="1"/>
          </p:cNvSpPr>
          <p:nvPr>
            <p:ph type="title"/>
          </p:nvPr>
        </p:nvSpPr>
        <p:spPr/>
        <p:txBody>
          <a:bodyPr/>
          <a:lstStyle/>
          <a:p>
            <a:r>
              <a:rPr lang="en-US"/>
              <a:t>Click to edit Master title style</a:t>
            </a:r>
          </a:p>
        </p:txBody>
      </p:sp>
      <p:sp>
        <p:nvSpPr>
          <p:cNvPr id="5" name="Text Placeholder 13">
            <a:extLst>
              <a:ext uri="{FF2B5EF4-FFF2-40B4-BE49-F238E27FC236}">
                <a16:creationId xmlns:a16="http://schemas.microsoft.com/office/drawing/2014/main" id="{65EE62C3-A7DA-7701-DE4B-C1A290C4FAE3}"/>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7" name="Slide Number Placeholder 6">
            <a:extLst>
              <a:ext uri="{FF2B5EF4-FFF2-40B4-BE49-F238E27FC236}">
                <a16:creationId xmlns:a16="http://schemas.microsoft.com/office/drawing/2014/main" id="{3AC54E73-61A3-FF0B-7F4C-17B1D97376A1}"/>
              </a:ext>
            </a:extLst>
          </p:cNvPr>
          <p:cNvSpPr>
            <a:spLocks noGrp="1"/>
          </p:cNvSpPr>
          <p:nvPr>
            <p:ph type="sldNum" sz="quarter" idx="15"/>
          </p:nvPr>
        </p:nvSpPr>
        <p:spPr/>
        <p:txBody>
          <a:bodyPr/>
          <a:lstStyle/>
          <a:p>
            <a:fld id="{F994776A-187E-9540-9EA4-8D5781AB769D}" type="slidenum">
              <a:rPr lang="en-US" smtClean="0"/>
              <a:pPr/>
              <a:t>‹#›</a:t>
            </a:fld>
            <a:endParaRPr lang="en-US"/>
          </a:p>
        </p:txBody>
      </p:sp>
      <p:pic>
        <p:nvPicPr>
          <p:cNvPr id="3" name="Picture 2">
            <a:extLst>
              <a:ext uri="{FF2B5EF4-FFF2-40B4-BE49-F238E27FC236}">
                <a16:creationId xmlns:a16="http://schemas.microsoft.com/office/drawing/2014/main" id="{9F705AEC-1F4B-D402-6142-24D61C516A0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9036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Conten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468086" y="1543324"/>
            <a:ext cx="5413169" cy="439033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8F449F3F-4187-E891-E28D-ABAA40118134}"/>
              </a:ext>
            </a:extLst>
          </p:cNvPr>
          <p:cNvSpPr>
            <a:spLocks noGrp="1"/>
          </p:cNvSpPr>
          <p:nvPr>
            <p:ph idx="13"/>
          </p:nvPr>
        </p:nvSpPr>
        <p:spPr>
          <a:xfrm>
            <a:off x="6309157" y="1543324"/>
            <a:ext cx="5425643" cy="439033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3">
            <a:extLst>
              <a:ext uri="{FF2B5EF4-FFF2-40B4-BE49-F238E27FC236}">
                <a16:creationId xmlns:a16="http://schemas.microsoft.com/office/drawing/2014/main" id="{5FC4CE19-DA95-2729-993D-BB0D45B6B56B}"/>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4" name="Slide Number Placeholder 3">
            <a:extLst>
              <a:ext uri="{FF2B5EF4-FFF2-40B4-BE49-F238E27FC236}">
                <a16:creationId xmlns:a16="http://schemas.microsoft.com/office/drawing/2014/main" id="{6659EA93-442C-59A0-2250-A5181989CDD4}"/>
              </a:ext>
            </a:extLst>
          </p:cNvPr>
          <p:cNvSpPr>
            <a:spLocks noGrp="1"/>
          </p:cNvSpPr>
          <p:nvPr>
            <p:ph type="sldNum" sz="quarter" idx="14"/>
          </p:nvPr>
        </p:nvSpPr>
        <p:spPr/>
        <p:txBody>
          <a:bodyPr/>
          <a:lstStyle/>
          <a:p>
            <a:fld id="{F994776A-187E-9540-9EA4-8D5781AB769D}" type="slidenum">
              <a:rPr lang="en-US" smtClean="0"/>
              <a:pPr/>
              <a:t>‹#›</a:t>
            </a:fld>
            <a:endParaRPr lang="en-US"/>
          </a:p>
        </p:txBody>
      </p:sp>
      <p:pic>
        <p:nvPicPr>
          <p:cNvPr id="5" name="Picture 2">
            <a:extLst>
              <a:ext uri="{FF2B5EF4-FFF2-40B4-BE49-F238E27FC236}">
                <a16:creationId xmlns:a16="http://schemas.microsoft.com/office/drawing/2014/main" id="{82AE1B83-EE6D-EA0B-DD6A-AF15AFD6AC1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96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ontent -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468087" y="1543324"/>
            <a:ext cx="3507565" cy="4390338"/>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66D77F14-E88B-D0A5-6F63-E4DA45A7CD6B}"/>
              </a:ext>
            </a:extLst>
          </p:cNvPr>
          <p:cNvSpPr>
            <a:spLocks noGrp="1"/>
          </p:cNvSpPr>
          <p:nvPr>
            <p:ph idx="17"/>
          </p:nvPr>
        </p:nvSpPr>
        <p:spPr>
          <a:xfrm>
            <a:off x="4342217" y="1543323"/>
            <a:ext cx="3507565" cy="4390337"/>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5A95E987-1BAB-5DE6-3A52-75935C62985E}"/>
              </a:ext>
            </a:extLst>
          </p:cNvPr>
          <p:cNvSpPr>
            <a:spLocks noGrp="1"/>
          </p:cNvSpPr>
          <p:nvPr>
            <p:ph idx="18"/>
          </p:nvPr>
        </p:nvSpPr>
        <p:spPr>
          <a:xfrm>
            <a:off x="8243137" y="1543322"/>
            <a:ext cx="3507565" cy="4390337"/>
          </a:xfrm>
        </p:spPr>
        <p:txBody>
          <a:bodyPr>
            <a:normAutofit/>
          </a:bodyPr>
          <a:lstStyle>
            <a:lvl1pPr>
              <a:defRPr sz="2000"/>
            </a:lvl1pPr>
            <a:lvl2pPr>
              <a:defRPr sz="1800"/>
            </a:lvl2pPr>
            <a:lvl3pPr>
              <a:defRPr sz="1800"/>
            </a:lvl3pPr>
            <a:lvl4pPr>
              <a:defRPr sz="15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3">
            <a:extLst>
              <a:ext uri="{FF2B5EF4-FFF2-40B4-BE49-F238E27FC236}">
                <a16:creationId xmlns:a16="http://schemas.microsoft.com/office/drawing/2014/main" id="{5CA31FF2-2F1A-7D0F-36B0-1773F6A9AB34}"/>
              </a:ext>
            </a:extLst>
          </p:cNvPr>
          <p:cNvSpPr>
            <a:spLocks noGrp="1"/>
          </p:cNvSpPr>
          <p:nvPr>
            <p:ph type="body" sz="quarter" idx="11" hasCustomPrompt="1"/>
          </p:nvPr>
        </p:nvSpPr>
        <p:spPr>
          <a:xfrm>
            <a:off x="457200" y="954291"/>
            <a:ext cx="11277600" cy="365760"/>
          </a:xfrm>
        </p:spPr>
        <p:txBody>
          <a:bodyPr>
            <a:noAutofit/>
          </a:bodyPr>
          <a:lstStyle>
            <a:lvl1pPr marL="0" indent="0" algn="l">
              <a:buNone/>
              <a:defRPr sz="2200" b="1" i="0" baseline="0">
                <a:solidFill>
                  <a:schemeClr val="accent4">
                    <a:lumMod val="65000"/>
                  </a:schemeClr>
                </a:solidFill>
                <a:latin typeface="Acumin Pro Condensed Semibold" panose="020B0506020202020204" pitchFamily="34" charset="77"/>
              </a:defRPr>
            </a:lvl1pPr>
          </a:lstStyle>
          <a:p>
            <a:pPr lvl="0"/>
            <a:r>
              <a:rPr lang="en-US"/>
              <a:t>Click to add subhead</a:t>
            </a:r>
          </a:p>
        </p:txBody>
      </p:sp>
      <p:sp>
        <p:nvSpPr>
          <p:cNvPr id="5" name="Slide Number Placeholder 4">
            <a:extLst>
              <a:ext uri="{FF2B5EF4-FFF2-40B4-BE49-F238E27FC236}">
                <a16:creationId xmlns:a16="http://schemas.microsoft.com/office/drawing/2014/main" id="{E377EB8B-3A4C-F880-133B-94D59A7B36B8}"/>
              </a:ext>
            </a:extLst>
          </p:cNvPr>
          <p:cNvSpPr>
            <a:spLocks noGrp="1"/>
          </p:cNvSpPr>
          <p:nvPr>
            <p:ph type="sldNum" sz="quarter" idx="19"/>
          </p:nvPr>
        </p:nvSpPr>
        <p:spPr/>
        <p:txBody>
          <a:bodyPr/>
          <a:lstStyle/>
          <a:p>
            <a:fld id="{F994776A-187E-9540-9EA4-8D5781AB769D}" type="slidenum">
              <a:rPr lang="en-US" smtClean="0"/>
              <a:pPr/>
              <a:t>‹#›</a:t>
            </a:fld>
            <a:endParaRPr lang="en-US"/>
          </a:p>
        </p:txBody>
      </p:sp>
      <p:pic>
        <p:nvPicPr>
          <p:cNvPr id="3" name="Picture 2">
            <a:extLst>
              <a:ext uri="{FF2B5EF4-FFF2-40B4-BE49-F238E27FC236}">
                <a16:creationId xmlns:a16="http://schemas.microsoft.com/office/drawing/2014/main" id="{93A8E3C9-6B0B-C4C1-8036-586EE70629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7260" y="6215540"/>
            <a:ext cx="3350434" cy="357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7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F61CC-58D4-72CE-66CA-BFE87D085DCB}"/>
              </a:ext>
            </a:extLst>
          </p:cNvPr>
          <p:cNvSpPr>
            <a:spLocks noGrp="1"/>
          </p:cNvSpPr>
          <p:nvPr>
            <p:ph type="title"/>
          </p:nvPr>
        </p:nvSpPr>
        <p:spPr>
          <a:xfrm>
            <a:off x="468086" y="385004"/>
            <a:ext cx="11266714" cy="589032"/>
          </a:xfrm>
          <a:prstGeom prst="rect">
            <a:avLst/>
          </a:prstGeom>
        </p:spPr>
        <p:txBody>
          <a:bodyPr vert="horz" lIns="91440" tIns="45720" rIns="91440" bIns="45720" rtlCol="0" anchor="ctr">
            <a:normAutofit/>
          </a:bodyPr>
          <a:lstStyle/>
          <a:p>
            <a:r>
              <a:rPr lang="en-US"/>
              <a:t>Click to edit Master slide title</a:t>
            </a:r>
          </a:p>
        </p:txBody>
      </p:sp>
      <p:sp>
        <p:nvSpPr>
          <p:cNvPr id="3" name="Text Placeholder 2">
            <a:extLst>
              <a:ext uri="{FF2B5EF4-FFF2-40B4-BE49-F238E27FC236}">
                <a16:creationId xmlns:a16="http://schemas.microsoft.com/office/drawing/2014/main" id="{41FD4295-B2CD-F1FF-F99B-B267D1740FB9}"/>
              </a:ext>
            </a:extLst>
          </p:cNvPr>
          <p:cNvSpPr>
            <a:spLocks noGrp="1"/>
          </p:cNvSpPr>
          <p:nvPr>
            <p:ph type="body" idx="1"/>
          </p:nvPr>
        </p:nvSpPr>
        <p:spPr>
          <a:xfrm>
            <a:off x="468086" y="1192696"/>
            <a:ext cx="11266714" cy="48379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5DCC5ACE-5747-34C7-00B2-2E4EABE6A031}"/>
              </a:ext>
            </a:extLst>
          </p:cNvPr>
          <p:cNvSpPr>
            <a:spLocks noGrp="1"/>
          </p:cNvSpPr>
          <p:nvPr>
            <p:ph type="sldNum" sz="quarter" idx="4"/>
          </p:nvPr>
        </p:nvSpPr>
        <p:spPr>
          <a:xfrm>
            <a:off x="10634663" y="6290433"/>
            <a:ext cx="110013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4776A-187E-9540-9EA4-8D5781AB769D}" type="slidenum">
              <a:rPr lang="en-US" smtClean="0"/>
              <a:pPr/>
              <a:t>‹#›</a:t>
            </a:fld>
            <a:endParaRPr lang="en-US"/>
          </a:p>
        </p:txBody>
      </p:sp>
    </p:spTree>
    <p:extLst>
      <p:ext uri="{BB962C8B-B14F-4D97-AF65-F5344CB8AC3E}">
        <p14:creationId xmlns:p14="http://schemas.microsoft.com/office/powerpoint/2010/main" val="3825614813"/>
      </p:ext>
    </p:extLst>
  </p:cSld>
  <p:clrMap bg1="lt1" tx1="dk1" bg2="lt2" tx2="dk2" accent1="accent1" accent2="accent2" accent3="accent3" accent4="accent4" accent5="accent5" accent6="accent6" hlink="hlink" folHlink="folHlink"/>
  <p:sldLayoutIdLst>
    <p:sldLayoutId id="2147483649" r:id="rId1"/>
    <p:sldLayoutId id="2147483686" r:id="rId2"/>
    <p:sldLayoutId id="2147483702" r:id="rId3"/>
    <p:sldLayoutId id="2147483708" r:id="rId4"/>
    <p:sldLayoutId id="2147483687" r:id="rId5"/>
    <p:sldLayoutId id="2147483714" r:id="rId6"/>
    <p:sldLayoutId id="2147483688" r:id="rId7"/>
    <p:sldLayoutId id="2147483650" r:id="rId8"/>
    <p:sldLayoutId id="2147483701" r:id="rId9"/>
    <p:sldLayoutId id="2147483711" r:id="rId10"/>
    <p:sldLayoutId id="2147483712" r:id="rId11"/>
    <p:sldLayoutId id="2147483656" r:id="rId12"/>
    <p:sldLayoutId id="2147483657" r:id="rId13"/>
    <p:sldLayoutId id="2147483706" r:id="rId14"/>
    <p:sldLayoutId id="2147483705" r:id="rId15"/>
    <p:sldLayoutId id="2147483707" r:id="rId16"/>
    <p:sldLayoutId id="2147483713" r:id="rId17"/>
    <p:sldLayoutId id="2147483709" r:id="rId18"/>
    <p:sldLayoutId id="2147483710" r:id="rId19"/>
    <p:sldLayoutId id="2147483653" r:id="rId20"/>
    <p:sldLayoutId id="2147483690" r:id="rId21"/>
    <p:sldLayoutId id="2147483704" r:id="rId22"/>
    <p:sldLayoutId id="2147483692" r:id="rId23"/>
    <p:sldLayoutId id="2147483693" r:id="rId24"/>
    <p:sldLayoutId id="2147483691" r:id="rId25"/>
    <p:sldLayoutId id="2147483703" r:id="rId26"/>
    <p:sldLayoutId id="2147483715" r:id="rId27"/>
    <p:sldLayoutId id="2147483716" r:id="rId28"/>
  </p:sldLayoutIdLst>
  <p:hf hdr="0" ftr="0" dt="0"/>
  <p:txStyles>
    <p:titleStyle>
      <a:lvl1pPr algn="l" defTabSz="914400" rtl="0" eaLnBrk="1" fontAlgn="b" latinLnBrk="0" hangingPunct="1">
        <a:lnSpc>
          <a:spcPct val="90000"/>
        </a:lnSpc>
        <a:spcBef>
          <a:spcPct val="0"/>
        </a:spcBef>
        <a:buNone/>
        <a:defRPr lang="en-US" sz="4800" b="1" i="1" kern="1200" cap="none" baseline="0" dirty="0">
          <a:solidFill>
            <a:schemeClr val="tx1"/>
          </a:solidFill>
          <a:latin typeface="Acumin Pro Condensed Semibold" panose="020B0506020202020204" pitchFamily="34" charset="77"/>
          <a:ea typeface="+mj-ea"/>
          <a:cs typeface="+mj-cs"/>
        </a:defRPr>
      </a:lvl1pPr>
    </p:titleStyle>
    <p:bodyStyle>
      <a:lvl1pPr marL="228600" indent="-228600" algn="l" defTabSz="914400" rtl="0" eaLnBrk="1" latinLnBrk="0" hangingPunct="1">
        <a:lnSpc>
          <a:spcPct val="90000"/>
        </a:lnSpc>
        <a:spcBef>
          <a:spcPts val="1000"/>
        </a:spcBef>
        <a:buFont typeface="Wingdings" pitchFamily="2" charset="2"/>
        <a:buChar char="§"/>
        <a:defRPr sz="2000" b="0" i="0" kern="1200" baseline="0">
          <a:solidFill>
            <a:schemeClr val="tx1"/>
          </a:solidFill>
          <a:latin typeface="Acumin Pro" panose="020B0504020202020204" pitchFamily="34" charset="77"/>
          <a:ea typeface="+mn-ea"/>
          <a:cs typeface="+mn-cs"/>
        </a:defRPr>
      </a:lvl1pPr>
      <a:lvl2pPr marL="685800" indent="-228600" algn="l" defTabSz="914400" rtl="0" eaLnBrk="1" latinLnBrk="0" hangingPunct="1">
        <a:lnSpc>
          <a:spcPct val="90000"/>
        </a:lnSpc>
        <a:spcBef>
          <a:spcPts val="500"/>
        </a:spcBef>
        <a:buFont typeface="Wingdings" pitchFamily="2" charset="2"/>
        <a:buChar char="§"/>
        <a:defRPr sz="1800" b="0" i="0" kern="1200" baseline="0">
          <a:solidFill>
            <a:schemeClr val="tx1"/>
          </a:solidFill>
          <a:latin typeface="Acumin Pro" panose="020B0504020202020204" pitchFamily="34" charset="77"/>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1600" b="0" i="0" kern="1200" baseline="0">
          <a:solidFill>
            <a:schemeClr val="tx1"/>
          </a:solidFill>
          <a:latin typeface="Acumin Pro" panose="020B0504020202020204" pitchFamily="34" charset="77"/>
          <a:ea typeface="+mn-ea"/>
          <a:cs typeface="+mn-cs"/>
        </a:defRPr>
      </a:lvl3pPr>
      <a:lvl4pPr marL="1600200" indent="-228600" algn="l" defTabSz="914400" rtl="0" eaLnBrk="1" latinLnBrk="0" hangingPunct="1">
        <a:lnSpc>
          <a:spcPct val="90000"/>
        </a:lnSpc>
        <a:spcBef>
          <a:spcPts val="500"/>
        </a:spcBef>
        <a:buFont typeface="Wingdings" pitchFamily="2" charset="2"/>
        <a:buChar char="§"/>
        <a:defRPr sz="1500" b="0" i="0" kern="1200" baseline="0">
          <a:solidFill>
            <a:schemeClr val="tx1"/>
          </a:solidFill>
          <a:latin typeface="Acumin Pro" panose="020B0504020202020204" pitchFamily="34" charset="77"/>
          <a:ea typeface="+mn-ea"/>
          <a:cs typeface="+mn-cs"/>
        </a:defRPr>
      </a:lvl4pPr>
      <a:lvl5pPr marL="2057400" indent="-228600" algn="l" defTabSz="914400" rtl="0" eaLnBrk="1" latinLnBrk="0" hangingPunct="1">
        <a:lnSpc>
          <a:spcPct val="90000"/>
        </a:lnSpc>
        <a:spcBef>
          <a:spcPts val="500"/>
        </a:spcBef>
        <a:buFont typeface="Wingdings" pitchFamily="2" charset="2"/>
        <a:buChar char="§"/>
        <a:defRPr sz="1400" b="0" i="0" kern="1200" baseline="0">
          <a:solidFill>
            <a:schemeClr val="tx1"/>
          </a:solidFill>
          <a:latin typeface="Acumin Pro" panose="020B0504020202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techdifferent.it/trustpilot-identifica-ed-elimina-22-milioni-di-recensioni-false-nel-2020/" TargetMode="External"/><Relationship Id="rId2" Type="http://schemas.openxmlformats.org/officeDocument/2006/relationships/image" Target="../media/image23.png"/><Relationship Id="rId1" Type="http://schemas.openxmlformats.org/officeDocument/2006/relationships/slideLayout" Target="../slideLayouts/slideLayout27.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8.xml"/><Relationship Id="rId4" Type="http://schemas.openxmlformats.org/officeDocument/2006/relationships/image" Target="../media/image6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diagramLayout" Target="../diagrams/layout2.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7.xml"/><Relationship Id="rId6" Type="http://schemas.microsoft.com/office/2007/relationships/diagramDrawing" Target="../diagrams/drawing2.xml"/><Relationship Id="rId11" Type="http://schemas.openxmlformats.org/officeDocument/2006/relationships/image" Target="../media/image14.png"/><Relationship Id="rId5" Type="http://schemas.openxmlformats.org/officeDocument/2006/relationships/diagramColors" Target="../diagrams/colors2.xml"/><Relationship Id="rId10" Type="http://schemas.openxmlformats.org/officeDocument/2006/relationships/image" Target="../media/image13.png"/><Relationship Id="rId4" Type="http://schemas.openxmlformats.org/officeDocument/2006/relationships/diagramQuickStyle" Target="../diagrams/quickStyle2.xml"/><Relationship Id="rId9" Type="http://schemas.openxmlformats.org/officeDocument/2006/relationships/image" Target="../media/image12.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0.pn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09A7-CF48-9701-322A-A0BBD1C2F6CD}"/>
              </a:ext>
            </a:extLst>
          </p:cNvPr>
          <p:cNvSpPr>
            <a:spLocks noGrp="1"/>
          </p:cNvSpPr>
          <p:nvPr>
            <p:ph type="title"/>
          </p:nvPr>
        </p:nvSpPr>
        <p:spPr>
          <a:xfrm>
            <a:off x="1023257" y="439028"/>
            <a:ext cx="7763458" cy="592834"/>
          </a:xfrm>
        </p:spPr>
        <p:txBody>
          <a:bodyPr/>
          <a:lstStyle/>
          <a:p>
            <a:r>
              <a:rPr lang="en-US"/>
              <a:t>GAP Case Analysis</a:t>
            </a:r>
          </a:p>
        </p:txBody>
      </p:sp>
      <p:sp>
        <p:nvSpPr>
          <p:cNvPr id="3" name="Text Placeholder 2">
            <a:extLst>
              <a:ext uri="{FF2B5EF4-FFF2-40B4-BE49-F238E27FC236}">
                <a16:creationId xmlns:a16="http://schemas.microsoft.com/office/drawing/2014/main" id="{5991BF94-59A9-105F-273E-B29E440F2501}"/>
              </a:ext>
            </a:extLst>
          </p:cNvPr>
          <p:cNvSpPr>
            <a:spLocks noGrp="1"/>
          </p:cNvSpPr>
          <p:nvPr>
            <p:ph type="body" sz="quarter" idx="10"/>
          </p:nvPr>
        </p:nvSpPr>
        <p:spPr>
          <a:xfrm>
            <a:off x="1107339" y="3763414"/>
            <a:ext cx="7763458" cy="1637862"/>
          </a:xfrm>
        </p:spPr>
        <p:txBody>
          <a:bodyPr vert="horz" lIns="91440" tIns="45720" rIns="91440" bIns="45720" rtlCol="0" anchor="t">
            <a:noAutofit/>
          </a:bodyPr>
          <a:lstStyle/>
          <a:p>
            <a:pPr rtl="0" fontAlgn="base"/>
            <a:r>
              <a:rPr lang="en-US" sz="1800" b="0" i="0" u="none" strike="noStrike">
                <a:solidFill>
                  <a:schemeClr val="bg1"/>
                </a:solidFill>
                <a:effectLst/>
                <a:latin typeface="Acumin Pro Semibold"/>
              </a:rPr>
              <a:t>Members:</a:t>
            </a:r>
            <a:r>
              <a:rPr lang="en-US" sz="1800" b="0" i="0">
                <a:solidFill>
                  <a:schemeClr val="bg1"/>
                </a:solidFill>
                <a:effectLst/>
                <a:latin typeface="Acumin Pro Semibold"/>
              </a:rPr>
              <a:t>​</a:t>
            </a:r>
            <a:endParaRPr lang="en-US" b="0" i="0">
              <a:solidFill>
                <a:schemeClr val="bg1"/>
              </a:solidFill>
              <a:effectLst/>
              <a:latin typeface="Acumin Pro Semibold"/>
            </a:endParaRPr>
          </a:p>
          <a:p>
            <a:pPr rtl="0" fontAlgn="base"/>
            <a:r>
              <a:rPr lang="en-US" sz="1800" b="0" i="0" u="none" strike="noStrike">
                <a:solidFill>
                  <a:schemeClr val="bg1"/>
                </a:solidFill>
                <a:effectLst/>
                <a:latin typeface="Acumin Pro Semibold"/>
              </a:rPr>
              <a:t>Chhaya Tundwal</a:t>
            </a:r>
            <a:r>
              <a:rPr lang="en-US" sz="1800" b="0" i="0">
                <a:solidFill>
                  <a:schemeClr val="bg1"/>
                </a:solidFill>
                <a:effectLst/>
                <a:latin typeface="Acumin Pro Semibold"/>
              </a:rPr>
              <a:t>​</a:t>
            </a:r>
            <a:endParaRPr lang="en-US" b="0" i="0">
              <a:solidFill>
                <a:schemeClr val="bg1"/>
              </a:solidFill>
              <a:effectLst/>
              <a:latin typeface="Acumin Pro Semibold"/>
            </a:endParaRPr>
          </a:p>
          <a:p>
            <a:pPr rtl="0" fontAlgn="base"/>
            <a:r>
              <a:rPr lang="en-US" sz="1800" b="0" i="0" u="none" strike="noStrike">
                <a:solidFill>
                  <a:schemeClr val="bg1"/>
                </a:solidFill>
                <a:effectLst/>
                <a:latin typeface="Acumin Pro Semibold"/>
              </a:rPr>
              <a:t>Tirth Ashok Patel</a:t>
            </a:r>
            <a:r>
              <a:rPr lang="en-US" sz="1800" b="0" i="0">
                <a:solidFill>
                  <a:schemeClr val="bg1"/>
                </a:solidFill>
                <a:effectLst/>
                <a:latin typeface="Acumin Pro Semibold"/>
              </a:rPr>
              <a:t>​</a:t>
            </a:r>
            <a:endParaRPr lang="en-US" b="0" i="0">
              <a:solidFill>
                <a:schemeClr val="bg1"/>
              </a:solidFill>
              <a:effectLst/>
              <a:latin typeface="Acumin Pro Semibold"/>
            </a:endParaRPr>
          </a:p>
          <a:p>
            <a:pPr rtl="0" fontAlgn="base"/>
            <a:r>
              <a:rPr lang="en-US" sz="1800" b="0" i="0" u="none" strike="noStrike">
                <a:solidFill>
                  <a:schemeClr val="bg1"/>
                </a:solidFill>
                <a:effectLst/>
                <a:latin typeface="Acumin Pro Semibold"/>
              </a:rPr>
              <a:t>Tomas Alberto Mujica</a:t>
            </a:r>
            <a:r>
              <a:rPr lang="en-US" sz="1800" b="0" i="0">
                <a:solidFill>
                  <a:schemeClr val="bg1"/>
                </a:solidFill>
                <a:effectLst/>
                <a:latin typeface="Acumin Pro Semibold"/>
              </a:rPr>
              <a:t>​</a:t>
            </a:r>
            <a:endParaRPr lang="en-US" b="0" i="0">
              <a:solidFill>
                <a:schemeClr val="bg1"/>
              </a:solidFill>
              <a:effectLst/>
              <a:latin typeface="Acumin Pro Semibold"/>
            </a:endParaRPr>
          </a:p>
          <a:p>
            <a:endParaRPr lang="en-US">
              <a:solidFill>
                <a:schemeClr val="bg1"/>
              </a:solidFill>
            </a:endParaRPr>
          </a:p>
        </p:txBody>
      </p:sp>
      <p:pic>
        <p:nvPicPr>
          <p:cNvPr id="1028" name="Picture 4">
            <a:extLst>
              <a:ext uri="{FF2B5EF4-FFF2-40B4-BE49-F238E27FC236}">
                <a16:creationId xmlns:a16="http://schemas.microsoft.com/office/drawing/2014/main" id="{20036F7F-9C63-F22E-398E-56713AB96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5568" y="1149889"/>
            <a:ext cx="6727597" cy="4558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99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446314" y="470037"/>
            <a:ext cx="4325711" cy="1034775"/>
          </a:xfrm>
        </p:spPr>
        <p:txBody>
          <a:bodyPr vert="horz" lIns="91440" tIns="45720" rIns="91440" bIns="45720" rtlCol="0" anchor="b">
            <a:normAutofit/>
          </a:bodyPr>
          <a:lstStyle/>
          <a:p>
            <a:r>
              <a:rPr lang="en-US" sz="2200" b="1" i="1" kern="1200" cap="none" baseline="0">
                <a:latin typeface="Acumin Pro Condensed Semibold" panose="020B0506020202020204" pitchFamily="34" charset="77"/>
                <a:ea typeface="+mj-ea"/>
                <a:cs typeface="+mj-cs"/>
              </a:rPr>
              <a:t>Amazon Listing  </a:t>
            </a:r>
            <a:br>
              <a:rPr lang="en-US" sz="2200" b="1" i="1" kern="1200" cap="none" baseline="0">
                <a:latin typeface="Acumin Pro Condensed Semibold" panose="020B0506020202020204" pitchFamily="34" charset="77"/>
                <a:ea typeface="+mj-ea"/>
                <a:cs typeface="+mj-cs"/>
              </a:rPr>
            </a:br>
            <a:r>
              <a:rPr lang="en-US" sz="2200" b="1" i="1" kern="1200" cap="none" baseline="0">
                <a:latin typeface="Acumin Pro Condensed Semibold" panose="020B0506020202020204" pitchFamily="34" charset="77"/>
                <a:ea typeface="+mj-ea"/>
                <a:cs typeface="+mj-cs"/>
              </a:rPr>
              <a:t>Comparing Reviews and Ratings</a:t>
            </a:r>
          </a:p>
        </p:txBody>
      </p:sp>
      <p:pic>
        <p:nvPicPr>
          <p:cNvPr id="6" name="Picture 5">
            <a:extLst>
              <a:ext uri="{FF2B5EF4-FFF2-40B4-BE49-F238E27FC236}">
                <a16:creationId xmlns:a16="http://schemas.microsoft.com/office/drawing/2014/main" id="{09DEDE04-D00F-32AD-9A13-B0F1431D4629}"/>
              </a:ext>
            </a:extLst>
          </p:cNvPr>
          <p:cNvPicPr>
            <a:picLocks noChangeAspect="1"/>
          </p:cNvPicPr>
          <p:nvPr/>
        </p:nvPicPr>
        <p:blipFill>
          <a:blip r:embed="rId3"/>
          <a:stretch>
            <a:fillRect/>
          </a:stretch>
        </p:blipFill>
        <p:spPr>
          <a:xfrm>
            <a:off x="5534539" y="470037"/>
            <a:ext cx="5859796" cy="5391013"/>
          </a:xfrm>
          <a:prstGeom prst="rect">
            <a:avLst/>
          </a:prstGeom>
          <a:noFill/>
          <a:ln>
            <a:solidFill>
              <a:schemeClr val="tx1"/>
            </a:solidFill>
          </a:ln>
        </p:spPr>
      </p:pic>
      <p:sp>
        <p:nvSpPr>
          <p:cNvPr id="8" name="Content Placeholder 2">
            <a:extLst>
              <a:ext uri="{FF2B5EF4-FFF2-40B4-BE49-F238E27FC236}">
                <a16:creationId xmlns:a16="http://schemas.microsoft.com/office/drawing/2014/main" id="{EBC194B7-C693-2F22-4208-5BB72214DE99}"/>
              </a:ext>
            </a:extLst>
          </p:cNvPr>
          <p:cNvSpPr txBox="1">
            <a:spLocks/>
          </p:cNvSpPr>
          <p:nvPr/>
        </p:nvSpPr>
        <p:spPr>
          <a:xfrm>
            <a:off x="446314" y="1759226"/>
            <a:ext cx="4325711" cy="40860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endParaRPr lang="en-US" sz="1500" b="0" i="0" kern="1200" baseline="0">
              <a:latin typeface="Acumin Pro" panose="020B0504020202020204" pitchFamily="34" charset="77"/>
              <a:ea typeface="+mn-ea"/>
              <a:cs typeface="+mn-cs"/>
            </a:endParaRPr>
          </a:p>
          <a:p>
            <a:pPr marL="0" indent="0">
              <a:lnSpc>
                <a:spcPct val="90000"/>
              </a:lnSpc>
              <a:buNone/>
            </a:pPr>
            <a:r>
              <a:rPr lang="en-US" sz="1500" b="0" i="0" kern="1200" baseline="0">
                <a:latin typeface="Acumin Pro" panose="020B0504020202020204" pitchFamily="34" charset="77"/>
                <a:ea typeface="+mn-ea"/>
                <a:cs typeface="+mn-cs"/>
              </a:rPr>
              <a:t>We can observe that certain women’s products stand out above the others due to their high average ratings and number of reviews.</a:t>
            </a:r>
          </a:p>
          <a:p>
            <a:pPr marL="0" indent="0">
              <a:lnSpc>
                <a:spcPct val="90000"/>
              </a:lnSpc>
              <a:buNone/>
            </a:pPr>
            <a:r>
              <a:rPr lang="en-US" sz="1500" b="0" i="0" kern="1200" baseline="0">
                <a:latin typeface="Acumin Pro" panose="020B0504020202020204" pitchFamily="34" charset="77"/>
                <a:ea typeface="+mn-ea"/>
                <a:cs typeface="+mn-cs"/>
              </a:rPr>
              <a:t>We can also identify women-centric products that are not as popular but are highly rated by customers. These items could be enhanced with targeted marketing campaigns to increase visibility.</a:t>
            </a:r>
          </a:p>
          <a:p>
            <a:pPr marL="0" indent="0">
              <a:lnSpc>
                <a:spcPct val="90000"/>
              </a:lnSpc>
              <a:buNone/>
            </a:pPr>
            <a:r>
              <a:rPr lang="en-US" sz="1500" b="0" i="0" kern="1200" baseline="0">
                <a:latin typeface="Acumin Pro" panose="020B0504020202020204" pitchFamily="34" charset="77"/>
                <a:ea typeface="+mn-ea"/>
                <a:cs typeface="+mn-cs"/>
              </a:rPr>
              <a:t>This can also help GAP understand the correlation between ratings &amp; no. of reviews and focus on specific marketing campaigns for them</a:t>
            </a:r>
          </a:p>
          <a:p>
            <a:pPr marL="0" indent="0">
              <a:lnSpc>
                <a:spcPct val="90000"/>
              </a:lnSpc>
              <a:buNone/>
            </a:pPr>
            <a:endParaRPr lang="en-US" sz="1500" b="0" i="0" kern="1200" baseline="0">
              <a:latin typeface="Acumin Pro" panose="020B0504020202020204" pitchFamily="34" charset="77"/>
              <a:ea typeface="+mn-ea"/>
              <a:cs typeface="+mn-cs"/>
            </a:endParaRPr>
          </a:p>
          <a:p>
            <a:pPr marL="0" indent="0">
              <a:lnSpc>
                <a:spcPct val="90000"/>
              </a:lnSpc>
              <a:buNone/>
            </a:pPr>
            <a:endParaRPr lang="en-US" sz="1500" b="0" i="0" kern="1200" baseline="0">
              <a:latin typeface="Acumin Pro" panose="020B0504020202020204" pitchFamily="34" charset="77"/>
              <a:ea typeface="+mn-ea"/>
              <a:cs typeface="+mn-cs"/>
            </a:endParaRPr>
          </a:p>
          <a:p>
            <a:pPr marL="0" indent="0">
              <a:lnSpc>
                <a:spcPct val="90000"/>
              </a:lnSpc>
              <a:buNone/>
            </a:pPr>
            <a:r>
              <a:rPr lang="en-US" sz="1500" b="0" i="0" kern="1200" baseline="0">
                <a:latin typeface="Acumin Pro" panose="020B0504020202020204" pitchFamily="34" charset="77"/>
                <a:ea typeface="+mn-ea"/>
                <a:cs typeface="+mn-cs"/>
              </a:rPr>
              <a:t>	</a:t>
            </a:r>
          </a:p>
          <a:p>
            <a:pPr marL="0" indent="0">
              <a:lnSpc>
                <a:spcPct val="90000"/>
              </a:lnSpc>
              <a:buNone/>
            </a:pPr>
            <a:endParaRPr lang="en-US" sz="1500" b="0" i="0" kern="1200" baseline="0">
              <a:latin typeface="Acumin Pro" panose="020B0504020202020204" pitchFamily="34" charset="77"/>
              <a:ea typeface="+mn-ea"/>
              <a:cs typeface="+mn-cs"/>
            </a:endParaRPr>
          </a:p>
          <a:p>
            <a:pPr marL="0" indent="0">
              <a:lnSpc>
                <a:spcPct val="90000"/>
              </a:lnSpc>
              <a:buNone/>
            </a:pPr>
            <a:endParaRPr lang="en-US" sz="1500" b="0" i="0" kern="1200" baseline="0">
              <a:latin typeface="Acumin Pro" panose="020B0504020202020204" pitchFamily="34" charset="77"/>
              <a:ea typeface="+mn-ea"/>
              <a:cs typeface="+mn-cs"/>
            </a:endParaRPr>
          </a:p>
          <a:p>
            <a:pPr marL="0" indent="0">
              <a:lnSpc>
                <a:spcPct val="90000"/>
              </a:lnSpc>
              <a:buNone/>
            </a:pPr>
            <a:endParaRPr lang="en-US" sz="1500" b="0" i="0" kern="1200" baseline="0">
              <a:latin typeface="Acumin Pro" panose="020B0504020202020204" pitchFamily="34" charset="77"/>
              <a:ea typeface="+mn-ea"/>
              <a:cs typeface="+mn-cs"/>
            </a:endParaRPr>
          </a:p>
          <a:p>
            <a:pPr marL="0" indent="0">
              <a:lnSpc>
                <a:spcPct val="90000"/>
              </a:lnSpc>
              <a:buNone/>
            </a:pPr>
            <a:endParaRPr lang="en-US" sz="1500" b="0" i="0" kern="1200" baseline="0">
              <a:latin typeface="Acumin Pro" panose="020B0504020202020204" pitchFamily="34" charset="77"/>
              <a:ea typeface="+mn-ea"/>
              <a:cs typeface="+mn-cs"/>
            </a:endParaRPr>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0"/>
          </p:nvPr>
        </p:nvSpPr>
        <p:spPr>
          <a:xfrm>
            <a:off x="10634663" y="6290433"/>
            <a:ext cx="1100137" cy="365125"/>
          </a:xfrm>
        </p:spPr>
        <p:txBody>
          <a:bodyPr vert="horz" lIns="91440" tIns="45720" rIns="91440" bIns="45720" rtlCol="0" anchor="ctr">
            <a:normAutofit/>
          </a:bodyPr>
          <a:lstStyle/>
          <a:p>
            <a:pPr>
              <a:spcAft>
                <a:spcPts val="600"/>
              </a:spcAft>
            </a:pPr>
            <a:fld id="{A65A5C87-DF58-40C8-B092-1DE63DB4547E}" type="slidenum">
              <a:rPr lang="en-US" dirty="0"/>
              <a:pPr>
                <a:spcAft>
                  <a:spcPts val="600"/>
                </a:spcAft>
              </a:pPr>
              <a:t>10</a:t>
            </a:fld>
            <a:endParaRPr lang="en-US"/>
          </a:p>
        </p:txBody>
      </p:sp>
      <p:sp>
        <p:nvSpPr>
          <p:cNvPr id="5" name="Marcador de fecha 4" hidden="1">
            <a:extLst>
              <a:ext uri="{FF2B5EF4-FFF2-40B4-BE49-F238E27FC236}">
                <a16:creationId xmlns:a16="http://schemas.microsoft.com/office/drawing/2014/main" id="{B8AAEB4E-086F-45B3-D7D8-50CC4C8D1F0F}"/>
              </a:ext>
            </a:extLst>
          </p:cNvPr>
          <p:cNvSpPr>
            <a:spLocks noGrp="1"/>
          </p:cNvSpPr>
          <p:nvPr>
            <p:ph type="dt" sz="half" idx="4294967295"/>
          </p:nvPr>
        </p:nvSpPr>
        <p:spPr>
          <a:xfrm>
            <a:off x="1115568" y="6356350"/>
            <a:ext cx="2743200" cy="365125"/>
          </a:xfrm>
        </p:spPr>
        <p:txBody>
          <a:bodyPr anchor="ctr">
            <a:normAutofit/>
          </a:bodyPr>
          <a:lstStyle/>
          <a:p>
            <a:pPr>
              <a:lnSpc>
                <a:spcPct val="90000"/>
              </a:lnSpc>
              <a:spcAft>
                <a:spcPts val="600"/>
              </a:spcAft>
            </a:pPr>
            <a:fld id="{1338F293-883B-4DAA-85D8-C75DC4FF643E}" type="datetime1">
              <a:rPr lang="en-US"/>
              <a:pPr>
                <a:lnSpc>
                  <a:spcPct val="90000"/>
                </a:lnSpc>
                <a:spcAft>
                  <a:spcPts val="600"/>
                </a:spcAft>
              </a:pPr>
              <a:t>12/23/2024</a:t>
            </a:fld>
            <a:endParaRPr lang="en-US"/>
          </a:p>
        </p:txBody>
      </p:sp>
    </p:spTree>
    <p:extLst>
      <p:ext uri="{BB962C8B-B14F-4D97-AF65-F5344CB8AC3E}">
        <p14:creationId xmlns:p14="http://schemas.microsoft.com/office/powerpoint/2010/main" val="1819120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468086" y="385004"/>
            <a:ext cx="11266714" cy="589032"/>
          </a:xfrm>
        </p:spPr>
        <p:txBody>
          <a:bodyPr vert="horz" lIns="91440" tIns="45720" rIns="91440" bIns="45720" rtlCol="0" anchor="ctr">
            <a:normAutofit/>
          </a:bodyPr>
          <a:lstStyle/>
          <a:p>
            <a:r>
              <a:rPr lang="en-US" sz="3400" b="1" i="1" kern="1200" cap="none" baseline="0">
                <a:latin typeface="Acumin Pro Condensed Semibold" panose="020B0506020202020204" pitchFamily="34" charset="77"/>
                <a:ea typeface="+mj-ea"/>
                <a:cs typeface="+mj-cs"/>
              </a:rPr>
              <a:t>Reddit Analysis</a:t>
            </a:r>
          </a:p>
        </p:txBody>
      </p:sp>
      <p:sp>
        <p:nvSpPr>
          <p:cNvPr id="10" name="TextBox 9">
            <a:extLst>
              <a:ext uri="{FF2B5EF4-FFF2-40B4-BE49-F238E27FC236}">
                <a16:creationId xmlns:a16="http://schemas.microsoft.com/office/drawing/2014/main" id="{7168AC95-2E1E-AD30-7F08-DB6E770F87A2}"/>
              </a:ext>
            </a:extLst>
          </p:cNvPr>
          <p:cNvSpPr txBox="1"/>
          <p:nvPr/>
        </p:nvSpPr>
        <p:spPr>
          <a:xfrm>
            <a:off x="468086" y="1543324"/>
            <a:ext cx="5413169" cy="4390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28600" indent="-228600">
              <a:lnSpc>
                <a:spcPct val="90000"/>
              </a:lnSpc>
              <a:spcBef>
                <a:spcPts val="1000"/>
              </a:spcBef>
              <a:buFont typeface="Wingdings" pitchFamily="2" charset="2"/>
              <a:buChar char="§"/>
            </a:pPr>
            <a:r>
              <a:rPr lang="en-US" sz="2000">
                <a:latin typeface="Acumin Pro" panose="020B0504020202020204" pitchFamily="34" charset="77"/>
              </a:rPr>
              <a:t>Scrapped Post Titles and Description from various subreddits with mentions of either GAP, Old Navy &amp; Banana Republic</a:t>
            </a:r>
          </a:p>
          <a:p>
            <a:pPr marL="228600" indent="-228600">
              <a:lnSpc>
                <a:spcPct val="90000"/>
              </a:lnSpc>
              <a:spcBef>
                <a:spcPts val="1000"/>
              </a:spcBef>
              <a:buFont typeface="Wingdings" pitchFamily="2" charset="2"/>
              <a:buChar char="§"/>
            </a:pPr>
            <a:endParaRPr lang="en-US" sz="2000">
              <a:latin typeface="Acumin Pro" panose="020B0504020202020204" pitchFamily="34" charset="77"/>
            </a:endParaRPr>
          </a:p>
          <a:p>
            <a:pPr marL="228600" indent="-228600">
              <a:lnSpc>
                <a:spcPct val="90000"/>
              </a:lnSpc>
              <a:spcBef>
                <a:spcPts val="1000"/>
              </a:spcBef>
              <a:buFont typeface="Wingdings" pitchFamily="2" charset="2"/>
              <a:buChar char="§"/>
            </a:pPr>
            <a:r>
              <a:rPr lang="en-US" sz="2000">
                <a:latin typeface="Acumin Pro" panose="020B0504020202020204" pitchFamily="34" charset="77"/>
              </a:rPr>
              <a:t>Conducted Sentiment Analysis using MS Azure API to see what is the overall sentiment for each brand</a:t>
            </a:r>
          </a:p>
          <a:p>
            <a:pPr marL="228600" indent="-228600">
              <a:lnSpc>
                <a:spcPct val="90000"/>
              </a:lnSpc>
              <a:spcBef>
                <a:spcPts val="1000"/>
              </a:spcBef>
              <a:buFont typeface="Wingdings" pitchFamily="2" charset="2"/>
              <a:buChar char="§"/>
            </a:pPr>
            <a:endParaRPr lang="en-US" sz="2000">
              <a:latin typeface="Acumin Pro" panose="020B0504020202020204" pitchFamily="34" charset="77"/>
            </a:endParaRPr>
          </a:p>
          <a:p>
            <a:pPr marL="228600" indent="-228600">
              <a:lnSpc>
                <a:spcPct val="90000"/>
              </a:lnSpc>
              <a:spcBef>
                <a:spcPts val="1000"/>
              </a:spcBef>
              <a:buFont typeface="Wingdings" pitchFamily="2" charset="2"/>
              <a:buChar char="§"/>
            </a:pPr>
            <a:endParaRPr lang="en-US" sz="2000">
              <a:latin typeface="Acumin Pro" panose="020B0504020202020204" pitchFamily="34" charset="77"/>
            </a:endParaRPr>
          </a:p>
        </p:txBody>
      </p:sp>
      <p:pic>
        <p:nvPicPr>
          <p:cNvPr id="17" name="Picture 16" descr="A graph of different colored bars">
            <a:extLst>
              <a:ext uri="{FF2B5EF4-FFF2-40B4-BE49-F238E27FC236}">
                <a16:creationId xmlns:a16="http://schemas.microsoft.com/office/drawing/2014/main" id="{61AC16AA-AD4B-7367-5AC7-059095890D59}"/>
              </a:ext>
            </a:extLst>
          </p:cNvPr>
          <p:cNvPicPr>
            <a:picLocks noChangeAspect="1"/>
          </p:cNvPicPr>
          <p:nvPr/>
        </p:nvPicPr>
        <p:blipFill>
          <a:blip r:embed="rId2"/>
          <a:stretch>
            <a:fillRect/>
          </a:stretch>
        </p:blipFill>
        <p:spPr>
          <a:xfrm>
            <a:off x="5863763" y="1107916"/>
            <a:ext cx="5876403" cy="3415181"/>
          </a:xfrm>
          <a:prstGeom prst="rect">
            <a:avLst/>
          </a:prstGeom>
          <a:noFill/>
          <a:ln>
            <a:solidFill>
              <a:schemeClr val="tx1"/>
            </a:solidFill>
          </a:ln>
        </p:spPr>
      </p:pic>
      <p:sp>
        <p:nvSpPr>
          <p:cNvPr id="15" name="TextBox 14">
            <a:extLst>
              <a:ext uri="{FF2B5EF4-FFF2-40B4-BE49-F238E27FC236}">
                <a16:creationId xmlns:a16="http://schemas.microsoft.com/office/drawing/2014/main" id="{F4FFF317-D1CC-DCD0-C1B0-D765250627C6}"/>
              </a:ext>
            </a:extLst>
          </p:cNvPr>
          <p:cNvSpPr txBox="1"/>
          <p:nvPr/>
        </p:nvSpPr>
        <p:spPr>
          <a:xfrm>
            <a:off x="241030" y="4726461"/>
            <a:ext cx="11277600" cy="146282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pPr>
            <a:r>
              <a:rPr lang="en-US" sz="2000" b="1" i="0" kern="1200" baseline="0">
                <a:latin typeface="Acumin Pro Condensed Semibold"/>
              </a:rPr>
              <a:t>Conclusion: </a:t>
            </a:r>
          </a:p>
          <a:p>
            <a:pPr>
              <a:lnSpc>
                <a:spcPct val="90000"/>
              </a:lnSpc>
              <a:spcBef>
                <a:spcPts val="1000"/>
              </a:spcBef>
            </a:pPr>
            <a:r>
              <a:rPr lang="en-US" sz="1600" b="1" i="0" kern="1200" baseline="0">
                <a:latin typeface="Acumin Pro Condensed Semibold"/>
              </a:rPr>
              <a:t>This form of big data approach can be followed by all 3 brands, to understand the sentiment of customers and improve the customer experience as well. </a:t>
            </a:r>
          </a:p>
          <a:p>
            <a:pPr>
              <a:lnSpc>
                <a:spcPct val="90000"/>
              </a:lnSpc>
              <a:spcBef>
                <a:spcPts val="1000"/>
              </a:spcBef>
            </a:pPr>
            <a:r>
              <a:rPr lang="en-US" sz="1600" b="1" i="0" kern="1200" baseline="0">
                <a:latin typeface="Acumin Pro Condensed Semibold"/>
              </a:rPr>
              <a:t>Brands can also lookup for keywords that people are talking about the most, which can eventually lead to trend analysis as well.</a:t>
            </a:r>
            <a:endParaRPr lang="en-US" sz="1600" b="1" i="0" kern="1200" baseline="0">
              <a:latin typeface="Acumin Pro Condensed Semibold" panose="020B0506020202020204" pitchFamily="34" charset="77"/>
            </a:endParaRPr>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4"/>
          </p:nvPr>
        </p:nvSpPr>
        <p:spPr>
          <a:xfrm>
            <a:off x="10634663" y="6290433"/>
            <a:ext cx="1100137" cy="365125"/>
          </a:xfrm>
        </p:spPr>
        <p:txBody>
          <a:bodyPr vert="horz" lIns="91440" tIns="45720" rIns="91440" bIns="45720" rtlCol="0" anchor="ctr">
            <a:normAutofit/>
          </a:bodyPr>
          <a:lstStyle/>
          <a:p>
            <a:pPr>
              <a:spcAft>
                <a:spcPts val="600"/>
              </a:spcAft>
            </a:pPr>
            <a:fld id="{A65A5C87-DF58-40C8-B092-1DE63DB4547E}" type="slidenum">
              <a:rPr lang="en-US" dirty="0"/>
              <a:pPr>
                <a:spcAft>
                  <a:spcPts val="600"/>
                </a:spcAft>
              </a:pPr>
              <a:t>11</a:t>
            </a:fld>
            <a:endParaRPr lang="en-US"/>
          </a:p>
        </p:txBody>
      </p:sp>
      <p:sp>
        <p:nvSpPr>
          <p:cNvPr id="5" name="Marcador de fecha 4" hidden="1">
            <a:extLst>
              <a:ext uri="{FF2B5EF4-FFF2-40B4-BE49-F238E27FC236}">
                <a16:creationId xmlns:a16="http://schemas.microsoft.com/office/drawing/2014/main" id="{B8AAEB4E-086F-45B3-D7D8-50CC4C8D1F0F}"/>
              </a:ext>
            </a:extLst>
          </p:cNvPr>
          <p:cNvSpPr>
            <a:spLocks noGrp="1"/>
          </p:cNvSpPr>
          <p:nvPr>
            <p:ph type="dt" sz="half" idx="4294967295"/>
          </p:nvPr>
        </p:nvSpPr>
        <p:spPr>
          <a:xfrm>
            <a:off x="1115568" y="6356350"/>
            <a:ext cx="2743200" cy="365125"/>
          </a:xfrm>
        </p:spPr>
        <p:txBody>
          <a:bodyPr anchor="ctr">
            <a:normAutofit/>
          </a:bodyPr>
          <a:lstStyle/>
          <a:p>
            <a:pPr>
              <a:lnSpc>
                <a:spcPct val="90000"/>
              </a:lnSpc>
              <a:spcAft>
                <a:spcPts val="600"/>
              </a:spcAft>
            </a:pPr>
            <a:fld id="{1338F293-883B-4DAA-85D8-C75DC4FF643E}" type="datetime1">
              <a:rPr lang="en-US"/>
              <a:pPr>
                <a:lnSpc>
                  <a:spcPct val="90000"/>
                </a:lnSpc>
                <a:spcAft>
                  <a:spcPts val="600"/>
                </a:spcAft>
              </a:pPr>
              <a:t>12/23/2024</a:t>
            </a:fld>
            <a:endParaRPr lang="en-US"/>
          </a:p>
        </p:txBody>
      </p:sp>
    </p:spTree>
    <p:extLst>
      <p:ext uri="{BB962C8B-B14F-4D97-AF65-F5344CB8AC3E}">
        <p14:creationId xmlns:p14="http://schemas.microsoft.com/office/powerpoint/2010/main" val="476159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883920" y="310896"/>
            <a:ext cx="10168128" cy="1179576"/>
          </a:xfrm>
        </p:spPr>
        <p:txBody>
          <a:bodyPr>
            <a:normAutofit/>
          </a:bodyPr>
          <a:lstStyle/>
          <a:p>
            <a:r>
              <a:rPr lang="en-US" sz="3400"/>
              <a:t>Analysis of Customer Reviews</a:t>
            </a:r>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2"/>
          </p:nvPr>
        </p:nvSpPr>
        <p:spPr>
          <a:xfrm>
            <a:off x="8540496" y="6356350"/>
            <a:ext cx="2743200" cy="365125"/>
          </a:xfrm>
        </p:spPr>
        <p:txBody>
          <a:bodyPr anchor="ctr">
            <a:normAutofit/>
          </a:bodyPr>
          <a:lstStyle/>
          <a:p>
            <a:pPr>
              <a:spcAft>
                <a:spcPts val="600"/>
              </a:spcAft>
            </a:pPr>
            <a:fld id="{A65A5C87-DF58-40C8-B092-1DE63DB4547E}" type="slidenum">
              <a:rPr lang="en-US" dirty="0"/>
              <a:pPr>
                <a:spcAft>
                  <a:spcPts val="600"/>
                </a:spcAft>
              </a:pPr>
              <a:t>12</a:t>
            </a:fld>
            <a:endParaRPr lang="en-US"/>
          </a:p>
        </p:txBody>
      </p:sp>
      <p:pic>
        <p:nvPicPr>
          <p:cNvPr id="6" name="Picture 5" descr="A green and black logo with white stars&#10;&#10;Description automatically generated">
            <a:extLst>
              <a:ext uri="{FF2B5EF4-FFF2-40B4-BE49-F238E27FC236}">
                <a16:creationId xmlns:a16="http://schemas.microsoft.com/office/drawing/2014/main" id="{C44303F7-3A05-56ED-C612-865875DD5A85}"/>
              </a:ext>
            </a:extLst>
          </p:cNvPr>
          <p:cNvPicPr>
            <a:picLocks noChangeAspect="1"/>
          </p:cNvPicPr>
          <p:nvPr/>
        </p:nvPicPr>
        <p:blipFill>
          <a:blip r:embed="rId2">
            <a:extLst>
              <a:ext uri="{837473B0-CC2E-450A-ABE3-18F120FF3D39}">
                <a1611:picAttrSrcUrl xmlns:a1611="http://schemas.microsoft.com/office/drawing/2016/11/main" r:id="rId3"/>
              </a:ext>
            </a:extLst>
          </a:blip>
          <a:srcRect l="2615" t="6388" r="2366" b="7048"/>
          <a:stretch/>
        </p:blipFill>
        <p:spPr>
          <a:xfrm>
            <a:off x="10260294" y="278628"/>
            <a:ext cx="1214399" cy="624199"/>
          </a:xfrm>
          <a:prstGeom prst="rect">
            <a:avLst/>
          </a:prstGeom>
        </p:spPr>
      </p:pic>
      <p:sp>
        <p:nvSpPr>
          <p:cNvPr id="10" name="TextBox 9">
            <a:extLst>
              <a:ext uri="{FF2B5EF4-FFF2-40B4-BE49-F238E27FC236}">
                <a16:creationId xmlns:a16="http://schemas.microsoft.com/office/drawing/2014/main" id="{ECF18DC2-B8E5-133F-4189-CAD53C53C4EE}"/>
              </a:ext>
            </a:extLst>
          </p:cNvPr>
          <p:cNvSpPr txBox="1"/>
          <p:nvPr/>
        </p:nvSpPr>
        <p:spPr>
          <a:xfrm>
            <a:off x="881474" y="1341527"/>
            <a:ext cx="938043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4">
                    <a:lumMod val="65000"/>
                  </a:schemeClr>
                </a:solidFill>
                <a:latin typeface="Acumin Pro Condensed Semibold" panose="020B0506020202020204" pitchFamily="34" charset="77"/>
              </a:rPr>
              <a:t>Scrapped the data from Trust pilot for all the 3 brands GAP, Old Navy &amp; Banana Republic</a:t>
            </a:r>
          </a:p>
        </p:txBody>
      </p:sp>
      <p:pic>
        <p:nvPicPr>
          <p:cNvPr id="13" name="Picture 12" descr="A graph of a number of words&#10;&#10;Description automatically generated">
            <a:extLst>
              <a:ext uri="{FF2B5EF4-FFF2-40B4-BE49-F238E27FC236}">
                <a16:creationId xmlns:a16="http://schemas.microsoft.com/office/drawing/2014/main" id="{77A6015A-2170-7CAF-1D7C-C352AAC8B7E9}"/>
              </a:ext>
            </a:extLst>
          </p:cNvPr>
          <p:cNvPicPr>
            <a:picLocks noChangeAspect="1"/>
          </p:cNvPicPr>
          <p:nvPr/>
        </p:nvPicPr>
        <p:blipFill>
          <a:blip r:embed="rId4"/>
          <a:stretch>
            <a:fillRect/>
          </a:stretch>
        </p:blipFill>
        <p:spPr>
          <a:xfrm>
            <a:off x="532116" y="2173967"/>
            <a:ext cx="4689082" cy="2802377"/>
          </a:xfrm>
          <a:prstGeom prst="rect">
            <a:avLst/>
          </a:prstGeom>
          <a:ln>
            <a:solidFill>
              <a:schemeClr val="tx1"/>
            </a:solidFill>
          </a:ln>
        </p:spPr>
      </p:pic>
      <p:pic>
        <p:nvPicPr>
          <p:cNvPr id="2" name="Picture 1" descr="A graph of a number of words&#10;&#10;Description automatically generated">
            <a:extLst>
              <a:ext uri="{FF2B5EF4-FFF2-40B4-BE49-F238E27FC236}">
                <a16:creationId xmlns:a16="http://schemas.microsoft.com/office/drawing/2014/main" id="{0CE48968-9333-1FDE-E84E-73A92E8EB62A}"/>
              </a:ext>
            </a:extLst>
          </p:cNvPr>
          <p:cNvPicPr>
            <a:picLocks noChangeAspect="1"/>
          </p:cNvPicPr>
          <p:nvPr/>
        </p:nvPicPr>
        <p:blipFill>
          <a:blip r:embed="rId5"/>
          <a:stretch>
            <a:fillRect/>
          </a:stretch>
        </p:blipFill>
        <p:spPr>
          <a:xfrm>
            <a:off x="6113716" y="2171017"/>
            <a:ext cx="4756023" cy="2802636"/>
          </a:xfrm>
          <a:prstGeom prst="rect">
            <a:avLst/>
          </a:prstGeom>
          <a:ln>
            <a:solidFill>
              <a:schemeClr val="tx1"/>
            </a:solidFill>
          </a:ln>
        </p:spPr>
      </p:pic>
      <p:sp>
        <p:nvSpPr>
          <p:cNvPr id="3" name="CuadroTexto 2">
            <a:extLst>
              <a:ext uri="{FF2B5EF4-FFF2-40B4-BE49-F238E27FC236}">
                <a16:creationId xmlns:a16="http://schemas.microsoft.com/office/drawing/2014/main" id="{2F9C1BEB-6712-D83A-3672-A4074A4A32F5}"/>
              </a:ext>
            </a:extLst>
          </p:cNvPr>
          <p:cNvSpPr txBox="1"/>
          <p:nvPr/>
        </p:nvSpPr>
        <p:spPr>
          <a:xfrm>
            <a:off x="880973" y="5154749"/>
            <a:ext cx="10397309" cy="1397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itchFamily="2" charset="2"/>
              <a:buChar char="§"/>
            </a:pPr>
            <a:r>
              <a:rPr lang="en-IN" sz="2000">
                <a:latin typeface="Acumin Pro" panose="020B0504020202020204" pitchFamily="34" charset="77"/>
              </a:rPr>
              <a:t>The graphs indicate that customer service is the primary driver of negative sentiment across both brands</a:t>
            </a:r>
          </a:p>
          <a:p>
            <a:pPr marL="342900" indent="-342900">
              <a:lnSpc>
                <a:spcPct val="90000"/>
              </a:lnSpc>
              <a:spcBef>
                <a:spcPts val="1000"/>
              </a:spcBef>
              <a:buFont typeface="Wingdings" pitchFamily="2" charset="2"/>
              <a:buChar char="§"/>
            </a:pPr>
            <a:r>
              <a:rPr lang="en-IN" sz="2000">
                <a:latin typeface="Acumin Pro" panose="020B0504020202020204" pitchFamily="34" charset="77"/>
              </a:rPr>
              <a:t>To enhance customer engagement, a strategic focus on improving the overall customer experience, particularly in service interactions, could yield significant benefits.</a:t>
            </a:r>
          </a:p>
        </p:txBody>
      </p:sp>
    </p:spTree>
    <p:extLst>
      <p:ext uri="{BB962C8B-B14F-4D97-AF65-F5344CB8AC3E}">
        <p14:creationId xmlns:p14="http://schemas.microsoft.com/office/powerpoint/2010/main" val="3817212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468086" y="385004"/>
            <a:ext cx="11266714" cy="589032"/>
          </a:xfrm>
        </p:spPr>
        <p:txBody>
          <a:bodyPr vert="horz" lIns="91440" tIns="45720" rIns="91440" bIns="45720" rtlCol="0" anchor="ctr">
            <a:normAutofit/>
          </a:bodyPr>
          <a:lstStyle/>
          <a:p>
            <a:r>
              <a:rPr lang="en-US" sz="3400" b="1" i="1" kern="1200" cap="none" baseline="0">
                <a:latin typeface="Acumin Pro Condensed Semibold" panose="020B0506020202020204" pitchFamily="34" charset="77"/>
                <a:ea typeface="+mj-ea"/>
                <a:cs typeface="+mj-cs"/>
              </a:rPr>
              <a:t>The Impact of Big Data in Marketing</a:t>
            </a:r>
          </a:p>
          <a:p>
            <a:endParaRPr lang="en-US" sz="3400" b="1" i="1" kern="1200" cap="none" baseline="0">
              <a:latin typeface="Acumin Pro Condensed Semibold" panose="020B0506020202020204" pitchFamily="34" charset="77"/>
              <a:ea typeface="+mj-ea"/>
              <a:cs typeface="+mj-cs"/>
            </a:endParaRPr>
          </a:p>
        </p:txBody>
      </p:sp>
      <p:sp>
        <p:nvSpPr>
          <p:cNvPr id="829" name="TextBox 828">
            <a:extLst>
              <a:ext uri="{FF2B5EF4-FFF2-40B4-BE49-F238E27FC236}">
                <a16:creationId xmlns:a16="http://schemas.microsoft.com/office/drawing/2014/main" id="{DD845B1B-A56E-D71E-DF13-295BB5C8766B}"/>
              </a:ext>
            </a:extLst>
          </p:cNvPr>
          <p:cNvSpPr txBox="1"/>
          <p:nvPr/>
        </p:nvSpPr>
        <p:spPr>
          <a:xfrm>
            <a:off x="468086" y="1543324"/>
            <a:ext cx="5413169" cy="4390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lnSpcReduction="10000"/>
          </a:bodyPr>
          <a:lstStyle/>
          <a:p>
            <a:pPr marL="342900" indent="-342900">
              <a:lnSpc>
                <a:spcPct val="90000"/>
              </a:lnSpc>
              <a:spcBef>
                <a:spcPts val="1000"/>
              </a:spcBef>
              <a:buFont typeface="Arial" pitchFamily="2" charset="2"/>
              <a:buChar char="•"/>
            </a:pPr>
            <a:r>
              <a:rPr lang="en-US" sz="1900" b="1">
                <a:latin typeface="Acumin Pro Semibold"/>
              </a:rPr>
              <a:t>Customer Segmentation and Personalization</a:t>
            </a:r>
            <a:r>
              <a:rPr lang="en-US" sz="1900">
                <a:latin typeface="Acumin Pro Semibold"/>
              </a:rPr>
              <a:t>: </a:t>
            </a:r>
            <a:r>
              <a:rPr lang="en-US" sz="1900">
                <a:latin typeface="Acumin Pro"/>
                <a:ea typeface="+mn-lt"/>
                <a:cs typeface="+mn-lt"/>
              </a:rPr>
              <a:t>Gap </a:t>
            </a:r>
            <a:r>
              <a:rPr lang="en-US" sz="2000">
                <a:latin typeface="Acumin Pro"/>
              </a:rPr>
              <a:t>uses data to target marketing to specific customer groups based on preferences.</a:t>
            </a:r>
          </a:p>
          <a:p>
            <a:pPr>
              <a:lnSpc>
                <a:spcPct val="90000"/>
              </a:lnSpc>
              <a:spcBef>
                <a:spcPts val="1000"/>
              </a:spcBef>
            </a:pPr>
            <a:endParaRPr lang="en-US" sz="1900">
              <a:latin typeface="Acumin Pro"/>
            </a:endParaRPr>
          </a:p>
          <a:p>
            <a:pPr marL="342900" indent="-342900">
              <a:lnSpc>
                <a:spcPct val="90000"/>
              </a:lnSpc>
              <a:spcBef>
                <a:spcPts val="1000"/>
              </a:spcBef>
              <a:buFont typeface="Arial" pitchFamily="2" charset="2"/>
              <a:buChar char="•"/>
            </a:pPr>
            <a:r>
              <a:rPr lang="en-US" sz="1900" b="1">
                <a:latin typeface="Acumin Pro"/>
              </a:rPr>
              <a:t>Demand Forecasting</a:t>
            </a:r>
            <a:r>
              <a:rPr lang="en-US" sz="1900">
                <a:latin typeface="Acumin Pro"/>
              </a:rPr>
              <a:t>: </a:t>
            </a:r>
            <a:r>
              <a:rPr lang="en-US" sz="1900">
                <a:latin typeface="Acumin Pro"/>
                <a:ea typeface="+mn-lt"/>
                <a:cs typeface="+mn-lt"/>
              </a:rPr>
              <a:t>Predictive analytics helps Gap anticipate fashion trends and manage inventory.</a:t>
            </a:r>
          </a:p>
          <a:p>
            <a:pPr>
              <a:lnSpc>
                <a:spcPct val="90000"/>
              </a:lnSpc>
              <a:spcBef>
                <a:spcPts val="1000"/>
              </a:spcBef>
            </a:pPr>
            <a:endParaRPr lang="en-US" sz="1900">
              <a:latin typeface="Acumin Pro"/>
            </a:endParaRPr>
          </a:p>
          <a:p>
            <a:pPr marL="342900" indent="-342900">
              <a:lnSpc>
                <a:spcPct val="90000"/>
              </a:lnSpc>
              <a:spcBef>
                <a:spcPts val="1000"/>
              </a:spcBef>
              <a:buFont typeface="Arial" pitchFamily="2" charset="2"/>
              <a:buChar char="•"/>
            </a:pPr>
            <a:r>
              <a:rPr lang="en-US" sz="1900" b="1">
                <a:latin typeface="Acumin Pro"/>
              </a:rPr>
              <a:t>Budget Optimization</a:t>
            </a:r>
            <a:r>
              <a:rPr lang="en-US" sz="1900">
                <a:latin typeface="Acumin Pro"/>
              </a:rPr>
              <a:t>: </a:t>
            </a:r>
            <a:r>
              <a:rPr lang="en-US" sz="1900">
                <a:latin typeface="Acumin Pro"/>
                <a:ea typeface="+mn-lt"/>
                <a:cs typeface="+mn-lt"/>
              </a:rPr>
              <a:t>Gap allocates its marketing budget more efficiently by focusing on high-performing channels.</a:t>
            </a:r>
          </a:p>
          <a:p>
            <a:pPr>
              <a:lnSpc>
                <a:spcPct val="90000"/>
              </a:lnSpc>
              <a:spcBef>
                <a:spcPts val="1000"/>
              </a:spcBef>
            </a:pPr>
            <a:endParaRPr lang="en-US" sz="1900">
              <a:latin typeface="Acumin Pro"/>
            </a:endParaRPr>
          </a:p>
          <a:p>
            <a:pPr marL="342900" indent="-342900">
              <a:lnSpc>
                <a:spcPct val="90000"/>
              </a:lnSpc>
              <a:spcBef>
                <a:spcPts val="1000"/>
              </a:spcBef>
              <a:buFont typeface="Arial" pitchFamily="2" charset="2"/>
              <a:buChar char="•"/>
            </a:pPr>
            <a:r>
              <a:rPr lang="en-US" sz="1900" b="1">
                <a:latin typeface="Acumin Pro"/>
              </a:rPr>
              <a:t>Customer Retention</a:t>
            </a:r>
            <a:r>
              <a:rPr lang="en-US" sz="1900">
                <a:latin typeface="Acumin Pro"/>
              </a:rPr>
              <a:t>: </a:t>
            </a:r>
            <a:r>
              <a:rPr lang="en-US" sz="1900">
                <a:latin typeface="Acumin Pro"/>
                <a:ea typeface="+mn-lt"/>
                <a:cs typeface="+mn-lt"/>
              </a:rPr>
              <a:t>Gap personalizes retention strategies by analyzing customer reviews and purchase behavior.</a:t>
            </a:r>
          </a:p>
          <a:p>
            <a:pPr marL="228600" indent="-228600">
              <a:lnSpc>
                <a:spcPct val="90000"/>
              </a:lnSpc>
              <a:spcBef>
                <a:spcPts val="1000"/>
              </a:spcBef>
              <a:buFont typeface="Wingdings" pitchFamily="2" charset="2"/>
              <a:buChar char="§"/>
            </a:pPr>
            <a:endParaRPr lang="en-US" sz="1900">
              <a:latin typeface="Acumin Pro Semibold"/>
            </a:endParaRPr>
          </a:p>
          <a:p>
            <a:pPr marL="228600" indent="-228600">
              <a:lnSpc>
                <a:spcPct val="90000"/>
              </a:lnSpc>
              <a:spcBef>
                <a:spcPts val="1000"/>
              </a:spcBef>
              <a:buFont typeface="Wingdings" pitchFamily="2" charset="2"/>
              <a:buChar char="§"/>
            </a:pPr>
            <a:endParaRPr lang="en-US" sz="1900">
              <a:latin typeface="Acumin Pro Semibold"/>
            </a:endParaRPr>
          </a:p>
        </p:txBody>
      </p:sp>
      <p:sp>
        <p:nvSpPr>
          <p:cNvPr id="828" name="TextBox 827">
            <a:extLst>
              <a:ext uri="{FF2B5EF4-FFF2-40B4-BE49-F238E27FC236}">
                <a16:creationId xmlns:a16="http://schemas.microsoft.com/office/drawing/2014/main" id="{77308D23-FF8B-B1C2-BE93-0C2B6CEC5F9F}"/>
              </a:ext>
            </a:extLst>
          </p:cNvPr>
          <p:cNvSpPr txBox="1"/>
          <p:nvPr/>
        </p:nvSpPr>
        <p:spPr>
          <a:xfrm>
            <a:off x="457200" y="954291"/>
            <a:ext cx="11277600" cy="3657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1600" b="1" i="0" kern="1200" baseline="0">
                <a:solidFill>
                  <a:schemeClr val="accent4">
                    <a:lumMod val="65000"/>
                  </a:schemeClr>
                </a:solidFill>
                <a:latin typeface="Acumin Pro Condensed Semibold" panose="020B0506020202020204" pitchFamily="34" charset="77"/>
                <a:ea typeface="+mn-ea"/>
                <a:cs typeface="+mn-cs"/>
              </a:rPr>
              <a:t>Big data and predictive analytics have transformed marketing by enabling more personalized customer engagement and data-driven decision-making.</a:t>
            </a:r>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4"/>
          </p:nvPr>
        </p:nvSpPr>
        <p:spPr>
          <a:xfrm>
            <a:off x="10634663" y="6290433"/>
            <a:ext cx="1100137" cy="365125"/>
          </a:xfrm>
        </p:spPr>
        <p:txBody>
          <a:bodyPr vert="horz" lIns="91440" tIns="45720" rIns="91440" bIns="45720" rtlCol="0" anchor="ctr">
            <a:normAutofit/>
          </a:bodyPr>
          <a:lstStyle/>
          <a:p>
            <a:pPr>
              <a:spcAft>
                <a:spcPts val="600"/>
              </a:spcAft>
            </a:pPr>
            <a:fld id="{A65A5C87-DF58-40C8-B092-1DE63DB4547E}" type="slidenum">
              <a:rPr lang="en-US" dirty="0"/>
              <a:pPr>
                <a:spcAft>
                  <a:spcPts val="600"/>
                </a:spcAft>
              </a:pPr>
              <a:t>13</a:t>
            </a:fld>
            <a:endParaRPr lang="en-US"/>
          </a:p>
        </p:txBody>
      </p:sp>
      <p:graphicFrame>
        <p:nvGraphicFramePr>
          <p:cNvPr id="36" name="Diagram 35">
            <a:extLst>
              <a:ext uri="{FF2B5EF4-FFF2-40B4-BE49-F238E27FC236}">
                <a16:creationId xmlns:a16="http://schemas.microsoft.com/office/drawing/2014/main" id="{669BF0AF-1123-48DE-3FDF-1B78D897C89A}"/>
              </a:ext>
            </a:extLst>
          </p:cNvPr>
          <p:cNvGraphicFramePr/>
          <p:nvPr>
            <p:extLst>
              <p:ext uri="{D42A27DB-BD31-4B8C-83A1-F6EECF244321}">
                <p14:modId xmlns:p14="http://schemas.microsoft.com/office/powerpoint/2010/main" val="358166267"/>
              </p:ext>
            </p:extLst>
          </p:nvPr>
        </p:nvGraphicFramePr>
        <p:xfrm>
          <a:off x="6309157" y="1543324"/>
          <a:ext cx="5425643" cy="4390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837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890045" y="100471"/>
            <a:ext cx="8148956" cy="741405"/>
          </a:xfrm>
        </p:spPr>
        <p:txBody>
          <a:bodyPr vert="horz" lIns="91440" tIns="45720" rIns="91440" bIns="45720" rtlCol="0" anchor="t">
            <a:normAutofit/>
          </a:bodyPr>
          <a:lstStyle/>
          <a:p>
            <a:r>
              <a:rPr lang="en-US" sz="3100" kern="1200">
                <a:latin typeface="+mj-lt"/>
                <a:ea typeface="+mj-ea"/>
                <a:cs typeface="+mj-cs"/>
              </a:rPr>
              <a:t>The Balance of Art and Science in Marketing</a:t>
            </a:r>
          </a:p>
        </p:txBody>
      </p:sp>
      <p:sp>
        <p:nvSpPr>
          <p:cNvPr id="3" name="TextBox 2">
            <a:extLst>
              <a:ext uri="{FF2B5EF4-FFF2-40B4-BE49-F238E27FC236}">
                <a16:creationId xmlns:a16="http://schemas.microsoft.com/office/drawing/2014/main" id="{0766C1ED-9CF0-6A12-118E-CD56B41629F9}"/>
              </a:ext>
            </a:extLst>
          </p:cNvPr>
          <p:cNvSpPr txBox="1"/>
          <p:nvPr/>
        </p:nvSpPr>
        <p:spPr>
          <a:xfrm>
            <a:off x="1079266" y="1716638"/>
            <a:ext cx="3142544" cy="416026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Bef>
                <a:spcPts val="1000"/>
              </a:spcBef>
            </a:pPr>
            <a:r>
              <a:rPr lang="en-US" sz="2000">
                <a:latin typeface="Acumin Pro" panose="020B0504020202020204" pitchFamily="34" charset="77"/>
              </a:rPr>
              <a:t>As data-driven marketing grows, the question arises: Where does creativity (art) fit? </a:t>
            </a:r>
          </a:p>
          <a:p>
            <a:pPr>
              <a:spcBef>
                <a:spcPts val="1000"/>
              </a:spcBef>
            </a:pPr>
            <a:endParaRPr lang="en-US" sz="2000">
              <a:latin typeface="Acumin Pro" panose="020B0504020202020204" pitchFamily="34" charset="77"/>
            </a:endParaRPr>
          </a:p>
          <a:p>
            <a:pPr>
              <a:spcBef>
                <a:spcPts val="1000"/>
              </a:spcBef>
            </a:pPr>
            <a:r>
              <a:rPr lang="en-US" sz="2000">
                <a:latin typeface="Acumin Pro" panose="020B0504020202020204" pitchFamily="34" charset="77"/>
              </a:rPr>
              <a:t>Marketing success often requires both the precision of data (science) and the creativity of messaging (art).</a:t>
            </a:r>
          </a:p>
          <a:p>
            <a:pPr>
              <a:spcBef>
                <a:spcPts val="1000"/>
              </a:spcBef>
            </a:pPr>
            <a:endParaRPr lang="en-US" sz="2000" kern="1200">
              <a:latin typeface="Acumin Pro Semibold"/>
            </a:endParaRPr>
          </a:p>
        </p:txBody>
      </p:sp>
      <p:sp>
        <p:nvSpPr>
          <p:cNvPr id="5" name="Marcador de fecha 4">
            <a:extLst>
              <a:ext uri="{FF2B5EF4-FFF2-40B4-BE49-F238E27FC236}">
                <a16:creationId xmlns:a16="http://schemas.microsoft.com/office/drawing/2014/main" id="{B8AAEB4E-086F-45B3-D7D8-50CC4C8D1F0F}"/>
              </a:ext>
            </a:extLst>
          </p:cNvPr>
          <p:cNvSpPr>
            <a:spLocks noGrp="1"/>
          </p:cNvSpPr>
          <p:nvPr>
            <p:ph type="dt" sz="half" idx="10"/>
          </p:nvPr>
        </p:nvSpPr>
        <p:spPr>
          <a:xfrm>
            <a:off x="868680" y="6356350"/>
            <a:ext cx="2743200" cy="365125"/>
          </a:xfrm>
        </p:spPr>
        <p:txBody>
          <a:bodyPr vert="horz" lIns="91440" tIns="45720" rIns="91440" bIns="45720" rtlCol="0" anchor="ctr">
            <a:normAutofit/>
          </a:bodyPr>
          <a:lstStyle/>
          <a:p>
            <a:pPr>
              <a:spcAft>
                <a:spcPts val="600"/>
              </a:spcAft>
            </a:pPr>
            <a:fld id="{1338F293-883B-4DAA-85D8-C75DC4FF643E}" type="datetime1">
              <a:rPr lang="en-US"/>
              <a:pPr>
                <a:spcAft>
                  <a:spcPts val="600"/>
                </a:spcAft>
              </a:pPr>
              <a:t>12/23/2024</a:t>
            </a:fld>
            <a:endParaRPr lang="en-US"/>
          </a:p>
        </p:txBody>
      </p:sp>
      <p:sp>
        <p:nvSpPr>
          <p:cNvPr id="43" name="Footer Placeholder 5">
            <a:extLst>
              <a:ext uri="{FF2B5EF4-FFF2-40B4-BE49-F238E27FC236}">
                <a16:creationId xmlns:a16="http://schemas.microsoft.com/office/drawing/2014/main" id="{208EC97F-48A9-9309-4423-FA04C991CAF8}"/>
              </a:ext>
            </a:extLst>
          </p:cNvPr>
          <p:cNvSpPr>
            <a:spLocks noGrp="1"/>
          </p:cNvSpPr>
          <p:nvPr>
            <p:ph type="ftr" sz="quarter" idx="11"/>
          </p:nvPr>
        </p:nvSpPr>
        <p:spPr>
          <a:xfrm>
            <a:off x="4038600" y="6356350"/>
            <a:ext cx="4114800" cy="365125"/>
          </a:xfrm>
        </p:spPr>
        <p:txBody>
          <a:bodyPr/>
          <a:lstStyle/>
          <a:p>
            <a:endParaRPr lang="en-US"/>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2"/>
          </p:nvPr>
        </p:nvSpPr>
        <p:spPr>
          <a:xfrm>
            <a:off x="8610600" y="6356350"/>
            <a:ext cx="2743200" cy="365125"/>
          </a:xfrm>
        </p:spPr>
        <p:txBody>
          <a:bodyPr vert="horz" lIns="91440" tIns="45720" rIns="91440" bIns="45720" rtlCol="0" anchor="ctr">
            <a:normAutofit lnSpcReduction="10000"/>
          </a:bodyPr>
          <a:lstStyle/>
          <a:p>
            <a:pPr>
              <a:spcAft>
                <a:spcPts val="600"/>
              </a:spcAft>
            </a:pPr>
            <a:fld id="{A65A5C87-DF58-40C8-B092-1DE63DB4547E}" type="slidenum">
              <a:rPr lang="en-US" dirty="0"/>
              <a:pPr>
                <a:spcAft>
                  <a:spcPts val="600"/>
                </a:spcAft>
              </a:pPr>
              <a:t>14</a:t>
            </a:fld>
            <a:endParaRPr lang="en-US"/>
          </a:p>
        </p:txBody>
      </p:sp>
      <p:graphicFrame>
        <p:nvGraphicFramePr>
          <p:cNvPr id="44" name="TextBox 25">
            <a:extLst>
              <a:ext uri="{FF2B5EF4-FFF2-40B4-BE49-F238E27FC236}">
                <a16:creationId xmlns:a16="http://schemas.microsoft.com/office/drawing/2014/main" id="{FCCF7686-8071-9EC0-BFC8-9F6B8B44ECEC}"/>
              </a:ext>
            </a:extLst>
          </p:cNvPr>
          <p:cNvGraphicFramePr/>
          <p:nvPr>
            <p:extLst>
              <p:ext uri="{D42A27DB-BD31-4B8C-83A1-F6EECF244321}">
                <p14:modId xmlns:p14="http://schemas.microsoft.com/office/powerpoint/2010/main" val="1536562140"/>
              </p:ext>
            </p:extLst>
          </p:nvPr>
        </p:nvGraphicFramePr>
        <p:xfrm>
          <a:off x="4622420" y="1370380"/>
          <a:ext cx="7071816" cy="35766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74" name="TextBox 973">
            <a:extLst>
              <a:ext uri="{FF2B5EF4-FFF2-40B4-BE49-F238E27FC236}">
                <a16:creationId xmlns:a16="http://schemas.microsoft.com/office/drawing/2014/main" id="{DA50EA7E-1FE1-E58D-5F2D-F86083A4A605}"/>
              </a:ext>
            </a:extLst>
          </p:cNvPr>
          <p:cNvSpPr txBox="1"/>
          <p:nvPr/>
        </p:nvSpPr>
        <p:spPr>
          <a:xfrm>
            <a:off x="5044867" y="5429429"/>
            <a:ext cx="64178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0E0E0E"/>
                </a:solidFill>
                <a:latin typeface="Acumin Pro Semibold"/>
                <a:ea typeface="Calibri"/>
                <a:cs typeface="Calibri"/>
              </a:rPr>
              <a:t>Conclusion:</a:t>
            </a:r>
            <a:r>
              <a:rPr lang="en-US" sz="1400">
                <a:solidFill>
                  <a:srgbClr val="0E0E0E"/>
                </a:solidFill>
                <a:latin typeface="Acumin Pro Semibold"/>
                <a:ea typeface="Calibri"/>
                <a:cs typeface="Calibri"/>
              </a:rPr>
              <a:t> Both data and creativity are vital for successful marketing. While data can guide strategy, creativity is key to crafting messages that resonate with consumers.</a:t>
            </a:r>
          </a:p>
        </p:txBody>
      </p:sp>
    </p:spTree>
    <p:extLst>
      <p:ext uri="{BB962C8B-B14F-4D97-AF65-F5344CB8AC3E}">
        <p14:creationId xmlns:p14="http://schemas.microsoft.com/office/powerpoint/2010/main" val="324274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468086" y="385004"/>
            <a:ext cx="11266714" cy="589032"/>
          </a:xfrm>
        </p:spPr>
        <p:txBody>
          <a:bodyPr anchor="ctr">
            <a:normAutofit/>
          </a:bodyPr>
          <a:lstStyle/>
          <a:p>
            <a:r>
              <a:rPr lang="en-US" sz="3400"/>
              <a:t>Recommendations</a:t>
            </a:r>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4"/>
          </p:nvPr>
        </p:nvSpPr>
        <p:spPr>
          <a:xfrm>
            <a:off x="10634663" y="6290433"/>
            <a:ext cx="1100137" cy="365125"/>
          </a:xfrm>
        </p:spPr>
        <p:txBody>
          <a:bodyPr anchor="ctr">
            <a:normAutofit/>
          </a:bodyPr>
          <a:lstStyle/>
          <a:p>
            <a:pPr>
              <a:spcAft>
                <a:spcPts val="600"/>
              </a:spcAft>
            </a:pPr>
            <a:fld id="{A65A5C87-DF58-40C8-B092-1DE63DB4547E}" type="slidenum">
              <a:rPr lang="en-US" dirty="0"/>
              <a:pPr>
                <a:spcAft>
                  <a:spcPts val="600"/>
                </a:spcAft>
              </a:pPr>
              <a:t>15</a:t>
            </a:fld>
            <a:endParaRPr lang="en-US"/>
          </a:p>
        </p:txBody>
      </p:sp>
      <p:sp>
        <p:nvSpPr>
          <p:cNvPr id="5" name="Marcador de fecha 4" hidden="1">
            <a:extLst>
              <a:ext uri="{FF2B5EF4-FFF2-40B4-BE49-F238E27FC236}">
                <a16:creationId xmlns:a16="http://schemas.microsoft.com/office/drawing/2014/main" id="{B8AAEB4E-086F-45B3-D7D8-50CC4C8D1F0F}"/>
              </a:ext>
            </a:extLst>
          </p:cNvPr>
          <p:cNvSpPr>
            <a:spLocks noGrp="1"/>
          </p:cNvSpPr>
          <p:nvPr>
            <p:ph type="dt" sz="half" idx="4294967295"/>
          </p:nvPr>
        </p:nvSpPr>
        <p:spPr>
          <a:xfrm>
            <a:off x="1115568" y="6356350"/>
            <a:ext cx="2743200" cy="365125"/>
          </a:xfrm>
        </p:spPr>
        <p:txBody>
          <a:bodyPr anchor="ctr">
            <a:normAutofit/>
          </a:bodyPr>
          <a:lstStyle/>
          <a:p>
            <a:pPr>
              <a:lnSpc>
                <a:spcPct val="90000"/>
              </a:lnSpc>
              <a:spcAft>
                <a:spcPts val="600"/>
              </a:spcAft>
            </a:pPr>
            <a:fld id="{1338F293-883B-4DAA-85D8-C75DC4FF643E}" type="datetime1">
              <a:rPr lang="en-US"/>
              <a:pPr>
                <a:lnSpc>
                  <a:spcPct val="90000"/>
                </a:lnSpc>
                <a:spcAft>
                  <a:spcPts val="600"/>
                </a:spcAft>
              </a:pPr>
              <a:t>12/23/2024</a:t>
            </a:fld>
            <a:endParaRPr lang="en-US"/>
          </a:p>
        </p:txBody>
      </p:sp>
      <p:graphicFrame>
        <p:nvGraphicFramePr>
          <p:cNvPr id="36" name="Content Placeholder 2">
            <a:extLst>
              <a:ext uri="{FF2B5EF4-FFF2-40B4-BE49-F238E27FC236}">
                <a16:creationId xmlns:a16="http://schemas.microsoft.com/office/drawing/2014/main" id="{5165FBA2-1018-4050-DA46-6DDBA655A942}"/>
              </a:ext>
            </a:extLst>
          </p:cNvPr>
          <p:cNvGraphicFramePr/>
          <p:nvPr>
            <p:extLst>
              <p:ext uri="{D42A27DB-BD31-4B8C-83A1-F6EECF244321}">
                <p14:modId xmlns:p14="http://schemas.microsoft.com/office/powerpoint/2010/main" val="3550462742"/>
              </p:ext>
            </p:extLst>
          </p:nvPr>
        </p:nvGraphicFramePr>
        <p:xfrm>
          <a:off x="739133" y="1441041"/>
          <a:ext cx="10995668" cy="4236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225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468086" y="385004"/>
            <a:ext cx="11266714" cy="589032"/>
          </a:xfrm>
        </p:spPr>
        <p:txBody>
          <a:bodyPr anchor="ctr">
            <a:normAutofit/>
          </a:bodyPr>
          <a:lstStyle/>
          <a:p>
            <a:r>
              <a:rPr lang="en-US" sz="3400"/>
              <a:t>Limitations</a:t>
            </a:r>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5"/>
          </p:nvPr>
        </p:nvSpPr>
        <p:spPr>
          <a:xfrm>
            <a:off x="10634663" y="6290433"/>
            <a:ext cx="1100137" cy="365125"/>
          </a:xfrm>
        </p:spPr>
        <p:txBody>
          <a:bodyPr anchor="ctr">
            <a:normAutofit/>
          </a:bodyPr>
          <a:lstStyle/>
          <a:p>
            <a:pPr>
              <a:spcAft>
                <a:spcPts val="600"/>
              </a:spcAft>
            </a:pPr>
            <a:fld id="{A65A5C87-DF58-40C8-B092-1DE63DB4547E}" type="slidenum">
              <a:rPr lang="en-US" dirty="0"/>
              <a:pPr>
                <a:spcAft>
                  <a:spcPts val="600"/>
                </a:spcAft>
              </a:pPr>
              <a:t>16</a:t>
            </a:fld>
            <a:endParaRPr lang="en-US"/>
          </a:p>
        </p:txBody>
      </p:sp>
      <p:graphicFrame>
        <p:nvGraphicFramePr>
          <p:cNvPr id="18" name="Content Placeholder 2">
            <a:extLst>
              <a:ext uri="{FF2B5EF4-FFF2-40B4-BE49-F238E27FC236}">
                <a16:creationId xmlns:a16="http://schemas.microsoft.com/office/drawing/2014/main" id="{96FA9207-378F-938E-92B8-16648C0AFD49}"/>
              </a:ext>
            </a:extLst>
          </p:cNvPr>
          <p:cNvGraphicFramePr>
            <a:graphicFrameLocks noGrp="1"/>
          </p:cNvGraphicFramePr>
          <p:nvPr>
            <p:ph idx="14"/>
            <p:extLst>
              <p:ext uri="{D42A27DB-BD31-4B8C-83A1-F6EECF244321}">
                <p14:modId xmlns:p14="http://schemas.microsoft.com/office/powerpoint/2010/main" val="475961875"/>
              </p:ext>
            </p:extLst>
          </p:nvPr>
        </p:nvGraphicFramePr>
        <p:xfrm>
          <a:off x="723790" y="1625150"/>
          <a:ext cx="11011010" cy="40558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fecha 4" hidden="1">
            <a:extLst>
              <a:ext uri="{FF2B5EF4-FFF2-40B4-BE49-F238E27FC236}">
                <a16:creationId xmlns:a16="http://schemas.microsoft.com/office/drawing/2014/main" id="{B8AAEB4E-086F-45B3-D7D8-50CC4C8D1F0F}"/>
              </a:ext>
            </a:extLst>
          </p:cNvPr>
          <p:cNvSpPr>
            <a:spLocks noGrp="1"/>
          </p:cNvSpPr>
          <p:nvPr>
            <p:ph type="dt" sz="half" idx="4294967295"/>
          </p:nvPr>
        </p:nvSpPr>
        <p:spPr>
          <a:xfrm>
            <a:off x="1115568" y="6356350"/>
            <a:ext cx="2743200" cy="365125"/>
          </a:xfrm>
        </p:spPr>
        <p:txBody>
          <a:bodyPr anchor="ctr">
            <a:normAutofit/>
          </a:bodyPr>
          <a:lstStyle/>
          <a:p>
            <a:pPr>
              <a:lnSpc>
                <a:spcPct val="90000"/>
              </a:lnSpc>
              <a:spcAft>
                <a:spcPts val="600"/>
              </a:spcAft>
            </a:pPr>
            <a:fld id="{1338F293-883B-4DAA-85D8-C75DC4FF643E}" type="datetime1">
              <a:rPr lang="en-US"/>
              <a:pPr>
                <a:lnSpc>
                  <a:spcPct val="90000"/>
                </a:lnSpc>
                <a:spcAft>
                  <a:spcPts val="600"/>
                </a:spcAft>
              </a:pPr>
              <a:t>12/23/2024</a:t>
            </a:fld>
            <a:endParaRPr lang="en-US"/>
          </a:p>
        </p:txBody>
      </p:sp>
    </p:spTree>
    <p:extLst>
      <p:ext uri="{BB962C8B-B14F-4D97-AF65-F5344CB8AC3E}">
        <p14:creationId xmlns:p14="http://schemas.microsoft.com/office/powerpoint/2010/main" val="102002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5B8A-7EAB-AE74-20A8-D4582068104E}"/>
              </a:ext>
            </a:extLst>
          </p:cNvPr>
          <p:cNvSpPr>
            <a:spLocks noGrp="1"/>
          </p:cNvSpPr>
          <p:nvPr>
            <p:ph type="title"/>
          </p:nvPr>
        </p:nvSpPr>
        <p:spPr/>
        <p:txBody>
          <a:bodyPr/>
          <a:lstStyle/>
          <a:p>
            <a:r>
              <a:rPr lang="en-US">
                <a:latin typeface="Acumin Pro Condensed Semibold"/>
              </a:rPr>
              <a:t>Appendix</a:t>
            </a:r>
            <a:endParaRPr lang="en-US"/>
          </a:p>
        </p:txBody>
      </p:sp>
      <p:sp>
        <p:nvSpPr>
          <p:cNvPr id="5" name="Slide Number Placeholder 4">
            <a:extLst>
              <a:ext uri="{FF2B5EF4-FFF2-40B4-BE49-F238E27FC236}">
                <a16:creationId xmlns:a16="http://schemas.microsoft.com/office/drawing/2014/main" id="{5F977FD1-B8F7-9E82-E0FA-3B15C8B29DA6}"/>
              </a:ext>
            </a:extLst>
          </p:cNvPr>
          <p:cNvSpPr>
            <a:spLocks noGrp="1"/>
          </p:cNvSpPr>
          <p:nvPr>
            <p:ph type="sldNum" sz="quarter" idx="12"/>
          </p:nvPr>
        </p:nvSpPr>
        <p:spPr/>
        <p:txBody>
          <a:bodyPr/>
          <a:lstStyle/>
          <a:p>
            <a:fld id="{F994776A-187E-9540-9EA4-8D5781AB769D}" type="slidenum">
              <a:rPr lang="en-US" smtClean="0"/>
              <a:pPr/>
              <a:t>17</a:t>
            </a:fld>
            <a:endParaRPr lang="en-US"/>
          </a:p>
        </p:txBody>
      </p:sp>
    </p:spTree>
    <p:extLst>
      <p:ext uri="{BB962C8B-B14F-4D97-AF65-F5344CB8AC3E}">
        <p14:creationId xmlns:p14="http://schemas.microsoft.com/office/powerpoint/2010/main" val="426436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6E4D3-0E42-A3F4-F417-556967113FFC}"/>
              </a:ext>
            </a:extLst>
          </p:cNvPr>
          <p:cNvSpPr>
            <a:spLocks noGrp="1"/>
          </p:cNvSpPr>
          <p:nvPr>
            <p:ph type="title"/>
          </p:nvPr>
        </p:nvSpPr>
        <p:spPr/>
        <p:txBody>
          <a:bodyPr>
            <a:normAutofit fontScale="90000"/>
          </a:bodyPr>
          <a:lstStyle/>
          <a:p>
            <a:r>
              <a:rPr lang="en-US">
                <a:latin typeface="Acumin Pro Condensed Semibold"/>
              </a:rPr>
              <a:t>Review Analysis - GAP</a:t>
            </a:r>
            <a:endParaRPr lang="en-US"/>
          </a:p>
        </p:txBody>
      </p:sp>
      <p:sp>
        <p:nvSpPr>
          <p:cNvPr id="6" name="Slide Number Placeholder 5">
            <a:extLst>
              <a:ext uri="{FF2B5EF4-FFF2-40B4-BE49-F238E27FC236}">
                <a16:creationId xmlns:a16="http://schemas.microsoft.com/office/drawing/2014/main" id="{5AC2E842-FDDA-9538-034E-9BB562A493CE}"/>
              </a:ext>
            </a:extLst>
          </p:cNvPr>
          <p:cNvSpPr>
            <a:spLocks noGrp="1"/>
          </p:cNvSpPr>
          <p:nvPr>
            <p:ph type="sldNum" sz="quarter" idx="14"/>
          </p:nvPr>
        </p:nvSpPr>
        <p:spPr/>
        <p:txBody>
          <a:bodyPr/>
          <a:lstStyle/>
          <a:p>
            <a:fld id="{F994776A-187E-9540-9EA4-8D5781AB769D}" type="slidenum">
              <a:rPr lang="en-US" smtClean="0"/>
              <a:pPr/>
              <a:t>18</a:t>
            </a:fld>
            <a:endParaRPr lang="en-US"/>
          </a:p>
        </p:txBody>
      </p:sp>
      <p:pic>
        <p:nvPicPr>
          <p:cNvPr id="8" name="Picture 7">
            <a:extLst>
              <a:ext uri="{FF2B5EF4-FFF2-40B4-BE49-F238E27FC236}">
                <a16:creationId xmlns:a16="http://schemas.microsoft.com/office/drawing/2014/main" id="{266CC7F7-E185-FDE5-A8AC-43AD7985CC22}"/>
              </a:ext>
            </a:extLst>
          </p:cNvPr>
          <p:cNvPicPr>
            <a:picLocks noChangeAspect="1"/>
          </p:cNvPicPr>
          <p:nvPr/>
        </p:nvPicPr>
        <p:blipFill>
          <a:blip r:embed="rId2"/>
          <a:stretch>
            <a:fillRect/>
          </a:stretch>
        </p:blipFill>
        <p:spPr>
          <a:xfrm>
            <a:off x="6103327" y="1714387"/>
            <a:ext cx="5418542" cy="3623110"/>
          </a:xfrm>
          <a:prstGeom prst="rect">
            <a:avLst/>
          </a:prstGeom>
          <a:ln>
            <a:solidFill>
              <a:schemeClr val="tx1"/>
            </a:solidFill>
          </a:ln>
        </p:spPr>
      </p:pic>
      <p:pic>
        <p:nvPicPr>
          <p:cNvPr id="12" name="Picture 11" descr="A graph of a number of words">
            <a:extLst>
              <a:ext uri="{FF2B5EF4-FFF2-40B4-BE49-F238E27FC236}">
                <a16:creationId xmlns:a16="http://schemas.microsoft.com/office/drawing/2014/main" id="{9D6E9D7A-876C-6499-554C-AF73D911C714}"/>
              </a:ext>
            </a:extLst>
          </p:cNvPr>
          <p:cNvPicPr>
            <a:picLocks noChangeAspect="1"/>
          </p:cNvPicPr>
          <p:nvPr/>
        </p:nvPicPr>
        <p:blipFill>
          <a:blip r:embed="rId3"/>
          <a:stretch>
            <a:fillRect/>
          </a:stretch>
        </p:blipFill>
        <p:spPr>
          <a:xfrm>
            <a:off x="469290" y="1715148"/>
            <a:ext cx="5414427" cy="3621585"/>
          </a:xfrm>
          <a:prstGeom prst="rect">
            <a:avLst/>
          </a:prstGeom>
          <a:ln>
            <a:solidFill>
              <a:schemeClr val="tx1"/>
            </a:solidFill>
          </a:ln>
        </p:spPr>
      </p:pic>
    </p:spTree>
    <p:extLst>
      <p:ext uri="{BB962C8B-B14F-4D97-AF65-F5344CB8AC3E}">
        <p14:creationId xmlns:p14="http://schemas.microsoft.com/office/powerpoint/2010/main" val="311962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6E4D3-0E42-A3F4-F417-556967113FFC}"/>
              </a:ext>
            </a:extLst>
          </p:cNvPr>
          <p:cNvSpPr>
            <a:spLocks noGrp="1"/>
          </p:cNvSpPr>
          <p:nvPr>
            <p:ph type="title"/>
          </p:nvPr>
        </p:nvSpPr>
        <p:spPr/>
        <p:txBody>
          <a:bodyPr>
            <a:normAutofit fontScale="90000"/>
          </a:bodyPr>
          <a:lstStyle/>
          <a:p>
            <a:r>
              <a:rPr lang="en-US">
                <a:latin typeface="Acumin Pro Condensed Semibold"/>
              </a:rPr>
              <a:t>Review Analysis – Old Navy</a:t>
            </a:r>
            <a:endParaRPr lang="en-US"/>
          </a:p>
        </p:txBody>
      </p:sp>
      <p:sp>
        <p:nvSpPr>
          <p:cNvPr id="6" name="Slide Number Placeholder 5">
            <a:extLst>
              <a:ext uri="{FF2B5EF4-FFF2-40B4-BE49-F238E27FC236}">
                <a16:creationId xmlns:a16="http://schemas.microsoft.com/office/drawing/2014/main" id="{5AC2E842-FDDA-9538-034E-9BB562A493CE}"/>
              </a:ext>
            </a:extLst>
          </p:cNvPr>
          <p:cNvSpPr>
            <a:spLocks noGrp="1"/>
          </p:cNvSpPr>
          <p:nvPr>
            <p:ph type="sldNum" sz="quarter" idx="14"/>
          </p:nvPr>
        </p:nvSpPr>
        <p:spPr/>
        <p:txBody>
          <a:bodyPr/>
          <a:lstStyle/>
          <a:p>
            <a:fld id="{F994776A-187E-9540-9EA4-8D5781AB769D}" type="slidenum">
              <a:rPr lang="en-US" smtClean="0"/>
              <a:pPr/>
              <a:t>19</a:t>
            </a:fld>
            <a:endParaRPr lang="en-US"/>
          </a:p>
        </p:txBody>
      </p:sp>
      <p:pic>
        <p:nvPicPr>
          <p:cNvPr id="2" name="Picture 1" descr="A graph of different colored bars&#10;&#10;Description automatically generated">
            <a:extLst>
              <a:ext uri="{FF2B5EF4-FFF2-40B4-BE49-F238E27FC236}">
                <a16:creationId xmlns:a16="http://schemas.microsoft.com/office/drawing/2014/main" id="{5A3F9898-062D-8539-CA09-ACF737DCD290}"/>
              </a:ext>
            </a:extLst>
          </p:cNvPr>
          <p:cNvPicPr>
            <a:picLocks noChangeAspect="1"/>
          </p:cNvPicPr>
          <p:nvPr/>
        </p:nvPicPr>
        <p:blipFill>
          <a:blip r:embed="rId2"/>
          <a:stretch>
            <a:fillRect/>
          </a:stretch>
        </p:blipFill>
        <p:spPr>
          <a:xfrm>
            <a:off x="6094311" y="1714387"/>
            <a:ext cx="5418538" cy="3623108"/>
          </a:xfrm>
          <a:prstGeom prst="rect">
            <a:avLst/>
          </a:prstGeom>
          <a:ln>
            <a:solidFill>
              <a:schemeClr val="tx1"/>
            </a:solidFill>
          </a:ln>
        </p:spPr>
      </p:pic>
      <p:pic>
        <p:nvPicPr>
          <p:cNvPr id="9" name="Picture 8" descr="A graph of a number of words">
            <a:extLst>
              <a:ext uri="{FF2B5EF4-FFF2-40B4-BE49-F238E27FC236}">
                <a16:creationId xmlns:a16="http://schemas.microsoft.com/office/drawing/2014/main" id="{B8C5B02E-0F92-02F1-C1CA-ADB34889642D}"/>
              </a:ext>
            </a:extLst>
          </p:cNvPr>
          <p:cNvPicPr>
            <a:picLocks noChangeAspect="1"/>
          </p:cNvPicPr>
          <p:nvPr/>
        </p:nvPicPr>
        <p:blipFill>
          <a:blip r:embed="rId3"/>
          <a:stretch>
            <a:fillRect/>
          </a:stretch>
        </p:blipFill>
        <p:spPr>
          <a:xfrm>
            <a:off x="469288" y="1714387"/>
            <a:ext cx="5414429" cy="3623109"/>
          </a:xfrm>
          <a:prstGeom prst="rect">
            <a:avLst/>
          </a:prstGeom>
          <a:ln>
            <a:solidFill>
              <a:schemeClr val="tx1"/>
            </a:solidFill>
          </a:ln>
        </p:spPr>
      </p:pic>
    </p:spTree>
    <p:extLst>
      <p:ext uri="{BB962C8B-B14F-4D97-AF65-F5344CB8AC3E}">
        <p14:creationId xmlns:p14="http://schemas.microsoft.com/office/powerpoint/2010/main" val="229326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E2259D-95F0-2489-EC37-6420BA61EB15}"/>
              </a:ext>
            </a:extLst>
          </p:cNvPr>
          <p:cNvSpPr>
            <a:spLocks noGrp="1"/>
          </p:cNvSpPr>
          <p:nvPr>
            <p:ph type="title"/>
          </p:nvPr>
        </p:nvSpPr>
        <p:spPr>
          <a:xfrm>
            <a:off x="468086" y="385004"/>
            <a:ext cx="11266714" cy="589032"/>
          </a:xfrm>
        </p:spPr>
        <p:txBody>
          <a:bodyPr anchor="ctr">
            <a:normAutofit/>
          </a:bodyPr>
          <a:lstStyle/>
          <a:p>
            <a:r>
              <a:rPr lang="en-US" sz="3400"/>
              <a:t>Business Problem</a:t>
            </a:r>
          </a:p>
        </p:txBody>
      </p:sp>
      <p:pic>
        <p:nvPicPr>
          <p:cNvPr id="7" name="Picture 6" descr="Desk with productivity items">
            <a:extLst>
              <a:ext uri="{FF2B5EF4-FFF2-40B4-BE49-F238E27FC236}">
                <a16:creationId xmlns:a16="http://schemas.microsoft.com/office/drawing/2014/main" id="{DA22CB0D-12FA-C96E-CB8A-690E91E56E7F}"/>
              </a:ext>
            </a:extLst>
          </p:cNvPr>
          <p:cNvPicPr>
            <a:picLocks noChangeAspect="1"/>
          </p:cNvPicPr>
          <p:nvPr/>
        </p:nvPicPr>
        <p:blipFill>
          <a:blip r:embed="rId2"/>
          <a:srcRect l="16152" r="1546" b="-1"/>
          <a:stretch/>
        </p:blipFill>
        <p:spPr>
          <a:xfrm>
            <a:off x="468086" y="1543324"/>
            <a:ext cx="5413169" cy="4390338"/>
          </a:xfrm>
          <a:prstGeom prst="rect">
            <a:avLst/>
          </a:prstGeom>
          <a:noFill/>
        </p:spPr>
      </p:pic>
      <p:sp>
        <p:nvSpPr>
          <p:cNvPr id="3" name="Text Placeholder 2">
            <a:extLst>
              <a:ext uri="{FF2B5EF4-FFF2-40B4-BE49-F238E27FC236}">
                <a16:creationId xmlns:a16="http://schemas.microsoft.com/office/drawing/2014/main" id="{8F9CC10D-6A08-44EB-0336-3A6F630D9B03}"/>
              </a:ext>
            </a:extLst>
          </p:cNvPr>
          <p:cNvSpPr>
            <a:spLocks noGrp="1"/>
          </p:cNvSpPr>
          <p:nvPr>
            <p:ph idx="13"/>
          </p:nvPr>
        </p:nvSpPr>
        <p:spPr>
          <a:xfrm>
            <a:off x="6309157" y="1543324"/>
            <a:ext cx="5425643" cy="4390338"/>
          </a:xfrm>
        </p:spPr>
        <p:txBody>
          <a:bodyPr>
            <a:normAutofit/>
          </a:bodyPr>
          <a:lstStyle/>
          <a:p>
            <a:pPr marL="0" indent="0" rtl="0" fontAlgn="base">
              <a:buNone/>
            </a:pPr>
            <a:r>
              <a:rPr lang="en-US" sz="3200" b="1"/>
              <a:t>Key Tensions</a:t>
            </a:r>
            <a:endParaRPr lang="en-US" sz="3200"/>
          </a:p>
          <a:p>
            <a:pPr rtl="0" fontAlgn="base">
              <a:buFont typeface="Arial" panose="020B0604020202020204" pitchFamily="34" charset="0"/>
              <a:buChar char="•"/>
            </a:pPr>
            <a:endParaRPr lang="en-US"/>
          </a:p>
          <a:p>
            <a:pPr rtl="0" fontAlgn="base">
              <a:buFont typeface="Arial" panose="020B0604020202020204" pitchFamily="34" charset="0"/>
              <a:buChar char="•"/>
            </a:pPr>
            <a:r>
              <a:rPr lang="en-US"/>
              <a:t> Creative vs Data-Driven Approach​</a:t>
            </a:r>
          </a:p>
          <a:p>
            <a:pPr rtl="0" fontAlgn="base">
              <a:buFont typeface="Arial" panose="020B0604020202020204" pitchFamily="34" charset="0"/>
              <a:buChar char="•"/>
            </a:pPr>
            <a:r>
              <a:rPr lang="en-US"/>
              <a:t> Slow Adaptation to Short Production Cycles​</a:t>
            </a:r>
          </a:p>
          <a:p>
            <a:pPr rtl="0" fontAlgn="base">
              <a:buFont typeface="Arial" panose="020B0604020202020204" pitchFamily="34" charset="0"/>
              <a:buChar char="•"/>
            </a:pPr>
            <a:r>
              <a:rPr lang="en-US"/>
              <a:t> Changing consumer </a:t>
            </a:r>
            <a:r>
              <a:rPr lang="en-US" err="1"/>
              <a:t>behaviour</a:t>
            </a:r>
            <a:endParaRPr lang="en-US"/>
          </a:p>
          <a:p>
            <a:pPr rtl="0" fontAlgn="base">
              <a:buFont typeface="Arial" panose="020B0604020202020204" pitchFamily="34" charset="0"/>
              <a:buChar char="•"/>
            </a:pPr>
            <a:r>
              <a:rPr lang="en-US"/>
              <a:t> Fast Fashion</a:t>
            </a:r>
          </a:p>
          <a:p>
            <a:pPr rtl="0" fontAlgn="base">
              <a:buFont typeface="Arial" panose="020B0604020202020204" pitchFamily="34" charset="0"/>
              <a:buChar char="•"/>
            </a:pPr>
            <a:r>
              <a:rPr lang="en-US"/>
              <a:t> Analyzing pricing strategies for three brands</a:t>
            </a:r>
          </a:p>
          <a:p>
            <a:pPr marL="0" indent="0">
              <a:buNone/>
            </a:pPr>
            <a:endParaRPr lang="en-US"/>
          </a:p>
        </p:txBody>
      </p:sp>
      <p:sp>
        <p:nvSpPr>
          <p:cNvPr id="2" name="Text Placeholder 1">
            <a:extLst>
              <a:ext uri="{FF2B5EF4-FFF2-40B4-BE49-F238E27FC236}">
                <a16:creationId xmlns:a16="http://schemas.microsoft.com/office/drawing/2014/main" id="{2A7756AC-DEF2-5D61-79CA-76E433702E4E}"/>
              </a:ext>
            </a:extLst>
          </p:cNvPr>
          <p:cNvSpPr>
            <a:spLocks noGrp="1"/>
          </p:cNvSpPr>
          <p:nvPr>
            <p:ph type="body" sz="quarter" idx="11"/>
          </p:nvPr>
        </p:nvSpPr>
        <p:spPr>
          <a:xfrm>
            <a:off x="457200" y="954291"/>
            <a:ext cx="11277600" cy="365760"/>
          </a:xfrm>
        </p:spPr>
        <p:txBody>
          <a:bodyPr>
            <a:normAutofit/>
          </a:bodyPr>
          <a:lstStyle/>
          <a:p>
            <a:r>
              <a:rPr lang="en-US" sz="1800"/>
              <a:t>Gap Inc. faced two years of declining sales, having struggling performance impacted by competition and a shift to e-commerce</a:t>
            </a:r>
            <a:r>
              <a:rPr lang="en-US" sz="1800" b="0" i="0" u="none" strike="noStrike">
                <a:effectLst/>
              </a:rPr>
              <a:t>.</a:t>
            </a:r>
            <a:endParaRPr lang="en-US" sz="1800"/>
          </a:p>
          <a:p>
            <a:endParaRPr lang="en-US" sz="1800"/>
          </a:p>
        </p:txBody>
      </p:sp>
      <p:sp>
        <p:nvSpPr>
          <p:cNvPr id="5" name="Slide Number Placeholder 4">
            <a:extLst>
              <a:ext uri="{FF2B5EF4-FFF2-40B4-BE49-F238E27FC236}">
                <a16:creationId xmlns:a16="http://schemas.microsoft.com/office/drawing/2014/main" id="{D46FC592-4B87-012A-6198-DC1AE271F0B4}"/>
              </a:ext>
            </a:extLst>
          </p:cNvPr>
          <p:cNvSpPr>
            <a:spLocks noGrp="1"/>
          </p:cNvSpPr>
          <p:nvPr>
            <p:ph type="sldNum" sz="quarter" idx="14"/>
          </p:nvPr>
        </p:nvSpPr>
        <p:spPr>
          <a:xfrm>
            <a:off x="10634663" y="6290433"/>
            <a:ext cx="1100137" cy="365125"/>
          </a:xfrm>
        </p:spPr>
        <p:txBody>
          <a:bodyPr anchor="ctr">
            <a:normAutofit/>
          </a:bodyPr>
          <a:lstStyle/>
          <a:p>
            <a:pPr>
              <a:spcAft>
                <a:spcPts val="600"/>
              </a:spcAft>
            </a:pPr>
            <a:fld id="{F994776A-187E-9540-9EA4-8D5781AB769D}" type="slidenum">
              <a:rPr lang="en-US" smtClean="0"/>
              <a:pPr>
                <a:spcAft>
                  <a:spcPts val="600"/>
                </a:spcAft>
              </a:pPr>
              <a:t>2</a:t>
            </a:fld>
            <a:endParaRPr lang="en-US"/>
          </a:p>
        </p:txBody>
      </p:sp>
    </p:spTree>
    <p:extLst>
      <p:ext uri="{BB962C8B-B14F-4D97-AF65-F5344CB8AC3E}">
        <p14:creationId xmlns:p14="http://schemas.microsoft.com/office/powerpoint/2010/main" val="3520200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06E4D3-0E42-A3F4-F417-556967113FFC}"/>
              </a:ext>
            </a:extLst>
          </p:cNvPr>
          <p:cNvSpPr>
            <a:spLocks noGrp="1"/>
          </p:cNvSpPr>
          <p:nvPr>
            <p:ph type="title"/>
          </p:nvPr>
        </p:nvSpPr>
        <p:spPr/>
        <p:txBody>
          <a:bodyPr>
            <a:normAutofit fontScale="90000"/>
          </a:bodyPr>
          <a:lstStyle/>
          <a:p>
            <a:r>
              <a:rPr lang="en-US">
                <a:latin typeface="Acumin Pro Condensed Semibold"/>
              </a:rPr>
              <a:t>Review Analysis – Banana Republic</a:t>
            </a:r>
            <a:endParaRPr lang="en-US"/>
          </a:p>
        </p:txBody>
      </p:sp>
      <p:sp>
        <p:nvSpPr>
          <p:cNvPr id="6" name="Slide Number Placeholder 5">
            <a:extLst>
              <a:ext uri="{FF2B5EF4-FFF2-40B4-BE49-F238E27FC236}">
                <a16:creationId xmlns:a16="http://schemas.microsoft.com/office/drawing/2014/main" id="{5AC2E842-FDDA-9538-034E-9BB562A493CE}"/>
              </a:ext>
            </a:extLst>
          </p:cNvPr>
          <p:cNvSpPr>
            <a:spLocks noGrp="1"/>
          </p:cNvSpPr>
          <p:nvPr>
            <p:ph type="sldNum" sz="quarter" idx="14"/>
          </p:nvPr>
        </p:nvSpPr>
        <p:spPr/>
        <p:txBody>
          <a:bodyPr/>
          <a:lstStyle/>
          <a:p>
            <a:fld id="{F994776A-187E-9540-9EA4-8D5781AB769D}" type="slidenum">
              <a:rPr lang="en-US" smtClean="0"/>
              <a:pPr/>
              <a:t>20</a:t>
            </a:fld>
            <a:endParaRPr lang="en-US"/>
          </a:p>
        </p:txBody>
      </p:sp>
      <p:pic>
        <p:nvPicPr>
          <p:cNvPr id="2" name="Picture 1">
            <a:extLst>
              <a:ext uri="{FF2B5EF4-FFF2-40B4-BE49-F238E27FC236}">
                <a16:creationId xmlns:a16="http://schemas.microsoft.com/office/drawing/2014/main" id="{A091CA6A-6B6C-A434-0B64-1D2D2406AF56}"/>
              </a:ext>
            </a:extLst>
          </p:cNvPr>
          <p:cNvPicPr>
            <a:picLocks noChangeAspect="1"/>
          </p:cNvPicPr>
          <p:nvPr/>
        </p:nvPicPr>
        <p:blipFill>
          <a:blip r:embed="rId2"/>
          <a:stretch>
            <a:fillRect/>
          </a:stretch>
        </p:blipFill>
        <p:spPr>
          <a:xfrm>
            <a:off x="467437" y="1713965"/>
            <a:ext cx="5410378" cy="3622349"/>
          </a:xfrm>
          <a:prstGeom prst="rect">
            <a:avLst/>
          </a:prstGeom>
          <a:ln>
            <a:solidFill>
              <a:schemeClr val="tx1"/>
            </a:solidFill>
          </a:ln>
        </p:spPr>
      </p:pic>
      <p:pic>
        <p:nvPicPr>
          <p:cNvPr id="9" name="Picture 8">
            <a:extLst>
              <a:ext uri="{FF2B5EF4-FFF2-40B4-BE49-F238E27FC236}">
                <a16:creationId xmlns:a16="http://schemas.microsoft.com/office/drawing/2014/main" id="{B51678EC-5FE2-1D49-10AA-E951A90F4842}"/>
              </a:ext>
            </a:extLst>
          </p:cNvPr>
          <p:cNvPicPr>
            <a:picLocks noChangeAspect="1"/>
          </p:cNvPicPr>
          <p:nvPr/>
        </p:nvPicPr>
        <p:blipFill>
          <a:blip r:embed="rId3"/>
          <a:stretch>
            <a:fillRect/>
          </a:stretch>
        </p:blipFill>
        <p:spPr>
          <a:xfrm>
            <a:off x="6097603" y="1713966"/>
            <a:ext cx="5402010" cy="3622349"/>
          </a:xfrm>
          <a:prstGeom prst="rect">
            <a:avLst/>
          </a:prstGeom>
          <a:ln>
            <a:solidFill>
              <a:schemeClr val="tx1"/>
            </a:solidFill>
          </a:ln>
        </p:spPr>
      </p:pic>
    </p:spTree>
    <p:extLst>
      <p:ext uri="{BB962C8B-B14F-4D97-AF65-F5344CB8AC3E}">
        <p14:creationId xmlns:p14="http://schemas.microsoft.com/office/powerpoint/2010/main" val="3515268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BFBA8F-5B91-D9ED-F903-410EA9EE1440}"/>
              </a:ext>
            </a:extLst>
          </p:cNvPr>
          <p:cNvSpPr>
            <a:spLocks noGrp="1"/>
          </p:cNvSpPr>
          <p:nvPr>
            <p:ph type="body" sz="half" idx="2"/>
          </p:nvPr>
        </p:nvSpPr>
        <p:spPr>
          <a:xfrm>
            <a:off x="412884" y="3965523"/>
            <a:ext cx="3541792" cy="365760"/>
          </a:xfrm>
        </p:spPr>
        <p:txBody>
          <a:bodyPr vert="horz" lIns="91440" tIns="45720" rIns="91440" bIns="45720" rtlCol="0" anchor="t">
            <a:normAutofit/>
          </a:bodyPr>
          <a:lstStyle/>
          <a:p>
            <a:r>
              <a:rPr lang="en-US">
                <a:latin typeface="Acumin Pro"/>
              </a:rPr>
              <a:t>Individual Sentiment for each post</a:t>
            </a:r>
            <a:endParaRPr lang="en-US"/>
          </a:p>
        </p:txBody>
      </p:sp>
      <p:sp>
        <p:nvSpPr>
          <p:cNvPr id="3" name="Title 2">
            <a:extLst>
              <a:ext uri="{FF2B5EF4-FFF2-40B4-BE49-F238E27FC236}">
                <a16:creationId xmlns:a16="http://schemas.microsoft.com/office/drawing/2014/main" id="{E3C25009-A033-52D6-D83A-C40A5F67D697}"/>
              </a:ext>
            </a:extLst>
          </p:cNvPr>
          <p:cNvSpPr>
            <a:spLocks noGrp="1"/>
          </p:cNvSpPr>
          <p:nvPr>
            <p:ph type="title"/>
          </p:nvPr>
        </p:nvSpPr>
        <p:spPr/>
        <p:txBody>
          <a:bodyPr>
            <a:normAutofit fontScale="90000"/>
          </a:bodyPr>
          <a:lstStyle/>
          <a:p>
            <a:r>
              <a:rPr lang="en-US">
                <a:latin typeface="Acumin Pro Condensed Semibold"/>
              </a:rPr>
              <a:t>Reddit Analysis for All 3 brands</a:t>
            </a:r>
            <a:endParaRPr lang="en-US"/>
          </a:p>
        </p:txBody>
      </p:sp>
      <p:sp>
        <p:nvSpPr>
          <p:cNvPr id="7" name="Text Placeholder 6">
            <a:extLst>
              <a:ext uri="{FF2B5EF4-FFF2-40B4-BE49-F238E27FC236}">
                <a16:creationId xmlns:a16="http://schemas.microsoft.com/office/drawing/2014/main" id="{265AB7E5-0A93-6686-2984-B551C586D044}"/>
              </a:ext>
            </a:extLst>
          </p:cNvPr>
          <p:cNvSpPr>
            <a:spLocks noGrp="1"/>
          </p:cNvSpPr>
          <p:nvPr>
            <p:ph type="body" sz="half" idx="18"/>
          </p:nvPr>
        </p:nvSpPr>
        <p:spPr>
          <a:xfrm>
            <a:off x="4276279" y="3965523"/>
            <a:ext cx="3541792" cy="365760"/>
          </a:xfrm>
        </p:spPr>
        <p:txBody>
          <a:bodyPr vert="horz" lIns="91440" tIns="45720" rIns="91440" bIns="45720" rtlCol="0" anchor="t">
            <a:normAutofit/>
          </a:bodyPr>
          <a:lstStyle/>
          <a:p>
            <a:r>
              <a:rPr lang="en-US">
                <a:latin typeface="Acumin Pro"/>
              </a:rPr>
              <a:t>Individual Sentiment for each post</a:t>
            </a:r>
          </a:p>
          <a:p>
            <a:endParaRPr lang="en-US"/>
          </a:p>
        </p:txBody>
      </p:sp>
      <p:sp>
        <p:nvSpPr>
          <p:cNvPr id="8" name="Text Placeholder 7">
            <a:extLst>
              <a:ext uri="{FF2B5EF4-FFF2-40B4-BE49-F238E27FC236}">
                <a16:creationId xmlns:a16="http://schemas.microsoft.com/office/drawing/2014/main" id="{794D6BF1-52E8-BB25-CC19-028010E34F87}"/>
              </a:ext>
            </a:extLst>
          </p:cNvPr>
          <p:cNvSpPr>
            <a:spLocks noGrp="1"/>
          </p:cNvSpPr>
          <p:nvPr>
            <p:ph type="body" sz="half" idx="19"/>
          </p:nvPr>
        </p:nvSpPr>
        <p:spPr>
          <a:xfrm>
            <a:off x="8199764" y="3965523"/>
            <a:ext cx="3541792" cy="365760"/>
          </a:xfrm>
        </p:spPr>
        <p:txBody>
          <a:bodyPr vert="horz" lIns="91440" tIns="45720" rIns="91440" bIns="45720" rtlCol="0" anchor="t">
            <a:normAutofit/>
          </a:bodyPr>
          <a:lstStyle/>
          <a:p>
            <a:r>
              <a:rPr lang="en-US">
                <a:latin typeface="Acumin Pro"/>
              </a:rPr>
              <a:t>Individual Sentiment for each post</a:t>
            </a:r>
          </a:p>
          <a:p>
            <a:endParaRPr lang="en-US"/>
          </a:p>
        </p:txBody>
      </p:sp>
      <p:sp>
        <p:nvSpPr>
          <p:cNvPr id="9" name="Text Placeholder 8">
            <a:extLst>
              <a:ext uri="{FF2B5EF4-FFF2-40B4-BE49-F238E27FC236}">
                <a16:creationId xmlns:a16="http://schemas.microsoft.com/office/drawing/2014/main" id="{857563F7-EAB1-7554-ABA3-9774B125AACF}"/>
              </a:ext>
            </a:extLst>
          </p:cNvPr>
          <p:cNvSpPr>
            <a:spLocks noGrp="1"/>
          </p:cNvSpPr>
          <p:nvPr>
            <p:ph type="body" sz="half" idx="20"/>
          </p:nvPr>
        </p:nvSpPr>
        <p:spPr/>
        <p:txBody>
          <a:bodyPr vert="horz" lIns="91440" tIns="45720" rIns="91440" bIns="45720" rtlCol="0" anchor="t">
            <a:normAutofit/>
          </a:bodyPr>
          <a:lstStyle/>
          <a:p>
            <a:r>
              <a:rPr lang="en-US">
                <a:latin typeface="Acumin Pro"/>
              </a:rPr>
              <a:t>Overall Sentiment for Gap Subreddit</a:t>
            </a:r>
            <a:endParaRPr lang="en-US"/>
          </a:p>
        </p:txBody>
      </p:sp>
      <p:sp>
        <p:nvSpPr>
          <p:cNvPr id="13" name="Text Placeholder 12">
            <a:extLst>
              <a:ext uri="{FF2B5EF4-FFF2-40B4-BE49-F238E27FC236}">
                <a16:creationId xmlns:a16="http://schemas.microsoft.com/office/drawing/2014/main" id="{60F2A6F4-2F73-6F45-0530-BD1C045DC774}"/>
              </a:ext>
            </a:extLst>
          </p:cNvPr>
          <p:cNvSpPr>
            <a:spLocks noGrp="1"/>
          </p:cNvSpPr>
          <p:nvPr>
            <p:ph type="body" sz="half" idx="24"/>
          </p:nvPr>
        </p:nvSpPr>
        <p:spPr/>
        <p:txBody>
          <a:bodyPr vert="horz" lIns="91440" tIns="45720" rIns="91440" bIns="45720" rtlCol="0" anchor="t">
            <a:normAutofit fontScale="85000" lnSpcReduction="10000"/>
          </a:bodyPr>
          <a:lstStyle/>
          <a:p>
            <a:r>
              <a:rPr lang="en-US">
                <a:latin typeface="Acumin Pro"/>
              </a:rPr>
              <a:t>Overall Sentiment for Old Navy Subreddit</a:t>
            </a:r>
          </a:p>
          <a:p>
            <a:endParaRPr lang="en-US"/>
          </a:p>
        </p:txBody>
      </p:sp>
      <p:sp>
        <p:nvSpPr>
          <p:cNvPr id="14" name="Text Placeholder 13">
            <a:extLst>
              <a:ext uri="{FF2B5EF4-FFF2-40B4-BE49-F238E27FC236}">
                <a16:creationId xmlns:a16="http://schemas.microsoft.com/office/drawing/2014/main" id="{8C39404B-170E-D87A-4C5C-CF38CBF77B9F}"/>
              </a:ext>
            </a:extLst>
          </p:cNvPr>
          <p:cNvSpPr>
            <a:spLocks noGrp="1"/>
          </p:cNvSpPr>
          <p:nvPr>
            <p:ph type="body" sz="half" idx="25"/>
          </p:nvPr>
        </p:nvSpPr>
        <p:spPr/>
        <p:txBody>
          <a:bodyPr vert="horz" lIns="91440" tIns="45720" rIns="91440" bIns="45720" rtlCol="0" anchor="t">
            <a:normAutofit fontScale="77500" lnSpcReduction="20000"/>
          </a:bodyPr>
          <a:lstStyle/>
          <a:p>
            <a:r>
              <a:rPr lang="en-US">
                <a:latin typeface="Acumin Pro"/>
              </a:rPr>
              <a:t>Overall Sentiment for Banana Republic Subreddit</a:t>
            </a:r>
            <a:endParaRPr lang="en-US"/>
          </a:p>
          <a:p>
            <a:endParaRPr lang="en-US"/>
          </a:p>
        </p:txBody>
      </p:sp>
      <p:sp>
        <p:nvSpPr>
          <p:cNvPr id="15" name="Text Placeholder 14">
            <a:extLst>
              <a:ext uri="{FF2B5EF4-FFF2-40B4-BE49-F238E27FC236}">
                <a16:creationId xmlns:a16="http://schemas.microsoft.com/office/drawing/2014/main" id="{774D84FB-719C-C18D-3E89-79BC7F377DF1}"/>
              </a:ext>
            </a:extLst>
          </p:cNvPr>
          <p:cNvSpPr>
            <a:spLocks noGrp="1"/>
          </p:cNvSpPr>
          <p:nvPr>
            <p:ph type="body" sz="quarter" idx="15"/>
          </p:nvPr>
        </p:nvSpPr>
        <p:spPr/>
        <p:txBody>
          <a:bodyPr vert="horz" lIns="91440" tIns="45720" rIns="91440" bIns="45720" rtlCol="0" anchor="t">
            <a:noAutofit/>
          </a:bodyPr>
          <a:lstStyle/>
          <a:p>
            <a:r>
              <a:rPr lang="en-US">
                <a:latin typeface="Acumin Pro Condensed Semibold"/>
              </a:rPr>
              <a:t>           GAP            Old Navy             Banana Republic</a:t>
            </a:r>
            <a:endParaRPr lang="en-US"/>
          </a:p>
        </p:txBody>
      </p:sp>
      <p:sp>
        <p:nvSpPr>
          <p:cNvPr id="16" name="Slide Number Placeholder 15">
            <a:extLst>
              <a:ext uri="{FF2B5EF4-FFF2-40B4-BE49-F238E27FC236}">
                <a16:creationId xmlns:a16="http://schemas.microsoft.com/office/drawing/2014/main" id="{DD376895-FD75-64AB-1354-11DEEFFF54B0}"/>
              </a:ext>
            </a:extLst>
          </p:cNvPr>
          <p:cNvSpPr>
            <a:spLocks noGrp="1"/>
          </p:cNvSpPr>
          <p:nvPr>
            <p:ph type="sldNum" sz="quarter" idx="26"/>
          </p:nvPr>
        </p:nvSpPr>
        <p:spPr/>
        <p:txBody>
          <a:bodyPr/>
          <a:lstStyle/>
          <a:p>
            <a:fld id="{F994776A-187E-9540-9EA4-8D5781AB769D}" type="slidenum">
              <a:rPr lang="en-US" smtClean="0"/>
              <a:pPr/>
              <a:t>21</a:t>
            </a:fld>
            <a:endParaRPr lang="en-US"/>
          </a:p>
        </p:txBody>
      </p:sp>
      <p:pic>
        <p:nvPicPr>
          <p:cNvPr id="21" name="Picture 20" descr="A black screen with white text&#10;&#10;Description automatically generated">
            <a:extLst>
              <a:ext uri="{FF2B5EF4-FFF2-40B4-BE49-F238E27FC236}">
                <a16:creationId xmlns:a16="http://schemas.microsoft.com/office/drawing/2014/main" id="{C52E58C9-40EC-5613-7F60-13733CE5B885}"/>
              </a:ext>
            </a:extLst>
          </p:cNvPr>
          <p:cNvPicPr>
            <a:picLocks noChangeAspect="1"/>
          </p:cNvPicPr>
          <p:nvPr/>
        </p:nvPicPr>
        <p:blipFill>
          <a:blip r:embed="rId2"/>
          <a:stretch>
            <a:fillRect/>
          </a:stretch>
        </p:blipFill>
        <p:spPr>
          <a:xfrm>
            <a:off x="961518" y="4620978"/>
            <a:ext cx="2437047" cy="650519"/>
          </a:xfrm>
          <a:prstGeom prst="rect">
            <a:avLst/>
          </a:prstGeom>
        </p:spPr>
      </p:pic>
      <p:pic>
        <p:nvPicPr>
          <p:cNvPr id="22" name="Picture 21" descr="A screenshot of a computer&#10;&#10;Description automatically generated">
            <a:extLst>
              <a:ext uri="{FF2B5EF4-FFF2-40B4-BE49-F238E27FC236}">
                <a16:creationId xmlns:a16="http://schemas.microsoft.com/office/drawing/2014/main" id="{8AC0A964-15F4-8508-319C-CA26C33B341A}"/>
              </a:ext>
            </a:extLst>
          </p:cNvPr>
          <p:cNvPicPr>
            <a:picLocks noChangeAspect="1"/>
          </p:cNvPicPr>
          <p:nvPr/>
        </p:nvPicPr>
        <p:blipFill>
          <a:blip r:embed="rId3"/>
          <a:stretch>
            <a:fillRect/>
          </a:stretch>
        </p:blipFill>
        <p:spPr>
          <a:xfrm>
            <a:off x="939254" y="1397300"/>
            <a:ext cx="2486083" cy="2440205"/>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3F1A3DA6-CD2C-5FB9-0219-4B479A6FCE67}"/>
              </a:ext>
            </a:extLst>
          </p:cNvPr>
          <p:cNvPicPr>
            <a:picLocks noChangeAspect="1"/>
          </p:cNvPicPr>
          <p:nvPr/>
        </p:nvPicPr>
        <p:blipFill>
          <a:blip r:embed="rId4"/>
          <a:stretch>
            <a:fillRect/>
          </a:stretch>
        </p:blipFill>
        <p:spPr>
          <a:xfrm>
            <a:off x="4826863" y="1398062"/>
            <a:ext cx="2448095" cy="2438682"/>
          </a:xfrm>
          <a:prstGeom prst="rect">
            <a:avLst/>
          </a:prstGeom>
        </p:spPr>
      </p:pic>
      <p:pic>
        <p:nvPicPr>
          <p:cNvPr id="24" name="Picture 23" descr="A black screen with white text&#10;&#10;Description automatically generated">
            <a:extLst>
              <a:ext uri="{FF2B5EF4-FFF2-40B4-BE49-F238E27FC236}">
                <a16:creationId xmlns:a16="http://schemas.microsoft.com/office/drawing/2014/main" id="{889BC1F5-A562-FD93-1E96-9CEC3DF409B2}"/>
              </a:ext>
            </a:extLst>
          </p:cNvPr>
          <p:cNvPicPr>
            <a:picLocks noChangeAspect="1"/>
          </p:cNvPicPr>
          <p:nvPr/>
        </p:nvPicPr>
        <p:blipFill>
          <a:blip r:embed="rId5"/>
          <a:stretch>
            <a:fillRect/>
          </a:stretch>
        </p:blipFill>
        <p:spPr>
          <a:xfrm>
            <a:off x="4878012" y="4619260"/>
            <a:ext cx="2440486" cy="644937"/>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53DB0228-D553-2877-717F-C4D5AD46DF7C}"/>
              </a:ext>
            </a:extLst>
          </p:cNvPr>
          <p:cNvPicPr>
            <a:picLocks noChangeAspect="1"/>
          </p:cNvPicPr>
          <p:nvPr/>
        </p:nvPicPr>
        <p:blipFill>
          <a:blip r:embed="rId6"/>
          <a:stretch>
            <a:fillRect/>
          </a:stretch>
        </p:blipFill>
        <p:spPr>
          <a:xfrm>
            <a:off x="8746486" y="1397553"/>
            <a:ext cx="2445277" cy="2439696"/>
          </a:xfrm>
          <a:prstGeom prst="rect">
            <a:avLst/>
          </a:prstGeom>
        </p:spPr>
      </p:pic>
      <p:pic>
        <p:nvPicPr>
          <p:cNvPr id="26" name="Picture 25" descr="A black background with white text&#10;&#10;Description automatically generated">
            <a:extLst>
              <a:ext uri="{FF2B5EF4-FFF2-40B4-BE49-F238E27FC236}">
                <a16:creationId xmlns:a16="http://schemas.microsoft.com/office/drawing/2014/main" id="{E7B0AC13-5A74-DF0A-E7BE-2637EB2BF307}"/>
              </a:ext>
            </a:extLst>
          </p:cNvPr>
          <p:cNvPicPr>
            <a:picLocks noChangeAspect="1"/>
          </p:cNvPicPr>
          <p:nvPr/>
        </p:nvPicPr>
        <p:blipFill>
          <a:blip r:embed="rId7"/>
          <a:stretch>
            <a:fillRect/>
          </a:stretch>
        </p:blipFill>
        <p:spPr>
          <a:xfrm>
            <a:off x="8465048" y="4617539"/>
            <a:ext cx="3008153" cy="643867"/>
          </a:xfrm>
          <a:prstGeom prst="rect">
            <a:avLst/>
          </a:prstGeom>
        </p:spPr>
      </p:pic>
    </p:spTree>
    <p:extLst>
      <p:ext uri="{BB962C8B-B14F-4D97-AF65-F5344CB8AC3E}">
        <p14:creationId xmlns:p14="http://schemas.microsoft.com/office/powerpoint/2010/main" val="206528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EBFE-A8BC-1257-8C88-046FBCA58F15}"/>
              </a:ext>
            </a:extLst>
          </p:cNvPr>
          <p:cNvSpPr>
            <a:spLocks noGrp="1"/>
          </p:cNvSpPr>
          <p:nvPr>
            <p:ph type="title"/>
          </p:nvPr>
        </p:nvSpPr>
        <p:spPr/>
        <p:txBody>
          <a:bodyPr/>
          <a:lstStyle/>
          <a:p>
            <a:r>
              <a:rPr lang="en-US">
                <a:latin typeface="Acumin Pro Condensed Semibold"/>
              </a:rPr>
              <a:t>Regression Model</a:t>
            </a:r>
            <a:endParaRPr lang="en-US"/>
          </a:p>
        </p:txBody>
      </p:sp>
      <p:sp>
        <p:nvSpPr>
          <p:cNvPr id="3" name="Text Placeholder 2">
            <a:extLst>
              <a:ext uri="{FF2B5EF4-FFF2-40B4-BE49-F238E27FC236}">
                <a16:creationId xmlns:a16="http://schemas.microsoft.com/office/drawing/2014/main" id="{3CD44F77-6255-624B-02D1-47AD44BEB7B1}"/>
              </a:ext>
            </a:extLst>
          </p:cNvPr>
          <p:cNvSpPr>
            <a:spLocks noGrp="1"/>
          </p:cNvSpPr>
          <p:nvPr>
            <p:ph type="body" sz="half" idx="2"/>
          </p:nvPr>
        </p:nvSpPr>
        <p:spPr/>
        <p:txBody>
          <a:bodyPr vert="horz" lIns="91440" tIns="45720" rIns="91440" bIns="45720" rtlCol="0" anchor="t">
            <a:normAutofit/>
          </a:bodyPr>
          <a:lstStyle/>
          <a:p>
            <a:r>
              <a:rPr lang="en-US" sz="2200" b="1">
                <a:solidFill>
                  <a:schemeClr val="accent4">
                    <a:lumMod val="65000"/>
                  </a:schemeClr>
                </a:solidFill>
                <a:latin typeface="Acumin Pro Condensed Semibold"/>
              </a:rPr>
              <a:t>Comparing the relationship between Discount, Pricing &amp; Average Rating for Zara</a:t>
            </a:r>
          </a:p>
        </p:txBody>
      </p:sp>
      <p:sp>
        <p:nvSpPr>
          <p:cNvPr id="5" name="Slide Number Placeholder 4">
            <a:extLst>
              <a:ext uri="{FF2B5EF4-FFF2-40B4-BE49-F238E27FC236}">
                <a16:creationId xmlns:a16="http://schemas.microsoft.com/office/drawing/2014/main" id="{E3DE4E59-4470-79D9-43C9-B0B0E3FB266A}"/>
              </a:ext>
            </a:extLst>
          </p:cNvPr>
          <p:cNvSpPr>
            <a:spLocks noGrp="1"/>
          </p:cNvSpPr>
          <p:nvPr>
            <p:ph type="sldNum" sz="quarter" idx="10"/>
          </p:nvPr>
        </p:nvSpPr>
        <p:spPr/>
        <p:txBody>
          <a:bodyPr/>
          <a:lstStyle/>
          <a:p>
            <a:fld id="{F994776A-187E-9540-9EA4-8D5781AB769D}" type="slidenum">
              <a:rPr lang="en-US" smtClean="0"/>
              <a:pPr/>
              <a:t>22</a:t>
            </a:fld>
            <a:endParaRPr lang="en-US"/>
          </a:p>
        </p:txBody>
      </p:sp>
      <p:pic>
        <p:nvPicPr>
          <p:cNvPr id="4" name="Picture 3" descr="A screenshot of a computer&#10;&#10;Description automatically generated">
            <a:extLst>
              <a:ext uri="{FF2B5EF4-FFF2-40B4-BE49-F238E27FC236}">
                <a16:creationId xmlns:a16="http://schemas.microsoft.com/office/drawing/2014/main" id="{F2BD7EB5-99DB-7BEA-F233-A4683C8F399B}"/>
              </a:ext>
            </a:extLst>
          </p:cNvPr>
          <p:cNvPicPr>
            <a:picLocks noChangeAspect="1"/>
          </p:cNvPicPr>
          <p:nvPr/>
        </p:nvPicPr>
        <p:blipFill>
          <a:blip r:embed="rId2"/>
          <a:stretch>
            <a:fillRect/>
          </a:stretch>
        </p:blipFill>
        <p:spPr>
          <a:xfrm>
            <a:off x="5255798" y="459454"/>
            <a:ext cx="6306509" cy="4667589"/>
          </a:xfrm>
          <a:prstGeom prst="rect">
            <a:avLst/>
          </a:prstGeom>
        </p:spPr>
      </p:pic>
    </p:spTree>
    <p:extLst>
      <p:ext uri="{BB962C8B-B14F-4D97-AF65-F5344CB8AC3E}">
        <p14:creationId xmlns:p14="http://schemas.microsoft.com/office/powerpoint/2010/main" val="1304011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EBFE-A8BC-1257-8C88-046FBCA58F15}"/>
              </a:ext>
            </a:extLst>
          </p:cNvPr>
          <p:cNvSpPr>
            <a:spLocks noGrp="1"/>
          </p:cNvSpPr>
          <p:nvPr>
            <p:ph type="title"/>
          </p:nvPr>
        </p:nvSpPr>
        <p:spPr/>
        <p:txBody>
          <a:bodyPr/>
          <a:lstStyle/>
          <a:p>
            <a:r>
              <a:rPr lang="en-US">
                <a:latin typeface="Acumin Pro Condensed Semibold"/>
              </a:rPr>
              <a:t>Amazon Analysis</a:t>
            </a:r>
            <a:endParaRPr lang="en-US"/>
          </a:p>
        </p:txBody>
      </p:sp>
      <p:sp>
        <p:nvSpPr>
          <p:cNvPr id="3" name="Text Placeholder 2">
            <a:extLst>
              <a:ext uri="{FF2B5EF4-FFF2-40B4-BE49-F238E27FC236}">
                <a16:creationId xmlns:a16="http://schemas.microsoft.com/office/drawing/2014/main" id="{3CD44F77-6255-624B-02D1-47AD44BEB7B1}"/>
              </a:ext>
            </a:extLst>
          </p:cNvPr>
          <p:cNvSpPr>
            <a:spLocks noGrp="1"/>
          </p:cNvSpPr>
          <p:nvPr>
            <p:ph type="body" sz="half" idx="2"/>
          </p:nvPr>
        </p:nvSpPr>
        <p:spPr/>
        <p:txBody>
          <a:bodyPr vert="horz" lIns="91440" tIns="45720" rIns="91440" bIns="45720" rtlCol="0" anchor="t">
            <a:normAutofit/>
          </a:bodyPr>
          <a:lstStyle/>
          <a:p>
            <a:r>
              <a:rPr lang="en-US" sz="2200" b="1">
                <a:solidFill>
                  <a:schemeClr val="accent4">
                    <a:lumMod val="65000"/>
                  </a:schemeClr>
                </a:solidFill>
                <a:latin typeface="Acumin Pro Condensed Semibold"/>
              </a:rPr>
              <a:t>Extracted the product names, Ratings, Number of reviews &amp; Pricing data from Amazon for GAP products</a:t>
            </a:r>
          </a:p>
        </p:txBody>
      </p:sp>
      <p:sp>
        <p:nvSpPr>
          <p:cNvPr id="5" name="Slide Number Placeholder 4">
            <a:extLst>
              <a:ext uri="{FF2B5EF4-FFF2-40B4-BE49-F238E27FC236}">
                <a16:creationId xmlns:a16="http://schemas.microsoft.com/office/drawing/2014/main" id="{E3DE4E59-4470-79D9-43C9-B0B0E3FB266A}"/>
              </a:ext>
            </a:extLst>
          </p:cNvPr>
          <p:cNvSpPr>
            <a:spLocks noGrp="1"/>
          </p:cNvSpPr>
          <p:nvPr>
            <p:ph type="sldNum" sz="quarter" idx="10"/>
          </p:nvPr>
        </p:nvSpPr>
        <p:spPr/>
        <p:txBody>
          <a:bodyPr/>
          <a:lstStyle/>
          <a:p>
            <a:fld id="{F994776A-187E-9540-9EA4-8D5781AB769D}" type="slidenum">
              <a:rPr lang="en-US" smtClean="0"/>
              <a:pPr/>
              <a:t>23</a:t>
            </a:fld>
            <a:endParaRPr lang="en-US"/>
          </a:p>
        </p:txBody>
      </p:sp>
      <p:pic>
        <p:nvPicPr>
          <p:cNvPr id="4" name="Picture 3" descr="A screenshot of a computer screen&#10;&#10;Description automatically generated">
            <a:extLst>
              <a:ext uri="{FF2B5EF4-FFF2-40B4-BE49-F238E27FC236}">
                <a16:creationId xmlns:a16="http://schemas.microsoft.com/office/drawing/2014/main" id="{F67B663F-A2FB-3488-51D3-F9D9702189B3}"/>
              </a:ext>
            </a:extLst>
          </p:cNvPr>
          <p:cNvPicPr>
            <a:picLocks noChangeAspect="1"/>
          </p:cNvPicPr>
          <p:nvPr/>
        </p:nvPicPr>
        <p:blipFill>
          <a:blip r:embed="rId2"/>
          <a:stretch>
            <a:fillRect/>
          </a:stretch>
        </p:blipFill>
        <p:spPr>
          <a:xfrm>
            <a:off x="5657358" y="459748"/>
            <a:ext cx="5142343" cy="4260613"/>
          </a:xfrm>
          <a:prstGeom prst="rect">
            <a:avLst/>
          </a:prstGeom>
        </p:spPr>
      </p:pic>
    </p:spTree>
    <p:extLst>
      <p:ext uri="{BB962C8B-B14F-4D97-AF65-F5344CB8AC3E}">
        <p14:creationId xmlns:p14="http://schemas.microsoft.com/office/powerpoint/2010/main" val="2173661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up of a graph&#10;&#10;Description automatically generated">
            <a:extLst>
              <a:ext uri="{FF2B5EF4-FFF2-40B4-BE49-F238E27FC236}">
                <a16:creationId xmlns:a16="http://schemas.microsoft.com/office/drawing/2014/main" id="{F5D4BD2D-CF86-B230-D0E5-7126EBF41584}"/>
              </a:ext>
            </a:extLst>
          </p:cNvPr>
          <p:cNvPicPr>
            <a:picLocks noGrp="1" noChangeAspect="1"/>
          </p:cNvPicPr>
          <p:nvPr>
            <p:ph type="pic" idx="1"/>
          </p:nvPr>
        </p:nvPicPr>
        <p:blipFill>
          <a:blip r:embed="rId2"/>
          <a:srcRect t="1416"/>
          <a:stretch/>
        </p:blipFill>
        <p:spPr>
          <a:xfrm>
            <a:off x="5362832" y="567567"/>
            <a:ext cx="6371967" cy="3131098"/>
          </a:xfrm>
          <a:noFill/>
        </p:spPr>
      </p:pic>
      <p:sp>
        <p:nvSpPr>
          <p:cNvPr id="14" name="Title 2">
            <a:extLst>
              <a:ext uri="{FF2B5EF4-FFF2-40B4-BE49-F238E27FC236}">
                <a16:creationId xmlns:a16="http://schemas.microsoft.com/office/drawing/2014/main" id="{06E64B6A-93E8-82A7-3973-F2081D429528}"/>
              </a:ext>
            </a:extLst>
          </p:cNvPr>
          <p:cNvSpPr>
            <a:spLocks noGrp="1"/>
          </p:cNvSpPr>
          <p:nvPr>
            <p:ph type="title"/>
          </p:nvPr>
        </p:nvSpPr>
        <p:spPr>
          <a:xfrm>
            <a:off x="468086" y="385004"/>
            <a:ext cx="11266714" cy="589032"/>
          </a:xfrm>
        </p:spPr>
        <p:txBody>
          <a:bodyPr>
            <a:normAutofit fontScale="90000"/>
          </a:bodyPr>
          <a:lstStyle/>
          <a:p>
            <a:r>
              <a:rPr lang="en-US"/>
              <a:t>Google Trend Analysis</a:t>
            </a:r>
          </a:p>
        </p:txBody>
      </p:sp>
      <p:pic>
        <p:nvPicPr>
          <p:cNvPr id="9" name="Picture 8" descr="A screen shot of a computer program&#10;&#10;Description automatically generated">
            <a:extLst>
              <a:ext uri="{FF2B5EF4-FFF2-40B4-BE49-F238E27FC236}">
                <a16:creationId xmlns:a16="http://schemas.microsoft.com/office/drawing/2014/main" id="{2B8384DC-8D07-E9FA-C625-CECBEE642C20}"/>
              </a:ext>
            </a:extLst>
          </p:cNvPr>
          <p:cNvPicPr>
            <a:picLocks noChangeAspect="1"/>
          </p:cNvPicPr>
          <p:nvPr/>
        </p:nvPicPr>
        <p:blipFill>
          <a:blip r:embed="rId3"/>
          <a:srcRect t="15487" b="2785"/>
          <a:stretch/>
        </p:blipFill>
        <p:spPr>
          <a:xfrm>
            <a:off x="5535827" y="3791351"/>
            <a:ext cx="6198972" cy="2406396"/>
          </a:xfrm>
          <a:prstGeom prst="rect">
            <a:avLst/>
          </a:prstGeom>
          <a:noFill/>
        </p:spPr>
      </p:pic>
      <p:sp>
        <p:nvSpPr>
          <p:cNvPr id="18" name="Content Placeholder 5">
            <a:extLst>
              <a:ext uri="{FF2B5EF4-FFF2-40B4-BE49-F238E27FC236}">
                <a16:creationId xmlns:a16="http://schemas.microsoft.com/office/drawing/2014/main" id="{CE89F6CD-E223-5AB4-F5DA-E831B39446FA}"/>
              </a:ext>
            </a:extLst>
          </p:cNvPr>
          <p:cNvSpPr>
            <a:spLocks noGrp="1"/>
          </p:cNvSpPr>
          <p:nvPr>
            <p:ph idx="18"/>
          </p:nvPr>
        </p:nvSpPr>
        <p:spPr>
          <a:xfrm>
            <a:off x="446315" y="1643073"/>
            <a:ext cx="5745165" cy="4307571"/>
          </a:xfrm>
        </p:spPr>
        <p:txBody>
          <a:bodyPr/>
          <a:lstStyle/>
          <a:p>
            <a:r>
              <a:rPr lang="en-US"/>
              <a:t>Analyzing the top trends in the Clothing category using Google trends.</a:t>
            </a:r>
          </a:p>
        </p:txBody>
      </p:sp>
      <p:sp>
        <p:nvSpPr>
          <p:cNvPr id="5" name="Slide Number Placeholder 4">
            <a:extLst>
              <a:ext uri="{FF2B5EF4-FFF2-40B4-BE49-F238E27FC236}">
                <a16:creationId xmlns:a16="http://schemas.microsoft.com/office/drawing/2014/main" id="{209A3190-133E-2FA4-6E4E-B0EC392C02B5}"/>
              </a:ext>
            </a:extLst>
          </p:cNvPr>
          <p:cNvSpPr>
            <a:spLocks noGrp="1"/>
          </p:cNvSpPr>
          <p:nvPr>
            <p:ph type="sldNum" sz="quarter" idx="20"/>
          </p:nvPr>
        </p:nvSpPr>
        <p:spPr>
          <a:xfrm>
            <a:off x="10634663" y="6290433"/>
            <a:ext cx="1100137" cy="365125"/>
          </a:xfrm>
        </p:spPr>
        <p:txBody>
          <a:bodyPr anchor="ctr">
            <a:normAutofit/>
          </a:bodyPr>
          <a:lstStyle/>
          <a:p>
            <a:pPr>
              <a:spcAft>
                <a:spcPts val="600"/>
              </a:spcAft>
            </a:pPr>
            <a:fld id="{F994776A-187E-9540-9EA4-8D5781AB769D}" type="slidenum">
              <a:rPr lang="en-US" smtClean="0"/>
              <a:pPr>
                <a:spcAft>
                  <a:spcPts val="600"/>
                </a:spcAft>
              </a:pPr>
              <a:t>24</a:t>
            </a:fld>
            <a:endParaRPr lang="en-US"/>
          </a:p>
        </p:txBody>
      </p:sp>
      <p:pic>
        <p:nvPicPr>
          <p:cNvPr id="11" name="Picture 10" descr="A graph of orange bars&#10;&#10;Description automatically generated">
            <a:extLst>
              <a:ext uri="{FF2B5EF4-FFF2-40B4-BE49-F238E27FC236}">
                <a16:creationId xmlns:a16="http://schemas.microsoft.com/office/drawing/2014/main" id="{16AEAC5D-C04E-5FEB-AD45-999202A1D255}"/>
              </a:ext>
            </a:extLst>
          </p:cNvPr>
          <p:cNvPicPr>
            <a:picLocks noChangeAspect="1"/>
          </p:cNvPicPr>
          <p:nvPr/>
        </p:nvPicPr>
        <p:blipFill>
          <a:blip r:embed="rId4"/>
          <a:stretch>
            <a:fillRect/>
          </a:stretch>
        </p:blipFill>
        <p:spPr>
          <a:xfrm>
            <a:off x="1018595" y="2716619"/>
            <a:ext cx="3944953" cy="3234025"/>
          </a:xfrm>
          <a:prstGeom prst="rect">
            <a:avLst/>
          </a:prstGeom>
        </p:spPr>
      </p:pic>
    </p:spTree>
    <p:extLst>
      <p:ext uri="{BB962C8B-B14F-4D97-AF65-F5344CB8AC3E}">
        <p14:creationId xmlns:p14="http://schemas.microsoft.com/office/powerpoint/2010/main" val="2545330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EC6C-089A-619B-028A-25055D71A4EB}"/>
              </a:ext>
            </a:extLst>
          </p:cNvPr>
          <p:cNvSpPr>
            <a:spLocks noGrp="1"/>
          </p:cNvSpPr>
          <p:nvPr>
            <p:ph type="title"/>
          </p:nvPr>
        </p:nvSpPr>
        <p:spPr/>
        <p:txBody>
          <a:bodyPr/>
          <a:lstStyle/>
          <a:p>
            <a:r>
              <a:rPr lang="en-US">
                <a:latin typeface="Acumin Pro Condensed Semibold"/>
              </a:rPr>
              <a:t>THANK YOU</a:t>
            </a:r>
          </a:p>
        </p:txBody>
      </p:sp>
    </p:spTree>
    <p:extLst>
      <p:ext uri="{BB962C8B-B14F-4D97-AF65-F5344CB8AC3E}">
        <p14:creationId xmlns:p14="http://schemas.microsoft.com/office/powerpoint/2010/main" val="1781294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468086" y="385004"/>
            <a:ext cx="11266714" cy="589032"/>
          </a:xfrm>
        </p:spPr>
        <p:txBody>
          <a:bodyPr anchor="ctr">
            <a:normAutofit/>
          </a:bodyPr>
          <a:lstStyle/>
          <a:p>
            <a:r>
              <a:rPr lang="en-US" sz="3400"/>
              <a:t>Approach of the business problem</a:t>
            </a:r>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4"/>
          </p:nvPr>
        </p:nvSpPr>
        <p:spPr>
          <a:xfrm>
            <a:off x="10634663" y="6290433"/>
            <a:ext cx="1100137" cy="365125"/>
          </a:xfrm>
        </p:spPr>
        <p:txBody>
          <a:bodyPr anchor="ctr">
            <a:normAutofit/>
          </a:bodyPr>
          <a:lstStyle/>
          <a:p>
            <a:pPr>
              <a:spcAft>
                <a:spcPts val="600"/>
              </a:spcAft>
            </a:pPr>
            <a:fld id="{A65A5C87-DF58-40C8-B092-1DE63DB4547E}" type="slidenum">
              <a:rPr lang="en-US" dirty="0"/>
              <a:pPr>
                <a:spcAft>
                  <a:spcPts val="600"/>
                </a:spcAft>
              </a:pPr>
              <a:t>3</a:t>
            </a:fld>
            <a:endParaRPr lang="en-US"/>
          </a:p>
        </p:txBody>
      </p:sp>
      <p:sp>
        <p:nvSpPr>
          <p:cNvPr id="5" name="Marcador de fecha 4" hidden="1">
            <a:extLst>
              <a:ext uri="{FF2B5EF4-FFF2-40B4-BE49-F238E27FC236}">
                <a16:creationId xmlns:a16="http://schemas.microsoft.com/office/drawing/2014/main" id="{B8AAEB4E-086F-45B3-D7D8-50CC4C8D1F0F}"/>
              </a:ext>
            </a:extLst>
          </p:cNvPr>
          <p:cNvSpPr>
            <a:spLocks noGrp="1"/>
          </p:cNvSpPr>
          <p:nvPr>
            <p:ph type="dt" sz="half" idx="4294967295"/>
          </p:nvPr>
        </p:nvSpPr>
        <p:spPr>
          <a:xfrm>
            <a:off x="1115568" y="6356350"/>
            <a:ext cx="2743200" cy="365125"/>
          </a:xfrm>
        </p:spPr>
        <p:txBody>
          <a:bodyPr anchor="ctr">
            <a:normAutofit/>
          </a:bodyPr>
          <a:lstStyle/>
          <a:p>
            <a:pPr>
              <a:lnSpc>
                <a:spcPct val="90000"/>
              </a:lnSpc>
              <a:spcAft>
                <a:spcPts val="600"/>
              </a:spcAft>
            </a:pPr>
            <a:fld id="{1338F293-883B-4DAA-85D8-C75DC4FF643E}" type="datetime1">
              <a:rPr lang="en-US"/>
              <a:pPr>
                <a:lnSpc>
                  <a:spcPct val="90000"/>
                </a:lnSpc>
                <a:spcAft>
                  <a:spcPts val="600"/>
                </a:spcAft>
              </a:pPr>
              <a:t>12/23/2024</a:t>
            </a:fld>
            <a:endParaRPr lang="en-US"/>
          </a:p>
        </p:txBody>
      </p:sp>
      <p:graphicFrame>
        <p:nvGraphicFramePr>
          <p:cNvPr id="28" name="Content Placeholder 2">
            <a:extLst>
              <a:ext uri="{FF2B5EF4-FFF2-40B4-BE49-F238E27FC236}">
                <a16:creationId xmlns:a16="http://schemas.microsoft.com/office/drawing/2014/main" id="{CCDC8BE3-EA8D-3EC0-0868-2679CBDB3111}"/>
              </a:ext>
            </a:extLst>
          </p:cNvPr>
          <p:cNvGraphicFramePr>
            <a:graphicFrameLocks noGrp="1"/>
          </p:cNvGraphicFramePr>
          <p:nvPr>
            <p:ph idx="13"/>
            <p:extLst>
              <p:ext uri="{D42A27DB-BD31-4B8C-83A1-F6EECF244321}">
                <p14:modId xmlns:p14="http://schemas.microsoft.com/office/powerpoint/2010/main" val="3633805353"/>
              </p:ext>
            </p:extLst>
          </p:nvPr>
        </p:nvGraphicFramePr>
        <p:xfrm>
          <a:off x="468087" y="1543323"/>
          <a:ext cx="11266714" cy="43903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943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9088-1514-3666-8E26-14C567DB1905}"/>
              </a:ext>
            </a:extLst>
          </p:cNvPr>
          <p:cNvSpPr>
            <a:spLocks noGrp="1"/>
          </p:cNvSpPr>
          <p:nvPr>
            <p:ph type="title"/>
          </p:nvPr>
        </p:nvSpPr>
        <p:spPr>
          <a:xfrm>
            <a:off x="446314" y="470037"/>
            <a:ext cx="4325711" cy="1034775"/>
          </a:xfrm>
        </p:spPr>
        <p:txBody>
          <a:bodyPr anchor="b">
            <a:normAutofit/>
          </a:bodyPr>
          <a:lstStyle/>
          <a:p>
            <a:r>
              <a:rPr lang="en-US"/>
              <a:t>Creative Directors v/s Big data Analysis</a:t>
            </a:r>
          </a:p>
        </p:txBody>
      </p:sp>
      <p:pic>
        <p:nvPicPr>
          <p:cNvPr id="7" name="Picture 6" descr="A graph with a line and numbers&#10;&#10;Description automatically generated">
            <a:extLst>
              <a:ext uri="{FF2B5EF4-FFF2-40B4-BE49-F238E27FC236}">
                <a16:creationId xmlns:a16="http://schemas.microsoft.com/office/drawing/2014/main" id="{8D26A0F8-B621-2EDD-70D9-20CFB2689BE3}"/>
              </a:ext>
            </a:extLst>
          </p:cNvPr>
          <p:cNvPicPr>
            <a:picLocks noChangeAspect="1"/>
          </p:cNvPicPr>
          <p:nvPr/>
        </p:nvPicPr>
        <p:blipFill>
          <a:blip r:embed="rId2"/>
          <a:stretch>
            <a:fillRect/>
          </a:stretch>
        </p:blipFill>
        <p:spPr>
          <a:xfrm>
            <a:off x="5183188" y="1122966"/>
            <a:ext cx="6562498" cy="4085154"/>
          </a:xfrm>
          <a:prstGeom prst="rect">
            <a:avLst/>
          </a:prstGeom>
          <a:noFill/>
        </p:spPr>
      </p:pic>
      <p:sp>
        <p:nvSpPr>
          <p:cNvPr id="3" name="Content Placeholder 2">
            <a:extLst>
              <a:ext uri="{FF2B5EF4-FFF2-40B4-BE49-F238E27FC236}">
                <a16:creationId xmlns:a16="http://schemas.microsoft.com/office/drawing/2014/main" id="{216A3DE8-9213-D839-A6EA-9C54BD7CAED0}"/>
              </a:ext>
            </a:extLst>
          </p:cNvPr>
          <p:cNvSpPr>
            <a:spLocks noGrp="1"/>
          </p:cNvSpPr>
          <p:nvPr>
            <p:ph type="body" sz="half" idx="2"/>
          </p:nvPr>
        </p:nvSpPr>
        <p:spPr>
          <a:xfrm>
            <a:off x="446314" y="1826068"/>
            <a:ext cx="4726763" cy="4473771"/>
          </a:xfrm>
        </p:spPr>
        <p:txBody>
          <a:bodyPr vert="horz" lIns="91440" tIns="45720" rIns="91440" bIns="45720" rtlCol="0" anchor="t">
            <a:normAutofit/>
          </a:bodyPr>
          <a:lstStyle/>
          <a:p>
            <a:r>
              <a:rPr lang="en-US">
                <a:latin typeface="Acumin Pro"/>
              </a:rPr>
              <a:t>Scraped data for 10K-filings and the Annual Reports of Gap Inc. from year 2014 – 2019.</a:t>
            </a:r>
            <a:endParaRPr lang="en-US"/>
          </a:p>
          <a:p>
            <a:r>
              <a:rPr lang="en-US">
                <a:latin typeface="Acumin Pro"/>
              </a:rPr>
              <a:t>Details of Profitability and net sales :</a:t>
            </a:r>
            <a:endParaRPr lang="en-US"/>
          </a:p>
          <a:p>
            <a:br>
              <a:rPr lang="en-US">
                <a:latin typeface="Acumin Pro"/>
              </a:rPr>
            </a:br>
            <a:r>
              <a:rPr lang="en-US" sz="2000">
                <a:latin typeface="Acumin Pro"/>
              </a:rPr>
              <a:t>1. </a:t>
            </a:r>
            <a:r>
              <a:rPr lang="en-US" sz="2000" b="1">
                <a:latin typeface="Acumin Pro"/>
              </a:rPr>
              <a:t>Profit Margin :</a:t>
            </a:r>
            <a:endParaRPr lang="en-US" sz="2000" b="1"/>
          </a:p>
          <a:p>
            <a:r>
              <a:rPr lang="en-US">
                <a:latin typeface="Acumin Pro"/>
              </a:rPr>
              <a:t>In 2015, the Profit margins were under pressure due to high inventory levels, markdowns, and weak sales in core brands.</a:t>
            </a:r>
          </a:p>
          <a:p>
            <a:r>
              <a:rPr lang="en-US" b="1">
                <a:latin typeface="Acumin Pro"/>
              </a:rPr>
              <a:t>Predictive analytics</a:t>
            </a:r>
            <a:r>
              <a:rPr lang="en-US">
                <a:latin typeface="Acumin Pro"/>
              </a:rPr>
              <a:t> began to play a role in better inventory management, helping reduce costs associated with excess inventory. This improved the profit margin.</a:t>
            </a:r>
            <a:endParaRPr lang="en-US" b="1">
              <a:latin typeface="Acumin Pro"/>
            </a:endParaRPr>
          </a:p>
          <a:p>
            <a:endParaRPr lang="en-US"/>
          </a:p>
        </p:txBody>
      </p:sp>
      <p:sp>
        <p:nvSpPr>
          <p:cNvPr id="6" name="Slide Number Placeholder 5">
            <a:extLst>
              <a:ext uri="{FF2B5EF4-FFF2-40B4-BE49-F238E27FC236}">
                <a16:creationId xmlns:a16="http://schemas.microsoft.com/office/drawing/2014/main" id="{1B96831A-D238-058B-BE9E-A8D06395473C}"/>
              </a:ext>
            </a:extLst>
          </p:cNvPr>
          <p:cNvSpPr>
            <a:spLocks noGrp="1"/>
          </p:cNvSpPr>
          <p:nvPr>
            <p:ph type="sldNum" sz="quarter" idx="10"/>
          </p:nvPr>
        </p:nvSpPr>
        <p:spPr>
          <a:xfrm>
            <a:off x="10634663" y="6290433"/>
            <a:ext cx="1100137" cy="365125"/>
          </a:xfrm>
        </p:spPr>
        <p:txBody>
          <a:bodyPr anchor="ctr">
            <a:normAutofit/>
          </a:bodyPr>
          <a:lstStyle/>
          <a:p>
            <a:pPr>
              <a:spcAft>
                <a:spcPts val="600"/>
              </a:spcAft>
            </a:pPr>
            <a:fld id="{A65A5C87-DF58-40C8-B092-1DE63DB4547E}" type="slidenum">
              <a:rPr lang="en-US" dirty="0"/>
              <a:pPr>
                <a:spcAft>
                  <a:spcPts val="600"/>
                </a:spcAft>
              </a:pPr>
              <a:t>4</a:t>
            </a:fld>
            <a:endParaRPr lang="en-US"/>
          </a:p>
        </p:txBody>
      </p:sp>
      <p:sp>
        <p:nvSpPr>
          <p:cNvPr id="4" name="Date Placeholder 3" hidden="1">
            <a:extLst>
              <a:ext uri="{FF2B5EF4-FFF2-40B4-BE49-F238E27FC236}">
                <a16:creationId xmlns:a16="http://schemas.microsoft.com/office/drawing/2014/main" id="{6394E2FC-337A-0D9E-7FB2-D5B004831D2E}"/>
              </a:ext>
            </a:extLst>
          </p:cNvPr>
          <p:cNvSpPr>
            <a:spLocks noGrp="1"/>
          </p:cNvSpPr>
          <p:nvPr>
            <p:ph type="dt" sz="half" idx="4294967295"/>
          </p:nvPr>
        </p:nvSpPr>
        <p:spPr>
          <a:xfrm>
            <a:off x="868680" y="6356350"/>
            <a:ext cx="2743200" cy="365125"/>
          </a:xfrm>
          <a:prstGeom prst="rect">
            <a:avLst/>
          </a:prstGeom>
        </p:spPr>
        <p:txBody>
          <a:bodyPr anchor="ctr">
            <a:normAutofit/>
          </a:bodyPr>
          <a:lstStyle/>
          <a:p>
            <a:pPr>
              <a:lnSpc>
                <a:spcPct val="90000"/>
              </a:lnSpc>
              <a:spcAft>
                <a:spcPts val="600"/>
              </a:spcAft>
            </a:pPr>
            <a:fld id="{BF528E18-1651-4AF0-94EC-FCA668DB1385}" type="datetime1">
              <a:rPr lang="en-US"/>
              <a:pPr>
                <a:lnSpc>
                  <a:spcPct val="90000"/>
                </a:lnSpc>
                <a:spcAft>
                  <a:spcPts val="600"/>
                </a:spcAft>
              </a:pPr>
              <a:t>12/23/2024</a:t>
            </a:fld>
            <a:endParaRPr lang="en-US"/>
          </a:p>
        </p:txBody>
      </p:sp>
    </p:spTree>
    <p:extLst>
      <p:ext uri="{BB962C8B-B14F-4D97-AF65-F5344CB8AC3E}">
        <p14:creationId xmlns:p14="http://schemas.microsoft.com/office/powerpoint/2010/main" val="225659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8382245-7C9F-7149-D061-64ECEF8A5A94}"/>
              </a:ext>
            </a:extLst>
          </p:cNvPr>
          <p:cNvSpPr>
            <a:spLocks noGrp="1"/>
          </p:cNvSpPr>
          <p:nvPr>
            <p:ph type="title"/>
          </p:nvPr>
        </p:nvSpPr>
        <p:spPr>
          <a:xfrm>
            <a:off x="457202" y="457200"/>
            <a:ext cx="4314823" cy="964096"/>
          </a:xfrm>
        </p:spPr>
        <p:txBody>
          <a:bodyPr anchor="b">
            <a:normAutofit/>
          </a:bodyPr>
          <a:lstStyle/>
          <a:p>
            <a:r>
              <a:rPr lang="en-US"/>
              <a:t>2.Revenue Growth</a:t>
            </a:r>
          </a:p>
        </p:txBody>
      </p:sp>
      <p:sp>
        <p:nvSpPr>
          <p:cNvPr id="14" name="Text Placeholder 3">
            <a:extLst>
              <a:ext uri="{FF2B5EF4-FFF2-40B4-BE49-F238E27FC236}">
                <a16:creationId xmlns:a16="http://schemas.microsoft.com/office/drawing/2014/main" id="{5EA7247D-4AEE-2091-52D3-9C0918D4EAD4}"/>
              </a:ext>
            </a:extLst>
          </p:cNvPr>
          <p:cNvSpPr>
            <a:spLocks noGrp="1"/>
          </p:cNvSpPr>
          <p:nvPr>
            <p:ph type="body" sz="half" idx="2"/>
          </p:nvPr>
        </p:nvSpPr>
        <p:spPr>
          <a:xfrm>
            <a:off x="457202" y="1570383"/>
            <a:ext cx="4314823" cy="4298605"/>
          </a:xfrm>
        </p:spPr>
        <p:txBody>
          <a:bodyPr vert="horz" lIns="91440" tIns="45720" rIns="91440" bIns="45720" rtlCol="0">
            <a:normAutofit/>
          </a:bodyPr>
          <a:lstStyle/>
          <a:p>
            <a:r>
              <a:rPr lang="en-US"/>
              <a:t>We can see that the net sales of Gap Inc. were the lowest in 2016,  as Peck became the CEO and brought the predictive analysis strategy the net sales increased as they improved inventory management, enhanced customer experience, and improved marketing.</a:t>
            </a:r>
          </a:p>
        </p:txBody>
      </p:sp>
      <p:pic>
        <p:nvPicPr>
          <p:cNvPr id="7" name="Content Placeholder 6" descr="A graph showing the growth of sales&#10;&#10;Description automatically generated">
            <a:extLst>
              <a:ext uri="{FF2B5EF4-FFF2-40B4-BE49-F238E27FC236}">
                <a16:creationId xmlns:a16="http://schemas.microsoft.com/office/drawing/2014/main" id="{39E667DF-E8B3-DB7E-4643-B11D70B70C44}"/>
              </a:ext>
            </a:extLst>
          </p:cNvPr>
          <p:cNvPicPr>
            <a:picLocks noGrp="1" noChangeAspect="1"/>
          </p:cNvPicPr>
          <p:nvPr>
            <p:ph idx="1"/>
          </p:nvPr>
        </p:nvPicPr>
        <p:blipFill>
          <a:blip r:embed="rId2"/>
          <a:stretch>
            <a:fillRect/>
          </a:stretch>
        </p:blipFill>
        <p:spPr>
          <a:xfrm>
            <a:off x="5821511" y="1298080"/>
            <a:ext cx="5914296" cy="4247613"/>
          </a:xfrm>
          <a:noFill/>
        </p:spPr>
      </p:pic>
      <p:sp>
        <p:nvSpPr>
          <p:cNvPr id="6" name="Slide Number Placeholder 5">
            <a:extLst>
              <a:ext uri="{FF2B5EF4-FFF2-40B4-BE49-F238E27FC236}">
                <a16:creationId xmlns:a16="http://schemas.microsoft.com/office/drawing/2014/main" id="{BF144226-220F-178D-FC64-75C4EAA6BF8B}"/>
              </a:ext>
            </a:extLst>
          </p:cNvPr>
          <p:cNvSpPr>
            <a:spLocks noGrp="1"/>
          </p:cNvSpPr>
          <p:nvPr>
            <p:ph type="sldNum" sz="quarter" idx="10"/>
          </p:nvPr>
        </p:nvSpPr>
        <p:spPr>
          <a:xfrm>
            <a:off x="10634663" y="6290433"/>
            <a:ext cx="1100137" cy="365125"/>
          </a:xfrm>
        </p:spPr>
        <p:txBody>
          <a:bodyPr anchor="ctr">
            <a:normAutofit/>
          </a:bodyPr>
          <a:lstStyle/>
          <a:p>
            <a:pPr>
              <a:spcAft>
                <a:spcPts val="600"/>
              </a:spcAft>
            </a:pPr>
            <a:fld id="{A65A5C87-DF58-40C8-B092-1DE63DB4547E}" type="slidenum">
              <a:rPr lang="en-US" dirty="0"/>
              <a:pPr>
                <a:spcAft>
                  <a:spcPts val="600"/>
                </a:spcAft>
              </a:pPr>
              <a:t>5</a:t>
            </a:fld>
            <a:endParaRPr lang="en-US"/>
          </a:p>
        </p:txBody>
      </p:sp>
      <p:sp>
        <p:nvSpPr>
          <p:cNvPr id="4" name="Date Placeholder 3" hidden="1">
            <a:extLst>
              <a:ext uri="{FF2B5EF4-FFF2-40B4-BE49-F238E27FC236}">
                <a16:creationId xmlns:a16="http://schemas.microsoft.com/office/drawing/2014/main" id="{6AC2697D-1855-A647-26C8-9050059E9E3D}"/>
              </a:ext>
            </a:extLst>
          </p:cNvPr>
          <p:cNvSpPr>
            <a:spLocks noGrp="1"/>
          </p:cNvSpPr>
          <p:nvPr>
            <p:ph type="dt" sz="half" idx="10"/>
          </p:nvPr>
        </p:nvSpPr>
        <p:spPr>
          <a:xfrm>
            <a:off x="868680" y="6356350"/>
            <a:ext cx="2743200" cy="365125"/>
          </a:xfrm>
        </p:spPr>
        <p:txBody>
          <a:bodyPr anchor="ctr">
            <a:normAutofit/>
          </a:bodyPr>
          <a:lstStyle/>
          <a:p>
            <a:pPr>
              <a:spcAft>
                <a:spcPts val="600"/>
              </a:spcAft>
            </a:pPr>
            <a:fld id="{2FCBA436-7AC7-4F30-A7DE-E45C6B22EDA4}" type="datetime1">
              <a:rPr lang="en-US"/>
              <a:pPr>
                <a:spcAft>
                  <a:spcPts val="600"/>
                </a:spcAft>
              </a:pPr>
              <a:t>12/23/2024</a:t>
            </a:fld>
            <a:endParaRPr lang="en-US"/>
          </a:p>
        </p:txBody>
      </p:sp>
      <p:pic>
        <p:nvPicPr>
          <p:cNvPr id="3" name="Picture 2" descr="A graph of sales&#10;&#10;Description automatically generated">
            <a:extLst>
              <a:ext uri="{FF2B5EF4-FFF2-40B4-BE49-F238E27FC236}">
                <a16:creationId xmlns:a16="http://schemas.microsoft.com/office/drawing/2014/main" id="{374225F7-8BAD-22ED-EC0F-945B2626938A}"/>
              </a:ext>
            </a:extLst>
          </p:cNvPr>
          <p:cNvPicPr>
            <a:picLocks noChangeAspect="1"/>
          </p:cNvPicPr>
          <p:nvPr/>
        </p:nvPicPr>
        <p:blipFill>
          <a:blip r:embed="rId3"/>
          <a:stretch>
            <a:fillRect/>
          </a:stretch>
        </p:blipFill>
        <p:spPr>
          <a:xfrm>
            <a:off x="459791" y="3169111"/>
            <a:ext cx="5116638" cy="2698075"/>
          </a:xfrm>
          <a:prstGeom prst="rect">
            <a:avLst/>
          </a:prstGeom>
        </p:spPr>
      </p:pic>
    </p:spTree>
    <p:extLst>
      <p:ext uri="{BB962C8B-B14F-4D97-AF65-F5344CB8AC3E}">
        <p14:creationId xmlns:p14="http://schemas.microsoft.com/office/powerpoint/2010/main" val="234828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1115568" y="548640"/>
            <a:ext cx="10168128" cy="1179576"/>
          </a:xfrm>
        </p:spPr>
        <p:txBody>
          <a:bodyPr/>
          <a:lstStyle/>
          <a:p>
            <a:r>
              <a:rPr lang="en-US">
                <a:latin typeface="Acumin Pro Condensed Semibold"/>
              </a:rPr>
              <a:t>Data Collection &amp; Analysis</a:t>
            </a:r>
            <a:endParaRPr lang="en-US"/>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2"/>
          </p:nvPr>
        </p:nvSpPr>
        <p:spPr>
          <a:xfrm>
            <a:off x="8540496" y="6356350"/>
            <a:ext cx="2743200" cy="365125"/>
          </a:xfrm>
        </p:spPr>
        <p:txBody>
          <a:bodyPr anchor="ctr">
            <a:normAutofit/>
          </a:bodyPr>
          <a:lstStyle/>
          <a:p>
            <a:pPr>
              <a:spcAft>
                <a:spcPts val="600"/>
              </a:spcAft>
            </a:pPr>
            <a:fld id="{A65A5C87-DF58-40C8-B092-1DE63DB4547E}" type="slidenum">
              <a:rPr lang="en-US" dirty="0"/>
              <a:pPr>
                <a:spcAft>
                  <a:spcPts val="600"/>
                </a:spcAft>
              </a:pPr>
              <a:t>6</a:t>
            </a:fld>
            <a:endParaRPr lang="en-US"/>
          </a:p>
        </p:txBody>
      </p:sp>
      <p:graphicFrame>
        <p:nvGraphicFramePr>
          <p:cNvPr id="44" name="Diagrama 43">
            <a:extLst>
              <a:ext uri="{FF2B5EF4-FFF2-40B4-BE49-F238E27FC236}">
                <a16:creationId xmlns:a16="http://schemas.microsoft.com/office/drawing/2014/main" id="{DDD252D4-8FED-727A-8D56-C5D5614CD929}"/>
              </a:ext>
            </a:extLst>
          </p:cNvPr>
          <p:cNvGraphicFramePr/>
          <p:nvPr>
            <p:extLst>
              <p:ext uri="{D42A27DB-BD31-4B8C-83A1-F6EECF244321}">
                <p14:modId xmlns:p14="http://schemas.microsoft.com/office/powerpoint/2010/main" val="3428559443"/>
              </p:ext>
            </p:extLst>
          </p:nvPr>
        </p:nvGraphicFramePr>
        <p:xfrm>
          <a:off x="577893" y="2229232"/>
          <a:ext cx="11247118" cy="2711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01" name="Imagen 1900" descr="Icono&#10;&#10;Descripción generada automáticamente">
            <a:extLst>
              <a:ext uri="{FF2B5EF4-FFF2-40B4-BE49-F238E27FC236}">
                <a16:creationId xmlns:a16="http://schemas.microsoft.com/office/drawing/2014/main" id="{39D8CC0C-9FB3-F75D-5C35-39E3D4D86822}"/>
              </a:ext>
            </a:extLst>
          </p:cNvPr>
          <p:cNvPicPr>
            <a:picLocks noChangeAspect="1"/>
          </p:cNvPicPr>
          <p:nvPr/>
        </p:nvPicPr>
        <p:blipFill>
          <a:blip r:embed="rId7"/>
          <a:stretch>
            <a:fillRect/>
          </a:stretch>
        </p:blipFill>
        <p:spPr>
          <a:xfrm>
            <a:off x="1514429" y="5118571"/>
            <a:ext cx="453111" cy="453110"/>
          </a:xfrm>
          <a:prstGeom prst="rect">
            <a:avLst/>
          </a:prstGeom>
        </p:spPr>
      </p:pic>
      <p:pic>
        <p:nvPicPr>
          <p:cNvPr id="3" name="Picture 2" descr="A colorful arrow with a black background&#10;&#10;Description automatically generated">
            <a:extLst>
              <a:ext uri="{FF2B5EF4-FFF2-40B4-BE49-F238E27FC236}">
                <a16:creationId xmlns:a16="http://schemas.microsoft.com/office/drawing/2014/main" id="{8AF02A9A-9064-AE7B-2DAB-247CD56D2B1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4902" y="5219188"/>
            <a:ext cx="918901" cy="574313"/>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422C8574-E481-8116-4F5D-6F991F0704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6412" y="5219188"/>
            <a:ext cx="964061" cy="242943"/>
          </a:xfrm>
          <a:prstGeom prst="rect">
            <a:avLst/>
          </a:prstGeom>
        </p:spPr>
      </p:pic>
      <p:pic>
        <p:nvPicPr>
          <p:cNvPr id="9" name="Picture 8" descr="A red and black logo&#10;&#10;Description automatically generated">
            <a:extLst>
              <a:ext uri="{FF2B5EF4-FFF2-40B4-BE49-F238E27FC236}">
                <a16:creationId xmlns:a16="http://schemas.microsoft.com/office/drawing/2014/main" id="{B9B5DB26-755A-5B92-1A17-5739C1852B0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81200" y="5114430"/>
            <a:ext cx="687932" cy="457131"/>
          </a:xfrm>
          <a:prstGeom prst="rect">
            <a:avLst/>
          </a:prstGeom>
        </p:spPr>
      </p:pic>
      <p:pic>
        <p:nvPicPr>
          <p:cNvPr id="11" name="Picture 10" descr="A black and white logo&#10;&#10;Description automatically generated">
            <a:extLst>
              <a:ext uri="{FF2B5EF4-FFF2-40B4-BE49-F238E27FC236}">
                <a16:creationId xmlns:a16="http://schemas.microsoft.com/office/drawing/2014/main" id="{024EFC3B-9DE2-AB83-4832-634C064AC4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52767" y="5094483"/>
            <a:ext cx="659296" cy="659296"/>
          </a:xfrm>
          <a:prstGeom prst="rect">
            <a:avLst/>
          </a:prstGeom>
        </p:spPr>
      </p:pic>
      <p:pic>
        <p:nvPicPr>
          <p:cNvPr id="14" name="Picture 13" descr="A brown letter on a black background&#10;&#10;Description automatically generated">
            <a:extLst>
              <a:ext uri="{FF2B5EF4-FFF2-40B4-BE49-F238E27FC236}">
                <a16:creationId xmlns:a16="http://schemas.microsoft.com/office/drawing/2014/main" id="{8B82AA2F-8171-ECDA-C2CC-6A50B2DE1C3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52767" y="5880855"/>
            <a:ext cx="1878495" cy="233715"/>
          </a:xfrm>
          <a:prstGeom prst="rect">
            <a:avLst/>
          </a:prstGeom>
        </p:spPr>
      </p:pic>
      <p:pic>
        <p:nvPicPr>
          <p:cNvPr id="17" name="Picture 16" descr="A blue oval with white text&#10;&#10;Description automatically generated">
            <a:extLst>
              <a:ext uri="{FF2B5EF4-FFF2-40B4-BE49-F238E27FC236}">
                <a16:creationId xmlns:a16="http://schemas.microsoft.com/office/drawing/2014/main" id="{F7C05880-7872-13A2-D7C4-E88BD147622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594895" y="5153500"/>
            <a:ext cx="995919" cy="541261"/>
          </a:xfrm>
          <a:prstGeom prst="rect">
            <a:avLst/>
          </a:prstGeom>
        </p:spPr>
      </p:pic>
      <p:pic>
        <p:nvPicPr>
          <p:cNvPr id="19" name="Picture 18" descr="A logo with a smile&#10;&#10;Description automatically generated">
            <a:extLst>
              <a:ext uri="{FF2B5EF4-FFF2-40B4-BE49-F238E27FC236}">
                <a16:creationId xmlns:a16="http://schemas.microsoft.com/office/drawing/2014/main" id="{19D5EFCB-FCB5-F920-F2C2-C245B3884C1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02117" y="5742904"/>
            <a:ext cx="1063487" cy="321173"/>
          </a:xfrm>
          <a:prstGeom prst="rect">
            <a:avLst/>
          </a:prstGeom>
        </p:spPr>
      </p:pic>
    </p:spTree>
    <p:extLst>
      <p:ext uri="{BB962C8B-B14F-4D97-AF65-F5344CB8AC3E}">
        <p14:creationId xmlns:p14="http://schemas.microsoft.com/office/powerpoint/2010/main" val="123912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457202" y="-2162"/>
            <a:ext cx="4314823" cy="964096"/>
          </a:xfrm>
        </p:spPr>
        <p:txBody>
          <a:bodyPr anchor="b">
            <a:normAutofit/>
          </a:bodyPr>
          <a:lstStyle/>
          <a:p>
            <a:r>
              <a:rPr lang="en-US" sz="3000"/>
              <a:t>Google Trends Data Analysis</a:t>
            </a:r>
          </a:p>
        </p:txBody>
      </p:sp>
      <p:sp>
        <p:nvSpPr>
          <p:cNvPr id="21" name="Content Placeholder 2">
            <a:extLst>
              <a:ext uri="{FF2B5EF4-FFF2-40B4-BE49-F238E27FC236}">
                <a16:creationId xmlns:a16="http://schemas.microsoft.com/office/drawing/2014/main" id="{31C1AFE3-3465-E4E8-92A8-3C49E5383125}"/>
              </a:ext>
            </a:extLst>
          </p:cNvPr>
          <p:cNvSpPr>
            <a:spLocks noGrp="1"/>
          </p:cNvSpPr>
          <p:nvPr>
            <p:ph type="body" sz="half" idx="2"/>
          </p:nvPr>
        </p:nvSpPr>
        <p:spPr>
          <a:xfrm>
            <a:off x="457202" y="1084000"/>
            <a:ext cx="5006567" cy="4784987"/>
          </a:xfrm>
        </p:spPr>
        <p:txBody>
          <a:bodyPr vert="horz" lIns="91440" tIns="45720" rIns="91440" bIns="45720" rtlCol="0" anchor="t">
            <a:normAutofit/>
          </a:bodyPr>
          <a:lstStyle/>
          <a:p>
            <a:pPr marL="0" indent="0">
              <a:buNone/>
            </a:pPr>
            <a:r>
              <a:rPr lang="en-US" b="1">
                <a:latin typeface="Acumin Pro"/>
              </a:rPr>
              <a:t>Top Selling and Top-rated Items</a:t>
            </a:r>
            <a:r>
              <a:rPr lang="en-US">
                <a:latin typeface="Acumin Pro"/>
              </a:rPr>
              <a:t>:</a:t>
            </a:r>
          </a:p>
          <a:p>
            <a:pPr lvl="1"/>
            <a:r>
              <a:rPr lang="en-US" sz="1600">
                <a:latin typeface="Acumin Pro"/>
              </a:rPr>
              <a:t>Blouses, Pants, Shirts, Dresses, T-shirts, Skirts, and Sweaters drive revenue and customer satisfaction.</a:t>
            </a:r>
            <a:endParaRPr lang="en-US" sz="1600"/>
          </a:p>
          <a:p>
            <a:pPr lvl="1"/>
            <a:endParaRPr lang="en-US" sz="1600"/>
          </a:p>
          <a:p>
            <a:pPr marL="0" indent="0">
              <a:buNone/>
            </a:pPr>
            <a:r>
              <a:rPr lang="en-US" b="1">
                <a:latin typeface="Acumin Pro"/>
              </a:rPr>
              <a:t>Popular Colors</a:t>
            </a:r>
            <a:r>
              <a:rPr lang="en-US">
                <a:latin typeface="Acumin Pro"/>
              </a:rPr>
              <a:t>:</a:t>
            </a:r>
          </a:p>
          <a:p>
            <a:pPr lvl="1"/>
            <a:r>
              <a:rPr lang="en-US" sz="1600">
                <a:latin typeface="Acumin Pro"/>
              </a:rPr>
              <a:t>Focus on Teal, Maroon, Black, Silver, and Violet, as they align with customer preferences.</a:t>
            </a:r>
            <a:endParaRPr lang="en-US" sz="1600"/>
          </a:p>
          <a:p>
            <a:pPr lvl="1"/>
            <a:endParaRPr lang="en-US" sz="1600">
              <a:latin typeface="Acumin Pro"/>
            </a:endParaRPr>
          </a:p>
          <a:p>
            <a:pPr marL="0" indent="0">
              <a:buNone/>
            </a:pPr>
            <a:r>
              <a:rPr lang="en-US" b="1">
                <a:latin typeface="Acumin Pro"/>
              </a:rPr>
              <a:t>Seasonal Purchase Trends</a:t>
            </a:r>
            <a:r>
              <a:rPr lang="en-US">
                <a:latin typeface="Acumin Pro"/>
              </a:rPr>
              <a:t>:</a:t>
            </a:r>
          </a:p>
          <a:p>
            <a:pPr lvl="1"/>
            <a:r>
              <a:rPr lang="en-US" sz="1600">
                <a:latin typeface="Acumin Pro"/>
              </a:rPr>
              <a:t>Spring and Winter have the highest sales, making them key seasons for promotions.</a:t>
            </a:r>
            <a:endParaRPr lang="en-US" sz="1600"/>
          </a:p>
          <a:p>
            <a:pPr lvl="1"/>
            <a:endParaRPr lang="en-US" sz="1600">
              <a:latin typeface="Acumin Pro"/>
            </a:endParaRPr>
          </a:p>
          <a:p>
            <a:pPr marL="0" indent="0">
              <a:buNone/>
            </a:pPr>
            <a:r>
              <a:rPr lang="en-US" b="1">
                <a:latin typeface="Acumin Pro"/>
              </a:rPr>
              <a:t>Discount Effectiveness</a:t>
            </a:r>
            <a:r>
              <a:rPr lang="en-US">
                <a:latin typeface="Acumin Pro"/>
              </a:rPr>
              <a:t>:</a:t>
            </a:r>
          </a:p>
          <a:p>
            <a:pPr lvl="1"/>
            <a:r>
              <a:rPr lang="en-US" sz="1600">
                <a:latin typeface="Acumin Pro"/>
              </a:rPr>
              <a:t>Discounts slightly lower purchase amounts but can drive volume during key sales periods.</a:t>
            </a:r>
            <a:endParaRPr lang="en-US" sz="1600"/>
          </a:p>
          <a:p>
            <a:pPr lvl="1"/>
            <a:endParaRPr lang="en-US" sz="1200"/>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0"/>
          </p:nvPr>
        </p:nvSpPr>
        <p:spPr>
          <a:xfrm>
            <a:off x="10634663" y="6290433"/>
            <a:ext cx="1100137" cy="365125"/>
          </a:xfrm>
        </p:spPr>
        <p:txBody>
          <a:bodyPr anchor="ctr">
            <a:normAutofit/>
          </a:bodyPr>
          <a:lstStyle/>
          <a:p>
            <a:pPr>
              <a:spcAft>
                <a:spcPts val="600"/>
              </a:spcAft>
            </a:pPr>
            <a:fld id="{A65A5C87-DF58-40C8-B092-1DE63DB4547E}" type="slidenum">
              <a:rPr lang="en-US" dirty="0"/>
              <a:pPr>
                <a:spcAft>
                  <a:spcPts val="600"/>
                </a:spcAft>
              </a:pPr>
              <a:t>7</a:t>
            </a:fld>
            <a:endParaRPr lang="en-US"/>
          </a:p>
        </p:txBody>
      </p:sp>
      <p:sp>
        <p:nvSpPr>
          <p:cNvPr id="5" name="Marcador de fecha 4" hidden="1">
            <a:extLst>
              <a:ext uri="{FF2B5EF4-FFF2-40B4-BE49-F238E27FC236}">
                <a16:creationId xmlns:a16="http://schemas.microsoft.com/office/drawing/2014/main" id="{B8AAEB4E-086F-45B3-D7D8-50CC4C8D1F0F}"/>
              </a:ext>
            </a:extLst>
          </p:cNvPr>
          <p:cNvSpPr>
            <a:spLocks noGrp="1"/>
          </p:cNvSpPr>
          <p:nvPr>
            <p:ph type="dt" sz="half" idx="4294967295"/>
          </p:nvPr>
        </p:nvSpPr>
        <p:spPr>
          <a:xfrm>
            <a:off x="1115568" y="6356350"/>
            <a:ext cx="2743200" cy="365125"/>
          </a:xfrm>
        </p:spPr>
        <p:txBody>
          <a:bodyPr anchor="ctr">
            <a:normAutofit/>
          </a:bodyPr>
          <a:lstStyle/>
          <a:p>
            <a:pPr>
              <a:lnSpc>
                <a:spcPct val="90000"/>
              </a:lnSpc>
              <a:spcAft>
                <a:spcPts val="600"/>
              </a:spcAft>
            </a:pPr>
            <a:fld id="{1338F293-883B-4DAA-85D8-C75DC4FF643E}" type="datetime1">
              <a:rPr lang="en-US"/>
              <a:pPr>
                <a:lnSpc>
                  <a:spcPct val="90000"/>
                </a:lnSpc>
                <a:spcAft>
                  <a:spcPts val="600"/>
                </a:spcAft>
              </a:pPr>
              <a:t>12/23/2024</a:t>
            </a:fld>
            <a:endParaRPr lang="en-US"/>
          </a:p>
        </p:txBody>
      </p:sp>
      <p:pic>
        <p:nvPicPr>
          <p:cNvPr id="8" name="Content Placeholder 7" descr="A screenshot of a white sheet of clothing&#10;&#10;Description automatically generated">
            <a:extLst>
              <a:ext uri="{FF2B5EF4-FFF2-40B4-BE49-F238E27FC236}">
                <a16:creationId xmlns:a16="http://schemas.microsoft.com/office/drawing/2014/main" id="{1BF9A5E5-3D71-191D-FCB7-9C2525D1940B}"/>
              </a:ext>
            </a:extLst>
          </p:cNvPr>
          <p:cNvPicPr>
            <a:picLocks noGrp="1" noChangeAspect="1"/>
          </p:cNvPicPr>
          <p:nvPr>
            <p:ph idx="1"/>
          </p:nvPr>
        </p:nvPicPr>
        <p:blipFill>
          <a:blip r:embed="rId2"/>
          <a:stretch>
            <a:fillRect/>
          </a:stretch>
        </p:blipFill>
        <p:spPr>
          <a:xfrm>
            <a:off x="5920205" y="457200"/>
            <a:ext cx="5281195" cy="5754752"/>
          </a:xfrm>
        </p:spPr>
      </p:pic>
    </p:spTree>
    <p:extLst>
      <p:ext uri="{BB962C8B-B14F-4D97-AF65-F5344CB8AC3E}">
        <p14:creationId xmlns:p14="http://schemas.microsoft.com/office/powerpoint/2010/main" val="152910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468086" y="385004"/>
            <a:ext cx="11266714" cy="589032"/>
          </a:xfrm>
        </p:spPr>
        <p:txBody>
          <a:bodyPr vert="horz" lIns="91440" tIns="45720" rIns="91440" bIns="45720" rtlCol="0" anchor="ctr">
            <a:normAutofit/>
          </a:bodyPr>
          <a:lstStyle/>
          <a:p>
            <a:r>
              <a:rPr lang="en-US" sz="3400" b="1" i="1" kern="1200" cap="none" baseline="0">
                <a:latin typeface="Acumin Pro Condensed Semibold" panose="020B0506020202020204" pitchFamily="34" charset="77"/>
                <a:ea typeface="+mj-ea"/>
                <a:cs typeface="+mj-cs"/>
              </a:rPr>
              <a:t>Competitor Zara &amp; HM Trends Analysis</a:t>
            </a:r>
          </a:p>
        </p:txBody>
      </p:sp>
      <p:sp>
        <p:nvSpPr>
          <p:cNvPr id="3" name="Content Placeholder 2">
            <a:extLst>
              <a:ext uri="{FF2B5EF4-FFF2-40B4-BE49-F238E27FC236}">
                <a16:creationId xmlns:a16="http://schemas.microsoft.com/office/drawing/2014/main" id="{C9B18914-F00B-755A-3A30-8E5480D788C3}"/>
              </a:ext>
            </a:extLst>
          </p:cNvPr>
          <p:cNvSpPr txBox="1">
            <a:spLocks/>
          </p:cNvSpPr>
          <p:nvPr/>
        </p:nvSpPr>
        <p:spPr>
          <a:xfrm>
            <a:off x="468086" y="1543324"/>
            <a:ext cx="5413169" cy="271516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Font typeface="Wingdings" pitchFamily="2" charset="2"/>
              <a:buChar char="§"/>
            </a:pPr>
            <a:r>
              <a:rPr lang="en-US" sz="2000">
                <a:latin typeface="Acumin Pro" panose="020B0504020202020204" pitchFamily="34" charset="77"/>
              </a:rPr>
              <a:t>From scraping the data of the trend's history of Gap’s competitors (Zara &amp; HM) we can measure and control:</a:t>
            </a:r>
          </a:p>
          <a:p>
            <a:pPr>
              <a:lnSpc>
                <a:spcPct val="90000"/>
              </a:lnSpc>
              <a:buFont typeface="Wingdings" pitchFamily="2" charset="2"/>
              <a:buChar char="§"/>
            </a:pPr>
            <a:r>
              <a:rPr lang="en-US" sz="2000">
                <a:latin typeface="Acumin Pro" panose="020B0504020202020204" pitchFamily="34" charset="77"/>
              </a:rPr>
              <a:t>Sales trends</a:t>
            </a:r>
          </a:p>
          <a:p>
            <a:pPr>
              <a:lnSpc>
                <a:spcPct val="90000"/>
              </a:lnSpc>
              <a:buFont typeface="Wingdings" pitchFamily="2" charset="2"/>
              <a:buChar char="§"/>
            </a:pPr>
            <a:r>
              <a:rPr lang="en-US" sz="2000">
                <a:latin typeface="Acumin Pro" panose="020B0504020202020204" pitchFamily="34" charset="77"/>
              </a:rPr>
              <a:t>Market Positioning</a:t>
            </a:r>
          </a:p>
          <a:p>
            <a:pPr>
              <a:lnSpc>
                <a:spcPct val="90000"/>
              </a:lnSpc>
              <a:buFont typeface="Wingdings" pitchFamily="2" charset="2"/>
              <a:buChar char="§"/>
            </a:pPr>
            <a:r>
              <a:rPr lang="en-US" sz="2000">
                <a:latin typeface="Acumin Pro" panose="020B0504020202020204" pitchFamily="34" charset="77"/>
              </a:rPr>
              <a:t>Impact of strategies implemented</a:t>
            </a:r>
          </a:p>
          <a:p>
            <a:pPr>
              <a:lnSpc>
                <a:spcPct val="90000"/>
              </a:lnSpc>
              <a:buFont typeface="Wingdings" pitchFamily="2" charset="2"/>
              <a:buChar char="§"/>
            </a:pPr>
            <a:r>
              <a:rPr lang="en-US" sz="2000">
                <a:latin typeface="Acumin Pro" panose="020B0504020202020204" pitchFamily="34" charset="77"/>
              </a:rPr>
              <a:t>Optimize product offerings</a:t>
            </a:r>
          </a:p>
        </p:txBody>
      </p:sp>
      <p:pic>
        <p:nvPicPr>
          <p:cNvPr id="2" name="Picture 1">
            <a:extLst>
              <a:ext uri="{FF2B5EF4-FFF2-40B4-BE49-F238E27FC236}">
                <a16:creationId xmlns:a16="http://schemas.microsoft.com/office/drawing/2014/main" id="{328882B5-F272-4FB6-A4AF-28077666F34C}"/>
              </a:ext>
            </a:extLst>
          </p:cNvPr>
          <p:cNvPicPr>
            <a:picLocks noChangeAspect="1"/>
          </p:cNvPicPr>
          <p:nvPr/>
        </p:nvPicPr>
        <p:blipFill>
          <a:blip r:embed="rId2"/>
          <a:stretch>
            <a:fillRect/>
          </a:stretch>
        </p:blipFill>
        <p:spPr>
          <a:xfrm>
            <a:off x="5947072" y="1546003"/>
            <a:ext cx="5922834" cy="3585150"/>
          </a:xfrm>
          <a:prstGeom prst="rect">
            <a:avLst/>
          </a:prstGeom>
          <a:noFill/>
          <a:ln>
            <a:solidFill>
              <a:schemeClr val="tx1"/>
            </a:solidFill>
          </a:ln>
        </p:spPr>
      </p:pic>
      <p:sp>
        <p:nvSpPr>
          <p:cNvPr id="21" name="Text Placeholder 4">
            <a:extLst>
              <a:ext uri="{FF2B5EF4-FFF2-40B4-BE49-F238E27FC236}">
                <a16:creationId xmlns:a16="http://schemas.microsoft.com/office/drawing/2014/main" id="{D0560392-F4A0-0807-580C-8B3705C6C613}"/>
              </a:ext>
            </a:extLst>
          </p:cNvPr>
          <p:cNvSpPr>
            <a:spLocks noGrp="1"/>
          </p:cNvSpPr>
          <p:nvPr>
            <p:ph type="body" sz="quarter" idx="11"/>
          </p:nvPr>
        </p:nvSpPr>
        <p:spPr>
          <a:xfrm>
            <a:off x="457200" y="954291"/>
            <a:ext cx="11277600" cy="365760"/>
          </a:xfrm>
        </p:spPr>
        <p:txBody>
          <a:bodyPr/>
          <a:lstStyle/>
          <a:p>
            <a:endParaRPr lang="en-US"/>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4"/>
          </p:nvPr>
        </p:nvSpPr>
        <p:spPr>
          <a:xfrm>
            <a:off x="10634663" y="6290433"/>
            <a:ext cx="1100137" cy="365125"/>
          </a:xfrm>
        </p:spPr>
        <p:txBody>
          <a:bodyPr vert="horz" lIns="91440" tIns="45720" rIns="91440" bIns="45720" rtlCol="0" anchor="ctr">
            <a:normAutofit/>
          </a:bodyPr>
          <a:lstStyle/>
          <a:p>
            <a:pPr>
              <a:spcAft>
                <a:spcPts val="600"/>
              </a:spcAft>
            </a:pPr>
            <a:fld id="{A65A5C87-DF58-40C8-B092-1DE63DB4547E}" type="slidenum">
              <a:rPr lang="en-US" dirty="0"/>
              <a:pPr>
                <a:spcAft>
                  <a:spcPts val="600"/>
                </a:spcAft>
              </a:pPr>
              <a:t>8</a:t>
            </a:fld>
            <a:endParaRPr lang="en-US"/>
          </a:p>
        </p:txBody>
      </p:sp>
      <p:sp>
        <p:nvSpPr>
          <p:cNvPr id="5" name="Marcador de fecha 4" hidden="1">
            <a:extLst>
              <a:ext uri="{FF2B5EF4-FFF2-40B4-BE49-F238E27FC236}">
                <a16:creationId xmlns:a16="http://schemas.microsoft.com/office/drawing/2014/main" id="{B8AAEB4E-086F-45B3-D7D8-50CC4C8D1F0F}"/>
              </a:ext>
            </a:extLst>
          </p:cNvPr>
          <p:cNvSpPr>
            <a:spLocks noGrp="1"/>
          </p:cNvSpPr>
          <p:nvPr>
            <p:ph type="dt" sz="half" idx="4294967295"/>
          </p:nvPr>
        </p:nvSpPr>
        <p:spPr>
          <a:xfrm>
            <a:off x="1115568" y="6356350"/>
            <a:ext cx="2743200" cy="365125"/>
          </a:xfrm>
        </p:spPr>
        <p:txBody>
          <a:bodyPr anchor="ctr">
            <a:normAutofit/>
          </a:bodyPr>
          <a:lstStyle/>
          <a:p>
            <a:pPr>
              <a:lnSpc>
                <a:spcPct val="90000"/>
              </a:lnSpc>
              <a:spcAft>
                <a:spcPts val="600"/>
              </a:spcAft>
            </a:pPr>
            <a:fld id="{1338F293-883B-4DAA-85D8-C75DC4FF643E}" type="datetime1">
              <a:rPr lang="en-US"/>
              <a:pPr>
                <a:lnSpc>
                  <a:spcPct val="90000"/>
                </a:lnSpc>
                <a:spcAft>
                  <a:spcPts val="600"/>
                </a:spcAft>
              </a:pPr>
              <a:t>12/23/2024</a:t>
            </a:fld>
            <a:endParaRPr lang="en-US"/>
          </a:p>
        </p:txBody>
      </p:sp>
    </p:spTree>
    <p:extLst>
      <p:ext uri="{BB962C8B-B14F-4D97-AF65-F5344CB8AC3E}">
        <p14:creationId xmlns:p14="http://schemas.microsoft.com/office/powerpoint/2010/main" val="1514004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D9FF9DC-6AAB-7943-B850-91325969A1A4}"/>
              </a:ext>
            </a:extLst>
          </p:cNvPr>
          <p:cNvSpPr>
            <a:spLocks noGrp="1"/>
          </p:cNvSpPr>
          <p:nvPr>
            <p:ph type="title"/>
          </p:nvPr>
        </p:nvSpPr>
        <p:spPr>
          <a:xfrm>
            <a:off x="468086" y="385004"/>
            <a:ext cx="11266714" cy="589032"/>
          </a:xfrm>
        </p:spPr>
        <p:txBody>
          <a:bodyPr vert="horz" lIns="91440" tIns="45720" rIns="91440" bIns="45720" rtlCol="0" anchor="ctr">
            <a:normAutofit/>
          </a:bodyPr>
          <a:lstStyle/>
          <a:p>
            <a:r>
              <a:rPr lang="en-US" sz="3400" b="1" i="1" kern="1200" cap="none" baseline="0">
                <a:latin typeface="Acumin Pro Condensed Semibold" panose="020B0506020202020204" pitchFamily="34" charset="77"/>
                <a:ea typeface="+mj-ea"/>
                <a:cs typeface="+mj-cs"/>
              </a:rPr>
              <a:t>Amazon Listing Analysis</a:t>
            </a:r>
          </a:p>
        </p:txBody>
      </p:sp>
      <p:sp>
        <p:nvSpPr>
          <p:cNvPr id="3" name="TextBox 2">
            <a:extLst>
              <a:ext uri="{FF2B5EF4-FFF2-40B4-BE49-F238E27FC236}">
                <a16:creationId xmlns:a16="http://schemas.microsoft.com/office/drawing/2014/main" id="{5238B18A-31EC-E8CA-960C-783AA75F9785}"/>
              </a:ext>
            </a:extLst>
          </p:cNvPr>
          <p:cNvSpPr txBox="1"/>
          <p:nvPr/>
        </p:nvSpPr>
        <p:spPr>
          <a:xfrm>
            <a:off x="468086" y="1543324"/>
            <a:ext cx="5413169" cy="4390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28600" indent="-228600">
              <a:lnSpc>
                <a:spcPct val="90000"/>
              </a:lnSpc>
              <a:spcBef>
                <a:spcPts val="1000"/>
              </a:spcBef>
              <a:buFont typeface="Wingdings" pitchFamily="2" charset="2"/>
              <a:buChar char="§"/>
            </a:pPr>
            <a:r>
              <a:rPr lang="en-US" sz="2000">
                <a:latin typeface="Acumin Pro"/>
              </a:rPr>
              <a:t>This can help GAP with analyzing potential products with low number of reviews &amp; rating and can replace it another relevant product</a:t>
            </a:r>
          </a:p>
          <a:p>
            <a:pPr marL="228600" indent="-228600">
              <a:lnSpc>
                <a:spcPct val="90000"/>
              </a:lnSpc>
              <a:spcBef>
                <a:spcPts val="1000"/>
              </a:spcBef>
              <a:buFont typeface="Wingdings" pitchFamily="2" charset="2"/>
              <a:buChar char="§"/>
            </a:pPr>
            <a:endParaRPr lang="en-US" sz="2000">
              <a:latin typeface="Acumin Pro" panose="020B0504020202020204" pitchFamily="34" charset="77"/>
            </a:endParaRPr>
          </a:p>
          <a:p>
            <a:pPr marL="228600" indent="-228600">
              <a:lnSpc>
                <a:spcPct val="90000"/>
              </a:lnSpc>
              <a:spcBef>
                <a:spcPts val="1000"/>
              </a:spcBef>
              <a:buFont typeface="Wingdings" pitchFamily="2" charset="2"/>
              <a:buChar char="§"/>
            </a:pPr>
            <a:r>
              <a:rPr lang="en-US" sz="2000">
                <a:latin typeface="Acumin Pro"/>
              </a:rPr>
              <a:t>This can help GAP with being relevant and up to date with the current trends and also ensure fast production cycles for their products</a:t>
            </a:r>
          </a:p>
          <a:p>
            <a:pPr marL="228600" indent="-228600">
              <a:lnSpc>
                <a:spcPct val="90000"/>
              </a:lnSpc>
              <a:spcBef>
                <a:spcPts val="1000"/>
              </a:spcBef>
              <a:buFont typeface="Wingdings" pitchFamily="2" charset="2"/>
              <a:buChar char="§"/>
            </a:pPr>
            <a:endParaRPr lang="en-US" sz="2000">
              <a:latin typeface="Acumin Pro" panose="020B0504020202020204" pitchFamily="34" charset="77"/>
            </a:endParaRPr>
          </a:p>
          <a:p>
            <a:pPr marL="228600" indent="-228600">
              <a:lnSpc>
                <a:spcPct val="90000"/>
              </a:lnSpc>
              <a:spcBef>
                <a:spcPts val="1000"/>
              </a:spcBef>
              <a:buFont typeface="Wingdings" pitchFamily="2" charset="2"/>
              <a:buChar char="§"/>
            </a:pPr>
            <a:endParaRPr lang="en-US" sz="2000">
              <a:latin typeface="Acumin Pro" panose="020B0504020202020204" pitchFamily="34" charset="77"/>
            </a:endParaRPr>
          </a:p>
          <a:p>
            <a:pPr marL="228600" indent="-228600">
              <a:lnSpc>
                <a:spcPct val="90000"/>
              </a:lnSpc>
              <a:spcBef>
                <a:spcPts val="1000"/>
              </a:spcBef>
              <a:buFont typeface="Wingdings" pitchFamily="2" charset="2"/>
              <a:buChar char="§"/>
            </a:pPr>
            <a:endParaRPr lang="en-US" sz="2000">
              <a:latin typeface="Acumin Pro" panose="020B0504020202020204" pitchFamily="34" charset="77"/>
            </a:endParaRPr>
          </a:p>
        </p:txBody>
      </p:sp>
      <p:pic>
        <p:nvPicPr>
          <p:cNvPr id="839" name="Picture 838" descr="A screenshot of a black sweatshirt&#10;&#10;Description automatically generated">
            <a:extLst>
              <a:ext uri="{FF2B5EF4-FFF2-40B4-BE49-F238E27FC236}">
                <a16:creationId xmlns:a16="http://schemas.microsoft.com/office/drawing/2014/main" id="{C996A413-71D8-404B-3095-7571F33D96C9}"/>
              </a:ext>
            </a:extLst>
          </p:cNvPr>
          <p:cNvPicPr>
            <a:picLocks noChangeAspect="1"/>
          </p:cNvPicPr>
          <p:nvPr/>
        </p:nvPicPr>
        <p:blipFill>
          <a:blip r:embed="rId2"/>
          <a:srcRect t="2174" b="-272"/>
          <a:stretch/>
        </p:blipFill>
        <p:spPr>
          <a:xfrm>
            <a:off x="5992551" y="1544336"/>
            <a:ext cx="6133981" cy="2751623"/>
          </a:xfrm>
          <a:prstGeom prst="rect">
            <a:avLst/>
          </a:prstGeom>
          <a:noFill/>
          <a:ln>
            <a:solidFill>
              <a:schemeClr val="tx1"/>
            </a:solidFill>
          </a:ln>
        </p:spPr>
      </p:pic>
      <p:sp>
        <p:nvSpPr>
          <p:cNvPr id="844" name="Text Placeholder 4">
            <a:extLst>
              <a:ext uri="{FF2B5EF4-FFF2-40B4-BE49-F238E27FC236}">
                <a16:creationId xmlns:a16="http://schemas.microsoft.com/office/drawing/2014/main" id="{4178D143-E867-704B-AE4F-CACB1F4A1925}"/>
              </a:ext>
            </a:extLst>
          </p:cNvPr>
          <p:cNvSpPr>
            <a:spLocks noGrp="1"/>
          </p:cNvSpPr>
          <p:nvPr>
            <p:ph type="body" sz="quarter" idx="11"/>
          </p:nvPr>
        </p:nvSpPr>
        <p:spPr>
          <a:xfrm>
            <a:off x="457200" y="954291"/>
            <a:ext cx="11277600" cy="365760"/>
          </a:xfrm>
        </p:spPr>
        <p:txBody>
          <a:bodyPr vert="horz" lIns="91440" tIns="45720" rIns="91440" bIns="45720" rtlCol="0" anchor="t">
            <a:noAutofit/>
          </a:bodyPr>
          <a:lstStyle/>
          <a:p>
            <a:r>
              <a:rPr lang="en-US">
                <a:latin typeface="Acumin Pro Condensed Semibold"/>
              </a:rPr>
              <a:t>We collected data that includes Product Name, Price, Rating &amp; Number of reviews</a:t>
            </a:r>
          </a:p>
        </p:txBody>
      </p:sp>
      <p:sp>
        <p:nvSpPr>
          <p:cNvPr id="7" name="Marcador de número de diapositiva 6">
            <a:extLst>
              <a:ext uri="{FF2B5EF4-FFF2-40B4-BE49-F238E27FC236}">
                <a16:creationId xmlns:a16="http://schemas.microsoft.com/office/drawing/2014/main" id="{F3E4244D-0D2F-3792-854B-7ECF4B0FC541}"/>
              </a:ext>
            </a:extLst>
          </p:cNvPr>
          <p:cNvSpPr>
            <a:spLocks noGrp="1"/>
          </p:cNvSpPr>
          <p:nvPr>
            <p:ph type="sldNum" sz="quarter" idx="14"/>
          </p:nvPr>
        </p:nvSpPr>
        <p:spPr>
          <a:xfrm>
            <a:off x="10634663" y="6290433"/>
            <a:ext cx="1100137" cy="365125"/>
          </a:xfrm>
        </p:spPr>
        <p:txBody>
          <a:bodyPr vert="horz" lIns="91440" tIns="45720" rIns="91440" bIns="45720" rtlCol="0" anchor="ctr">
            <a:normAutofit/>
          </a:bodyPr>
          <a:lstStyle/>
          <a:p>
            <a:pPr>
              <a:spcAft>
                <a:spcPts val="600"/>
              </a:spcAft>
            </a:pPr>
            <a:fld id="{A65A5C87-DF58-40C8-B092-1DE63DB4547E}" type="slidenum">
              <a:rPr lang="en-US" dirty="0"/>
              <a:pPr>
                <a:spcAft>
                  <a:spcPts val="600"/>
                </a:spcAft>
              </a:pPr>
              <a:t>9</a:t>
            </a:fld>
            <a:endParaRPr lang="en-US"/>
          </a:p>
        </p:txBody>
      </p:sp>
      <p:sp>
        <p:nvSpPr>
          <p:cNvPr id="5" name="Marcador de fecha 4" hidden="1">
            <a:extLst>
              <a:ext uri="{FF2B5EF4-FFF2-40B4-BE49-F238E27FC236}">
                <a16:creationId xmlns:a16="http://schemas.microsoft.com/office/drawing/2014/main" id="{B8AAEB4E-086F-45B3-D7D8-50CC4C8D1F0F}"/>
              </a:ext>
            </a:extLst>
          </p:cNvPr>
          <p:cNvSpPr>
            <a:spLocks noGrp="1"/>
          </p:cNvSpPr>
          <p:nvPr>
            <p:ph type="dt" sz="half" idx="4294967295"/>
          </p:nvPr>
        </p:nvSpPr>
        <p:spPr>
          <a:xfrm>
            <a:off x="1115568" y="6356350"/>
            <a:ext cx="2743200" cy="365125"/>
          </a:xfrm>
        </p:spPr>
        <p:txBody>
          <a:bodyPr anchor="ctr">
            <a:normAutofit/>
          </a:bodyPr>
          <a:lstStyle/>
          <a:p>
            <a:pPr>
              <a:lnSpc>
                <a:spcPct val="90000"/>
              </a:lnSpc>
              <a:spcAft>
                <a:spcPts val="600"/>
              </a:spcAft>
            </a:pPr>
            <a:fld id="{1338F293-883B-4DAA-85D8-C75DC4FF643E}" type="datetime1">
              <a:rPr lang="en-US"/>
              <a:pPr>
                <a:lnSpc>
                  <a:spcPct val="90000"/>
                </a:lnSpc>
                <a:spcAft>
                  <a:spcPts val="600"/>
                </a:spcAft>
              </a:pPr>
              <a:t>12/23/2024</a:t>
            </a:fld>
            <a:endParaRPr lang="en-US"/>
          </a:p>
        </p:txBody>
      </p:sp>
      <p:graphicFrame>
        <p:nvGraphicFramePr>
          <p:cNvPr id="29" name="Diagram 28">
            <a:extLst>
              <a:ext uri="{FF2B5EF4-FFF2-40B4-BE49-F238E27FC236}">
                <a16:creationId xmlns:a16="http://schemas.microsoft.com/office/drawing/2014/main" id="{578590ED-91A9-220E-4D4B-AE590EECBEEA}"/>
              </a:ext>
            </a:extLst>
          </p:cNvPr>
          <p:cNvGraphicFramePr/>
          <p:nvPr>
            <p:extLst>
              <p:ext uri="{D42A27DB-BD31-4B8C-83A1-F6EECF244321}">
                <p14:modId xmlns:p14="http://schemas.microsoft.com/office/powerpoint/2010/main" val="4157936832"/>
              </p:ext>
            </p:extLst>
          </p:nvPr>
        </p:nvGraphicFramePr>
        <p:xfrm>
          <a:off x="2346230" y="3057058"/>
          <a:ext cx="7284720" cy="4358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3184822"/>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MGMT_lecture" id="{747DC2A2-EEE5-334E-812D-36A71899033A}" vid="{4F570285-B5C5-1346-8072-0076D2FCB5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53132C070100E41B17F0FFE064ADA70" ma:contentTypeVersion="4" ma:contentTypeDescription="Create a new document." ma:contentTypeScope="" ma:versionID="e4292acde763f01d0fb7fee9e4581649">
  <xsd:schema xmlns:xsd="http://www.w3.org/2001/XMLSchema" xmlns:xs="http://www.w3.org/2001/XMLSchema" xmlns:p="http://schemas.microsoft.com/office/2006/metadata/properties" xmlns:ns2="9701cf02-e7c1-487f-b97d-94e1d7313bff" targetNamespace="http://schemas.microsoft.com/office/2006/metadata/properties" ma:root="true" ma:fieldsID="c2c59660bc1f61c22ca972390004fd65" ns2:_="">
    <xsd:import namespace="9701cf02-e7c1-487f-b97d-94e1d7313bf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01cf02-e7c1-487f-b97d-94e1d7313b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B64EEB-1B4A-4920-AA44-E234D7D487D1}">
  <ds:schemaRefs>
    <ds:schemaRef ds:uri="http://schemas.microsoft.com/sharepoint/v3/contenttype/forms"/>
  </ds:schemaRefs>
</ds:datastoreItem>
</file>

<file path=customXml/itemProps2.xml><?xml version="1.0" encoding="utf-8"?>
<ds:datastoreItem xmlns:ds="http://schemas.openxmlformats.org/officeDocument/2006/customXml" ds:itemID="{21DE0D6C-581B-4814-98E7-EF172D5D46A1}">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7390F8E0-4847-4990-902D-D842B1E86419}">
  <ds:schemaRefs>
    <ds:schemaRef ds:uri="9701cf02-e7c1-487f-b97d-94e1d7313b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3</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GAP Case Analysis</vt:lpstr>
      <vt:lpstr>Business Problem</vt:lpstr>
      <vt:lpstr>Approach of the business problem</vt:lpstr>
      <vt:lpstr>Creative Directors v/s Big data Analysis</vt:lpstr>
      <vt:lpstr>2.Revenue Growth</vt:lpstr>
      <vt:lpstr>Data Collection &amp; Analysis</vt:lpstr>
      <vt:lpstr>Google Trends Data Analysis</vt:lpstr>
      <vt:lpstr>Competitor Zara &amp; HM Trends Analysis</vt:lpstr>
      <vt:lpstr>Amazon Listing Analysis</vt:lpstr>
      <vt:lpstr>Amazon Listing   Comparing Reviews and Ratings</vt:lpstr>
      <vt:lpstr>Reddit Analysis</vt:lpstr>
      <vt:lpstr>Analysis of Customer Reviews</vt:lpstr>
      <vt:lpstr>The Impact of Big Data in Marketing </vt:lpstr>
      <vt:lpstr>The Balance of Art and Science in Marketing</vt:lpstr>
      <vt:lpstr>Recommendations</vt:lpstr>
      <vt:lpstr>Limitations</vt:lpstr>
      <vt:lpstr>Appendix</vt:lpstr>
      <vt:lpstr>Review Analysis - GAP</vt:lpstr>
      <vt:lpstr>Review Analysis – Old Navy</vt:lpstr>
      <vt:lpstr>Review Analysis – Banana Republic</vt:lpstr>
      <vt:lpstr>Reddit Analysis for All 3 brands</vt:lpstr>
      <vt:lpstr>Regression Model</vt:lpstr>
      <vt:lpstr>Amazon Analysis</vt:lpstr>
      <vt:lpstr>Google Trend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Joining Multiple Tables</dc:title>
  <dc:creator>Rob Elliott</dc:creator>
  <cp:revision>2</cp:revision>
  <dcterms:created xsi:type="dcterms:W3CDTF">2024-09-18T18:14:11Z</dcterms:created>
  <dcterms:modified xsi:type="dcterms:W3CDTF">2024-12-23T22:57:01Z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0x010100553132C070100E41B17F0FFE064ADA70</vt:lpwstr>
  </property>
  <property fmtid="{D5CDD505-2E9C-101B-9397-08002B2CF9AE}" pid="3" name="MediaServiceImageTags">
    <vt:lpwstr/>
  </property>
  <property fmtid="{D5CDD505-2E9C-101B-9397-08002B2CF9AE}" pid="4" name="MSIP_Label_4044bd30-2ed7-4c9d-9d12-46200872a97b_Enabled">
    <vt:lpwstr>true</vt:lpwstr>
  </property>
  <property fmtid="{D5CDD505-2E9C-101B-9397-08002B2CF9AE}" pid="5" name="MSIP_Label_4044bd30-2ed7-4c9d-9d12-46200872a97b_SetDate">
    <vt:lpwstr>2024-10-01T18:50:43Z</vt:lpwstr>
  </property>
  <property fmtid="{D5CDD505-2E9C-101B-9397-08002B2CF9AE}" pid="6" name="MSIP_Label_4044bd30-2ed7-4c9d-9d12-46200872a97b_Method">
    <vt:lpwstr>Privileged</vt:lpwstr>
  </property>
  <property fmtid="{D5CDD505-2E9C-101B-9397-08002B2CF9AE}" pid="7" name="MSIP_Label_4044bd30-2ed7-4c9d-9d12-46200872a97b_Name">
    <vt:lpwstr>defa4170-0d19-0005-0004-bc88714345d2</vt:lpwstr>
  </property>
  <property fmtid="{D5CDD505-2E9C-101B-9397-08002B2CF9AE}" pid="8" name="MSIP_Label_4044bd30-2ed7-4c9d-9d12-46200872a97b_SiteId">
    <vt:lpwstr>4130bd39-7c53-419c-b1e5-8758d6d63f21</vt:lpwstr>
  </property>
  <property fmtid="{D5CDD505-2E9C-101B-9397-08002B2CF9AE}" pid="9" name="MSIP_Label_4044bd30-2ed7-4c9d-9d12-46200872a97b_ActionId">
    <vt:lpwstr>b33bf962-ed92-4dd9-bc75-9825fb79b2e3</vt:lpwstr>
  </property>
  <property fmtid="{D5CDD505-2E9C-101B-9397-08002B2CF9AE}" pid="10" name="MSIP_Label_4044bd30-2ed7-4c9d-9d12-46200872a97b_ContentBits">
    <vt:lpwstr>0</vt:lpwstr>
  </property>
</Properties>
</file>