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embeddedFontLst>
    <p:embeddedFont>
      <p:font typeface="Verdana" panose="020B0604030504040204" pitchFamily="34" charset="0"/>
      <p:regular r:id="rId41"/>
      <p:bold r:id="rId42"/>
      <p:italic r:id="rId43"/>
      <p:bold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Baumans" panose="020B0604020202020204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0" name="Google Shape;3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8" name="Google Shape;3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55" name="Google Shape;3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3" name="Google Shape;3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0" name="Google Shape;3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8" name="Google Shape;3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6" name="Google Shape;38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9" name="Google Shape;40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15" name="Google Shape;41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1" name="Google Shape;4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7" name="Google Shape;42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1" name="Google Shape;45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57" name="Google Shape;45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3" name="Google Shape;4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9" name="Google Shape;46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91" name="Google Shape;49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2434431" y="1980376"/>
            <a:ext cx="74041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INHERITANCE, CLASS &amp; ID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5180286" y="509588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 used to include an external style sheet.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   &lt;/style&gt;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 ………/&gt;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&lt;meta ……./&gt;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 …… /&gt;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2725737" y="338300"/>
            <a:ext cx="70897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element used to include an external style sheet.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4061051" y="2286001"/>
            <a:ext cx="4069897" cy="369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&lt;style&gt;   &lt;/style&gt;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 ………/&gt;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&lt;meta ……./&gt;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&lt;style …… /&gt;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032475" y="3522213"/>
            <a:ext cx="557213" cy="523180"/>
          </a:xfrm>
          <a:prstGeom prst="ellipse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INHERITANCE</a:t>
            </a:r>
            <a:endParaRPr sz="6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04071" y="1970497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happy 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&lt;q&gt;aerobic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href=http://en.wikipedia.org/&gt;Wikipedia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757296" y="975060"/>
            <a:ext cx="95025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rule is the best to have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texts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1805994" y="5193440"/>
            <a:ext cx="336708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happy 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&lt;q&gt;aerobic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href=http://en.wikipedia.org/&gt;Wikipedia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6508577" y="5141559"/>
            <a:ext cx="336708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1381338" y="461428"/>
            <a:ext cx="95025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rule is the best to have all texts in </a:t>
            </a:r>
            <a:r>
              <a:rPr lang="en-US" sz="36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3070834" y="44952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8144907" y="4559235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7897059" y="4361193"/>
            <a:ext cx="914400" cy="914400"/>
          </a:xfrm>
          <a:prstGeom prst="ellipse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9487432" y="5991074"/>
            <a:ext cx="23743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every children  of body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will be green !</a:t>
            </a:r>
            <a:endParaRPr/>
          </a:p>
        </p:txBody>
      </p:sp>
      <p:cxnSp>
        <p:nvCxnSpPr>
          <p:cNvPr id="214" name="Google Shape;214;p26"/>
          <p:cNvCxnSpPr/>
          <p:nvPr/>
        </p:nvCxnSpPr>
        <p:spPr>
          <a:xfrm rot="10800000">
            <a:off x="8811459" y="5003800"/>
            <a:ext cx="1064207" cy="853239"/>
          </a:xfrm>
          <a:prstGeom prst="straightConnector1">
            <a:avLst/>
          </a:prstGeom>
          <a:noFill/>
          <a:ln w="762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2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 am happy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href=http://en.wikipedia.org/&gt;Wikipedia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color of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600" i="1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I am happy’</a:t>
            </a:r>
            <a:r>
              <a:rPr lang="en-US" sz="3600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 am happy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href=http://en.wikipedia.org/&gt;Wikipedia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color of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600" i="1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I am happy’</a:t>
            </a:r>
            <a:r>
              <a:rPr lang="en-US" sz="3600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happy 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href=http://en.wikipedia.org/&gt;Wikipedia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color of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600" i="1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this page’</a:t>
            </a:r>
            <a:r>
              <a:rPr lang="en-US" sz="3600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0" name="Google Shape;270;p30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happy 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href=http://en.wikipedia.org/&gt;Wikipedia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color of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600" i="1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this page’</a:t>
            </a:r>
            <a:r>
              <a:rPr lang="en-US" sz="3600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4" name="Google Shape;274;p30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</p:txBody>
      </p:sp>
      <p:sp>
        <p:nvSpPr>
          <p:cNvPr id="278" name="Google Shape;278;p30"/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happy 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&lt;q&gt;aerobic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.org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color of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6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en-US" sz="3600" i="1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3600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4119562" y="3690938"/>
            <a:ext cx="37084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homework…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1676" y="1255713"/>
            <a:ext cx="2473325" cy="2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258" y="492282"/>
            <a:ext cx="571991" cy="6179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-1" y="0"/>
            <a:ext cx="1714501" cy="369332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1275" y="492282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855303" y="1095648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/>
          <p:nvPr/>
        </p:nvSpPr>
        <p:spPr>
          <a:xfrm>
            <a:off x="204705" y="4051404"/>
            <a:ext cx="3367088" cy="23083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US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03" name="Google Shape;303;p32"/>
          <p:cNvSpPr/>
          <p:nvPr/>
        </p:nvSpPr>
        <p:spPr>
          <a:xfrm>
            <a:off x="204705" y="1469972"/>
            <a:ext cx="11657095" cy="2308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PNC Aerobic Club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am happy to welcome you in 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&lt;strong&gt;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page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&lt;/strong&gt; &lt;/p&gt;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 our teacher often says &lt;q&gt;aerobic is a great activity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&lt;/q&gt; &lt;/p&gt;</a:t>
            </a:r>
            <a:b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&lt;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What is aerobic?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&lt;p&gt;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Aerobics is a sport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&lt;a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href=http://en.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.org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&lt;/a&gt; 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&lt;h3&gt;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Come join us!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&lt;/h3&gt;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4818367" y="5558529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836807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5270500" y="5702300"/>
            <a:ext cx="8290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7284772" y="5702300"/>
            <a:ext cx="5645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</p:txBody>
      </p:sp>
      <p:sp>
        <p:nvSpPr>
          <p:cNvPr id="308" name="Google Shape;308;p32"/>
          <p:cNvSpPr txBox="1"/>
          <p:nvPr/>
        </p:nvSpPr>
        <p:spPr>
          <a:xfrm>
            <a:off x="8772992" y="5558528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9220957" y="5702300"/>
            <a:ext cx="7825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</a:t>
            </a:r>
            <a:endParaRPr/>
          </a:p>
        </p:txBody>
      </p:sp>
      <p:sp>
        <p:nvSpPr>
          <p:cNvPr id="310" name="Google Shape;310;p32"/>
          <p:cNvSpPr txBox="1"/>
          <p:nvPr/>
        </p:nvSpPr>
        <p:spPr>
          <a:xfrm>
            <a:off x="1993628" y="363922"/>
            <a:ext cx="86966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be the color of </a:t>
            </a:r>
            <a:r>
              <a:rPr lang="en-US" sz="36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i="1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36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Wikipedia</a:t>
            </a:r>
            <a:r>
              <a:rPr lang="en-US" sz="3600" i="1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-US" sz="3600">
                <a:solidFill>
                  <a:srgbClr val="AEABA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10520525" y="5541756"/>
            <a:ext cx="4187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2" name="Google Shape;312;p32"/>
          <p:cNvSpPr txBox="1"/>
          <p:nvPr/>
        </p:nvSpPr>
        <p:spPr>
          <a:xfrm>
            <a:off x="10968490" y="5685528"/>
            <a:ext cx="66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/>
          </a:p>
        </p:txBody>
      </p:sp>
      <p:sp>
        <p:nvSpPr>
          <p:cNvPr id="313" name="Google Shape;313;p32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6710082" y="5455935"/>
            <a:ext cx="1398494" cy="817972"/>
          </a:xfrm>
          <a:prstGeom prst="ellipse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10463306" y="5455935"/>
            <a:ext cx="1398494" cy="817972"/>
          </a:xfrm>
          <a:prstGeom prst="ellipse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/>
        </p:nvSpPr>
        <p:spPr>
          <a:xfrm>
            <a:off x="4606925" y="2314575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590800" y="2973387"/>
            <a:ext cx="792300" cy="368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5256212" y="2949575"/>
            <a:ext cx="7905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3"/>
          <p:cNvSpPr txBox="1"/>
          <p:nvPr/>
        </p:nvSpPr>
        <p:spPr>
          <a:xfrm>
            <a:off x="2590800" y="3952875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title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4143375" y="38877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3"/>
          <p:cNvSpPr txBox="1"/>
          <p:nvPr/>
        </p:nvSpPr>
        <p:spPr>
          <a:xfrm>
            <a:off x="5208587" y="3865562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61674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61674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719931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8135937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8135937" y="4548187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9072562" y="3860800"/>
            <a:ext cx="792300" cy="3699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33"/>
          <p:cNvCxnSpPr/>
          <p:nvPr/>
        </p:nvCxnSpPr>
        <p:spPr>
          <a:xfrm flipH="1">
            <a:off x="2987712" y="2682875"/>
            <a:ext cx="2014500" cy="290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3" name="Google Shape;333;p33"/>
          <p:cNvCxnSpPr/>
          <p:nvPr/>
        </p:nvCxnSpPr>
        <p:spPr>
          <a:xfrm>
            <a:off x="5002212" y="2682875"/>
            <a:ext cx="649200" cy="2667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4" name="Google Shape;334;p33"/>
          <p:cNvCxnSpPr/>
          <p:nvPr/>
        </p:nvCxnSpPr>
        <p:spPr>
          <a:xfrm>
            <a:off x="2987675" y="3341687"/>
            <a:ext cx="0" cy="6111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5" name="Google Shape;335;p33"/>
          <p:cNvCxnSpPr/>
          <p:nvPr/>
        </p:nvCxnSpPr>
        <p:spPr>
          <a:xfrm flipH="1">
            <a:off x="4538799" y="3319462"/>
            <a:ext cx="1112700" cy="568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Google Shape;336;p33"/>
          <p:cNvCxnSpPr/>
          <p:nvPr/>
        </p:nvCxnSpPr>
        <p:spPr>
          <a:xfrm flipH="1">
            <a:off x="5603800" y="3319462"/>
            <a:ext cx="47700" cy="5460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" name="Google Shape;337;p33"/>
          <p:cNvCxnSpPr/>
          <p:nvPr/>
        </p:nvCxnSpPr>
        <p:spPr>
          <a:xfrm>
            <a:off x="5651500" y="3319462"/>
            <a:ext cx="9129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p33"/>
          <p:cNvCxnSpPr/>
          <p:nvPr/>
        </p:nvCxnSpPr>
        <p:spPr>
          <a:xfrm>
            <a:off x="5651500" y="3319462"/>
            <a:ext cx="19446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33"/>
          <p:cNvCxnSpPr/>
          <p:nvPr/>
        </p:nvCxnSpPr>
        <p:spPr>
          <a:xfrm>
            <a:off x="5651500" y="3319462"/>
            <a:ext cx="28797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0" name="Google Shape;340;p33"/>
          <p:cNvCxnSpPr/>
          <p:nvPr/>
        </p:nvCxnSpPr>
        <p:spPr>
          <a:xfrm>
            <a:off x="5651500" y="3319462"/>
            <a:ext cx="3816300" cy="5412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1" name="Google Shape;341;p33"/>
          <p:cNvCxnSpPr/>
          <p:nvPr/>
        </p:nvCxnSpPr>
        <p:spPr>
          <a:xfrm>
            <a:off x="6564312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2" name="Google Shape;342;p33"/>
          <p:cNvCxnSpPr/>
          <p:nvPr/>
        </p:nvCxnSpPr>
        <p:spPr>
          <a:xfrm>
            <a:off x="8531225" y="4230687"/>
            <a:ext cx="0" cy="317400"/>
          </a:xfrm>
          <a:prstGeom prst="straightConnector1">
            <a:avLst/>
          </a:prstGeom>
          <a:solidFill>
            <a:schemeClr val="lt1"/>
          </a:solidFill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" name="Google Shape;343;p33"/>
          <p:cNvCxnSpPr/>
          <p:nvPr/>
        </p:nvCxnSpPr>
        <p:spPr>
          <a:xfrm rot="10800000">
            <a:off x="6061125" y="3135449"/>
            <a:ext cx="730200" cy="731700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4" name="Google Shape;344;p33"/>
          <p:cNvSpPr txBox="1"/>
          <p:nvPr/>
        </p:nvSpPr>
        <p:spPr>
          <a:xfrm>
            <a:off x="6176962" y="2649537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inherits from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2516187" y="669926"/>
            <a:ext cx="633095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Inheritance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47" name="Google Shape;34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74070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98842" y="130696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59492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/>
        </p:nvSpPr>
        <p:spPr>
          <a:xfrm>
            <a:off x="763505" y="130696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4303662" y="5235574"/>
            <a:ext cx="2695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inherits from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33"/>
          <p:cNvCxnSpPr/>
          <p:nvPr/>
        </p:nvCxnSpPr>
        <p:spPr>
          <a:xfrm rot="10800000">
            <a:off x="6621018" y="4145295"/>
            <a:ext cx="0" cy="365672"/>
          </a:xfrm>
          <a:prstGeom prst="straightConnector1">
            <a:avLst/>
          </a:prstGeom>
          <a:noFill/>
          <a:ln w="76200" cap="flat" cmpd="sng">
            <a:solidFill>
              <a:srgbClr val="4A7EBB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/>
        </p:nvSpPr>
        <p:spPr>
          <a:xfrm>
            <a:off x="6966743" y="2774413"/>
            <a:ext cx="360203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color : red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color : green;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2535238" y="971893"/>
            <a:ext cx="6777037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on the graph which elements will be concerned by these rules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89" y="277441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B51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/>
        </p:nvSpPr>
        <p:spPr>
          <a:xfrm>
            <a:off x="3287713" y="1930401"/>
            <a:ext cx="5978525" cy="354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body 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 	sans-serif;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gray;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h1, h2 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 {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font-family:	 sans-serif;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color:		red;	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2489201" y="556615"/>
            <a:ext cx="6777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useless rule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B51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/>
        </p:nvSpPr>
        <p:spPr>
          <a:xfrm>
            <a:off x="2279651" y="1508125"/>
            <a:ext cx="6777037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 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font-family: sans-serif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7712" y="3243263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/>
        </p:nvSpPr>
        <p:spPr>
          <a:xfrm>
            <a:off x="4010026" y="302160"/>
            <a:ext cx="48323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element will be Sans-Serif 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B51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7551737" y="2995250"/>
            <a:ext cx="38893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color: green;	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color: black;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	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2995250"/>
            <a:ext cx="52959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/>
          <p:nvPr/>
        </p:nvSpPr>
        <p:spPr>
          <a:xfrm>
            <a:off x="4151312" y="302160"/>
            <a:ext cx="4876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element will be green?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6B51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/>
        </p:nvSpPr>
        <p:spPr>
          <a:xfrm>
            <a:off x="2303462" y="2672873"/>
            <a:ext cx="74041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lang="en-US" sz="9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CLASS AND ID</a:t>
            </a:r>
            <a:endParaRPr sz="6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class ? What is an ID ? What is the difference ?</a:t>
            </a:r>
            <a:endParaRPr/>
          </a:p>
        </p:txBody>
      </p:sp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04" y="59137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9"/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87" y="5027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247" y="1998001"/>
            <a:ext cx="1638301" cy="3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9523" y="1998001"/>
            <a:ext cx="1638301" cy="3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8799" y="1998001"/>
            <a:ext cx="1638301" cy="32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9"/>
          <p:cNvSpPr txBox="1"/>
          <p:nvPr/>
        </p:nvSpPr>
        <p:spPr>
          <a:xfrm>
            <a:off x="258748" y="5304085"/>
            <a:ext cx="23017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   class = « 2023C »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id = « student1 »&gt;</a:t>
            </a:r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4834732" y="5256402"/>
            <a:ext cx="2271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  id = « student2 »&gt;</a:t>
            </a:r>
            <a:endParaRPr/>
          </a:p>
        </p:txBody>
      </p:sp>
      <p:sp>
        <p:nvSpPr>
          <p:cNvPr id="405" name="Google Shape;405;p39"/>
          <p:cNvSpPr txBox="1"/>
          <p:nvPr/>
        </p:nvSpPr>
        <p:spPr>
          <a:xfrm>
            <a:off x="9068742" y="5256402"/>
            <a:ext cx="2398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    class = « 2023C»&gt;</a:t>
            </a:r>
            <a:endParaRPr/>
          </a:p>
        </p:txBody>
      </p:sp>
      <p:sp>
        <p:nvSpPr>
          <p:cNvPr id="406" name="Google Shape;406;p39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/>
          <p:nvPr/>
        </p:nvSpPr>
        <p:spPr>
          <a:xfrm>
            <a:off x="4412455" y="1905506"/>
            <a:ext cx="3845719" cy="35394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.2023C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12" name="Google Shape;412;p40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1"/>
          <p:cNvSpPr/>
          <p:nvPr/>
        </p:nvSpPr>
        <p:spPr>
          <a:xfrm>
            <a:off x="4212431" y="411742"/>
            <a:ext cx="3767138" cy="61247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#student1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#student2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41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500000">
            <a:off x="1501391" y="3698820"/>
            <a:ext cx="1285875" cy="19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 descr="https://encrypted-tbn3.gstatic.com/images?q=tbn:ANd9GcRFV1ncMaMkJrkXOAHmzSzDH4WrSty1u3i3mh-7_ZAPIHOR4p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380000">
            <a:off x="7615238" y="1016001"/>
            <a:ext cx="2414587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81209" y="1080402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 rot="-313942">
            <a:off x="3219488" y="2230357"/>
            <a:ext cx="492648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>
                <a:solidFill>
                  <a:srgbClr val="E5B8B7"/>
                </a:solidFill>
                <a:latin typeface="Baumans"/>
                <a:ea typeface="Baumans"/>
                <a:cs typeface="Baumans"/>
                <a:sym typeface="Baumans"/>
              </a:rPr>
              <a:t>&lt;QUIZ&gt;</a:t>
            </a:r>
            <a:endParaRPr sz="11000" b="1" i="0" u="none" strike="noStrike" cap="none">
              <a:solidFill>
                <a:srgbClr val="E5B8B7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/>
          <p:nvPr/>
        </p:nvSpPr>
        <p:spPr>
          <a:xfrm>
            <a:off x="4212431" y="1659285"/>
            <a:ext cx="3767138" cy="35394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p.2023C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24" name="Google Shape;424;p42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.2023C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#student1 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30" name="Google Shape;430;p43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/>
        </p:nvSpPr>
        <p:spPr>
          <a:xfrm>
            <a:off x="2497579" y="371475"/>
            <a:ext cx="73486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class ? What is an ID ? What is the difference ?</a:t>
            </a:r>
            <a:endParaRPr/>
          </a:p>
        </p:txBody>
      </p:sp>
      <p:pic>
        <p:nvPicPr>
          <p:cNvPr id="436" name="Google Shape;4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04" y="59137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4"/>
          <p:cNvSpPr txBox="1"/>
          <p:nvPr/>
        </p:nvSpPr>
        <p:spPr>
          <a:xfrm>
            <a:off x="0" y="1157634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387" y="50274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 txBox="1"/>
          <p:nvPr/>
        </p:nvSpPr>
        <p:spPr>
          <a:xfrm>
            <a:off x="664663" y="1157634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0247" y="1998001"/>
            <a:ext cx="1638301" cy="3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0886" y="1998000"/>
            <a:ext cx="1638301" cy="3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1525" y="1984553"/>
            <a:ext cx="1638301" cy="32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4"/>
          <p:cNvSpPr txBox="1"/>
          <p:nvPr/>
        </p:nvSpPr>
        <p:spPr>
          <a:xfrm>
            <a:off x="90704" y="5206638"/>
            <a:ext cx="340349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   class = «music_club  2023C »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id = « student1 »&gt;</a:t>
            </a:r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5882347" y="5133523"/>
            <a:ext cx="27382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     class = « music club »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id = « student3 »&gt;</a:t>
            </a:r>
            <a:endParaRPr/>
          </a:p>
        </p:txBody>
      </p:sp>
      <p:sp>
        <p:nvSpPr>
          <p:cNvPr id="445" name="Google Shape;445;p44"/>
          <p:cNvSpPr txBox="1"/>
          <p:nvPr/>
        </p:nvSpPr>
        <p:spPr>
          <a:xfrm>
            <a:off x="8620597" y="5256401"/>
            <a:ext cx="35718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     class = « 2023B music_club»&gt;</a:t>
            </a:r>
            <a:endParaRPr/>
          </a:p>
        </p:txBody>
      </p:sp>
      <p:sp>
        <p:nvSpPr>
          <p:cNvPr id="446" name="Google Shape;446;p44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  <p:pic>
        <p:nvPicPr>
          <p:cNvPr id="447" name="Google Shape;447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2164" y="1984552"/>
            <a:ext cx="1638301" cy="32584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4"/>
          <p:cNvSpPr txBox="1"/>
          <p:nvPr/>
        </p:nvSpPr>
        <p:spPr>
          <a:xfrm>
            <a:off x="3433143" y="5456689"/>
            <a:ext cx="23793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     id = « student2 »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"/>
          <p:cNvSpPr/>
          <p:nvPr/>
        </p:nvSpPr>
        <p:spPr>
          <a:xfrm>
            <a:off x="3840955" y="1443841"/>
            <a:ext cx="5031582" cy="35394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.2023C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.music_club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text-align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54" name="Google Shape;454;p45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6"/>
          <p:cNvSpPr/>
          <p:nvPr/>
        </p:nvSpPr>
        <p:spPr>
          <a:xfrm>
            <a:off x="3840955" y="1443841"/>
            <a:ext cx="5031582" cy="3970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.2023C, 2023B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text-style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.music_club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0" name="Google Shape;460;p46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/>
          <p:nvPr/>
        </p:nvSpPr>
        <p:spPr>
          <a:xfrm>
            <a:off x="3580209" y="582067"/>
            <a:ext cx="5031582" cy="56938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#student1, #student2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.2023C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green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.2023B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	text-syle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.music_club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66" name="Google Shape;466;p47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/>
        </p:nvSpPr>
        <p:spPr>
          <a:xfrm>
            <a:off x="1" y="0"/>
            <a:ext cx="1714499" cy="36933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2F491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472" name="Google Shape;47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822" y="69854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8"/>
          <p:cNvSpPr txBox="1"/>
          <p:nvPr/>
        </p:nvSpPr>
        <p:spPr>
          <a:xfrm>
            <a:off x="161392" y="1264798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505" y="609910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8"/>
          <p:cNvSpPr txBox="1"/>
          <p:nvPr/>
        </p:nvSpPr>
        <p:spPr>
          <a:xfrm>
            <a:off x="786781" y="1264798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4835728" y="645281"/>
            <a:ext cx="169950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</a:t>
            </a:r>
            <a:endParaRPr/>
          </a:p>
        </p:txBody>
      </p:sp>
      <p:sp>
        <p:nvSpPr>
          <p:cNvPr id="477" name="Google Shape;477;p48"/>
          <p:cNvSpPr txBox="1"/>
          <p:nvPr/>
        </p:nvSpPr>
        <p:spPr>
          <a:xfrm>
            <a:off x="1584971" y="2924829"/>
            <a:ext cx="840448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element                   1 ID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element                   1 or more classes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class                	 1 or more elements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have the priority on class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 class or more, the last one has the priority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 txBox="1"/>
          <p:nvPr/>
        </p:nvSpPr>
        <p:spPr>
          <a:xfrm>
            <a:off x="149642" y="1110025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5" name="Google Shape;485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9"/>
          <p:cNvSpPr txBox="1"/>
          <p:nvPr/>
        </p:nvSpPr>
        <p:spPr>
          <a:xfrm>
            <a:off x="820862" y="1110025"/>
            <a:ext cx="5421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9"/>
          <p:cNvSpPr txBox="1"/>
          <p:nvPr/>
        </p:nvSpPr>
        <p:spPr>
          <a:xfrm>
            <a:off x="4468969" y="1079247"/>
            <a:ext cx="337303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/>
          </a:p>
        </p:txBody>
      </p:sp>
      <p:pic>
        <p:nvPicPr>
          <p:cNvPr id="488" name="Google Shape;488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485383">
            <a:off x="2940742" y="2559207"/>
            <a:ext cx="6181725" cy="33623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/>
        </p:nvSpPr>
        <p:spPr>
          <a:xfrm>
            <a:off x="1919288" y="2755900"/>
            <a:ext cx="835342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class what to do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50" descr="https://cdn4.iconfinder.com/data/icons/Pretty_office_icon_part_2/256/Briefcas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9463" y="188913"/>
            <a:ext cx="2568575" cy="256698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0"/>
          <p:cNvSpPr txBox="1"/>
          <p:nvPr/>
        </p:nvSpPr>
        <p:spPr>
          <a:xfrm>
            <a:off x="1936750" y="3746501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Read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0"/>
          <p:cNvSpPr txBox="1"/>
          <p:nvPr/>
        </p:nvSpPr>
        <p:spPr>
          <a:xfrm>
            <a:off x="1936750" y="4508501"/>
            <a:ext cx="7099300" cy="523875"/>
          </a:xfrm>
          <a:prstGeom prst="rect">
            <a:avLst/>
          </a:prstGeom>
          <a:solidFill>
            <a:srgbClr val="C3D69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0"/>
          <p:cNvSpPr txBox="1"/>
          <p:nvPr/>
        </p:nvSpPr>
        <p:spPr>
          <a:xfrm>
            <a:off x="1919287" y="5322888"/>
            <a:ext cx="7099300" cy="523875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CSS RULE TO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 quote in bold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{font-style : bold;}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{font-style : bold;}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{font-weight : bold}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{font-weight : bold;}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CSS RULE TO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461544" y="1911351"/>
            <a:ext cx="421163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 quote in bold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3461544" y="3234750"/>
            <a:ext cx="4191660" cy="297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{font-style : bold;}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{font-style : bold;}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{font-weight : bold}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{font-weight : bold;}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305175" y="5653680"/>
            <a:ext cx="557213" cy="523180"/>
          </a:xfrm>
          <a:prstGeom prst="ellipse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CSS RULE TO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h2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{position : center;}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{align : center;}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{text-align : center;}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(position : center;)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CSS RULE TO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447382" y="1649661"/>
            <a:ext cx="421163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h2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461544" y="3234750"/>
            <a:ext cx="4354077" cy="297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{position : center;}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{align : center;}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{text-align : center;}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 (position : center;)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348039" y="4911288"/>
            <a:ext cx="557213" cy="523180"/>
          </a:xfrm>
          <a:prstGeom prst="ellipse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CSS RULE TO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elements in Arial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h3 in italic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body {font-family : Arial;}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h3 {font-style : italic;}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	body {font-family : Arial;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font-syle : italic;}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html {font-family : Arial;}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h3 {font-weight : italic;}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	p {font-family : Arial;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h3 {font-weight : italic;}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3348039" y="249239"/>
            <a:ext cx="443864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CSS RULE TO 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644708" y="1296985"/>
            <a:ext cx="5825331" cy="142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elements in Arial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h3 in italic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00050" y="2923004"/>
            <a:ext cx="11601450" cy="444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body {font-family : Arial;}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	h3 {font-style : italic;}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	body {font-family : Arial;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font-syle : italic;}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html {font-family : Arial;}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h3 {font-weight : italic;}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	p {font-family : Arial;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h3 {font-weight : italic;}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400050" y="3167410"/>
            <a:ext cx="557213" cy="523180"/>
          </a:xfrm>
          <a:prstGeom prst="ellipse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Microsoft Office PowerPoint</Application>
  <PresentationFormat>Widescreen</PresentationFormat>
  <Paragraphs>411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Verdana</vt:lpstr>
      <vt:lpstr>Consolas</vt:lpstr>
      <vt:lpstr>Calibri</vt:lpstr>
      <vt:lpstr>Baumans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Chhea.Chhouy</dc:creator>
  <cp:lastModifiedBy>Chhea.Chhouy</cp:lastModifiedBy>
  <cp:revision>1</cp:revision>
  <dcterms:modified xsi:type="dcterms:W3CDTF">2024-07-22T10:54:33Z</dcterms:modified>
</cp:coreProperties>
</file>