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7E35-E14F-C954-EEE6-4F2127708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5B2BF6-045C-B6B6-0007-F2965E0CF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2C0C71-7395-12F1-1BB1-74F061DC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057DB-BFCC-710F-573D-7DD36A33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DB5837-B258-1A9E-D7EE-81B572B4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0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CB1A6-1F8A-A013-08C5-2B1A56E7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240100-86B9-9D46-BC75-50644CF86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CEAACD-BABE-6603-B7C9-C37B8DA8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004058-52DE-F782-1653-84A6E5B7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E415-9545-9FD7-2E1D-60E2E176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9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D58068-31D9-0B40-27C0-DB7C88BB4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04CE6C-2BC4-56DB-E2B9-F56E316D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32833-62D3-3FBA-A1AF-9F7DE152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41450-A4E7-40C6-0683-E114F98D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8FE82-093D-86DF-9DBF-1B9BA331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3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63F85-C33E-C6F8-2A7E-EA9A3258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2C94FE-92B7-79EE-8055-FA1E41D47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D2704-1EE0-8242-5631-76A3F8CC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A07695-489C-4377-CFB9-476A455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CEEAF-2045-5EC1-7939-22D16B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87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C2C78-359E-F400-80AF-2D398DAEB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5B401A-60FB-8646-AD63-C765C7E8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686EB-A0DC-97A3-5B96-D02304BA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B3905-EA27-9462-9724-188F8B9B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36F538-092A-F8E7-638C-9FA055DE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2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D0087-E2B1-8C6D-88CD-4E08FDEC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7BB29-29FE-984C-A132-202F3A081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7728A4-2205-CAEA-A300-8CE776801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5C5EF4-67DC-2684-2D72-40B37FD7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D61B4F-7920-EF23-C671-ACAAD7EA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92F594-EAC7-4D2A-8AB8-C5DD008A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13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11435-077E-8BE0-16F7-76BAB21B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EBDC5F-6A5C-0DF6-59CB-DFD89BFD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132407-05AD-0C16-A563-438FC4E3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436E43-D7C1-255C-6AE5-D33E2A0D4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4F96-3FA6-264A-D13F-DB589C7C0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E2C67B-51C0-F6B9-77EA-E113345F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EF9510-F359-6A5D-6E49-6134E52E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4F3F77-4F5D-D0E2-4ED1-9B689B6D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22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126F8-A089-6B7F-628A-08FE3AA4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7665B0-C62D-40B4-BD27-C07115CC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680EDC-FC62-D943-F3E6-0AAAC6D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E2740A-4C1E-5A0D-06EC-35ABCA67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286665-C206-6453-7440-5FEE91E3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94CC45-2BA3-C7D5-A00B-4C477BEB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7D9958-99C7-EBC6-7EDA-EB15FC3C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23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72385-E320-966B-8376-7C5489A5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86273-1DBF-E94D-C7AE-5B97846C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BD88FF-8BEE-71C9-0DFF-801FDA116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77F028-3573-C912-B9F8-B90B7A02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4BF9C5-00B8-CC09-9E23-88DE89BB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22E6C6-FDE6-34E2-E099-5B087DC1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0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33D25-72E4-EE81-0DC3-22D696D8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B0FFE8-DF31-2B47-C9A1-DD395C055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3BB95F-DCE7-646A-E93B-BD7478B3B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C382ED-77EF-60C6-C103-DDD62071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F826BE-12E1-A33D-2B9B-7E050224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9576B5-BE2E-5332-A92F-0120AE55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8C87AD-7F67-AD9B-A7CB-C9A05AA3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493DBC-253C-4882-6BDA-05B1911F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CAA7B-0A60-0180-D173-6D58CEFA4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965D2-CE2E-44DB-9CE6-72F09E17BC0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98010-56D5-B6B1-E584-03CB2D15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FE4B5-AEF0-DEFE-77B9-41D86DA65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346BB-E2D9-4D5D-BFC2-3D62812750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0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E54F58-B9E1-27A7-EB78-E209503DEFFB}"/>
              </a:ext>
            </a:extLst>
          </p:cNvPr>
          <p:cNvSpPr/>
          <p:nvPr/>
        </p:nvSpPr>
        <p:spPr>
          <a:xfrm>
            <a:off x="117987" y="127819"/>
            <a:ext cx="5407742" cy="462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588C8-40A5-A430-F23F-BA1D0FAF31A5}"/>
              </a:ext>
            </a:extLst>
          </p:cNvPr>
          <p:cNvSpPr/>
          <p:nvPr/>
        </p:nvSpPr>
        <p:spPr>
          <a:xfrm>
            <a:off x="117987" y="737419"/>
            <a:ext cx="5407742" cy="139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KPIS (</a:t>
            </a:r>
            <a:r>
              <a:rPr lang="fr-FR" dirty="0" err="1"/>
              <a:t>Networth</a:t>
            </a:r>
            <a:r>
              <a:rPr lang="fr-FR" dirty="0"/>
              <a:t>, </a:t>
            </a:r>
            <a:r>
              <a:rPr lang="fr-FR" dirty="0" err="1"/>
              <a:t>Income</a:t>
            </a:r>
            <a:r>
              <a:rPr lang="fr-FR" dirty="0"/>
              <a:t>, </a:t>
            </a:r>
            <a:r>
              <a:rPr lang="fr-FR" dirty="0" err="1"/>
              <a:t>savings</a:t>
            </a:r>
            <a:r>
              <a:rPr lang="fr-FR" dirty="0"/>
              <a:t> and </a:t>
            </a:r>
            <a:r>
              <a:rPr lang="fr-FR" dirty="0" err="1"/>
              <a:t>expenses</a:t>
            </a:r>
            <a:r>
              <a:rPr lang="fr-FR" dirty="0"/>
              <a:t> 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BDE24-4805-A130-05B8-1383911B9304}"/>
              </a:ext>
            </a:extLst>
          </p:cNvPr>
          <p:cNvSpPr/>
          <p:nvPr/>
        </p:nvSpPr>
        <p:spPr>
          <a:xfrm>
            <a:off x="117987" y="2281085"/>
            <a:ext cx="5407742" cy="128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Alltime</a:t>
            </a:r>
            <a:r>
              <a:rPr lang="fr-FR" dirty="0"/>
              <a:t>: KPIS (</a:t>
            </a:r>
            <a:r>
              <a:rPr lang="fr-FR" dirty="0" err="1"/>
              <a:t>Networth</a:t>
            </a:r>
            <a:r>
              <a:rPr lang="fr-FR" dirty="0"/>
              <a:t>, </a:t>
            </a:r>
            <a:r>
              <a:rPr lang="fr-FR" dirty="0" err="1"/>
              <a:t>Income</a:t>
            </a:r>
            <a:r>
              <a:rPr lang="fr-FR" dirty="0"/>
              <a:t>, </a:t>
            </a:r>
            <a:r>
              <a:rPr lang="fr-FR" dirty="0" err="1"/>
              <a:t>savings</a:t>
            </a:r>
            <a:r>
              <a:rPr lang="fr-FR" dirty="0"/>
              <a:t> and </a:t>
            </a:r>
            <a:r>
              <a:rPr lang="fr-FR" dirty="0" err="1"/>
              <a:t>expense</a:t>
            </a:r>
            <a:r>
              <a:rPr lang="fr-FR" dirty="0"/>
              <a:t> 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C5C03-9CFB-40E4-A702-57E2519BDA37}"/>
              </a:ext>
            </a:extLst>
          </p:cNvPr>
          <p:cNvSpPr/>
          <p:nvPr/>
        </p:nvSpPr>
        <p:spPr>
          <a:xfrm>
            <a:off x="117987" y="3716596"/>
            <a:ext cx="2615381" cy="2930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Expense</a:t>
            </a:r>
            <a:r>
              <a:rPr lang="fr-FR" dirty="0"/>
              <a:t> breakdown 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DA4032-C0D6-5F08-E696-F0B8E82F0799}"/>
              </a:ext>
            </a:extLst>
          </p:cNvPr>
          <p:cNvSpPr/>
          <p:nvPr/>
        </p:nvSpPr>
        <p:spPr>
          <a:xfrm>
            <a:off x="2910348" y="3716596"/>
            <a:ext cx="2615381" cy="2930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Savings</a:t>
            </a:r>
            <a:r>
              <a:rPr lang="fr-FR" dirty="0"/>
              <a:t> breakdown 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47248F-4BCF-E2AC-9170-4DE2570505E3}"/>
              </a:ext>
            </a:extLst>
          </p:cNvPr>
          <p:cNvSpPr/>
          <p:nvPr/>
        </p:nvSpPr>
        <p:spPr>
          <a:xfrm>
            <a:off x="5810865" y="127819"/>
            <a:ext cx="6263148" cy="4621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Timeline </a:t>
            </a:r>
            <a:r>
              <a:rPr lang="fr-FR" dirty="0" err="1"/>
              <a:t>selection</a:t>
            </a:r>
            <a:r>
              <a:rPr lang="fr-FR" dirty="0"/>
              <a:t> (</a:t>
            </a:r>
            <a:r>
              <a:rPr lang="fr-FR" dirty="0" err="1"/>
              <a:t>years</a:t>
            </a:r>
            <a:r>
              <a:rPr lang="fr-FR" dirty="0"/>
              <a:t> and </a:t>
            </a:r>
            <a:r>
              <a:rPr lang="fr-FR" dirty="0" err="1"/>
              <a:t>months</a:t>
            </a:r>
            <a:r>
              <a:rPr lang="fr-FR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5868B-ABEC-EF74-4F01-CF37EA3867E3}"/>
              </a:ext>
            </a:extLst>
          </p:cNvPr>
          <p:cNvSpPr/>
          <p:nvPr/>
        </p:nvSpPr>
        <p:spPr>
          <a:xfrm>
            <a:off x="5810865" y="737419"/>
            <a:ext cx="6263148" cy="2831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Expense</a:t>
            </a:r>
            <a:r>
              <a:rPr lang="fr-FR" dirty="0"/>
              <a:t> %, </a:t>
            </a:r>
            <a:r>
              <a:rPr lang="fr-FR" dirty="0" err="1"/>
              <a:t>Savings</a:t>
            </a:r>
            <a:r>
              <a:rPr lang="fr-FR" dirty="0"/>
              <a:t> % </a:t>
            </a:r>
            <a:r>
              <a:rPr lang="fr-FR" dirty="0" err="1"/>
              <a:t>with</a:t>
            </a:r>
            <a:r>
              <a:rPr lang="fr-FR" dirty="0"/>
              <a:t> change in </a:t>
            </a:r>
            <a:r>
              <a:rPr lang="fr-FR" dirty="0" err="1"/>
              <a:t>income</a:t>
            </a:r>
            <a:r>
              <a:rPr lang="fr-FR" dirty="0"/>
              <a:t> </a:t>
            </a:r>
            <a:r>
              <a:rPr lang="fr-FR" dirty="0" err="1"/>
              <a:t>month</a:t>
            </a:r>
            <a:r>
              <a:rPr lang="fr-FR" dirty="0"/>
              <a:t> on </a:t>
            </a:r>
            <a:r>
              <a:rPr lang="fr-FR" dirty="0" err="1"/>
              <a:t>month</a:t>
            </a:r>
            <a:r>
              <a:rPr lang="fr-FR" dirty="0"/>
              <a:t> 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E82B08-803E-4750-FA1B-E45ADB22B8CE}"/>
              </a:ext>
            </a:extLst>
          </p:cNvPr>
          <p:cNvSpPr/>
          <p:nvPr/>
        </p:nvSpPr>
        <p:spPr>
          <a:xfrm>
            <a:off x="5810865" y="3765755"/>
            <a:ext cx="6263148" cy="28316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/>
              <a:t>statement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246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Barreto</dc:creator>
  <cp:lastModifiedBy>Rafael Barreto</cp:lastModifiedBy>
  <cp:revision>1</cp:revision>
  <dcterms:created xsi:type="dcterms:W3CDTF">2024-10-30T17:32:58Z</dcterms:created>
  <dcterms:modified xsi:type="dcterms:W3CDTF">2024-10-30T18:10:20Z</dcterms:modified>
</cp:coreProperties>
</file>