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17" y="58594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E9BD92-6AB4-A877-7438-581F294FD751}"/>
              </a:ext>
            </a:extLst>
          </p:cNvPr>
          <p:cNvSpPr/>
          <p:nvPr/>
        </p:nvSpPr>
        <p:spPr>
          <a:xfrm>
            <a:off x="533400" y="291308"/>
            <a:ext cx="11541760" cy="554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A59383-ADC3-A637-8886-6D71DEA7D5B3}"/>
              </a:ext>
            </a:extLst>
          </p:cNvPr>
          <p:cNvSpPr/>
          <p:nvPr/>
        </p:nvSpPr>
        <p:spPr>
          <a:xfrm>
            <a:off x="772160" y="507366"/>
            <a:ext cx="11064240" cy="568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0A1E33-50F4-2087-9C6C-FEBCC7FD3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0B1345-D3D9-513D-A964-F223834CB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AA821-DF7C-C28E-4439-ABC97CDD2CC6}"/>
              </a:ext>
            </a:extLst>
          </p:cNvPr>
          <p:cNvSpPr/>
          <p:nvPr/>
        </p:nvSpPr>
        <p:spPr>
          <a:xfrm>
            <a:off x="772160" y="1122363"/>
            <a:ext cx="11064240" cy="467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B6400-A911-CCE2-704C-60EA711D4A2D}"/>
              </a:ext>
            </a:extLst>
          </p:cNvPr>
          <p:cNvSpPr txBox="1"/>
          <p:nvPr/>
        </p:nvSpPr>
        <p:spPr>
          <a:xfrm>
            <a:off x="1391920" y="193319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10588-9287-6932-9B32-096D8FF6A5E9}"/>
              </a:ext>
            </a:extLst>
          </p:cNvPr>
          <p:cNvSpPr txBox="1"/>
          <p:nvPr/>
        </p:nvSpPr>
        <p:spPr>
          <a:xfrm>
            <a:off x="772160" y="6268720"/>
            <a:ext cx="1089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root container is the Container and in that container it contain two more div which are head Nav and Main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C880-3A77-6126-6DCC-21A71FEF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D78D-3A88-5C7E-932E-26E88BBD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Nav there are three more containers that container element in it</a:t>
            </a:r>
          </a:p>
          <a:p>
            <a:r>
              <a:rPr lang="en-US" dirty="0"/>
              <a:t>Nav left contain a more button and The Name</a:t>
            </a:r>
          </a:p>
          <a:p>
            <a:r>
              <a:rPr lang="en-US" dirty="0"/>
              <a:t>Nav center contain four p text  </a:t>
            </a:r>
          </a:p>
          <a:p>
            <a:r>
              <a:rPr lang="en-US" dirty="0"/>
              <a:t>Nav right contain two icon and a container which is for profile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1D5211-D1C9-EE46-DC49-AE550E285E55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DCF1A-A07D-B32A-D941-4B2E5703F4D9}"/>
              </a:ext>
            </a:extLst>
          </p:cNvPr>
          <p:cNvSpPr txBox="1"/>
          <p:nvPr/>
        </p:nvSpPr>
        <p:spPr>
          <a:xfrm>
            <a:off x="5201920" y="45522"/>
            <a:ext cx="54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C1646-3F5F-8C26-5CA1-B41AA262B7DC}"/>
              </a:ext>
            </a:extLst>
          </p:cNvPr>
          <p:cNvSpPr/>
          <p:nvPr/>
        </p:nvSpPr>
        <p:spPr>
          <a:xfrm>
            <a:off x="1056640" y="629920"/>
            <a:ext cx="270256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7B5C4-5110-FB9E-CD65-BCF9C2B34943}"/>
              </a:ext>
            </a:extLst>
          </p:cNvPr>
          <p:cNvSpPr/>
          <p:nvPr/>
        </p:nvSpPr>
        <p:spPr>
          <a:xfrm>
            <a:off x="4568060" y="629920"/>
            <a:ext cx="2702560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Nav-Center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F33DD-B120-C493-9BBD-830F24663026}"/>
              </a:ext>
            </a:extLst>
          </p:cNvPr>
          <p:cNvSpPr/>
          <p:nvPr/>
        </p:nvSpPr>
        <p:spPr>
          <a:xfrm>
            <a:off x="8079480" y="629920"/>
            <a:ext cx="2809344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E15854-A9A9-9C0E-C5B3-42DD0CADEBD3}"/>
              </a:ext>
            </a:extLst>
          </p:cNvPr>
          <p:cNvSpPr/>
          <p:nvPr/>
        </p:nvSpPr>
        <p:spPr>
          <a:xfrm>
            <a:off x="9955763" y="836126"/>
            <a:ext cx="826277" cy="410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82429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F40-A512-9311-5226-CA43842E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7E59-A353-3065-7FC8-7C8A2501B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1200"/>
            <a:ext cx="10515600" cy="15116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Main container, It contain two more container which are Head and Main body.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988DE-53F2-0E76-5A8C-B595DF662232}"/>
              </a:ext>
            </a:extLst>
          </p:cNvPr>
          <p:cNvSpPr/>
          <p:nvPr/>
        </p:nvSpPr>
        <p:spPr>
          <a:xfrm>
            <a:off x="838200" y="1240971"/>
            <a:ext cx="10515600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F29E9-F2DB-151D-A338-52EDBFEA107B}"/>
              </a:ext>
            </a:extLst>
          </p:cNvPr>
          <p:cNvSpPr/>
          <p:nvPr/>
        </p:nvSpPr>
        <p:spPr>
          <a:xfrm>
            <a:off x="957943" y="1306286"/>
            <a:ext cx="10276114" cy="1110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86126-2D93-1A2D-577F-2542524074F9}"/>
              </a:ext>
            </a:extLst>
          </p:cNvPr>
          <p:cNvSpPr/>
          <p:nvPr/>
        </p:nvSpPr>
        <p:spPr>
          <a:xfrm>
            <a:off x="1026367" y="2566534"/>
            <a:ext cx="10133045" cy="1968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Main-body</a:t>
            </a:r>
          </a:p>
        </p:txBody>
      </p:sp>
    </p:spTree>
    <p:extLst>
      <p:ext uri="{BB962C8B-B14F-4D97-AF65-F5344CB8AC3E}">
        <p14:creationId xmlns:p14="http://schemas.microsoft.com/office/powerpoint/2010/main" val="189374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29F8-D916-30E2-87B2-A58E2889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67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Main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D230-6970-D9C0-2312-8B2D7833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4295"/>
            <a:ext cx="10515600" cy="1562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more containers in Main body. They are Side bar and Main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64AE5-A545-31C4-1B32-A89CFAC03CF0}"/>
              </a:ext>
            </a:extLst>
          </p:cNvPr>
          <p:cNvSpPr/>
          <p:nvPr/>
        </p:nvSpPr>
        <p:spPr>
          <a:xfrm>
            <a:off x="838200" y="920605"/>
            <a:ext cx="10515600" cy="3693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2255B-D1A9-880C-12E7-7D156378A2E9}"/>
              </a:ext>
            </a:extLst>
          </p:cNvPr>
          <p:cNvSpPr/>
          <p:nvPr/>
        </p:nvSpPr>
        <p:spPr>
          <a:xfrm>
            <a:off x="1063690" y="1032572"/>
            <a:ext cx="1978090" cy="3331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Side-bar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87D94-1EF0-9EC9-7A07-3D5063DF1506}"/>
              </a:ext>
            </a:extLst>
          </p:cNvPr>
          <p:cNvSpPr/>
          <p:nvPr/>
        </p:nvSpPr>
        <p:spPr>
          <a:xfrm>
            <a:off x="3359020" y="1032572"/>
            <a:ext cx="7769290" cy="3331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Main-content</a:t>
            </a:r>
          </a:p>
        </p:txBody>
      </p:sp>
    </p:spTree>
    <p:extLst>
      <p:ext uri="{BB962C8B-B14F-4D97-AF65-F5344CB8AC3E}">
        <p14:creationId xmlns:p14="http://schemas.microsoft.com/office/powerpoint/2010/main" val="254559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7134-4AE7-0BF4-9D0A-F91A7E64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0733"/>
            <a:ext cx="10515600" cy="1707267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Side-bar contains three more container which are Meet, Class-code and Upcoming.</a:t>
            </a:r>
          </a:p>
          <a:p>
            <a:pPr>
              <a:buFontTx/>
              <a:buChar char="-"/>
            </a:pPr>
            <a:r>
              <a:rPr lang="en-US" dirty="0"/>
              <a:t>Main-content contains five more container and four of them are basically the same so I name them the same as Content-box and the difference one is Announcement-box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9B951-9DE1-794C-B0CA-6C1586496094}"/>
              </a:ext>
            </a:extLst>
          </p:cNvPr>
          <p:cNvSpPr/>
          <p:nvPr/>
        </p:nvSpPr>
        <p:spPr>
          <a:xfrm>
            <a:off x="838200" y="365125"/>
            <a:ext cx="2939970" cy="4351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66CC9-8B50-1DAE-8C3E-B95B6463E5B2}"/>
              </a:ext>
            </a:extLst>
          </p:cNvPr>
          <p:cNvSpPr/>
          <p:nvPr/>
        </p:nvSpPr>
        <p:spPr>
          <a:xfrm>
            <a:off x="3958542" y="365125"/>
            <a:ext cx="7395258" cy="4351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DB3D2-7C40-F8E3-6AB6-8F93923DB12A}"/>
              </a:ext>
            </a:extLst>
          </p:cNvPr>
          <p:cNvSpPr/>
          <p:nvPr/>
        </p:nvSpPr>
        <p:spPr>
          <a:xfrm>
            <a:off x="1088020" y="599248"/>
            <a:ext cx="2361236" cy="1111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62A80A-99F4-74E2-01F4-4276A32B9558}"/>
              </a:ext>
            </a:extLst>
          </p:cNvPr>
          <p:cNvSpPr/>
          <p:nvPr/>
        </p:nvSpPr>
        <p:spPr>
          <a:xfrm>
            <a:off x="1088020" y="1843088"/>
            <a:ext cx="2361236" cy="1111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Class-code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4ABA0-29BE-575C-97B5-B9D0263EB9C1}"/>
              </a:ext>
            </a:extLst>
          </p:cNvPr>
          <p:cNvSpPr/>
          <p:nvPr/>
        </p:nvSpPr>
        <p:spPr>
          <a:xfrm>
            <a:off x="1088020" y="3107442"/>
            <a:ext cx="2361236" cy="142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Upcoming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26551-15EB-2B2D-50A4-8D36BC06D7DD}"/>
              </a:ext>
            </a:extLst>
          </p:cNvPr>
          <p:cNvSpPr/>
          <p:nvPr/>
        </p:nvSpPr>
        <p:spPr>
          <a:xfrm>
            <a:off x="4236334" y="578734"/>
            <a:ext cx="6867646" cy="532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Announcement-box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FE054-9295-780C-D93A-FC650CCBD829}"/>
              </a:ext>
            </a:extLst>
          </p:cNvPr>
          <p:cNvSpPr/>
          <p:nvPr/>
        </p:nvSpPr>
        <p:spPr>
          <a:xfrm>
            <a:off x="4236334" y="1424470"/>
            <a:ext cx="6867646" cy="532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Content-box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8D43D5-150F-64CF-0020-B8F768F9B0FA}"/>
              </a:ext>
            </a:extLst>
          </p:cNvPr>
          <p:cNvSpPr/>
          <p:nvPr/>
        </p:nvSpPr>
        <p:spPr>
          <a:xfrm>
            <a:off x="4236334" y="2270206"/>
            <a:ext cx="6867646" cy="532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Content-box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58AC4-F555-AE44-CFAD-BC8C74BBD219}"/>
              </a:ext>
            </a:extLst>
          </p:cNvPr>
          <p:cNvSpPr/>
          <p:nvPr/>
        </p:nvSpPr>
        <p:spPr>
          <a:xfrm>
            <a:off x="4236334" y="3115942"/>
            <a:ext cx="6867646" cy="532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Content-box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4FED27-BCAA-8257-4496-70CD4DD93345}"/>
              </a:ext>
            </a:extLst>
          </p:cNvPr>
          <p:cNvSpPr/>
          <p:nvPr/>
        </p:nvSpPr>
        <p:spPr>
          <a:xfrm>
            <a:off x="4236334" y="3961678"/>
            <a:ext cx="6867646" cy="532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Content-box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80EA1-7594-BC0F-EE63-DB51A2C456ED}"/>
              </a:ext>
            </a:extLst>
          </p:cNvPr>
          <p:cNvSpPr txBox="1"/>
          <p:nvPr/>
        </p:nvSpPr>
        <p:spPr>
          <a:xfrm>
            <a:off x="1786775" y="5700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Side-bar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EF37D-15D2-7066-D87F-2EB746E22A6D}"/>
              </a:ext>
            </a:extLst>
          </p:cNvPr>
          <p:cNvSpPr txBox="1"/>
          <p:nvPr/>
        </p:nvSpPr>
        <p:spPr>
          <a:xfrm>
            <a:off x="6907415" y="19615"/>
            <a:ext cx="14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Main-content</a:t>
            </a:r>
          </a:p>
        </p:txBody>
      </p:sp>
    </p:spTree>
    <p:extLst>
      <p:ext uri="{BB962C8B-B14F-4D97-AF65-F5344CB8AC3E}">
        <p14:creationId xmlns:p14="http://schemas.microsoft.com/office/powerpoint/2010/main" val="70328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NAV</vt:lpstr>
      <vt:lpstr>Main</vt:lpstr>
      <vt:lpstr>Main body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Te Chhenghab</cp:lastModifiedBy>
  <cp:revision>2</cp:revision>
  <dcterms:created xsi:type="dcterms:W3CDTF">2024-08-04T11:27:57Z</dcterms:created>
  <dcterms:modified xsi:type="dcterms:W3CDTF">2024-11-13T15:07:46Z</dcterms:modified>
</cp:coreProperties>
</file>