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4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51" r:id="rId11"/>
    <p:sldId id="453" r:id="rId12"/>
    <p:sldId id="465" r:id="rId13"/>
    <p:sldId id="450" r:id="rId14"/>
    <p:sldId id="466" r:id="rId15"/>
    <p:sldId id="4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6" autoAdjust="0"/>
  </p:normalViewPr>
  <p:slideViewPr>
    <p:cSldViewPr snapToGrid="0">
      <p:cViewPr varScale="1">
        <p:scale>
          <a:sx n="84" d="100"/>
          <a:sy n="84" d="100"/>
        </p:scale>
        <p:origin x="31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A5AB-DEB3-49F5-B5CF-A722CBD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663BB-5A9A-42DF-BA80-8527B187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电子科技大学</a:t>
            </a:r>
            <a:endParaRPr lang="en-US" altLang="zh-CN" dirty="0"/>
          </a:p>
          <a:p>
            <a:r>
              <a:rPr lang="zh-CN" altLang="en-US" dirty="0"/>
              <a:t>余盛季</a:t>
            </a:r>
          </a:p>
        </p:txBody>
      </p:sp>
    </p:spTree>
    <p:extLst>
      <p:ext uri="{BB962C8B-B14F-4D97-AF65-F5344CB8AC3E}">
        <p14:creationId xmlns:p14="http://schemas.microsoft.com/office/powerpoint/2010/main" val="40260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课前预习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2400" dirty="0"/>
              <a:t>http://</a:t>
            </a:r>
            <a:r>
              <a:rPr lang="en-US" altLang="zh-CN" sz="2400" dirty="0" err="1"/>
              <a:t>www.icourse163.org</a:t>
            </a:r>
            <a:r>
              <a:rPr lang="en-US" altLang="zh-CN" sz="2400" dirty="0"/>
              <a:t>/course/</a:t>
            </a:r>
            <a:r>
              <a:rPr lang="en-US" altLang="zh-CN" sz="2400" dirty="0" err="1"/>
              <a:t>UESTC</a:t>
            </a:r>
            <a:r>
              <a:rPr lang="en-US" altLang="zh-CN" sz="2400" dirty="0"/>
              <a:t>-1001774006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D9A289-755C-46A3-AA34-98B1582D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47" y="1652588"/>
            <a:ext cx="7533506" cy="38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码图网址：</a:t>
            </a:r>
            <a:r>
              <a:rPr lang="en-US" altLang="zh-CN" dirty="0" err="1"/>
              <a:t>matu.uestc.edu.cn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15AC2C-8C61-4CA3-B34F-D2E7F084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68" y="1684093"/>
            <a:ext cx="7139264" cy="38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F8D5-4CAA-49AD-9342-EC3534D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课内实验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一个</a:t>
            </a:r>
            <a:endParaRPr lang="en-US" altLang="zh-CN" dirty="0"/>
          </a:p>
          <a:p>
            <a:pPr algn="ctr"/>
            <a:r>
              <a:rPr lang="zh-CN" altLang="en-US" sz="13800" dirty="0"/>
              <a:t>大实验</a:t>
            </a:r>
            <a:endParaRPr lang="en-US" altLang="zh-CN" sz="13800" dirty="0"/>
          </a:p>
          <a:p>
            <a:pPr algn="ctr"/>
            <a:r>
              <a:rPr lang="zh-CN" altLang="en-US" dirty="0"/>
              <a:t>精灵游戏（增强版）</a:t>
            </a:r>
          </a:p>
        </p:txBody>
      </p:sp>
    </p:spTree>
    <p:extLst>
      <p:ext uri="{BB962C8B-B14F-4D97-AF65-F5344CB8AC3E}">
        <p14:creationId xmlns:p14="http://schemas.microsoft.com/office/powerpoint/2010/main" val="8665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平时成绩（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  <a:r>
              <a:rPr lang="en-US" altLang="zh-CN" dirty="0"/>
              <a:t>+  </a:t>
            </a:r>
            <a:r>
              <a:rPr lang="zh-CN" altLang="en-US" dirty="0"/>
              <a:t>期末考试（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平时成绩：课后作业（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实验报告（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期末考试：上机考试（</a:t>
            </a:r>
            <a:r>
              <a:rPr lang="en-US" altLang="zh-CN" dirty="0"/>
              <a:t>50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16180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75DC-887F-4DE3-A457-7A5DDF7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A996-BD7D-4DFD-A04C-05CAF35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重点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sz="4800" dirty="0"/>
              <a:t>难点</a:t>
            </a:r>
            <a:endParaRPr lang="en-US" altLang="zh-CN" sz="4800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sz="8000" dirty="0"/>
              <a:t>案例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912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9600" dirty="0"/>
              <a:t>Let's go ...</a:t>
            </a:r>
          </a:p>
        </p:txBody>
      </p:sp>
    </p:spTree>
    <p:extLst>
      <p:ext uri="{BB962C8B-B14F-4D97-AF65-F5344CB8AC3E}">
        <p14:creationId xmlns:p14="http://schemas.microsoft.com/office/powerpoint/2010/main" val="15998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BCBC-6B09-4D9E-B84F-2CB1329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0588-B4D5-4D39-8792-3908F210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主讲课程：</a:t>
            </a:r>
            <a:r>
              <a:rPr lang="en-US" altLang="zh-CN" dirty="0"/>
              <a:t>C++</a:t>
            </a:r>
            <a:r>
              <a:rPr lang="zh-CN" altLang="en-US" dirty="0"/>
              <a:t>程序设计、编译原理、形式语言与自动机</a:t>
            </a:r>
            <a:endParaRPr lang="en-US" altLang="zh-CN" dirty="0"/>
          </a:p>
          <a:p>
            <a:r>
              <a:rPr lang="zh-CN" altLang="en-US" dirty="0"/>
              <a:t>研究方向：云计算</a:t>
            </a:r>
            <a:endParaRPr lang="en-US" altLang="zh-CN" dirty="0"/>
          </a:p>
          <a:p>
            <a:r>
              <a:rPr lang="zh-CN" altLang="en-US" dirty="0"/>
              <a:t>办公地点：主楼</a:t>
            </a:r>
            <a:r>
              <a:rPr lang="en-US" altLang="zh-CN" dirty="0" err="1"/>
              <a:t>A2</a:t>
            </a:r>
            <a:r>
              <a:rPr lang="en-US" altLang="zh-CN" dirty="0"/>
              <a:t>-408</a:t>
            </a:r>
          </a:p>
          <a:p>
            <a:r>
              <a:rPr lang="zh-CN" altLang="en-US" dirty="0"/>
              <a:t>联系电话：</a:t>
            </a:r>
            <a:r>
              <a:rPr lang="en-US" altLang="zh-CN" dirty="0"/>
              <a:t>13348869531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A546-78B2-421E-9607-677AB2C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FC18-693C-41B6-8099-76CE1E2B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38A50-801B-456D-BB97-E395ED4D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2400" dirty="0"/>
              <a:t>https://</a:t>
            </a:r>
            <a:r>
              <a:rPr lang="en-US" altLang="zh-CN" sz="2400" dirty="0" err="1"/>
              <a:t>www.tiobe.com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tiobe</a:t>
            </a:r>
            <a:r>
              <a:rPr lang="en-US" altLang="zh-CN" sz="2400" dirty="0"/>
              <a:t>-index/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BF780F-6013-4826-9F80-794450E3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40" y="1955165"/>
            <a:ext cx="8166520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73883-C1AF-4B4E-94B9-5DF34AEF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08" y="1690688"/>
            <a:ext cx="3888184" cy="4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8BB0-EDC7-4574-9096-16BC1E1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9B720-9502-431C-96E0-1183C95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教材 </a:t>
            </a:r>
            <a:r>
              <a:rPr lang="en-US" altLang="zh-CN" dirty="0"/>
              <a:t>+ </a:t>
            </a:r>
            <a:r>
              <a:rPr lang="zh-CN" altLang="en-US" dirty="0"/>
              <a:t>参考书</a:t>
            </a:r>
          </a:p>
          <a:p>
            <a:endParaRPr lang="zh-CN" altLang="en-US" dirty="0"/>
          </a:p>
          <a:p>
            <a:r>
              <a:rPr lang="zh-CN" altLang="en-US" dirty="0"/>
              <a:t>实践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读程序 </a:t>
            </a:r>
            <a:r>
              <a:rPr lang="en-US" altLang="zh-CN" dirty="0"/>
              <a:t>+ </a:t>
            </a:r>
            <a:r>
              <a:rPr lang="zh-CN" altLang="en-US" dirty="0"/>
              <a:t>写程序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1F5-85BA-4461-A60C-5966E50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35CE-C466-4FA2-877A-CAF6A3A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程序设计（戴波）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The C++ Programming Language</a:t>
            </a:r>
            <a:r>
              <a:rPr lang="zh-CN" altLang="en-US" dirty="0"/>
              <a:t>（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C++ Primer</a:t>
            </a:r>
            <a:r>
              <a:rPr lang="zh-CN" altLang="en-US" dirty="0"/>
              <a:t>（</a:t>
            </a:r>
            <a:r>
              <a:rPr lang="en-US" altLang="zh-CN" dirty="0"/>
              <a:t>Stanley B. Lippman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58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6B9A-41C8-41F3-BEBC-BFB7ED4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70A2-86C1-4171-AEDB-E79EE07A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实验环境 </a:t>
            </a:r>
            <a:r>
              <a:rPr lang="en-US" altLang="zh-CN" dirty="0"/>
              <a:t>= </a:t>
            </a:r>
            <a:r>
              <a:rPr lang="zh-CN" altLang="en-US" dirty="0"/>
              <a:t>操作系统 </a:t>
            </a:r>
            <a:r>
              <a:rPr lang="en-US" altLang="zh-CN" dirty="0"/>
              <a:t>+ </a:t>
            </a:r>
            <a:r>
              <a:rPr lang="zh-CN" altLang="en-US" dirty="0"/>
              <a:t>编辑器 </a:t>
            </a:r>
            <a:r>
              <a:rPr lang="en-US" altLang="zh-CN" dirty="0"/>
              <a:t>+ </a:t>
            </a:r>
            <a:r>
              <a:rPr lang="zh-CN" altLang="en-US" dirty="0"/>
              <a:t>编译器 </a:t>
            </a:r>
            <a:r>
              <a:rPr lang="en-US" altLang="zh-CN" dirty="0"/>
              <a:t>+ </a:t>
            </a:r>
            <a:r>
              <a:rPr lang="zh-CN" altLang="en-US" dirty="0"/>
              <a:t>调试器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编辑器：</a:t>
            </a:r>
            <a:r>
              <a:rPr lang="en-US" altLang="zh-CN" dirty="0"/>
              <a:t>Notepad++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编译器：</a:t>
            </a:r>
            <a:r>
              <a:rPr lang="en-US" altLang="zh-CN" dirty="0"/>
              <a:t>g++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调试器：</a:t>
            </a:r>
            <a:r>
              <a:rPr lang="en-US" altLang="zh-CN" dirty="0" err="1"/>
              <a:t>gdb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8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39AE-BB3C-418C-8540-F4573AD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1FCF-4EB9-4AF0-8485-FF43BFC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学时分配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（总学时）</a:t>
            </a:r>
            <a:r>
              <a:rPr lang="en-US" altLang="zh-CN" dirty="0"/>
              <a:t>= 16</a:t>
            </a:r>
            <a:r>
              <a:rPr lang="zh-CN" altLang="en-US" dirty="0"/>
              <a:t>（课堂讲授）</a:t>
            </a:r>
            <a:r>
              <a:rPr lang="en-US" altLang="zh-CN" dirty="0"/>
              <a:t>+ 16</a:t>
            </a:r>
            <a:r>
              <a:rPr lang="zh-CN" altLang="en-US" dirty="0"/>
              <a:t>（上机实验）</a:t>
            </a:r>
          </a:p>
          <a:p>
            <a:endParaRPr lang="en-US" altLang="zh-CN" dirty="0"/>
          </a:p>
          <a:p>
            <a:r>
              <a:rPr lang="zh-CN" altLang="en-US" dirty="0"/>
              <a:t>课堂讲授（</a:t>
            </a:r>
            <a:r>
              <a:rPr lang="en-US" altLang="zh-CN" dirty="0"/>
              <a:t>2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周）：第</a:t>
            </a:r>
            <a:r>
              <a:rPr lang="en-US" altLang="zh-CN" dirty="0"/>
              <a:t>1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zh-CN" altLang="en-US" dirty="0"/>
              <a:t>上机实验（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周）：第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周，周六上午</a:t>
            </a:r>
            <a:endParaRPr lang="en-US" altLang="zh-CN" dirty="0"/>
          </a:p>
          <a:p>
            <a:r>
              <a:rPr lang="zh-CN" altLang="en-US" dirty="0"/>
              <a:t>上机地点：科</a:t>
            </a:r>
            <a:r>
              <a:rPr lang="en-US" altLang="zh-CN" dirty="0"/>
              <a:t>A-5</a:t>
            </a:r>
            <a:r>
              <a:rPr lang="zh-CN" altLang="en-US" dirty="0"/>
              <a:t>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2382</TotalTime>
  <Words>287</Words>
  <Application>Microsoft Office PowerPoint</Application>
  <PresentationFormat>宽屏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Wingdings</vt:lpstr>
      <vt:lpstr>Office Theme</vt:lpstr>
      <vt:lpstr>C++程序设计</vt:lpstr>
      <vt:lpstr>个人简介</vt:lpstr>
      <vt:lpstr>什么是C++</vt:lpstr>
      <vt:lpstr>为什么要学习C++</vt:lpstr>
      <vt:lpstr>为什么要学习C++</vt:lpstr>
      <vt:lpstr>如何学习C++</vt:lpstr>
      <vt:lpstr>理论</vt:lpstr>
      <vt:lpstr>实践</vt:lpstr>
      <vt:lpstr>课程安排</vt:lpstr>
      <vt:lpstr>课前预习</vt:lpstr>
      <vt:lpstr>课后作业</vt:lpstr>
      <vt:lpstr>课内实验</vt:lpstr>
      <vt:lpstr>考核方式</vt:lpstr>
      <vt:lpstr>课堂讲什么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582</cp:revision>
  <dcterms:created xsi:type="dcterms:W3CDTF">2019-08-28T15:23:04Z</dcterms:created>
  <dcterms:modified xsi:type="dcterms:W3CDTF">2020-09-11T02:55:02Z</dcterms:modified>
</cp:coreProperties>
</file>