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80" r:id="rId34"/>
    <p:sldId id="481" r:id="rId35"/>
    <p:sldId id="479" r:id="rId36"/>
    <p:sldId id="482" r:id="rId37"/>
    <p:sldId id="485" r:id="rId38"/>
    <p:sldId id="48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67" d="100"/>
          <a:sy n="67" d="100"/>
        </p:scale>
        <p:origin x="51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r>
              <a:rPr lang="zh-CN" altLang="en-US" dirty="0"/>
              <a:t>电子邮箱：</a:t>
            </a:r>
            <a:r>
              <a:rPr lang="en-US" altLang="zh-CN" dirty="0" err="1"/>
              <a:t>sjyu@uestc.</a:t>
            </a:r>
            <a:r>
              <a:rPr lang="en-US" altLang="zh-CN" err="1"/>
              <a:t>edu</a:t>
            </a:r>
            <a:r>
              <a:rPr lang="en-US" altLang="zh-CN"/>
              <a:t>.cn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9E92-6AB0-44D4-B6E7-98CA0844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B99C-5C0F-408A-BB89-5779D6B1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template</a:t>
            </a:r>
          </a:p>
          <a:p>
            <a:r>
              <a:rPr lang="zh-CN" altLang="en-US" dirty="0"/>
              <a:t>函数模板与模板函数</a:t>
            </a:r>
          </a:p>
          <a:p>
            <a:r>
              <a:rPr lang="zh-CN" altLang="en-US" dirty="0"/>
              <a:t>模板函数与重载函数</a:t>
            </a:r>
          </a:p>
          <a:p>
            <a:r>
              <a:rPr lang="zh-CN" altLang="en-US" dirty="0"/>
              <a:t>重载函数的类型匹配</a:t>
            </a:r>
          </a:p>
          <a:p>
            <a:r>
              <a:rPr lang="zh-CN" altLang="en-US" dirty="0"/>
              <a:t>类模板与模板类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39644-8354-4FC5-A351-5D3BCC61AC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函数模板、类模板：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编译时可见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模板函数、模板类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运行时可见</a:t>
            </a:r>
          </a:p>
        </p:txBody>
      </p:sp>
    </p:spTree>
    <p:extLst>
      <p:ext uri="{BB962C8B-B14F-4D97-AF65-F5344CB8AC3E}">
        <p14:creationId xmlns:p14="http://schemas.microsoft.com/office/powerpoint/2010/main" val="34749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7DAB62B-C4DA-4B9A-92A9-85D0BB5A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44BAD-EF08-44A5-8CC8-C48F1664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</a:p>
          <a:p>
            <a:r>
              <a:rPr lang="zh-CN" altLang="en-US" dirty="0"/>
              <a:t>异常的发出</a:t>
            </a:r>
            <a:endParaRPr lang="en-US" altLang="zh-CN" dirty="0"/>
          </a:p>
          <a:p>
            <a:r>
              <a:rPr lang="zh-CN" altLang="en-US" dirty="0"/>
              <a:t>异常的捕获</a:t>
            </a:r>
          </a:p>
          <a:p>
            <a:r>
              <a:rPr lang="zh-CN" altLang="en-US" dirty="0"/>
              <a:t>异常的传递</a:t>
            </a:r>
            <a:endParaRPr lang="en-US" altLang="zh-CN" dirty="0"/>
          </a:p>
          <a:p>
            <a:r>
              <a:rPr lang="zh-CN" altLang="en-US" dirty="0"/>
              <a:t>异常的类型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2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编译：针对一个源文件（加多个头文件）</a:t>
            </a:r>
          </a:p>
          <a:p>
            <a:r>
              <a:rPr lang="zh-CN" altLang="en-US" dirty="0"/>
              <a:t>连接：针对多个目标文件、库文件</a:t>
            </a:r>
            <a:endParaRPr lang="en-US" altLang="zh-CN" dirty="0"/>
          </a:p>
          <a:p>
            <a:r>
              <a:rPr lang="zh-CN" altLang="en-US" dirty="0"/>
              <a:t>库文件：发布与使用</a:t>
            </a:r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r>
              <a:rPr lang="zh-CN" altLang="en-US" dirty="0"/>
              <a:t>、</a:t>
            </a:r>
            <a:r>
              <a:rPr lang="en-US" altLang="zh-CN" dirty="0"/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8CFA-9AD4-4D8A-BB41-C8A5D2F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6DB5-AD03-43BC-A620-0EF0A755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实验分四关，任选一关攻克：</a:t>
            </a:r>
            <a:endParaRPr lang="en-US" altLang="zh-CN" dirty="0"/>
          </a:p>
          <a:p>
            <a:r>
              <a:rPr lang="zh-CN" altLang="en-US" dirty="0"/>
              <a:t>第一关  封装（满分：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第二关  封装</a:t>
            </a:r>
            <a:r>
              <a:rPr lang="en-US" altLang="zh-CN" dirty="0"/>
              <a:t>+</a:t>
            </a:r>
            <a:r>
              <a:rPr lang="zh-CN" altLang="en-US" dirty="0"/>
              <a:t>继承（满分：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第三关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多态（满分：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第四关  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新增功能（满分：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注：提交代码和实验报告。实验报告中注明选择哪一关，如果选择第四关，注明新增功能。每新增一个功能，总分增加</a:t>
            </a:r>
            <a:r>
              <a:rPr lang="en-US" altLang="zh-CN" dirty="0"/>
              <a:t>1~10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3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BBB8-92A3-48DD-B64B-95DBED0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A70CE-C709-486D-8BE5-11B2415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参考代码下载地址：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misterfishing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en-US" altLang="zh-CN" dirty="0"/>
          </a:p>
          <a:p>
            <a:r>
              <a:rPr lang="en-US" altLang="zh-CN" dirty="0"/>
              <a:t>sprite &gt; encapsulation / inheritance / polymorphism</a:t>
            </a:r>
          </a:p>
          <a:p>
            <a:endParaRPr lang="en-US" altLang="zh-CN" dirty="0"/>
          </a:p>
          <a:p>
            <a:r>
              <a:rPr lang="zh-CN" altLang="en-US" dirty="0"/>
              <a:t>参考代码编译环境：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sourceforge.net</a:t>
            </a:r>
            <a:r>
              <a:rPr lang="en-US" altLang="zh-CN" dirty="0"/>
              <a:t>/projects/</a:t>
            </a:r>
            <a:r>
              <a:rPr lang="en-US" altLang="zh-CN" dirty="0" err="1"/>
              <a:t>mingw-w64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Files &gt; MinGW-</a:t>
            </a:r>
            <a:r>
              <a:rPr lang="en-US" altLang="zh-CN" dirty="0" err="1"/>
              <a:t>W64</a:t>
            </a:r>
            <a:r>
              <a:rPr lang="en-US" altLang="zh-CN" dirty="0"/>
              <a:t> GCC-8.1.0 &gt; </a:t>
            </a:r>
            <a:r>
              <a:rPr lang="en-US" altLang="zh-CN" dirty="0" err="1"/>
              <a:t>i686</a:t>
            </a:r>
            <a:r>
              <a:rPr lang="en-US" altLang="zh-CN" dirty="0"/>
              <a:t>-</a:t>
            </a:r>
            <a:r>
              <a:rPr lang="en-US" altLang="zh-CN" dirty="0" err="1"/>
              <a:t>win32</a:t>
            </a:r>
            <a:r>
              <a:rPr lang="en-US" altLang="zh-CN" dirty="0"/>
              <a:t>-dwarf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2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8C330-6237-403A-AC10-58C2F576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7DE6A-8B75-448C-B07A-35EFF966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学习、理解参考代码，然后自己独立编写代码完成实验。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鼓励学习、讨论、借鉴好的思路和方法；禁止拷贝、粘贴代码。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如发现拷贝、粘贴代码的现象，一律扣除相关部分得分。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组队学习，每组</a:t>
            </a:r>
            <a:r>
              <a:rPr lang="en-US" altLang="zh-CN" dirty="0"/>
              <a:t>4~5</a:t>
            </a:r>
            <a:r>
              <a:rPr lang="zh-CN" altLang="en-US" dirty="0"/>
              <a:t>人。如果全组成员得分都</a:t>
            </a:r>
            <a:r>
              <a:rPr lang="en-US" altLang="zh-CN" dirty="0"/>
              <a:t>&gt;80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2</a:t>
            </a:r>
            <a:r>
              <a:rPr lang="zh-CN" altLang="en-US" dirty="0"/>
              <a:t>）的加分；如果全组成员得分都</a:t>
            </a:r>
            <a:r>
              <a:rPr lang="en-US" altLang="zh-CN" dirty="0"/>
              <a:t>&gt;60</a:t>
            </a:r>
            <a:r>
              <a:rPr lang="zh-CN" altLang="en-US" dirty="0"/>
              <a:t>分，则组长获得（小组人数*</a:t>
            </a:r>
            <a:r>
              <a:rPr lang="en-US" altLang="zh-CN" dirty="0"/>
              <a:t>1</a:t>
            </a:r>
            <a:r>
              <a:rPr lang="zh-CN" altLang="en-US" dirty="0"/>
              <a:t>）的加分，实验总分不超过</a:t>
            </a:r>
            <a:r>
              <a:rPr lang="en-US" altLang="zh-CN" dirty="0"/>
              <a:t>100</a:t>
            </a:r>
            <a:r>
              <a:rPr lang="zh-CN" altLang="en-US"/>
              <a:t>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2365</TotalTime>
  <Words>1333</Words>
  <Application>Microsoft Office PowerPoint</Application>
  <PresentationFormat>宽屏</PresentationFormat>
  <Paragraphs>280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模板</vt:lpstr>
      <vt:lpstr>异常处理</vt:lpstr>
      <vt:lpstr>编译与连接</vt:lpstr>
      <vt:lpstr>实验内容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562</cp:revision>
  <dcterms:created xsi:type="dcterms:W3CDTF">2019-08-28T15:23:04Z</dcterms:created>
  <dcterms:modified xsi:type="dcterms:W3CDTF">2019-10-21T07:41:13Z</dcterms:modified>
</cp:coreProperties>
</file>