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7C6A7-673A-41F1-A906-46B56DEFBBC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A2A3D-3891-494D-A60A-52A623CE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3015-6417-0E01-1A12-476B79872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9F2C2-DC0A-3477-269D-15F5F84F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9674-3CEB-9049-2720-AD1C29FF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418D-C73F-ECAA-C5C1-053A224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E0BF-75DB-5EAB-DA7E-F4B75D23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1FE-9DF7-4EAE-CABB-3AFD9EC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D8FA-4B73-5E8F-CA4B-C023F175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659E-5810-5799-CD4C-45F35AE5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E607-E7C4-1816-4D25-76B02B61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323B-F514-E0EB-21ED-5A7269C2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93A98-9747-FEF3-7B2C-BD77D910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00AB-C51F-EDF1-B3B0-2424A438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E273-DC53-5179-DCF9-342969F4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764B-4485-8B87-58F8-95C56FF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D849-B632-91A6-35B6-563DC71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7CDA-291E-4FE1-D27C-E7A6EB60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2923-CE57-C330-256D-121438C1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C4DA-61A2-FD5F-75B9-32EB57D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1D9B-F08C-72D7-301B-59F69AB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BA41-23A2-4C5A-4754-71E099AD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3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3F3E-0AC1-3039-7904-56CFB55F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820B-0896-92B1-A391-05AEEDBE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88DD-8173-8F2F-CF43-51A02853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64FA-0887-8E6C-CB0B-2853702B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38C3-06B9-161B-FF33-19B38CF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2B26-C90B-8267-C503-BAF8510E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A2BF-556E-7B7A-508D-153A9EA5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D765-F00C-D9C8-2F97-8C30C34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AED0B-6ADB-F4B8-222E-BD640213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94D5-5ACD-7A8F-9C53-33A157A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F2C-D0EA-4E11-A43D-FDB4E54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9346-1619-3AA6-CD92-F175B244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A2C4-0BDD-DD74-C9C4-25E2D2BC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04A0-9B52-C1A3-C98F-C10FCFDE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E50E-C67F-5D13-6632-DFE64FE5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02579-3AAE-0095-FB63-FF9A2535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97C7-D8B8-94B9-F245-ABBE436C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4482-8C8C-60C8-35A9-5DA56EB9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96B8-3595-A9AB-6ABA-1CC92C12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6F239-D34E-B3F3-8C0C-389FBEE1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82092-F3C7-598D-0178-87CE04B0C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13FC-7279-1891-B715-F5E8D04C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35A5F-1D0A-5198-2F09-46479688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B5854-5C32-9393-B6A0-CEDE0CC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124-4445-64EC-C5ED-CDB5EB12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296C-E289-683F-D386-B607CD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AF81A-06CC-CC0D-7E4B-4E00DDC1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B0BB-1BDD-F057-FB03-D861C4BC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4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50E3D-2818-E234-17AC-8F84C106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FB42-A5ED-C904-5EE7-28CACC8B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68F7-E523-29CE-15C6-294C5AE1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F559-F5E7-EA00-3C5F-C3FE38E9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A528-1DD4-1659-373D-6A20AF6E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0474-9A50-9424-641E-DC04F9F6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A357-8E46-E16D-1178-CC509910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09B8-197C-4DC9-8433-CD4EA9C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9F04-7723-512D-22C8-54AF35B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4522-9F20-2AE8-E73A-52F4B6DF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1504-241B-E513-1EDA-E4041D99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4034-63CB-01B1-F0E0-2CC4142B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495B-3DBD-3C65-CEFB-922DE0F4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7707-DF91-3688-ED64-44CD9445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7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D9D-B7BC-B152-BC7B-74FF0836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22D58-7253-967F-B994-76C4FE26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82C0-3052-5626-5CFC-A3505C6C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A040-EAD9-9414-B546-75A15A1B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FE87-2409-642E-520C-AB2CBF3C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2D87-CA6E-1868-DC3A-56F70379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6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F136-AA7C-0E2E-8178-80F52853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B397-B1D7-1FEB-8EDA-8F1EC9DD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C226-0F78-795D-A769-9EEB396F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67F1-232C-50CE-E6C7-C1A30953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3114-55B7-C68C-3BEC-E20227A7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EFAF6-4B84-7CBB-F036-7B55D79A5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6F75-987F-6E74-E1AC-23AA1474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9576-55D3-ACD5-5A51-F0C5C20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FDD2-F963-C889-8F30-71229FD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684E-E0E9-40F8-36F0-8E56C4E4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272B-5C51-4780-35A2-EB050655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61B5-26B1-DA35-788C-3204AB75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690F-F056-DCC2-CD9D-F9DF8948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B515-CB8D-028F-6A8D-0C7D54C6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ABD0-A7F9-F8A3-8D65-CA07CC9E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BD9-A99E-AB34-0A62-04E3CC27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95F2-0F49-5FF2-4FA4-A7EC943E7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5BB9-D761-6DA8-0C84-3B4CA668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0AD8-F9E3-C788-0550-A71D92E8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CA61-4CD6-B6E5-F009-26ED57EE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3142-A9D1-175F-768E-1E65910B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FAFB-B299-BBF4-D4A1-9BE7181F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9487-E325-785D-A9D0-85F7C7A2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2B4BC-04E0-AD8F-C609-B0EAF73F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A6DD0-8387-B777-1BD2-F65C0F56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DFBEA-E635-C11A-243F-9D598B6B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CB699-7F04-8D79-3F38-4E4CE78E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7605D-A476-B99C-4ADD-62FDD8B0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4F8E-7FC9-0F36-AFB0-F2AC5082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2845-9FD6-FDE0-EB38-0E426C9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3D5AA-BD79-6AB4-E757-4EFB5AD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07CBC-F5A5-396A-C264-B003DEF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9E5D6-336B-111B-0E62-BF758C7F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67E1D-EBE4-9AB1-BFAE-D3E17370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91951-6CAD-49D4-B618-69AE4956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E559-E0C8-2F88-B5E0-3AA70D37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C55F-CFB3-8E9A-9961-3807E91E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3911-A475-C5FB-1C11-E70AF145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E4FA-AC39-3381-53F2-47831E18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56A7-AFCA-0C4A-3B68-0C245CBC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EAF7-AAF8-E4EC-E0B8-6D3D039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FF9B-0640-54E5-6D02-59ED83E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7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EFEE-21B6-F0FC-D1E9-52FE2C8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19D0-E1AF-E48D-72D9-7B07AA78B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8876B-3833-4DE1-4146-3E09D7C0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427D-E1E1-ADEA-6645-BE1ADB05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F9967-EC0B-F0AA-F084-9FFA82B7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4182-B02D-E162-9995-A3C0B6D5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1B555-CAC4-56F4-5193-9F63D523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9504-2818-A9CD-AC63-6E4F6F52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970C-49B0-9FC9-040D-9A3CEEF93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2CAF-3495-4647-8026-1AD1B0E45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CCDE-A21A-EF25-2E6F-A20ACDD70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5A95-E2C9-30EB-BC4C-51AEA346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3DA-D02B-420B-BBD3-C4F73D2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04B36-A1C5-FA46-94EA-622F51AC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B9A4-D05A-7990-A93B-10598E8A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E771-FDC8-81CF-A49C-F9DA6546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EA9-4C92-4B7B-ABDA-F4C7CC6EE25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B661-842D-6349-CC06-85BE1801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BEC0-8B93-6ED9-596D-5D80EBF5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E888-EE64-4B60-93F3-3BBD5B77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595" y="2276461"/>
            <a:ext cx="6440805" cy="1525173"/>
          </a:xfrm>
        </p:spPr>
        <p:txBody>
          <a:bodyPr>
            <a:noAutofit/>
          </a:bodyPr>
          <a:lstStyle/>
          <a:p>
            <a:r>
              <a:rPr lang="en-US" sz="56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HTML &amp;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333881-2A50-7348-B88D-3B86EFE88BA0}"/>
              </a:ext>
            </a:extLst>
          </p:cNvPr>
          <p:cNvSpPr txBox="1">
            <a:spLocks/>
          </p:cNvSpPr>
          <p:nvPr/>
        </p:nvSpPr>
        <p:spPr>
          <a:xfrm>
            <a:off x="3971447" y="1038183"/>
            <a:ext cx="4249103" cy="1238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TP 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F882DA-C081-B8F5-B249-577D1F3F73BD}"/>
              </a:ext>
            </a:extLst>
          </p:cNvPr>
          <p:cNvSpPr txBox="1">
            <a:spLocks/>
          </p:cNvSpPr>
          <p:nvPr/>
        </p:nvSpPr>
        <p:spPr>
          <a:xfrm>
            <a:off x="1423283" y="4497359"/>
            <a:ext cx="7469569" cy="1238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atin typeface="AKbalthom Kbach" panose="02000500000000000000" pitchFamily="2" charset="0"/>
                <a:cs typeface="AKbalthom Kbach" panose="02000500000000000000" pitchFamily="2" charset="0"/>
              </a:rPr>
              <a:t>Name : Chhorn Kakada</a:t>
            </a:r>
          </a:p>
          <a:p>
            <a:pPr algn="l"/>
            <a:r>
              <a:rPr lang="en-US" sz="2600" dirty="0">
                <a:latin typeface="AKbalthom Kbach" panose="02000500000000000000" pitchFamily="2" charset="0"/>
                <a:cs typeface="AKbalthom Kbach" panose="02000500000000000000" pitchFamily="2" charset="0"/>
              </a:rPr>
              <a:t>ID : e20190146</a:t>
            </a:r>
          </a:p>
          <a:p>
            <a:pPr algn="l"/>
            <a:r>
              <a:rPr lang="en-US" sz="2600" dirty="0">
                <a:latin typeface="AKbalthom Kbach" panose="02000500000000000000" pitchFamily="2" charset="0"/>
                <a:cs typeface="AKbalthom Kbach" panose="02000500000000000000" pitchFamily="2" charset="0"/>
              </a:rPr>
              <a:t>Group : I4-GIC-A</a:t>
            </a:r>
          </a:p>
        </p:txBody>
      </p:sp>
    </p:spTree>
    <p:extLst>
      <p:ext uri="{BB962C8B-B14F-4D97-AF65-F5344CB8AC3E}">
        <p14:creationId xmlns:p14="http://schemas.microsoft.com/office/powerpoint/2010/main" val="206829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7" y="363026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Ex9.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Scrollable Content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939A5-0090-135B-3B3B-E2DEF6F2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56630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49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92" y="363026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Ex10.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Scrollable Content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831F5-552A-0B4C-470F-D273B94D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56630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87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92" y="363026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Ex11.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Scrollable Content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279ED-33F6-546D-9CE3-BB4772B3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56630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23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92" y="363026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Ex12.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Scrollable Content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A2D5C-B476-D920-320D-C3956E2C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56630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8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46502"/>
            <a:ext cx="6440805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Ex1. Basic Layout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A9B5-3787-C3FF-0285-11F509A9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6" y="1373421"/>
            <a:ext cx="9253728" cy="5038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446502"/>
            <a:ext cx="10145451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Ex2. Centering a “div” in container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55A86-5F53-1D20-DC74-510D9ACC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64" y="1368442"/>
            <a:ext cx="9262872" cy="504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21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446502"/>
            <a:ext cx="10145451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Ex3. Centering a “div” in container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2199D-E3B8-209E-A67E-2886E857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373154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86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6" y="388343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Ex4.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Column and Row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FF010-C290-907C-D332-921C7E24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31313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06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6" y="388343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Ex5.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Column and Row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84B82-B248-AAB8-E567-F6845924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31313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78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6" y="388343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Ex6.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Column and Row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D0AC3-B886-50AB-E4D7-7A6CACE9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09" y="1431313"/>
            <a:ext cx="5871507" cy="50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74075-09E1-5C0A-CC12-ADB043EC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63" y="1431313"/>
            <a:ext cx="3221128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6" y="388343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Ex7. </a:t>
            </a:r>
            <a:r>
              <a:rPr lang="en-US" sz="3400" b="1" dirty="0">
                <a:solidFill>
                  <a:srgbClr val="1F4E79"/>
                </a:solidFill>
                <a:latin typeface="AKbalthom Kbach" panose="02000500000000000000" pitchFamily="2" charset="0"/>
                <a:cs typeface="AKbalthom Kbach" panose="02000500000000000000" pitchFamily="2" charset="0"/>
              </a:rPr>
              <a:t>Column and Row</a:t>
            </a:r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78D07-73CF-EA09-E730-A189A557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31313"/>
            <a:ext cx="9254218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1135-7715-36AE-FDD6-AB5DBC1A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667" y="381538"/>
            <a:ext cx="6405276" cy="763325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1F4E79"/>
                </a:solidFill>
                <a:effectLst/>
                <a:latin typeface="AKbalthom Kbach" panose="02000500000000000000" pitchFamily="2" charset="0"/>
                <a:cs typeface="AKbalthom Kbach" panose="02000500000000000000" pitchFamily="2" charset="0"/>
              </a:rPr>
              <a:t>Ex8. Animation &amp; Variable </a:t>
            </a:r>
            <a:endParaRPr lang="en-US" sz="3400" b="1" dirty="0">
              <a:solidFill>
                <a:srgbClr val="1F4E79"/>
              </a:solidFill>
              <a:latin typeface="AKbalthom Kbach" panose="02000500000000000000" pitchFamily="2" charset="0"/>
              <a:cs typeface="AKbalthom Kbach" panose="02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DF44A-7BE7-1F4A-4129-037A5670A571}"/>
              </a:ext>
            </a:extLst>
          </p:cNvPr>
          <p:cNvSpPr/>
          <p:nvPr/>
        </p:nvSpPr>
        <p:spPr>
          <a:xfrm>
            <a:off x="318052" y="1122363"/>
            <a:ext cx="10909190" cy="45719"/>
          </a:xfrm>
          <a:prstGeom prst="rect">
            <a:avLst/>
          </a:prstGeom>
          <a:solidFill>
            <a:srgbClr val="1F4E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88624-3B2B-19F2-B88E-7A2F637736A1}"/>
              </a:ext>
            </a:extLst>
          </p:cNvPr>
          <p:cNvSpPr/>
          <p:nvPr/>
        </p:nvSpPr>
        <p:spPr>
          <a:xfrm flipH="1">
            <a:off x="842838" y="446502"/>
            <a:ext cx="55659" cy="5379057"/>
          </a:xfrm>
          <a:prstGeom prst="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16394-8D0C-525E-BB58-E6EB9F3A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1" y="1438118"/>
            <a:ext cx="9254218" cy="503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09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AKbalthom Kbach</vt:lpstr>
      <vt:lpstr>Arial</vt:lpstr>
      <vt:lpstr>Calibri</vt:lpstr>
      <vt:lpstr>Calibri Light</vt:lpstr>
      <vt:lpstr>Office Theme</vt:lpstr>
      <vt:lpstr>Custom Design</vt:lpstr>
      <vt:lpstr>HTML &amp; CSS</vt:lpstr>
      <vt:lpstr>Ex1. Basic Layout</vt:lpstr>
      <vt:lpstr>Ex2. Centering a “div” in container </vt:lpstr>
      <vt:lpstr>Ex3. Centering a “div” in container </vt:lpstr>
      <vt:lpstr>Ex4. Column and Row </vt:lpstr>
      <vt:lpstr>Ex5. Column and Row </vt:lpstr>
      <vt:lpstr>Ex6. Column and Row </vt:lpstr>
      <vt:lpstr>Ex7. Column and Row </vt:lpstr>
      <vt:lpstr>Ex8. Animation &amp; Variable </vt:lpstr>
      <vt:lpstr>Ex9. Scrollable Content </vt:lpstr>
      <vt:lpstr>Ex10. Scrollable Content </vt:lpstr>
      <vt:lpstr>Ex11. Scrollable Content </vt:lpstr>
      <vt:lpstr>Ex12. Scrollable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CHHORN KAKADA</dc:creator>
  <cp:lastModifiedBy>CHHORN KAKADA</cp:lastModifiedBy>
  <cp:revision>1</cp:revision>
  <dcterms:created xsi:type="dcterms:W3CDTF">2023-01-04T07:22:59Z</dcterms:created>
  <dcterms:modified xsi:type="dcterms:W3CDTF">2023-01-04T08:03:22Z</dcterms:modified>
</cp:coreProperties>
</file>