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128016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3" autoAdjust="0"/>
    <p:restoredTop sz="94660"/>
  </p:normalViewPr>
  <p:slideViewPr>
    <p:cSldViewPr snapToGrid="0">
      <p:cViewPr varScale="1">
        <p:scale>
          <a:sx n="40" d="100"/>
          <a:sy n="40" d="100"/>
        </p:scale>
        <p:origin x="18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95078"/>
            <a:ext cx="10363200" cy="445685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723804"/>
            <a:ext cx="9144000" cy="309075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6091-DE46-4D26-B44F-13E27048DBE9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AECD-EB6E-47A4-A20E-8C0206D924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89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6091-DE46-4D26-B44F-13E27048DBE9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AECD-EB6E-47A4-A20E-8C0206D924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57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81567"/>
            <a:ext cx="262890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1567"/>
            <a:ext cx="773430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6091-DE46-4D26-B44F-13E27048DBE9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AECD-EB6E-47A4-A20E-8C0206D924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0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6091-DE46-4D26-B44F-13E27048DBE9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AECD-EB6E-47A4-A20E-8C0206D924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65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91514"/>
            <a:ext cx="10515600" cy="532510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567000"/>
            <a:ext cx="10515600" cy="28003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6091-DE46-4D26-B44F-13E27048DBE9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AECD-EB6E-47A4-A20E-8C0206D924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04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407833"/>
            <a:ext cx="51816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407833"/>
            <a:ext cx="51816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6091-DE46-4D26-B44F-13E27048DBE9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AECD-EB6E-47A4-A20E-8C0206D924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65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1570"/>
            <a:ext cx="105156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138171"/>
            <a:ext cx="5157787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676140"/>
            <a:ext cx="515778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138171"/>
            <a:ext cx="5183188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676140"/>
            <a:ext cx="5183188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6091-DE46-4D26-B44F-13E27048DBE9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AECD-EB6E-47A4-A20E-8C0206D924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03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6091-DE46-4D26-B44F-13E27048DBE9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AECD-EB6E-47A4-A20E-8C0206D924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66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6091-DE46-4D26-B44F-13E27048DBE9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AECD-EB6E-47A4-A20E-8C0206D924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68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53440"/>
            <a:ext cx="39322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43196"/>
            <a:ext cx="6172200" cy="90974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840480"/>
            <a:ext cx="39322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6091-DE46-4D26-B44F-13E27048DBE9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AECD-EB6E-47A4-A20E-8C0206D924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90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53440"/>
            <a:ext cx="39322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43196"/>
            <a:ext cx="6172200" cy="90974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840480"/>
            <a:ext cx="39322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6091-DE46-4D26-B44F-13E27048DBE9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AECD-EB6E-47A4-A20E-8C0206D924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74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570"/>
            <a:ext cx="105156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407833"/>
            <a:ext cx="105156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865189"/>
            <a:ext cx="2743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46091-DE46-4D26-B44F-13E27048DBE9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865189"/>
            <a:ext cx="2743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2AECD-EB6E-47A4-A20E-8C0206D924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31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0" y="2475476"/>
            <a:ext cx="6200775" cy="5686425"/>
          </a:xfrm>
          <a:prstGeom prst="rect">
            <a:avLst/>
          </a:prstGeom>
        </p:spPr>
      </p:pic>
      <p:sp>
        <p:nvSpPr>
          <p:cNvPr id="8" name="Text Box 3"/>
          <p:cNvSpPr txBox="1"/>
          <p:nvPr/>
        </p:nvSpPr>
        <p:spPr>
          <a:xfrm>
            <a:off x="966936" y="2071623"/>
            <a:ext cx="3897164" cy="7122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DaunPenh" panose="01010101010101010101" pitchFamily="2" charset="0"/>
              </a:rPr>
              <a:t>All title </a:t>
            </a:r>
            <a:r>
              <a:rPr lang="en-US" sz="1600" b="1" dirty="0">
                <a:solidFill>
                  <a:schemeClr val="tx1"/>
                </a:solidFill>
                <a:ea typeface="Calibri" panose="020F0502020204030204" pitchFamily="34" charset="0"/>
                <a:cs typeface="DaunPenh" panose="01010101010101010101" pitchFamily="2" charset="0"/>
              </a:rPr>
              <a:t>font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DaunPenh" panose="01010101010101010101" pitchFamily="2" charset="0"/>
              </a:rPr>
              <a:t> must be "Comic Sans MS"</a:t>
            </a:r>
            <a:endParaRPr lang="fr-FR" sz="1600" dirty="0">
              <a:solidFill>
                <a:schemeClr val="tx1"/>
              </a:solidFill>
              <a:ea typeface="Calibri" panose="020F0502020204030204" pitchFamily="34" charset="0"/>
              <a:cs typeface="DaunPenh" panose="01010101010101010101" pitchFamily="2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06827" y="2427770"/>
            <a:ext cx="815973" cy="1640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 Box 5"/>
          <p:cNvSpPr txBox="1"/>
          <p:nvPr/>
        </p:nvSpPr>
        <p:spPr>
          <a:xfrm>
            <a:off x="8311164" y="1103530"/>
            <a:ext cx="3147368" cy="5971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DaunPenh" panose="01010101010101010101" pitchFamily="2" charset="0"/>
              </a:rPr>
              <a:t>The background color must be blue</a:t>
            </a:r>
            <a:endParaRPr lang="fr-FR" sz="1600" dirty="0">
              <a:solidFill>
                <a:schemeClr val="tx1"/>
              </a:solidFill>
              <a:ea typeface="Calibri" panose="020F0502020204030204" pitchFamily="34" charset="0"/>
              <a:cs typeface="DaunPenh" panose="01010101010101010101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5827" y="4451556"/>
            <a:ext cx="3467100" cy="4953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DaunPenh" panose="01010101010101010101" pitchFamily="2" charset="0"/>
              </a:rPr>
              <a:t>Each item shall be </a:t>
            </a:r>
            <a:r>
              <a:rPr lang="en-US" sz="1600" b="1" dirty="0">
                <a:solidFill>
                  <a:schemeClr val="tx1"/>
                </a:solidFill>
                <a:ea typeface="Calibri" panose="020F0502020204030204" pitchFamily="34" charset="0"/>
                <a:cs typeface="DaunPenh" panose="01010101010101010101" pitchFamily="2" charset="0"/>
              </a:rPr>
              <a:t>linked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DaunPenh" panose="01010101010101010101" pitchFamily="2" charset="0"/>
              </a:rPr>
              <a:t> to a chapter of this document</a:t>
            </a:r>
            <a:endParaRPr lang="fr-FR" sz="1600" dirty="0">
              <a:solidFill>
                <a:schemeClr val="tx1"/>
              </a:solidFill>
              <a:ea typeface="Calibri" panose="020F0502020204030204" pitchFamily="34" charset="0"/>
              <a:cs typeface="DaunPenh" panose="01010101010101010101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1821" y="6476463"/>
            <a:ext cx="2879971" cy="7661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DaunPenh" panose="01010101010101010101" pitchFamily="2" charset="0"/>
              </a:rPr>
              <a:t>All paragraph </a:t>
            </a:r>
            <a:r>
              <a:rPr lang="en-US" sz="1600" b="1" dirty="0">
                <a:solidFill>
                  <a:schemeClr val="tx1"/>
                </a:solidFill>
                <a:ea typeface="Calibri" panose="020F0502020204030204" pitchFamily="34" charset="0"/>
                <a:cs typeface="DaunPenh" panose="01010101010101010101" pitchFamily="2" charset="0"/>
              </a:rPr>
              <a:t>font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DaunPenh" panose="01010101010101010101" pitchFamily="2" charset="0"/>
              </a:rPr>
              <a:t> must be Arial</a:t>
            </a:r>
            <a:endParaRPr lang="fr-FR" sz="1600" dirty="0">
              <a:solidFill>
                <a:schemeClr val="tx1"/>
              </a:solidFill>
              <a:ea typeface="Calibri" panose="020F0502020204030204" pitchFamily="34" charset="0"/>
              <a:cs typeface="DaunPenh" panose="01010101010101010101" pitchFamily="2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25630" y="2427770"/>
            <a:ext cx="869787" cy="3395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2957061" y="754663"/>
            <a:ext cx="1847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>
                <a:latin typeface="Arial" panose="020B0604020202020204" pitchFamily="34" charset="0"/>
              </a:rPr>
              <a:t/>
            </a:r>
            <a:br>
              <a:rPr lang="fr-FR">
                <a:latin typeface="Arial" panose="020B0604020202020204" pitchFamily="34" charset="0"/>
              </a:rPr>
            </a:br>
            <a:endParaRPr lang="fr-FR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latin typeface="Arial" panose="020B0604020202020204" pitchFamily="34" charset="0"/>
            </a:endParaRP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957061" y="754663"/>
            <a:ext cx="1847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>
                <a:latin typeface="Arial" panose="020B0604020202020204" pitchFamily="34" charset="0"/>
              </a:rPr>
              <a:t/>
            </a:r>
            <a:br>
              <a:rPr lang="fr-FR">
                <a:latin typeface="Arial" panose="020B0604020202020204" pitchFamily="34" charset="0"/>
              </a:rPr>
            </a:br>
            <a:endParaRPr lang="fr-FR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latin typeface="Arial" panose="020B0604020202020204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21869" y="4708462"/>
            <a:ext cx="1235170" cy="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779000" y="1402121"/>
            <a:ext cx="13172" cy="1334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729701" y="6422132"/>
            <a:ext cx="567055" cy="4191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0601" y="8521363"/>
            <a:ext cx="10958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How to set </a:t>
            </a:r>
            <a:r>
              <a:rPr lang="fr-FR" dirty="0" err="1"/>
              <a:t>colors</a:t>
            </a:r>
            <a:r>
              <a:rPr lang="fr-FR" dirty="0"/>
              <a:t> : https://www.w3schools.com/css/css_howto.asp</a:t>
            </a:r>
          </a:p>
          <a:p>
            <a:r>
              <a:rPr lang="fr-FR" dirty="0"/>
              <a:t>-    How to use CSS font-</a:t>
            </a:r>
            <a:r>
              <a:rPr lang="fr-FR" dirty="0" err="1"/>
              <a:t>family</a:t>
            </a:r>
            <a:r>
              <a:rPr lang="fr-FR" dirty="0"/>
              <a:t> </a:t>
            </a:r>
            <a:r>
              <a:rPr lang="fr-FR" dirty="0" err="1"/>
              <a:t>Property</a:t>
            </a:r>
            <a:r>
              <a:rPr lang="fr-FR" dirty="0"/>
              <a:t>: https://www.w3schools.com/cssref/pr_font_font-family.php</a:t>
            </a:r>
          </a:p>
          <a:p>
            <a:r>
              <a:rPr lang="fr-FR" dirty="0"/>
              <a:t>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4469" y="8019687"/>
            <a:ext cx="233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TO HELP YOU !!</a:t>
            </a:r>
          </a:p>
        </p:txBody>
      </p:sp>
      <p:sp>
        <p:nvSpPr>
          <p:cNvPr id="20" name="Text Box 5"/>
          <p:cNvSpPr txBox="1"/>
          <p:nvPr/>
        </p:nvSpPr>
        <p:spPr>
          <a:xfrm>
            <a:off x="4878101" y="1598772"/>
            <a:ext cx="3935573" cy="4832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solidFill>
                  <a:schemeClr val="tx1"/>
                </a:solidFill>
                <a:ea typeface="Calibri" panose="020F0502020204030204" pitchFamily="34" charset="0"/>
                <a:cs typeface="DaunPenh" panose="01010101010101010101" pitchFamily="2" charset="0"/>
              </a:rPr>
              <a:t>The main </a:t>
            </a:r>
            <a:r>
              <a:rPr lang="fr-FR" sz="1600" dirty="0" err="1">
                <a:solidFill>
                  <a:schemeClr val="tx1"/>
                </a:solidFill>
                <a:ea typeface="Calibri" panose="020F0502020204030204" pitchFamily="34" charset="0"/>
                <a:cs typeface="DaunPenh" panose="01010101010101010101" pitchFamily="2" charset="0"/>
              </a:rPr>
              <a:t>title</a:t>
            </a:r>
            <a:r>
              <a:rPr lang="fr-FR" sz="1600" dirty="0">
                <a:solidFill>
                  <a:schemeClr val="tx1"/>
                </a:solidFill>
                <a:ea typeface="Calibri" panose="020F0502020204030204" pitchFamily="34" charset="0"/>
                <a:cs typeface="DaunPenh" panose="01010101010101010101" pitchFamily="2" charset="0"/>
              </a:rPr>
              <a:t> must </a:t>
            </a:r>
            <a:r>
              <a:rPr lang="fr-FR" sz="1600" dirty="0" err="1">
                <a:solidFill>
                  <a:schemeClr val="tx1"/>
                </a:solidFill>
                <a:ea typeface="Calibri" panose="020F0502020204030204" pitchFamily="34" charset="0"/>
                <a:cs typeface="DaunPenh" panose="01010101010101010101" pitchFamily="2" charset="0"/>
              </a:rPr>
              <a:t>be</a:t>
            </a:r>
            <a:r>
              <a:rPr lang="fr-FR" sz="1600" dirty="0">
                <a:solidFill>
                  <a:schemeClr val="tx1"/>
                </a:solidFill>
                <a:ea typeface="Calibri" panose="020F0502020204030204" pitchFamily="34" charset="0"/>
                <a:cs typeface="DaunPenh" panose="01010101010101010101" pitchFamily="2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ea typeface="Calibri" panose="020F0502020204030204" pitchFamily="34" charset="0"/>
                <a:cs typeface="DaunPenh" panose="01010101010101010101" pitchFamily="2" charset="0"/>
              </a:rPr>
              <a:t>centered</a:t>
            </a:r>
            <a:r>
              <a:rPr lang="fr-FR" sz="1600" dirty="0">
                <a:solidFill>
                  <a:schemeClr val="tx1"/>
                </a:solidFill>
                <a:ea typeface="Calibri" panose="020F0502020204030204" pitchFamily="34" charset="0"/>
                <a:cs typeface="DaunPenh" panose="01010101010101010101" pitchFamily="2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ea typeface="Calibri" panose="020F0502020204030204" pitchFamily="34" charset="0"/>
                <a:cs typeface="DaunPenh" panose="01010101010101010101" pitchFamily="2" charset="0"/>
              </a:rPr>
              <a:t>with</a:t>
            </a:r>
            <a:r>
              <a:rPr lang="fr-FR" sz="1600" dirty="0">
                <a:solidFill>
                  <a:schemeClr val="tx1"/>
                </a:solidFill>
                <a:ea typeface="Calibri" panose="020F0502020204030204" pitchFamily="34" charset="0"/>
                <a:cs typeface="DaunPenh" panose="01010101010101010101" pitchFamily="2" charset="0"/>
              </a:rPr>
              <a:t> a big size and </a:t>
            </a:r>
            <a:r>
              <a:rPr lang="fr-FR" sz="1600" b="1" dirty="0" err="1">
                <a:solidFill>
                  <a:schemeClr val="tx1"/>
                </a:solidFill>
                <a:ea typeface="Calibri" panose="020F0502020204030204" pitchFamily="34" charset="0"/>
                <a:cs typeface="DaunPenh" panose="01010101010101010101" pitchFamily="2" charset="0"/>
              </a:rPr>
              <a:t>bold</a:t>
            </a:r>
            <a:endParaRPr lang="fr-FR" sz="1600" b="1" dirty="0">
              <a:solidFill>
                <a:schemeClr val="tx1"/>
              </a:solidFill>
              <a:ea typeface="Calibri" panose="020F0502020204030204" pitchFamily="34" charset="0"/>
              <a:cs typeface="DaunPenh" panose="01010101010101010101" pitchFamily="2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05367" y="1933804"/>
            <a:ext cx="12504" cy="866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65310" y="2475476"/>
            <a:ext cx="1964116" cy="3673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414458" y="6859524"/>
            <a:ext cx="1235170" cy="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D49F7F2-394C-4D9E-9193-61328E83EE9E}"/>
              </a:ext>
            </a:extLst>
          </p:cNvPr>
          <p:cNvSpPr txBox="1"/>
          <p:nvPr/>
        </p:nvSpPr>
        <p:spPr>
          <a:xfrm>
            <a:off x="178304" y="158955"/>
            <a:ext cx="25562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Use </a:t>
            </a:r>
            <a:r>
              <a:rPr lang="fr-FR" sz="2000" dirty="0" err="1"/>
              <a:t>external</a:t>
            </a:r>
            <a:r>
              <a:rPr lang="fr-FR" sz="2000" dirty="0"/>
              <a:t> </a:t>
            </a:r>
            <a:r>
              <a:rPr lang="fr-FR" sz="2000" dirty="0" err="1"/>
              <a:t>method</a:t>
            </a:r>
            <a:r>
              <a:rPr lang="fr-FR" sz="2000" dirty="0"/>
              <a:t> : </a:t>
            </a:r>
          </a:p>
          <a:p>
            <a:r>
              <a:rPr lang="fr-FR" sz="2000" dirty="0"/>
              <a:t>- 1 HTML file</a:t>
            </a:r>
          </a:p>
          <a:p>
            <a:r>
              <a:rPr lang="fr-FR" sz="2000" dirty="0"/>
              <a:t>- 1 CSS file</a:t>
            </a:r>
          </a:p>
        </p:txBody>
      </p:sp>
    </p:spTree>
    <p:extLst>
      <p:ext uri="{BB962C8B-B14F-4D97-AF65-F5344CB8AC3E}">
        <p14:creationId xmlns:p14="http://schemas.microsoft.com/office/powerpoint/2010/main" val="382538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122B66-77FA-EE55-D4C5-528CC5E22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2977986"/>
            <a:ext cx="12179926" cy="63884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971817-DF62-883B-27C9-F21932B5AB3B}"/>
              </a:ext>
            </a:extLst>
          </p:cNvPr>
          <p:cNvSpPr txBox="1"/>
          <p:nvPr/>
        </p:nvSpPr>
        <p:spPr>
          <a:xfrm>
            <a:off x="3683000" y="641186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what we expected</a:t>
            </a:r>
          </a:p>
        </p:txBody>
      </p:sp>
    </p:spTree>
    <p:extLst>
      <p:ext uri="{BB962C8B-B14F-4D97-AF65-F5344CB8AC3E}">
        <p14:creationId xmlns:p14="http://schemas.microsoft.com/office/powerpoint/2010/main" val="296225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86</Words>
  <Application>Microsoft Office PowerPoint</Application>
  <PresentationFormat>Custom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DaunPenh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chhorrina.thin</cp:lastModifiedBy>
  <cp:revision>25</cp:revision>
  <dcterms:created xsi:type="dcterms:W3CDTF">2015-03-04T06:03:05Z</dcterms:created>
  <dcterms:modified xsi:type="dcterms:W3CDTF">2024-07-24T04:49:40Z</dcterms:modified>
</cp:coreProperties>
</file>