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chhorrina.thin</cp:lastModifiedBy>
  <cp:revision>14</cp:revision>
  <dcterms:created xsi:type="dcterms:W3CDTF">2022-05-07T12:33:37Z</dcterms:created>
  <dcterms:modified xsi:type="dcterms:W3CDTF">2024-07-24T04:41:03Z</dcterms:modified>
</cp:coreProperties>
</file>