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8" r:id="rId28"/>
    <p:sldId id="283" r:id="rId29"/>
    <p:sldId id="284" r:id="rId30"/>
    <p:sldId id="285"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hhotu777@gmail.com" initials="a" lastIdx="1" clrIdx="0">
    <p:extLst>
      <p:ext uri="{19B8F6BF-5375-455C-9EA6-DF929625EA0E}">
        <p15:presenceInfo xmlns:p15="http://schemas.microsoft.com/office/powerpoint/2012/main" userId="e967ad58fe8801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C75A85-F48D-4A34-836E-A3B817C5AD47}" type="doc">
      <dgm:prSet loTypeId="urn:microsoft.com/office/officeart/2008/layout/VerticalCircleList" loCatId="list" qsTypeId="urn:microsoft.com/office/officeart/2005/8/quickstyle/3d3" qsCatId="3D" csTypeId="urn:microsoft.com/office/officeart/2005/8/colors/accent1_2" csCatId="accent1" phldr="1"/>
      <dgm:spPr/>
      <dgm:t>
        <a:bodyPr/>
        <a:lstStyle/>
        <a:p>
          <a:endParaRPr lang="en-IN"/>
        </a:p>
      </dgm:t>
    </dgm:pt>
    <dgm:pt modelId="{DF62BE0D-D81D-4A32-A9C2-0CE6A15C1EE1}">
      <dgm:prSet phldrT="[Text]" custT="1"/>
      <dgm:spPr/>
      <dgm:t>
        <a:bodyPr/>
        <a:lstStyle/>
        <a:p>
          <a:r>
            <a:rPr lang="en-US" sz="3500" dirty="0"/>
            <a:t>Outline</a:t>
          </a:r>
          <a:endParaRPr lang="en-IN" sz="3500" dirty="0"/>
        </a:p>
      </dgm:t>
    </dgm:pt>
    <dgm:pt modelId="{4DA7B88B-5654-4DA7-90B0-C882456AE709}" type="parTrans" cxnId="{24FC7F09-AB3F-4A5C-A702-8DBF9222B6FD}">
      <dgm:prSet/>
      <dgm:spPr/>
      <dgm:t>
        <a:bodyPr/>
        <a:lstStyle/>
        <a:p>
          <a:endParaRPr lang="en-IN"/>
        </a:p>
      </dgm:t>
    </dgm:pt>
    <dgm:pt modelId="{48BBE6FD-D600-4BDC-9C69-BC034306A46E}" type="sibTrans" cxnId="{24FC7F09-AB3F-4A5C-A702-8DBF9222B6FD}">
      <dgm:prSet/>
      <dgm:spPr/>
      <dgm:t>
        <a:bodyPr/>
        <a:lstStyle/>
        <a:p>
          <a:endParaRPr lang="en-IN"/>
        </a:p>
      </dgm:t>
    </dgm:pt>
    <dgm:pt modelId="{7B3F273E-1F84-4E6F-BCF0-FA3EED90B884}" type="pres">
      <dgm:prSet presAssocID="{80C75A85-F48D-4A34-836E-A3B817C5AD47}" presName="Name0" presStyleCnt="0">
        <dgm:presLayoutVars>
          <dgm:dir/>
        </dgm:presLayoutVars>
      </dgm:prSet>
      <dgm:spPr/>
    </dgm:pt>
    <dgm:pt modelId="{4022FB51-4849-414A-9DF3-D471BCC6A21A}" type="pres">
      <dgm:prSet presAssocID="{DF62BE0D-D81D-4A32-A9C2-0CE6A15C1EE1}" presName="noChildren" presStyleCnt="0"/>
      <dgm:spPr/>
    </dgm:pt>
    <dgm:pt modelId="{76F9FFA0-EFF0-4D68-88EF-68B7664AC978}" type="pres">
      <dgm:prSet presAssocID="{DF62BE0D-D81D-4A32-A9C2-0CE6A15C1EE1}" presName="gap" presStyleCnt="0"/>
      <dgm:spPr/>
    </dgm:pt>
    <dgm:pt modelId="{82A67252-7202-4AE8-AC45-BB0AA45FA1DD}" type="pres">
      <dgm:prSet presAssocID="{DF62BE0D-D81D-4A32-A9C2-0CE6A15C1EE1}" presName="medCircle2" presStyleLbl="vennNode1" presStyleIdx="0" presStyleCnt="1" custLinFactX="-71793" custLinFactNeighborX="-100000" custLinFactNeighborY="-1848"/>
      <dgm:spPr/>
    </dgm:pt>
    <dgm:pt modelId="{6F78233D-E1E8-491B-8463-708B73B93EFE}" type="pres">
      <dgm:prSet presAssocID="{DF62BE0D-D81D-4A32-A9C2-0CE6A15C1EE1}" presName="txLvlOnly1" presStyleLbl="revTx" presStyleIdx="0" presStyleCnt="1" custScaleX="155450" custLinFactNeighborX="25448" custLinFactNeighborY="-924"/>
      <dgm:spPr/>
    </dgm:pt>
  </dgm:ptLst>
  <dgm:cxnLst>
    <dgm:cxn modelId="{24FC7F09-AB3F-4A5C-A702-8DBF9222B6FD}" srcId="{80C75A85-F48D-4A34-836E-A3B817C5AD47}" destId="{DF62BE0D-D81D-4A32-A9C2-0CE6A15C1EE1}" srcOrd="0" destOrd="0" parTransId="{4DA7B88B-5654-4DA7-90B0-C882456AE709}" sibTransId="{48BBE6FD-D600-4BDC-9C69-BC034306A46E}"/>
    <dgm:cxn modelId="{DD1CF61C-6B01-4AB3-9782-9257B492EDD3}" type="presOf" srcId="{DF62BE0D-D81D-4A32-A9C2-0CE6A15C1EE1}" destId="{6F78233D-E1E8-491B-8463-708B73B93EFE}" srcOrd="0" destOrd="0" presId="urn:microsoft.com/office/officeart/2008/layout/VerticalCircleList"/>
    <dgm:cxn modelId="{44914732-5CE7-478F-AE23-7CB3E208889E}" type="presOf" srcId="{80C75A85-F48D-4A34-836E-A3B817C5AD47}" destId="{7B3F273E-1F84-4E6F-BCF0-FA3EED90B884}" srcOrd="0" destOrd="0" presId="urn:microsoft.com/office/officeart/2008/layout/VerticalCircleList"/>
    <dgm:cxn modelId="{B22CA7FD-7F5E-4181-8A72-7551D1581779}" type="presParOf" srcId="{7B3F273E-1F84-4E6F-BCF0-FA3EED90B884}" destId="{4022FB51-4849-414A-9DF3-D471BCC6A21A}" srcOrd="0" destOrd="0" presId="urn:microsoft.com/office/officeart/2008/layout/VerticalCircleList"/>
    <dgm:cxn modelId="{AABB4642-B66D-44A1-BDF8-8B98DBD25713}" type="presParOf" srcId="{4022FB51-4849-414A-9DF3-D471BCC6A21A}" destId="{76F9FFA0-EFF0-4D68-88EF-68B7664AC978}" srcOrd="0" destOrd="0" presId="urn:microsoft.com/office/officeart/2008/layout/VerticalCircleList"/>
    <dgm:cxn modelId="{1BE78C13-C1B4-44F8-A09C-579DD08C71D0}" type="presParOf" srcId="{4022FB51-4849-414A-9DF3-D471BCC6A21A}" destId="{82A67252-7202-4AE8-AC45-BB0AA45FA1DD}" srcOrd="1" destOrd="0" presId="urn:microsoft.com/office/officeart/2008/layout/VerticalCircleList"/>
    <dgm:cxn modelId="{EC60F011-E5EC-4ED4-8A8D-53DAAFAB4AF8}" type="presParOf" srcId="{4022FB51-4849-414A-9DF3-D471BCC6A21A}" destId="{6F78233D-E1E8-491B-8463-708B73B93EFE}"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4440B4-E9F2-4AF0-B2B2-129158A94B0A}"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CE9CCEE0-7EA8-4382-A0BD-5C3C5FC22DFD}">
      <dgm:prSet custT="1"/>
      <dgm:spPr/>
      <dgm:t>
        <a:bodyPr/>
        <a:lstStyle/>
        <a:p>
          <a:r>
            <a:rPr lang="en-IN" sz="3500" b="0" i="0" dirty="0"/>
            <a:t>Types of supervised learning</a:t>
          </a:r>
          <a:endParaRPr lang="en-IN" sz="3500" dirty="0"/>
        </a:p>
      </dgm:t>
    </dgm:pt>
    <dgm:pt modelId="{6EBB6C45-7EAA-4FF3-B793-A813D1190E59}" type="parTrans" cxnId="{1415E95B-3E77-47B1-A2B5-988931DC2D86}">
      <dgm:prSet/>
      <dgm:spPr/>
      <dgm:t>
        <a:bodyPr/>
        <a:lstStyle/>
        <a:p>
          <a:endParaRPr lang="en-IN"/>
        </a:p>
      </dgm:t>
    </dgm:pt>
    <dgm:pt modelId="{E30CB0C0-CA17-4DBA-B547-E1A752E709CF}" type="sibTrans" cxnId="{1415E95B-3E77-47B1-A2B5-988931DC2D86}">
      <dgm:prSet/>
      <dgm:spPr/>
      <dgm:t>
        <a:bodyPr/>
        <a:lstStyle/>
        <a:p>
          <a:endParaRPr lang="en-IN"/>
        </a:p>
      </dgm:t>
    </dgm:pt>
    <dgm:pt modelId="{A0387066-8181-4411-AD9D-E9F5F99E325A}" type="pres">
      <dgm:prSet presAssocID="{7B4440B4-E9F2-4AF0-B2B2-129158A94B0A}" presName="linear" presStyleCnt="0">
        <dgm:presLayoutVars>
          <dgm:animLvl val="lvl"/>
          <dgm:resizeHandles val="exact"/>
        </dgm:presLayoutVars>
      </dgm:prSet>
      <dgm:spPr/>
    </dgm:pt>
    <dgm:pt modelId="{E038AC86-32FE-48D0-9165-C2DB5AD80906}" type="pres">
      <dgm:prSet presAssocID="{CE9CCEE0-7EA8-4382-A0BD-5C3C5FC22DFD}" presName="parentText" presStyleLbl="node1" presStyleIdx="0" presStyleCnt="1" custScaleY="98724">
        <dgm:presLayoutVars>
          <dgm:chMax val="0"/>
          <dgm:bulletEnabled val="1"/>
        </dgm:presLayoutVars>
      </dgm:prSet>
      <dgm:spPr/>
    </dgm:pt>
  </dgm:ptLst>
  <dgm:cxnLst>
    <dgm:cxn modelId="{54098737-8206-42B7-88D1-569640159F34}" type="presOf" srcId="{7B4440B4-E9F2-4AF0-B2B2-129158A94B0A}" destId="{A0387066-8181-4411-AD9D-E9F5F99E325A}" srcOrd="0" destOrd="0" presId="urn:microsoft.com/office/officeart/2005/8/layout/vList2"/>
    <dgm:cxn modelId="{1415E95B-3E77-47B1-A2B5-988931DC2D86}" srcId="{7B4440B4-E9F2-4AF0-B2B2-129158A94B0A}" destId="{CE9CCEE0-7EA8-4382-A0BD-5C3C5FC22DFD}" srcOrd="0" destOrd="0" parTransId="{6EBB6C45-7EAA-4FF3-B793-A813D1190E59}" sibTransId="{E30CB0C0-CA17-4DBA-B547-E1A752E709CF}"/>
    <dgm:cxn modelId="{A47B81E5-47AE-4620-8AC6-760248A17359}" type="presOf" srcId="{CE9CCEE0-7EA8-4382-A0BD-5C3C5FC22DFD}" destId="{E038AC86-32FE-48D0-9165-C2DB5AD80906}" srcOrd="0" destOrd="0" presId="urn:microsoft.com/office/officeart/2005/8/layout/vList2"/>
    <dgm:cxn modelId="{2C01D70E-D9BC-48D8-9EBF-66BF112DBE76}" type="presParOf" srcId="{A0387066-8181-4411-AD9D-E9F5F99E325A}" destId="{E038AC86-32FE-48D0-9165-C2DB5AD8090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793074B-A087-4754-BBAC-B353E080E20D}"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594925AC-0E7B-46A7-8BD1-1728F492CB58}">
      <dgm:prSet custT="1"/>
      <dgm:spPr/>
      <dgm:t>
        <a:bodyPr/>
        <a:lstStyle/>
        <a:p>
          <a:r>
            <a:rPr lang="en-US" sz="3500" dirty="0"/>
            <a:t>1. Linear Regression</a:t>
          </a:r>
          <a:endParaRPr lang="en-IN" sz="3500" dirty="0"/>
        </a:p>
      </dgm:t>
    </dgm:pt>
    <dgm:pt modelId="{10CDE3EB-4A83-4A3B-BBF2-657A18B29F8A}" type="parTrans" cxnId="{17BB16B6-E4A4-4C15-ACF5-FFDEF9E9A55F}">
      <dgm:prSet/>
      <dgm:spPr/>
      <dgm:t>
        <a:bodyPr/>
        <a:lstStyle/>
        <a:p>
          <a:endParaRPr lang="en-IN"/>
        </a:p>
      </dgm:t>
    </dgm:pt>
    <dgm:pt modelId="{FA7CD6F5-4D9D-4846-BC06-CD8B83B99744}" type="sibTrans" cxnId="{17BB16B6-E4A4-4C15-ACF5-FFDEF9E9A55F}">
      <dgm:prSet/>
      <dgm:spPr/>
      <dgm:t>
        <a:bodyPr/>
        <a:lstStyle/>
        <a:p>
          <a:endParaRPr lang="en-IN"/>
        </a:p>
      </dgm:t>
    </dgm:pt>
    <dgm:pt modelId="{C4E9948B-2D27-47EF-866D-C4963CAD5898}" type="pres">
      <dgm:prSet presAssocID="{9793074B-A087-4754-BBAC-B353E080E20D}" presName="linear" presStyleCnt="0">
        <dgm:presLayoutVars>
          <dgm:animLvl val="lvl"/>
          <dgm:resizeHandles val="exact"/>
        </dgm:presLayoutVars>
      </dgm:prSet>
      <dgm:spPr/>
    </dgm:pt>
    <dgm:pt modelId="{ECF93883-472B-4C8C-A350-B0CF7B2F52A5}" type="pres">
      <dgm:prSet presAssocID="{594925AC-0E7B-46A7-8BD1-1728F492CB58}" presName="parentText" presStyleLbl="node1" presStyleIdx="0" presStyleCnt="1" custScaleY="66806">
        <dgm:presLayoutVars>
          <dgm:chMax val="0"/>
          <dgm:bulletEnabled val="1"/>
        </dgm:presLayoutVars>
      </dgm:prSet>
      <dgm:spPr/>
    </dgm:pt>
  </dgm:ptLst>
  <dgm:cxnLst>
    <dgm:cxn modelId="{B0A7733D-8946-4B3B-92A0-97C6242460DA}" type="presOf" srcId="{594925AC-0E7B-46A7-8BD1-1728F492CB58}" destId="{ECF93883-472B-4C8C-A350-B0CF7B2F52A5}" srcOrd="0" destOrd="0" presId="urn:microsoft.com/office/officeart/2005/8/layout/vList2"/>
    <dgm:cxn modelId="{17BB16B6-E4A4-4C15-ACF5-FFDEF9E9A55F}" srcId="{9793074B-A087-4754-BBAC-B353E080E20D}" destId="{594925AC-0E7B-46A7-8BD1-1728F492CB58}" srcOrd="0" destOrd="0" parTransId="{10CDE3EB-4A83-4A3B-BBF2-657A18B29F8A}" sibTransId="{FA7CD6F5-4D9D-4846-BC06-CD8B83B99744}"/>
    <dgm:cxn modelId="{F602D8D4-14D3-4148-BCF7-9EC94D4EBE50}" type="presOf" srcId="{9793074B-A087-4754-BBAC-B353E080E20D}" destId="{C4E9948B-2D27-47EF-866D-C4963CAD5898}" srcOrd="0" destOrd="0" presId="urn:microsoft.com/office/officeart/2005/8/layout/vList2"/>
    <dgm:cxn modelId="{D43AAA97-049E-4058-9D44-09A49B787748}" type="presParOf" srcId="{C4E9948B-2D27-47EF-866D-C4963CAD5898}" destId="{ECF93883-472B-4C8C-A350-B0CF7B2F52A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64A63F6-2B50-46AC-994A-7EEFB6AE51B6}"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D7B7F8F0-CFEA-4A6A-9324-7B8F8F21BE22}">
      <dgm:prSet custT="1"/>
      <dgm:spPr/>
      <dgm:t>
        <a:bodyPr/>
        <a:lstStyle/>
        <a:p>
          <a:r>
            <a:rPr lang="en-US" sz="3500" dirty="0"/>
            <a:t>Contd.</a:t>
          </a:r>
          <a:endParaRPr lang="en-IN" sz="3500" dirty="0"/>
        </a:p>
      </dgm:t>
    </dgm:pt>
    <dgm:pt modelId="{8BA8368B-0151-482E-99AB-A430D650EC76}" type="parTrans" cxnId="{28921836-BDE4-4CBD-A9D4-F6E3A5901DA1}">
      <dgm:prSet/>
      <dgm:spPr/>
      <dgm:t>
        <a:bodyPr/>
        <a:lstStyle/>
        <a:p>
          <a:endParaRPr lang="en-IN"/>
        </a:p>
      </dgm:t>
    </dgm:pt>
    <dgm:pt modelId="{2C69A596-1FB8-4C93-A6D2-B4FAB5090AFE}" type="sibTrans" cxnId="{28921836-BDE4-4CBD-A9D4-F6E3A5901DA1}">
      <dgm:prSet/>
      <dgm:spPr/>
      <dgm:t>
        <a:bodyPr/>
        <a:lstStyle/>
        <a:p>
          <a:endParaRPr lang="en-IN"/>
        </a:p>
      </dgm:t>
    </dgm:pt>
    <dgm:pt modelId="{F084A313-904D-4954-8ECB-425936A3A651}" type="pres">
      <dgm:prSet presAssocID="{464A63F6-2B50-46AC-994A-7EEFB6AE51B6}" presName="linear" presStyleCnt="0">
        <dgm:presLayoutVars>
          <dgm:animLvl val="lvl"/>
          <dgm:resizeHandles val="exact"/>
        </dgm:presLayoutVars>
      </dgm:prSet>
      <dgm:spPr/>
    </dgm:pt>
    <dgm:pt modelId="{FA24206E-9E95-43D7-8FA9-D754169A0781}" type="pres">
      <dgm:prSet presAssocID="{D7B7F8F0-CFEA-4A6A-9324-7B8F8F21BE22}" presName="parentText" presStyleLbl="node1" presStyleIdx="0" presStyleCnt="1" custScaleY="80067">
        <dgm:presLayoutVars>
          <dgm:chMax val="0"/>
          <dgm:bulletEnabled val="1"/>
        </dgm:presLayoutVars>
      </dgm:prSet>
      <dgm:spPr/>
    </dgm:pt>
  </dgm:ptLst>
  <dgm:cxnLst>
    <dgm:cxn modelId="{28921836-BDE4-4CBD-A9D4-F6E3A5901DA1}" srcId="{464A63F6-2B50-46AC-994A-7EEFB6AE51B6}" destId="{D7B7F8F0-CFEA-4A6A-9324-7B8F8F21BE22}" srcOrd="0" destOrd="0" parTransId="{8BA8368B-0151-482E-99AB-A430D650EC76}" sibTransId="{2C69A596-1FB8-4C93-A6D2-B4FAB5090AFE}"/>
    <dgm:cxn modelId="{D4BC5348-7C82-4C8F-8F5D-AF401E7B3B33}" type="presOf" srcId="{D7B7F8F0-CFEA-4A6A-9324-7B8F8F21BE22}" destId="{FA24206E-9E95-43D7-8FA9-D754169A0781}" srcOrd="0" destOrd="0" presId="urn:microsoft.com/office/officeart/2005/8/layout/vList2"/>
    <dgm:cxn modelId="{63E95ED2-FEBA-4591-A04C-1407E36B9619}" type="presOf" srcId="{464A63F6-2B50-46AC-994A-7EEFB6AE51B6}" destId="{F084A313-904D-4954-8ECB-425936A3A651}" srcOrd="0" destOrd="0" presId="urn:microsoft.com/office/officeart/2005/8/layout/vList2"/>
    <dgm:cxn modelId="{D3173CB7-DA9C-4F87-A8B4-B502B7A0E52E}" type="presParOf" srcId="{F084A313-904D-4954-8ECB-425936A3A651}" destId="{FA24206E-9E95-43D7-8FA9-D754169A078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D943968-3C55-4EE1-898B-C63A8FBFE8F7}"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8B8413D5-8243-4830-A5A7-BBCECE0E6B55}">
      <dgm:prSet custT="1"/>
      <dgm:spPr/>
      <dgm:t>
        <a:bodyPr/>
        <a:lstStyle/>
        <a:p>
          <a:r>
            <a:rPr lang="en-US" sz="3500" dirty="0"/>
            <a:t>Cost function in linear regression</a:t>
          </a:r>
          <a:endParaRPr lang="en-IN" sz="3500" dirty="0"/>
        </a:p>
      </dgm:t>
    </dgm:pt>
    <dgm:pt modelId="{DB696CCE-7726-49D0-8007-A6D74B2EDC4B}" type="parTrans" cxnId="{BE356021-86C7-4669-B798-55B81FEEFD74}">
      <dgm:prSet/>
      <dgm:spPr/>
      <dgm:t>
        <a:bodyPr/>
        <a:lstStyle/>
        <a:p>
          <a:endParaRPr lang="en-IN"/>
        </a:p>
      </dgm:t>
    </dgm:pt>
    <dgm:pt modelId="{56901FB8-0F6B-4799-8E4F-B4B02ECA5EE4}" type="sibTrans" cxnId="{BE356021-86C7-4669-B798-55B81FEEFD74}">
      <dgm:prSet/>
      <dgm:spPr/>
      <dgm:t>
        <a:bodyPr/>
        <a:lstStyle/>
        <a:p>
          <a:endParaRPr lang="en-IN"/>
        </a:p>
      </dgm:t>
    </dgm:pt>
    <dgm:pt modelId="{3FD04A1E-E6E1-4487-9CBC-F9C821946329}" type="pres">
      <dgm:prSet presAssocID="{DD943968-3C55-4EE1-898B-C63A8FBFE8F7}" presName="linear" presStyleCnt="0">
        <dgm:presLayoutVars>
          <dgm:animLvl val="lvl"/>
          <dgm:resizeHandles val="exact"/>
        </dgm:presLayoutVars>
      </dgm:prSet>
      <dgm:spPr/>
    </dgm:pt>
    <dgm:pt modelId="{CF9EE09D-32CE-4CC3-B64E-BF61E3F835F8}" type="pres">
      <dgm:prSet presAssocID="{8B8413D5-8243-4830-A5A7-BBCECE0E6B55}" presName="parentText" presStyleLbl="node1" presStyleIdx="0" presStyleCnt="1" custScaleY="74060" custLinFactNeighborY="-680">
        <dgm:presLayoutVars>
          <dgm:chMax val="0"/>
          <dgm:bulletEnabled val="1"/>
        </dgm:presLayoutVars>
      </dgm:prSet>
      <dgm:spPr/>
    </dgm:pt>
  </dgm:ptLst>
  <dgm:cxnLst>
    <dgm:cxn modelId="{BE356021-86C7-4669-B798-55B81FEEFD74}" srcId="{DD943968-3C55-4EE1-898B-C63A8FBFE8F7}" destId="{8B8413D5-8243-4830-A5A7-BBCECE0E6B55}" srcOrd="0" destOrd="0" parTransId="{DB696CCE-7726-49D0-8007-A6D74B2EDC4B}" sibTransId="{56901FB8-0F6B-4799-8E4F-B4B02ECA5EE4}"/>
    <dgm:cxn modelId="{3DC342F6-D20F-4225-BEA1-AD800A404FB1}" type="presOf" srcId="{DD943968-3C55-4EE1-898B-C63A8FBFE8F7}" destId="{3FD04A1E-E6E1-4487-9CBC-F9C821946329}" srcOrd="0" destOrd="0" presId="urn:microsoft.com/office/officeart/2005/8/layout/vList2"/>
    <dgm:cxn modelId="{F265ABF8-295B-4923-93A6-A8BBEFB57678}" type="presOf" srcId="{8B8413D5-8243-4830-A5A7-BBCECE0E6B55}" destId="{CF9EE09D-32CE-4CC3-B64E-BF61E3F835F8}" srcOrd="0" destOrd="0" presId="urn:microsoft.com/office/officeart/2005/8/layout/vList2"/>
    <dgm:cxn modelId="{7360A06D-1453-4AFD-AFC7-676F9AB27A38}" type="presParOf" srcId="{3FD04A1E-E6E1-4487-9CBC-F9C821946329}" destId="{CF9EE09D-32CE-4CC3-B64E-BF61E3F835F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EF2E06C-9FD6-4FCF-95E3-BC26F7D3C71F}"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AA8B8203-E3BD-432C-A557-E0B7259D9E97}">
      <dgm:prSet custT="1"/>
      <dgm:spPr/>
      <dgm:t>
        <a:bodyPr/>
        <a:lstStyle/>
        <a:p>
          <a:r>
            <a:rPr lang="en-US" sz="3500" dirty="0"/>
            <a:t>Contd.</a:t>
          </a:r>
          <a:endParaRPr lang="en-IN" sz="3500" dirty="0"/>
        </a:p>
      </dgm:t>
    </dgm:pt>
    <dgm:pt modelId="{1436DEA8-B0E5-4302-9316-8A3589A65A6B}" type="parTrans" cxnId="{5259F2BF-F325-44B4-BE72-A829C92E300E}">
      <dgm:prSet/>
      <dgm:spPr/>
      <dgm:t>
        <a:bodyPr/>
        <a:lstStyle/>
        <a:p>
          <a:endParaRPr lang="en-IN"/>
        </a:p>
      </dgm:t>
    </dgm:pt>
    <dgm:pt modelId="{9296BD63-AE3E-4196-B760-6E6BE7147A33}" type="sibTrans" cxnId="{5259F2BF-F325-44B4-BE72-A829C92E300E}">
      <dgm:prSet/>
      <dgm:spPr/>
      <dgm:t>
        <a:bodyPr/>
        <a:lstStyle/>
        <a:p>
          <a:endParaRPr lang="en-IN"/>
        </a:p>
      </dgm:t>
    </dgm:pt>
    <dgm:pt modelId="{7457DCE3-5127-4096-B989-BA36E731B57E}" type="pres">
      <dgm:prSet presAssocID="{2EF2E06C-9FD6-4FCF-95E3-BC26F7D3C71F}" presName="linear" presStyleCnt="0">
        <dgm:presLayoutVars>
          <dgm:animLvl val="lvl"/>
          <dgm:resizeHandles val="exact"/>
        </dgm:presLayoutVars>
      </dgm:prSet>
      <dgm:spPr/>
    </dgm:pt>
    <dgm:pt modelId="{CC0657E0-67D3-4F53-A373-D3B1080012FB}" type="pres">
      <dgm:prSet presAssocID="{AA8B8203-E3BD-432C-A557-E0B7259D9E97}" presName="parentText" presStyleLbl="node1" presStyleIdx="0" presStyleCnt="1" custScaleY="77121">
        <dgm:presLayoutVars>
          <dgm:chMax val="0"/>
          <dgm:bulletEnabled val="1"/>
        </dgm:presLayoutVars>
      </dgm:prSet>
      <dgm:spPr/>
    </dgm:pt>
  </dgm:ptLst>
  <dgm:cxnLst>
    <dgm:cxn modelId="{BB1016B6-A0BC-4E36-B784-9E8E684D3DEB}" type="presOf" srcId="{2EF2E06C-9FD6-4FCF-95E3-BC26F7D3C71F}" destId="{7457DCE3-5127-4096-B989-BA36E731B57E}" srcOrd="0" destOrd="0" presId="urn:microsoft.com/office/officeart/2005/8/layout/vList2"/>
    <dgm:cxn modelId="{5259F2BF-F325-44B4-BE72-A829C92E300E}" srcId="{2EF2E06C-9FD6-4FCF-95E3-BC26F7D3C71F}" destId="{AA8B8203-E3BD-432C-A557-E0B7259D9E97}" srcOrd="0" destOrd="0" parTransId="{1436DEA8-B0E5-4302-9316-8A3589A65A6B}" sibTransId="{9296BD63-AE3E-4196-B760-6E6BE7147A33}"/>
    <dgm:cxn modelId="{E982C3CB-E80D-4ACC-9000-70A0444839D9}" type="presOf" srcId="{AA8B8203-E3BD-432C-A557-E0B7259D9E97}" destId="{CC0657E0-67D3-4F53-A373-D3B1080012FB}" srcOrd="0" destOrd="0" presId="urn:microsoft.com/office/officeart/2005/8/layout/vList2"/>
    <dgm:cxn modelId="{B714689A-70AA-4CBB-B40B-30471C594C81}" type="presParOf" srcId="{7457DCE3-5127-4096-B989-BA36E731B57E}" destId="{CC0657E0-67D3-4F53-A373-D3B1080012F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86B8AD4-E0AE-4E65-A7F5-865B7CCB5F7D}"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7BFBA581-6A8A-466D-80E7-D0B7FFD8E62B}">
      <dgm:prSet custT="1"/>
      <dgm:spPr/>
      <dgm:t>
        <a:bodyPr/>
        <a:lstStyle/>
        <a:p>
          <a:r>
            <a:rPr lang="en-US" sz="3500" dirty="0"/>
            <a:t>2. Logistic Regression</a:t>
          </a:r>
          <a:endParaRPr lang="en-IN" sz="3500" dirty="0"/>
        </a:p>
      </dgm:t>
    </dgm:pt>
    <dgm:pt modelId="{0BE238C1-3544-4814-8CF1-C0ACDFD95430}" type="parTrans" cxnId="{C2C4CFF1-0453-4333-9D94-1487D47124BA}">
      <dgm:prSet/>
      <dgm:spPr/>
      <dgm:t>
        <a:bodyPr/>
        <a:lstStyle/>
        <a:p>
          <a:endParaRPr lang="en-IN"/>
        </a:p>
      </dgm:t>
    </dgm:pt>
    <dgm:pt modelId="{74C49978-0170-43D8-BA49-9A4CD1861830}" type="sibTrans" cxnId="{C2C4CFF1-0453-4333-9D94-1487D47124BA}">
      <dgm:prSet/>
      <dgm:spPr/>
      <dgm:t>
        <a:bodyPr/>
        <a:lstStyle/>
        <a:p>
          <a:endParaRPr lang="en-IN"/>
        </a:p>
      </dgm:t>
    </dgm:pt>
    <dgm:pt modelId="{7B32CE5C-13EC-4899-AC86-2437DA24AE3B}" type="pres">
      <dgm:prSet presAssocID="{486B8AD4-E0AE-4E65-A7F5-865B7CCB5F7D}" presName="linear" presStyleCnt="0">
        <dgm:presLayoutVars>
          <dgm:animLvl val="lvl"/>
          <dgm:resizeHandles val="exact"/>
        </dgm:presLayoutVars>
      </dgm:prSet>
      <dgm:spPr/>
    </dgm:pt>
    <dgm:pt modelId="{33103507-5585-4F78-BF64-979BC2223F95}" type="pres">
      <dgm:prSet presAssocID="{7BFBA581-6A8A-466D-80E7-D0B7FFD8E62B}" presName="parentText" presStyleLbl="node1" presStyleIdx="0" presStyleCnt="1" custScaleY="74173">
        <dgm:presLayoutVars>
          <dgm:chMax val="0"/>
          <dgm:bulletEnabled val="1"/>
        </dgm:presLayoutVars>
      </dgm:prSet>
      <dgm:spPr/>
    </dgm:pt>
  </dgm:ptLst>
  <dgm:cxnLst>
    <dgm:cxn modelId="{644F7AAB-093D-481C-904A-197BDD3B952C}" type="presOf" srcId="{486B8AD4-E0AE-4E65-A7F5-865B7CCB5F7D}" destId="{7B32CE5C-13EC-4899-AC86-2437DA24AE3B}" srcOrd="0" destOrd="0" presId="urn:microsoft.com/office/officeart/2005/8/layout/vList2"/>
    <dgm:cxn modelId="{FA9133D6-7F55-4EB3-901B-0A7EBA31DB51}" type="presOf" srcId="{7BFBA581-6A8A-466D-80E7-D0B7FFD8E62B}" destId="{33103507-5585-4F78-BF64-979BC2223F95}" srcOrd="0" destOrd="0" presId="urn:microsoft.com/office/officeart/2005/8/layout/vList2"/>
    <dgm:cxn modelId="{C2C4CFF1-0453-4333-9D94-1487D47124BA}" srcId="{486B8AD4-E0AE-4E65-A7F5-865B7CCB5F7D}" destId="{7BFBA581-6A8A-466D-80E7-D0B7FFD8E62B}" srcOrd="0" destOrd="0" parTransId="{0BE238C1-3544-4814-8CF1-C0ACDFD95430}" sibTransId="{74C49978-0170-43D8-BA49-9A4CD1861830}"/>
    <dgm:cxn modelId="{14DF7908-A296-4820-9AB2-3771FAAAB0B9}" type="presParOf" srcId="{7B32CE5C-13EC-4899-AC86-2437DA24AE3B}" destId="{33103507-5585-4F78-BF64-979BC2223F9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2A2C0CC-CE8E-4AF7-B5B4-DE5F182B331B}"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640E8099-BBB2-4BF5-8583-5E2ECA5E29E9}">
      <dgm:prSet custT="1"/>
      <dgm:spPr/>
      <dgm:t>
        <a:bodyPr/>
        <a:lstStyle/>
        <a:p>
          <a:r>
            <a:rPr lang="en-US" sz="3500" dirty="0"/>
            <a:t>Graph of sigmoid function</a:t>
          </a:r>
          <a:endParaRPr lang="en-IN" sz="3500" dirty="0"/>
        </a:p>
      </dgm:t>
    </dgm:pt>
    <dgm:pt modelId="{04400C6D-5C90-4A74-BF8B-1E9CAF574570}" type="parTrans" cxnId="{B7196FF2-EB50-43C0-932D-0B940F06629E}">
      <dgm:prSet/>
      <dgm:spPr/>
      <dgm:t>
        <a:bodyPr/>
        <a:lstStyle/>
        <a:p>
          <a:endParaRPr lang="en-IN"/>
        </a:p>
      </dgm:t>
    </dgm:pt>
    <dgm:pt modelId="{924D0E12-EA2D-4701-87D3-B341027D4B07}" type="sibTrans" cxnId="{B7196FF2-EB50-43C0-932D-0B940F06629E}">
      <dgm:prSet/>
      <dgm:spPr/>
      <dgm:t>
        <a:bodyPr/>
        <a:lstStyle/>
        <a:p>
          <a:endParaRPr lang="en-IN"/>
        </a:p>
      </dgm:t>
    </dgm:pt>
    <dgm:pt modelId="{8261706B-310B-42A6-B1BC-090F2942A9D5}" type="pres">
      <dgm:prSet presAssocID="{42A2C0CC-CE8E-4AF7-B5B4-DE5F182B331B}" presName="linear" presStyleCnt="0">
        <dgm:presLayoutVars>
          <dgm:animLvl val="lvl"/>
          <dgm:resizeHandles val="exact"/>
        </dgm:presLayoutVars>
      </dgm:prSet>
      <dgm:spPr/>
    </dgm:pt>
    <dgm:pt modelId="{663748FA-EA76-476E-94CA-44230D871161}" type="pres">
      <dgm:prSet presAssocID="{640E8099-BBB2-4BF5-8583-5E2ECA5E29E9}" presName="parentText" presStyleLbl="node1" presStyleIdx="0" presStyleCnt="1" custScaleY="74173">
        <dgm:presLayoutVars>
          <dgm:chMax val="0"/>
          <dgm:bulletEnabled val="1"/>
        </dgm:presLayoutVars>
      </dgm:prSet>
      <dgm:spPr/>
    </dgm:pt>
  </dgm:ptLst>
  <dgm:cxnLst>
    <dgm:cxn modelId="{EFC82C22-CF7D-4A63-9647-4A0CE2F085E9}" type="presOf" srcId="{640E8099-BBB2-4BF5-8583-5E2ECA5E29E9}" destId="{663748FA-EA76-476E-94CA-44230D871161}" srcOrd="0" destOrd="0" presId="urn:microsoft.com/office/officeart/2005/8/layout/vList2"/>
    <dgm:cxn modelId="{BAD5789F-1B28-454C-A52A-7083FA8C9074}" type="presOf" srcId="{42A2C0CC-CE8E-4AF7-B5B4-DE5F182B331B}" destId="{8261706B-310B-42A6-B1BC-090F2942A9D5}" srcOrd="0" destOrd="0" presId="urn:microsoft.com/office/officeart/2005/8/layout/vList2"/>
    <dgm:cxn modelId="{B7196FF2-EB50-43C0-932D-0B940F06629E}" srcId="{42A2C0CC-CE8E-4AF7-B5B4-DE5F182B331B}" destId="{640E8099-BBB2-4BF5-8583-5E2ECA5E29E9}" srcOrd="0" destOrd="0" parTransId="{04400C6D-5C90-4A74-BF8B-1E9CAF574570}" sibTransId="{924D0E12-EA2D-4701-87D3-B341027D4B07}"/>
    <dgm:cxn modelId="{1F5D86C8-8D61-41A2-9C2E-99D831DFD44C}" type="presParOf" srcId="{8261706B-310B-42A6-B1BC-090F2942A9D5}" destId="{663748FA-EA76-476E-94CA-44230D87116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71B7C03-0C10-4C95-AC52-60A2EB678CB9}" type="doc">
      <dgm:prSet loTypeId="urn:microsoft.com/office/officeart/2005/8/layout/vList2" loCatId="list" qsTypeId="urn:microsoft.com/office/officeart/2005/8/quickstyle/3d2" qsCatId="3D" csTypeId="urn:microsoft.com/office/officeart/2005/8/colors/accent1_2" csCatId="accent1"/>
      <dgm:spPr/>
      <dgm:t>
        <a:bodyPr/>
        <a:lstStyle/>
        <a:p>
          <a:endParaRPr lang="en-IN"/>
        </a:p>
      </dgm:t>
    </dgm:pt>
    <dgm:pt modelId="{0B3915DB-8EE4-461D-8BE9-0D04EC2E983E}">
      <dgm:prSet custT="1"/>
      <dgm:spPr/>
      <dgm:t>
        <a:bodyPr/>
        <a:lstStyle/>
        <a:p>
          <a:r>
            <a:rPr lang="en-US" sz="3500" b="0" i="0" dirty="0"/>
            <a:t>Logit function to Sigmoid Function</a:t>
          </a:r>
          <a:endParaRPr lang="en-IN" sz="3500" b="0" dirty="0"/>
        </a:p>
      </dgm:t>
    </dgm:pt>
    <dgm:pt modelId="{DD4386C5-ED0E-40BD-9350-F0E8EAB20D29}" type="parTrans" cxnId="{9C90CBBD-D1DA-4856-AC35-EDC2AB721926}">
      <dgm:prSet/>
      <dgm:spPr/>
      <dgm:t>
        <a:bodyPr/>
        <a:lstStyle/>
        <a:p>
          <a:endParaRPr lang="en-IN"/>
        </a:p>
      </dgm:t>
    </dgm:pt>
    <dgm:pt modelId="{869D107D-14CC-408E-9024-2FA80F351BF9}" type="sibTrans" cxnId="{9C90CBBD-D1DA-4856-AC35-EDC2AB721926}">
      <dgm:prSet/>
      <dgm:spPr/>
      <dgm:t>
        <a:bodyPr/>
        <a:lstStyle/>
        <a:p>
          <a:endParaRPr lang="en-IN"/>
        </a:p>
      </dgm:t>
    </dgm:pt>
    <dgm:pt modelId="{5587EFCC-949E-4A53-923D-676F77CD2D4D}" type="pres">
      <dgm:prSet presAssocID="{B71B7C03-0C10-4C95-AC52-60A2EB678CB9}" presName="linear" presStyleCnt="0">
        <dgm:presLayoutVars>
          <dgm:animLvl val="lvl"/>
          <dgm:resizeHandles val="exact"/>
        </dgm:presLayoutVars>
      </dgm:prSet>
      <dgm:spPr/>
    </dgm:pt>
    <dgm:pt modelId="{208302C9-5442-4D95-9D7B-49D0A26589C9}" type="pres">
      <dgm:prSet presAssocID="{0B3915DB-8EE4-461D-8BE9-0D04EC2E983E}" presName="parentText" presStyleLbl="node1" presStyleIdx="0" presStyleCnt="1" custLinFactNeighborY="-881">
        <dgm:presLayoutVars>
          <dgm:chMax val="0"/>
          <dgm:bulletEnabled val="1"/>
        </dgm:presLayoutVars>
      </dgm:prSet>
      <dgm:spPr/>
    </dgm:pt>
  </dgm:ptLst>
  <dgm:cxnLst>
    <dgm:cxn modelId="{C83E6C42-C531-4D38-98CA-B61C27D111CE}" type="presOf" srcId="{B71B7C03-0C10-4C95-AC52-60A2EB678CB9}" destId="{5587EFCC-949E-4A53-923D-676F77CD2D4D}" srcOrd="0" destOrd="0" presId="urn:microsoft.com/office/officeart/2005/8/layout/vList2"/>
    <dgm:cxn modelId="{73E26D4D-93A0-478E-AF5A-2853B59856D3}" type="presOf" srcId="{0B3915DB-8EE4-461D-8BE9-0D04EC2E983E}" destId="{208302C9-5442-4D95-9D7B-49D0A26589C9}" srcOrd="0" destOrd="0" presId="urn:microsoft.com/office/officeart/2005/8/layout/vList2"/>
    <dgm:cxn modelId="{9C90CBBD-D1DA-4856-AC35-EDC2AB721926}" srcId="{B71B7C03-0C10-4C95-AC52-60A2EB678CB9}" destId="{0B3915DB-8EE4-461D-8BE9-0D04EC2E983E}" srcOrd="0" destOrd="0" parTransId="{DD4386C5-ED0E-40BD-9350-F0E8EAB20D29}" sibTransId="{869D107D-14CC-408E-9024-2FA80F351BF9}"/>
    <dgm:cxn modelId="{A60CF2F3-612B-4A2C-97AD-04ADE4A19B3C}" type="presParOf" srcId="{5587EFCC-949E-4A53-923D-676F77CD2D4D}" destId="{208302C9-5442-4D95-9D7B-49D0A26589C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7CB83AA-4B3B-41A9-9840-E945FC779C69}" type="doc">
      <dgm:prSet loTypeId="urn:microsoft.com/office/officeart/2005/8/layout/vList2" loCatId="list" qsTypeId="urn:microsoft.com/office/officeart/2005/8/quickstyle/3d2" qsCatId="3D" csTypeId="urn:microsoft.com/office/officeart/2005/8/colors/accent1_2" csCatId="accent1"/>
      <dgm:spPr/>
      <dgm:t>
        <a:bodyPr/>
        <a:lstStyle/>
        <a:p>
          <a:endParaRPr lang="en-IN"/>
        </a:p>
      </dgm:t>
    </dgm:pt>
    <dgm:pt modelId="{11BA52A0-3F31-437A-BC3F-8F6D030DFEAB}">
      <dgm:prSet custT="1"/>
      <dgm:spPr/>
      <dgm:t>
        <a:bodyPr/>
        <a:lstStyle/>
        <a:p>
          <a:r>
            <a:rPr lang="en-US" sz="3500" dirty="0"/>
            <a:t>Lost function in logistic regression</a:t>
          </a:r>
          <a:endParaRPr lang="en-IN" sz="3500" dirty="0"/>
        </a:p>
      </dgm:t>
    </dgm:pt>
    <dgm:pt modelId="{EBE17F06-D82C-4DAE-B9BF-7E3E8A96C78C}" type="parTrans" cxnId="{C16476FC-B939-4142-8D90-992349F4DB94}">
      <dgm:prSet/>
      <dgm:spPr/>
      <dgm:t>
        <a:bodyPr/>
        <a:lstStyle/>
        <a:p>
          <a:endParaRPr lang="en-IN"/>
        </a:p>
      </dgm:t>
    </dgm:pt>
    <dgm:pt modelId="{370EF0CF-C18E-4D66-88A2-7C0D7E6BE937}" type="sibTrans" cxnId="{C16476FC-B939-4142-8D90-992349F4DB94}">
      <dgm:prSet/>
      <dgm:spPr/>
      <dgm:t>
        <a:bodyPr/>
        <a:lstStyle/>
        <a:p>
          <a:endParaRPr lang="en-IN"/>
        </a:p>
      </dgm:t>
    </dgm:pt>
    <dgm:pt modelId="{268DC43D-B6D6-4F2A-9AFC-61EB9EC4E659}" type="pres">
      <dgm:prSet presAssocID="{07CB83AA-4B3B-41A9-9840-E945FC779C69}" presName="linear" presStyleCnt="0">
        <dgm:presLayoutVars>
          <dgm:animLvl val="lvl"/>
          <dgm:resizeHandles val="exact"/>
        </dgm:presLayoutVars>
      </dgm:prSet>
      <dgm:spPr/>
    </dgm:pt>
    <dgm:pt modelId="{93722C0D-E28B-4C16-A898-9A990FE1FEC3}" type="pres">
      <dgm:prSet presAssocID="{11BA52A0-3F31-437A-BC3F-8F6D030DFEAB}" presName="parentText" presStyleLbl="node1" presStyleIdx="0" presStyleCnt="1">
        <dgm:presLayoutVars>
          <dgm:chMax val="0"/>
          <dgm:bulletEnabled val="1"/>
        </dgm:presLayoutVars>
      </dgm:prSet>
      <dgm:spPr/>
    </dgm:pt>
  </dgm:ptLst>
  <dgm:cxnLst>
    <dgm:cxn modelId="{67AC6FE4-CAED-4F99-8E0F-8537F5CA5759}" type="presOf" srcId="{11BA52A0-3F31-437A-BC3F-8F6D030DFEAB}" destId="{93722C0D-E28B-4C16-A898-9A990FE1FEC3}" srcOrd="0" destOrd="0" presId="urn:microsoft.com/office/officeart/2005/8/layout/vList2"/>
    <dgm:cxn modelId="{E1EB09E7-1DDC-439E-BF49-EAFBE729E007}" type="presOf" srcId="{07CB83AA-4B3B-41A9-9840-E945FC779C69}" destId="{268DC43D-B6D6-4F2A-9AFC-61EB9EC4E659}" srcOrd="0" destOrd="0" presId="urn:microsoft.com/office/officeart/2005/8/layout/vList2"/>
    <dgm:cxn modelId="{C16476FC-B939-4142-8D90-992349F4DB94}" srcId="{07CB83AA-4B3B-41A9-9840-E945FC779C69}" destId="{11BA52A0-3F31-437A-BC3F-8F6D030DFEAB}" srcOrd="0" destOrd="0" parTransId="{EBE17F06-D82C-4DAE-B9BF-7E3E8A96C78C}" sibTransId="{370EF0CF-C18E-4D66-88A2-7C0D7E6BE937}"/>
    <dgm:cxn modelId="{879819AD-10A1-4150-AAB4-C203BB752895}" type="presParOf" srcId="{268DC43D-B6D6-4F2A-9AFC-61EB9EC4E659}" destId="{93722C0D-E28B-4C16-A898-9A990FE1FE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0656F20-4D5A-4202-9AEF-4D246ADD63EB}" type="doc">
      <dgm:prSet loTypeId="urn:microsoft.com/office/officeart/2005/8/layout/vList2" loCatId="list" qsTypeId="urn:microsoft.com/office/officeart/2005/8/quickstyle/3d2" qsCatId="3D" csTypeId="urn:microsoft.com/office/officeart/2005/8/colors/accent1_2" csCatId="accent1"/>
      <dgm:spPr/>
      <dgm:t>
        <a:bodyPr/>
        <a:lstStyle/>
        <a:p>
          <a:endParaRPr lang="en-IN"/>
        </a:p>
      </dgm:t>
    </dgm:pt>
    <dgm:pt modelId="{8C43AC96-66A3-480C-8CC4-E76A8E454CD8}">
      <dgm:prSet custT="1"/>
      <dgm:spPr/>
      <dgm:t>
        <a:bodyPr/>
        <a:lstStyle/>
        <a:p>
          <a:r>
            <a:rPr lang="en-US" sz="3500" dirty="0"/>
            <a:t>Contd</a:t>
          </a:r>
          <a:r>
            <a:rPr lang="en-US" sz="4400" dirty="0"/>
            <a:t>.</a:t>
          </a:r>
          <a:endParaRPr lang="en-IN" sz="4400" dirty="0"/>
        </a:p>
      </dgm:t>
    </dgm:pt>
    <dgm:pt modelId="{D32AA978-525B-40DF-BE45-2D0AA4E6A42C}" type="parTrans" cxnId="{9B1E75CF-0125-47DA-BE52-2C7678E34A8D}">
      <dgm:prSet/>
      <dgm:spPr/>
      <dgm:t>
        <a:bodyPr/>
        <a:lstStyle/>
        <a:p>
          <a:endParaRPr lang="en-IN"/>
        </a:p>
      </dgm:t>
    </dgm:pt>
    <dgm:pt modelId="{DA78AD84-DC5D-4CE7-8328-F71ADC1507BF}" type="sibTrans" cxnId="{9B1E75CF-0125-47DA-BE52-2C7678E34A8D}">
      <dgm:prSet/>
      <dgm:spPr/>
      <dgm:t>
        <a:bodyPr/>
        <a:lstStyle/>
        <a:p>
          <a:endParaRPr lang="en-IN"/>
        </a:p>
      </dgm:t>
    </dgm:pt>
    <dgm:pt modelId="{22A2093A-78CC-4A64-8C98-879B1A45A65F}" type="pres">
      <dgm:prSet presAssocID="{D0656F20-4D5A-4202-9AEF-4D246ADD63EB}" presName="linear" presStyleCnt="0">
        <dgm:presLayoutVars>
          <dgm:animLvl val="lvl"/>
          <dgm:resizeHandles val="exact"/>
        </dgm:presLayoutVars>
      </dgm:prSet>
      <dgm:spPr/>
    </dgm:pt>
    <dgm:pt modelId="{6D994A09-C9C3-4F9F-8690-E74708210C53}" type="pres">
      <dgm:prSet presAssocID="{8C43AC96-66A3-480C-8CC4-E76A8E454CD8}" presName="parentText" presStyleLbl="node1" presStyleIdx="0" presStyleCnt="1" custLinFactNeighborY="-2548">
        <dgm:presLayoutVars>
          <dgm:chMax val="0"/>
          <dgm:bulletEnabled val="1"/>
        </dgm:presLayoutVars>
      </dgm:prSet>
      <dgm:spPr/>
    </dgm:pt>
  </dgm:ptLst>
  <dgm:cxnLst>
    <dgm:cxn modelId="{5F73E947-0BED-4B2F-9736-1F459E94D2F9}" type="presOf" srcId="{8C43AC96-66A3-480C-8CC4-E76A8E454CD8}" destId="{6D994A09-C9C3-4F9F-8690-E74708210C53}" srcOrd="0" destOrd="0" presId="urn:microsoft.com/office/officeart/2005/8/layout/vList2"/>
    <dgm:cxn modelId="{9B1E75CF-0125-47DA-BE52-2C7678E34A8D}" srcId="{D0656F20-4D5A-4202-9AEF-4D246ADD63EB}" destId="{8C43AC96-66A3-480C-8CC4-E76A8E454CD8}" srcOrd="0" destOrd="0" parTransId="{D32AA978-525B-40DF-BE45-2D0AA4E6A42C}" sibTransId="{DA78AD84-DC5D-4CE7-8328-F71ADC1507BF}"/>
    <dgm:cxn modelId="{19225CE4-D87A-4462-BDA8-7CDFD4308FE7}" type="presOf" srcId="{D0656F20-4D5A-4202-9AEF-4D246ADD63EB}" destId="{22A2093A-78CC-4A64-8C98-879B1A45A65F}" srcOrd="0" destOrd="0" presId="urn:microsoft.com/office/officeart/2005/8/layout/vList2"/>
    <dgm:cxn modelId="{8A65F7D1-F359-4D05-A7A9-1F2ACB5C9A2B}" type="presParOf" srcId="{22A2093A-78CC-4A64-8C98-879B1A45A65F}" destId="{6D994A09-C9C3-4F9F-8690-E74708210C5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EB1484-6F24-4DD2-85C6-3A765AAA0EA9}"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C4B8018D-831C-4B63-9C2D-6AD5AA932796}">
      <dgm:prSet phldrT="[Text]"/>
      <dgm:spPr/>
      <dgm:t>
        <a:bodyPr/>
        <a:lstStyle/>
        <a:p>
          <a:r>
            <a:rPr lang="en-US" dirty="0"/>
            <a:t>Introduction</a:t>
          </a:r>
          <a:endParaRPr lang="en-IN" dirty="0"/>
        </a:p>
      </dgm:t>
    </dgm:pt>
    <dgm:pt modelId="{11249B8F-BEB8-435F-8DB8-F14EA9CBBCE6}" type="parTrans" cxnId="{0685CAFF-82BE-4EF7-9F04-CCEE4401C643}">
      <dgm:prSet/>
      <dgm:spPr/>
      <dgm:t>
        <a:bodyPr/>
        <a:lstStyle/>
        <a:p>
          <a:endParaRPr lang="en-IN"/>
        </a:p>
      </dgm:t>
    </dgm:pt>
    <dgm:pt modelId="{2E739602-515D-4225-B166-A71ADE9DAF1E}" type="sibTrans" cxnId="{0685CAFF-82BE-4EF7-9F04-CCEE4401C643}">
      <dgm:prSet/>
      <dgm:spPr/>
      <dgm:t>
        <a:bodyPr/>
        <a:lstStyle/>
        <a:p>
          <a:endParaRPr lang="en-IN"/>
        </a:p>
      </dgm:t>
    </dgm:pt>
    <dgm:pt modelId="{6F3525F5-AED3-460A-A696-C83E5B1AE03F}">
      <dgm:prSet phldrT="[Text]"/>
      <dgm:spPr/>
      <dgm:t>
        <a:bodyPr/>
        <a:lstStyle/>
        <a:p>
          <a:r>
            <a:rPr lang="en-US" dirty="0"/>
            <a:t>Uses of machine learning in real life</a:t>
          </a:r>
          <a:endParaRPr lang="en-IN" dirty="0"/>
        </a:p>
      </dgm:t>
    </dgm:pt>
    <dgm:pt modelId="{DFDC7449-EA83-4799-8E67-479A333A1375}" type="parTrans" cxnId="{E1832605-8E95-4324-82E4-A43AAAE75D87}">
      <dgm:prSet/>
      <dgm:spPr/>
      <dgm:t>
        <a:bodyPr/>
        <a:lstStyle/>
        <a:p>
          <a:endParaRPr lang="en-IN"/>
        </a:p>
      </dgm:t>
    </dgm:pt>
    <dgm:pt modelId="{7A445815-B788-4FD6-BC6A-B8ABED426488}" type="sibTrans" cxnId="{E1832605-8E95-4324-82E4-A43AAAE75D87}">
      <dgm:prSet/>
      <dgm:spPr/>
      <dgm:t>
        <a:bodyPr/>
        <a:lstStyle/>
        <a:p>
          <a:endParaRPr lang="en-IN"/>
        </a:p>
      </dgm:t>
    </dgm:pt>
    <dgm:pt modelId="{BCD8FF4D-184E-4282-8D3C-A26AADCBC346}">
      <dgm:prSet phldrT="[Text]"/>
      <dgm:spPr/>
      <dgm:t>
        <a:bodyPr/>
        <a:lstStyle/>
        <a:p>
          <a:r>
            <a:rPr lang="en-US" dirty="0"/>
            <a:t>Supervised Learning</a:t>
          </a:r>
          <a:endParaRPr lang="en-IN" dirty="0"/>
        </a:p>
      </dgm:t>
    </dgm:pt>
    <dgm:pt modelId="{0A3A2554-11F3-45BF-85CD-397047B24E10}" type="parTrans" cxnId="{883BC1B9-5614-464F-BFE2-61E50FD7FE16}">
      <dgm:prSet/>
      <dgm:spPr/>
      <dgm:t>
        <a:bodyPr/>
        <a:lstStyle/>
        <a:p>
          <a:endParaRPr lang="en-IN"/>
        </a:p>
      </dgm:t>
    </dgm:pt>
    <dgm:pt modelId="{0A750F49-61F5-46B5-AC08-88C3CDBCE4CF}" type="sibTrans" cxnId="{883BC1B9-5614-464F-BFE2-61E50FD7FE16}">
      <dgm:prSet/>
      <dgm:spPr/>
      <dgm:t>
        <a:bodyPr/>
        <a:lstStyle/>
        <a:p>
          <a:endParaRPr lang="en-IN"/>
        </a:p>
      </dgm:t>
    </dgm:pt>
    <dgm:pt modelId="{8399F9AA-3BBC-4A03-BC16-86E57B3EC405}">
      <dgm:prSet/>
      <dgm:spPr/>
      <dgm:t>
        <a:bodyPr/>
        <a:lstStyle/>
        <a:p>
          <a:pPr>
            <a:buFont typeface="Arial" panose="020B0604020202020204" pitchFamily="34" charset="0"/>
            <a:buChar char="•"/>
          </a:pPr>
          <a:r>
            <a:rPr lang="en-US" dirty="0"/>
            <a:t>Regression</a:t>
          </a:r>
          <a:endParaRPr lang="en-IN" dirty="0"/>
        </a:p>
      </dgm:t>
    </dgm:pt>
    <dgm:pt modelId="{1300334B-D708-4E2A-9CCC-BF0D09DF6586}" type="parTrans" cxnId="{6E5CFADA-A676-42DB-8D6E-C400353DC1EA}">
      <dgm:prSet/>
      <dgm:spPr/>
      <dgm:t>
        <a:bodyPr/>
        <a:lstStyle/>
        <a:p>
          <a:endParaRPr lang="en-IN"/>
        </a:p>
      </dgm:t>
    </dgm:pt>
    <dgm:pt modelId="{049F49A9-865D-4325-A699-7938E2E07AD7}" type="sibTrans" cxnId="{6E5CFADA-A676-42DB-8D6E-C400353DC1EA}">
      <dgm:prSet/>
      <dgm:spPr/>
      <dgm:t>
        <a:bodyPr/>
        <a:lstStyle/>
        <a:p>
          <a:endParaRPr lang="en-IN"/>
        </a:p>
      </dgm:t>
    </dgm:pt>
    <dgm:pt modelId="{EC4D48E5-48F4-4AFD-8E15-07EF6606CD39}">
      <dgm:prSet/>
      <dgm:spPr/>
      <dgm:t>
        <a:bodyPr/>
        <a:lstStyle/>
        <a:p>
          <a:r>
            <a:rPr lang="en-US" dirty="0"/>
            <a:t>Linear Regression</a:t>
          </a:r>
          <a:endParaRPr lang="en-IN" dirty="0"/>
        </a:p>
      </dgm:t>
    </dgm:pt>
    <dgm:pt modelId="{9DDCDD60-237D-4E54-A906-B99E35DA8AF0}" type="parTrans" cxnId="{DE8A60DD-0647-4CDF-8278-DEFE4B4C2CEB}">
      <dgm:prSet/>
      <dgm:spPr/>
      <dgm:t>
        <a:bodyPr/>
        <a:lstStyle/>
        <a:p>
          <a:endParaRPr lang="en-IN"/>
        </a:p>
      </dgm:t>
    </dgm:pt>
    <dgm:pt modelId="{73E70019-349C-4C2D-9194-2535096CFD03}" type="sibTrans" cxnId="{DE8A60DD-0647-4CDF-8278-DEFE4B4C2CEB}">
      <dgm:prSet/>
      <dgm:spPr/>
      <dgm:t>
        <a:bodyPr/>
        <a:lstStyle/>
        <a:p>
          <a:endParaRPr lang="en-IN"/>
        </a:p>
      </dgm:t>
    </dgm:pt>
    <dgm:pt modelId="{820E12A9-0658-4737-9CF0-90D8A0564B8C}">
      <dgm:prSet/>
      <dgm:spPr/>
      <dgm:t>
        <a:bodyPr/>
        <a:lstStyle/>
        <a:p>
          <a:r>
            <a:rPr lang="en-US" dirty="0"/>
            <a:t>Decision Tree Regression</a:t>
          </a:r>
          <a:endParaRPr lang="en-IN" dirty="0"/>
        </a:p>
      </dgm:t>
    </dgm:pt>
    <dgm:pt modelId="{E3AD23EB-2DD3-4EAE-82A9-2F5AC1D4B162}" type="parTrans" cxnId="{A8C2585D-CB30-4D10-9D51-B657F0088F22}">
      <dgm:prSet/>
      <dgm:spPr/>
      <dgm:t>
        <a:bodyPr/>
        <a:lstStyle/>
        <a:p>
          <a:endParaRPr lang="en-IN"/>
        </a:p>
      </dgm:t>
    </dgm:pt>
    <dgm:pt modelId="{D5165263-AAA3-4C58-B3B2-BEA11604EB2A}" type="sibTrans" cxnId="{A8C2585D-CB30-4D10-9D51-B657F0088F22}">
      <dgm:prSet/>
      <dgm:spPr/>
      <dgm:t>
        <a:bodyPr/>
        <a:lstStyle/>
        <a:p>
          <a:endParaRPr lang="en-IN"/>
        </a:p>
      </dgm:t>
    </dgm:pt>
    <dgm:pt modelId="{72F41E9E-95B3-4BFD-8DC9-147A5C23A9DD}">
      <dgm:prSet/>
      <dgm:spPr/>
      <dgm:t>
        <a:bodyPr/>
        <a:lstStyle/>
        <a:p>
          <a:r>
            <a:rPr lang="en-US" dirty="0"/>
            <a:t>Machine Learning</a:t>
          </a:r>
          <a:endParaRPr lang="en-IN" dirty="0"/>
        </a:p>
      </dgm:t>
    </dgm:pt>
    <dgm:pt modelId="{685EB866-717C-4E63-A021-D4E2EE4D447F}" type="parTrans" cxnId="{C63DAEFA-2E98-4501-B6CD-E750DE352D7A}">
      <dgm:prSet/>
      <dgm:spPr/>
      <dgm:t>
        <a:bodyPr/>
        <a:lstStyle/>
        <a:p>
          <a:endParaRPr lang="en-IN"/>
        </a:p>
      </dgm:t>
    </dgm:pt>
    <dgm:pt modelId="{2FBBFFE5-79A2-40E5-BE9C-241699C5B73C}" type="sibTrans" cxnId="{C63DAEFA-2E98-4501-B6CD-E750DE352D7A}">
      <dgm:prSet/>
      <dgm:spPr/>
      <dgm:t>
        <a:bodyPr/>
        <a:lstStyle/>
        <a:p>
          <a:endParaRPr lang="en-IN"/>
        </a:p>
      </dgm:t>
    </dgm:pt>
    <dgm:pt modelId="{C79BCB3A-4D0E-4C99-A3BA-C6AD3E8D2381}">
      <dgm:prSet/>
      <dgm:spPr/>
      <dgm:t>
        <a:bodyPr/>
        <a:lstStyle/>
        <a:p>
          <a:r>
            <a:rPr lang="en-US" dirty="0"/>
            <a:t>Classification</a:t>
          </a:r>
          <a:endParaRPr lang="en-IN" dirty="0"/>
        </a:p>
      </dgm:t>
    </dgm:pt>
    <dgm:pt modelId="{1D4E05A4-C524-401F-B5F6-15114424E21C}" type="sibTrans" cxnId="{8E8257F0-81F8-4803-921B-06C49F814F26}">
      <dgm:prSet/>
      <dgm:spPr/>
      <dgm:t>
        <a:bodyPr/>
        <a:lstStyle/>
        <a:p>
          <a:endParaRPr lang="en-IN"/>
        </a:p>
      </dgm:t>
    </dgm:pt>
    <dgm:pt modelId="{FEEC7F95-3DAE-4F66-8799-50CBFA85B469}" type="parTrans" cxnId="{8E8257F0-81F8-4803-921B-06C49F814F26}">
      <dgm:prSet/>
      <dgm:spPr/>
      <dgm:t>
        <a:bodyPr/>
        <a:lstStyle/>
        <a:p>
          <a:endParaRPr lang="en-IN"/>
        </a:p>
      </dgm:t>
    </dgm:pt>
    <dgm:pt modelId="{C198D9BE-8AE1-4600-AD76-E77B34045322}">
      <dgm:prSet/>
      <dgm:spPr/>
      <dgm:t>
        <a:bodyPr/>
        <a:lstStyle/>
        <a:p>
          <a:r>
            <a:rPr lang="en-US" dirty="0"/>
            <a:t>Logistics Regression</a:t>
          </a:r>
          <a:endParaRPr lang="en-IN" dirty="0"/>
        </a:p>
      </dgm:t>
    </dgm:pt>
    <dgm:pt modelId="{A09C80E0-5550-478F-9B14-A6C98EF0F0A7}" type="sibTrans" cxnId="{DAC1B427-6B42-4B42-949B-D1144B93AE07}">
      <dgm:prSet/>
      <dgm:spPr/>
      <dgm:t>
        <a:bodyPr/>
        <a:lstStyle/>
        <a:p>
          <a:endParaRPr lang="en-IN"/>
        </a:p>
      </dgm:t>
    </dgm:pt>
    <dgm:pt modelId="{4EE6D916-96AF-4B2A-92DB-31BA759E19DA}" type="parTrans" cxnId="{DAC1B427-6B42-4B42-949B-D1144B93AE07}">
      <dgm:prSet/>
      <dgm:spPr/>
      <dgm:t>
        <a:bodyPr/>
        <a:lstStyle/>
        <a:p>
          <a:endParaRPr lang="en-IN"/>
        </a:p>
      </dgm:t>
    </dgm:pt>
    <dgm:pt modelId="{69395823-D600-4616-94B3-E0F51F6C21EC}">
      <dgm:prSet/>
      <dgm:spPr/>
      <dgm:t>
        <a:bodyPr/>
        <a:lstStyle/>
        <a:p>
          <a:r>
            <a:rPr lang="en-US" dirty="0"/>
            <a:t>Decision Tree Classification</a:t>
          </a:r>
          <a:endParaRPr lang="en-IN" dirty="0"/>
        </a:p>
      </dgm:t>
    </dgm:pt>
    <dgm:pt modelId="{0F07D58B-9AEC-4CEE-AF91-686264E589B7}" type="sibTrans" cxnId="{8818F090-C037-4787-990D-E0D0E44A460A}">
      <dgm:prSet/>
      <dgm:spPr/>
      <dgm:t>
        <a:bodyPr/>
        <a:lstStyle/>
        <a:p>
          <a:endParaRPr lang="en-IN"/>
        </a:p>
      </dgm:t>
    </dgm:pt>
    <dgm:pt modelId="{935F4551-31BF-4365-8EA2-236C334CA3BE}" type="parTrans" cxnId="{8818F090-C037-4787-990D-E0D0E44A460A}">
      <dgm:prSet/>
      <dgm:spPr/>
      <dgm:t>
        <a:bodyPr/>
        <a:lstStyle/>
        <a:p>
          <a:endParaRPr lang="en-IN"/>
        </a:p>
      </dgm:t>
    </dgm:pt>
    <dgm:pt modelId="{C35F4D22-671E-4EEA-B292-3C86D9189C28}">
      <dgm:prSet/>
      <dgm:spPr/>
      <dgm:t>
        <a:bodyPr/>
        <a:lstStyle/>
        <a:p>
          <a:r>
            <a:rPr lang="en-US" dirty="0"/>
            <a:t>Project</a:t>
          </a:r>
          <a:endParaRPr lang="en-IN" dirty="0"/>
        </a:p>
      </dgm:t>
    </dgm:pt>
    <dgm:pt modelId="{C63CC906-99D5-41A1-B920-34C6F43F9ADC}" type="parTrans" cxnId="{A4E32589-C4E6-4012-8D7F-B142B8276B55}">
      <dgm:prSet/>
      <dgm:spPr/>
      <dgm:t>
        <a:bodyPr/>
        <a:lstStyle/>
        <a:p>
          <a:endParaRPr lang="en-IN"/>
        </a:p>
      </dgm:t>
    </dgm:pt>
    <dgm:pt modelId="{EEF44A0A-516A-4F96-8F81-E1AF322ABC5A}" type="sibTrans" cxnId="{A4E32589-C4E6-4012-8D7F-B142B8276B55}">
      <dgm:prSet/>
      <dgm:spPr/>
      <dgm:t>
        <a:bodyPr/>
        <a:lstStyle/>
        <a:p>
          <a:endParaRPr lang="en-IN"/>
        </a:p>
      </dgm:t>
    </dgm:pt>
    <dgm:pt modelId="{2741226D-DEC7-4356-BD07-B4A2E19003A5}">
      <dgm:prSet/>
      <dgm:spPr/>
      <dgm:t>
        <a:bodyPr/>
        <a:lstStyle/>
        <a:p>
          <a:r>
            <a:rPr lang="en-US" dirty="0"/>
            <a:t>Diabetes Prediction using Supervised learning(Classification)</a:t>
          </a:r>
          <a:endParaRPr lang="en-IN" dirty="0"/>
        </a:p>
      </dgm:t>
    </dgm:pt>
    <dgm:pt modelId="{37548052-5C7C-4585-A31F-A875B282A409}" type="parTrans" cxnId="{31D9A84D-A129-4707-A098-0ED97481108A}">
      <dgm:prSet/>
      <dgm:spPr/>
      <dgm:t>
        <a:bodyPr/>
        <a:lstStyle/>
        <a:p>
          <a:endParaRPr lang="en-IN"/>
        </a:p>
      </dgm:t>
    </dgm:pt>
    <dgm:pt modelId="{AFA05D9E-2D8D-439F-94CC-58847D3196A5}" type="sibTrans" cxnId="{31D9A84D-A129-4707-A098-0ED97481108A}">
      <dgm:prSet/>
      <dgm:spPr/>
      <dgm:t>
        <a:bodyPr/>
        <a:lstStyle/>
        <a:p>
          <a:endParaRPr lang="en-IN"/>
        </a:p>
      </dgm:t>
    </dgm:pt>
    <dgm:pt modelId="{0E0B9AA4-D72C-434E-86F7-328FD32398C5}" type="pres">
      <dgm:prSet presAssocID="{F7EB1484-6F24-4DD2-85C6-3A765AAA0EA9}" presName="linear" presStyleCnt="0">
        <dgm:presLayoutVars>
          <dgm:animLvl val="lvl"/>
          <dgm:resizeHandles val="exact"/>
        </dgm:presLayoutVars>
      </dgm:prSet>
      <dgm:spPr/>
    </dgm:pt>
    <dgm:pt modelId="{C66EBE2D-A0F0-41CF-80EF-B70E24FC9975}" type="pres">
      <dgm:prSet presAssocID="{C4B8018D-831C-4B63-9C2D-6AD5AA932796}" presName="parentText" presStyleLbl="node1" presStyleIdx="0" presStyleCnt="3" custLinFactNeighborY="-11979">
        <dgm:presLayoutVars>
          <dgm:chMax val="0"/>
          <dgm:bulletEnabled val="1"/>
        </dgm:presLayoutVars>
      </dgm:prSet>
      <dgm:spPr/>
    </dgm:pt>
    <dgm:pt modelId="{E910239E-D284-4D09-BBF0-5F6B00BC316F}" type="pres">
      <dgm:prSet presAssocID="{C4B8018D-831C-4B63-9C2D-6AD5AA932796}" presName="childText" presStyleLbl="revTx" presStyleIdx="0" presStyleCnt="3">
        <dgm:presLayoutVars>
          <dgm:bulletEnabled val="1"/>
        </dgm:presLayoutVars>
      </dgm:prSet>
      <dgm:spPr/>
    </dgm:pt>
    <dgm:pt modelId="{12C68B4E-88E4-45A1-8DCF-DABF1B461741}" type="pres">
      <dgm:prSet presAssocID="{BCD8FF4D-184E-4282-8D3C-A26AADCBC346}" presName="parentText" presStyleLbl="node1" presStyleIdx="1" presStyleCnt="3">
        <dgm:presLayoutVars>
          <dgm:chMax val="0"/>
          <dgm:bulletEnabled val="1"/>
        </dgm:presLayoutVars>
      </dgm:prSet>
      <dgm:spPr/>
    </dgm:pt>
    <dgm:pt modelId="{01C9223D-EBB8-4803-BEC5-087F994ECB17}" type="pres">
      <dgm:prSet presAssocID="{BCD8FF4D-184E-4282-8D3C-A26AADCBC346}" presName="childText" presStyleLbl="revTx" presStyleIdx="1" presStyleCnt="3">
        <dgm:presLayoutVars>
          <dgm:bulletEnabled val="1"/>
        </dgm:presLayoutVars>
      </dgm:prSet>
      <dgm:spPr/>
    </dgm:pt>
    <dgm:pt modelId="{4FB87108-D31F-4F06-A133-DE1DCD02F85F}" type="pres">
      <dgm:prSet presAssocID="{C35F4D22-671E-4EEA-B292-3C86D9189C28}" presName="parentText" presStyleLbl="node1" presStyleIdx="2" presStyleCnt="3">
        <dgm:presLayoutVars>
          <dgm:chMax val="0"/>
          <dgm:bulletEnabled val="1"/>
        </dgm:presLayoutVars>
      </dgm:prSet>
      <dgm:spPr/>
    </dgm:pt>
    <dgm:pt modelId="{B043FEBE-2C23-498B-A290-90AC937482CB}" type="pres">
      <dgm:prSet presAssocID="{C35F4D22-671E-4EEA-B292-3C86D9189C28}" presName="childText" presStyleLbl="revTx" presStyleIdx="2" presStyleCnt="3">
        <dgm:presLayoutVars>
          <dgm:bulletEnabled val="1"/>
        </dgm:presLayoutVars>
      </dgm:prSet>
      <dgm:spPr/>
    </dgm:pt>
  </dgm:ptLst>
  <dgm:cxnLst>
    <dgm:cxn modelId="{E1832605-8E95-4324-82E4-A43AAAE75D87}" srcId="{C4B8018D-831C-4B63-9C2D-6AD5AA932796}" destId="{6F3525F5-AED3-460A-A696-C83E5B1AE03F}" srcOrd="1" destOrd="0" parTransId="{DFDC7449-EA83-4799-8E67-479A333A1375}" sibTransId="{7A445815-B788-4FD6-BC6A-B8ABED426488}"/>
    <dgm:cxn modelId="{B6AB5110-B31B-439B-8A4A-98511465F6CF}" type="presOf" srcId="{C35F4D22-671E-4EEA-B292-3C86D9189C28}" destId="{4FB87108-D31F-4F06-A133-DE1DCD02F85F}" srcOrd="0" destOrd="0" presId="urn:microsoft.com/office/officeart/2005/8/layout/vList2"/>
    <dgm:cxn modelId="{DAC1B427-6B42-4B42-949B-D1144B93AE07}" srcId="{C79BCB3A-4D0E-4C99-A3BA-C6AD3E8D2381}" destId="{C198D9BE-8AE1-4600-AD76-E77B34045322}" srcOrd="0" destOrd="0" parTransId="{4EE6D916-96AF-4B2A-92DB-31BA759E19DA}" sibTransId="{A09C80E0-5550-478F-9B14-A6C98EF0F0A7}"/>
    <dgm:cxn modelId="{3292A02B-86B5-40BC-B19B-A0C0264D0DB6}" type="presOf" srcId="{BCD8FF4D-184E-4282-8D3C-A26AADCBC346}" destId="{12C68B4E-88E4-45A1-8DCF-DABF1B461741}" srcOrd="0" destOrd="0" presId="urn:microsoft.com/office/officeart/2005/8/layout/vList2"/>
    <dgm:cxn modelId="{A5096537-3FD9-460F-8B6D-93689A9CB0BA}" type="presOf" srcId="{820E12A9-0658-4737-9CF0-90D8A0564B8C}" destId="{01C9223D-EBB8-4803-BEC5-087F994ECB17}" srcOrd="0" destOrd="2" presId="urn:microsoft.com/office/officeart/2005/8/layout/vList2"/>
    <dgm:cxn modelId="{A8C2585D-CB30-4D10-9D51-B657F0088F22}" srcId="{8399F9AA-3BBC-4A03-BC16-86E57B3EC405}" destId="{820E12A9-0658-4737-9CF0-90D8A0564B8C}" srcOrd="1" destOrd="0" parTransId="{E3AD23EB-2DD3-4EAE-82A9-2F5AC1D4B162}" sibTransId="{D5165263-AAA3-4C58-B3B2-BEA11604EB2A}"/>
    <dgm:cxn modelId="{31D9A84D-A129-4707-A098-0ED97481108A}" srcId="{C35F4D22-671E-4EEA-B292-3C86D9189C28}" destId="{2741226D-DEC7-4356-BD07-B4A2E19003A5}" srcOrd="0" destOrd="0" parTransId="{37548052-5C7C-4585-A31F-A875B282A409}" sibTransId="{AFA05D9E-2D8D-439F-94CC-58847D3196A5}"/>
    <dgm:cxn modelId="{EFE10F58-2416-47A1-AF19-34EC8D919055}" type="presOf" srcId="{C79BCB3A-4D0E-4C99-A3BA-C6AD3E8D2381}" destId="{01C9223D-EBB8-4803-BEC5-087F994ECB17}" srcOrd="0" destOrd="3" presId="urn:microsoft.com/office/officeart/2005/8/layout/vList2"/>
    <dgm:cxn modelId="{02A12387-FF30-41F4-972A-52CE1429FCFF}" type="presOf" srcId="{EC4D48E5-48F4-4AFD-8E15-07EF6606CD39}" destId="{01C9223D-EBB8-4803-BEC5-087F994ECB17}" srcOrd="0" destOrd="1" presId="urn:microsoft.com/office/officeart/2005/8/layout/vList2"/>
    <dgm:cxn modelId="{A4E32589-C4E6-4012-8D7F-B142B8276B55}" srcId="{F7EB1484-6F24-4DD2-85C6-3A765AAA0EA9}" destId="{C35F4D22-671E-4EEA-B292-3C86D9189C28}" srcOrd="2" destOrd="0" parTransId="{C63CC906-99D5-41A1-B920-34C6F43F9ADC}" sibTransId="{EEF44A0A-516A-4F96-8F81-E1AF322ABC5A}"/>
    <dgm:cxn modelId="{8818F090-C037-4787-990D-E0D0E44A460A}" srcId="{C79BCB3A-4D0E-4C99-A3BA-C6AD3E8D2381}" destId="{69395823-D600-4616-94B3-E0F51F6C21EC}" srcOrd="1" destOrd="0" parTransId="{935F4551-31BF-4365-8EA2-236C334CA3BE}" sibTransId="{0F07D58B-9AEC-4CEE-AF91-686264E589B7}"/>
    <dgm:cxn modelId="{175E159B-8C30-4959-9D8F-7AE1CA4AB578}" type="presOf" srcId="{69395823-D600-4616-94B3-E0F51F6C21EC}" destId="{01C9223D-EBB8-4803-BEC5-087F994ECB17}" srcOrd="0" destOrd="5" presId="urn:microsoft.com/office/officeart/2005/8/layout/vList2"/>
    <dgm:cxn modelId="{DB538DA6-EE1A-4F73-B422-D655FAC8055F}" type="presOf" srcId="{F7EB1484-6F24-4DD2-85C6-3A765AAA0EA9}" destId="{0E0B9AA4-D72C-434E-86F7-328FD32398C5}" srcOrd="0" destOrd="0" presId="urn:microsoft.com/office/officeart/2005/8/layout/vList2"/>
    <dgm:cxn modelId="{7912BEA9-D6CB-4E0E-8918-DBE04E8070BF}" type="presOf" srcId="{8399F9AA-3BBC-4A03-BC16-86E57B3EC405}" destId="{01C9223D-EBB8-4803-BEC5-087F994ECB17}" srcOrd="0" destOrd="0" presId="urn:microsoft.com/office/officeart/2005/8/layout/vList2"/>
    <dgm:cxn modelId="{AD43AEB1-D1BC-499B-B809-EC8F9EED8BDA}" type="presOf" srcId="{2741226D-DEC7-4356-BD07-B4A2E19003A5}" destId="{B043FEBE-2C23-498B-A290-90AC937482CB}" srcOrd="0" destOrd="0" presId="urn:microsoft.com/office/officeart/2005/8/layout/vList2"/>
    <dgm:cxn modelId="{883BC1B9-5614-464F-BFE2-61E50FD7FE16}" srcId="{F7EB1484-6F24-4DD2-85C6-3A765AAA0EA9}" destId="{BCD8FF4D-184E-4282-8D3C-A26AADCBC346}" srcOrd="1" destOrd="0" parTransId="{0A3A2554-11F3-45BF-85CD-397047B24E10}" sibTransId="{0A750F49-61F5-46B5-AC08-88C3CDBCE4CF}"/>
    <dgm:cxn modelId="{3465A5BC-DC26-4A17-99A2-338281A08511}" type="presOf" srcId="{6F3525F5-AED3-460A-A696-C83E5B1AE03F}" destId="{E910239E-D284-4D09-BBF0-5F6B00BC316F}" srcOrd="0" destOrd="1" presId="urn:microsoft.com/office/officeart/2005/8/layout/vList2"/>
    <dgm:cxn modelId="{274670BF-03E3-42A5-8E3D-C8CD595529EB}" type="presOf" srcId="{C4B8018D-831C-4B63-9C2D-6AD5AA932796}" destId="{C66EBE2D-A0F0-41CF-80EF-B70E24FC9975}" srcOrd="0" destOrd="0" presId="urn:microsoft.com/office/officeart/2005/8/layout/vList2"/>
    <dgm:cxn modelId="{6E5CFADA-A676-42DB-8D6E-C400353DC1EA}" srcId="{BCD8FF4D-184E-4282-8D3C-A26AADCBC346}" destId="{8399F9AA-3BBC-4A03-BC16-86E57B3EC405}" srcOrd="0" destOrd="0" parTransId="{1300334B-D708-4E2A-9CCC-BF0D09DF6586}" sibTransId="{049F49A9-865D-4325-A699-7938E2E07AD7}"/>
    <dgm:cxn modelId="{DE8A60DD-0647-4CDF-8278-DEFE4B4C2CEB}" srcId="{8399F9AA-3BBC-4A03-BC16-86E57B3EC405}" destId="{EC4D48E5-48F4-4AFD-8E15-07EF6606CD39}" srcOrd="0" destOrd="0" parTransId="{9DDCDD60-237D-4E54-A906-B99E35DA8AF0}" sibTransId="{73E70019-349C-4C2D-9194-2535096CFD03}"/>
    <dgm:cxn modelId="{8E8257F0-81F8-4803-921B-06C49F814F26}" srcId="{BCD8FF4D-184E-4282-8D3C-A26AADCBC346}" destId="{C79BCB3A-4D0E-4C99-A3BA-C6AD3E8D2381}" srcOrd="1" destOrd="0" parTransId="{FEEC7F95-3DAE-4F66-8799-50CBFA85B469}" sibTransId="{1D4E05A4-C524-401F-B5F6-15114424E21C}"/>
    <dgm:cxn modelId="{3DD73EF3-F9E8-43D6-B7D8-4C9B6DAA1D40}" type="presOf" srcId="{72F41E9E-95B3-4BFD-8DC9-147A5C23A9DD}" destId="{E910239E-D284-4D09-BBF0-5F6B00BC316F}" srcOrd="0" destOrd="0" presId="urn:microsoft.com/office/officeart/2005/8/layout/vList2"/>
    <dgm:cxn modelId="{279A5BF6-E474-4FA7-9FB4-E05866642636}" type="presOf" srcId="{C198D9BE-8AE1-4600-AD76-E77B34045322}" destId="{01C9223D-EBB8-4803-BEC5-087F994ECB17}" srcOrd="0" destOrd="4" presId="urn:microsoft.com/office/officeart/2005/8/layout/vList2"/>
    <dgm:cxn modelId="{C63DAEFA-2E98-4501-B6CD-E750DE352D7A}" srcId="{C4B8018D-831C-4B63-9C2D-6AD5AA932796}" destId="{72F41E9E-95B3-4BFD-8DC9-147A5C23A9DD}" srcOrd="0" destOrd="0" parTransId="{685EB866-717C-4E63-A021-D4E2EE4D447F}" sibTransId="{2FBBFFE5-79A2-40E5-BE9C-241699C5B73C}"/>
    <dgm:cxn modelId="{0685CAFF-82BE-4EF7-9F04-CCEE4401C643}" srcId="{F7EB1484-6F24-4DD2-85C6-3A765AAA0EA9}" destId="{C4B8018D-831C-4B63-9C2D-6AD5AA932796}" srcOrd="0" destOrd="0" parTransId="{11249B8F-BEB8-435F-8DB8-F14EA9CBBCE6}" sibTransId="{2E739602-515D-4225-B166-A71ADE9DAF1E}"/>
    <dgm:cxn modelId="{574EA50D-9C7E-44EC-A88D-85B5D6556ACC}" type="presParOf" srcId="{0E0B9AA4-D72C-434E-86F7-328FD32398C5}" destId="{C66EBE2D-A0F0-41CF-80EF-B70E24FC9975}" srcOrd="0" destOrd="0" presId="urn:microsoft.com/office/officeart/2005/8/layout/vList2"/>
    <dgm:cxn modelId="{C69EDAC7-5069-4292-B1A0-6BF12BE6A3F7}" type="presParOf" srcId="{0E0B9AA4-D72C-434E-86F7-328FD32398C5}" destId="{E910239E-D284-4D09-BBF0-5F6B00BC316F}" srcOrd="1" destOrd="0" presId="urn:microsoft.com/office/officeart/2005/8/layout/vList2"/>
    <dgm:cxn modelId="{C4EEDAAC-7B49-40CB-B350-107D4EFB0FB9}" type="presParOf" srcId="{0E0B9AA4-D72C-434E-86F7-328FD32398C5}" destId="{12C68B4E-88E4-45A1-8DCF-DABF1B461741}" srcOrd="2" destOrd="0" presId="urn:microsoft.com/office/officeart/2005/8/layout/vList2"/>
    <dgm:cxn modelId="{20038054-93FB-4B83-915D-ADCBD21A46C3}" type="presParOf" srcId="{0E0B9AA4-D72C-434E-86F7-328FD32398C5}" destId="{01C9223D-EBB8-4803-BEC5-087F994ECB17}" srcOrd="3" destOrd="0" presId="urn:microsoft.com/office/officeart/2005/8/layout/vList2"/>
    <dgm:cxn modelId="{F8028885-FCDD-4616-B802-D771EE56DBEC}" type="presParOf" srcId="{0E0B9AA4-D72C-434E-86F7-328FD32398C5}" destId="{4FB87108-D31F-4F06-A133-DE1DCD02F85F}" srcOrd="4" destOrd="0" presId="urn:microsoft.com/office/officeart/2005/8/layout/vList2"/>
    <dgm:cxn modelId="{106B1C12-C351-459D-A270-10C81A4D3917}" type="presParOf" srcId="{0E0B9AA4-D72C-434E-86F7-328FD32398C5}" destId="{B043FEBE-2C23-498B-A290-90AC937482CB}" srcOrd="5" destOrd="0" presId="urn:microsoft.com/office/officeart/2005/8/layout/vList2"/>
  </dgm:cxnLst>
  <dgm:bg>
    <a:effectLst>
      <a:outerShdw blurRad="50800" dist="38100" dir="8100000" algn="tr" rotWithShape="0">
        <a:prstClr val="black">
          <a:alpha val="40000"/>
        </a:prstClr>
      </a:outerShdw>
    </a:effect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5D525C1-E637-40D4-8142-4FF8CA05D52B}"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3130FF44-680F-4D2E-9522-403109C7A008}">
      <dgm:prSet custT="1"/>
      <dgm:spPr/>
      <dgm:t>
        <a:bodyPr/>
        <a:lstStyle/>
        <a:p>
          <a:r>
            <a:rPr lang="en-US" sz="3500" dirty="0"/>
            <a:t>3. Decision Tree</a:t>
          </a:r>
          <a:endParaRPr lang="en-IN" sz="3500" dirty="0"/>
        </a:p>
      </dgm:t>
    </dgm:pt>
    <dgm:pt modelId="{5296FC2A-2F2F-4BD4-A2D2-3475496BB141}" type="parTrans" cxnId="{C2AAB558-067D-45C4-9694-33451EC76F15}">
      <dgm:prSet/>
      <dgm:spPr/>
      <dgm:t>
        <a:bodyPr/>
        <a:lstStyle/>
        <a:p>
          <a:endParaRPr lang="en-IN"/>
        </a:p>
      </dgm:t>
    </dgm:pt>
    <dgm:pt modelId="{B28C9372-9FF5-4A5A-A408-0DBF68FA2709}" type="sibTrans" cxnId="{C2AAB558-067D-45C4-9694-33451EC76F15}">
      <dgm:prSet/>
      <dgm:spPr/>
      <dgm:t>
        <a:bodyPr/>
        <a:lstStyle/>
        <a:p>
          <a:endParaRPr lang="en-IN"/>
        </a:p>
      </dgm:t>
    </dgm:pt>
    <dgm:pt modelId="{EFA3D0B0-EC87-403D-A355-1BB9D1DC3AB7}" type="pres">
      <dgm:prSet presAssocID="{15D525C1-E637-40D4-8142-4FF8CA05D52B}" presName="linear" presStyleCnt="0">
        <dgm:presLayoutVars>
          <dgm:animLvl val="lvl"/>
          <dgm:resizeHandles val="exact"/>
        </dgm:presLayoutVars>
      </dgm:prSet>
      <dgm:spPr/>
    </dgm:pt>
    <dgm:pt modelId="{A49645CF-3502-4335-BAF2-735D18FA5B04}" type="pres">
      <dgm:prSet presAssocID="{3130FF44-680F-4D2E-9522-403109C7A008}" presName="parentText" presStyleLbl="node1" presStyleIdx="0" presStyleCnt="1" custScaleY="74173" custLinFactNeighborX="-1026" custLinFactNeighborY="-28246">
        <dgm:presLayoutVars>
          <dgm:chMax val="0"/>
          <dgm:bulletEnabled val="1"/>
        </dgm:presLayoutVars>
      </dgm:prSet>
      <dgm:spPr/>
    </dgm:pt>
  </dgm:ptLst>
  <dgm:cxnLst>
    <dgm:cxn modelId="{565E2513-75FA-4F88-ACB0-9E55008F4F49}" type="presOf" srcId="{3130FF44-680F-4D2E-9522-403109C7A008}" destId="{A49645CF-3502-4335-BAF2-735D18FA5B04}" srcOrd="0" destOrd="0" presId="urn:microsoft.com/office/officeart/2005/8/layout/vList2"/>
    <dgm:cxn modelId="{A087BA6D-99AA-4164-8901-B46FF9AEAAB6}" type="presOf" srcId="{15D525C1-E637-40D4-8142-4FF8CA05D52B}" destId="{EFA3D0B0-EC87-403D-A355-1BB9D1DC3AB7}" srcOrd="0" destOrd="0" presId="urn:microsoft.com/office/officeart/2005/8/layout/vList2"/>
    <dgm:cxn modelId="{C2AAB558-067D-45C4-9694-33451EC76F15}" srcId="{15D525C1-E637-40D4-8142-4FF8CA05D52B}" destId="{3130FF44-680F-4D2E-9522-403109C7A008}" srcOrd="0" destOrd="0" parTransId="{5296FC2A-2F2F-4BD4-A2D2-3475496BB141}" sibTransId="{B28C9372-9FF5-4A5A-A408-0DBF68FA2709}"/>
    <dgm:cxn modelId="{53522502-570F-44CD-AA19-30D2B687F071}" type="presParOf" srcId="{EFA3D0B0-EC87-403D-A355-1BB9D1DC3AB7}" destId="{A49645CF-3502-4335-BAF2-735D18FA5B0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9B0110E-2ED4-41E6-B165-334DCC4D310F}"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77745576-A319-4E20-9232-2716FE75CFBC}">
      <dgm:prSet custT="1"/>
      <dgm:spPr/>
      <dgm:t>
        <a:bodyPr/>
        <a:lstStyle/>
        <a:p>
          <a:r>
            <a:rPr lang="en-IN" sz="3500" b="0" i="0" dirty="0"/>
            <a:t>Decision Tree for Regression</a:t>
          </a:r>
          <a:endParaRPr lang="en-IN" sz="3500" dirty="0"/>
        </a:p>
      </dgm:t>
    </dgm:pt>
    <dgm:pt modelId="{68D82DB2-5BD9-49ED-97F2-1792D43BE283}" type="parTrans" cxnId="{6A75BEE8-97A8-49BE-808D-6D146ACAECB6}">
      <dgm:prSet/>
      <dgm:spPr/>
      <dgm:t>
        <a:bodyPr/>
        <a:lstStyle/>
        <a:p>
          <a:endParaRPr lang="en-IN"/>
        </a:p>
      </dgm:t>
    </dgm:pt>
    <dgm:pt modelId="{80D34745-E039-4D38-88EE-C44C38C9712C}" type="sibTrans" cxnId="{6A75BEE8-97A8-49BE-808D-6D146ACAECB6}">
      <dgm:prSet/>
      <dgm:spPr/>
      <dgm:t>
        <a:bodyPr/>
        <a:lstStyle/>
        <a:p>
          <a:endParaRPr lang="en-IN"/>
        </a:p>
      </dgm:t>
    </dgm:pt>
    <dgm:pt modelId="{27BE40B4-1673-40CC-93B4-5A5B4C430387}" type="pres">
      <dgm:prSet presAssocID="{A9B0110E-2ED4-41E6-B165-334DCC4D310F}" presName="linear" presStyleCnt="0">
        <dgm:presLayoutVars>
          <dgm:animLvl val="lvl"/>
          <dgm:resizeHandles val="exact"/>
        </dgm:presLayoutVars>
      </dgm:prSet>
      <dgm:spPr/>
    </dgm:pt>
    <dgm:pt modelId="{3462EAFB-F77D-4589-A7EE-8639743F803A}" type="pres">
      <dgm:prSet presAssocID="{77745576-A319-4E20-9232-2716FE75CFBC}" presName="parentText" presStyleLbl="node1" presStyleIdx="0" presStyleCnt="1" custScaleY="76821">
        <dgm:presLayoutVars>
          <dgm:chMax val="0"/>
          <dgm:bulletEnabled val="1"/>
        </dgm:presLayoutVars>
      </dgm:prSet>
      <dgm:spPr/>
    </dgm:pt>
  </dgm:ptLst>
  <dgm:cxnLst>
    <dgm:cxn modelId="{9A65E274-E7FA-429A-821A-CCC9F404C71E}" type="presOf" srcId="{A9B0110E-2ED4-41E6-B165-334DCC4D310F}" destId="{27BE40B4-1673-40CC-93B4-5A5B4C430387}" srcOrd="0" destOrd="0" presId="urn:microsoft.com/office/officeart/2005/8/layout/vList2"/>
    <dgm:cxn modelId="{2D8570E4-F0B0-43B4-9951-95CCAD346A48}" type="presOf" srcId="{77745576-A319-4E20-9232-2716FE75CFBC}" destId="{3462EAFB-F77D-4589-A7EE-8639743F803A}" srcOrd="0" destOrd="0" presId="urn:microsoft.com/office/officeart/2005/8/layout/vList2"/>
    <dgm:cxn modelId="{6A75BEE8-97A8-49BE-808D-6D146ACAECB6}" srcId="{A9B0110E-2ED4-41E6-B165-334DCC4D310F}" destId="{77745576-A319-4E20-9232-2716FE75CFBC}" srcOrd="0" destOrd="0" parTransId="{68D82DB2-5BD9-49ED-97F2-1792D43BE283}" sibTransId="{80D34745-E039-4D38-88EE-C44C38C9712C}"/>
    <dgm:cxn modelId="{D3DD8AD8-7210-4364-8F5E-2210D8142B7E}" type="presParOf" srcId="{27BE40B4-1673-40CC-93B4-5A5B4C430387}" destId="{3462EAFB-F77D-4589-A7EE-8639743F803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2864653-08A4-45AE-9FF1-A06D36A92661}" type="doc">
      <dgm:prSet loTypeId="urn:microsoft.com/office/officeart/2005/8/layout/vList2" loCatId="list" qsTypeId="urn:microsoft.com/office/officeart/2005/8/quickstyle/3d2" qsCatId="3D" csTypeId="urn:microsoft.com/office/officeart/2005/8/colors/accent1_2" csCatId="accent1"/>
      <dgm:spPr/>
      <dgm:t>
        <a:bodyPr/>
        <a:lstStyle/>
        <a:p>
          <a:endParaRPr lang="en-IN"/>
        </a:p>
      </dgm:t>
    </dgm:pt>
    <dgm:pt modelId="{B5836D9E-9498-45AC-AA33-A6190AE493DA}">
      <dgm:prSet custT="1"/>
      <dgm:spPr/>
      <dgm:t>
        <a:bodyPr/>
        <a:lstStyle/>
        <a:p>
          <a:r>
            <a:rPr lang="en-IN" sz="3500" b="0" i="0" dirty="0"/>
            <a:t>Decision Tree for Classification</a:t>
          </a:r>
          <a:endParaRPr lang="en-IN" sz="3500" dirty="0"/>
        </a:p>
      </dgm:t>
    </dgm:pt>
    <dgm:pt modelId="{2EF0CD98-1E59-41B9-87F1-6D15C5603218}" type="parTrans" cxnId="{5D7D8E1D-0FA5-4116-B34F-E4A86D3919BA}">
      <dgm:prSet/>
      <dgm:spPr/>
      <dgm:t>
        <a:bodyPr/>
        <a:lstStyle/>
        <a:p>
          <a:endParaRPr lang="en-IN"/>
        </a:p>
      </dgm:t>
    </dgm:pt>
    <dgm:pt modelId="{32590158-ED02-4D72-90C1-042F133E0455}" type="sibTrans" cxnId="{5D7D8E1D-0FA5-4116-B34F-E4A86D3919BA}">
      <dgm:prSet/>
      <dgm:spPr/>
      <dgm:t>
        <a:bodyPr/>
        <a:lstStyle/>
        <a:p>
          <a:endParaRPr lang="en-IN"/>
        </a:p>
      </dgm:t>
    </dgm:pt>
    <dgm:pt modelId="{B9B91235-31D8-431C-B04F-8EA791202EF0}" type="pres">
      <dgm:prSet presAssocID="{02864653-08A4-45AE-9FF1-A06D36A92661}" presName="linear" presStyleCnt="0">
        <dgm:presLayoutVars>
          <dgm:animLvl val="lvl"/>
          <dgm:resizeHandles val="exact"/>
        </dgm:presLayoutVars>
      </dgm:prSet>
      <dgm:spPr/>
    </dgm:pt>
    <dgm:pt modelId="{1351DDE8-119D-459A-9D57-D52F949F42EA}" type="pres">
      <dgm:prSet presAssocID="{B5836D9E-9498-45AC-AA33-A6190AE493DA}" presName="parentText" presStyleLbl="node1" presStyleIdx="0" presStyleCnt="1" custLinFactNeighborY="-2210">
        <dgm:presLayoutVars>
          <dgm:chMax val="0"/>
          <dgm:bulletEnabled val="1"/>
        </dgm:presLayoutVars>
      </dgm:prSet>
      <dgm:spPr/>
    </dgm:pt>
  </dgm:ptLst>
  <dgm:cxnLst>
    <dgm:cxn modelId="{5D7D8E1D-0FA5-4116-B34F-E4A86D3919BA}" srcId="{02864653-08A4-45AE-9FF1-A06D36A92661}" destId="{B5836D9E-9498-45AC-AA33-A6190AE493DA}" srcOrd="0" destOrd="0" parTransId="{2EF0CD98-1E59-41B9-87F1-6D15C5603218}" sibTransId="{32590158-ED02-4D72-90C1-042F133E0455}"/>
    <dgm:cxn modelId="{3F124DB6-EC8D-4D63-A70F-00295309DCB7}" type="presOf" srcId="{B5836D9E-9498-45AC-AA33-A6190AE493DA}" destId="{1351DDE8-119D-459A-9D57-D52F949F42EA}" srcOrd="0" destOrd="0" presId="urn:microsoft.com/office/officeart/2005/8/layout/vList2"/>
    <dgm:cxn modelId="{915C1FEF-A461-4BFF-89E0-5429A933C46A}" type="presOf" srcId="{02864653-08A4-45AE-9FF1-A06D36A92661}" destId="{B9B91235-31D8-431C-B04F-8EA791202EF0}" srcOrd="0" destOrd="0" presId="urn:microsoft.com/office/officeart/2005/8/layout/vList2"/>
    <dgm:cxn modelId="{5D66DCEB-4762-4933-AAD8-8358188C717B}" type="presParOf" srcId="{B9B91235-31D8-431C-B04F-8EA791202EF0}" destId="{1351DDE8-119D-459A-9D57-D52F949F42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786FDB3-3554-490A-814C-BB5759CC8148}"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11EEF818-FE61-4092-83CB-A5491F5778D1}">
      <dgm:prSet custT="1"/>
      <dgm:spPr/>
      <dgm:t>
        <a:bodyPr/>
        <a:lstStyle/>
        <a:p>
          <a:r>
            <a:rPr lang="en-IN" sz="3500" b="0" i="0" dirty="0"/>
            <a:t>Split in a decision tree</a:t>
          </a:r>
          <a:endParaRPr lang="en-IN" sz="3500" dirty="0"/>
        </a:p>
      </dgm:t>
    </dgm:pt>
    <dgm:pt modelId="{1EC34B1F-7BBA-4F88-8442-17255C570A8D}" type="parTrans" cxnId="{A209E7FC-F017-4286-886D-8203CB29A541}">
      <dgm:prSet/>
      <dgm:spPr/>
      <dgm:t>
        <a:bodyPr/>
        <a:lstStyle/>
        <a:p>
          <a:endParaRPr lang="en-IN"/>
        </a:p>
      </dgm:t>
    </dgm:pt>
    <dgm:pt modelId="{E568D8F8-F257-4FA3-A980-1CD51B9608B4}" type="sibTrans" cxnId="{A209E7FC-F017-4286-886D-8203CB29A541}">
      <dgm:prSet/>
      <dgm:spPr/>
      <dgm:t>
        <a:bodyPr/>
        <a:lstStyle/>
        <a:p>
          <a:endParaRPr lang="en-IN"/>
        </a:p>
      </dgm:t>
    </dgm:pt>
    <dgm:pt modelId="{A72761F0-C62F-4F9B-B361-5226948FA4F2}" type="pres">
      <dgm:prSet presAssocID="{D786FDB3-3554-490A-814C-BB5759CC8148}" presName="linear" presStyleCnt="0">
        <dgm:presLayoutVars>
          <dgm:animLvl val="lvl"/>
          <dgm:resizeHandles val="exact"/>
        </dgm:presLayoutVars>
      </dgm:prSet>
      <dgm:spPr/>
    </dgm:pt>
    <dgm:pt modelId="{50DEDFBB-0670-4516-A240-BEFB3BA2D7E9}" type="pres">
      <dgm:prSet presAssocID="{11EEF818-FE61-4092-83CB-A5491F5778D1}" presName="parentText" presStyleLbl="node1" presStyleIdx="0" presStyleCnt="1" custScaleY="83014" custLinFactNeighborX="-597" custLinFactNeighborY="-23077">
        <dgm:presLayoutVars>
          <dgm:chMax val="0"/>
          <dgm:bulletEnabled val="1"/>
        </dgm:presLayoutVars>
      </dgm:prSet>
      <dgm:spPr/>
    </dgm:pt>
  </dgm:ptLst>
  <dgm:cxnLst>
    <dgm:cxn modelId="{8DF5CF05-FD81-4B39-B4B0-BCE5CB8DD271}" type="presOf" srcId="{11EEF818-FE61-4092-83CB-A5491F5778D1}" destId="{50DEDFBB-0670-4516-A240-BEFB3BA2D7E9}" srcOrd="0" destOrd="0" presId="urn:microsoft.com/office/officeart/2005/8/layout/vList2"/>
    <dgm:cxn modelId="{0AC11275-DB84-40AA-B6E0-7DDAD3697435}" type="presOf" srcId="{D786FDB3-3554-490A-814C-BB5759CC8148}" destId="{A72761F0-C62F-4F9B-B361-5226948FA4F2}" srcOrd="0" destOrd="0" presId="urn:microsoft.com/office/officeart/2005/8/layout/vList2"/>
    <dgm:cxn modelId="{A209E7FC-F017-4286-886D-8203CB29A541}" srcId="{D786FDB3-3554-490A-814C-BB5759CC8148}" destId="{11EEF818-FE61-4092-83CB-A5491F5778D1}" srcOrd="0" destOrd="0" parTransId="{1EC34B1F-7BBA-4F88-8442-17255C570A8D}" sibTransId="{E568D8F8-F257-4FA3-A980-1CD51B9608B4}"/>
    <dgm:cxn modelId="{F919EC8B-AA5D-4D04-A680-34B0EA7874C4}" type="presParOf" srcId="{A72761F0-C62F-4F9B-B361-5226948FA4F2}" destId="{50DEDFBB-0670-4516-A240-BEFB3BA2D7E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8DAD265-4E45-4A63-B29A-2E8B88B21EDE}" type="doc">
      <dgm:prSet loTypeId="urn:microsoft.com/office/officeart/2005/8/layout/vList2" loCatId="list" qsTypeId="urn:microsoft.com/office/officeart/2005/8/quickstyle/3d2" qsCatId="3D" csTypeId="urn:microsoft.com/office/officeart/2005/8/colors/accent1_2" csCatId="accent1"/>
      <dgm:spPr/>
      <dgm:t>
        <a:bodyPr/>
        <a:lstStyle/>
        <a:p>
          <a:endParaRPr lang="en-IN"/>
        </a:p>
      </dgm:t>
    </dgm:pt>
    <dgm:pt modelId="{0ED7B434-4B13-4690-9307-A82D41AC6D0C}">
      <dgm:prSet custT="1"/>
      <dgm:spPr/>
      <dgm:t>
        <a:bodyPr/>
        <a:lstStyle/>
        <a:p>
          <a:r>
            <a:rPr lang="en-US" sz="3500" dirty="0"/>
            <a:t>Project : Diabetes Prediction</a:t>
          </a:r>
          <a:endParaRPr lang="en-IN" sz="3500" dirty="0"/>
        </a:p>
      </dgm:t>
    </dgm:pt>
    <dgm:pt modelId="{009E94A4-A4EA-4F6D-A03C-7D22CBA38706}" type="parTrans" cxnId="{B14B3B83-FC1D-4572-9C28-071FD0B41FFB}">
      <dgm:prSet/>
      <dgm:spPr/>
      <dgm:t>
        <a:bodyPr/>
        <a:lstStyle/>
        <a:p>
          <a:endParaRPr lang="en-IN"/>
        </a:p>
      </dgm:t>
    </dgm:pt>
    <dgm:pt modelId="{FFB2D359-DECD-47BB-A587-3DCF87300E1F}" type="sibTrans" cxnId="{B14B3B83-FC1D-4572-9C28-071FD0B41FFB}">
      <dgm:prSet/>
      <dgm:spPr/>
      <dgm:t>
        <a:bodyPr/>
        <a:lstStyle/>
        <a:p>
          <a:endParaRPr lang="en-IN"/>
        </a:p>
      </dgm:t>
    </dgm:pt>
    <dgm:pt modelId="{F08300A5-D899-4D31-8239-B6D43C2D7A75}" type="pres">
      <dgm:prSet presAssocID="{38DAD265-4E45-4A63-B29A-2E8B88B21EDE}" presName="linear" presStyleCnt="0">
        <dgm:presLayoutVars>
          <dgm:animLvl val="lvl"/>
          <dgm:resizeHandles val="exact"/>
        </dgm:presLayoutVars>
      </dgm:prSet>
      <dgm:spPr/>
    </dgm:pt>
    <dgm:pt modelId="{BD02885D-DA8F-4DBB-B101-598D3ADA9E6E}" type="pres">
      <dgm:prSet presAssocID="{0ED7B434-4B13-4690-9307-A82D41AC6D0C}" presName="parentText" presStyleLbl="node1" presStyleIdx="0" presStyleCnt="1" custLinFactNeighborY="2947">
        <dgm:presLayoutVars>
          <dgm:chMax val="0"/>
          <dgm:bulletEnabled val="1"/>
        </dgm:presLayoutVars>
      </dgm:prSet>
      <dgm:spPr/>
    </dgm:pt>
  </dgm:ptLst>
  <dgm:cxnLst>
    <dgm:cxn modelId="{1B355867-B6F3-4A6D-B43A-420C271143B9}" type="presOf" srcId="{38DAD265-4E45-4A63-B29A-2E8B88B21EDE}" destId="{F08300A5-D899-4D31-8239-B6D43C2D7A75}" srcOrd="0" destOrd="0" presId="urn:microsoft.com/office/officeart/2005/8/layout/vList2"/>
    <dgm:cxn modelId="{B14B3B83-FC1D-4572-9C28-071FD0B41FFB}" srcId="{38DAD265-4E45-4A63-B29A-2E8B88B21EDE}" destId="{0ED7B434-4B13-4690-9307-A82D41AC6D0C}" srcOrd="0" destOrd="0" parTransId="{009E94A4-A4EA-4F6D-A03C-7D22CBA38706}" sibTransId="{FFB2D359-DECD-47BB-A587-3DCF87300E1F}"/>
    <dgm:cxn modelId="{AB8508B9-1C7A-4333-9B20-6F800B8CEF37}" type="presOf" srcId="{0ED7B434-4B13-4690-9307-A82D41AC6D0C}" destId="{BD02885D-DA8F-4DBB-B101-598D3ADA9E6E}" srcOrd="0" destOrd="0" presId="urn:microsoft.com/office/officeart/2005/8/layout/vList2"/>
    <dgm:cxn modelId="{1ABF6471-F17B-4F44-9187-444EEF396936}" type="presParOf" srcId="{F08300A5-D899-4D31-8239-B6D43C2D7A75}" destId="{BD02885D-DA8F-4DBB-B101-598D3ADA9E6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3861ECA-8617-434E-AF65-7D40D447A0EC}"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0829505F-510D-4A67-B8F4-F72A10674B46}">
      <dgm:prSet custT="1"/>
      <dgm:spPr/>
      <dgm:t>
        <a:bodyPr/>
        <a:lstStyle/>
        <a:p>
          <a:r>
            <a:rPr lang="en-US" sz="3500" dirty="0"/>
            <a:t>Contd.</a:t>
          </a:r>
          <a:endParaRPr lang="en-IN" sz="3500" dirty="0"/>
        </a:p>
      </dgm:t>
    </dgm:pt>
    <dgm:pt modelId="{0ED7E9EF-28BE-4BC7-9EE0-DBDF98A39EEF}" type="parTrans" cxnId="{A743E6AE-DDAE-4494-BE64-0A9652267636}">
      <dgm:prSet/>
      <dgm:spPr/>
      <dgm:t>
        <a:bodyPr/>
        <a:lstStyle/>
        <a:p>
          <a:endParaRPr lang="en-IN"/>
        </a:p>
      </dgm:t>
    </dgm:pt>
    <dgm:pt modelId="{6CD31AF0-8C4F-45E4-807A-6B97231DE924}" type="sibTrans" cxnId="{A743E6AE-DDAE-4494-BE64-0A9652267636}">
      <dgm:prSet/>
      <dgm:spPr/>
      <dgm:t>
        <a:bodyPr/>
        <a:lstStyle/>
        <a:p>
          <a:endParaRPr lang="en-IN"/>
        </a:p>
      </dgm:t>
    </dgm:pt>
    <dgm:pt modelId="{FFBAA1E9-002A-4AC0-91A2-8CFCC84E0004}" type="pres">
      <dgm:prSet presAssocID="{53861ECA-8617-434E-AF65-7D40D447A0EC}" presName="linear" presStyleCnt="0">
        <dgm:presLayoutVars>
          <dgm:animLvl val="lvl"/>
          <dgm:resizeHandles val="exact"/>
        </dgm:presLayoutVars>
      </dgm:prSet>
      <dgm:spPr/>
    </dgm:pt>
    <dgm:pt modelId="{7A510ECC-CDB5-440A-8F6B-EFB2348AE075}" type="pres">
      <dgm:prSet presAssocID="{0829505F-510D-4A67-B8F4-F72A10674B46}" presName="parentText" presStyleLbl="node1" presStyleIdx="0" presStyleCnt="1" custScaleY="80067">
        <dgm:presLayoutVars>
          <dgm:chMax val="0"/>
          <dgm:bulletEnabled val="1"/>
        </dgm:presLayoutVars>
      </dgm:prSet>
      <dgm:spPr/>
    </dgm:pt>
  </dgm:ptLst>
  <dgm:cxnLst>
    <dgm:cxn modelId="{956FE89F-4247-473E-A655-A19F437D0353}" type="presOf" srcId="{0829505F-510D-4A67-B8F4-F72A10674B46}" destId="{7A510ECC-CDB5-440A-8F6B-EFB2348AE075}" srcOrd="0" destOrd="0" presId="urn:microsoft.com/office/officeart/2005/8/layout/vList2"/>
    <dgm:cxn modelId="{A743E6AE-DDAE-4494-BE64-0A9652267636}" srcId="{53861ECA-8617-434E-AF65-7D40D447A0EC}" destId="{0829505F-510D-4A67-B8F4-F72A10674B46}" srcOrd="0" destOrd="0" parTransId="{0ED7E9EF-28BE-4BC7-9EE0-DBDF98A39EEF}" sibTransId="{6CD31AF0-8C4F-45E4-807A-6B97231DE924}"/>
    <dgm:cxn modelId="{CE0888C7-9CA7-4330-9255-7A35ED9BFF4A}" type="presOf" srcId="{53861ECA-8617-434E-AF65-7D40D447A0EC}" destId="{FFBAA1E9-002A-4AC0-91A2-8CFCC84E0004}" srcOrd="0" destOrd="0" presId="urn:microsoft.com/office/officeart/2005/8/layout/vList2"/>
    <dgm:cxn modelId="{AF8C7198-4CFD-4AD4-8773-38EBDE752062}" type="presParOf" srcId="{FFBAA1E9-002A-4AC0-91A2-8CFCC84E0004}" destId="{7A510ECC-CDB5-440A-8F6B-EFB2348AE07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951CFE8-4D78-4E21-9873-8FE06843FC09}"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323F71B3-3989-4035-BC30-AF58CC805B71}">
      <dgm:prSet custT="1"/>
      <dgm:spPr/>
      <dgm:t>
        <a:bodyPr/>
        <a:lstStyle/>
        <a:p>
          <a:r>
            <a:rPr lang="en-US" sz="3500" dirty="0"/>
            <a:t>Contd.</a:t>
          </a:r>
          <a:endParaRPr lang="en-IN" sz="3500" dirty="0"/>
        </a:p>
      </dgm:t>
    </dgm:pt>
    <dgm:pt modelId="{485F2F42-9A65-48F5-BE8F-61DB91CCBFFD}" type="parTrans" cxnId="{53ABF81C-90D9-4711-B97C-DD56E77A0173}">
      <dgm:prSet/>
      <dgm:spPr/>
      <dgm:t>
        <a:bodyPr/>
        <a:lstStyle/>
        <a:p>
          <a:endParaRPr lang="en-IN"/>
        </a:p>
      </dgm:t>
    </dgm:pt>
    <dgm:pt modelId="{8E50957E-6379-4BF5-AF6C-7E2D6560763A}" type="sibTrans" cxnId="{53ABF81C-90D9-4711-B97C-DD56E77A0173}">
      <dgm:prSet/>
      <dgm:spPr/>
      <dgm:t>
        <a:bodyPr/>
        <a:lstStyle/>
        <a:p>
          <a:endParaRPr lang="en-IN"/>
        </a:p>
      </dgm:t>
    </dgm:pt>
    <dgm:pt modelId="{8F57BB6F-3AD7-4DDB-8920-652BB3F1C08D}" type="pres">
      <dgm:prSet presAssocID="{4951CFE8-4D78-4E21-9873-8FE06843FC09}" presName="linear" presStyleCnt="0">
        <dgm:presLayoutVars>
          <dgm:animLvl val="lvl"/>
          <dgm:resizeHandles val="exact"/>
        </dgm:presLayoutVars>
      </dgm:prSet>
      <dgm:spPr/>
    </dgm:pt>
    <dgm:pt modelId="{5CA255FE-6F93-4696-92CF-6395BA7D2A7A}" type="pres">
      <dgm:prSet presAssocID="{323F71B3-3989-4035-BC30-AF58CC805B71}" presName="parentText" presStyleLbl="node1" presStyleIdx="0" presStyleCnt="1" custScaleY="92882" custLinFactNeighborY="-2608">
        <dgm:presLayoutVars>
          <dgm:chMax val="0"/>
          <dgm:bulletEnabled val="1"/>
        </dgm:presLayoutVars>
      </dgm:prSet>
      <dgm:spPr/>
    </dgm:pt>
  </dgm:ptLst>
  <dgm:cxnLst>
    <dgm:cxn modelId="{53ABF81C-90D9-4711-B97C-DD56E77A0173}" srcId="{4951CFE8-4D78-4E21-9873-8FE06843FC09}" destId="{323F71B3-3989-4035-BC30-AF58CC805B71}" srcOrd="0" destOrd="0" parTransId="{485F2F42-9A65-48F5-BE8F-61DB91CCBFFD}" sibTransId="{8E50957E-6379-4BF5-AF6C-7E2D6560763A}"/>
    <dgm:cxn modelId="{DD9C0929-C927-4627-AA5B-53028A64A820}" type="presOf" srcId="{4951CFE8-4D78-4E21-9873-8FE06843FC09}" destId="{8F57BB6F-3AD7-4DDB-8920-652BB3F1C08D}" srcOrd="0" destOrd="0" presId="urn:microsoft.com/office/officeart/2005/8/layout/vList2"/>
    <dgm:cxn modelId="{56C736F6-C253-44C0-955A-061BABA341FC}" type="presOf" srcId="{323F71B3-3989-4035-BC30-AF58CC805B71}" destId="{5CA255FE-6F93-4696-92CF-6395BA7D2A7A}" srcOrd="0" destOrd="0" presId="urn:microsoft.com/office/officeart/2005/8/layout/vList2"/>
    <dgm:cxn modelId="{4AEF83DF-0C1E-4D72-8A44-0E3DCD8C4646}" type="presParOf" srcId="{8F57BB6F-3AD7-4DDB-8920-652BB3F1C08D}" destId="{5CA255FE-6F93-4696-92CF-6395BA7D2A7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9E10BA3-2048-4548-8F03-ED1392E15D8D}"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61A4B13A-C7AD-4817-A305-A0D1B7A938F6}">
      <dgm:prSet custT="1"/>
      <dgm:spPr/>
      <dgm:t>
        <a:bodyPr/>
        <a:lstStyle/>
        <a:p>
          <a:r>
            <a:rPr lang="en-US" sz="3500" dirty="0"/>
            <a:t>User Interface</a:t>
          </a:r>
          <a:endParaRPr lang="en-IN" sz="3500" dirty="0"/>
        </a:p>
      </dgm:t>
    </dgm:pt>
    <dgm:pt modelId="{D3849F36-9A65-43CD-85F2-4E4D0B2BAEC7}" type="parTrans" cxnId="{4176BBA5-77FB-4BDD-9182-111475740618}">
      <dgm:prSet/>
      <dgm:spPr/>
      <dgm:t>
        <a:bodyPr/>
        <a:lstStyle/>
        <a:p>
          <a:endParaRPr lang="en-IN"/>
        </a:p>
      </dgm:t>
    </dgm:pt>
    <dgm:pt modelId="{EDD15015-0EF1-4A5C-97EA-A34C16782C78}" type="sibTrans" cxnId="{4176BBA5-77FB-4BDD-9182-111475740618}">
      <dgm:prSet/>
      <dgm:spPr/>
      <dgm:t>
        <a:bodyPr/>
        <a:lstStyle/>
        <a:p>
          <a:endParaRPr lang="en-IN"/>
        </a:p>
      </dgm:t>
    </dgm:pt>
    <dgm:pt modelId="{E56043C9-941A-4956-B663-C8D43E2B9321}" type="pres">
      <dgm:prSet presAssocID="{49E10BA3-2048-4548-8F03-ED1392E15D8D}" presName="linear" presStyleCnt="0">
        <dgm:presLayoutVars>
          <dgm:animLvl val="lvl"/>
          <dgm:resizeHandles val="exact"/>
        </dgm:presLayoutVars>
      </dgm:prSet>
      <dgm:spPr/>
    </dgm:pt>
    <dgm:pt modelId="{56F69C97-C112-40CD-8109-787ED249F68F}" type="pres">
      <dgm:prSet presAssocID="{61A4B13A-C7AD-4817-A305-A0D1B7A938F6}" presName="parentText" presStyleLbl="node1" presStyleIdx="0" presStyleCnt="1" custScaleY="73836" custLinFactNeighborX="-1194" custLinFactNeighborY="-30310">
        <dgm:presLayoutVars>
          <dgm:chMax val="0"/>
          <dgm:bulletEnabled val="1"/>
        </dgm:presLayoutVars>
      </dgm:prSet>
      <dgm:spPr/>
    </dgm:pt>
  </dgm:ptLst>
  <dgm:cxnLst>
    <dgm:cxn modelId="{BA5F150F-8736-4DFC-98E3-02963C5DB7EB}" type="presOf" srcId="{49E10BA3-2048-4548-8F03-ED1392E15D8D}" destId="{E56043C9-941A-4956-B663-C8D43E2B9321}" srcOrd="0" destOrd="0" presId="urn:microsoft.com/office/officeart/2005/8/layout/vList2"/>
    <dgm:cxn modelId="{1F7FA734-5B83-47EA-86E2-51AACE4DC1FD}" type="presOf" srcId="{61A4B13A-C7AD-4817-A305-A0D1B7A938F6}" destId="{56F69C97-C112-40CD-8109-787ED249F68F}" srcOrd="0" destOrd="0" presId="urn:microsoft.com/office/officeart/2005/8/layout/vList2"/>
    <dgm:cxn modelId="{4176BBA5-77FB-4BDD-9182-111475740618}" srcId="{49E10BA3-2048-4548-8F03-ED1392E15D8D}" destId="{61A4B13A-C7AD-4817-A305-A0D1B7A938F6}" srcOrd="0" destOrd="0" parTransId="{D3849F36-9A65-43CD-85F2-4E4D0B2BAEC7}" sibTransId="{EDD15015-0EF1-4A5C-97EA-A34C16782C78}"/>
    <dgm:cxn modelId="{B6E992A2-7132-4894-88EB-554203139D21}" type="presParOf" srcId="{E56043C9-941A-4956-B663-C8D43E2B9321}" destId="{56F69C97-C112-40CD-8109-787ED249F6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70FD779-C825-4C48-81B5-464863F5714C}"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548C36B5-B67E-4997-A150-37E646D3BA3F}">
      <dgm:prSet custT="1"/>
      <dgm:spPr/>
      <dgm:t>
        <a:bodyPr/>
        <a:lstStyle/>
        <a:p>
          <a:r>
            <a:rPr lang="en-US" sz="3500" dirty="0"/>
            <a:t>Result</a:t>
          </a:r>
          <a:endParaRPr lang="en-IN" sz="3500" dirty="0"/>
        </a:p>
      </dgm:t>
    </dgm:pt>
    <dgm:pt modelId="{AE46E230-8B8F-4124-AB8B-7B52DFD3A07B}" type="parTrans" cxnId="{71BF1E96-4265-4E4E-A64F-E6F177FEA861}">
      <dgm:prSet/>
      <dgm:spPr/>
      <dgm:t>
        <a:bodyPr/>
        <a:lstStyle/>
        <a:p>
          <a:endParaRPr lang="en-IN"/>
        </a:p>
      </dgm:t>
    </dgm:pt>
    <dgm:pt modelId="{3947DE3C-6FD2-4EA4-9D1E-58EEEA7A9462}" type="sibTrans" cxnId="{71BF1E96-4265-4E4E-A64F-E6F177FEA861}">
      <dgm:prSet/>
      <dgm:spPr/>
      <dgm:t>
        <a:bodyPr/>
        <a:lstStyle/>
        <a:p>
          <a:endParaRPr lang="en-IN"/>
        </a:p>
      </dgm:t>
    </dgm:pt>
    <dgm:pt modelId="{255C8690-AEE2-4FE8-BB0C-6ED2B6253115}" type="pres">
      <dgm:prSet presAssocID="{A70FD779-C825-4C48-81B5-464863F5714C}" presName="linear" presStyleCnt="0">
        <dgm:presLayoutVars>
          <dgm:animLvl val="lvl"/>
          <dgm:resizeHandles val="exact"/>
        </dgm:presLayoutVars>
      </dgm:prSet>
      <dgm:spPr/>
    </dgm:pt>
    <dgm:pt modelId="{80E768CC-E74B-4D58-8203-C0161E9B0068}" type="pres">
      <dgm:prSet presAssocID="{548C36B5-B67E-4997-A150-37E646D3BA3F}" presName="parentText" presStyleLbl="node1" presStyleIdx="0" presStyleCnt="1" custScaleY="76829">
        <dgm:presLayoutVars>
          <dgm:chMax val="0"/>
          <dgm:bulletEnabled val="1"/>
        </dgm:presLayoutVars>
      </dgm:prSet>
      <dgm:spPr/>
    </dgm:pt>
  </dgm:ptLst>
  <dgm:cxnLst>
    <dgm:cxn modelId="{5A58FF54-2CB5-4C73-9195-6DF49C4EA1B7}" type="presOf" srcId="{548C36B5-B67E-4997-A150-37E646D3BA3F}" destId="{80E768CC-E74B-4D58-8203-C0161E9B0068}" srcOrd="0" destOrd="0" presId="urn:microsoft.com/office/officeart/2005/8/layout/vList2"/>
    <dgm:cxn modelId="{71BF1E96-4265-4E4E-A64F-E6F177FEA861}" srcId="{A70FD779-C825-4C48-81B5-464863F5714C}" destId="{548C36B5-B67E-4997-A150-37E646D3BA3F}" srcOrd="0" destOrd="0" parTransId="{AE46E230-8B8F-4124-AB8B-7B52DFD3A07B}" sibTransId="{3947DE3C-6FD2-4EA4-9D1E-58EEEA7A9462}"/>
    <dgm:cxn modelId="{AD890DD8-EFED-4E84-84F7-AE7CAEB5AD25}" type="presOf" srcId="{A70FD779-C825-4C48-81B5-464863F5714C}" destId="{255C8690-AEE2-4FE8-BB0C-6ED2B6253115}" srcOrd="0" destOrd="0" presId="urn:microsoft.com/office/officeart/2005/8/layout/vList2"/>
    <dgm:cxn modelId="{FCDEA8C9-D20B-4513-BD22-2A4B06D03DD8}" type="presParOf" srcId="{255C8690-AEE2-4FE8-BB0C-6ED2B6253115}" destId="{80E768CC-E74B-4D58-8203-C0161E9B006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9BF84F0-D336-4DEF-8F3E-2ABD3E66FE7A}"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377CCF10-A6D8-475B-9C66-CE75D7644CCB}">
      <dgm:prSet custT="1"/>
      <dgm:spPr/>
      <dgm:t>
        <a:bodyPr/>
        <a:lstStyle/>
        <a:p>
          <a:r>
            <a:rPr lang="en-IN" sz="3500" b="0" i="0" dirty="0"/>
            <a:t>Conclusion</a:t>
          </a:r>
          <a:endParaRPr lang="en-IN" sz="3500" dirty="0"/>
        </a:p>
      </dgm:t>
    </dgm:pt>
    <dgm:pt modelId="{223744BB-F036-4BE1-89FB-BC37375C88F9}" type="parTrans" cxnId="{B0C5E75B-2C68-4315-AC49-574467482C59}">
      <dgm:prSet/>
      <dgm:spPr/>
      <dgm:t>
        <a:bodyPr/>
        <a:lstStyle/>
        <a:p>
          <a:endParaRPr lang="en-IN"/>
        </a:p>
      </dgm:t>
    </dgm:pt>
    <dgm:pt modelId="{4AA888AE-8E33-4FA2-8151-C38D1880E155}" type="sibTrans" cxnId="{B0C5E75B-2C68-4315-AC49-574467482C59}">
      <dgm:prSet/>
      <dgm:spPr/>
      <dgm:t>
        <a:bodyPr/>
        <a:lstStyle/>
        <a:p>
          <a:endParaRPr lang="en-IN"/>
        </a:p>
      </dgm:t>
    </dgm:pt>
    <dgm:pt modelId="{DA06713F-4B18-414C-B1F1-E8B3A36734C8}" type="pres">
      <dgm:prSet presAssocID="{B9BF84F0-D336-4DEF-8F3E-2ABD3E66FE7A}" presName="linear" presStyleCnt="0">
        <dgm:presLayoutVars>
          <dgm:animLvl val="lvl"/>
          <dgm:resizeHandles val="exact"/>
        </dgm:presLayoutVars>
      </dgm:prSet>
      <dgm:spPr/>
    </dgm:pt>
    <dgm:pt modelId="{E8BDCF6C-6D56-4E0D-A583-AF027A53924B}" type="pres">
      <dgm:prSet presAssocID="{377CCF10-A6D8-475B-9C66-CE75D7644CCB}" presName="parentText" presStyleLbl="node1" presStyleIdx="0" presStyleCnt="1" custScaleY="71926">
        <dgm:presLayoutVars>
          <dgm:chMax val="0"/>
          <dgm:bulletEnabled val="1"/>
        </dgm:presLayoutVars>
      </dgm:prSet>
      <dgm:spPr/>
    </dgm:pt>
  </dgm:ptLst>
  <dgm:cxnLst>
    <dgm:cxn modelId="{38009504-A638-4ED4-86A4-F78D795E21C3}" type="presOf" srcId="{377CCF10-A6D8-475B-9C66-CE75D7644CCB}" destId="{E8BDCF6C-6D56-4E0D-A583-AF027A53924B}" srcOrd="0" destOrd="0" presId="urn:microsoft.com/office/officeart/2005/8/layout/vList2"/>
    <dgm:cxn modelId="{B0C5E75B-2C68-4315-AC49-574467482C59}" srcId="{B9BF84F0-D336-4DEF-8F3E-2ABD3E66FE7A}" destId="{377CCF10-A6D8-475B-9C66-CE75D7644CCB}" srcOrd="0" destOrd="0" parTransId="{223744BB-F036-4BE1-89FB-BC37375C88F9}" sibTransId="{4AA888AE-8E33-4FA2-8151-C38D1880E155}"/>
    <dgm:cxn modelId="{D85D5CBB-5BD9-4BC9-8B39-6FD671783B83}" type="presOf" srcId="{B9BF84F0-D336-4DEF-8F3E-2ABD3E66FE7A}" destId="{DA06713F-4B18-414C-B1F1-E8B3A36734C8}" srcOrd="0" destOrd="0" presId="urn:microsoft.com/office/officeart/2005/8/layout/vList2"/>
    <dgm:cxn modelId="{96743B42-8648-4E0F-8EA4-2EA508737FCA}" type="presParOf" srcId="{DA06713F-4B18-414C-B1F1-E8B3A36734C8}" destId="{E8BDCF6C-6D56-4E0D-A583-AF027A53924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A042D6-9AAE-46CB-A976-76A32879C33E}" type="doc">
      <dgm:prSet loTypeId="urn:microsoft.com/office/officeart/2005/8/layout/vList2" loCatId="list" qsTypeId="urn:microsoft.com/office/officeart/2005/8/quickstyle/3d2" qsCatId="3D" csTypeId="urn:microsoft.com/office/officeart/2005/8/colors/accent1_2" csCatId="accent1"/>
      <dgm:spPr/>
      <dgm:t>
        <a:bodyPr/>
        <a:lstStyle/>
        <a:p>
          <a:endParaRPr lang="en-IN"/>
        </a:p>
      </dgm:t>
    </dgm:pt>
    <dgm:pt modelId="{61CC9191-7D47-49C0-B0DA-F6DBBD1909DA}">
      <dgm:prSet custT="1"/>
      <dgm:spPr/>
      <dgm:t>
        <a:bodyPr/>
        <a:lstStyle/>
        <a:p>
          <a:r>
            <a:rPr lang="en-US" sz="3500" dirty="0"/>
            <a:t>Introduction</a:t>
          </a:r>
          <a:endParaRPr lang="en-IN" sz="3500" dirty="0"/>
        </a:p>
      </dgm:t>
    </dgm:pt>
    <dgm:pt modelId="{8CFE51CB-4548-4FA4-B20C-8BCFB7BD7E1C}" type="parTrans" cxnId="{06ECFF6E-832F-41F1-916F-F3100114368C}">
      <dgm:prSet/>
      <dgm:spPr/>
      <dgm:t>
        <a:bodyPr/>
        <a:lstStyle/>
        <a:p>
          <a:endParaRPr lang="en-IN"/>
        </a:p>
      </dgm:t>
    </dgm:pt>
    <dgm:pt modelId="{714FF8D0-4165-4618-A305-BE1C7EACE522}" type="sibTrans" cxnId="{06ECFF6E-832F-41F1-916F-F3100114368C}">
      <dgm:prSet/>
      <dgm:spPr/>
      <dgm:t>
        <a:bodyPr/>
        <a:lstStyle/>
        <a:p>
          <a:endParaRPr lang="en-IN"/>
        </a:p>
      </dgm:t>
    </dgm:pt>
    <dgm:pt modelId="{AAD8BF6E-2EBE-49CC-8C6D-71516076028F}" type="pres">
      <dgm:prSet presAssocID="{30A042D6-9AAE-46CB-A976-76A32879C33E}" presName="linear" presStyleCnt="0">
        <dgm:presLayoutVars>
          <dgm:animLvl val="lvl"/>
          <dgm:resizeHandles val="exact"/>
        </dgm:presLayoutVars>
      </dgm:prSet>
      <dgm:spPr/>
    </dgm:pt>
    <dgm:pt modelId="{1E368244-0E80-4A2F-BD0D-2695F2F1236C}" type="pres">
      <dgm:prSet presAssocID="{61CC9191-7D47-49C0-B0DA-F6DBBD1909DA}" presName="parentText" presStyleLbl="node1" presStyleIdx="0" presStyleCnt="1" custLinFactNeighborY="2210">
        <dgm:presLayoutVars>
          <dgm:chMax val="0"/>
          <dgm:bulletEnabled val="1"/>
        </dgm:presLayoutVars>
      </dgm:prSet>
      <dgm:spPr/>
    </dgm:pt>
  </dgm:ptLst>
  <dgm:cxnLst>
    <dgm:cxn modelId="{06ECFF6E-832F-41F1-916F-F3100114368C}" srcId="{30A042D6-9AAE-46CB-A976-76A32879C33E}" destId="{61CC9191-7D47-49C0-B0DA-F6DBBD1909DA}" srcOrd="0" destOrd="0" parTransId="{8CFE51CB-4548-4FA4-B20C-8BCFB7BD7E1C}" sibTransId="{714FF8D0-4165-4618-A305-BE1C7EACE522}"/>
    <dgm:cxn modelId="{036A23D4-5EE5-4ACE-8674-E8C8C242785A}" type="presOf" srcId="{61CC9191-7D47-49C0-B0DA-F6DBBD1909DA}" destId="{1E368244-0E80-4A2F-BD0D-2695F2F1236C}" srcOrd="0" destOrd="0" presId="urn:microsoft.com/office/officeart/2005/8/layout/vList2"/>
    <dgm:cxn modelId="{F54284F6-64E3-45F6-A0BC-8A660E656342}" type="presOf" srcId="{30A042D6-9AAE-46CB-A976-76A32879C33E}" destId="{AAD8BF6E-2EBE-49CC-8C6D-71516076028F}" srcOrd="0" destOrd="0" presId="urn:microsoft.com/office/officeart/2005/8/layout/vList2"/>
    <dgm:cxn modelId="{4A0BDD22-D97C-4890-9506-29047F8EA609}" type="presParOf" srcId="{AAD8BF6E-2EBE-49CC-8C6D-71516076028F}" destId="{1E368244-0E80-4A2F-BD0D-2695F2F123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A146CDE-9886-45FE-81A4-2752FE7B4601}"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20CBD743-D489-4AEA-90EA-2CF5E582BF34}">
      <dgm:prSet custT="1"/>
      <dgm:spPr/>
      <dgm:t>
        <a:bodyPr/>
        <a:lstStyle/>
        <a:p>
          <a:r>
            <a:rPr lang="en-IN" sz="3500" b="0" i="0" dirty="0"/>
            <a:t>Conclusion(Contd.)</a:t>
          </a:r>
          <a:endParaRPr lang="en-IN" sz="3500" dirty="0"/>
        </a:p>
      </dgm:t>
    </dgm:pt>
    <dgm:pt modelId="{918A3245-D5A3-4BDD-ACF1-1C2596781516}" type="parTrans" cxnId="{2B4CF935-4254-42C5-BABB-866C9CBEDE4F}">
      <dgm:prSet/>
      <dgm:spPr/>
      <dgm:t>
        <a:bodyPr/>
        <a:lstStyle/>
        <a:p>
          <a:endParaRPr lang="en-IN"/>
        </a:p>
      </dgm:t>
    </dgm:pt>
    <dgm:pt modelId="{E08D9006-7EF3-477D-A6D8-F6FC92ED3E0E}" type="sibTrans" cxnId="{2B4CF935-4254-42C5-BABB-866C9CBEDE4F}">
      <dgm:prSet/>
      <dgm:spPr/>
      <dgm:t>
        <a:bodyPr/>
        <a:lstStyle/>
        <a:p>
          <a:endParaRPr lang="en-IN"/>
        </a:p>
      </dgm:t>
    </dgm:pt>
    <dgm:pt modelId="{85758E15-B5E2-4E43-BA1C-D65CFD492E26}" type="pres">
      <dgm:prSet presAssocID="{2A146CDE-9886-45FE-81A4-2752FE7B4601}" presName="linear" presStyleCnt="0">
        <dgm:presLayoutVars>
          <dgm:animLvl val="lvl"/>
          <dgm:resizeHandles val="exact"/>
        </dgm:presLayoutVars>
      </dgm:prSet>
      <dgm:spPr/>
    </dgm:pt>
    <dgm:pt modelId="{71114BFD-1B16-4F15-884D-48395C40CAE5}" type="pres">
      <dgm:prSet presAssocID="{20CBD743-D489-4AEA-90EA-2CF5E582BF34}" presName="parentText" presStyleLbl="node1" presStyleIdx="0" presStyleCnt="1" custScaleY="71226">
        <dgm:presLayoutVars>
          <dgm:chMax val="0"/>
          <dgm:bulletEnabled val="1"/>
        </dgm:presLayoutVars>
      </dgm:prSet>
      <dgm:spPr/>
    </dgm:pt>
  </dgm:ptLst>
  <dgm:cxnLst>
    <dgm:cxn modelId="{2B4CF935-4254-42C5-BABB-866C9CBEDE4F}" srcId="{2A146CDE-9886-45FE-81A4-2752FE7B4601}" destId="{20CBD743-D489-4AEA-90EA-2CF5E582BF34}" srcOrd="0" destOrd="0" parTransId="{918A3245-D5A3-4BDD-ACF1-1C2596781516}" sibTransId="{E08D9006-7EF3-477D-A6D8-F6FC92ED3E0E}"/>
    <dgm:cxn modelId="{89CF52AC-DDBB-4E28-8A8F-F08FD311C8D9}" type="presOf" srcId="{20CBD743-D489-4AEA-90EA-2CF5E582BF34}" destId="{71114BFD-1B16-4F15-884D-48395C40CAE5}" srcOrd="0" destOrd="0" presId="urn:microsoft.com/office/officeart/2005/8/layout/vList2"/>
    <dgm:cxn modelId="{E0D156D8-DC1A-4B8F-B471-77CA55DFE1AD}" type="presOf" srcId="{2A146CDE-9886-45FE-81A4-2752FE7B4601}" destId="{85758E15-B5E2-4E43-BA1C-D65CFD492E26}" srcOrd="0" destOrd="0" presId="urn:microsoft.com/office/officeart/2005/8/layout/vList2"/>
    <dgm:cxn modelId="{B2C2A0F6-E816-499B-8B92-36359A26EB64}" type="presParOf" srcId="{85758E15-B5E2-4E43-BA1C-D65CFD492E26}" destId="{71114BFD-1B16-4F15-884D-48395C40CAE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0928969-2C69-42C2-9F7A-9B09213C79E6}" type="doc">
      <dgm:prSet loTypeId="urn:microsoft.com/office/officeart/2008/layout/VerticalCircleList" loCatId="list" qsTypeId="urn:microsoft.com/office/officeart/2005/8/quickstyle/3d2" qsCatId="3D" csTypeId="urn:microsoft.com/office/officeart/2005/8/colors/accent1_2" csCatId="accent1" phldr="1"/>
      <dgm:spPr/>
      <dgm:t>
        <a:bodyPr/>
        <a:lstStyle/>
        <a:p>
          <a:endParaRPr lang="en-IN"/>
        </a:p>
      </dgm:t>
    </dgm:pt>
    <dgm:pt modelId="{342FBB0A-B7B4-4B37-BE43-F67098485BC3}">
      <dgm:prSet/>
      <dgm:spPr/>
      <dgm:t>
        <a:bodyPr/>
        <a:lstStyle/>
        <a:p>
          <a:r>
            <a:rPr lang="en-US" b="1" dirty="0"/>
            <a:t>THANK YOU</a:t>
          </a:r>
          <a:endParaRPr lang="en-IN" dirty="0"/>
        </a:p>
      </dgm:t>
    </dgm:pt>
    <dgm:pt modelId="{D4377C2C-80D7-4F12-8CE1-5EB58D8C7F0D}" type="parTrans" cxnId="{5F0C2373-33EC-4BAA-AB7A-C0245982AEEB}">
      <dgm:prSet/>
      <dgm:spPr/>
      <dgm:t>
        <a:bodyPr/>
        <a:lstStyle/>
        <a:p>
          <a:endParaRPr lang="en-IN"/>
        </a:p>
      </dgm:t>
    </dgm:pt>
    <dgm:pt modelId="{4DDC188F-A849-40E5-B79A-75E1D18E2330}" type="sibTrans" cxnId="{5F0C2373-33EC-4BAA-AB7A-C0245982AEEB}">
      <dgm:prSet/>
      <dgm:spPr/>
      <dgm:t>
        <a:bodyPr/>
        <a:lstStyle/>
        <a:p>
          <a:endParaRPr lang="en-IN"/>
        </a:p>
      </dgm:t>
    </dgm:pt>
    <dgm:pt modelId="{042144B8-505F-4836-9D57-46C3F50489D8}" type="pres">
      <dgm:prSet presAssocID="{30928969-2C69-42C2-9F7A-9B09213C79E6}" presName="Name0" presStyleCnt="0">
        <dgm:presLayoutVars>
          <dgm:dir/>
        </dgm:presLayoutVars>
      </dgm:prSet>
      <dgm:spPr/>
    </dgm:pt>
    <dgm:pt modelId="{98B40279-0603-4467-8E5A-DFB17B5AC12B}" type="pres">
      <dgm:prSet presAssocID="{342FBB0A-B7B4-4B37-BE43-F67098485BC3}" presName="noChildren" presStyleCnt="0"/>
      <dgm:spPr/>
    </dgm:pt>
    <dgm:pt modelId="{BCDA72E0-4121-405C-BC2F-00F06B4E6770}" type="pres">
      <dgm:prSet presAssocID="{342FBB0A-B7B4-4B37-BE43-F67098485BC3}" presName="gap" presStyleCnt="0"/>
      <dgm:spPr/>
    </dgm:pt>
    <dgm:pt modelId="{6241A337-5A6B-412E-9376-C83120BEA5D2}" type="pres">
      <dgm:prSet presAssocID="{342FBB0A-B7B4-4B37-BE43-F67098485BC3}" presName="medCircle2" presStyleLbl="vennNode1" presStyleIdx="0" presStyleCnt="1"/>
      <dgm:spPr/>
    </dgm:pt>
    <dgm:pt modelId="{DE89D70C-3D8D-4EA3-A68F-91C79ACE7821}" type="pres">
      <dgm:prSet presAssocID="{342FBB0A-B7B4-4B37-BE43-F67098485BC3}" presName="txLvlOnly1" presStyleLbl="revTx" presStyleIdx="0" presStyleCnt="1"/>
      <dgm:spPr/>
    </dgm:pt>
  </dgm:ptLst>
  <dgm:cxnLst>
    <dgm:cxn modelId="{5F0C2373-33EC-4BAA-AB7A-C0245982AEEB}" srcId="{30928969-2C69-42C2-9F7A-9B09213C79E6}" destId="{342FBB0A-B7B4-4B37-BE43-F67098485BC3}" srcOrd="0" destOrd="0" parTransId="{D4377C2C-80D7-4F12-8CE1-5EB58D8C7F0D}" sibTransId="{4DDC188F-A849-40E5-B79A-75E1D18E2330}"/>
    <dgm:cxn modelId="{C2FAB481-1C7F-4455-BBBD-2C6F337A6D85}" type="presOf" srcId="{342FBB0A-B7B4-4B37-BE43-F67098485BC3}" destId="{DE89D70C-3D8D-4EA3-A68F-91C79ACE7821}" srcOrd="0" destOrd="0" presId="urn:microsoft.com/office/officeart/2008/layout/VerticalCircleList"/>
    <dgm:cxn modelId="{1AAC55FE-982E-46C3-9EB9-BB7B3F072318}" type="presOf" srcId="{30928969-2C69-42C2-9F7A-9B09213C79E6}" destId="{042144B8-505F-4836-9D57-46C3F50489D8}" srcOrd="0" destOrd="0" presId="urn:microsoft.com/office/officeart/2008/layout/VerticalCircleList"/>
    <dgm:cxn modelId="{D58B078F-251B-4830-BF3E-B117BE1243CB}" type="presParOf" srcId="{042144B8-505F-4836-9D57-46C3F50489D8}" destId="{98B40279-0603-4467-8E5A-DFB17B5AC12B}" srcOrd="0" destOrd="0" presId="urn:microsoft.com/office/officeart/2008/layout/VerticalCircleList"/>
    <dgm:cxn modelId="{FFED6778-98DE-402A-B82B-9FD5CA20BD1D}" type="presParOf" srcId="{98B40279-0603-4467-8E5A-DFB17B5AC12B}" destId="{BCDA72E0-4121-405C-BC2F-00F06B4E6770}" srcOrd="0" destOrd="0" presId="urn:microsoft.com/office/officeart/2008/layout/VerticalCircleList"/>
    <dgm:cxn modelId="{91DA538D-9885-43CA-9AD6-767E02DD332A}" type="presParOf" srcId="{98B40279-0603-4467-8E5A-DFB17B5AC12B}" destId="{6241A337-5A6B-412E-9376-C83120BEA5D2}" srcOrd="1" destOrd="0" presId="urn:microsoft.com/office/officeart/2008/layout/VerticalCircleList"/>
    <dgm:cxn modelId="{ACDE53E7-3B54-475A-9215-90EACEBDC2C9}" type="presParOf" srcId="{98B40279-0603-4467-8E5A-DFB17B5AC12B}" destId="{DE89D70C-3D8D-4EA3-A68F-91C79ACE7821}"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D394EC-9214-4285-8CEB-52B7EF10FCE3}"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97339828-2CC6-47AF-B6E6-386FBF5DD66E}">
      <dgm:prSet custT="1"/>
      <dgm:spPr/>
      <dgm:t>
        <a:bodyPr/>
        <a:lstStyle/>
        <a:p>
          <a:r>
            <a:rPr lang="en-IN" sz="3500" dirty="0"/>
            <a:t>T</a:t>
          </a:r>
          <a:r>
            <a:rPr lang="en-IN" sz="3500" b="0" i="0" dirty="0"/>
            <a:t>ypes of machine learning </a:t>
          </a:r>
          <a:endParaRPr lang="en-IN" sz="3500" dirty="0"/>
        </a:p>
      </dgm:t>
    </dgm:pt>
    <dgm:pt modelId="{054A2ACA-2E87-45E3-9BF1-4A2280D1C5E5}" type="parTrans" cxnId="{C2E341D8-5AE5-477D-B75E-46B8B2FAD440}">
      <dgm:prSet/>
      <dgm:spPr/>
      <dgm:t>
        <a:bodyPr/>
        <a:lstStyle/>
        <a:p>
          <a:endParaRPr lang="en-IN"/>
        </a:p>
      </dgm:t>
    </dgm:pt>
    <dgm:pt modelId="{6AFF3A3D-8276-4186-BB41-F3490B215CBD}" type="sibTrans" cxnId="{C2E341D8-5AE5-477D-B75E-46B8B2FAD440}">
      <dgm:prSet/>
      <dgm:spPr/>
      <dgm:t>
        <a:bodyPr/>
        <a:lstStyle/>
        <a:p>
          <a:endParaRPr lang="en-IN"/>
        </a:p>
      </dgm:t>
    </dgm:pt>
    <dgm:pt modelId="{779D692C-EAB6-4DD8-9B9F-79D12923520A}" type="pres">
      <dgm:prSet presAssocID="{07D394EC-9214-4285-8CEB-52B7EF10FCE3}" presName="linear" presStyleCnt="0">
        <dgm:presLayoutVars>
          <dgm:animLvl val="lvl"/>
          <dgm:resizeHandles val="exact"/>
        </dgm:presLayoutVars>
      </dgm:prSet>
      <dgm:spPr/>
    </dgm:pt>
    <dgm:pt modelId="{3CD2D4B7-040D-4CE7-99AB-B6FCB8457BD9}" type="pres">
      <dgm:prSet presAssocID="{97339828-2CC6-47AF-B6E6-386FBF5DD66E}" presName="parentText" presStyleLbl="node1" presStyleIdx="0" presStyleCnt="1" custScaleY="71226">
        <dgm:presLayoutVars>
          <dgm:chMax val="0"/>
          <dgm:bulletEnabled val="1"/>
        </dgm:presLayoutVars>
      </dgm:prSet>
      <dgm:spPr/>
    </dgm:pt>
  </dgm:ptLst>
  <dgm:cxnLst>
    <dgm:cxn modelId="{5129E88F-4A38-4E87-87B9-C2DF46914E51}" type="presOf" srcId="{07D394EC-9214-4285-8CEB-52B7EF10FCE3}" destId="{779D692C-EAB6-4DD8-9B9F-79D12923520A}" srcOrd="0" destOrd="0" presId="urn:microsoft.com/office/officeart/2005/8/layout/vList2"/>
    <dgm:cxn modelId="{742D7294-EB0E-4AC4-AC7B-5350283501D2}" type="presOf" srcId="{97339828-2CC6-47AF-B6E6-386FBF5DD66E}" destId="{3CD2D4B7-040D-4CE7-99AB-B6FCB8457BD9}" srcOrd="0" destOrd="0" presId="urn:microsoft.com/office/officeart/2005/8/layout/vList2"/>
    <dgm:cxn modelId="{C2E341D8-5AE5-477D-B75E-46B8B2FAD440}" srcId="{07D394EC-9214-4285-8CEB-52B7EF10FCE3}" destId="{97339828-2CC6-47AF-B6E6-386FBF5DD66E}" srcOrd="0" destOrd="0" parTransId="{054A2ACA-2E87-45E3-9BF1-4A2280D1C5E5}" sibTransId="{6AFF3A3D-8276-4186-BB41-F3490B215CBD}"/>
    <dgm:cxn modelId="{C2964BED-FEFD-46A1-BAD6-311F0E7B10B7}" type="presParOf" srcId="{779D692C-EAB6-4DD8-9B9F-79D12923520A}" destId="{3CD2D4B7-040D-4CE7-99AB-B6FCB8457BD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06B1E1-24A0-467E-B9A4-DF60778BD404}"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009D704C-66C1-4225-972E-C6660475B896}">
      <dgm:prSet custT="1"/>
      <dgm:spPr/>
      <dgm:t>
        <a:bodyPr/>
        <a:lstStyle/>
        <a:p>
          <a:r>
            <a:rPr lang="en-IN" sz="3500" dirty="0"/>
            <a:t>P</a:t>
          </a:r>
          <a:r>
            <a:rPr lang="en-IN" sz="3500" b="0" i="0" dirty="0"/>
            <a:t>rocess of machine learning </a:t>
          </a:r>
          <a:endParaRPr lang="en-IN" sz="3500" dirty="0"/>
        </a:p>
      </dgm:t>
    </dgm:pt>
    <dgm:pt modelId="{0CB7809B-840B-449D-B11C-FEAC64FC2ACD}" type="parTrans" cxnId="{98DEA652-1D6F-4A5B-995D-A270EB5686E5}">
      <dgm:prSet/>
      <dgm:spPr/>
      <dgm:t>
        <a:bodyPr/>
        <a:lstStyle/>
        <a:p>
          <a:endParaRPr lang="en-IN"/>
        </a:p>
      </dgm:t>
    </dgm:pt>
    <dgm:pt modelId="{27886D0B-CC71-41C4-B330-9C9657D0A316}" type="sibTrans" cxnId="{98DEA652-1D6F-4A5B-995D-A270EB5686E5}">
      <dgm:prSet/>
      <dgm:spPr/>
      <dgm:t>
        <a:bodyPr/>
        <a:lstStyle/>
        <a:p>
          <a:endParaRPr lang="en-IN"/>
        </a:p>
      </dgm:t>
    </dgm:pt>
    <dgm:pt modelId="{C5D8F9F8-664C-432A-8BE3-FBF32B2A87FE}" type="pres">
      <dgm:prSet presAssocID="{B906B1E1-24A0-467E-B9A4-DF60778BD404}" presName="linear" presStyleCnt="0">
        <dgm:presLayoutVars>
          <dgm:animLvl val="lvl"/>
          <dgm:resizeHandles val="exact"/>
        </dgm:presLayoutVars>
      </dgm:prSet>
      <dgm:spPr/>
    </dgm:pt>
    <dgm:pt modelId="{64F74CB7-AFE0-47F0-B7B6-3C18C6AC34A5}" type="pres">
      <dgm:prSet presAssocID="{009D704C-66C1-4225-972E-C6660475B896}" presName="parentText" presStyleLbl="node1" presStyleIdx="0" presStyleCnt="1" custScaleY="71226" custLinFactNeighborY="-2210">
        <dgm:presLayoutVars>
          <dgm:chMax val="0"/>
          <dgm:bulletEnabled val="1"/>
        </dgm:presLayoutVars>
      </dgm:prSet>
      <dgm:spPr/>
    </dgm:pt>
  </dgm:ptLst>
  <dgm:cxnLst>
    <dgm:cxn modelId="{98DEA652-1D6F-4A5B-995D-A270EB5686E5}" srcId="{B906B1E1-24A0-467E-B9A4-DF60778BD404}" destId="{009D704C-66C1-4225-972E-C6660475B896}" srcOrd="0" destOrd="0" parTransId="{0CB7809B-840B-449D-B11C-FEAC64FC2ACD}" sibTransId="{27886D0B-CC71-41C4-B330-9C9657D0A316}"/>
    <dgm:cxn modelId="{587D2C92-9C8E-4DE7-82EC-9C52363D29BD}" type="presOf" srcId="{009D704C-66C1-4225-972E-C6660475B896}" destId="{64F74CB7-AFE0-47F0-B7B6-3C18C6AC34A5}" srcOrd="0" destOrd="0" presId="urn:microsoft.com/office/officeart/2005/8/layout/vList2"/>
    <dgm:cxn modelId="{A8481FBA-964D-4805-8005-18F035B54E06}" type="presOf" srcId="{B906B1E1-24A0-467E-B9A4-DF60778BD404}" destId="{C5D8F9F8-664C-432A-8BE3-FBF32B2A87FE}" srcOrd="0" destOrd="0" presId="urn:microsoft.com/office/officeart/2005/8/layout/vList2"/>
    <dgm:cxn modelId="{21E57556-0E91-43A0-A34D-2E5881F3E8C4}" type="presParOf" srcId="{C5D8F9F8-664C-432A-8BE3-FBF32B2A87FE}" destId="{64F74CB7-AFE0-47F0-B7B6-3C18C6AC34A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97C504-49FD-4F15-A659-4E2EF3FF14CB}"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C96CB668-75F1-453B-A890-5662998AF018}">
      <dgm:prSet custT="1"/>
      <dgm:spPr/>
      <dgm:t>
        <a:bodyPr/>
        <a:lstStyle/>
        <a:p>
          <a:r>
            <a:rPr lang="en-US" sz="3500" dirty="0"/>
            <a:t>Contd.</a:t>
          </a:r>
          <a:endParaRPr lang="en-IN" sz="3500" dirty="0"/>
        </a:p>
      </dgm:t>
    </dgm:pt>
    <dgm:pt modelId="{185DAA8D-865F-46DE-B276-5FC390B5C1CE}" type="parTrans" cxnId="{DD8FAB67-4A27-4936-971A-DD67B4C27794}">
      <dgm:prSet/>
      <dgm:spPr/>
      <dgm:t>
        <a:bodyPr/>
        <a:lstStyle/>
        <a:p>
          <a:endParaRPr lang="en-IN"/>
        </a:p>
      </dgm:t>
    </dgm:pt>
    <dgm:pt modelId="{8FC98ABD-F1B0-4A82-ACA5-1365E81CB492}" type="sibTrans" cxnId="{DD8FAB67-4A27-4936-971A-DD67B4C27794}">
      <dgm:prSet/>
      <dgm:spPr/>
      <dgm:t>
        <a:bodyPr/>
        <a:lstStyle/>
        <a:p>
          <a:endParaRPr lang="en-IN"/>
        </a:p>
      </dgm:t>
    </dgm:pt>
    <dgm:pt modelId="{BFFCD23E-BEA3-4FA8-B388-38D9A35BFB76}" type="pres">
      <dgm:prSet presAssocID="{DF97C504-49FD-4F15-A659-4E2EF3FF14CB}" presName="linear" presStyleCnt="0">
        <dgm:presLayoutVars>
          <dgm:animLvl val="lvl"/>
          <dgm:resizeHandles val="exact"/>
        </dgm:presLayoutVars>
      </dgm:prSet>
      <dgm:spPr/>
    </dgm:pt>
    <dgm:pt modelId="{B3FD5750-971E-4F97-A5A0-D00F4189AB2D}" type="pres">
      <dgm:prSet presAssocID="{C96CB668-75F1-453B-A890-5662998AF018}" presName="parentText" presStyleLbl="node1" presStyleIdx="0" presStyleCnt="1" custScaleY="74173">
        <dgm:presLayoutVars>
          <dgm:chMax val="0"/>
          <dgm:bulletEnabled val="1"/>
        </dgm:presLayoutVars>
      </dgm:prSet>
      <dgm:spPr/>
    </dgm:pt>
  </dgm:ptLst>
  <dgm:cxnLst>
    <dgm:cxn modelId="{DD8FAB67-4A27-4936-971A-DD67B4C27794}" srcId="{DF97C504-49FD-4F15-A659-4E2EF3FF14CB}" destId="{C96CB668-75F1-453B-A890-5662998AF018}" srcOrd="0" destOrd="0" parTransId="{185DAA8D-865F-46DE-B276-5FC390B5C1CE}" sibTransId="{8FC98ABD-F1B0-4A82-ACA5-1365E81CB492}"/>
    <dgm:cxn modelId="{613C3884-62E8-488D-B2B7-F79F01FDF259}" type="presOf" srcId="{C96CB668-75F1-453B-A890-5662998AF018}" destId="{B3FD5750-971E-4F97-A5A0-D00F4189AB2D}" srcOrd="0" destOrd="0" presId="urn:microsoft.com/office/officeart/2005/8/layout/vList2"/>
    <dgm:cxn modelId="{7CFADEE4-79DD-41C5-B3FC-4DAC56190727}" type="presOf" srcId="{DF97C504-49FD-4F15-A659-4E2EF3FF14CB}" destId="{BFFCD23E-BEA3-4FA8-B388-38D9A35BFB76}" srcOrd="0" destOrd="0" presId="urn:microsoft.com/office/officeart/2005/8/layout/vList2"/>
    <dgm:cxn modelId="{69F41F21-FE08-4AD6-9EB1-F5C9931EE227}" type="presParOf" srcId="{BFFCD23E-BEA3-4FA8-B388-38D9A35BFB76}" destId="{B3FD5750-971E-4F97-A5A0-D00F4189AB2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04A1DB-FEE1-4A42-9BB4-E82B09377436}"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C154E670-78AD-41CC-B892-4A8E9137DA14}">
      <dgm:prSet custT="1"/>
      <dgm:spPr/>
      <dgm:t>
        <a:bodyPr/>
        <a:lstStyle/>
        <a:p>
          <a:r>
            <a:rPr lang="en-US" sz="3500" b="0" i="0" dirty="0"/>
            <a:t>Uses of machine learning in real life</a:t>
          </a:r>
          <a:endParaRPr lang="en-IN" sz="3500" dirty="0"/>
        </a:p>
      </dgm:t>
    </dgm:pt>
    <dgm:pt modelId="{428FE6E8-E69D-466B-BBD6-657FFFC50917}" type="parTrans" cxnId="{21A7C446-0B61-4B1A-AEC1-2A88CD51AFF8}">
      <dgm:prSet/>
      <dgm:spPr/>
      <dgm:t>
        <a:bodyPr/>
        <a:lstStyle/>
        <a:p>
          <a:endParaRPr lang="en-IN"/>
        </a:p>
      </dgm:t>
    </dgm:pt>
    <dgm:pt modelId="{082131AA-6890-48D6-A40F-30611979863B}" type="sibTrans" cxnId="{21A7C446-0B61-4B1A-AEC1-2A88CD51AFF8}">
      <dgm:prSet/>
      <dgm:spPr/>
      <dgm:t>
        <a:bodyPr/>
        <a:lstStyle/>
        <a:p>
          <a:endParaRPr lang="en-IN"/>
        </a:p>
      </dgm:t>
    </dgm:pt>
    <dgm:pt modelId="{8D424750-D7B1-47E3-9067-DBE977B72EFB}" type="pres">
      <dgm:prSet presAssocID="{F604A1DB-FEE1-4A42-9BB4-E82B09377436}" presName="linear" presStyleCnt="0">
        <dgm:presLayoutVars>
          <dgm:animLvl val="lvl"/>
          <dgm:resizeHandles val="exact"/>
        </dgm:presLayoutVars>
      </dgm:prSet>
      <dgm:spPr/>
    </dgm:pt>
    <dgm:pt modelId="{F1ADC104-085E-4DF6-B227-0A265A8D9AA4}" type="pres">
      <dgm:prSet presAssocID="{C154E670-78AD-41CC-B892-4A8E9137DA14}" presName="parentText" presStyleLbl="node1" presStyleIdx="0" presStyleCnt="1" custScaleY="71226">
        <dgm:presLayoutVars>
          <dgm:chMax val="0"/>
          <dgm:bulletEnabled val="1"/>
        </dgm:presLayoutVars>
      </dgm:prSet>
      <dgm:spPr/>
    </dgm:pt>
  </dgm:ptLst>
  <dgm:cxnLst>
    <dgm:cxn modelId="{21A7C446-0B61-4B1A-AEC1-2A88CD51AFF8}" srcId="{F604A1DB-FEE1-4A42-9BB4-E82B09377436}" destId="{C154E670-78AD-41CC-B892-4A8E9137DA14}" srcOrd="0" destOrd="0" parTransId="{428FE6E8-E69D-466B-BBD6-657FFFC50917}" sibTransId="{082131AA-6890-48D6-A40F-30611979863B}"/>
    <dgm:cxn modelId="{F39BBA73-8809-4FDE-B70E-08EF6AFEA753}" type="presOf" srcId="{C154E670-78AD-41CC-B892-4A8E9137DA14}" destId="{F1ADC104-085E-4DF6-B227-0A265A8D9AA4}" srcOrd="0" destOrd="0" presId="urn:microsoft.com/office/officeart/2005/8/layout/vList2"/>
    <dgm:cxn modelId="{E6C98CED-D3B4-4462-83A4-0FAA043E22D9}" type="presOf" srcId="{F604A1DB-FEE1-4A42-9BB4-E82B09377436}" destId="{8D424750-D7B1-47E3-9067-DBE977B72EFB}" srcOrd="0" destOrd="0" presId="urn:microsoft.com/office/officeart/2005/8/layout/vList2"/>
    <dgm:cxn modelId="{7366FF1B-C726-431E-A65D-B724CCE1DF0F}" type="presParOf" srcId="{8D424750-D7B1-47E3-9067-DBE977B72EFB}" destId="{F1ADC104-085E-4DF6-B227-0A265A8D9AA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651DF5-70F6-4CBC-8766-FB4F18119AB2}"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IN"/>
        </a:p>
      </dgm:t>
    </dgm:pt>
    <dgm:pt modelId="{E9B20F6E-49B3-49B4-B445-2E8D357BC726}">
      <dgm:prSet custT="1"/>
      <dgm:spPr/>
      <dgm:t>
        <a:bodyPr/>
        <a:lstStyle/>
        <a:p>
          <a:r>
            <a:rPr lang="en-US" sz="3500" dirty="0"/>
            <a:t>Supervised Learning</a:t>
          </a:r>
          <a:endParaRPr lang="en-IN" sz="3500" dirty="0"/>
        </a:p>
      </dgm:t>
    </dgm:pt>
    <dgm:pt modelId="{76C2A153-6B54-4183-93F2-9450C9984F41}" type="parTrans" cxnId="{086D4481-712F-4B18-9443-559BB4FF9A4D}">
      <dgm:prSet/>
      <dgm:spPr/>
      <dgm:t>
        <a:bodyPr/>
        <a:lstStyle/>
        <a:p>
          <a:endParaRPr lang="en-IN"/>
        </a:p>
      </dgm:t>
    </dgm:pt>
    <dgm:pt modelId="{BA5D5028-BC32-4402-BEA1-8C1EBC7557AA}" type="sibTrans" cxnId="{086D4481-712F-4B18-9443-559BB4FF9A4D}">
      <dgm:prSet/>
      <dgm:spPr/>
      <dgm:t>
        <a:bodyPr/>
        <a:lstStyle/>
        <a:p>
          <a:endParaRPr lang="en-IN"/>
        </a:p>
      </dgm:t>
    </dgm:pt>
    <dgm:pt modelId="{A4A87107-4189-4E10-AFAB-13DE63A307F6}" type="pres">
      <dgm:prSet presAssocID="{2D651DF5-70F6-4CBC-8766-FB4F18119AB2}" presName="linear" presStyleCnt="0">
        <dgm:presLayoutVars>
          <dgm:animLvl val="lvl"/>
          <dgm:resizeHandles val="exact"/>
        </dgm:presLayoutVars>
      </dgm:prSet>
      <dgm:spPr/>
    </dgm:pt>
    <dgm:pt modelId="{0D7EA093-AC80-496F-B6EA-5A89B4F32BC5}" type="pres">
      <dgm:prSet presAssocID="{E9B20F6E-49B3-49B4-B445-2E8D357BC726}" presName="parentText" presStyleLbl="node1" presStyleIdx="0" presStyleCnt="1" custScaleY="71226">
        <dgm:presLayoutVars>
          <dgm:chMax val="0"/>
          <dgm:bulletEnabled val="1"/>
        </dgm:presLayoutVars>
      </dgm:prSet>
      <dgm:spPr/>
    </dgm:pt>
  </dgm:ptLst>
  <dgm:cxnLst>
    <dgm:cxn modelId="{0934FC24-FD98-40FF-94CA-D90915790711}" type="presOf" srcId="{E9B20F6E-49B3-49B4-B445-2E8D357BC726}" destId="{0D7EA093-AC80-496F-B6EA-5A89B4F32BC5}" srcOrd="0" destOrd="0" presId="urn:microsoft.com/office/officeart/2005/8/layout/vList2"/>
    <dgm:cxn modelId="{086D4481-712F-4B18-9443-559BB4FF9A4D}" srcId="{2D651DF5-70F6-4CBC-8766-FB4F18119AB2}" destId="{E9B20F6E-49B3-49B4-B445-2E8D357BC726}" srcOrd="0" destOrd="0" parTransId="{76C2A153-6B54-4183-93F2-9450C9984F41}" sibTransId="{BA5D5028-BC32-4402-BEA1-8C1EBC7557AA}"/>
    <dgm:cxn modelId="{523A88F7-FC93-4D8F-8BA8-4C6A50222C5C}" type="presOf" srcId="{2D651DF5-70F6-4CBC-8766-FB4F18119AB2}" destId="{A4A87107-4189-4E10-AFAB-13DE63A307F6}" srcOrd="0" destOrd="0" presId="urn:microsoft.com/office/officeart/2005/8/layout/vList2"/>
    <dgm:cxn modelId="{688ED5A0-C27C-478E-B246-2D3DE3E4B402}" type="presParOf" srcId="{A4A87107-4189-4E10-AFAB-13DE63A307F6}" destId="{0D7EA093-AC80-496F-B6EA-5A89B4F32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3C7E92-4925-4375-8544-7B7BAB6D2220}" type="doc">
      <dgm:prSet loTypeId="urn:microsoft.com/office/officeart/2005/8/layout/vList2" loCatId="list" qsTypeId="urn:microsoft.com/office/officeart/2005/8/quickstyle/3d2" qsCatId="3D" csTypeId="urn:microsoft.com/office/officeart/2005/8/colors/accent1_2" csCatId="accent1"/>
      <dgm:spPr/>
      <dgm:t>
        <a:bodyPr/>
        <a:lstStyle/>
        <a:p>
          <a:endParaRPr lang="en-IN"/>
        </a:p>
      </dgm:t>
    </dgm:pt>
    <dgm:pt modelId="{D1A0517A-F8D9-433D-BE79-C636FA7F6167}">
      <dgm:prSet custT="1"/>
      <dgm:spPr/>
      <dgm:t>
        <a:bodyPr/>
        <a:lstStyle/>
        <a:p>
          <a:r>
            <a:rPr lang="en-US" sz="3500" dirty="0"/>
            <a:t>Contd.</a:t>
          </a:r>
          <a:endParaRPr lang="en-IN" sz="3500" dirty="0"/>
        </a:p>
      </dgm:t>
    </dgm:pt>
    <dgm:pt modelId="{A15601A4-3E73-47D2-9001-08209FE47A39}" type="parTrans" cxnId="{98ED4DB5-F41D-4DAD-B584-181B5E4D41A5}">
      <dgm:prSet/>
      <dgm:spPr/>
      <dgm:t>
        <a:bodyPr/>
        <a:lstStyle/>
        <a:p>
          <a:endParaRPr lang="en-IN"/>
        </a:p>
      </dgm:t>
    </dgm:pt>
    <dgm:pt modelId="{F49A0895-60A9-475A-AA7C-004B744BEE0A}" type="sibTrans" cxnId="{98ED4DB5-F41D-4DAD-B584-181B5E4D41A5}">
      <dgm:prSet/>
      <dgm:spPr/>
      <dgm:t>
        <a:bodyPr/>
        <a:lstStyle/>
        <a:p>
          <a:endParaRPr lang="en-IN"/>
        </a:p>
      </dgm:t>
    </dgm:pt>
    <dgm:pt modelId="{7E0BF02A-E815-42C3-BFC0-B447B4F4164B}" type="pres">
      <dgm:prSet presAssocID="{F83C7E92-4925-4375-8544-7B7BAB6D2220}" presName="linear" presStyleCnt="0">
        <dgm:presLayoutVars>
          <dgm:animLvl val="lvl"/>
          <dgm:resizeHandles val="exact"/>
        </dgm:presLayoutVars>
      </dgm:prSet>
      <dgm:spPr/>
    </dgm:pt>
    <dgm:pt modelId="{9C50FF50-27C2-4200-87B9-7FFC59691F48}" type="pres">
      <dgm:prSet presAssocID="{D1A0517A-F8D9-433D-BE79-C636FA7F6167}" presName="parentText" presStyleLbl="node1" presStyleIdx="0" presStyleCnt="1">
        <dgm:presLayoutVars>
          <dgm:chMax val="0"/>
          <dgm:bulletEnabled val="1"/>
        </dgm:presLayoutVars>
      </dgm:prSet>
      <dgm:spPr/>
    </dgm:pt>
  </dgm:ptLst>
  <dgm:cxnLst>
    <dgm:cxn modelId="{AE0FFE8A-9782-472A-AB92-7FD598D5C389}" type="presOf" srcId="{F83C7E92-4925-4375-8544-7B7BAB6D2220}" destId="{7E0BF02A-E815-42C3-BFC0-B447B4F4164B}" srcOrd="0" destOrd="0" presId="urn:microsoft.com/office/officeart/2005/8/layout/vList2"/>
    <dgm:cxn modelId="{98ED4DB5-F41D-4DAD-B584-181B5E4D41A5}" srcId="{F83C7E92-4925-4375-8544-7B7BAB6D2220}" destId="{D1A0517A-F8D9-433D-BE79-C636FA7F6167}" srcOrd="0" destOrd="0" parTransId="{A15601A4-3E73-47D2-9001-08209FE47A39}" sibTransId="{F49A0895-60A9-475A-AA7C-004B744BEE0A}"/>
    <dgm:cxn modelId="{CD6BD2BD-F88A-45CB-9EB5-DE42D93CEBF9}" type="presOf" srcId="{D1A0517A-F8D9-433D-BE79-C636FA7F6167}" destId="{9C50FF50-27C2-4200-87B9-7FFC59691F48}" srcOrd="0" destOrd="0" presId="urn:microsoft.com/office/officeart/2005/8/layout/vList2"/>
    <dgm:cxn modelId="{1B5E3B3A-0FB9-4D8F-8289-988CE158E73F}" type="presParOf" srcId="{7E0BF02A-E815-42C3-BFC0-B447B4F4164B}" destId="{9C50FF50-27C2-4200-87B9-7FFC59691F4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A67252-7202-4AE8-AC45-BB0AA45FA1DD}">
      <dsp:nvSpPr>
        <dsp:cNvPr id="0" name=""/>
        <dsp:cNvSpPr/>
      </dsp:nvSpPr>
      <dsp:spPr>
        <a:xfrm>
          <a:off x="0" y="0"/>
          <a:ext cx="970604" cy="970604"/>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6F78233D-E1E8-491B-8463-708B73B93EFE}">
      <dsp:nvSpPr>
        <dsp:cNvPr id="0" name=""/>
        <dsp:cNvSpPr/>
      </dsp:nvSpPr>
      <dsp:spPr>
        <a:xfrm>
          <a:off x="1008808" y="0"/>
          <a:ext cx="8050026" cy="970604"/>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0" tIns="44450" rIns="0" bIns="44450" numCol="1" spcCol="1270" anchor="ctr" anchorCtr="0">
          <a:noAutofit/>
        </a:bodyPr>
        <a:lstStyle/>
        <a:p>
          <a:pPr marL="0" lvl="0" indent="0" algn="l" defTabSz="1555750">
            <a:lnSpc>
              <a:spcPct val="90000"/>
            </a:lnSpc>
            <a:spcBef>
              <a:spcPct val="0"/>
            </a:spcBef>
            <a:spcAft>
              <a:spcPct val="35000"/>
            </a:spcAft>
            <a:buNone/>
          </a:pPr>
          <a:r>
            <a:rPr lang="en-US" sz="3500" kern="1200" dirty="0"/>
            <a:t>Outline</a:t>
          </a:r>
          <a:endParaRPr lang="en-IN" sz="3500" kern="1200" dirty="0"/>
        </a:p>
      </dsp:txBody>
      <dsp:txXfrm>
        <a:off x="1008808" y="0"/>
        <a:ext cx="8050026" cy="9706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8AC86-32FE-48D0-9165-C2DB5AD80906}">
      <dsp:nvSpPr>
        <dsp:cNvPr id="0" name=""/>
        <dsp:cNvSpPr/>
      </dsp:nvSpPr>
      <dsp:spPr>
        <a:xfrm>
          <a:off x="0" y="267"/>
          <a:ext cx="10515600" cy="96765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0" i="0" kern="1200" dirty="0"/>
            <a:t>Types of supervised learning</a:t>
          </a:r>
          <a:endParaRPr lang="en-IN" sz="3500" kern="1200" dirty="0"/>
        </a:p>
      </dsp:txBody>
      <dsp:txXfrm>
        <a:off x="47237" y="47504"/>
        <a:ext cx="10421126" cy="87317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93883-472B-4C8C-A350-B0CF7B2F52A5}">
      <dsp:nvSpPr>
        <dsp:cNvPr id="0" name=""/>
        <dsp:cNvSpPr/>
      </dsp:nvSpPr>
      <dsp:spPr>
        <a:xfrm>
          <a:off x="0" y="243632"/>
          <a:ext cx="10515600" cy="83829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1. Linear Regression</a:t>
          </a:r>
          <a:endParaRPr lang="en-IN" sz="3500" kern="1200" dirty="0"/>
        </a:p>
      </dsp:txBody>
      <dsp:txXfrm>
        <a:off x="40922" y="284554"/>
        <a:ext cx="10433756" cy="7564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4206E-9E95-43D7-8FA9-D754169A0781}">
      <dsp:nvSpPr>
        <dsp:cNvPr id="0" name=""/>
        <dsp:cNvSpPr/>
      </dsp:nvSpPr>
      <dsp:spPr>
        <a:xfrm>
          <a:off x="0" y="175653"/>
          <a:ext cx="10515600" cy="9742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Contd.</a:t>
          </a:r>
          <a:endParaRPr lang="en-IN" sz="3500" kern="1200" dirty="0"/>
        </a:p>
      </dsp:txBody>
      <dsp:txXfrm>
        <a:off x="47559" y="223212"/>
        <a:ext cx="10420482" cy="8791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EE09D-32CE-4CC3-B64E-BF61E3F835F8}">
      <dsp:nvSpPr>
        <dsp:cNvPr id="0" name=""/>
        <dsp:cNvSpPr/>
      </dsp:nvSpPr>
      <dsp:spPr>
        <a:xfrm>
          <a:off x="0" y="203926"/>
          <a:ext cx="10564906" cy="90116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Cost function in linear regression</a:t>
          </a:r>
          <a:endParaRPr lang="en-IN" sz="3500" kern="1200" dirty="0"/>
        </a:p>
      </dsp:txBody>
      <dsp:txXfrm>
        <a:off x="43991" y="247917"/>
        <a:ext cx="10476924" cy="8131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657E0-67D3-4F53-A373-D3B1080012FB}">
      <dsp:nvSpPr>
        <dsp:cNvPr id="0" name=""/>
        <dsp:cNvSpPr/>
      </dsp:nvSpPr>
      <dsp:spPr>
        <a:xfrm>
          <a:off x="0" y="193577"/>
          <a:ext cx="10515600" cy="9384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Contd.</a:t>
          </a:r>
          <a:endParaRPr lang="en-IN" sz="3500" kern="1200" dirty="0"/>
        </a:p>
      </dsp:txBody>
      <dsp:txXfrm>
        <a:off x="45809" y="239386"/>
        <a:ext cx="10423982" cy="84679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03507-5585-4F78-BF64-979BC2223F95}">
      <dsp:nvSpPr>
        <dsp:cNvPr id="0" name=""/>
        <dsp:cNvSpPr/>
      </dsp:nvSpPr>
      <dsp:spPr>
        <a:xfrm>
          <a:off x="0" y="211512"/>
          <a:ext cx="10515600" cy="9025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2. Logistic Regression</a:t>
          </a:r>
          <a:endParaRPr lang="en-IN" sz="3500" kern="1200" dirty="0"/>
        </a:p>
      </dsp:txBody>
      <dsp:txXfrm>
        <a:off x="44058" y="255570"/>
        <a:ext cx="10427484" cy="81442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748FA-EA76-476E-94CA-44230D871161}">
      <dsp:nvSpPr>
        <dsp:cNvPr id="0" name=""/>
        <dsp:cNvSpPr/>
      </dsp:nvSpPr>
      <dsp:spPr>
        <a:xfrm>
          <a:off x="0" y="211512"/>
          <a:ext cx="10515600" cy="9025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Graph of sigmoid function</a:t>
          </a:r>
          <a:endParaRPr lang="en-IN" sz="3500" kern="1200" dirty="0"/>
        </a:p>
      </dsp:txBody>
      <dsp:txXfrm>
        <a:off x="44058" y="255570"/>
        <a:ext cx="10427484" cy="8144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8302C9-5442-4D95-9D7B-49D0A26589C9}">
      <dsp:nvSpPr>
        <dsp:cNvPr id="0" name=""/>
        <dsp:cNvSpPr/>
      </dsp:nvSpPr>
      <dsp:spPr>
        <a:xfrm>
          <a:off x="0" y="3"/>
          <a:ext cx="10515600" cy="8985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t>Logit function to Sigmoid Function</a:t>
          </a:r>
          <a:endParaRPr lang="en-IN" sz="3500" b="0" kern="1200" dirty="0"/>
        </a:p>
      </dsp:txBody>
      <dsp:txXfrm>
        <a:off x="43864" y="43867"/>
        <a:ext cx="10427872" cy="81083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22C0D-E28B-4C16-A898-9A990FE1FEC3}">
      <dsp:nvSpPr>
        <dsp:cNvPr id="0" name=""/>
        <dsp:cNvSpPr/>
      </dsp:nvSpPr>
      <dsp:spPr>
        <a:xfrm>
          <a:off x="0" y="7552"/>
          <a:ext cx="10515600" cy="9734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Lost function in logistic regression</a:t>
          </a:r>
          <a:endParaRPr lang="en-IN" sz="3500" kern="1200" dirty="0"/>
        </a:p>
      </dsp:txBody>
      <dsp:txXfrm>
        <a:off x="47519" y="55071"/>
        <a:ext cx="10420562" cy="8784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994A09-C9C3-4F9F-8690-E74708210C53}">
      <dsp:nvSpPr>
        <dsp:cNvPr id="0" name=""/>
        <dsp:cNvSpPr/>
      </dsp:nvSpPr>
      <dsp:spPr>
        <a:xfrm>
          <a:off x="0" y="0"/>
          <a:ext cx="10515600" cy="10670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Contd</a:t>
          </a:r>
          <a:r>
            <a:rPr lang="en-US" sz="4400" kern="1200" dirty="0"/>
            <a:t>.</a:t>
          </a:r>
          <a:endParaRPr lang="en-IN" sz="4400" kern="1200" dirty="0"/>
        </a:p>
      </dsp:txBody>
      <dsp:txXfrm>
        <a:off x="52089" y="52089"/>
        <a:ext cx="10411422"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EBE2D-A0F0-41CF-80EF-B70E24FC9975}">
      <dsp:nvSpPr>
        <dsp:cNvPr id="0" name=""/>
        <dsp:cNvSpPr/>
      </dsp:nvSpPr>
      <dsp:spPr>
        <a:xfrm>
          <a:off x="0" y="0"/>
          <a:ext cx="10515600" cy="5756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Introduction</a:t>
          </a:r>
          <a:endParaRPr lang="en-IN" sz="2400" kern="1200" dirty="0"/>
        </a:p>
      </dsp:txBody>
      <dsp:txXfrm>
        <a:off x="28100" y="28100"/>
        <a:ext cx="10459400" cy="519439"/>
      </dsp:txXfrm>
    </dsp:sp>
    <dsp:sp modelId="{E910239E-D284-4D09-BBF0-5F6B00BC316F}">
      <dsp:nvSpPr>
        <dsp:cNvPr id="0" name=""/>
        <dsp:cNvSpPr/>
      </dsp:nvSpPr>
      <dsp:spPr>
        <a:xfrm>
          <a:off x="0" y="639915"/>
          <a:ext cx="105156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Machine Learning</a:t>
          </a:r>
          <a:endParaRPr lang="en-IN" sz="1900" kern="1200" dirty="0"/>
        </a:p>
        <a:p>
          <a:pPr marL="171450" lvl="1" indent="-171450" algn="l" defTabSz="844550">
            <a:lnSpc>
              <a:spcPct val="90000"/>
            </a:lnSpc>
            <a:spcBef>
              <a:spcPct val="0"/>
            </a:spcBef>
            <a:spcAft>
              <a:spcPct val="20000"/>
            </a:spcAft>
            <a:buChar char="•"/>
          </a:pPr>
          <a:r>
            <a:rPr lang="en-US" sz="1900" kern="1200" dirty="0"/>
            <a:t>Uses of machine learning in real life</a:t>
          </a:r>
          <a:endParaRPr lang="en-IN" sz="1900" kern="1200" dirty="0"/>
        </a:p>
      </dsp:txBody>
      <dsp:txXfrm>
        <a:off x="0" y="639915"/>
        <a:ext cx="10515600" cy="658260"/>
      </dsp:txXfrm>
    </dsp:sp>
    <dsp:sp modelId="{12C68B4E-88E4-45A1-8DCF-DABF1B461741}">
      <dsp:nvSpPr>
        <dsp:cNvPr id="0" name=""/>
        <dsp:cNvSpPr/>
      </dsp:nvSpPr>
      <dsp:spPr>
        <a:xfrm>
          <a:off x="0" y="1298175"/>
          <a:ext cx="10515600" cy="5756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Supervised Learning</a:t>
          </a:r>
          <a:endParaRPr lang="en-IN" sz="2400" kern="1200" dirty="0"/>
        </a:p>
      </dsp:txBody>
      <dsp:txXfrm>
        <a:off x="28100" y="1326275"/>
        <a:ext cx="10459400" cy="519439"/>
      </dsp:txXfrm>
    </dsp:sp>
    <dsp:sp modelId="{01C9223D-EBB8-4803-BEC5-087F994ECB17}">
      <dsp:nvSpPr>
        <dsp:cNvPr id="0" name=""/>
        <dsp:cNvSpPr/>
      </dsp:nvSpPr>
      <dsp:spPr>
        <a:xfrm>
          <a:off x="0" y="1873815"/>
          <a:ext cx="10515600" cy="198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a:t>Regression</a:t>
          </a:r>
          <a:endParaRPr lang="en-IN" sz="1900" kern="1200" dirty="0"/>
        </a:p>
        <a:p>
          <a:pPr marL="342900" lvl="2" indent="-171450" algn="l" defTabSz="844550">
            <a:lnSpc>
              <a:spcPct val="90000"/>
            </a:lnSpc>
            <a:spcBef>
              <a:spcPct val="0"/>
            </a:spcBef>
            <a:spcAft>
              <a:spcPct val="20000"/>
            </a:spcAft>
            <a:buChar char="•"/>
          </a:pPr>
          <a:r>
            <a:rPr lang="en-US" sz="1900" kern="1200" dirty="0"/>
            <a:t>Linear Regression</a:t>
          </a:r>
          <a:endParaRPr lang="en-IN" sz="1900" kern="1200" dirty="0"/>
        </a:p>
        <a:p>
          <a:pPr marL="342900" lvl="2" indent="-171450" algn="l" defTabSz="844550">
            <a:lnSpc>
              <a:spcPct val="90000"/>
            </a:lnSpc>
            <a:spcBef>
              <a:spcPct val="0"/>
            </a:spcBef>
            <a:spcAft>
              <a:spcPct val="20000"/>
            </a:spcAft>
            <a:buChar char="•"/>
          </a:pPr>
          <a:r>
            <a:rPr lang="en-US" sz="1900" kern="1200" dirty="0"/>
            <a:t>Decision Tree Regression</a:t>
          </a:r>
          <a:endParaRPr lang="en-IN" sz="1900" kern="1200" dirty="0"/>
        </a:p>
        <a:p>
          <a:pPr marL="171450" lvl="1" indent="-171450" algn="l" defTabSz="844550">
            <a:lnSpc>
              <a:spcPct val="90000"/>
            </a:lnSpc>
            <a:spcBef>
              <a:spcPct val="0"/>
            </a:spcBef>
            <a:spcAft>
              <a:spcPct val="20000"/>
            </a:spcAft>
            <a:buChar char="•"/>
          </a:pPr>
          <a:r>
            <a:rPr lang="en-US" sz="1900" kern="1200" dirty="0"/>
            <a:t>Classification</a:t>
          </a:r>
          <a:endParaRPr lang="en-IN" sz="1900" kern="1200" dirty="0"/>
        </a:p>
        <a:p>
          <a:pPr marL="342900" lvl="2" indent="-171450" algn="l" defTabSz="844550">
            <a:lnSpc>
              <a:spcPct val="90000"/>
            </a:lnSpc>
            <a:spcBef>
              <a:spcPct val="0"/>
            </a:spcBef>
            <a:spcAft>
              <a:spcPct val="20000"/>
            </a:spcAft>
            <a:buChar char="•"/>
          </a:pPr>
          <a:r>
            <a:rPr lang="en-US" sz="1900" kern="1200" dirty="0"/>
            <a:t>Logistics Regression</a:t>
          </a:r>
          <a:endParaRPr lang="en-IN" sz="1900" kern="1200" dirty="0"/>
        </a:p>
        <a:p>
          <a:pPr marL="342900" lvl="2" indent="-171450" algn="l" defTabSz="844550">
            <a:lnSpc>
              <a:spcPct val="90000"/>
            </a:lnSpc>
            <a:spcBef>
              <a:spcPct val="0"/>
            </a:spcBef>
            <a:spcAft>
              <a:spcPct val="20000"/>
            </a:spcAft>
            <a:buChar char="•"/>
          </a:pPr>
          <a:r>
            <a:rPr lang="en-US" sz="1900" kern="1200" dirty="0"/>
            <a:t>Decision Tree Classification</a:t>
          </a:r>
          <a:endParaRPr lang="en-IN" sz="1900" kern="1200" dirty="0"/>
        </a:p>
      </dsp:txBody>
      <dsp:txXfrm>
        <a:off x="0" y="1873815"/>
        <a:ext cx="10515600" cy="1987200"/>
      </dsp:txXfrm>
    </dsp:sp>
    <dsp:sp modelId="{4FB87108-D31F-4F06-A133-DE1DCD02F85F}">
      <dsp:nvSpPr>
        <dsp:cNvPr id="0" name=""/>
        <dsp:cNvSpPr/>
      </dsp:nvSpPr>
      <dsp:spPr>
        <a:xfrm>
          <a:off x="0" y="3861015"/>
          <a:ext cx="10515600" cy="5756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Project</a:t>
          </a:r>
          <a:endParaRPr lang="en-IN" sz="2400" kern="1200" dirty="0"/>
        </a:p>
      </dsp:txBody>
      <dsp:txXfrm>
        <a:off x="28100" y="3889115"/>
        <a:ext cx="10459400" cy="519439"/>
      </dsp:txXfrm>
    </dsp:sp>
    <dsp:sp modelId="{B043FEBE-2C23-498B-A290-90AC937482CB}">
      <dsp:nvSpPr>
        <dsp:cNvPr id="0" name=""/>
        <dsp:cNvSpPr/>
      </dsp:nvSpPr>
      <dsp:spPr>
        <a:xfrm>
          <a:off x="0" y="4436655"/>
          <a:ext cx="105156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Diabetes Prediction using Supervised learning(Classification)</a:t>
          </a:r>
          <a:endParaRPr lang="en-IN" sz="1900" kern="1200" dirty="0"/>
        </a:p>
      </dsp:txBody>
      <dsp:txXfrm>
        <a:off x="0" y="4436655"/>
        <a:ext cx="10515600" cy="39744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645CF-3502-4335-BAF2-735D18FA5B04}">
      <dsp:nvSpPr>
        <dsp:cNvPr id="0" name=""/>
        <dsp:cNvSpPr/>
      </dsp:nvSpPr>
      <dsp:spPr>
        <a:xfrm>
          <a:off x="0" y="0"/>
          <a:ext cx="11353799" cy="9025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3. Decision Tree</a:t>
          </a:r>
          <a:endParaRPr lang="en-IN" sz="3500" kern="1200" dirty="0"/>
        </a:p>
      </dsp:txBody>
      <dsp:txXfrm>
        <a:off x="44058" y="44058"/>
        <a:ext cx="11265683" cy="81442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EAFB-F77D-4589-A7EE-8639743F803A}">
      <dsp:nvSpPr>
        <dsp:cNvPr id="0" name=""/>
        <dsp:cNvSpPr/>
      </dsp:nvSpPr>
      <dsp:spPr>
        <a:xfrm>
          <a:off x="0" y="206188"/>
          <a:ext cx="10515600" cy="93475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0" i="0" kern="1200" dirty="0"/>
            <a:t>Decision Tree for Regression</a:t>
          </a:r>
          <a:endParaRPr lang="en-IN" sz="3500" kern="1200" dirty="0"/>
        </a:p>
      </dsp:txBody>
      <dsp:txXfrm>
        <a:off x="45631" y="251819"/>
        <a:ext cx="10424338" cy="84349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1DDE8-119D-459A-9D57-D52F949F42EA}">
      <dsp:nvSpPr>
        <dsp:cNvPr id="0" name=""/>
        <dsp:cNvSpPr/>
      </dsp:nvSpPr>
      <dsp:spPr>
        <a:xfrm>
          <a:off x="0" y="0"/>
          <a:ext cx="10515600" cy="9547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0" i="0" kern="1200" dirty="0"/>
            <a:t>Decision Tree for Classification</a:t>
          </a:r>
          <a:endParaRPr lang="en-IN" sz="3500" kern="1200" dirty="0"/>
        </a:p>
      </dsp:txBody>
      <dsp:txXfrm>
        <a:off x="46606" y="46606"/>
        <a:ext cx="10422388" cy="86150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EDFBB-0670-4516-A240-BEFB3BA2D7E9}">
      <dsp:nvSpPr>
        <dsp:cNvPr id="0" name=""/>
        <dsp:cNvSpPr/>
      </dsp:nvSpPr>
      <dsp:spPr>
        <a:xfrm>
          <a:off x="0" y="0"/>
          <a:ext cx="10515600" cy="101011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0" i="0" kern="1200" dirty="0"/>
            <a:t>Split in a decision tree</a:t>
          </a:r>
          <a:endParaRPr lang="en-IN" sz="3500" kern="1200" dirty="0"/>
        </a:p>
      </dsp:txBody>
      <dsp:txXfrm>
        <a:off x="49310" y="49310"/>
        <a:ext cx="10416980" cy="91149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2885D-DA8F-4DBB-B101-598D3ADA9E6E}">
      <dsp:nvSpPr>
        <dsp:cNvPr id="0" name=""/>
        <dsp:cNvSpPr/>
      </dsp:nvSpPr>
      <dsp:spPr>
        <a:xfrm>
          <a:off x="0" y="9515"/>
          <a:ext cx="10515600" cy="1048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Project : Diabetes Prediction</a:t>
          </a:r>
          <a:endParaRPr lang="en-IN" sz="3500" kern="1200" dirty="0"/>
        </a:p>
      </dsp:txBody>
      <dsp:txXfrm>
        <a:off x="51175" y="60690"/>
        <a:ext cx="10413250" cy="94597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10ECC-CDB5-440A-8F6B-EFB2348AE075}">
      <dsp:nvSpPr>
        <dsp:cNvPr id="0" name=""/>
        <dsp:cNvSpPr/>
      </dsp:nvSpPr>
      <dsp:spPr>
        <a:xfrm>
          <a:off x="0" y="175653"/>
          <a:ext cx="10515600" cy="9742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Contd.</a:t>
          </a:r>
          <a:endParaRPr lang="en-IN" sz="3500" kern="1200" dirty="0"/>
        </a:p>
      </dsp:txBody>
      <dsp:txXfrm>
        <a:off x="47559" y="223212"/>
        <a:ext cx="10420482" cy="879137"/>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255FE-6F93-4696-92CF-6395BA7D2A7A}">
      <dsp:nvSpPr>
        <dsp:cNvPr id="0" name=""/>
        <dsp:cNvSpPr/>
      </dsp:nvSpPr>
      <dsp:spPr>
        <a:xfrm>
          <a:off x="0" y="0"/>
          <a:ext cx="10515600" cy="97894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Contd.</a:t>
          </a:r>
          <a:endParaRPr lang="en-IN" sz="3500" kern="1200" dirty="0"/>
        </a:p>
      </dsp:txBody>
      <dsp:txXfrm>
        <a:off x="47788" y="47788"/>
        <a:ext cx="10420024" cy="883373"/>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69C97-C112-40CD-8109-787ED249F68F}">
      <dsp:nvSpPr>
        <dsp:cNvPr id="0" name=""/>
        <dsp:cNvSpPr/>
      </dsp:nvSpPr>
      <dsp:spPr>
        <a:xfrm>
          <a:off x="0" y="0"/>
          <a:ext cx="10515600" cy="898436"/>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User Interface</a:t>
          </a:r>
          <a:endParaRPr lang="en-IN" sz="3500" kern="1200" dirty="0"/>
        </a:p>
      </dsp:txBody>
      <dsp:txXfrm>
        <a:off x="43858" y="43858"/>
        <a:ext cx="10427884" cy="81072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68CC-E74B-4D58-8203-C0161E9B0068}">
      <dsp:nvSpPr>
        <dsp:cNvPr id="0" name=""/>
        <dsp:cNvSpPr/>
      </dsp:nvSpPr>
      <dsp:spPr>
        <a:xfrm>
          <a:off x="0" y="195353"/>
          <a:ext cx="10515600" cy="93485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Result</a:t>
          </a:r>
          <a:endParaRPr lang="en-IN" sz="3500" kern="1200" dirty="0"/>
        </a:p>
      </dsp:txBody>
      <dsp:txXfrm>
        <a:off x="45636" y="240989"/>
        <a:ext cx="10424328" cy="84358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DCF6C-6D56-4E0D-A583-AF027A53924B}">
      <dsp:nvSpPr>
        <dsp:cNvPr id="0" name=""/>
        <dsp:cNvSpPr/>
      </dsp:nvSpPr>
      <dsp:spPr>
        <a:xfrm>
          <a:off x="0" y="225183"/>
          <a:ext cx="10515600" cy="87519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0" i="0" kern="1200" dirty="0"/>
            <a:t>Conclusion</a:t>
          </a:r>
          <a:endParaRPr lang="en-IN" sz="3500" kern="1200" dirty="0"/>
        </a:p>
      </dsp:txBody>
      <dsp:txXfrm>
        <a:off x="42723" y="267906"/>
        <a:ext cx="10430154" cy="7897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68244-0E80-4A2F-BD0D-2695F2F1236C}">
      <dsp:nvSpPr>
        <dsp:cNvPr id="0" name=""/>
        <dsp:cNvSpPr/>
      </dsp:nvSpPr>
      <dsp:spPr>
        <a:xfrm>
          <a:off x="0" y="5634"/>
          <a:ext cx="10515600" cy="83947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Introduction</a:t>
          </a:r>
          <a:endParaRPr lang="en-IN" sz="3500" kern="1200" dirty="0"/>
        </a:p>
      </dsp:txBody>
      <dsp:txXfrm>
        <a:off x="40980" y="46614"/>
        <a:ext cx="10433640" cy="75751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14BFD-1B16-4F15-884D-48395C40CAE5}">
      <dsp:nvSpPr>
        <dsp:cNvPr id="0" name=""/>
        <dsp:cNvSpPr/>
      </dsp:nvSpPr>
      <dsp:spPr>
        <a:xfrm>
          <a:off x="0" y="229442"/>
          <a:ext cx="10515600" cy="86667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0" i="0" kern="1200" dirty="0"/>
            <a:t>Conclusion(Contd.)</a:t>
          </a:r>
          <a:endParaRPr lang="en-IN" sz="3500" kern="1200" dirty="0"/>
        </a:p>
      </dsp:txBody>
      <dsp:txXfrm>
        <a:off x="42308" y="271750"/>
        <a:ext cx="10430984" cy="7820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41A337-5A6B-412E-9376-C83120BEA5D2}">
      <dsp:nvSpPr>
        <dsp:cNvPr id="0" name=""/>
        <dsp:cNvSpPr/>
      </dsp:nvSpPr>
      <dsp:spPr>
        <a:xfrm>
          <a:off x="177418" y="883716"/>
          <a:ext cx="676664" cy="676664"/>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sp>
    <dsp:sp modelId="{DE89D70C-3D8D-4EA3-A68F-91C79ACE7821}">
      <dsp:nvSpPr>
        <dsp:cNvPr id="0" name=""/>
        <dsp:cNvSpPr/>
      </dsp:nvSpPr>
      <dsp:spPr>
        <a:xfrm>
          <a:off x="515750" y="883716"/>
          <a:ext cx="3610254" cy="676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2070" rIns="0" bIns="52070" numCol="1" spcCol="1270" anchor="ctr" anchorCtr="0">
          <a:noAutofit/>
        </a:bodyPr>
        <a:lstStyle/>
        <a:p>
          <a:pPr marL="0" lvl="0" indent="0" algn="l" defTabSz="1822450">
            <a:lnSpc>
              <a:spcPct val="90000"/>
            </a:lnSpc>
            <a:spcBef>
              <a:spcPct val="0"/>
            </a:spcBef>
            <a:spcAft>
              <a:spcPct val="35000"/>
            </a:spcAft>
            <a:buNone/>
          </a:pPr>
          <a:r>
            <a:rPr lang="en-US" sz="4100" b="1" kern="1200" dirty="0"/>
            <a:t>THANK YOU</a:t>
          </a:r>
          <a:endParaRPr lang="en-IN" sz="4100" kern="1200" dirty="0"/>
        </a:p>
      </dsp:txBody>
      <dsp:txXfrm>
        <a:off x="515750" y="883716"/>
        <a:ext cx="3610254" cy="676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2D4B7-040D-4CE7-99AB-B6FCB8457BD9}">
      <dsp:nvSpPr>
        <dsp:cNvPr id="0" name=""/>
        <dsp:cNvSpPr/>
      </dsp:nvSpPr>
      <dsp:spPr>
        <a:xfrm>
          <a:off x="0" y="229442"/>
          <a:ext cx="10515600" cy="86667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dirty="0"/>
            <a:t>T</a:t>
          </a:r>
          <a:r>
            <a:rPr lang="en-IN" sz="3500" b="0" i="0" kern="1200" dirty="0"/>
            <a:t>ypes of machine learning </a:t>
          </a:r>
          <a:endParaRPr lang="en-IN" sz="3500" kern="1200" dirty="0"/>
        </a:p>
      </dsp:txBody>
      <dsp:txXfrm>
        <a:off x="42308" y="271750"/>
        <a:ext cx="10430984" cy="7820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74CB7-AFE0-47F0-B7B6-3C18C6AC34A5}">
      <dsp:nvSpPr>
        <dsp:cNvPr id="0" name=""/>
        <dsp:cNvSpPr/>
      </dsp:nvSpPr>
      <dsp:spPr>
        <a:xfrm>
          <a:off x="0" y="202551"/>
          <a:ext cx="10515600" cy="86667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dirty="0"/>
            <a:t>P</a:t>
          </a:r>
          <a:r>
            <a:rPr lang="en-IN" sz="3500" b="0" i="0" kern="1200" dirty="0"/>
            <a:t>rocess of machine learning </a:t>
          </a:r>
          <a:endParaRPr lang="en-IN" sz="3500" kern="1200" dirty="0"/>
        </a:p>
      </dsp:txBody>
      <dsp:txXfrm>
        <a:off x="42308" y="244859"/>
        <a:ext cx="10430984" cy="7820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D5750-971E-4F97-A5A0-D00F4189AB2D}">
      <dsp:nvSpPr>
        <dsp:cNvPr id="0" name=""/>
        <dsp:cNvSpPr/>
      </dsp:nvSpPr>
      <dsp:spPr>
        <a:xfrm>
          <a:off x="0" y="211512"/>
          <a:ext cx="10515600" cy="90253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Contd.</a:t>
          </a:r>
          <a:endParaRPr lang="en-IN" sz="3500" kern="1200" dirty="0"/>
        </a:p>
      </dsp:txBody>
      <dsp:txXfrm>
        <a:off x="44058" y="255570"/>
        <a:ext cx="10427484" cy="8144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DC104-085E-4DF6-B227-0A265A8D9AA4}">
      <dsp:nvSpPr>
        <dsp:cNvPr id="0" name=""/>
        <dsp:cNvSpPr/>
      </dsp:nvSpPr>
      <dsp:spPr>
        <a:xfrm>
          <a:off x="0" y="229442"/>
          <a:ext cx="10515600" cy="86667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t>Uses of machine learning in real life</a:t>
          </a:r>
          <a:endParaRPr lang="en-IN" sz="3500" kern="1200" dirty="0"/>
        </a:p>
      </dsp:txBody>
      <dsp:txXfrm>
        <a:off x="42308" y="271750"/>
        <a:ext cx="10430984" cy="7820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EA093-AC80-496F-B6EA-5A89B4F32BC5}">
      <dsp:nvSpPr>
        <dsp:cNvPr id="0" name=""/>
        <dsp:cNvSpPr/>
      </dsp:nvSpPr>
      <dsp:spPr>
        <a:xfrm>
          <a:off x="0" y="229442"/>
          <a:ext cx="10515600" cy="866677"/>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Supervised Learning</a:t>
          </a:r>
          <a:endParaRPr lang="en-IN" sz="3500" kern="1200" dirty="0"/>
        </a:p>
      </dsp:txBody>
      <dsp:txXfrm>
        <a:off x="42308" y="271750"/>
        <a:ext cx="10430984" cy="7820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0FF50-27C2-4200-87B9-7FFC59691F48}">
      <dsp:nvSpPr>
        <dsp:cNvPr id="0" name=""/>
        <dsp:cNvSpPr/>
      </dsp:nvSpPr>
      <dsp:spPr>
        <a:xfrm>
          <a:off x="0" y="4651"/>
          <a:ext cx="10515600" cy="8985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Contd.</a:t>
          </a:r>
          <a:endParaRPr lang="en-IN" sz="3500" kern="1200" dirty="0"/>
        </a:p>
      </dsp:txBody>
      <dsp:txXfrm>
        <a:off x="43864" y="48515"/>
        <a:ext cx="10427872" cy="81083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78DF4-ED91-AADA-4838-A6D2BD758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A16EB2-8346-0F58-24FF-47DD777E51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6A1CA5-9192-1912-92E9-208899542F92}"/>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5" name="Footer Placeholder 4">
            <a:extLst>
              <a:ext uri="{FF2B5EF4-FFF2-40B4-BE49-F238E27FC236}">
                <a16:creationId xmlns:a16="http://schemas.microsoft.com/office/drawing/2014/main" id="{12F8CE77-87D4-B4CE-BE7F-5A10934F3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10A96-4F12-6A73-BF38-E208BCACC7F1}"/>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136660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C752-4D34-D078-567C-198A527B85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C416AC-5542-C3A4-2B32-5614ED2C6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D9C06F-3AF9-DF87-A6F3-AB51BFD549BE}"/>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5" name="Footer Placeholder 4">
            <a:extLst>
              <a:ext uri="{FF2B5EF4-FFF2-40B4-BE49-F238E27FC236}">
                <a16:creationId xmlns:a16="http://schemas.microsoft.com/office/drawing/2014/main" id="{CFB56F82-7400-0047-26F4-BDEE6C0E3D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B913F-E91A-6D2B-A743-0F6B16D0EEE0}"/>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390544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BE2C39-A51B-0574-2CEB-3D4222914B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A17159-A17D-8FA7-ECFF-44ABAD4F4A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4FE6DC-590B-C4F0-8F5C-B03D4FF799A4}"/>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5" name="Footer Placeholder 4">
            <a:extLst>
              <a:ext uri="{FF2B5EF4-FFF2-40B4-BE49-F238E27FC236}">
                <a16:creationId xmlns:a16="http://schemas.microsoft.com/office/drawing/2014/main" id="{C8D9C4C5-079A-FCA5-4892-25C0DA5A6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88EF03-2FE5-A261-00BD-50A38B8D0D5D}"/>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398846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C222-FF04-80E1-6F0C-73E2E4A37E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BE947D-FD7E-BEA5-C901-FCA2E2D36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57B86D-55A8-C678-B98A-44168A3055AB}"/>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5" name="Footer Placeholder 4">
            <a:extLst>
              <a:ext uri="{FF2B5EF4-FFF2-40B4-BE49-F238E27FC236}">
                <a16:creationId xmlns:a16="http://schemas.microsoft.com/office/drawing/2014/main" id="{D0365F16-4130-FA52-EB80-002BD29ED6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4101B0-5112-F5C8-D2C3-B09D24BAA81D}"/>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112328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9AD7-0815-42A7-2F50-F9F0BE683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F38EE5-AEEB-A562-8736-425C65083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AB6065-7533-95D1-569B-CF552BA6E32F}"/>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5" name="Footer Placeholder 4">
            <a:extLst>
              <a:ext uri="{FF2B5EF4-FFF2-40B4-BE49-F238E27FC236}">
                <a16:creationId xmlns:a16="http://schemas.microsoft.com/office/drawing/2014/main" id="{94FC778B-38F5-6AE2-7FAB-3C092AC999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94191-8F34-CFDE-2E94-2DC137185017}"/>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347797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957E-3ADC-D2C8-D1AD-D3F78C447C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E8E1CB-8E47-58C5-45AB-6237BA9327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5EFBA4-8895-8D99-9978-DA5DAE78C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152A41-ECEC-0474-C21D-14A4D5BAE773}"/>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6" name="Footer Placeholder 5">
            <a:extLst>
              <a:ext uri="{FF2B5EF4-FFF2-40B4-BE49-F238E27FC236}">
                <a16:creationId xmlns:a16="http://schemas.microsoft.com/office/drawing/2014/main" id="{184E0010-65EF-75A2-A20D-4A74885732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939471-B03F-7B50-912B-59C6DD2614C4}"/>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366764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A82C-29D8-BE36-F5AB-15033A1FFA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F02F72-E80B-0632-B744-4FAD9F2B5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F3795-967F-45A5-7352-80A08F870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E0BD81-FD5C-75F3-DA59-56E4CE91A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0CA90F-ED47-4DD0-0DC7-9AB2852C3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070D3D-2661-4A33-3F6A-4BA04C40A1BB}"/>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8" name="Footer Placeholder 7">
            <a:extLst>
              <a:ext uri="{FF2B5EF4-FFF2-40B4-BE49-F238E27FC236}">
                <a16:creationId xmlns:a16="http://schemas.microsoft.com/office/drawing/2014/main" id="{3D76B32A-EA69-8F8F-2A22-5F54BE9482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E6D406-F9B2-ED2B-CDCB-325F8905E7BC}"/>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285298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350D-C111-7D1A-1564-7FD66B264C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209AEA-E214-1113-9776-820B21F12A09}"/>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4" name="Footer Placeholder 3">
            <a:extLst>
              <a:ext uri="{FF2B5EF4-FFF2-40B4-BE49-F238E27FC236}">
                <a16:creationId xmlns:a16="http://schemas.microsoft.com/office/drawing/2014/main" id="{DDDF9D3E-A98C-9A89-CFAE-76665E4C71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9FF399-0939-2F08-A9B0-87F95C2114B1}"/>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202337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900A7-52F5-223C-1F20-FF8BE9818449}"/>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3" name="Footer Placeholder 2">
            <a:extLst>
              <a:ext uri="{FF2B5EF4-FFF2-40B4-BE49-F238E27FC236}">
                <a16:creationId xmlns:a16="http://schemas.microsoft.com/office/drawing/2014/main" id="{246342EF-6CB3-D44A-E801-6629A23A6B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D75994-CEF6-9BA8-6BCA-879A854890EB}"/>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291510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306B-8CB6-8B35-26FE-C6934DCC3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2558C7-81D0-57CB-F99C-ABA6D52CC8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8D5747-3E37-4AA2-63E5-5657209D2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5E148-F822-71D0-605A-5E3CB2055ED9}"/>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6" name="Footer Placeholder 5">
            <a:extLst>
              <a:ext uri="{FF2B5EF4-FFF2-40B4-BE49-F238E27FC236}">
                <a16:creationId xmlns:a16="http://schemas.microsoft.com/office/drawing/2014/main" id="{4890A3A6-5E74-D42D-714F-B3CFA1055E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AE3BE5-3725-8063-3D1A-53873645CFC3}"/>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134502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592A1-6437-9BA2-9433-FF06C8C72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3310FE-B0A0-E3BC-59B0-08EF4905C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1B8BCD-245A-7033-31C7-B83797988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3C239-335D-0C11-0C81-F611FD4780D4}"/>
              </a:ext>
            </a:extLst>
          </p:cNvPr>
          <p:cNvSpPr>
            <a:spLocks noGrp="1"/>
          </p:cNvSpPr>
          <p:nvPr>
            <p:ph type="dt" sz="half" idx="10"/>
          </p:nvPr>
        </p:nvSpPr>
        <p:spPr/>
        <p:txBody>
          <a:bodyPr/>
          <a:lstStyle/>
          <a:p>
            <a:fld id="{66638840-563F-4E8F-98D2-F5A9F73A0FBC}" type="datetimeFigureOut">
              <a:rPr lang="en-IN" smtClean="0"/>
              <a:t>02-05-2023</a:t>
            </a:fld>
            <a:endParaRPr lang="en-IN"/>
          </a:p>
        </p:txBody>
      </p:sp>
      <p:sp>
        <p:nvSpPr>
          <p:cNvPr id="6" name="Footer Placeholder 5">
            <a:extLst>
              <a:ext uri="{FF2B5EF4-FFF2-40B4-BE49-F238E27FC236}">
                <a16:creationId xmlns:a16="http://schemas.microsoft.com/office/drawing/2014/main" id="{460F2DF4-4140-65FB-0AE5-14E7DF3D56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99480F-4ABB-DD2E-3182-1DEEDEA09D01}"/>
              </a:ext>
            </a:extLst>
          </p:cNvPr>
          <p:cNvSpPr>
            <a:spLocks noGrp="1"/>
          </p:cNvSpPr>
          <p:nvPr>
            <p:ph type="sldNum" sz="quarter" idx="12"/>
          </p:nvPr>
        </p:nvSpPr>
        <p:spPr/>
        <p:txBody>
          <a:bodyPr/>
          <a:lstStyle/>
          <a:p>
            <a:fld id="{0045FD74-CA72-4CD0-8768-2AD9C2039C03}" type="slidenum">
              <a:rPr lang="en-IN" smtClean="0"/>
              <a:t>‹#›</a:t>
            </a:fld>
            <a:endParaRPr lang="en-IN"/>
          </a:p>
        </p:txBody>
      </p:sp>
    </p:spTree>
    <p:extLst>
      <p:ext uri="{BB962C8B-B14F-4D97-AF65-F5344CB8AC3E}">
        <p14:creationId xmlns:p14="http://schemas.microsoft.com/office/powerpoint/2010/main" val="236806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64D51A-B687-C0A5-F56B-94DA5676C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007D5-58F1-1694-071F-9332AE1E8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263FA-E5D2-949C-C45A-E1050412B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38840-563F-4E8F-98D2-F5A9F73A0FBC}" type="datetimeFigureOut">
              <a:rPr lang="en-IN" smtClean="0"/>
              <a:t>02-05-2023</a:t>
            </a:fld>
            <a:endParaRPr lang="en-IN"/>
          </a:p>
        </p:txBody>
      </p:sp>
      <p:sp>
        <p:nvSpPr>
          <p:cNvPr id="5" name="Footer Placeholder 4">
            <a:extLst>
              <a:ext uri="{FF2B5EF4-FFF2-40B4-BE49-F238E27FC236}">
                <a16:creationId xmlns:a16="http://schemas.microsoft.com/office/drawing/2014/main" id="{AF9DE439-FED3-9640-3B00-C838EF02BC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BC3B4E-2BA9-D0DE-608E-3245EF0E3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5FD74-CA72-4CD0-8768-2AD9C2039C03}" type="slidenum">
              <a:rPr lang="en-IN" smtClean="0"/>
              <a:t>‹#›</a:t>
            </a:fld>
            <a:endParaRPr lang="en-IN"/>
          </a:p>
        </p:txBody>
      </p:sp>
    </p:spTree>
    <p:extLst>
      <p:ext uri="{BB962C8B-B14F-4D97-AF65-F5344CB8AC3E}">
        <p14:creationId xmlns:p14="http://schemas.microsoft.com/office/powerpoint/2010/main" val="3443225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4.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5.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6.xml"/><Relationship Id="rId7" Type="http://schemas.openxmlformats.org/officeDocument/2006/relationships/image" Target="../media/image6.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8.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9.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7.webp"/><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11.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27.xml"/><Relationship Id="rId7" Type="http://schemas.openxmlformats.org/officeDocument/2006/relationships/image" Target="../media/image10.pn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6.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webp"/><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3F14-FEA9-B11C-7F19-A2CFD0AD7E3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3B3518B-E6F8-8752-E84D-F4358CAE5FB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25821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7364CA0-1DFE-1A44-D638-EFD19C96D56B}"/>
              </a:ext>
            </a:extLst>
          </p:cNvPr>
          <p:cNvGraphicFramePr/>
          <p:nvPr>
            <p:extLst>
              <p:ext uri="{D42A27DB-BD31-4B8C-83A1-F6EECF244321}">
                <p14:modId xmlns:p14="http://schemas.microsoft.com/office/powerpoint/2010/main" val="2491930351"/>
              </p:ext>
            </p:extLst>
          </p:nvPr>
        </p:nvGraphicFramePr>
        <p:xfrm>
          <a:off x="838200" y="546846"/>
          <a:ext cx="10515600" cy="968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230BA278-2294-0C79-27B1-B36E6CC477D0}"/>
              </a:ext>
            </a:extLst>
          </p:cNvPr>
          <p:cNvSpPr>
            <a:spLocks noGrp="1"/>
          </p:cNvSpPr>
          <p:nvPr>
            <p:ph idx="1"/>
          </p:nvPr>
        </p:nvSpPr>
        <p:spPr>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lgn="l">
              <a:buFont typeface="Wingdings" panose="05000000000000000000" pitchFamily="2" charset="2"/>
              <a:buChar char="Ø"/>
            </a:pPr>
            <a:r>
              <a:rPr lang="en-US" b="0" i="0" dirty="0">
                <a:solidFill>
                  <a:schemeClr val="tx1"/>
                </a:solidFill>
                <a:effectLst/>
                <a:latin typeface="Söhne"/>
              </a:rPr>
              <a:t>There are several types of supervised learning algorithms, each suited for different types of problems. The main types of supervised learning include:</a:t>
            </a:r>
            <a:endParaRPr lang="en-US" b="0" i="0" dirty="0">
              <a:solidFill>
                <a:srgbClr val="D1D5DB"/>
              </a:solidFill>
              <a:effectLst/>
              <a:latin typeface="Söhne"/>
            </a:endParaRPr>
          </a:p>
          <a:p>
            <a:pPr>
              <a:buFont typeface="Wingdings" panose="05000000000000000000" pitchFamily="2" charset="2"/>
              <a:buChar char="§"/>
            </a:pPr>
            <a:r>
              <a:rPr lang="en-US" b="1" i="0" dirty="0">
                <a:effectLst/>
                <a:latin typeface="Söhne"/>
              </a:rPr>
              <a:t>Classification:</a:t>
            </a:r>
            <a:r>
              <a:rPr lang="en-US" b="0" i="0" dirty="0">
                <a:effectLst/>
                <a:latin typeface="Söhne"/>
              </a:rPr>
              <a:t> Classification algorithms are used when the output variable is categorical or discrete. The goal is to classify new instances into predefined classes or categories. Examples of classification algorithms include logistic regression, support vector machines (SVMs), decision trees, random forests, and naive Bayes.</a:t>
            </a:r>
          </a:p>
          <a:p>
            <a:pPr>
              <a:buFont typeface="Wingdings" panose="05000000000000000000" pitchFamily="2" charset="2"/>
              <a:buChar char="§"/>
            </a:pPr>
            <a:r>
              <a:rPr lang="en-US" b="1" i="0" dirty="0">
                <a:effectLst/>
                <a:latin typeface="Söhne"/>
              </a:rPr>
              <a:t>Regression:</a:t>
            </a:r>
            <a:r>
              <a:rPr lang="en-US" b="0" i="0" dirty="0">
                <a:effectLst/>
                <a:latin typeface="Söhne"/>
              </a:rPr>
              <a:t> Regression algorithms are used when the output variable is continuous or numerical. The goal is to predict a value or quantity based on input features. Regression algorithms aim to find a relationship between the input features and the continuous output variable. Examples of regression algorithms include linear regression, polynomial regression, support vector regression (SVR), and random forests for regression.</a:t>
            </a:r>
          </a:p>
          <a:p>
            <a:endParaRPr lang="en-IN" dirty="0"/>
          </a:p>
        </p:txBody>
      </p:sp>
    </p:spTree>
    <p:extLst>
      <p:ext uri="{BB962C8B-B14F-4D97-AF65-F5344CB8AC3E}">
        <p14:creationId xmlns:p14="http://schemas.microsoft.com/office/powerpoint/2010/main" val="97120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6C46ADA-FCBA-1A15-748C-7540A0B1D046}"/>
              </a:ext>
            </a:extLst>
          </p:cNvPr>
          <p:cNvGraphicFramePr/>
          <p:nvPr>
            <p:extLst>
              <p:ext uri="{D42A27DB-BD31-4B8C-83A1-F6EECF244321}">
                <p14:modId xmlns:p14="http://schemas.microsoft.com/office/powerpoint/2010/main" val="921895021"/>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6EFDC-1B10-3F71-70BB-35311CDFDF2C}"/>
                  </a:ext>
                </a:extLst>
              </p:cNvPr>
              <p:cNvSpPr>
                <a:spLocks noGrp="1"/>
              </p:cNvSpPr>
              <p:nvPr>
                <p:ph idx="1"/>
              </p:nvPr>
            </p:nvSpPr>
            <p:spPr>
              <a:xfrm>
                <a:off x="838200" y="1757082"/>
                <a:ext cx="10515600" cy="5011271"/>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a:bodyPr>
              <a:lstStyle/>
              <a:p>
                <a:pPr>
                  <a:buFont typeface="Wingdings" panose="05000000000000000000" pitchFamily="2" charset="2"/>
                  <a:buChar char="Ø"/>
                </a:pPr>
                <a:r>
                  <a:rPr lang="en-US" b="1" i="0" dirty="0">
                    <a:effectLst/>
                    <a:latin typeface="Söhne"/>
                  </a:rPr>
                  <a:t>Linear regression </a:t>
                </a:r>
                <a:r>
                  <a:rPr lang="en-US" b="0" i="0" dirty="0">
                    <a:effectLst/>
                    <a:latin typeface="Söhne"/>
                  </a:rPr>
                  <a:t>is a popular algorithm in machine learning used for regression tasks, which involve predicting a continuous numeric output variable based on input features. The mathematics behind linear regression involves finding the best-fitting line that represents the relationship between the input features and the output variable.</a:t>
                </a:r>
              </a:p>
              <a:p>
                <a:pPr lvl="1">
                  <a:buFont typeface="Wingdings" panose="05000000000000000000" pitchFamily="2" charset="2"/>
                  <a:buChar char="§"/>
                </a:pPr>
                <a:r>
                  <a:rPr lang="en-US" b="0" i="0" dirty="0">
                    <a:effectLst/>
                    <a:latin typeface="Söhne"/>
                  </a:rPr>
                  <a:t>The equation for a simple linear regression model is:</a:t>
                </a:r>
              </a:p>
              <a:p>
                <a:pPr marL="0" indent="0">
                  <a:buNone/>
                </a:pPr>
                <a:r>
                  <a:rPr lang="en-US" b="0" i="0" dirty="0">
                    <a:effectLst/>
                    <a:latin typeface="Söhne"/>
                  </a:rPr>
                  <a:t>         </a:t>
                </a:r>
                <a14:m>
                  <m:oMath xmlns:m="http://schemas.openxmlformats.org/officeDocument/2006/math">
                    <m:r>
                      <a:rPr lang="en-US" b="0" i="1" smtClean="0">
                        <a:effectLst/>
                        <a:latin typeface="Cambria Math" panose="02040503050406030204" pitchFamily="18" charset="0"/>
                      </a:rPr>
                      <m:t>𝑦</m:t>
                    </m:r>
                    <m:r>
                      <a:rPr lang="en-US" b="0" i="1" smtClean="0">
                        <a:effectLst/>
                        <a:latin typeface="Cambria Math" panose="02040503050406030204" pitchFamily="18" charset="0"/>
                      </a:rPr>
                      <m:t>=</m:t>
                    </m:r>
                    <m:sSub>
                      <m:sSubPr>
                        <m:ctrlPr>
                          <a:rPr lang="en-US" b="0" i="1" smtClean="0">
                            <a:solidFill>
                              <a:srgbClr val="836967"/>
                            </a:solidFill>
                            <a:effectLst/>
                            <a:latin typeface="Cambria Math" panose="02040503050406030204" pitchFamily="18" charset="0"/>
                          </a:rPr>
                        </m:ctrlPr>
                      </m:sSubPr>
                      <m:e>
                        <m:r>
                          <a:rPr lang="en-US" b="0" i="1" smtClean="0">
                            <a:effectLst/>
                            <a:latin typeface="Cambria Math" panose="02040503050406030204" pitchFamily="18" charset="0"/>
                          </a:rPr>
                          <m:t>𝜔</m:t>
                        </m:r>
                      </m:e>
                      <m:sub>
                        <m:r>
                          <a:rPr lang="en-US" b="0" i="1" smtClean="0">
                            <a:effectLst/>
                            <a:latin typeface="Cambria Math" panose="02040503050406030204" pitchFamily="18" charset="0"/>
                          </a:rPr>
                          <m:t>0</m:t>
                        </m:r>
                      </m:sub>
                    </m:sSub>
                    <m:r>
                      <a:rPr lang="en-US" b="0" i="1" smtClean="0">
                        <a:effectLst/>
                        <a:latin typeface="Cambria Math" panose="02040503050406030204" pitchFamily="18" charset="0"/>
                      </a:rPr>
                      <m:t>+</m:t>
                    </m:r>
                    <m:sSub>
                      <m:sSubPr>
                        <m:ctrlPr>
                          <a:rPr lang="en-US" b="0" i="1" smtClean="0">
                            <a:solidFill>
                              <a:srgbClr val="836967"/>
                            </a:solidFill>
                            <a:effectLst/>
                            <a:latin typeface="Cambria Math" panose="02040503050406030204" pitchFamily="18" charset="0"/>
                          </a:rPr>
                        </m:ctrlPr>
                      </m:sSubPr>
                      <m:e>
                        <m:r>
                          <a:rPr lang="en-US" b="0" i="1" smtClean="0">
                            <a:effectLst/>
                            <a:latin typeface="Cambria Math" panose="02040503050406030204" pitchFamily="18" charset="0"/>
                          </a:rPr>
                          <m:t>𝜔</m:t>
                        </m:r>
                      </m:e>
                      <m:sub>
                        <m:r>
                          <a:rPr lang="en-US" b="0" i="1" smtClean="0">
                            <a:effectLst/>
                            <a:latin typeface="Cambria Math" panose="02040503050406030204" pitchFamily="18" charset="0"/>
                          </a:rPr>
                          <m:t>1</m:t>
                        </m:r>
                      </m:sub>
                    </m:sSub>
                    <m:r>
                      <a:rPr lang="en-US" b="0" i="1" smtClean="0">
                        <a:effectLst/>
                        <a:latin typeface="Cambria Math" panose="02040503050406030204" pitchFamily="18" charset="0"/>
                      </a:rPr>
                      <m:t>𝑥</m:t>
                    </m:r>
                  </m:oMath>
                </a14:m>
                <a:endParaRPr lang="en-US" b="0" i="0" dirty="0">
                  <a:effectLst/>
                  <a:latin typeface="Söhne"/>
                </a:endParaRPr>
              </a:p>
              <a:p>
                <a:pPr marL="914400" lvl="2" indent="0">
                  <a:buNone/>
                </a:pPr>
                <a:r>
                  <a:rPr lang="en-US" b="0" i="0" dirty="0">
                    <a:effectLst/>
                    <a:latin typeface="Söhne"/>
                  </a:rPr>
                  <a:t>where:</a:t>
                </a:r>
              </a:p>
              <a:p>
                <a:pPr lvl="2"/>
                <a14:m>
                  <m:oMath xmlns:m="http://schemas.openxmlformats.org/officeDocument/2006/math">
                    <m:r>
                      <a:rPr lang="en-US" b="0" i="1" smtClean="0">
                        <a:effectLst/>
                        <a:latin typeface="Cambria Math" panose="02040503050406030204" pitchFamily="18" charset="0"/>
                      </a:rPr>
                      <m:t>𝑦</m:t>
                    </m:r>
                  </m:oMath>
                </a14:m>
                <a:r>
                  <a:rPr lang="en-US" b="0" i="0" dirty="0">
                    <a:effectLst/>
                    <a:latin typeface="Söhne"/>
                  </a:rPr>
                  <a:t> is the predicted output variable (dependent variable).</a:t>
                </a:r>
              </a:p>
              <a:p>
                <a:pPr lvl="2"/>
                <a14:m>
                  <m:oMath xmlns:m="http://schemas.openxmlformats.org/officeDocument/2006/math">
                    <m:r>
                      <a:rPr lang="en-US" b="0" i="1" smtClean="0">
                        <a:effectLst/>
                        <a:latin typeface="Cambria Math" panose="02040503050406030204" pitchFamily="18" charset="0"/>
                      </a:rPr>
                      <m:t>𝑥</m:t>
                    </m:r>
                  </m:oMath>
                </a14:m>
                <a:r>
                  <a:rPr lang="en-US" b="0" i="0" dirty="0">
                    <a:effectLst/>
                    <a:latin typeface="Söhne"/>
                  </a:rPr>
                  <a:t> is the input feature (independent variable).</a:t>
                </a:r>
              </a:p>
              <a:p>
                <a:pPr lvl="2"/>
                <a14:m>
                  <m:oMath xmlns:m="http://schemas.openxmlformats.org/officeDocument/2006/math">
                    <m:sSub>
                      <m:sSubPr>
                        <m:ctrlPr>
                          <a:rPr lang="en-US" b="0" i="1" smtClean="0">
                            <a:solidFill>
                              <a:srgbClr val="836967"/>
                            </a:solidFill>
                            <a:effectLst/>
                            <a:latin typeface="Cambria Math" panose="02040503050406030204" pitchFamily="18" charset="0"/>
                          </a:rPr>
                        </m:ctrlPr>
                      </m:sSubPr>
                      <m:e>
                        <m:r>
                          <a:rPr lang="en-US" b="0" i="1" smtClean="0">
                            <a:effectLst/>
                            <a:latin typeface="Cambria Math" panose="02040503050406030204" pitchFamily="18" charset="0"/>
                          </a:rPr>
                          <m:t>𝜔</m:t>
                        </m:r>
                      </m:e>
                      <m:sub>
                        <m:r>
                          <a:rPr lang="en-US" b="0" i="1" smtClean="0">
                            <a:effectLst/>
                            <a:latin typeface="Cambria Math" panose="02040503050406030204" pitchFamily="18" charset="0"/>
                          </a:rPr>
                          <m:t>0</m:t>
                        </m:r>
                      </m:sub>
                    </m:sSub>
                  </m:oMath>
                </a14:m>
                <a:r>
                  <a:rPr lang="en-US" b="0" i="0" dirty="0">
                    <a:effectLst/>
                    <a:latin typeface="Söhne"/>
                  </a:rPr>
                  <a:t> is the y-intercept or bias term, representing the value of </a:t>
                </a:r>
                <a14:m>
                  <m:oMath xmlns:m="http://schemas.openxmlformats.org/officeDocument/2006/math">
                    <m:r>
                      <a:rPr lang="en-US" b="0" i="1" smtClean="0">
                        <a:effectLst/>
                        <a:latin typeface="Cambria Math" panose="02040503050406030204" pitchFamily="18" charset="0"/>
                      </a:rPr>
                      <m:t>𝑦</m:t>
                    </m:r>
                  </m:oMath>
                </a14:m>
                <a:r>
                  <a:rPr lang="en-US" b="0" i="0" dirty="0">
                    <a:effectLst/>
                    <a:latin typeface="Söhne"/>
                  </a:rPr>
                  <a:t> when </a:t>
                </a:r>
                <a14:m>
                  <m:oMath xmlns:m="http://schemas.openxmlformats.org/officeDocument/2006/math">
                    <m:r>
                      <a:rPr lang="en-US" b="0" i="1" smtClean="0">
                        <a:effectLst/>
                        <a:latin typeface="Cambria Math" panose="02040503050406030204" pitchFamily="18" charset="0"/>
                      </a:rPr>
                      <m:t>𝑥</m:t>
                    </m:r>
                  </m:oMath>
                </a14:m>
                <a:r>
                  <a:rPr lang="en-US" b="0" i="0" dirty="0">
                    <a:effectLst/>
                    <a:latin typeface="Söhne"/>
                  </a:rPr>
                  <a:t> is zero.</a:t>
                </a:r>
              </a:p>
              <a:p>
                <a:pPr lvl="2"/>
                <a14:m>
                  <m:oMath xmlns:m="http://schemas.openxmlformats.org/officeDocument/2006/math">
                    <m:sSub>
                      <m:sSubPr>
                        <m:ctrlPr>
                          <a:rPr lang="en-US" b="0" i="1" smtClean="0">
                            <a:solidFill>
                              <a:srgbClr val="836967"/>
                            </a:solidFill>
                            <a:effectLst/>
                            <a:latin typeface="Cambria Math" panose="02040503050406030204" pitchFamily="18" charset="0"/>
                          </a:rPr>
                        </m:ctrlPr>
                      </m:sSubPr>
                      <m:e>
                        <m:r>
                          <a:rPr lang="en-US" b="0" i="1" smtClean="0">
                            <a:effectLst/>
                            <a:latin typeface="Cambria Math" panose="02040503050406030204" pitchFamily="18" charset="0"/>
                          </a:rPr>
                          <m:t>𝜔</m:t>
                        </m:r>
                      </m:e>
                      <m:sub>
                        <m:r>
                          <a:rPr lang="en-US" b="0" i="1" smtClean="0">
                            <a:effectLst/>
                            <a:latin typeface="Cambria Math" panose="02040503050406030204" pitchFamily="18" charset="0"/>
                          </a:rPr>
                          <m:t>1</m:t>
                        </m:r>
                      </m:sub>
                    </m:sSub>
                  </m:oMath>
                </a14:m>
                <a:r>
                  <a:rPr lang="en-US" b="0" i="0" dirty="0">
                    <a:effectLst/>
                    <a:latin typeface="Söhne"/>
                  </a:rPr>
                  <a:t> is the slope or coefficient, indicating the change in </a:t>
                </a:r>
                <a14:m>
                  <m:oMath xmlns:m="http://schemas.openxmlformats.org/officeDocument/2006/math">
                    <m:r>
                      <a:rPr lang="en-US" b="0" i="1" smtClean="0">
                        <a:effectLst/>
                        <a:latin typeface="Cambria Math" panose="02040503050406030204" pitchFamily="18" charset="0"/>
                      </a:rPr>
                      <m:t>𝑦</m:t>
                    </m:r>
                  </m:oMath>
                </a14:m>
                <a:r>
                  <a:rPr lang="en-US" b="0" i="0" dirty="0">
                    <a:effectLst/>
                    <a:latin typeface="Söhne"/>
                  </a:rPr>
                  <a:t> for each unit change in </a:t>
                </a:r>
                <a14:m>
                  <m:oMath xmlns:m="http://schemas.openxmlformats.org/officeDocument/2006/math">
                    <m:r>
                      <a:rPr lang="en-US" b="0" i="1" smtClean="0">
                        <a:effectLst/>
                        <a:latin typeface="Cambria Math" panose="02040503050406030204" pitchFamily="18" charset="0"/>
                      </a:rPr>
                      <m:t>𝑥</m:t>
                    </m:r>
                  </m:oMath>
                </a14:m>
                <a:r>
                  <a:rPr lang="en-US" b="0" i="0" dirty="0">
                    <a:effectLst/>
                    <a:latin typeface="Söhne"/>
                  </a:rPr>
                  <a:t>.</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3616EFDC-1B10-3F71-70BB-35311CDFDF2C}"/>
                  </a:ext>
                </a:extLst>
              </p:cNvPr>
              <p:cNvSpPr>
                <a:spLocks noGrp="1" noRot="1" noChangeAspect="1" noMove="1" noResize="1" noEditPoints="1" noAdjustHandles="1" noChangeArrowheads="1" noChangeShapeType="1" noTextEdit="1"/>
              </p:cNvSpPr>
              <p:nvPr>
                <p:ph idx="1"/>
              </p:nvPr>
            </p:nvSpPr>
            <p:spPr>
              <a:xfrm>
                <a:off x="838200" y="1757082"/>
                <a:ext cx="10515600" cy="5011271"/>
              </a:xfrm>
              <a:blipFill>
                <a:blip r:embed="rId7"/>
                <a:stretch>
                  <a:fillRect/>
                </a:stretch>
              </a:blipFill>
              <a:ln>
                <a:noFill/>
              </a:ln>
              <a:effectLst>
                <a:outerShdw blurRad="50800" dist="38100" dir="8100000" algn="tr" rotWithShape="0">
                  <a:prstClr val="black">
                    <a:alpha val="40000"/>
                  </a:prstClr>
                </a:outerShdw>
              </a:effectLst>
            </p:spPr>
            <p:txBody>
              <a:bodyPr/>
              <a:lstStyle/>
              <a:p>
                <a:r>
                  <a:rPr lang="en-IN">
                    <a:noFill/>
                  </a:rPr>
                  <a:t> </a:t>
                </a:r>
              </a:p>
            </p:txBody>
          </p:sp>
        </mc:Fallback>
      </mc:AlternateContent>
    </p:spTree>
    <p:extLst>
      <p:ext uri="{BB962C8B-B14F-4D97-AF65-F5344CB8AC3E}">
        <p14:creationId xmlns:p14="http://schemas.microsoft.com/office/powerpoint/2010/main" val="333882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22AE044-CA7F-946E-E2C6-7322405B43CF}"/>
              </a:ext>
            </a:extLst>
          </p:cNvPr>
          <p:cNvGraphicFramePr/>
          <p:nvPr>
            <p:extLst>
              <p:ext uri="{D42A27DB-BD31-4B8C-83A1-F6EECF244321}">
                <p14:modId xmlns:p14="http://schemas.microsoft.com/office/powerpoint/2010/main" val="2778330085"/>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6174E9-5571-C46F-DAE1-34169AF7EFBD}"/>
                  </a:ext>
                </a:extLst>
              </p:cNvPr>
              <p:cNvSpPr>
                <a:spLocks noGrp="1"/>
              </p:cNvSpPr>
              <p:nvPr>
                <p:ph idx="1"/>
              </p:nvPr>
            </p:nvSpPr>
            <p:spPr>
              <a:xfrm>
                <a:off x="838200" y="1825624"/>
                <a:ext cx="10515600" cy="4853081"/>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
                </a:pPr>
                <a:r>
                  <a:rPr lang="en-US" b="0" i="0" dirty="0">
                    <a:effectLst/>
                    <a:latin typeface="Söhne"/>
                  </a:rPr>
                  <a:t>The formulas for the optimal values of </a:t>
                </a:r>
                <a14:m>
                  <m:oMath xmlns:m="http://schemas.openxmlformats.org/officeDocument/2006/math">
                    <m:sSub>
                      <m:sSubPr>
                        <m:ctrlPr>
                          <a:rPr lang="en-US" b="0" i="1" smtClean="0">
                            <a:solidFill>
                              <a:srgbClr val="836967"/>
                            </a:solidFill>
                            <a:effectLst/>
                            <a:latin typeface="Cambria Math" panose="02040503050406030204" pitchFamily="18" charset="0"/>
                          </a:rPr>
                        </m:ctrlPr>
                      </m:sSubPr>
                      <m:e>
                        <m:r>
                          <a:rPr lang="en-US" b="0" i="1" smtClean="0">
                            <a:effectLst/>
                            <a:latin typeface="Cambria Math" panose="02040503050406030204" pitchFamily="18" charset="0"/>
                          </a:rPr>
                          <m:t>𝜔</m:t>
                        </m:r>
                      </m:e>
                      <m:sub>
                        <m:r>
                          <a:rPr lang="en-US" b="0" i="1" smtClean="0">
                            <a:effectLst/>
                            <a:latin typeface="Cambria Math" panose="02040503050406030204" pitchFamily="18" charset="0"/>
                          </a:rPr>
                          <m:t>0</m:t>
                        </m:r>
                      </m:sub>
                    </m:sSub>
                  </m:oMath>
                </a14:m>
                <a:r>
                  <a:rPr lang="en-US" b="0" i="0" dirty="0">
                    <a:effectLst/>
                    <a:latin typeface="Söhne"/>
                  </a:rPr>
                  <a:t> and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1</m:t>
                        </m:r>
                      </m:sub>
                    </m:sSub>
                  </m:oMath>
                </a14:m>
                <a:r>
                  <a:rPr lang="en-US" b="0" i="0" dirty="0">
                    <a:effectLst/>
                    <a:latin typeface="Söhne"/>
                  </a:rPr>
                  <a:t> in the least squares method are:</a:t>
                </a:r>
              </a:p>
              <a:p>
                <a:pPr marL="0" indent="0">
                  <a:buNone/>
                </a:pPr>
                <a:r>
                  <a:rPr lang="en-US" dirty="0">
                    <a:latin typeface="Söhne"/>
                  </a:rPr>
                  <a:t>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𝜔</m:t>
                        </m:r>
                      </m:e>
                      <m:sub>
                        <m:r>
                          <a:rPr lang="en-US" i="1" smtClean="0">
                            <a:latin typeface="Cambria Math" panose="02040503050406030204" pitchFamily="18" charset="0"/>
                          </a:rPr>
                          <m:t>1</m:t>
                        </m:r>
                      </m:sub>
                    </m:sSub>
                    <m:r>
                      <a:rPr lang="en-US" i="1" smtClean="0">
                        <a:latin typeface="Cambria Math" panose="02040503050406030204" pitchFamily="18" charset="0"/>
                      </a:rPr>
                      <m:t>=</m:t>
                    </m:r>
                    <m:f>
                      <m:fPr>
                        <m:ctrlPr>
                          <a:rPr lang="en-US" i="1" smtClean="0">
                            <a:solidFill>
                              <a:srgbClr val="836967"/>
                            </a:solidFill>
                            <a:latin typeface="Cambria Math" panose="02040503050406030204" pitchFamily="18" charset="0"/>
                          </a:rPr>
                        </m:ctrlPr>
                      </m:fPr>
                      <m:num>
                        <m:nary>
                          <m:naryPr>
                            <m:chr m:val="∑"/>
                            <m:grow m:val="on"/>
                            <m:subHide m:val="on"/>
                            <m:supHide m:val="on"/>
                            <m:ctrlPr>
                              <a:rPr lang="en-US" i="1" smtClean="0">
                                <a:latin typeface="Cambria Math" panose="02040503050406030204" pitchFamily="18" charset="0"/>
                              </a:rPr>
                            </m:ctrlPr>
                          </m:naryPr>
                          <m:sub/>
                          <m:sup/>
                          <m:e>
                            <m:d>
                              <m:dPr>
                                <m:ctrlPr>
                                  <a:rPr lang="en-US" i="1" smtClean="0">
                                    <a:solidFill>
                                      <a:srgbClr val="836967"/>
                                    </a:solidFill>
                                    <a:latin typeface="Cambria Math" panose="02040503050406030204" pitchFamily="18" charset="0"/>
                                  </a:rPr>
                                </m:ctrlPr>
                              </m:dPr>
                              <m:e>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r>
                                      <a:rPr lang="en-US" i="1" smtClean="0">
                                        <a:latin typeface="Cambria Math" panose="02040503050406030204" pitchFamily="18" charset="0"/>
                                      </a:rPr>
                                      <m:t>−</m:t>
                                    </m:r>
                                    <m:acc>
                                      <m:accPr>
                                        <m:chr m:val="̅"/>
                                        <m:ctrlPr>
                                          <a:rPr lang="en-US" i="1" smtClean="0">
                                            <a:solidFill>
                                              <a:srgbClr val="836967"/>
                                            </a:solidFill>
                                            <a:latin typeface="Cambria Math" panose="02040503050406030204" pitchFamily="18" charset="0"/>
                                          </a:rPr>
                                        </m:ctrlPr>
                                      </m:accPr>
                                      <m:e>
                                        <m:r>
                                          <a:rPr lang="en-US" i="1" smtClean="0">
                                            <a:latin typeface="Cambria Math" panose="02040503050406030204" pitchFamily="18" charset="0"/>
                                          </a:rPr>
                                          <m:t>𝑥</m:t>
                                        </m:r>
                                      </m:e>
                                    </m:acc>
                                  </m:e>
                                </m:d>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𝑦</m:t>
                                    </m:r>
                                    <m:r>
                                      <a:rPr lang="en-US" i="1" smtClean="0">
                                        <a:latin typeface="Cambria Math" panose="02040503050406030204" pitchFamily="18" charset="0"/>
                                      </a:rPr>
                                      <m:t>−</m:t>
                                    </m:r>
                                    <m:acc>
                                      <m:accPr>
                                        <m:chr m:val="̅"/>
                                        <m:ctrlPr>
                                          <a:rPr lang="en-US" i="1" smtClean="0">
                                            <a:solidFill>
                                              <a:srgbClr val="836967"/>
                                            </a:solidFill>
                                            <a:latin typeface="Cambria Math" panose="02040503050406030204" pitchFamily="18" charset="0"/>
                                          </a:rPr>
                                        </m:ctrlPr>
                                      </m:accPr>
                                      <m:e>
                                        <m:r>
                                          <a:rPr lang="en-US" i="1" smtClean="0">
                                            <a:latin typeface="Cambria Math" panose="02040503050406030204" pitchFamily="18" charset="0"/>
                                          </a:rPr>
                                          <m:t>𝑦</m:t>
                                        </m:r>
                                      </m:e>
                                    </m:acc>
                                  </m:e>
                                </m:d>
                              </m:e>
                            </m:d>
                          </m:e>
                        </m:nary>
                      </m:num>
                      <m:den>
                        <m:nary>
                          <m:naryPr>
                            <m:chr m:val="∑"/>
                            <m:grow m:val="on"/>
                            <m:subHide m:val="on"/>
                            <m:supHide m:val="on"/>
                            <m:ctrlPr>
                              <a:rPr lang="en-US" i="1" smtClean="0">
                                <a:latin typeface="Cambria Math" panose="02040503050406030204" pitchFamily="18" charset="0"/>
                              </a:rPr>
                            </m:ctrlPr>
                          </m:naryPr>
                          <m:sub/>
                          <m:sup/>
                          <m:e>
                            <m:d>
                              <m:dPr>
                                <m:ctrlPr>
                                  <a:rPr lang="en-US" i="1" smtClean="0">
                                    <a:solidFill>
                                      <a:srgbClr val="836967"/>
                                    </a:solidFill>
                                    <a:latin typeface="Cambria Math" panose="02040503050406030204" pitchFamily="18" charset="0"/>
                                  </a:rPr>
                                </m:ctrlPr>
                              </m:dPr>
                              <m:e>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𝑥</m:t>
                                        </m:r>
                                        <m:r>
                                          <a:rPr lang="en-US" i="1" smtClean="0">
                                            <a:latin typeface="Cambria Math" panose="02040503050406030204" pitchFamily="18" charset="0"/>
                                          </a:rPr>
                                          <m:t>−</m:t>
                                        </m:r>
                                        <m:acc>
                                          <m:accPr>
                                            <m:chr m:val="̅"/>
                                            <m:ctrlPr>
                                              <a:rPr lang="en-US" i="1" smtClean="0">
                                                <a:solidFill>
                                                  <a:srgbClr val="836967"/>
                                                </a:solidFill>
                                                <a:latin typeface="Cambria Math" panose="02040503050406030204" pitchFamily="18" charset="0"/>
                                              </a:rPr>
                                            </m:ctrlPr>
                                          </m:accPr>
                                          <m:e>
                                            <m:r>
                                              <a:rPr lang="en-US" i="1" smtClean="0">
                                                <a:latin typeface="Cambria Math" panose="02040503050406030204" pitchFamily="18" charset="0"/>
                                              </a:rPr>
                                              <m:t>𝑥</m:t>
                                            </m:r>
                                          </m:e>
                                        </m:acc>
                                      </m:e>
                                    </m:d>
                                  </m:e>
                                  <m:sup>
                                    <m:r>
                                      <a:rPr lang="en-US" i="1" smtClean="0">
                                        <a:latin typeface="Cambria Math" panose="02040503050406030204" pitchFamily="18" charset="0"/>
                                      </a:rPr>
                                      <m:t>2</m:t>
                                    </m:r>
                                  </m:sup>
                                </m:sSup>
                              </m:e>
                            </m:d>
                          </m:e>
                        </m:nary>
                      </m:den>
                    </m:f>
                  </m:oMath>
                </a14:m>
                <a:endParaRPr lang="en-US" dirty="0">
                  <a:latin typeface="Söhne"/>
                </a:endParaRPr>
              </a:p>
              <a:p>
                <a:pPr marL="0" indent="0">
                  <a:buNone/>
                </a:pPr>
                <a:r>
                  <a:rPr lang="en-IN" dirty="0"/>
                  <a:t>      </a:t>
                </a:r>
                <a14:m>
                  <m:oMath xmlns:m="http://schemas.openxmlformats.org/officeDocument/2006/math">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𝜔</m:t>
                        </m:r>
                      </m:e>
                      <m:sub>
                        <m:r>
                          <a:rPr lang="en-IN" i="1" smtClean="0">
                            <a:latin typeface="Cambria Math" panose="02040503050406030204" pitchFamily="18" charset="0"/>
                          </a:rPr>
                          <m:t>0</m:t>
                        </m:r>
                      </m:sub>
                    </m:sSub>
                    <m:r>
                      <a:rPr lang="en-IN" i="1" smtClean="0">
                        <a:latin typeface="Cambria Math" panose="02040503050406030204" pitchFamily="18" charset="0"/>
                      </a:rPr>
                      <m:t>=</m:t>
                    </m:r>
                    <m:acc>
                      <m:accPr>
                        <m:chr m:val="̅"/>
                        <m:ctrlPr>
                          <a:rPr lang="en-IN" i="1" smtClean="0">
                            <a:solidFill>
                              <a:srgbClr val="836967"/>
                            </a:solidFill>
                            <a:latin typeface="Cambria Math" panose="02040503050406030204" pitchFamily="18" charset="0"/>
                          </a:rPr>
                        </m:ctrlPr>
                      </m:accPr>
                      <m:e>
                        <m:r>
                          <a:rPr lang="en-IN" i="1" smtClean="0">
                            <a:latin typeface="Cambria Math" panose="02040503050406030204" pitchFamily="18" charset="0"/>
                          </a:rPr>
                          <m:t>𝑦</m:t>
                        </m:r>
                      </m:e>
                    </m:acc>
                    <m:r>
                      <a:rPr lang="en-IN" i="1" smtClean="0">
                        <a:latin typeface="Cambria Math" panose="02040503050406030204" pitchFamily="18" charset="0"/>
                      </a:rPr>
                      <m:t>−</m:t>
                    </m:r>
                    <m:sSub>
                      <m:sSubPr>
                        <m:ctrlPr>
                          <a:rPr lang="en-IN" i="1" smtClean="0">
                            <a:solidFill>
                              <a:srgbClr val="836967"/>
                            </a:solidFill>
                            <a:latin typeface="Cambria Math" panose="02040503050406030204" pitchFamily="18" charset="0"/>
                          </a:rPr>
                        </m:ctrlPr>
                      </m:sSubPr>
                      <m:e>
                        <m:r>
                          <a:rPr lang="en-IN" i="1" smtClean="0">
                            <a:latin typeface="Cambria Math" panose="02040503050406030204" pitchFamily="18" charset="0"/>
                          </a:rPr>
                          <m:t>𝑤</m:t>
                        </m:r>
                      </m:e>
                      <m:sub>
                        <m:r>
                          <a:rPr lang="en-IN" i="1" smtClean="0">
                            <a:latin typeface="Cambria Math" panose="02040503050406030204" pitchFamily="18" charset="0"/>
                          </a:rPr>
                          <m:t>1</m:t>
                        </m:r>
                      </m:sub>
                    </m:sSub>
                    <m:acc>
                      <m:accPr>
                        <m:chr m:val="̅"/>
                        <m:ctrlPr>
                          <a:rPr lang="en-IN" i="1" smtClean="0">
                            <a:solidFill>
                              <a:srgbClr val="836967"/>
                            </a:solidFill>
                            <a:latin typeface="Cambria Math" panose="02040503050406030204" pitchFamily="18" charset="0"/>
                          </a:rPr>
                        </m:ctrlPr>
                      </m:accPr>
                      <m:e>
                        <m:r>
                          <a:rPr lang="en-IN" i="1" smtClean="0">
                            <a:latin typeface="Cambria Math" panose="02040503050406030204" pitchFamily="18" charset="0"/>
                          </a:rPr>
                          <m:t>𝑥</m:t>
                        </m:r>
                      </m:e>
                    </m:acc>
                  </m:oMath>
                </a14:m>
                <a:r>
                  <a:rPr lang="en-IN" dirty="0"/>
                  <a:t>  </a:t>
                </a:r>
              </a:p>
              <a:p>
                <a:pPr marL="0" indent="0">
                  <a:buNone/>
                </a:pPr>
                <a:r>
                  <a:rPr lang="en-IN" sz="2000" dirty="0"/>
                  <a:t>         </a:t>
                </a:r>
                <a:r>
                  <a:rPr lang="en-US" sz="2000" b="0" i="0" dirty="0">
                    <a:effectLst/>
                    <a:latin typeface="Söhne"/>
                  </a:rPr>
                  <a:t>where:</a:t>
                </a:r>
              </a:p>
              <a:p>
                <a:pPr lvl="2"/>
                <a14:m>
                  <m:oMath xmlns:m="http://schemas.openxmlformats.org/officeDocument/2006/math">
                    <m:acc>
                      <m:accPr>
                        <m:chr m:val="̅"/>
                        <m:ctrlPr>
                          <a:rPr lang="en-IN" i="1" smtClean="0">
                            <a:solidFill>
                              <a:schemeClr val="tx1"/>
                            </a:solidFill>
                            <a:latin typeface="Cambria Math" panose="02040503050406030204" pitchFamily="18" charset="0"/>
                          </a:rPr>
                        </m:ctrlPr>
                      </m:accPr>
                      <m:e>
                        <m:r>
                          <a:rPr lang="en-IN" i="1" smtClean="0">
                            <a:solidFill>
                              <a:schemeClr val="tx1"/>
                            </a:solidFill>
                            <a:latin typeface="Cambria Math" panose="02040503050406030204" pitchFamily="18" charset="0"/>
                          </a:rPr>
                          <m:t>𝑥</m:t>
                        </m:r>
                      </m:e>
                    </m:acc>
                  </m:oMath>
                </a14:m>
                <a:r>
                  <a:rPr lang="en-IN" dirty="0">
                    <a:solidFill>
                      <a:schemeClr val="tx1"/>
                    </a:solidFill>
                  </a:rPr>
                  <a:t> </a:t>
                </a:r>
                <a:r>
                  <a:rPr lang="en-US" b="0" i="0" dirty="0">
                    <a:solidFill>
                      <a:schemeClr val="tx1"/>
                    </a:solidFill>
                    <a:effectLst/>
                    <a:latin typeface="Söhne"/>
                  </a:rPr>
                  <a:t>is the mean of the input feature </a:t>
                </a:r>
                <a14:m>
                  <m:oMath xmlns:m="http://schemas.openxmlformats.org/officeDocument/2006/math">
                    <m:r>
                      <a:rPr lang="en-US" i="1">
                        <a:solidFill>
                          <a:schemeClr val="tx1"/>
                        </a:solidFill>
                        <a:latin typeface="Cambria Math" panose="02040503050406030204" pitchFamily="18" charset="0"/>
                      </a:rPr>
                      <m:t>𝑥</m:t>
                    </m:r>
                  </m:oMath>
                </a14:m>
                <a:r>
                  <a:rPr lang="en-US" b="0" i="0" dirty="0">
                    <a:solidFill>
                      <a:schemeClr val="tx1"/>
                    </a:solidFill>
                    <a:effectLst/>
                    <a:latin typeface="Söhne"/>
                  </a:rPr>
                  <a:t> in the training data.</a:t>
                </a:r>
              </a:p>
              <a:p>
                <a:pPr lvl="2"/>
                <a14:m>
                  <m:oMath xmlns:m="http://schemas.openxmlformats.org/officeDocument/2006/math">
                    <m:acc>
                      <m:accPr>
                        <m:chr m:val="̅"/>
                        <m:ctrlPr>
                          <a:rPr lang="en-IN" i="1" smtClean="0">
                            <a:solidFill>
                              <a:schemeClr val="tx1"/>
                            </a:solidFill>
                            <a:latin typeface="Cambria Math" panose="02040503050406030204" pitchFamily="18" charset="0"/>
                          </a:rPr>
                        </m:ctrlPr>
                      </m:accPr>
                      <m:e>
                        <m:r>
                          <a:rPr lang="en-IN" i="1" smtClean="0">
                            <a:solidFill>
                              <a:schemeClr val="tx1"/>
                            </a:solidFill>
                            <a:latin typeface="Cambria Math" panose="02040503050406030204" pitchFamily="18" charset="0"/>
                          </a:rPr>
                          <m:t>𝑦</m:t>
                        </m:r>
                      </m:e>
                    </m:acc>
                  </m:oMath>
                </a14:m>
                <a:r>
                  <a:rPr lang="en-US" b="0" i="0" dirty="0">
                    <a:solidFill>
                      <a:schemeClr val="tx1"/>
                    </a:solidFill>
                    <a:effectLst/>
                    <a:latin typeface="Söhne"/>
                  </a:rPr>
                  <a:t> is the mean of the output variable </a:t>
                </a:r>
                <a14:m>
                  <m:oMath xmlns:m="http://schemas.openxmlformats.org/officeDocument/2006/math">
                    <m:r>
                      <a:rPr lang="en-US" i="1">
                        <a:solidFill>
                          <a:schemeClr val="tx1"/>
                        </a:solidFill>
                        <a:latin typeface="Cambria Math" panose="02040503050406030204" pitchFamily="18" charset="0"/>
                      </a:rPr>
                      <m:t>𝑦</m:t>
                    </m:r>
                  </m:oMath>
                </a14:m>
                <a:r>
                  <a:rPr lang="en-US" b="0" i="0" dirty="0">
                    <a:solidFill>
                      <a:schemeClr val="tx1"/>
                    </a:solidFill>
                    <a:effectLst/>
                    <a:latin typeface="Söhne"/>
                  </a:rPr>
                  <a:t> in the training data.</a:t>
                </a:r>
              </a:p>
              <a:p>
                <a:pPr>
                  <a:buFont typeface="Wingdings" panose="05000000000000000000" pitchFamily="2" charset="2"/>
                  <a:buChar char="§"/>
                </a:pPr>
                <a:r>
                  <a:rPr lang="en-US" sz="2000" b="0" i="0" dirty="0">
                    <a:effectLst/>
                    <a:latin typeface="Söhne"/>
                  </a:rPr>
                  <a:t>These formulas provide the values of </a:t>
                </a:r>
                <a14:m>
                  <m:oMath xmlns:m="http://schemas.openxmlformats.org/officeDocument/2006/math">
                    <m:sSub>
                      <m:sSubPr>
                        <m:ctrlPr>
                          <a:rPr lang="en-US" sz="2000" b="0" i="1" smtClean="0">
                            <a:solidFill>
                              <a:srgbClr val="836967"/>
                            </a:solidFill>
                            <a:effectLst/>
                            <a:latin typeface="Cambria Math" panose="02040503050406030204" pitchFamily="18" charset="0"/>
                          </a:rPr>
                        </m:ctrlPr>
                      </m:sSubPr>
                      <m:e>
                        <m:r>
                          <a:rPr lang="en-US" sz="2000" b="0" i="1" smtClean="0">
                            <a:effectLst/>
                            <a:latin typeface="Cambria Math" panose="02040503050406030204" pitchFamily="18" charset="0"/>
                          </a:rPr>
                          <m:t>𝜔</m:t>
                        </m:r>
                      </m:e>
                      <m:sub>
                        <m:r>
                          <a:rPr lang="en-US" sz="2000" b="0" i="1" smtClean="0">
                            <a:effectLst/>
                            <a:latin typeface="Cambria Math" panose="02040503050406030204" pitchFamily="18" charset="0"/>
                          </a:rPr>
                          <m:t>0</m:t>
                        </m:r>
                      </m:sub>
                    </m:sSub>
                  </m:oMath>
                </a14:m>
                <a:r>
                  <a:rPr lang="en-US" sz="2000" b="0" i="0" dirty="0">
                    <a:effectLst/>
                    <a:latin typeface="Söhne"/>
                  </a:rPr>
                  <a:t> and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1</m:t>
                        </m:r>
                      </m:sub>
                    </m:sSub>
                  </m:oMath>
                </a14:m>
                <a:r>
                  <a:rPr lang="en-US" sz="2000" b="0" i="0" dirty="0">
                    <a:effectLst/>
                    <a:latin typeface="Söhne"/>
                  </a:rPr>
                  <a:t> that minimize the MSE(mean squared error) and best fit the given training data.</a:t>
                </a:r>
              </a:p>
              <a:p>
                <a:pPr algn="l">
                  <a:buFont typeface="Wingdings" panose="05000000000000000000" pitchFamily="2" charset="2"/>
                  <a:buChar char="§"/>
                </a:pPr>
                <a:r>
                  <a:rPr lang="en-US" sz="2000" b="0" i="0" dirty="0">
                    <a:effectLst/>
                    <a:latin typeface="Söhne"/>
                  </a:rPr>
                  <a:t>Once the optimal coefficients are obtained, the linear regression model can make predictions on new, unseen data by substituting the input feature values into the linear equation.</a:t>
                </a:r>
              </a:p>
              <a:p>
                <a:pPr marL="457200" lvl="1" indent="0">
                  <a:buNone/>
                </a:pPr>
                <a:endParaRPr lang="en-IN" sz="2000" dirty="0"/>
              </a:p>
            </p:txBody>
          </p:sp>
        </mc:Choice>
        <mc:Fallback xmlns="">
          <p:sp>
            <p:nvSpPr>
              <p:cNvPr id="3" name="Content Placeholder 2">
                <a:extLst>
                  <a:ext uri="{FF2B5EF4-FFF2-40B4-BE49-F238E27FC236}">
                    <a16:creationId xmlns:a16="http://schemas.microsoft.com/office/drawing/2014/main" id="{3E6174E9-5571-C46F-DAE1-34169AF7EFBD}"/>
                  </a:ext>
                </a:extLst>
              </p:cNvPr>
              <p:cNvSpPr>
                <a:spLocks noGrp="1" noRot="1" noChangeAspect="1" noMove="1" noResize="1" noEditPoints="1" noAdjustHandles="1" noChangeArrowheads="1" noChangeShapeType="1" noTextEdit="1"/>
              </p:cNvSpPr>
              <p:nvPr>
                <p:ph idx="1"/>
              </p:nvPr>
            </p:nvSpPr>
            <p:spPr>
              <a:xfrm>
                <a:off x="838200" y="1825624"/>
                <a:ext cx="10515600" cy="4853081"/>
              </a:xfrm>
              <a:blipFill>
                <a:blip r:embed="rId7"/>
                <a:stretch>
                  <a:fillRect/>
                </a:stretch>
              </a:blipFill>
              <a:ln>
                <a:noFill/>
              </a:ln>
              <a:effectLst>
                <a:outerShdw blurRad="50800" dist="38100" dir="8100000" algn="tr" rotWithShape="0">
                  <a:prstClr val="black">
                    <a:alpha val="40000"/>
                  </a:prstClr>
                </a:outerShdw>
              </a:effectLst>
            </p:spPr>
            <p:txBody>
              <a:bodyPr/>
              <a:lstStyle/>
              <a:p>
                <a:r>
                  <a:rPr lang="en-IN">
                    <a:noFill/>
                  </a:rPr>
                  <a:t> </a:t>
                </a:r>
              </a:p>
            </p:txBody>
          </p:sp>
        </mc:Fallback>
      </mc:AlternateContent>
    </p:spTree>
    <p:extLst>
      <p:ext uri="{BB962C8B-B14F-4D97-AF65-F5344CB8AC3E}">
        <p14:creationId xmlns:p14="http://schemas.microsoft.com/office/powerpoint/2010/main" val="271797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723BD45-100F-554B-AB53-FBE4C6A81D07}"/>
              </a:ext>
            </a:extLst>
          </p:cNvPr>
          <p:cNvGraphicFramePr/>
          <p:nvPr>
            <p:extLst>
              <p:ext uri="{D42A27DB-BD31-4B8C-83A1-F6EECF244321}">
                <p14:modId xmlns:p14="http://schemas.microsoft.com/office/powerpoint/2010/main" val="1066505905"/>
              </p:ext>
            </p:extLst>
          </p:nvPr>
        </p:nvGraphicFramePr>
        <p:xfrm>
          <a:off x="788894" y="365125"/>
          <a:ext cx="10564906"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C2692D-B2DD-E178-044C-E036818186DE}"/>
                  </a:ext>
                </a:extLst>
              </p:cNvPr>
              <p:cNvSpPr>
                <a:spLocks noGrp="1"/>
              </p:cNvSpPr>
              <p:nvPr>
                <p:ph idx="1"/>
              </p:nvPr>
            </p:nvSpPr>
            <p:spPr>
              <a:xfrm>
                <a:off x="838200" y="1613647"/>
                <a:ext cx="10515600" cy="5154706"/>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lgn="l">
                  <a:buFont typeface="Wingdings" panose="05000000000000000000" pitchFamily="2" charset="2"/>
                  <a:buChar char="§"/>
                </a:pPr>
                <a:r>
                  <a:rPr lang="en-US" b="0" i="0" dirty="0">
                    <a:effectLst/>
                    <a:latin typeface="Söhne"/>
                  </a:rPr>
                  <a:t>The squared error is a measure of the discrepancy between the predicted values and the actual values in the training data. In linear regression, the goal is to minimize this error, meaning that the predicted values are as close as possible to the actual values.</a:t>
                </a:r>
              </a:p>
              <a:p>
                <a:pPr>
                  <a:buFont typeface="Wingdings" panose="05000000000000000000" pitchFamily="2" charset="2"/>
                  <a:buChar char="§"/>
                </a:pPr>
                <a:r>
                  <a:rPr lang="en-US" b="0" i="0" dirty="0">
                    <a:effectLst/>
                    <a:latin typeface="Söhne"/>
                  </a:rPr>
                  <a:t>The mean squared error (MSE) is calculated as the average of the squared differences between the predicted values (</a:t>
                </a:r>
                <a14:m>
                  <m:oMath xmlns:m="http://schemas.openxmlformats.org/officeDocument/2006/math">
                    <m:acc>
                      <m:accPr>
                        <m:chr m:val="̂"/>
                        <m:ctrlPr>
                          <a:rPr lang="en-US" b="0" i="1" smtClean="0">
                            <a:solidFill>
                              <a:srgbClr val="836967"/>
                            </a:solidFill>
                            <a:latin typeface="Cambria Math" panose="02040503050406030204" pitchFamily="18" charset="0"/>
                          </a:rPr>
                        </m:ctrlPr>
                      </m:accPr>
                      <m:e>
                        <m:r>
                          <a:rPr lang="en-US" b="0" i="1" smtClean="0">
                            <a:latin typeface="Cambria Math" panose="02040503050406030204" pitchFamily="18" charset="0"/>
                          </a:rPr>
                          <m:t>𝑦</m:t>
                        </m:r>
                      </m:e>
                    </m:acc>
                  </m:oMath>
                </a14:m>
                <a:r>
                  <a:rPr lang="en-US" b="0" i="0" dirty="0">
                    <a:effectLst/>
                    <a:latin typeface="Söhne"/>
                  </a:rPr>
                  <a:t>) and the actual values (</a:t>
                </a:r>
                <a14:m>
                  <m:oMath xmlns:m="http://schemas.openxmlformats.org/officeDocument/2006/math">
                    <m:r>
                      <a:rPr lang="en-US" i="1">
                        <a:latin typeface="Cambria Math" panose="02040503050406030204" pitchFamily="18" charset="0"/>
                      </a:rPr>
                      <m:t>𝑦</m:t>
                    </m:r>
                  </m:oMath>
                </a14:m>
                <a:r>
                  <a:rPr lang="en-US" b="0" i="0" dirty="0">
                    <a:effectLst/>
                    <a:latin typeface="Söhne"/>
                  </a:rPr>
                  <a:t>) in the training data. Mathematically, the MSE is given by:</a:t>
                </a:r>
              </a:p>
              <a:p>
                <a:pPr algn="l">
                  <a:buFont typeface="Wingdings" panose="05000000000000000000" pitchFamily="2" charset="2"/>
                  <a:buChar char="§"/>
                </a:pPr>
                <a:endParaRPr lang="en-US" b="0" i="0" dirty="0">
                  <a:effectLst/>
                  <a:latin typeface="Söhne"/>
                </a:endParaRPr>
              </a:p>
              <a:p>
                <a:pPr marL="0" indent="0" algn="l">
                  <a:buNone/>
                </a:pPr>
                <a:r>
                  <a:rPr lang="en-US" dirty="0">
                    <a:latin typeface="Söhne"/>
                  </a:rPr>
                  <a:t>     </a:t>
                </a:r>
                <a14:m>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grow m:val="on"/>
                            <m:subHide m:val="on"/>
                            <m:supHide m:val="on"/>
                            <m:ctrlPr>
                              <a:rPr lang="en-US" b="0" i="1" smtClean="0">
                                <a:solidFill>
                                  <a:schemeClr val="tx1"/>
                                </a:solidFill>
                                <a:latin typeface="Cambria Math" panose="02040503050406030204" pitchFamily="18" charset="0"/>
                              </a:rPr>
                            </m:ctrlPr>
                          </m:naryPr>
                          <m:sub/>
                          <m:sup/>
                          <m:e>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e>
                                    </m:d>
                                  </m:e>
                                  <m:sup>
                                    <m:r>
                                      <a:rPr lang="en-US" b="0" i="1" smtClean="0">
                                        <a:solidFill>
                                          <a:schemeClr val="tx1"/>
                                        </a:solidFill>
                                        <a:latin typeface="Cambria Math" panose="02040503050406030204" pitchFamily="18" charset="0"/>
                                      </a:rPr>
                                      <m:t>2</m:t>
                                    </m:r>
                                  </m:sup>
                                </m:sSup>
                              </m:e>
                            </m:d>
                          </m:e>
                        </m:nary>
                      </m:num>
                      <m:den>
                        <m:r>
                          <a:rPr lang="en-US" b="0" i="1" smtClean="0">
                            <a:latin typeface="Cambria Math" panose="02040503050406030204" pitchFamily="18" charset="0"/>
                          </a:rPr>
                          <m:t>𝑛</m:t>
                        </m:r>
                      </m:den>
                    </m:f>
                  </m:oMath>
                </a14:m>
                <a:endParaRPr lang="en-US" b="0" i="0" dirty="0">
                  <a:effectLst/>
                  <a:latin typeface="Söhne"/>
                </a:endParaRPr>
              </a:p>
              <a:p>
                <a:pPr marL="457200" lvl="1" indent="0">
                  <a:buNone/>
                </a:pPr>
                <a:r>
                  <a:rPr lang="en-US" b="0" i="0" dirty="0">
                    <a:effectLst/>
                    <a:latin typeface="Söhne"/>
                  </a:rPr>
                  <a:t>where:</a:t>
                </a:r>
              </a:p>
              <a:p>
                <a:pPr lvl="1"/>
                <a14:m>
                  <m:oMath xmlns:m="http://schemas.openxmlformats.org/officeDocument/2006/math">
                    <m:r>
                      <a:rPr lang="en-US" b="0" i="1" smtClean="0">
                        <a:latin typeface="Cambria Math" panose="02040503050406030204" pitchFamily="18" charset="0"/>
                      </a:rPr>
                      <m:t>𝑀𝑆𝐸</m:t>
                    </m:r>
                  </m:oMath>
                </a14:m>
                <a:r>
                  <a:rPr lang="en-US" b="0" i="0" dirty="0">
                    <a:effectLst/>
                    <a:latin typeface="Söhne"/>
                  </a:rPr>
                  <a:t> is the mean squared error.</a:t>
                </a:r>
              </a:p>
              <a:p>
                <a:pPr lvl="1"/>
                <a14:m>
                  <m:oMath xmlns:m="http://schemas.openxmlformats.org/officeDocument/2006/math">
                    <m:r>
                      <a:rPr lang="en-US" b="0" i="1" smtClean="0">
                        <a:latin typeface="Cambria Math" panose="02040503050406030204" pitchFamily="18" charset="0"/>
                      </a:rPr>
                      <m:t>𝑛</m:t>
                    </m:r>
                  </m:oMath>
                </a14:m>
                <a:r>
                  <a:rPr lang="en-US" b="0" i="0" dirty="0">
                    <a:effectLst/>
                    <a:latin typeface="Söhne"/>
                  </a:rPr>
                  <a:t> is the number of data points in the training data.</a:t>
                </a:r>
              </a:p>
              <a:p>
                <a:pPr lvl="1"/>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𝑦</m:t>
                        </m:r>
                      </m:e>
                    </m:acc>
                  </m:oMath>
                </a14:m>
                <a:r>
                  <a:rPr lang="en-US" b="0" i="0" dirty="0">
                    <a:solidFill>
                      <a:schemeClr val="tx1"/>
                    </a:solidFill>
                    <a:effectLst/>
                    <a:latin typeface="Söhne"/>
                  </a:rPr>
                  <a:t> is the predicted value for a data point.</a:t>
                </a:r>
              </a:p>
              <a:p>
                <a:pPr lvl="1"/>
                <a14:m>
                  <m:oMath xmlns:m="http://schemas.openxmlformats.org/officeDocument/2006/math">
                    <m:r>
                      <a:rPr lang="en-US" b="0" i="1" smtClean="0">
                        <a:latin typeface="Cambria Math" panose="02040503050406030204" pitchFamily="18" charset="0"/>
                      </a:rPr>
                      <m:t>𝑦</m:t>
                    </m:r>
                  </m:oMath>
                </a14:m>
                <a:r>
                  <a:rPr lang="en-US" b="0" i="0" dirty="0">
                    <a:effectLst/>
                    <a:latin typeface="Söhne"/>
                  </a:rPr>
                  <a:t> is the actual value for a data point.</a:t>
                </a:r>
              </a:p>
              <a:p>
                <a:endParaRPr lang="en-IN" dirty="0"/>
              </a:p>
            </p:txBody>
          </p:sp>
        </mc:Choice>
        <mc:Fallback xmlns="">
          <p:sp>
            <p:nvSpPr>
              <p:cNvPr id="3" name="Content Placeholder 2">
                <a:extLst>
                  <a:ext uri="{FF2B5EF4-FFF2-40B4-BE49-F238E27FC236}">
                    <a16:creationId xmlns:a16="http://schemas.microsoft.com/office/drawing/2014/main" id="{44C2692D-B2DD-E178-044C-E036818186DE}"/>
                  </a:ext>
                </a:extLst>
              </p:cNvPr>
              <p:cNvSpPr>
                <a:spLocks noGrp="1" noRot="1" noChangeAspect="1" noMove="1" noResize="1" noEditPoints="1" noAdjustHandles="1" noChangeArrowheads="1" noChangeShapeType="1" noTextEdit="1"/>
              </p:cNvSpPr>
              <p:nvPr>
                <p:ph idx="1"/>
              </p:nvPr>
            </p:nvSpPr>
            <p:spPr>
              <a:xfrm>
                <a:off x="838200" y="1613647"/>
                <a:ext cx="10515600" cy="5154706"/>
              </a:xfrm>
              <a:blipFill>
                <a:blip r:embed="rId7"/>
                <a:stretch>
                  <a:fillRect/>
                </a:stretch>
              </a:blipFill>
              <a:ln>
                <a:noFill/>
              </a:ln>
              <a:effectLst>
                <a:outerShdw blurRad="50800" dist="38100" dir="8100000" algn="tr" rotWithShape="0">
                  <a:prstClr val="black">
                    <a:alpha val="40000"/>
                  </a:prstClr>
                </a:outerShdw>
              </a:effectLst>
            </p:spPr>
            <p:txBody>
              <a:bodyPr/>
              <a:lstStyle/>
              <a:p>
                <a:r>
                  <a:rPr lang="en-IN">
                    <a:noFill/>
                  </a:rPr>
                  <a:t> </a:t>
                </a:r>
              </a:p>
            </p:txBody>
          </p:sp>
        </mc:Fallback>
      </mc:AlternateContent>
    </p:spTree>
    <p:extLst>
      <p:ext uri="{BB962C8B-B14F-4D97-AF65-F5344CB8AC3E}">
        <p14:creationId xmlns:p14="http://schemas.microsoft.com/office/powerpoint/2010/main" val="55127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E3C896A-858C-EAD1-BA59-4DC7F679E8E6}"/>
              </a:ext>
            </a:extLst>
          </p:cNvPr>
          <p:cNvGraphicFramePr/>
          <p:nvPr>
            <p:extLst>
              <p:ext uri="{D42A27DB-BD31-4B8C-83A1-F6EECF244321}">
                <p14:modId xmlns:p14="http://schemas.microsoft.com/office/powerpoint/2010/main" val="259293743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D3513EB9-A4AD-1A04-B10B-CBADEE37FDB7}"/>
              </a:ext>
            </a:extLst>
          </p:cNvPr>
          <p:cNvSpPr>
            <a:spLocks noGrp="1"/>
          </p:cNvSpPr>
          <p:nvPr>
            <p:ph idx="1"/>
          </p:nvPr>
        </p:nvSpPr>
        <p:spPr>
          <a:xfrm>
            <a:off x="838200" y="1690688"/>
            <a:ext cx="10515600" cy="4898371"/>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lgn="l">
              <a:buFont typeface="Wingdings" panose="05000000000000000000" pitchFamily="2" charset="2"/>
              <a:buChar char="§"/>
            </a:pPr>
            <a:r>
              <a:rPr lang="en-US" b="0" i="0" dirty="0">
                <a:effectLst/>
                <a:latin typeface="Söhne"/>
              </a:rPr>
              <a:t>The goal in linear regression is to find the coefficients (weights) that minimize the MSE. This process involves adjusting the weights iteratively through techniques such as the least squares method or gradient descent to minimize the MSE.</a:t>
            </a:r>
          </a:p>
          <a:p>
            <a:pPr algn="l">
              <a:buFont typeface="Wingdings" panose="05000000000000000000" pitchFamily="2" charset="2"/>
              <a:buChar char="§"/>
            </a:pPr>
            <a:r>
              <a:rPr lang="en-US" b="0" i="0" dirty="0">
                <a:effectLst/>
                <a:latin typeface="Söhne"/>
              </a:rPr>
              <a:t>By minimizing the MSE, the linear regression model aims to find the line that best fits the training data, minimizing the overall squared differences between the predicted and actual values. In other words, the model seeks to reduce the average squared error between its predictions and the true values.</a:t>
            </a:r>
          </a:p>
          <a:p>
            <a:pPr algn="l">
              <a:buFont typeface="Wingdings" panose="05000000000000000000" pitchFamily="2" charset="2"/>
              <a:buChar char="§"/>
            </a:pPr>
            <a:r>
              <a:rPr lang="en-US" b="0" i="0" dirty="0">
                <a:effectLst/>
                <a:latin typeface="Söhne"/>
              </a:rPr>
              <a:t>Once the coefficients are optimized, the linear regression model can make predictions on new, unseen data by substituting the input feature values into the linear equation.</a:t>
            </a:r>
          </a:p>
          <a:p>
            <a:pPr algn="l">
              <a:buFont typeface="Wingdings" panose="05000000000000000000" pitchFamily="2" charset="2"/>
              <a:buChar char="§"/>
            </a:pPr>
            <a:r>
              <a:rPr lang="en-US" b="0" i="0" dirty="0">
                <a:effectLst/>
                <a:latin typeface="Söhne"/>
              </a:rPr>
              <a:t>In summary, the cost function in linear regression is the Mean Squared Error (MSE), and the objective is to minimize this error by finding the optimal weights that best fit the training data.</a:t>
            </a:r>
          </a:p>
          <a:p>
            <a:endParaRPr lang="en-IN" dirty="0"/>
          </a:p>
        </p:txBody>
      </p:sp>
    </p:spTree>
    <p:extLst>
      <p:ext uri="{BB962C8B-B14F-4D97-AF65-F5344CB8AC3E}">
        <p14:creationId xmlns:p14="http://schemas.microsoft.com/office/powerpoint/2010/main" val="880678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65410EB-B6B7-C54C-A683-C3A89989A4DD}"/>
              </a:ext>
            </a:extLst>
          </p:cNvPr>
          <p:cNvGraphicFramePr/>
          <p:nvPr>
            <p:extLst>
              <p:ext uri="{D42A27DB-BD31-4B8C-83A1-F6EECF244321}">
                <p14:modId xmlns:p14="http://schemas.microsoft.com/office/powerpoint/2010/main" val="3752926536"/>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4E93E0-D29A-3549-4D93-455EE9713F2F}"/>
                  </a:ext>
                </a:extLst>
              </p:cNvPr>
              <p:cNvSpPr>
                <a:spLocks noGrp="1"/>
              </p:cNvSpPr>
              <p:nvPr>
                <p:ph idx="1"/>
              </p:nvPr>
            </p:nvSpPr>
            <p:spPr>
              <a:xfrm>
                <a:off x="838200" y="1690688"/>
                <a:ext cx="10515600" cy="4979053"/>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85000" lnSpcReduction="10000"/>
              </a:bodyPr>
              <a:lstStyle/>
              <a:p>
                <a:pPr algn="l">
                  <a:buFont typeface="Wingdings" panose="05000000000000000000" pitchFamily="2" charset="2"/>
                  <a:buChar char="Ø"/>
                </a:pPr>
                <a:r>
                  <a:rPr lang="en-US" b="1" i="0" dirty="0">
                    <a:effectLst/>
                    <a:latin typeface="Söhne"/>
                  </a:rPr>
                  <a:t>Logistic regression </a:t>
                </a:r>
                <a:r>
                  <a:rPr lang="en-US" b="0" i="0" dirty="0">
                    <a:effectLst/>
                    <a:latin typeface="Söhne"/>
                  </a:rPr>
                  <a:t>is a popular supervised learning algorithm used for classification tasks, where the goal is to predict a binary outcome (e.g., true/false, yes/no) or perform multi-class classification. Despite its name, logistic regression is actually a classification algorithm rather than a regression algorithm.</a:t>
                </a:r>
              </a:p>
              <a:p>
                <a:pPr algn="l">
                  <a:buFont typeface="Wingdings" panose="05000000000000000000" pitchFamily="2" charset="2"/>
                  <a:buChar char="§"/>
                </a:pPr>
                <a:r>
                  <a:rPr lang="en-US" b="0" i="0" dirty="0">
                    <a:effectLst/>
                    <a:latin typeface="Söhne"/>
                  </a:rPr>
                  <a:t>The logistic regression model uses a logistic function, also known as the sigmoid function, to map the input features to a probability value between 0 and 1. This probability represents the likelihood of belonging to a particular class.</a:t>
                </a:r>
              </a:p>
              <a:p>
                <a:pPr algn="l">
                  <a:buFont typeface="Wingdings" panose="05000000000000000000" pitchFamily="2" charset="2"/>
                  <a:buChar char="§"/>
                </a:pPr>
                <a:r>
                  <a:rPr lang="en-US" b="0" i="0" dirty="0">
                    <a:effectLst/>
                    <a:latin typeface="Söhne"/>
                  </a:rPr>
                  <a:t>Mathematically, the logistic regression model can be represented as follows:</a:t>
                </a:r>
              </a:p>
              <a:p>
                <a:pPr marL="0" indent="0" algn="l">
                  <a:buNone/>
                </a:pPr>
                <a:r>
                  <a:rPr lang="en-US" b="0" i="0" dirty="0">
                    <a:effectLst/>
                    <a:latin typeface="Söhne"/>
                  </a:rPr>
                  <a:t>       </a:t>
                </a:r>
                <a14:m>
                  <m:oMath xmlns:m="http://schemas.openxmlformats.org/officeDocument/2006/math">
                    <m:r>
                      <a:rPr lang="en-US" b="0" i="1" smtClean="0">
                        <a:effectLst/>
                        <a:latin typeface="Cambria Math" panose="02040503050406030204" pitchFamily="18" charset="0"/>
                      </a:rPr>
                      <m:t>𝑝</m:t>
                    </m:r>
                    <m:r>
                      <a:rPr lang="en-US" b="0" i="1" smtClean="0">
                        <a:effectLst/>
                        <a:latin typeface="Cambria Math" panose="02040503050406030204" pitchFamily="18" charset="0"/>
                      </a:rPr>
                      <m:t>= </m:t>
                    </m:r>
                    <m:f>
                      <m:fPr>
                        <m:ctrlPr>
                          <a:rPr lang="en-US" b="0" i="1" dirty="0" smtClean="0">
                            <a:solidFill>
                              <a:srgbClr val="836967"/>
                            </a:solidFill>
                            <a:effectLst/>
                            <a:latin typeface="Cambria Math" panose="02040503050406030204" pitchFamily="18" charset="0"/>
                          </a:rPr>
                        </m:ctrlPr>
                      </m:fPr>
                      <m:num>
                        <m:r>
                          <a:rPr lang="en-US" b="0" i="0" dirty="0" smtClean="0">
                            <a:effectLst/>
                            <a:latin typeface="Cambria Math" panose="02040503050406030204" pitchFamily="18" charset="0"/>
                          </a:rPr>
                          <m:t>1</m:t>
                        </m:r>
                      </m:num>
                      <m:den>
                        <m:r>
                          <a:rPr lang="en-US" b="0" i="0" dirty="0" smtClean="0">
                            <a:effectLst/>
                            <a:latin typeface="Cambria Math" panose="02040503050406030204" pitchFamily="18" charset="0"/>
                          </a:rPr>
                          <m:t>1+</m:t>
                        </m:r>
                        <m:sSup>
                          <m:sSupPr>
                            <m:ctrlPr>
                              <a:rPr lang="en-US" b="0" i="1" dirty="0" smtClean="0">
                                <a:solidFill>
                                  <a:srgbClr val="836967"/>
                                </a:solidFill>
                                <a:effectLst/>
                                <a:latin typeface="Cambria Math" panose="02040503050406030204" pitchFamily="18" charset="0"/>
                              </a:rPr>
                            </m:ctrlPr>
                          </m:sSupPr>
                          <m:e>
                            <m:r>
                              <a:rPr lang="en-US" b="0" i="0" dirty="0" smtClean="0">
                                <a:effectLst/>
                                <a:latin typeface="Cambria Math" panose="02040503050406030204" pitchFamily="18" charset="0"/>
                              </a:rPr>
                              <m:t>ⅇ</m:t>
                            </m:r>
                          </m:e>
                          <m:sup>
                            <m:r>
                              <a:rPr lang="en-US" b="0" i="0" dirty="0" smtClean="0">
                                <a:effectLst/>
                                <a:latin typeface="Cambria Math" panose="02040503050406030204" pitchFamily="18" charset="0"/>
                              </a:rPr>
                              <m:t>−</m:t>
                            </m:r>
                            <m:r>
                              <a:rPr lang="en-US" b="0" i="0" dirty="0" smtClean="0">
                                <a:effectLst/>
                                <a:latin typeface="Cambria Math" panose="02040503050406030204" pitchFamily="18" charset="0"/>
                              </a:rPr>
                              <m:t>𝑧</m:t>
                            </m:r>
                          </m:sup>
                        </m:sSup>
                      </m:den>
                    </m:f>
                  </m:oMath>
                </a14:m>
                <a:endParaRPr lang="en-US" b="0" i="0" dirty="0">
                  <a:effectLst/>
                  <a:latin typeface="Söhne"/>
                </a:endParaRPr>
              </a:p>
              <a:p>
                <a:pPr marL="457200" lvl="1" indent="0">
                  <a:buNone/>
                </a:pPr>
                <a:r>
                  <a:rPr lang="en-US" b="0" i="0" dirty="0">
                    <a:effectLst/>
                    <a:latin typeface="Söhne"/>
                  </a:rPr>
                  <a:t>where:</a:t>
                </a:r>
              </a:p>
              <a:p>
                <a:pPr lvl="1"/>
                <a14:m>
                  <m:oMath xmlns:m="http://schemas.openxmlformats.org/officeDocument/2006/math">
                    <m:r>
                      <a:rPr lang="en-US" b="0" i="1" smtClean="0">
                        <a:effectLst/>
                        <a:latin typeface="Cambria Math" panose="02040503050406030204" pitchFamily="18" charset="0"/>
                      </a:rPr>
                      <m:t>𝑝</m:t>
                    </m:r>
                  </m:oMath>
                </a14:m>
                <a:r>
                  <a:rPr lang="en-US" b="0" i="0" dirty="0">
                    <a:effectLst/>
                    <a:latin typeface="Söhne"/>
                  </a:rPr>
                  <a:t> is the predicted probability of belonging to the positive class.</a:t>
                </a:r>
              </a:p>
              <a:p>
                <a:pPr lvl="1"/>
                <a14:m>
                  <m:oMath xmlns:m="http://schemas.openxmlformats.org/officeDocument/2006/math">
                    <m:r>
                      <a:rPr lang="en-US" b="0" i="0" dirty="0" smtClean="0">
                        <a:effectLst/>
                        <a:latin typeface="Cambria Math" panose="02040503050406030204" pitchFamily="18" charset="0"/>
                      </a:rPr>
                      <m:t>𝑧</m:t>
                    </m:r>
                  </m:oMath>
                </a14:m>
                <a:r>
                  <a:rPr lang="en-US" b="0" i="0" dirty="0">
                    <a:effectLst/>
                    <a:latin typeface="Söhne"/>
                  </a:rPr>
                  <a:t> is the linear combination of the input features and their corresponding weights.</a:t>
                </a:r>
              </a:p>
              <a:p>
                <a:pPr lvl="1"/>
                <a14:m>
                  <m:oMath xmlns:m="http://schemas.openxmlformats.org/officeDocument/2006/math">
                    <m:r>
                      <a:rPr lang="en-US" b="0" i="0" dirty="0" smtClean="0">
                        <a:effectLst/>
                        <a:latin typeface="Cambria Math" panose="02040503050406030204" pitchFamily="18" charset="0"/>
                      </a:rPr>
                      <m:t>𝑧</m:t>
                    </m:r>
                  </m:oMath>
                </a14:m>
                <a:r>
                  <a:rPr lang="en-US" b="0" i="0" dirty="0">
                    <a:effectLst/>
                    <a:latin typeface="Söhne"/>
                  </a:rPr>
                  <a:t> =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0</m:t>
                        </m:r>
                      </m:sub>
                    </m:sSub>
                  </m:oMath>
                </a14:m>
                <a:r>
                  <a:rPr lang="en-US" dirty="0">
                    <a:latin typeface="Söhne"/>
                  </a:rPr>
                  <a:t> +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1</m:t>
                        </m:r>
                      </m:sub>
                    </m:sSub>
                  </m:oMath>
                </a14:m>
                <a:r>
                  <a:rPr lang="en-US" b="0" i="0" dirty="0">
                    <a:effectLst/>
                    <a:latin typeface="Söhne"/>
                  </a:rPr>
                  <a:t>x</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𝜔</m:t>
                        </m:r>
                      </m:e>
                      <m:sub>
                        <m:r>
                          <a:rPr lang="en-US" i="1">
                            <a:solidFill>
                              <a:schemeClr val="tx1"/>
                            </a:solidFill>
                            <a:latin typeface="Cambria Math" panose="02040503050406030204" pitchFamily="18" charset="0"/>
                          </a:rPr>
                          <m:t>0</m:t>
                        </m:r>
                      </m:sub>
                    </m:sSub>
                  </m:oMath>
                </a14:m>
                <a:r>
                  <a:rPr lang="en-US" b="0" i="0" dirty="0">
                    <a:solidFill>
                      <a:schemeClr val="tx1"/>
                    </a:solidFill>
                    <a:effectLst/>
                    <a:latin typeface="Söhne"/>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𝜔</m:t>
                        </m:r>
                      </m:e>
                      <m:sub>
                        <m:r>
                          <a:rPr lang="en-US" i="1">
                            <a:solidFill>
                              <a:schemeClr val="tx1"/>
                            </a:solidFill>
                            <a:latin typeface="Cambria Math" panose="02040503050406030204" pitchFamily="18" charset="0"/>
                          </a:rPr>
                          <m:t>1</m:t>
                        </m:r>
                      </m:sub>
                    </m:sSub>
                  </m:oMath>
                </a14:m>
                <a:r>
                  <a:rPr lang="en-US" b="0" i="0" dirty="0">
                    <a:solidFill>
                      <a:schemeClr val="tx1"/>
                    </a:solidFill>
                    <a:effectLst/>
                    <a:latin typeface="Söhne"/>
                  </a:rPr>
                  <a:t> are the coefficients or weights associated with each input feature.</a:t>
                </a:r>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CF4E93E0-D29A-3549-4D93-455EE9713F2F}"/>
                  </a:ext>
                </a:extLst>
              </p:cNvPr>
              <p:cNvSpPr>
                <a:spLocks noGrp="1" noRot="1" noChangeAspect="1" noMove="1" noResize="1" noEditPoints="1" noAdjustHandles="1" noChangeArrowheads="1" noChangeShapeType="1" noTextEdit="1"/>
              </p:cNvSpPr>
              <p:nvPr>
                <p:ph idx="1"/>
              </p:nvPr>
            </p:nvSpPr>
            <p:spPr>
              <a:xfrm>
                <a:off x="838200" y="1690688"/>
                <a:ext cx="10515600" cy="4979053"/>
              </a:xfrm>
              <a:blipFill>
                <a:blip r:embed="rId7"/>
                <a:stretch>
                  <a:fillRect/>
                </a:stretch>
              </a:blipFill>
              <a:ln>
                <a:noFill/>
              </a:ln>
              <a:effectLst>
                <a:outerShdw blurRad="50800" dist="38100" dir="8100000" algn="tr" rotWithShape="0">
                  <a:prstClr val="black">
                    <a:alpha val="40000"/>
                  </a:prstClr>
                </a:outerShdw>
              </a:effectLst>
            </p:spPr>
            <p:txBody>
              <a:bodyPr/>
              <a:lstStyle/>
              <a:p>
                <a:r>
                  <a:rPr lang="en-IN">
                    <a:noFill/>
                  </a:rPr>
                  <a:t> </a:t>
                </a:r>
              </a:p>
            </p:txBody>
          </p:sp>
        </mc:Fallback>
      </mc:AlternateContent>
      <p:sp>
        <p:nvSpPr>
          <p:cNvPr id="5" name="Rectangle 4">
            <a:extLst>
              <a:ext uri="{FF2B5EF4-FFF2-40B4-BE49-F238E27FC236}">
                <a16:creationId xmlns:a16="http://schemas.microsoft.com/office/drawing/2014/main" id="{A6F5B42D-BD7F-ACDC-14AA-3213CD7F50A4}"/>
              </a:ext>
            </a:extLst>
          </p:cNvPr>
          <p:cNvSpPr/>
          <p:nvPr/>
        </p:nvSpPr>
        <p:spPr>
          <a:xfrm>
            <a:off x="1129552" y="4285129"/>
            <a:ext cx="1783978" cy="7082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79134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1F1E801-C22E-875C-8C0B-D393398F3DF5}"/>
              </a:ext>
            </a:extLst>
          </p:cNvPr>
          <p:cNvGraphicFramePr/>
          <p:nvPr>
            <p:extLst>
              <p:ext uri="{D42A27DB-BD31-4B8C-83A1-F6EECF244321}">
                <p14:modId xmlns:p14="http://schemas.microsoft.com/office/powerpoint/2010/main" val="144312186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69C583AE-16B9-F450-C930-A95D858D3647}"/>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088777" y="1544591"/>
            <a:ext cx="5783919" cy="3768817"/>
          </a:xfr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C61E53C-782C-90F7-95CF-C59FAE472F3E}"/>
                  </a:ext>
                </a:extLst>
              </p:cNvPr>
              <p:cNvSpPr txBox="1"/>
              <p:nvPr/>
            </p:nvSpPr>
            <p:spPr>
              <a:xfrm>
                <a:off x="1147482" y="5103674"/>
                <a:ext cx="77724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b="0" i="0" dirty="0">
                    <a:effectLst/>
                    <a:latin typeface="Söhne"/>
                  </a:rPr>
                  <a:t>The sigmoid function has the following characteristics:</a:t>
                </a:r>
              </a:p>
              <a:p>
                <a:pPr lvl="1">
                  <a:buFont typeface="Arial" panose="020B0604020202020204" pitchFamily="34" charset="0"/>
                  <a:buChar char="•"/>
                </a:pPr>
                <a:r>
                  <a:rPr lang="en-US" b="0" i="0" dirty="0">
                    <a:effectLst/>
                    <a:latin typeface="Söhne"/>
                  </a:rPr>
                  <a:t>As z </a:t>
                </a:r>
                <a14:m>
                  <m:oMath xmlns:m="http://schemas.openxmlformats.org/officeDocument/2006/math">
                    <m:r>
                      <a:rPr lang="en-US" b="0" i="1" smtClean="0">
                        <a:effectLst/>
                        <a:latin typeface="Cambria Math" panose="02040503050406030204" pitchFamily="18" charset="0"/>
                      </a:rPr>
                      <m:t>→</m:t>
                    </m:r>
                  </m:oMath>
                </a14:m>
                <a:r>
                  <a:rPr lang="en-US" b="0" i="0" dirty="0">
                    <a:effectLst/>
                    <a:latin typeface="Söhne"/>
                  </a:rPr>
                  <a:t> </a:t>
                </a:r>
                <a14:m>
                  <m:oMath xmlns:m="http://schemas.openxmlformats.org/officeDocument/2006/math">
                    <m:r>
                      <a:rPr lang="en-US" b="0" i="1" smtClean="0">
                        <a:effectLst/>
                        <a:latin typeface="Cambria Math" panose="02040503050406030204" pitchFamily="18" charset="0"/>
                      </a:rPr>
                      <m:t>−∞</m:t>
                    </m:r>
                  </m:oMath>
                </a14:m>
                <a:r>
                  <a:rPr lang="en-US" b="0" i="0" dirty="0">
                    <a:effectLst/>
                    <a:latin typeface="Söhne"/>
                  </a:rPr>
                  <a:t>, </a:t>
                </a:r>
                <a14:m>
                  <m:oMath xmlns:m="http://schemas.openxmlformats.org/officeDocument/2006/math">
                    <m:r>
                      <a:rPr lang="en-US" b="0" i="1" smtClean="0">
                        <a:effectLst/>
                        <a:latin typeface="Cambria Math" panose="02040503050406030204" pitchFamily="18" charset="0"/>
                      </a:rPr>
                      <m:t>𝜙</m:t>
                    </m:r>
                  </m:oMath>
                </a14:m>
                <a:r>
                  <a:rPr lang="en-US" b="0" i="0" dirty="0">
                    <a:effectLst/>
                    <a:latin typeface="Söhne"/>
                  </a:rPr>
                  <a:t>(z) </a:t>
                </a:r>
                <a14:m>
                  <m:oMath xmlns:m="http://schemas.openxmlformats.org/officeDocument/2006/math">
                    <m:r>
                      <a:rPr lang="en-US" i="1">
                        <a:latin typeface="Cambria Math" panose="02040503050406030204" pitchFamily="18" charset="0"/>
                      </a:rPr>
                      <m:t>→ </m:t>
                    </m:r>
                  </m:oMath>
                </a14:m>
                <a:r>
                  <a:rPr lang="en-US" b="0" i="0" dirty="0">
                    <a:effectLst/>
                    <a:latin typeface="Söhne"/>
                  </a:rPr>
                  <a:t>0.</a:t>
                </a:r>
              </a:p>
              <a:p>
                <a:pPr lvl="1">
                  <a:buFont typeface="Arial" panose="020B0604020202020204" pitchFamily="34" charset="0"/>
                  <a:buChar char="•"/>
                </a:pPr>
                <a:r>
                  <a:rPr lang="en-US" b="0" i="0" dirty="0">
                    <a:effectLst/>
                    <a:latin typeface="Söhne"/>
                  </a:rPr>
                  <a:t>As z </a:t>
                </a:r>
                <a14:m>
                  <m:oMath xmlns:m="http://schemas.openxmlformats.org/officeDocument/2006/math">
                    <m:r>
                      <a:rPr lang="en-US" i="1">
                        <a:latin typeface="Cambria Math" panose="02040503050406030204" pitchFamily="18" charset="0"/>
                      </a:rPr>
                      <m:t>→</m:t>
                    </m:r>
                  </m:oMath>
                </a14:m>
                <a:r>
                  <a:rPr lang="en-US" b="0" i="0" dirty="0">
                    <a:effectLst/>
                    <a:latin typeface="Söhne"/>
                  </a:rPr>
                  <a:t> </a:t>
                </a:r>
                <a14:m>
                  <m:oMath xmlns:m="http://schemas.openxmlformats.org/officeDocument/2006/math">
                    <m:r>
                      <a:rPr lang="en-US" i="1">
                        <a:latin typeface="Cambria Math" panose="02040503050406030204" pitchFamily="18" charset="0"/>
                      </a:rPr>
                      <m:t>∞</m:t>
                    </m:r>
                  </m:oMath>
                </a14:m>
                <a:r>
                  <a:rPr lang="en-US" b="0" i="0" dirty="0">
                    <a:effectLst/>
                    <a:latin typeface="Söhne"/>
                  </a:rPr>
                  <a:t>, </a:t>
                </a:r>
                <a14:m>
                  <m:oMath xmlns:m="http://schemas.openxmlformats.org/officeDocument/2006/math">
                    <m:r>
                      <a:rPr lang="en-US" b="0" i="1" smtClean="0">
                        <a:effectLst/>
                        <a:latin typeface="Cambria Math" panose="02040503050406030204" pitchFamily="18" charset="0"/>
                      </a:rPr>
                      <m:t>𝜙</m:t>
                    </m:r>
                  </m:oMath>
                </a14:m>
                <a:r>
                  <a:rPr lang="en-US" b="0" i="0" dirty="0">
                    <a:effectLst/>
                    <a:latin typeface="Söhne"/>
                  </a:rPr>
                  <a:t>(z) </a:t>
                </a:r>
                <a14:m>
                  <m:oMath xmlns:m="http://schemas.openxmlformats.org/officeDocument/2006/math">
                    <m:r>
                      <a:rPr lang="en-US" i="1">
                        <a:latin typeface="Cambria Math" panose="02040503050406030204" pitchFamily="18" charset="0"/>
                      </a:rPr>
                      <m:t>→</m:t>
                    </m:r>
                  </m:oMath>
                </a14:m>
                <a:r>
                  <a:rPr lang="en-US" b="0" i="0" dirty="0">
                    <a:effectLst/>
                    <a:latin typeface="Söhne"/>
                  </a:rPr>
                  <a:t> 1.</a:t>
                </a:r>
              </a:p>
              <a:p>
                <a:pPr lvl="1">
                  <a:buFont typeface="Arial" panose="020B0604020202020204" pitchFamily="34" charset="0"/>
                  <a:buChar char="•"/>
                </a:pPr>
                <a:r>
                  <a:rPr lang="en-US" b="0" i="0" dirty="0">
                    <a:effectLst/>
                    <a:latin typeface="Söhne"/>
                  </a:rPr>
                  <a:t>At z = 0, </a:t>
                </a:r>
                <a14:m>
                  <m:oMath xmlns:m="http://schemas.openxmlformats.org/officeDocument/2006/math">
                    <m:r>
                      <a:rPr lang="en-US" b="0" i="1" smtClean="0">
                        <a:effectLst/>
                        <a:latin typeface="Cambria Math" panose="02040503050406030204" pitchFamily="18" charset="0"/>
                      </a:rPr>
                      <m:t>𝜙</m:t>
                    </m:r>
                  </m:oMath>
                </a14:m>
                <a:r>
                  <a:rPr lang="en-US" b="0" i="0" dirty="0">
                    <a:effectLst/>
                    <a:latin typeface="Söhne"/>
                  </a:rPr>
                  <a:t>(z) = 0.5, indicating an equal probability of both classes.</a:t>
                </a:r>
              </a:p>
            </p:txBody>
          </p:sp>
        </mc:Choice>
        <mc:Fallback xmlns="">
          <p:sp>
            <p:nvSpPr>
              <p:cNvPr id="9" name="TextBox 8">
                <a:extLst>
                  <a:ext uri="{FF2B5EF4-FFF2-40B4-BE49-F238E27FC236}">
                    <a16:creationId xmlns:a16="http://schemas.microsoft.com/office/drawing/2014/main" id="{7C61E53C-782C-90F7-95CF-C59FAE472F3E}"/>
                  </a:ext>
                </a:extLst>
              </p:cNvPr>
              <p:cNvSpPr txBox="1">
                <a:spLocks noRot="1" noChangeAspect="1" noMove="1" noResize="1" noEditPoints="1" noAdjustHandles="1" noChangeArrowheads="1" noChangeShapeType="1" noTextEdit="1"/>
              </p:cNvSpPr>
              <p:nvPr/>
            </p:nvSpPr>
            <p:spPr>
              <a:xfrm>
                <a:off x="1147482" y="5103674"/>
                <a:ext cx="7772400" cy="1200329"/>
              </a:xfrm>
              <a:prstGeom prst="rect">
                <a:avLst/>
              </a:prstGeom>
              <a:blipFill>
                <a:blip r:embed="rId8"/>
                <a:stretch>
                  <a:fillRect l="-548" t="-2010" b="-6533"/>
                </a:stretch>
              </a:blipFill>
            </p:spPr>
            <p:txBody>
              <a:bodyPr/>
              <a:lstStyle/>
              <a:p>
                <a:r>
                  <a:rPr lang="en-IN">
                    <a:noFill/>
                  </a:rPr>
                  <a:t> </a:t>
                </a:r>
              </a:p>
            </p:txBody>
          </p:sp>
        </mc:Fallback>
      </mc:AlternateContent>
    </p:spTree>
    <p:extLst>
      <p:ext uri="{BB962C8B-B14F-4D97-AF65-F5344CB8AC3E}">
        <p14:creationId xmlns:p14="http://schemas.microsoft.com/office/powerpoint/2010/main" val="228542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1446D7C-5BC6-6BA9-A3F4-A700A61BE6CF}"/>
              </a:ext>
            </a:extLst>
          </p:cNvPr>
          <p:cNvGraphicFramePr/>
          <p:nvPr>
            <p:extLst>
              <p:ext uri="{D42A27DB-BD31-4B8C-83A1-F6EECF244321}">
                <p14:modId xmlns:p14="http://schemas.microsoft.com/office/powerpoint/2010/main" val="1448434555"/>
              </p:ext>
            </p:extLst>
          </p:nvPr>
        </p:nvGraphicFramePr>
        <p:xfrm>
          <a:off x="838200" y="546847"/>
          <a:ext cx="105156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F3FB3-14CD-36C9-2E01-461D97A18CE6}"/>
                  </a:ext>
                </a:extLst>
              </p:cNvPr>
              <p:cNvSpPr>
                <a:spLocks noGrp="1"/>
              </p:cNvSpPr>
              <p:nvPr>
                <p:ph idx="1"/>
              </p:nvPr>
            </p:nvSpPr>
            <p:spPr>
              <a:xfrm>
                <a:off x="838200" y="1825624"/>
                <a:ext cx="10515600" cy="4485529"/>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85000" lnSpcReduction="20000"/>
              </a:bodyPr>
              <a:lstStyle/>
              <a:p>
                <a:pPr>
                  <a:buFont typeface="Wingdings" panose="05000000000000000000" pitchFamily="2" charset="2"/>
                  <a:buChar char="§"/>
                </a:pPr>
                <a:r>
                  <a:rPr lang="en-US" dirty="0"/>
                  <a:t>From previous we have:</a:t>
                </a:r>
              </a:p>
              <a:p>
                <a:pPr marL="0" indent="0">
                  <a:buNone/>
                </a:pPr>
                <a:r>
                  <a:rPr lang="en-US" dirty="0"/>
                  <a:t> </a:t>
                </a:r>
                <a14:m>
                  <m:oMath xmlns:m="http://schemas.openxmlformats.org/officeDocument/2006/math">
                    <m:r>
                      <a:rPr lang="en-US" b="0" i="0" smtClean="0">
                        <a:effectLst/>
                        <a:latin typeface="Cambria Math" panose="02040503050406030204" pitchFamily="18" charset="0"/>
                      </a:rPr>
                      <m:t>  </m:t>
                    </m:r>
                    <m:r>
                      <m:rPr>
                        <m:sty m:val="p"/>
                      </m:rPr>
                      <a:rPr lang="en-US" b="0" i="0" smtClean="0">
                        <a:effectLst/>
                        <a:latin typeface="Cambria Math" panose="02040503050406030204" pitchFamily="18" charset="0"/>
                      </a:rPr>
                      <m:t>p</m:t>
                    </m:r>
                    <m:r>
                      <a:rPr lang="en-US" b="0" i="0" smtClean="0">
                        <a:effectLst/>
                        <a:latin typeface="Cambria Math" panose="02040503050406030204" pitchFamily="18" charset="0"/>
                      </a:rPr>
                      <m:t>(</m:t>
                    </m:r>
                    <m:r>
                      <m:rPr>
                        <m:sty m:val="p"/>
                      </m:rPr>
                      <a:rPr lang="en-US" b="0" i="0" smtClean="0">
                        <a:effectLst/>
                        <a:latin typeface="Cambria Math" panose="02040503050406030204" pitchFamily="18" charset="0"/>
                      </a:rPr>
                      <m:t>x</m:t>
                    </m:r>
                    <m:r>
                      <a:rPr lang="en-US" b="0" i="0" smtClean="0">
                        <a:effectLst/>
                        <a:latin typeface="Cambria Math" panose="02040503050406030204" pitchFamily="18" charset="0"/>
                      </a:rPr>
                      <m:t>)</m:t>
                    </m:r>
                    <m:r>
                      <a:rPr lang="en-US" b="0" i="1" smtClean="0">
                        <a:effectLst/>
                        <a:latin typeface="Cambria Math" panose="02040503050406030204" pitchFamily="18" charset="0"/>
                      </a:rPr>
                      <m:t>= </m:t>
                    </m:r>
                    <m:f>
                      <m:fPr>
                        <m:ctrlPr>
                          <a:rPr lang="en-US" b="0" i="1" dirty="0" smtClean="0">
                            <a:solidFill>
                              <a:srgbClr val="836967"/>
                            </a:solidFill>
                            <a:effectLst/>
                            <a:latin typeface="Cambria Math" panose="02040503050406030204" pitchFamily="18" charset="0"/>
                          </a:rPr>
                        </m:ctrlPr>
                      </m:fPr>
                      <m:num>
                        <m:r>
                          <a:rPr lang="en-US" b="0" i="0" dirty="0" smtClean="0">
                            <a:effectLst/>
                            <a:latin typeface="Cambria Math" panose="02040503050406030204" pitchFamily="18" charset="0"/>
                          </a:rPr>
                          <m:t>1</m:t>
                        </m:r>
                      </m:num>
                      <m:den>
                        <m:r>
                          <a:rPr lang="en-US" b="0" i="0" dirty="0" smtClean="0">
                            <a:effectLst/>
                            <a:latin typeface="Cambria Math" panose="02040503050406030204" pitchFamily="18" charset="0"/>
                          </a:rPr>
                          <m:t>1+</m:t>
                        </m:r>
                        <m:sSup>
                          <m:sSupPr>
                            <m:ctrlPr>
                              <a:rPr lang="en-US" b="0" i="1" dirty="0" smtClean="0">
                                <a:solidFill>
                                  <a:srgbClr val="836967"/>
                                </a:solidFill>
                                <a:effectLst/>
                                <a:latin typeface="Cambria Math" panose="02040503050406030204" pitchFamily="18" charset="0"/>
                              </a:rPr>
                            </m:ctrlPr>
                          </m:sSupPr>
                          <m:e>
                            <m:r>
                              <a:rPr lang="en-US" b="0" i="0" dirty="0" smtClean="0">
                                <a:effectLst/>
                                <a:latin typeface="Cambria Math" panose="02040503050406030204" pitchFamily="18" charset="0"/>
                              </a:rPr>
                              <m:t>ⅇ</m:t>
                            </m:r>
                          </m:e>
                          <m:sup>
                            <m:r>
                              <a:rPr lang="en-US" b="0" i="0" dirty="0" smtClean="0">
                                <a:effectLst/>
                                <a:latin typeface="Cambria Math" panose="02040503050406030204" pitchFamily="18" charset="0"/>
                              </a:rPr>
                              <m:t>−</m:t>
                            </m:r>
                            <m:r>
                              <a:rPr lang="en-US" b="0" i="0" dirty="0" smtClean="0">
                                <a:effectLst/>
                                <a:latin typeface="Cambria Math" panose="02040503050406030204" pitchFamily="18" charset="0"/>
                              </a:rPr>
                              <m:t>𝑧</m:t>
                            </m:r>
                          </m:sup>
                        </m:sSup>
                      </m:den>
                    </m:f>
                  </m:oMath>
                </a14:m>
                <a:endParaRPr lang="en-IN" dirty="0"/>
              </a:p>
              <a:p>
                <a:pPr marL="0" indent="0">
                  <a:buNone/>
                </a:pPr>
                <a:r>
                  <a:rPr lang="en-IN" dirty="0"/>
                  <a:t>   </a:t>
                </a:r>
                <a14:m>
                  <m:oMath xmlns:m="http://schemas.openxmlformats.org/officeDocument/2006/math">
                    <m:r>
                      <a:rPr lang="en-US" b="0" i="0" dirty="0" smtClean="0">
                        <a:effectLst/>
                        <a:latin typeface="Cambria Math" panose="02040503050406030204" pitchFamily="18" charset="0"/>
                      </a:rPr>
                      <m:t>𝑧</m:t>
                    </m:r>
                  </m:oMath>
                </a14:m>
                <a:r>
                  <a:rPr lang="en-US" b="0" i="0" dirty="0">
                    <a:effectLst/>
                    <a:latin typeface="Söhne"/>
                  </a:rPr>
                  <a:t> =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0</m:t>
                        </m:r>
                      </m:sub>
                    </m:sSub>
                  </m:oMath>
                </a14:m>
                <a:r>
                  <a:rPr lang="en-US" dirty="0">
                    <a:latin typeface="Söhne"/>
                  </a:rPr>
                  <a:t> + </a:t>
                </a:r>
                <a14:m>
                  <m:oMath xmlns:m="http://schemas.openxmlformats.org/officeDocument/2006/math">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1</m:t>
                        </m:r>
                      </m:sub>
                    </m:sSub>
                  </m:oMath>
                </a14:m>
                <a:r>
                  <a:rPr lang="en-US" b="0" i="0" dirty="0">
                    <a:effectLst/>
                    <a:latin typeface="Söhne"/>
                  </a:rPr>
                  <a:t>x</a:t>
                </a:r>
              </a:p>
              <a:p>
                <a:pPr marL="0" indent="0">
                  <a:buNone/>
                </a:pPr>
                <a:endParaRPr lang="en-US" b="0" i="0" dirty="0">
                  <a:effectLst/>
                  <a:latin typeface="Söhne"/>
                </a:endParaRPr>
              </a:p>
              <a:p>
                <a:pPr marL="0" indent="0">
                  <a:buNone/>
                </a:pPr>
                <a:r>
                  <a:rPr lang="en-US" b="0" i="0" dirty="0">
                    <a:solidFill>
                      <a:srgbClr val="222222"/>
                    </a:solidFill>
                    <a:effectLst/>
                    <a:latin typeface="Lato" panose="020F0502020204030203" pitchFamily="34" charset="0"/>
                  </a:rPr>
                  <a:t>Logistic Regression can be expressed as,</a:t>
                </a:r>
              </a:p>
              <a:p>
                <a:pPr marL="0" indent="0">
                  <a:buNone/>
                </a:pPr>
                <a:r>
                  <a:rPr lang="en-US" dirty="0">
                    <a:solidFill>
                      <a:srgbClr val="222222"/>
                    </a:solidFill>
                    <a:latin typeface="Lato" panose="020F0502020204030203" pitchFamily="34" charset="0"/>
                  </a:rPr>
                  <a:t>        </a:t>
                </a:r>
                <a14:m>
                  <m:oMath xmlns:m="http://schemas.openxmlformats.org/officeDocument/2006/math">
                    <m:func>
                      <m:funcPr>
                        <m:ctrlPr>
                          <a:rPr lang="en-US" i="1" smtClean="0">
                            <a:solidFill>
                              <a:srgbClr val="222222"/>
                            </a:solidFill>
                            <a:latin typeface="Cambria Math" panose="02040503050406030204" pitchFamily="18" charset="0"/>
                          </a:rPr>
                        </m:ctrlPr>
                      </m:funcPr>
                      <m:fName>
                        <m:r>
                          <m:rPr>
                            <m:sty m:val="p"/>
                          </m:rPr>
                          <a:rPr lang="en-US" i="1" smtClean="0">
                            <a:solidFill>
                              <a:srgbClr val="222222"/>
                            </a:solidFill>
                            <a:latin typeface="Cambria Math" panose="02040503050406030204" pitchFamily="18" charset="0"/>
                          </a:rPr>
                          <m:t>log</m:t>
                        </m:r>
                      </m:fName>
                      <m:e>
                        <m:d>
                          <m:dPr>
                            <m:ctrlPr>
                              <a:rPr lang="en-US" i="1" smtClean="0">
                                <a:solidFill>
                                  <a:srgbClr val="222222"/>
                                </a:solidFill>
                                <a:latin typeface="Cambria Math" panose="02040503050406030204" pitchFamily="18" charset="0"/>
                              </a:rPr>
                            </m:ctrlPr>
                          </m:dPr>
                          <m:e>
                            <m:f>
                              <m:fPr>
                                <m:ctrlPr>
                                  <a:rPr lang="en-US" i="1" smtClean="0">
                                    <a:solidFill>
                                      <a:srgbClr val="222222"/>
                                    </a:solidFill>
                                    <a:latin typeface="Cambria Math" panose="02040503050406030204" pitchFamily="18" charset="0"/>
                                  </a:rPr>
                                </m:ctrlPr>
                              </m:fPr>
                              <m:num>
                                <m:r>
                                  <a:rPr lang="en-US" i="1" smtClean="0">
                                    <a:solidFill>
                                      <a:srgbClr val="222222"/>
                                    </a:solidFill>
                                    <a:latin typeface="Cambria Math" panose="02040503050406030204" pitchFamily="18" charset="0"/>
                                  </a:rPr>
                                  <m:t>𝑃</m:t>
                                </m:r>
                                <m:d>
                                  <m:dPr>
                                    <m:ctrlPr>
                                      <a:rPr lang="en-US" i="1" smtClean="0">
                                        <a:solidFill>
                                          <a:srgbClr val="222222"/>
                                        </a:solidFill>
                                        <a:latin typeface="Cambria Math" panose="02040503050406030204" pitchFamily="18" charset="0"/>
                                      </a:rPr>
                                    </m:ctrlPr>
                                  </m:dPr>
                                  <m:e>
                                    <m:r>
                                      <a:rPr lang="en-US" i="1" smtClean="0">
                                        <a:solidFill>
                                          <a:srgbClr val="222222"/>
                                        </a:solidFill>
                                        <a:latin typeface="Cambria Math" panose="02040503050406030204" pitchFamily="18" charset="0"/>
                                      </a:rPr>
                                      <m:t>𝑥</m:t>
                                    </m:r>
                                  </m:e>
                                </m:d>
                              </m:num>
                              <m:den>
                                <m:r>
                                  <a:rPr lang="en-US" i="1" smtClean="0">
                                    <a:solidFill>
                                      <a:srgbClr val="222222"/>
                                    </a:solidFill>
                                    <a:latin typeface="Cambria Math" panose="02040503050406030204" pitchFamily="18" charset="0"/>
                                  </a:rPr>
                                  <m:t>1−</m:t>
                                </m:r>
                                <m:r>
                                  <a:rPr lang="en-US" i="1" smtClean="0">
                                    <a:solidFill>
                                      <a:srgbClr val="222222"/>
                                    </a:solidFill>
                                    <a:latin typeface="Cambria Math" panose="02040503050406030204" pitchFamily="18" charset="0"/>
                                  </a:rPr>
                                  <m:t>𝑝</m:t>
                                </m:r>
                                <m:d>
                                  <m:dPr>
                                    <m:ctrlPr>
                                      <a:rPr lang="en-US" i="1" smtClean="0">
                                        <a:solidFill>
                                          <a:srgbClr val="222222"/>
                                        </a:solidFill>
                                        <a:latin typeface="Cambria Math" panose="02040503050406030204" pitchFamily="18" charset="0"/>
                                      </a:rPr>
                                    </m:ctrlPr>
                                  </m:dPr>
                                  <m:e>
                                    <m:r>
                                      <a:rPr lang="en-US" i="1" smtClean="0">
                                        <a:solidFill>
                                          <a:srgbClr val="222222"/>
                                        </a:solidFill>
                                        <a:latin typeface="Cambria Math" panose="02040503050406030204" pitchFamily="18" charset="0"/>
                                      </a:rPr>
                                      <m:t>𝑥</m:t>
                                    </m:r>
                                  </m:e>
                                </m:d>
                              </m:den>
                            </m:f>
                          </m:e>
                        </m:d>
                      </m:e>
                    </m:func>
                    <m:r>
                      <a:rPr lang="en-US" i="1" smtClean="0">
                        <a:solidFill>
                          <a:srgbClr val="222222"/>
                        </a:solidFill>
                        <a:latin typeface="Cambria Math" panose="02040503050406030204" pitchFamily="18" charset="0"/>
                      </a:rPr>
                      <m:t>=</m:t>
                    </m:r>
                    <m:sSub>
                      <m:sSubPr>
                        <m:ctrlPr>
                          <a:rPr lang="en-US" i="1" smtClean="0">
                            <a:solidFill>
                              <a:srgbClr val="222222"/>
                            </a:solidFill>
                            <a:latin typeface="Cambria Math" panose="02040503050406030204" pitchFamily="18" charset="0"/>
                          </a:rPr>
                        </m:ctrlPr>
                      </m:sSubPr>
                      <m:e>
                        <m:r>
                          <a:rPr lang="en-US" i="1" smtClean="0">
                            <a:solidFill>
                              <a:srgbClr val="222222"/>
                            </a:solidFill>
                            <a:latin typeface="Cambria Math" panose="02040503050406030204" pitchFamily="18" charset="0"/>
                          </a:rPr>
                          <m:t>𝜔</m:t>
                        </m:r>
                      </m:e>
                      <m:sub>
                        <m:r>
                          <a:rPr lang="en-US" i="1" smtClean="0">
                            <a:solidFill>
                              <a:srgbClr val="222222"/>
                            </a:solidFill>
                            <a:latin typeface="Cambria Math" panose="02040503050406030204" pitchFamily="18" charset="0"/>
                          </a:rPr>
                          <m:t>0</m:t>
                        </m:r>
                      </m:sub>
                    </m:sSub>
                    <m:r>
                      <a:rPr lang="en-US" i="1" smtClean="0">
                        <a:solidFill>
                          <a:srgbClr val="222222"/>
                        </a:solidFill>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1</m:t>
                        </m:r>
                      </m:sub>
                    </m:sSub>
                    <m:r>
                      <a:rPr lang="en-US" i="1" smtClean="0">
                        <a:solidFill>
                          <a:srgbClr val="222222"/>
                        </a:solidFill>
                        <a:latin typeface="Cambria Math" panose="02040503050406030204" pitchFamily="18" charset="0"/>
                      </a:rPr>
                      <m:t>𝑥</m:t>
                    </m:r>
                  </m:oMath>
                </a14:m>
                <a:r>
                  <a:rPr lang="en-US" b="0" i="0" dirty="0">
                    <a:effectLst/>
                    <a:latin typeface="Söhne"/>
                  </a:rPr>
                  <a:t> </a:t>
                </a:r>
              </a:p>
              <a:p>
                <a:pPr marL="0" indent="0">
                  <a:buNone/>
                </a:pPr>
                <a:endParaRPr lang="en-US" b="0" i="0" dirty="0">
                  <a:effectLst/>
                  <a:latin typeface="Söhne"/>
                </a:endParaRPr>
              </a:p>
              <a:p>
                <a:pPr marL="0" indent="0">
                  <a:buNone/>
                </a:pPr>
                <a:r>
                  <a:rPr lang="en-US" b="0" i="0" dirty="0">
                    <a:solidFill>
                      <a:srgbClr val="222222"/>
                    </a:solidFill>
                    <a:effectLst/>
                    <a:latin typeface="Söhne"/>
                  </a:rPr>
                  <a:t>Where, </a:t>
                </a:r>
                <a14:m>
                  <m:oMath xmlns:m="http://schemas.openxmlformats.org/officeDocument/2006/math">
                    <m:f>
                      <m:fPr>
                        <m:ctrlPr>
                          <a:rPr lang="en-US" i="1" smtClean="0">
                            <a:solidFill>
                              <a:srgbClr val="222222"/>
                            </a:solidFill>
                            <a:latin typeface="Cambria Math" panose="02040503050406030204" pitchFamily="18" charset="0"/>
                          </a:rPr>
                        </m:ctrlPr>
                      </m:fPr>
                      <m:num>
                        <m:r>
                          <a:rPr lang="en-US" i="1" smtClean="0">
                            <a:solidFill>
                              <a:srgbClr val="222222"/>
                            </a:solidFill>
                            <a:latin typeface="Cambria Math" panose="02040503050406030204" pitchFamily="18" charset="0"/>
                          </a:rPr>
                          <m:t>𝑃</m:t>
                        </m:r>
                        <m:d>
                          <m:dPr>
                            <m:ctrlPr>
                              <a:rPr lang="en-US" i="1" smtClean="0">
                                <a:solidFill>
                                  <a:srgbClr val="222222"/>
                                </a:solidFill>
                                <a:latin typeface="Cambria Math" panose="02040503050406030204" pitchFamily="18" charset="0"/>
                              </a:rPr>
                            </m:ctrlPr>
                          </m:dPr>
                          <m:e>
                            <m:r>
                              <a:rPr lang="en-US" i="1" smtClean="0">
                                <a:solidFill>
                                  <a:srgbClr val="222222"/>
                                </a:solidFill>
                                <a:latin typeface="Cambria Math" panose="02040503050406030204" pitchFamily="18" charset="0"/>
                              </a:rPr>
                              <m:t>𝑥</m:t>
                            </m:r>
                          </m:e>
                        </m:d>
                      </m:num>
                      <m:den>
                        <m:r>
                          <a:rPr lang="en-US" i="1" smtClean="0">
                            <a:solidFill>
                              <a:srgbClr val="222222"/>
                            </a:solidFill>
                            <a:latin typeface="Cambria Math" panose="02040503050406030204" pitchFamily="18" charset="0"/>
                          </a:rPr>
                          <m:t>1−</m:t>
                        </m:r>
                        <m:r>
                          <a:rPr lang="en-US" i="1" smtClean="0">
                            <a:solidFill>
                              <a:srgbClr val="222222"/>
                            </a:solidFill>
                            <a:latin typeface="Cambria Math" panose="02040503050406030204" pitchFamily="18" charset="0"/>
                          </a:rPr>
                          <m:t>𝑝</m:t>
                        </m:r>
                        <m:d>
                          <m:dPr>
                            <m:ctrlPr>
                              <a:rPr lang="en-US" i="1" smtClean="0">
                                <a:solidFill>
                                  <a:srgbClr val="222222"/>
                                </a:solidFill>
                                <a:latin typeface="Cambria Math" panose="02040503050406030204" pitchFamily="18" charset="0"/>
                              </a:rPr>
                            </m:ctrlPr>
                          </m:dPr>
                          <m:e>
                            <m:r>
                              <a:rPr lang="en-US" i="1" smtClean="0">
                                <a:solidFill>
                                  <a:srgbClr val="222222"/>
                                </a:solidFill>
                                <a:latin typeface="Cambria Math" panose="02040503050406030204" pitchFamily="18" charset="0"/>
                              </a:rPr>
                              <m:t>𝑥</m:t>
                            </m:r>
                          </m:e>
                        </m:d>
                      </m:den>
                    </m:f>
                    <m:r>
                      <a:rPr lang="en-US" i="1" smtClean="0">
                        <a:solidFill>
                          <a:srgbClr val="222222"/>
                        </a:solidFill>
                        <a:latin typeface="Cambria Math" panose="02040503050406030204" pitchFamily="18" charset="0"/>
                      </a:rPr>
                      <m:t> </m:t>
                    </m:r>
                  </m:oMath>
                </a14:m>
                <a:r>
                  <a:rPr lang="en-US" b="0" i="0" dirty="0">
                    <a:solidFill>
                      <a:srgbClr val="222222"/>
                    </a:solidFill>
                    <a:effectLst/>
                    <a:latin typeface="Söhne"/>
                  </a:rPr>
                  <a:t>is termed odds, and the left-hand side is called the logit or log-</a:t>
                </a:r>
              </a:p>
              <a:p>
                <a:pPr marL="0" indent="0">
                  <a:buNone/>
                </a:pPr>
                <a:r>
                  <a:rPr lang="en-US" b="0" i="0" dirty="0">
                    <a:solidFill>
                      <a:srgbClr val="222222"/>
                    </a:solidFill>
                    <a:effectLst/>
                    <a:latin typeface="Söhne"/>
                  </a:rPr>
                  <a:t>odds function. The odds are the ratio of the chances of success to the chances of failure. As a result, in Logistic Regression, a linear combination of inputs is translated to log(odds).</a:t>
                </a:r>
                <a:endParaRPr lang="en-IN" dirty="0">
                  <a:latin typeface="Söhne"/>
                </a:endParaRPr>
              </a:p>
            </p:txBody>
          </p:sp>
        </mc:Choice>
        <mc:Fallback xmlns="">
          <p:sp>
            <p:nvSpPr>
              <p:cNvPr id="3" name="Content Placeholder 2">
                <a:extLst>
                  <a:ext uri="{FF2B5EF4-FFF2-40B4-BE49-F238E27FC236}">
                    <a16:creationId xmlns:a16="http://schemas.microsoft.com/office/drawing/2014/main" id="{9A4F3FB3-14CD-36C9-2E01-461D97A18CE6}"/>
                  </a:ext>
                </a:extLst>
              </p:cNvPr>
              <p:cNvSpPr>
                <a:spLocks noGrp="1" noRot="1" noChangeAspect="1" noMove="1" noResize="1" noEditPoints="1" noAdjustHandles="1" noChangeArrowheads="1" noChangeShapeType="1" noTextEdit="1"/>
              </p:cNvSpPr>
              <p:nvPr>
                <p:ph idx="1"/>
              </p:nvPr>
            </p:nvSpPr>
            <p:spPr>
              <a:xfrm>
                <a:off x="838200" y="1825624"/>
                <a:ext cx="10515600" cy="4485529"/>
              </a:xfrm>
              <a:blipFill>
                <a:blip r:embed="rId7"/>
                <a:stretch>
                  <a:fillRect/>
                </a:stretch>
              </a:blipFill>
              <a:ln>
                <a:noFill/>
              </a:ln>
              <a:effectLst>
                <a:outerShdw blurRad="50800" dist="38100" dir="8100000" algn="tr" rotWithShape="0">
                  <a:prstClr val="black">
                    <a:alpha val="40000"/>
                  </a:prstClr>
                </a:outerShdw>
              </a:effectLst>
            </p:spPr>
            <p:txBody>
              <a:bodyPr/>
              <a:lstStyle/>
              <a:p>
                <a:r>
                  <a:rPr lang="en-IN">
                    <a:noFill/>
                  </a:rPr>
                  <a:t> </a:t>
                </a:r>
              </a:p>
            </p:txBody>
          </p:sp>
        </mc:Fallback>
      </mc:AlternateContent>
    </p:spTree>
    <p:extLst>
      <p:ext uri="{BB962C8B-B14F-4D97-AF65-F5344CB8AC3E}">
        <p14:creationId xmlns:p14="http://schemas.microsoft.com/office/powerpoint/2010/main" val="254076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701B981-BFC6-A791-AC06-1AA0A0DE5AAF}"/>
              </a:ext>
            </a:extLst>
          </p:cNvPr>
          <p:cNvGraphicFramePr/>
          <p:nvPr>
            <p:extLst>
              <p:ext uri="{D42A27DB-BD31-4B8C-83A1-F6EECF244321}">
                <p14:modId xmlns:p14="http://schemas.microsoft.com/office/powerpoint/2010/main" val="3959286037"/>
              </p:ext>
            </p:extLst>
          </p:nvPr>
        </p:nvGraphicFramePr>
        <p:xfrm>
          <a:off x="838200" y="365126"/>
          <a:ext cx="10515600" cy="9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3E23D1-219F-F17E-BD01-B22C4FA40671}"/>
                  </a:ext>
                </a:extLst>
              </p:cNvPr>
              <p:cNvSpPr>
                <a:spLocks noGrp="1"/>
              </p:cNvSpPr>
              <p:nvPr>
                <p:ph idx="1"/>
              </p:nvPr>
            </p:nvSpPr>
            <p:spPr>
              <a:xfrm>
                <a:off x="838200" y="1825625"/>
                <a:ext cx="10515600" cy="4736540"/>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lstStyle/>
              <a:p>
                <a:pPr algn="l">
                  <a:buFont typeface="Wingdings" panose="05000000000000000000" pitchFamily="2" charset="2"/>
                  <a:buChar char="§"/>
                </a:pPr>
                <a:r>
                  <a:rPr lang="en-US" b="0" i="0" dirty="0">
                    <a:effectLst/>
                    <a:latin typeface="Söhne"/>
                  </a:rPr>
                  <a:t>The log loss for a single training instance can be defined as follows:</a:t>
                </a:r>
              </a:p>
              <a:p>
                <a:pPr marL="0" indent="0">
                  <a:buNone/>
                </a:pPr>
                <a:endParaRPr lang="en-US" dirty="0">
                  <a:latin typeface="Söhne"/>
                </a:endParaRPr>
              </a:p>
              <a:p>
                <a:pPr marL="457200" lvl="1"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𝑙𝑜𝑔</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rPr>
                            <m:t>y</m:t>
                          </m:r>
                        </m:e>
                      </m:d>
                      <m:r>
                        <a:rPr lang="en-US" b="0" i="0" smtClean="0">
                          <a:latin typeface="Cambria Math" panose="02040503050406030204" pitchFamily="18" charset="0"/>
                        </a:rPr>
                        <m:t> </m:t>
                      </m:r>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e>
                      </m:d>
                      <m:r>
                        <a:rPr lang="en-US" b="0" i="0" smtClean="0">
                          <a:latin typeface="Cambria Math" panose="02040503050406030204" pitchFamily="18" charset="0"/>
                        </a:rPr>
                        <m:t>]</m:t>
                      </m:r>
                    </m:oMath>
                  </m:oMathPara>
                </a14:m>
                <a:endParaRPr lang="en-US" dirty="0">
                  <a:latin typeface="Söhne"/>
                </a:endParaRPr>
              </a:p>
              <a:p>
                <a:pPr lvl="1"/>
                <a:r>
                  <a:rPr lang="en-US" b="0" i="0" dirty="0">
                    <a:effectLst/>
                    <a:latin typeface="Söhne"/>
                  </a:rPr>
                  <a:t>where L is the log loss, </a:t>
                </a:r>
                <a14:m>
                  <m:oMath xmlns:m="http://schemas.openxmlformats.org/officeDocument/2006/math">
                    <m:r>
                      <a:rPr lang="en-US" b="0" i="1" smtClean="0">
                        <a:latin typeface="Cambria Math" panose="02040503050406030204" pitchFamily="18" charset="0"/>
                      </a:rPr>
                      <m:t>𝑦</m:t>
                    </m:r>
                  </m:oMath>
                </a14:m>
                <a:r>
                  <a:rPr lang="en-US" b="0" i="0" dirty="0">
                    <a:effectLst/>
                    <a:latin typeface="Söhne"/>
                  </a:rPr>
                  <a:t> is the true class label (0 or 1), and </a:t>
                </a:r>
                <a14:m>
                  <m:oMath xmlns:m="http://schemas.openxmlformats.org/officeDocument/2006/math">
                    <m:r>
                      <m:rPr>
                        <m:sty m:val="p"/>
                      </m:rPr>
                      <a:rPr lang="en-US">
                        <a:latin typeface="Cambria Math" panose="02040503050406030204" pitchFamily="18" charset="0"/>
                      </a:rPr>
                      <m:t>p</m:t>
                    </m:r>
                    <m:d>
                      <m:dPr>
                        <m:ctrlPr>
                          <a:rPr lang="en-US" i="1">
                            <a:latin typeface="Cambria Math" panose="02040503050406030204" pitchFamily="18" charset="0"/>
                          </a:rPr>
                        </m:ctrlPr>
                      </m:dPr>
                      <m:e>
                        <m:r>
                          <m:rPr>
                            <m:sty m:val="p"/>
                          </m:rPr>
                          <a:rPr lang="en-US">
                            <a:latin typeface="Cambria Math" panose="02040503050406030204" pitchFamily="18" charset="0"/>
                          </a:rPr>
                          <m:t>x</m:t>
                        </m:r>
                      </m:e>
                    </m:d>
                  </m:oMath>
                </a14:m>
                <a:r>
                  <a:rPr lang="en-US" b="0" i="0" dirty="0">
                    <a:effectLst/>
                    <a:latin typeface="Söhne"/>
                  </a:rPr>
                  <a:t> is the predicted probability of the positive class.</a:t>
                </a:r>
              </a:p>
              <a:p>
                <a:pPr marL="457200" lvl="1" indent="0">
                  <a:buNone/>
                </a:pPr>
                <a:endParaRPr lang="en-US" b="0" i="0" dirty="0">
                  <a:effectLst/>
                  <a:latin typeface="Söhne"/>
                </a:endParaRPr>
              </a:p>
              <a:p>
                <a:pPr>
                  <a:buFont typeface="Wingdings" panose="05000000000000000000" pitchFamily="2" charset="2"/>
                  <a:buChar char="§"/>
                </a:pPr>
                <a:r>
                  <a:rPr lang="en-US" b="0" i="0" dirty="0">
                    <a:effectLst/>
                    <a:latin typeface="Söhne"/>
                  </a:rPr>
                  <a:t>To train a logistic regression model, we need to define a loss function that quantifies the difference between the predicted probabilities and the true class labels. One commonly used loss function for logistic regression is the log loss or binary cross-entropy loss.</a:t>
                </a:r>
                <a:endParaRPr lang="en-IN" b="1" dirty="0"/>
              </a:p>
            </p:txBody>
          </p:sp>
        </mc:Choice>
        <mc:Fallback xmlns="">
          <p:sp>
            <p:nvSpPr>
              <p:cNvPr id="3" name="Content Placeholder 2">
                <a:extLst>
                  <a:ext uri="{FF2B5EF4-FFF2-40B4-BE49-F238E27FC236}">
                    <a16:creationId xmlns:a16="http://schemas.microsoft.com/office/drawing/2014/main" id="{D93E23D1-219F-F17E-BD01-B22C4FA40671}"/>
                  </a:ext>
                </a:extLst>
              </p:cNvPr>
              <p:cNvSpPr>
                <a:spLocks noGrp="1" noRot="1" noChangeAspect="1" noMove="1" noResize="1" noEditPoints="1" noAdjustHandles="1" noChangeArrowheads="1" noChangeShapeType="1" noTextEdit="1"/>
              </p:cNvSpPr>
              <p:nvPr>
                <p:ph idx="1"/>
              </p:nvPr>
            </p:nvSpPr>
            <p:spPr>
              <a:xfrm>
                <a:off x="838200" y="1825625"/>
                <a:ext cx="10515600" cy="4736540"/>
              </a:xfrm>
              <a:blipFill>
                <a:blip r:embed="rId7"/>
                <a:stretch>
                  <a:fillRect/>
                </a:stretch>
              </a:blipFill>
              <a:ln>
                <a:noFill/>
              </a:ln>
              <a:effectLst>
                <a:outerShdw blurRad="50800" dist="38100" dir="8100000" algn="tr" rotWithShape="0">
                  <a:prstClr val="black">
                    <a:alpha val="40000"/>
                  </a:prstClr>
                </a:outerShdw>
              </a:effectLst>
            </p:spPr>
            <p:txBody>
              <a:bodyPr/>
              <a:lstStyle/>
              <a:p>
                <a:r>
                  <a:rPr lang="en-IN">
                    <a:noFill/>
                  </a:rPr>
                  <a:t> </a:t>
                </a:r>
              </a:p>
            </p:txBody>
          </p:sp>
        </mc:Fallback>
      </mc:AlternateContent>
    </p:spTree>
    <p:extLst>
      <p:ext uri="{BB962C8B-B14F-4D97-AF65-F5344CB8AC3E}">
        <p14:creationId xmlns:p14="http://schemas.microsoft.com/office/powerpoint/2010/main" val="57705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D52194-F761-9429-A242-51D34F8C5383}"/>
              </a:ext>
            </a:extLst>
          </p:cNvPr>
          <p:cNvGraphicFramePr/>
          <p:nvPr>
            <p:extLst>
              <p:ext uri="{D42A27DB-BD31-4B8C-83A1-F6EECF244321}">
                <p14:modId xmlns:p14="http://schemas.microsoft.com/office/powerpoint/2010/main" val="344875402"/>
              </p:ext>
            </p:extLst>
          </p:nvPr>
        </p:nvGraphicFramePr>
        <p:xfrm>
          <a:off x="838200" y="365125"/>
          <a:ext cx="10515600" cy="1078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F833EF18-3B15-58AC-C7C2-A4417F3FDECF}"/>
              </a:ext>
            </a:extLst>
          </p:cNvPr>
          <p:cNvSpPr>
            <a:spLocks noGrp="1"/>
          </p:cNvSpPr>
          <p:nvPr>
            <p:ph idx="1"/>
          </p:nvPr>
        </p:nvSpPr>
        <p:spPr>
          <a:xfrm>
            <a:off x="838200" y="1825624"/>
            <a:ext cx="10515600" cy="4530351"/>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lgn="l">
              <a:buFont typeface="Wingdings" panose="05000000000000000000" pitchFamily="2" charset="2"/>
              <a:buChar char="§"/>
            </a:pPr>
            <a:r>
              <a:rPr lang="en-US" b="0" i="0" dirty="0">
                <a:effectLst/>
                <a:latin typeface="Söhne"/>
              </a:rPr>
              <a:t>The optimization process typically involves iterative techniques such as gradient descent or other optimization algorithms. These techniques adjust the parameters based on the gradients of the cost function with respect to the parameters, moving towards the minimum of the cost function.</a:t>
            </a:r>
          </a:p>
          <a:p>
            <a:pPr algn="l">
              <a:buFont typeface="Wingdings" panose="05000000000000000000" pitchFamily="2" charset="2"/>
              <a:buChar char="§"/>
            </a:pPr>
            <a:r>
              <a:rPr lang="en-US" b="0" i="0" dirty="0">
                <a:effectLst/>
                <a:latin typeface="Söhne"/>
              </a:rPr>
              <a:t>The ultimate goal of logistic regression is to build a predictive model that can accurately classify new, unseen instances based on their input features. By estimating the optimal parameters that minimize the cost function, logistic regression can provide probabilistic predictions and make decisions based on the predicted probabilities.</a:t>
            </a:r>
          </a:p>
          <a:p>
            <a:pPr algn="l">
              <a:buFont typeface="Wingdings" panose="05000000000000000000" pitchFamily="2" charset="2"/>
              <a:buChar char="§"/>
            </a:pPr>
            <a:r>
              <a:rPr lang="en-US" b="0" i="0" dirty="0">
                <a:effectLst/>
                <a:latin typeface="Söhne"/>
              </a:rPr>
              <a:t>In summary, the objective of logistic regression is to find the optimal parameters that maximize the likelihood or minimize the cost function, allowing for accurate classification and probabilistic predictions.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81356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4ECF809-4A18-A91D-8F9F-8717A3F1524B}"/>
              </a:ext>
            </a:extLst>
          </p:cNvPr>
          <p:cNvGraphicFramePr/>
          <p:nvPr>
            <p:extLst>
              <p:ext uri="{D42A27DB-BD31-4B8C-83A1-F6EECF244321}">
                <p14:modId xmlns:p14="http://schemas.microsoft.com/office/powerpoint/2010/main" val="496076542"/>
              </p:ext>
            </p:extLst>
          </p:nvPr>
        </p:nvGraphicFramePr>
        <p:xfrm>
          <a:off x="838200" y="365126"/>
          <a:ext cx="9058835" cy="970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a:extLst>
              <a:ext uri="{FF2B5EF4-FFF2-40B4-BE49-F238E27FC236}">
                <a16:creationId xmlns:a16="http://schemas.microsoft.com/office/drawing/2014/main" id="{06B1E9AD-EA33-C072-E2A2-731C468B09EA}"/>
              </a:ext>
            </a:extLst>
          </p:cNvPr>
          <p:cNvGraphicFramePr>
            <a:graphicFrameLocks noGrp="1"/>
          </p:cNvGraphicFramePr>
          <p:nvPr>
            <p:ph idx="1"/>
            <p:extLst>
              <p:ext uri="{D42A27DB-BD31-4B8C-83A1-F6EECF244321}">
                <p14:modId xmlns:p14="http://schemas.microsoft.com/office/powerpoint/2010/main" val="960810721"/>
              </p:ext>
            </p:extLst>
          </p:nvPr>
        </p:nvGraphicFramePr>
        <p:xfrm>
          <a:off x="735107" y="1690688"/>
          <a:ext cx="10515600" cy="48983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31953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CBB6301-3B70-3EEE-8136-0886CF822DEB}"/>
              </a:ext>
            </a:extLst>
          </p:cNvPr>
          <p:cNvGraphicFramePr/>
          <p:nvPr>
            <p:extLst>
              <p:ext uri="{D42A27DB-BD31-4B8C-83A1-F6EECF244321}">
                <p14:modId xmlns:p14="http://schemas.microsoft.com/office/powerpoint/2010/main" val="530298367"/>
              </p:ext>
            </p:extLst>
          </p:nvPr>
        </p:nvGraphicFramePr>
        <p:xfrm>
          <a:off x="838199" y="365125"/>
          <a:ext cx="11353799"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78807553-0125-B7B4-44AD-0028F1B32DBF}"/>
              </a:ext>
            </a:extLst>
          </p:cNvPr>
          <p:cNvSpPr>
            <a:spLocks noGrp="1"/>
          </p:cNvSpPr>
          <p:nvPr>
            <p:ph idx="1"/>
          </p:nvPr>
        </p:nvSpPr>
        <p:spPr>
          <a:xfrm>
            <a:off x="838200" y="1404284"/>
            <a:ext cx="11353800" cy="4889500"/>
          </a:xfrm>
          <a:ln>
            <a:noFill/>
          </a:ln>
          <a:effectLst/>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Ø"/>
            </a:pPr>
            <a:r>
              <a:rPr lang="en-US" b="1" dirty="0"/>
              <a:t> </a:t>
            </a:r>
            <a:r>
              <a:rPr lang="en-US" b="1" i="0" dirty="0">
                <a:effectLst/>
                <a:latin typeface="Söhne"/>
              </a:rPr>
              <a:t>Decision trees </a:t>
            </a:r>
            <a:r>
              <a:rPr lang="en-US" i="0" dirty="0">
                <a:effectLst/>
                <a:latin typeface="Söhne"/>
              </a:rPr>
              <a:t>are versatile machine learning models that can be used for both regression and classification tasks. The structure of a decision tree consists of internal nodes representing decisions, branches representing outcomes of those decisions, and leaf nodes representing the final predictions or class labels.</a:t>
            </a:r>
          </a:p>
          <a:p>
            <a:pPr marL="0" indent="0">
              <a:buNone/>
            </a:pPr>
            <a:endParaRPr lang="en-IN" dirty="0"/>
          </a:p>
        </p:txBody>
      </p:sp>
      <p:pic>
        <p:nvPicPr>
          <p:cNvPr id="6" name="Picture 5">
            <a:extLst>
              <a:ext uri="{FF2B5EF4-FFF2-40B4-BE49-F238E27FC236}">
                <a16:creationId xmlns:a16="http://schemas.microsoft.com/office/drawing/2014/main" id="{A59EAA4B-962B-A3A2-8161-F1F22F41A9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3665780"/>
            <a:ext cx="7029446" cy="2628003"/>
          </a:xfrm>
          <a:prstGeom prst="rect">
            <a:avLst/>
          </a:prstGeom>
          <a:ln>
            <a:solidFill>
              <a:schemeClr val="dk1"/>
            </a:solidFill>
          </a:ln>
        </p:spPr>
      </p:pic>
      <p:sp>
        <p:nvSpPr>
          <p:cNvPr id="8" name="TextBox 7">
            <a:extLst>
              <a:ext uri="{FF2B5EF4-FFF2-40B4-BE49-F238E27FC236}">
                <a16:creationId xmlns:a16="http://schemas.microsoft.com/office/drawing/2014/main" id="{A31CAA3B-7E3E-6207-962F-9CF96A04E2E8}"/>
              </a:ext>
            </a:extLst>
          </p:cNvPr>
          <p:cNvSpPr txBox="1"/>
          <p:nvPr/>
        </p:nvSpPr>
        <p:spPr>
          <a:xfrm>
            <a:off x="7867648" y="3665780"/>
            <a:ext cx="4324350"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buFont typeface="Arial" panose="020B0604020202020204" pitchFamily="34" charset="0"/>
              <a:buChar char="•"/>
            </a:pPr>
            <a:r>
              <a:rPr lang="en-US" b="1" i="0" dirty="0">
                <a:solidFill>
                  <a:srgbClr val="292929"/>
                </a:solidFill>
                <a:effectLst/>
                <a:latin typeface="source-serif-pro"/>
              </a:rPr>
              <a:t>The Root Node:</a:t>
            </a:r>
            <a:r>
              <a:rPr lang="en-US" b="0" i="0" dirty="0">
                <a:solidFill>
                  <a:srgbClr val="292929"/>
                </a:solidFill>
                <a:effectLst/>
                <a:latin typeface="source-serif-pro"/>
              </a:rPr>
              <a:t> Is the node that starts the graph. </a:t>
            </a:r>
          </a:p>
          <a:p>
            <a:pPr algn="l">
              <a:buFont typeface="Arial" panose="020B0604020202020204" pitchFamily="34" charset="0"/>
              <a:buChar char="•"/>
            </a:pPr>
            <a:r>
              <a:rPr lang="en-US" b="1" i="0" dirty="0">
                <a:solidFill>
                  <a:srgbClr val="292929"/>
                </a:solidFill>
                <a:effectLst/>
                <a:latin typeface="source-serif-pro"/>
              </a:rPr>
              <a:t>Intermediate nodes:</a:t>
            </a:r>
            <a:r>
              <a:rPr lang="en-US" b="0" i="0" dirty="0">
                <a:solidFill>
                  <a:srgbClr val="292929"/>
                </a:solidFill>
                <a:effectLst/>
                <a:latin typeface="source-serif-pro"/>
              </a:rPr>
              <a:t> These are nodes where variables are evaluated but which are not the final nodes where predictions are made.</a:t>
            </a:r>
          </a:p>
          <a:p>
            <a:pPr algn="l">
              <a:buFont typeface="Arial" panose="020B0604020202020204" pitchFamily="34" charset="0"/>
              <a:buChar char="•"/>
            </a:pPr>
            <a:r>
              <a:rPr lang="en-US" b="1" i="0" dirty="0">
                <a:solidFill>
                  <a:srgbClr val="292929"/>
                </a:solidFill>
                <a:effectLst/>
                <a:latin typeface="source-serif-pro"/>
              </a:rPr>
              <a:t>Leaf nodes: </a:t>
            </a:r>
            <a:r>
              <a:rPr lang="en-US" b="0" i="0" dirty="0">
                <a:solidFill>
                  <a:srgbClr val="292929"/>
                </a:solidFill>
                <a:effectLst/>
                <a:latin typeface="source-serif-pro"/>
              </a:rPr>
              <a:t>These are the final nodes of the tree, where the predictions of a category or a numerical value are made.</a:t>
            </a:r>
          </a:p>
        </p:txBody>
      </p:sp>
    </p:spTree>
    <p:extLst>
      <p:ext uri="{BB962C8B-B14F-4D97-AF65-F5344CB8AC3E}">
        <p14:creationId xmlns:p14="http://schemas.microsoft.com/office/powerpoint/2010/main" val="3173988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B4E3DA6-8985-80F6-AFD6-B1C20255F969}"/>
              </a:ext>
            </a:extLst>
          </p:cNvPr>
          <p:cNvGraphicFramePr/>
          <p:nvPr>
            <p:extLst>
              <p:ext uri="{D42A27DB-BD31-4B8C-83A1-F6EECF244321}">
                <p14:modId xmlns:p14="http://schemas.microsoft.com/office/powerpoint/2010/main" val="3167255745"/>
              </p:ext>
            </p:extLst>
          </p:nvPr>
        </p:nvGraphicFramePr>
        <p:xfrm>
          <a:off x="838200" y="365125"/>
          <a:ext cx="10515600" cy="1347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BC88FE1D-B3BA-2CD9-47E0-36588F08B839}"/>
              </a:ext>
            </a:extLst>
          </p:cNvPr>
          <p:cNvSpPr>
            <a:spLocks noGrp="1"/>
          </p:cNvSpPr>
          <p:nvPr>
            <p:ph idx="1"/>
          </p:nvPr>
        </p:nvSpPr>
        <p:spPr>
          <a:xfrm>
            <a:off x="838200" y="1825625"/>
            <a:ext cx="10515600" cy="4485528"/>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lnSpcReduction="10000"/>
          </a:bodyPr>
          <a:lstStyle/>
          <a:p>
            <a:pPr algn="l">
              <a:buFont typeface="Wingdings" panose="05000000000000000000" pitchFamily="2" charset="2"/>
              <a:buChar char="§"/>
            </a:pPr>
            <a:r>
              <a:rPr lang="en-US" b="0" i="0" dirty="0">
                <a:effectLst/>
                <a:latin typeface="Söhne"/>
              </a:rPr>
              <a:t>Each internal node in the tree represents a feature or attribute along with a decision rule based on a threshold value. The decision rules split the dataset into subsets based on the feature values.</a:t>
            </a:r>
          </a:p>
          <a:p>
            <a:pPr algn="l">
              <a:buFont typeface="Wingdings" panose="05000000000000000000" pitchFamily="2" charset="2"/>
              <a:buChar char="§"/>
            </a:pPr>
            <a:r>
              <a:rPr lang="en-US" b="0" i="0" dirty="0">
                <a:effectLst/>
                <a:latin typeface="Söhne"/>
              </a:rPr>
              <a:t>The goal is to minimize the variance within each subset, so the algorithm finds the best split by evaluating different feature thresholds.</a:t>
            </a:r>
          </a:p>
          <a:p>
            <a:pPr algn="l">
              <a:buFont typeface="Wingdings" panose="05000000000000000000" pitchFamily="2" charset="2"/>
              <a:buChar char="§"/>
            </a:pPr>
            <a:r>
              <a:rPr lang="en-US" b="0" i="0" dirty="0">
                <a:effectLst/>
                <a:latin typeface="Söhne"/>
              </a:rPr>
              <a:t>At each leaf node, the predicted value is the average (or median) of the target values in the corresponding subset.</a:t>
            </a:r>
          </a:p>
          <a:p>
            <a:pPr algn="l">
              <a:buFont typeface="Wingdings" panose="05000000000000000000" pitchFamily="2" charset="2"/>
              <a:buChar char="§"/>
            </a:pPr>
            <a:r>
              <a:rPr lang="en-US" b="0" i="0" dirty="0">
                <a:effectLst/>
                <a:latin typeface="Söhne"/>
              </a:rPr>
              <a:t>The process continues recursively until a stopping criterion is met (e.g., maximum depth reached, minimum number of samples per leaf).</a:t>
            </a:r>
          </a:p>
          <a:p>
            <a:pPr marL="0" indent="0">
              <a:buNone/>
            </a:pPr>
            <a:endParaRPr lang="en-IN" dirty="0"/>
          </a:p>
        </p:txBody>
      </p:sp>
    </p:spTree>
    <p:extLst>
      <p:ext uri="{BB962C8B-B14F-4D97-AF65-F5344CB8AC3E}">
        <p14:creationId xmlns:p14="http://schemas.microsoft.com/office/powerpoint/2010/main" val="122602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299437D-7D03-5903-6EA1-0A903BEDA36D}"/>
              </a:ext>
            </a:extLst>
          </p:cNvPr>
          <p:cNvGraphicFramePr/>
          <p:nvPr>
            <p:extLst>
              <p:ext uri="{D42A27DB-BD31-4B8C-83A1-F6EECF244321}">
                <p14:modId xmlns:p14="http://schemas.microsoft.com/office/powerpoint/2010/main" val="1344567765"/>
              </p:ext>
            </p:extLst>
          </p:nvPr>
        </p:nvGraphicFramePr>
        <p:xfrm>
          <a:off x="838200" y="546846"/>
          <a:ext cx="10515600" cy="959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ACFE333-5B7C-6FA7-3FAF-34B21DF4B41A}"/>
              </a:ext>
            </a:extLst>
          </p:cNvPr>
          <p:cNvSpPr>
            <a:spLocks noGrp="1"/>
          </p:cNvSpPr>
          <p:nvPr>
            <p:ph idx="1"/>
          </p:nvPr>
        </p:nvSpPr>
        <p:spPr>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lstStyle/>
          <a:p>
            <a:pPr algn="l">
              <a:buFont typeface="Wingdings" panose="05000000000000000000" pitchFamily="2" charset="2"/>
              <a:buChar char="§"/>
            </a:pPr>
            <a:r>
              <a:rPr lang="en-US" b="0" i="0" dirty="0">
                <a:effectLst/>
                <a:latin typeface="Söhne"/>
              </a:rPr>
              <a:t>Similar to regression, each internal node represents a feature or attribute, but instead of thresholds, decision rules are based on discrete feature values.</a:t>
            </a:r>
          </a:p>
          <a:p>
            <a:pPr algn="l">
              <a:buFont typeface="Wingdings" panose="05000000000000000000" pitchFamily="2" charset="2"/>
              <a:buChar char="§"/>
            </a:pPr>
            <a:r>
              <a:rPr lang="en-US" b="0" i="0" dirty="0">
                <a:effectLst/>
                <a:latin typeface="Söhne"/>
              </a:rPr>
              <a:t>The algorithm finds the best split by evaluating different feature values to maximize information gain or minimize Gini impurity or entropy.</a:t>
            </a:r>
          </a:p>
          <a:p>
            <a:pPr algn="l">
              <a:buFont typeface="Wingdings" panose="05000000000000000000" pitchFamily="2" charset="2"/>
              <a:buChar char="§"/>
            </a:pPr>
            <a:r>
              <a:rPr lang="en-US" b="0" i="0" dirty="0">
                <a:effectLst/>
                <a:latin typeface="Söhne"/>
              </a:rPr>
              <a:t>At each leaf node, the majority class (or class probabilities) of the corresponding subset is assigned as the predicted class.</a:t>
            </a:r>
          </a:p>
          <a:p>
            <a:pPr algn="l">
              <a:buFont typeface="Wingdings" panose="05000000000000000000" pitchFamily="2" charset="2"/>
              <a:buChar char="§"/>
            </a:pPr>
            <a:r>
              <a:rPr lang="en-US" b="0" i="0" dirty="0">
                <a:effectLst/>
                <a:latin typeface="Söhne"/>
              </a:rPr>
              <a:t>Again, the process continues recursively until a stopping criterion is met.</a:t>
            </a:r>
          </a:p>
          <a:p>
            <a:pPr marL="0" indent="0">
              <a:buNone/>
            </a:pPr>
            <a:endParaRPr lang="en-IN" dirty="0"/>
          </a:p>
        </p:txBody>
      </p:sp>
    </p:spTree>
    <p:extLst>
      <p:ext uri="{BB962C8B-B14F-4D97-AF65-F5344CB8AC3E}">
        <p14:creationId xmlns:p14="http://schemas.microsoft.com/office/powerpoint/2010/main" val="2093555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65452D6-B2B1-0CD7-D6B1-CB2D701F83CF}"/>
              </a:ext>
            </a:extLst>
          </p:cNvPr>
          <p:cNvGraphicFramePr/>
          <p:nvPr>
            <p:extLst>
              <p:ext uri="{D42A27DB-BD31-4B8C-83A1-F6EECF244321}">
                <p14:modId xmlns:p14="http://schemas.microsoft.com/office/powerpoint/2010/main" val="2944455282"/>
              </p:ext>
            </p:extLst>
          </p:nvPr>
        </p:nvGraphicFramePr>
        <p:xfrm>
          <a:off x="838200" y="365125"/>
          <a:ext cx="10515600" cy="1203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22114C-4CBF-A82D-3D3A-C9E851DB6761}"/>
                  </a:ext>
                </a:extLst>
              </p:cNvPr>
              <p:cNvSpPr>
                <a:spLocks noGrp="1"/>
              </p:cNvSpPr>
              <p:nvPr>
                <p:ph idx="1"/>
              </p:nvPr>
            </p:nvSpPr>
            <p:spPr>
              <a:xfrm>
                <a:off x="838200" y="1497106"/>
                <a:ext cx="10515600" cy="5118847"/>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lnSpcReduction="10000"/>
              </a:bodyPr>
              <a:lstStyle/>
              <a:p>
                <a:pPr>
                  <a:buFont typeface="Wingdings" panose="05000000000000000000" pitchFamily="2" charset="2"/>
                  <a:buChar char="§"/>
                </a:pPr>
                <a:r>
                  <a:rPr lang="en-US" b="0" i="0" dirty="0">
                    <a:effectLst/>
                    <a:latin typeface="Söhne"/>
                  </a:rPr>
                  <a:t>Information gain, Gini impurity, and entropy are commonly used criteria for selecting the best split in a decision tree. Here are the formulas for these metrics:</a:t>
                </a:r>
              </a:p>
              <a:p>
                <a:pPr lvl="1"/>
                <a:r>
                  <a:rPr lang="en-US" dirty="0">
                    <a:latin typeface="Söhne"/>
                  </a:rPr>
                  <a:t>Entropy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e>
                    </m:nary>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IN" dirty="0"/>
                  <a:t>))</a:t>
                </a:r>
              </a:p>
              <a:p>
                <a:pPr marL="457200" lvl="1" indent="0">
                  <a:buNone/>
                </a:pPr>
                <a:endParaRPr lang="en-IN" dirty="0"/>
              </a:p>
              <a:p>
                <a:pPr lvl="1"/>
                <a:r>
                  <a:rPr lang="en-IN" dirty="0"/>
                  <a:t>Gini : 1</a:t>
                </a:r>
                <a14:m>
                  <m:oMath xmlns:m="http://schemas.openxmlformats.org/officeDocument/2006/math">
                    <m:r>
                      <a:rPr lang="en-US" b="0" i="0"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𝑘</m:t>
                        </m:r>
                      </m:sup>
                      <m:e>
                        <m:sSup>
                          <m:sSupPr>
                            <m:ctrlPr>
                              <a:rPr lang="en-US" i="1" smtClean="0">
                                <a:latin typeface="Cambria Math" panose="02040503050406030204" pitchFamily="18" charset="0"/>
                              </a:rPr>
                            </m:ctrlPr>
                          </m:sSupPr>
                          <m:e>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sup>
                            <m:r>
                              <a:rPr lang="en-US" b="0" i="1" smtClean="0">
                                <a:latin typeface="Cambria Math" panose="02040503050406030204" pitchFamily="18" charset="0"/>
                              </a:rPr>
                              <m:t>2</m:t>
                            </m:r>
                          </m:sup>
                        </m:sSup>
                      </m:e>
                    </m:nary>
                  </m:oMath>
                </a14:m>
                <a:endParaRPr lang="en-IN" dirty="0"/>
              </a:p>
              <a:p>
                <a:pPr marL="457200" lvl="1" indent="0">
                  <a:buNone/>
                </a:pPr>
                <a:endParaRPr lang="en-IN" dirty="0"/>
              </a:p>
              <a:p>
                <a:pPr lvl="1"/>
                <a:r>
                  <a:rPr lang="en-US" b="0" i="0" dirty="0">
                    <a:effectLst/>
                    <a:latin typeface="Söhne"/>
                  </a:rPr>
                  <a:t>Information gain : </a:t>
                </a:r>
                <a14:m>
                  <m:oMath xmlns:m="http://schemas.openxmlformats.org/officeDocument/2006/math">
                    <m:r>
                      <a:rPr lang="en-US" b="0"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𝐸𝑛𝑡𝑟𝑜𝑝𝑦</m:t>
                    </m:r>
                    <m:r>
                      <a:rPr lang="en-US" b="0" i="1" smtClean="0">
                        <a:effectLst/>
                        <a:latin typeface="Cambria Math" panose="02040503050406030204" pitchFamily="18" charset="0"/>
                        <a:ea typeface="Cambria Math" panose="02040503050406030204" pitchFamily="18" charset="0"/>
                      </a:rPr>
                      <m:t> </m:t>
                    </m:r>
                    <m:r>
                      <a:rPr lang="en-US" b="0" i="1" smtClean="0">
                        <a:effectLst/>
                        <a:latin typeface="Cambria Math" panose="02040503050406030204" pitchFamily="18" charset="0"/>
                        <a:ea typeface="Cambria Math" panose="02040503050406030204" pitchFamily="18" charset="0"/>
                      </a:rPr>
                      <m:t>𝑜𝑟</m:t>
                    </m:r>
                    <m:r>
                      <a:rPr lang="en-US" b="0" i="1" smtClean="0">
                        <a:effectLst/>
                        <a:latin typeface="Cambria Math" panose="02040503050406030204" pitchFamily="18" charset="0"/>
                        <a:ea typeface="Cambria Math" panose="02040503050406030204" pitchFamily="18" charset="0"/>
                      </a:rPr>
                      <m:t> ∆</m:t>
                    </m:r>
                    <m:r>
                      <a:rPr lang="en-US" b="0" i="1" smtClean="0">
                        <a:effectLst/>
                        <a:latin typeface="Cambria Math" panose="02040503050406030204" pitchFamily="18" charset="0"/>
                        <a:ea typeface="Cambria Math" panose="02040503050406030204" pitchFamily="18" charset="0"/>
                      </a:rPr>
                      <m:t>𝐺𝑖𝑛𝑖</m:t>
                    </m:r>
                  </m:oMath>
                </a14:m>
                <a:endParaRPr lang="en-US" dirty="0">
                  <a:latin typeface="Söhne"/>
                  <a:ea typeface="Cambria Math" panose="02040503050406030204" pitchFamily="18" charset="0"/>
                </a:endParaRPr>
              </a:p>
              <a:p>
                <a:pPr marL="457200" lvl="1" indent="0">
                  <a:buNone/>
                </a:pPr>
                <a:endParaRPr lang="en-US" dirty="0">
                  <a:latin typeface="Söhne"/>
                  <a:ea typeface="Cambria Math" panose="02040503050406030204" pitchFamily="18" charset="0"/>
                </a:endParaRPr>
              </a:p>
              <a:p>
                <a:pPr>
                  <a:buFont typeface="Wingdings" panose="05000000000000000000" pitchFamily="2" charset="2"/>
                  <a:buChar char="§"/>
                </a:pPr>
                <a:r>
                  <a:rPr lang="en-US" dirty="0">
                    <a:latin typeface="Söhne"/>
                    <a:ea typeface="Cambria Math" panose="02040503050406030204" pitchFamily="18" charset="0"/>
                  </a:rPr>
                  <a:t>(</a:t>
                </a:r>
                <a:r>
                  <a:rPr lang="en-US" b="0" i="0" dirty="0">
                    <a:effectLst/>
                    <a:latin typeface="Söhne"/>
                  </a:rPr>
                  <a:t>Information gain, Gini impurity, and entropy</a:t>
                </a:r>
                <a:r>
                  <a:rPr lang="en-US" dirty="0">
                    <a:latin typeface="Söhne"/>
                    <a:ea typeface="Cambria Math" panose="02040503050406030204" pitchFamily="18" charset="0"/>
                  </a:rPr>
                  <a:t>) vs (node selection)</a:t>
                </a:r>
              </a:p>
              <a:p>
                <a:pPr lvl="1"/>
                <a:r>
                  <a:rPr lang="en-US" dirty="0">
                    <a:latin typeface="Söhne"/>
                    <a:ea typeface="Cambria Math" panose="02040503050406030204" pitchFamily="18" charset="0"/>
                  </a:rPr>
                  <a:t>Gini </a:t>
                </a:r>
                <a:r>
                  <a:rPr lang="en-US" dirty="0">
                    <a:latin typeface="Söhne"/>
                    <a:ea typeface="Cambria Math" panose="02040503050406030204" pitchFamily="18" charset="0"/>
                    <a:sym typeface="Wingdings 3" panose="05040102010807070707" pitchFamily="18" charset="2"/>
                  </a:rPr>
                  <a:t></a:t>
                </a:r>
              </a:p>
              <a:p>
                <a:pPr lvl="1"/>
                <a:r>
                  <a:rPr lang="en-US" dirty="0">
                    <a:latin typeface="Söhne"/>
                    <a:ea typeface="Cambria Math" panose="02040503050406030204" pitchFamily="18" charset="0"/>
                    <a:sym typeface="Wingdings 3" panose="05040102010807070707" pitchFamily="18" charset="2"/>
                  </a:rPr>
                  <a:t>Entropy                                                       choose features as node</a:t>
                </a:r>
              </a:p>
              <a:p>
                <a:pPr lvl="1"/>
                <a:r>
                  <a:rPr lang="en-US" dirty="0">
                    <a:latin typeface="Söhne"/>
                    <a:ea typeface="Cambria Math" panose="02040503050406030204" pitchFamily="18" charset="0"/>
                    <a:sym typeface="Wingdings 3" panose="05040102010807070707" pitchFamily="18" charset="2"/>
                  </a:rPr>
                  <a:t>Information gain </a:t>
                </a:r>
              </a:p>
              <a:p>
                <a:pPr lvl="1"/>
                <a:endParaRPr lang="en-US" b="0" i="0" dirty="0">
                  <a:effectLst/>
                  <a:latin typeface="Söhne"/>
                  <a:ea typeface="Cambria Math" panose="02040503050406030204" pitchFamily="18" charset="0"/>
                </a:endParaRPr>
              </a:p>
              <a:p>
                <a:pPr marL="457200" lvl="1" indent="0">
                  <a:buNone/>
                </a:pPr>
                <a:endParaRPr lang="en-US" b="0" i="0" dirty="0">
                  <a:effectLst/>
                  <a:latin typeface="Söhne"/>
                  <a:ea typeface="Cambria Math" panose="02040503050406030204" pitchFamily="18" charset="0"/>
                </a:endParaRPr>
              </a:p>
              <a:p>
                <a:pPr marL="457200" lvl="1" indent="0">
                  <a:buNone/>
                </a:pPr>
                <a:endParaRPr lang="en-IN" dirty="0"/>
              </a:p>
            </p:txBody>
          </p:sp>
        </mc:Choice>
        <mc:Fallback xmlns="">
          <p:sp>
            <p:nvSpPr>
              <p:cNvPr id="3" name="Content Placeholder 2">
                <a:extLst>
                  <a:ext uri="{FF2B5EF4-FFF2-40B4-BE49-F238E27FC236}">
                    <a16:creationId xmlns:a16="http://schemas.microsoft.com/office/drawing/2014/main" id="{A622114C-4CBF-A82D-3D3A-C9E851DB6761}"/>
                  </a:ext>
                </a:extLst>
              </p:cNvPr>
              <p:cNvSpPr>
                <a:spLocks noGrp="1" noRot="1" noChangeAspect="1" noMove="1" noResize="1" noEditPoints="1" noAdjustHandles="1" noChangeArrowheads="1" noChangeShapeType="1" noTextEdit="1"/>
              </p:cNvSpPr>
              <p:nvPr>
                <p:ph idx="1"/>
              </p:nvPr>
            </p:nvSpPr>
            <p:spPr>
              <a:xfrm>
                <a:off x="838200" y="1497106"/>
                <a:ext cx="10515600" cy="5118847"/>
              </a:xfrm>
              <a:blipFill>
                <a:blip r:embed="rId7"/>
                <a:stretch>
                  <a:fillRect/>
                </a:stretch>
              </a:blipFill>
              <a:ln>
                <a:noFill/>
              </a:ln>
              <a:effectLst>
                <a:outerShdw blurRad="50800" dist="38100" dir="8100000" algn="tr" rotWithShape="0">
                  <a:prstClr val="black">
                    <a:alpha val="40000"/>
                  </a:prstClr>
                </a:outerShdw>
              </a:effectLst>
            </p:spPr>
            <p:txBody>
              <a:bodyPr/>
              <a:lstStyle/>
              <a:p>
                <a:r>
                  <a:rPr lang="en-IN">
                    <a:noFill/>
                  </a:rPr>
                  <a:t> </a:t>
                </a:r>
              </a:p>
            </p:txBody>
          </p:sp>
        </mc:Fallback>
      </mc:AlternateContent>
      <p:cxnSp>
        <p:nvCxnSpPr>
          <p:cNvPr id="6" name="Straight Arrow Connector 5">
            <a:extLst>
              <a:ext uri="{FF2B5EF4-FFF2-40B4-BE49-F238E27FC236}">
                <a16:creationId xmlns:a16="http://schemas.microsoft.com/office/drawing/2014/main" id="{8F987D3E-E443-85A1-5CD5-1D3316A4503F}"/>
              </a:ext>
            </a:extLst>
          </p:cNvPr>
          <p:cNvCxnSpPr>
            <a:cxnSpLocks/>
          </p:cNvCxnSpPr>
          <p:nvPr/>
        </p:nvCxnSpPr>
        <p:spPr>
          <a:xfrm>
            <a:off x="4222375" y="5755341"/>
            <a:ext cx="192024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3572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BB39A12-1205-6E5C-391D-EFA5C3453D76}"/>
              </a:ext>
            </a:extLst>
          </p:cNvPr>
          <p:cNvGraphicFramePr/>
          <p:nvPr>
            <p:extLst>
              <p:ext uri="{D42A27DB-BD31-4B8C-83A1-F6EECF244321}">
                <p14:modId xmlns:p14="http://schemas.microsoft.com/office/powerpoint/2010/main" val="1493022874"/>
              </p:ext>
            </p:extLst>
          </p:nvPr>
        </p:nvGraphicFramePr>
        <p:xfrm>
          <a:off x="838200" y="564776"/>
          <a:ext cx="10515600" cy="1057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7FD57107-D523-B012-3DCD-24AF616F8C5C}"/>
              </a:ext>
            </a:extLst>
          </p:cNvPr>
          <p:cNvSpPr>
            <a:spLocks noGrp="1"/>
          </p:cNvSpPr>
          <p:nvPr>
            <p:ph idx="1"/>
          </p:nvPr>
        </p:nvSpPr>
        <p:spPr>
          <a:xfrm>
            <a:off x="838200" y="1825625"/>
            <a:ext cx="10515600" cy="4790328"/>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a:bodyPr>
          <a:lstStyle/>
          <a:p>
            <a:pPr>
              <a:buFont typeface="Wingdings" panose="05000000000000000000" pitchFamily="2" charset="2"/>
              <a:buChar char="§"/>
            </a:pPr>
            <a:r>
              <a:rPr lang="en-US" b="1" i="0" dirty="0">
                <a:effectLst/>
                <a:latin typeface="Söhne"/>
              </a:rPr>
              <a:t>Description: </a:t>
            </a:r>
          </a:p>
          <a:p>
            <a:pPr lvl="1"/>
            <a:r>
              <a:rPr lang="en-US" b="0" i="0" dirty="0">
                <a:effectLst/>
                <a:latin typeface="Söhne"/>
              </a:rPr>
              <a:t>The goal of this project is to develop a machine learning model that can predict the likelihood of an individual having diabetes based on certain features or risk factors. This project focuses on binary classification, where the outcome variable is either "diabetic" or "non-diabetic".</a:t>
            </a:r>
          </a:p>
          <a:p>
            <a:pPr marL="0" indent="0">
              <a:buNone/>
            </a:pPr>
            <a:endParaRPr lang="en-US" dirty="0">
              <a:latin typeface="Söhne"/>
            </a:endParaRPr>
          </a:p>
          <a:p>
            <a:pPr algn="l">
              <a:buFont typeface="Wingdings" panose="05000000000000000000" pitchFamily="2" charset="2"/>
              <a:buChar char="§"/>
            </a:pPr>
            <a:r>
              <a:rPr lang="en-US" b="1" i="0" dirty="0">
                <a:effectLst/>
                <a:latin typeface="Söhne"/>
              </a:rPr>
              <a:t>Dataset:</a:t>
            </a:r>
          </a:p>
          <a:p>
            <a:pPr lvl="1"/>
            <a:r>
              <a:rPr lang="en-US" b="0" i="0" dirty="0">
                <a:effectLst/>
                <a:latin typeface="Söhne"/>
              </a:rPr>
              <a:t>Obtain a dataset containing relevant information about individuals, such as age, BMI, blood pressure, glucose level, insulin level, etc.</a:t>
            </a:r>
          </a:p>
          <a:p>
            <a:pPr lvl="1"/>
            <a:r>
              <a:rPr lang="en-US" b="0" i="0" dirty="0">
                <a:effectLst/>
                <a:latin typeface="Söhne"/>
              </a:rPr>
              <a:t>The dataset should include a target variable indicating whether the individual has diabetes or not.</a:t>
            </a:r>
          </a:p>
          <a:p>
            <a:pPr marL="0" indent="0">
              <a:buNone/>
            </a:pPr>
            <a:endParaRPr lang="en-US" b="0" i="0" dirty="0">
              <a:effectLst/>
              <a:latin typeface="Söhne"/>
            </a:endParaRPr>
          </a:p>
          <a:p>
            <a:pPr marL="0" indent="0">
              <a:buNone/>
            </a:pPr>
            <a:endParaRPr lang="en-IN" dirty="0"/>
          </a:p>
        </p:txBody>
      </p:sp>
    </p:spTree>
    <p:extLst>
      <p:ext uri="{BB962C8B-B14F-4D97-AF65-F5344CB8AC3E}">
        <p14:creationId xmlns:p14="http://schemas.microsoft.com/office/powerpoint/2010/main" val="286033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A0AA7A8-B986-895F-C46D-39E340AACC01}"/>
              </a:ext>
            </a:extLst>
          </p:cNvPr>
          <p:cNvGraphicFramePr/>
          <p:nvPr>
            <p:extLst>
              <p:ext uri="{D42A27DB-BD31-4B8C-83A1-F6EECF244321}">
                <p14:modId xmlns:p14="http://schemas.microsoft.com/office/powerpoint/2010/main" val="718456929"/>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3205C00F-6AFD-8E32-A58D-71E758BB4F53}"/>
              </a:ext>
            </a:extLst>
          </p:cNvPr>
          <p:cNvSpPr>
            <a:spLocks noGrp="1"/>
          </p:cNvSpPr>
          <p:nvPr>
            <p:ph idx="1"/>
          </p:nvPr>
        </p:nvSpPr>
        <p:spPr>
          <a:xfrm>
            <a:off x="838200" y="1825624"/>
            <a:ext cx="10515600" cy="4494493"/>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a:bodyPr>
          <a:lstStyle/>
          <a:p>
            <a:pPr algn="l">
              <a:buFont typeface="Wingdings" panose="05000000000000000000" pitchFamily="2" charset="2"/>
              <a:buChar char="§"/>
            </a:pPr>
            <a:r>
              <a:rPr lang="en-US" b="1" i="0" dirty="0">
                <a:effectLst/>
                <a:latin typeface="Söhne"/>
              </a:rPr>
              <a:t>Data Preprocessing:</a:t>
            </a:r>
          </a:p>
          <a:p>
            <a:pPr lvl="1"/>
            <a:r>
              <a:rPr lang="en-US" b="0" i="0" dirty="0">
                <a:effectLst/>
                <a:latin typeface="Söhne"/>
              </a:rPr>
              <a:t>Perform exploratory data analysis to understand the distribution of variables, identify missing values, outliers, and potential correlations.</a:t>
            </a:r>
          </a:p>
          <a:p>
            <a:pPr lvl="1"/>
            <a:r>
              <a:rPr lang="en-US" b="0" i="0" dirty="0">
                <a:effectLst/>
                <a:latin typeface="Söhne"/>
              </a:rPr>
              <a:t>Handle missing values by either imputing them or removing the corresponding rows/columns based on the data quality and quantity.</a:t>
            </a:r>
          </a:p>
          <a:p>
            <a:pPr lvl="1"/>
            <a:r>
              <a:rPr lang="en-US" b="0" i="0" dirty="0">
                <a:effectLst/>
                <a:latin typeface="Söhne"/>
              </a:rPr>
              <a:t>Scale or normalize the numeric features to ensure that all variables are on a similar scale.</a:t>
            </a:r>
          </a:p>
          <a:p>
            <a:pPr lvl="1"/>
            <a:r>
              <a:rPr lang="en-US" b="0" i="0" dirty="0">
                <a:effectLst/>
                <a:latin typeface="Söhne"/>
              </a:rPr>
              <a:t>Encode categorical variables using techniques like one-hot encoding or label encoding, if necessary.</a:t>
            </a:r>
          </a:p>
          <a:p>
            <a:pPr lvl="1"/>
            <a:r>
              <a:rPr lang="en-US" b="0" i="0" dirty="0">
                <a:effectLst/>
                <a:latin typeface="Söhne"/>
              </a:rPr>
              <a:t>Split the dataset into training and testing sets for model evaluation.</a:t>
            </a:r>
          </a:p>
          <a:p>
            <a:endParaRPr lang="en-IN" dirty="0"/>
          </a:p>
        </p:txBody>
      </p:sp>
    </p:spTree>
    <p:extLst>
      <p:ext uri="{BB962C8B-B14F-4D97-AF65-F5344CB8AC3E}">
        <p14:creationId xmlns:p14="http://schemas.microsoft.com/office/powerpoint/2010/main" val="2193805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754B9C7-A695-7368-A3B8-06D51E8C6411}"/>
              </a:ext>
            </a:extLst>
          </p:cNvPr>
          <p:cNvGraphicFramePr/>
          <p:nvPr>
            <p:extLst>
              <p:ext uri="{D42A27DB-BD31-4B8C-83A1-F6EECF244321}">
                <p14:modId xmlns:p14="http://schemas.microsoft.com/office/powerpoint/2010/main" val="1258260164"/>
              </p:ext>
            </p:extLst>
          </p:nvPr>
        </p:nvGraphicFramePr>
        <p:xfrm>
          <a:off x="838200" y="365126"/>
          <a:ext cx="10515600" cy="979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365C3D1-68B7-1616-AAF3-3C53842B9C0D}"/>
              </a:ext>
            </a:extLst>
          </p:cNvPr>
          <p:cNvSpPr>
            <a:spLocks noGrp="1"/>
          </p:cNvSpPr>
          <p:nvPr>
            <p:ph idx="1"/>
          </p:nvPr>
        </p:nvSpPr>
        <p:spPr>
          <a:xfrm>
            <a:off x="936812" y="1472638"/>
            <a:ext cx="10515600" cy="5020236"/>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lgn="l">
              <a:buFont typeface="Wingdings" panose="05000000000000000000" pitchFamily="2" charset="2"/>
              <a:buChar char="§"/>
            </a:pPr>
            <a:r>
              <a:rPr lang="en-US" sz="2400" b="1" i="0" dirty="0">
                <a:effectLst/>
                <a:latin typeface="Söhne"/>
              </a:rPr>
              <a:t>Model Development:</a:t>
            </a:r>
          </a:p>
          <a:p>
            <a:pPr lvl="1"/>
            <a:r>
              <a:rPr lang="en-US" b="0" i="0" dirty="0">
                <a:effectLst/>
                <a:latin typeface="Söhne"/>
              </a:rPr>
              <a:t>Choose an appropriate classification algorithm to train the model. Some popular algorithms for this task include logistic regression, decision trees, random forests.</a:t>
            </a:r>
          </a:p>
          <a:p>
            <a:pPr lvl="1"/>
            <a:r>
              <a:rPr lang="en-US" b="0" i="0" dirty="0">
                <a:effectLst/>
                <a:latin typeface="Söhne"/>
              </a:rPr>
              <a:t>Train the chosen model on the training data.</a:t>
            </a:r>
          </a:p>
          <a:p>
            <a:pPr marL="457200" lvl="1" indent="0">
              <a:buNone/>
            </a:pPr>
            <a:endParaRPr lang="en-US" b="0" i="0" dirty="0">
              <a:effectLst/>
              <a:latin typeface="Söhne"/>
            </a:endParaRPr>
          </a:p>
          <a:p>
            <a:pPr algn="l">
              <a:buFont typeface="Wingdings" panose="05000000000000000000" pitchFamily="2" charset="2"/>
              <a:buChar char="§"/>
            </a:pPr>
            <a:r>
              <a:rPr lang="en-US" sz="2400" b="1" i="0" dirty="0">
                <a:solidFill>
                  <a:schemeClr val="tx1"/>
                </a:solidFill>
                <a:effectLst/>
                <a:latin typeface="Söhne"/>
              </a:rPr>
              <a:t>Model Evaluation:</a:t>
            </a:r>
          </a:p>
          <a:p>
            <a:pPr lvl="1"/>
            <a:r>
              <a:rPr lang="en-US" b="0" i="0" dirty="0">
                <a:solidFill>
                  <a:schemeClr val="tx1"/>
                </a:solidFill>
                <a:effectLst/>
                <a:latin typeface="Söhne"/>
              </a:rPr>
              <a:t>Assess the performance of the trained model on the testing data to determine its generalization capability.</a:t>
            </a:r>
          </a:p>
          <a:p>
            <a:pPr marL="457200" lvl="1" indent="0">
              <a:buNone/>
            </a:pPr>
            <a:endParaRPr lang="en-US" b="0" i="0" dirty="0">
              <a:solidFill>
                <a:schemeClr val="tx1"/>
              </a:solidFill>
              <a:effectLst/>
              <a:latin typeface="Söhne"/>
            </a:endParaRPr>
          </a:p>
          <a:p>
            <a:pPr algn="l">
              <a:buFont typeface="Wingdings" panose="05000000000000000000" pitchFamily="2" charset="2"/>
              <a:buChar char="§"/>
            </a:pPr>
            <a:r>
              <a:rPr lang="en-US" sz="2400" b="1" i="0" dirty="0">
                <a:effectLst/>
                <a:latin typeface="Söhne"/>
              </a:rPr>
              <a:t>Deployment:</a:t>
            </a:r>
          </a:p>
          <a:p>
            <a:pPr lvl="1"/>
            <a:r>
              <a:rPr lang="en-US" b="0" i="0" dirty="0">
                <a:effectLst/>
                <a:latin typeface="Söhne"/>
              </a:rPr>
              <a:t>Save the trained model to a file (e.g., pickle) for future use.</a:t>
            </a:r>
          </a:p>
          <a:p>
            <a:pPr lvl="1"/>
            <a:r>
              <a:rPr lang="en-US" b="0" i="0" dirty="0">
                <a:effectLst/>
                <a:latin typeface="Söhne"/>
              </a:rPr>
              <a:t>Develop a simple interface (e.g., web application) to allow users to input their information and receive a prediction of their diabetes risk.</a:t>
            </a:r>
          </a:p>
          <a:p>
            <a:pPr lvl="1"/>
            <a:r>
              <a:rPr lang="en-US" b="0" i="0" dirty="0">
                <a:effectLst/>
                <a:latin typeface="Söhne"/>
              </a:rPr>
              <a:t>Test the deployment to ensure that the model is working correctly in a real-world scenario.</a:t>
            </a:r>
            <a:br>
              <a:rPr lang="en-US" dirty="0"/>
            </a:br>
            <a:endParaRPr lang="en-US" b="0" i="0" dirty="0">
              <a:effectLst/>
              <a:latin typeface="Söhne"/>
            </a:endParaRPr>
          </a:p>
          <a:p>
            <a:endParaRPr lang="en-IN" dirty="0"/>
          </a:p>
        </p:txBody>
      </p:sp>
    </p:spTree>
    <p:extLst>
      <p:ext uri="{BB962C8B-B14F-4D97-AF65-F5344CB8AC3E}">
        <p14:creationId xmlns:p14="http://schemas.microsoft.com/office/powerpoint/2010/main" val="3881980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AD60AD9-893B-636A-A82A-25BF9214BA4D}"/>
              </a:ext>
            </a:extLst>
          </p:cNvPr>
          <p:cNvGraphicFramePr/>
          <p:nvPr>
            <p:extLst>
              <p:ext uri="{D42A27DB-BD31-4B8C-83A1-F6EECF244321}">
                <p14:modId xmlns:p14="http://schemas.microsoft.com/office/powerpoint/2010/main" val="872931122"/>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D9405A8B-83E0-E902-265C-9C15C0844482}"/>
              </a:ext>
            </a:extLst>
          </p:cNvPr>
          <p:cNvSpPr>
            <a:spLocks noGrp="1"/>
          </p:cNvSpPr>
          <p:nvPr>
            <p:ph idx="1"/>
          </p:nvPr>
        </p:nvSpPr>
        <p:spPr>
          <a:xfrm>
            <a:off x="766482" y="1467036"/>
            <a:ext cx="10515600" cy="5184775"/>
          </a:xfrm>
        </p:spPr>
        <p:txBody>
          <a:bodyPr/>
          <a:lstStyle/>
          <a:p>
            <a:pPr>
              <a:buFont typeface="Wingdings" panose="05000000000000000000" pitchFamily="2" charset="2"/>
              <a:buChar char="§"/>
            </a:pPr>
            <a:r>
              <a:rPr lang="en-US" dirty="0">
                <a:latin typeface="Söhne"/>
              </a:rPr>
              <a:t>C</a:t>
            </a:r>
            <a:r>
              <a:rPr lang="en-US" b="0" i="0" dirty="0">
                <a:effectLst/>
                <a:latin typeface="Söhne"/>
              </a:rPr>
              <a:t>reating a diabetes prediction app using </a:t>
            </a:r>
            <a:r>
              <a:rPr lang="en-US" b="0" i="0" dirty="0" err="1">
                <a:effectLst/>
                <a:latin typeface="Söhne"/>
              </a:rPr>
              <a:t>Streamlit</a:t>
            </a:r>
            <a:endParaRPr lang="en-US" b="0" i="0" dirty="0">
              <a:effectLst/>
              <a:latin typeface="Söhne"/>
            </a:endParaRPr>
          </a:p>
          <a:p>
            <a:pPr marL="0" indent="0">
              <a:buNone/>
            </a:pPr>
            <a:r>
              <a:rPr lang="en-US" dirty="0">
                <a:solidFill>
                  <a:srgbClr val="D1D5DB"/>
                </a:solidFill>
                <a:latin typeface="Söhne"/>
              </a:rPr>
              <a:t>  </a:t>
            </a:r>
            <a:endParaRPr lang="en-IN" dirty="0"/>
          </a:p>
        </p:txBody>
      </p:sp>
      <p:pic>
        <p:nvPicPr>
          <p:cNvPr id="6" name="Picture 5">
            <a:extLst>
              <a:ext uri="{FF2B5EF4-FFF2-40B4-BE49-F238E27FC236}">
                <a16:creationId xmlns:a16="http://schemas.microsoft.com/office/drawing/2014/main" id="{023305A4-38E9-CA18-2B8E-508DAB5D33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6093" y="2080650"/>
            <a:ext cx="5818189" cy="4571159"/>
          </a:xfrm>
          <a:prstGeom prst="rect">
            <a:avLst/>
          </a:prstGeom>
        </p:spPr>
      </p:pic>
      <p:pic>
        <p:nvPicPr>
          <p:cNvPr id="8" name="Picture 7">
            <a:extLst>
              <a:ext uri="{FF2B5EF4-FFF2-40B4-BE49-F238E27FC236}">
                <a16:creationId xmlns:a16="http://schemas.microsoft.com/office/drawing/2014/main" id="{1118D124-C0FE-2640-F229-007039D068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7720" y="2080650"/>
            <a:ext cx="5843427" cy="4571159"/>
          </a:xfrm>
          <a:prstGeom prst="rect">
            <a:avLst/>
          </a:prstGeom>
        </p:spPr>
      </p:pic>
    </p:spTree>
    <p:extLst>
      <p:ext uri="{BB962C8B-B14F-4D97-AF65-F5344CB8AC3E}">
        <p14:creationId xmlns:p14="http://schemas.microsoft.com/office/powerpoint/2010/main" val="453006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CD3796F-22C1-D6F0-BFDA-10447A436707}"/>
              </a:ext>
            </a:extLst>
          </p:cNvPr>
          <p:cNvGraphicFramePr/>
          <p:nvPr>
            <p:extLst>
              <p:ext uri="{D42A27DB-BD31-4B8C-83A1-F6EECF244321}">
                <p14:modId xmlns:p14="http://schemas.microsoft.com/office/powerpoint/2010/main" val="4129741559"/>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7E4CAF80-85BD-1BEE-395B-15E97A70773D}"/>
              </a:ext>
            </a:extLst>
          </p:cNvPr>
          <p:cNvSpPr>
            <a:spLocks noGrp="1"/>
          </p:cNvSpPr>
          <p:nvPr>
            <p:ph idx="1"/>
          </p:nvPr>
        </p:nvSpPr>
        <p:spPr/>
        <p:txBody>
          <a:bodyPr/>
          <a:lstStyle/>
          <a:p>
            <a:pPr>
              <a:buFont typeface="Wingdings" panose="05000000000000000000" pitchFamily="2" charset="2"/>
              <a:buChar char="§"/>
            </a:pPr>
            <a:r>
              <a:rPr lang="en-US" dirty="0"/>
              <a:t>Diabetes Prediction Models Score: </a:t>
            </a:r>
          </a:p>
          <a:p>
            <a:pPr marL="0" indent="0">
              <a:buNone/>
            </a:pPr>
            <a:r>
              <a:rPr lang="en-US" dirty="0"/>
              <a:t>    </a:t>
            </a:r>
            <a:endParaRPr lang="en-IN" dirty="0"/>
          </a:p>
        </p:txBody>
      </p:sp>
      <p:graphicFrame>
        <p:nvGraphicFramePr>
          <p:cNvPr id="8" name="Table 8">
            <a:extLst>
              <a:ext uri="{FF2B5EF4-FFF2-40B4-BE49-F238E27FC236}">
                <a16:creationId xmlns:a16="http://schemas.microsoft.com/office/drawing/2014/main" id="{6BEB72EF-C96C-B7A3-8B44-E038D4FEBDF1}"/>
              </a:ext>
            </a:extLst>
          </p:cNvPr>
          <p:cNvGraphicFramePr>
            <a:graphicFrameLocks noGrp="1"/>
          </p:cNvGraphicFramePr>
          <p:nvPr>
            <p:extLst>
              <p:ext uri="{D42A27DB-BD31-4B8C-83A1-F6EECF244321}">
                <p14:modId xmlns:p14="http://schemas.microsoft.com/office/powerpoint/2010/main" val="760882750"/>
              </p:ext>
            </p:extLst>
          </p:nvPr>
        </p:nvGraphicFramePr>
        <p:xfrm>
          <a:off x="1072776" y="2501899"/>
          <a:ext cx="8331200" cy="2231465"/>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4032600010"/>
                    </a:ext>
                  </a:extLst>
                </a:gridCol>
                <a:gridCol w="4165600">
                  <a:extLst>
                    <a:ext uri="{9D8B030D-6E8A-4147-A177-3AD203B41FA5}">
                      <a16:colId xmlns:a16="http://schemas.microsoft.com/office/drawing/2014/main" val="3302524834"/>
                    </a:ext>
                  </a:extLst>
                </a:gridCol>
              </a:tblGrid>
              <a:tr h="446293">
                <a:tc>
                  <a:txBody>
                    <a:bodyPr/>
                    <a:lstStyle/>
                    <a:p>
                      <a:r>
                        <a:rPr lang="en-US" dirty="0"/>
                        <a:t>                      Score</a:t>
                      </a:r>
                      <a:endParaRPr lang="en-IN" dirty="0"/>
                    </a:p>
                  </a:txBody>
                  <a:tcPr/>
                </a:tc>
                <a:tc>
                  <a:txBody>
                    <a:bodyPr/>
                    <a:lstStyle/>
                    <a:p>
                      <a:r>
                        <a:rPr lang="en-US" dirty="0"/>
                        <a:t>                            Model</a:t>
                      </a:r>
                      <a:endParaRPr lang="en-IN" dirty="0"/>
                    </a:p>
                  </a:txBody>
                  <a:tcPr/>
                </a:tc>
                <a:extLst>
                  <a:ext uri="{0D108BD9-81ED-4DB2-BD59-A6C34878D82A}">
                    <a16:rowId xmlns:a16="http://schemas.microsoft.com/office/drawing/2014/main" val="2937109975"/>
                  </a:ext>
                </a:extLst>
              </a:tr>
              <a:tr h="446293">
                <a:tc>
                  <a:txBody>
                    <a:bodyPr/>
                    <a:lstStyle/>
                    <a:p>
                      <a:r>
                        <a:rPr lang="en-IN" dirty="0"/>
                        <a:t>                 0.818182</a:t>
                      </a:r>
                    </a:p>
                  </a:txBody>
                  <a:tcPr/>
                </a:tc>
                <a:tc>
                  <a:txBody>
                    <a:bodyPr/>
                    <a:lstStyle/>
                    <a:p>
                      <a:r>
                        <a:rPr lang="en-US" dirty="0"/>
                        <a:t>                     </a:t>
                      </a:r>
                      <a:r>
                        <a:rPr lang="en-IN" dirty="0"/>
                        <a:t>Decision Tree_2</a:t>
                      </a:r>
                    </a:p>
                  </a:txBody>
                  <a:tcPr/>
                </a:tc>
                <a:extLst>
                  <a:ext uri="{0D108BD9-81ED-4DB2-BD59-A6C34878D82A}">
                    <a16:rowId xmlns:a16="http://schemas.microsoft.com/office/drawing/2014/main" val="1355146515"/>
                  </a:ext>
                </a:extLst>
              </a:tr>
              <a:tr h="446293">
                <a:tc>
                  <a:txBody>
                    <a:bodyPr/>
                    <a:lstStyle/>
                    <a:p>
                      <a:r>
                        <a:rPr lang="en-US" dirty="0"/>
                        <a:t>                 </a:t>
                      </a:r>
                      <a:r>
                        <a:rPr lang="en-IN" dirty="0"/>
                        <a:t>0.798701</a:t>
                      </a:r>
                    </a:p>
                  </a:txBody>
                  <a:tcPr/>
                </a:tc>
                <a:tc>
                  <a:txBody>
                    <a:bodyPr/>
                    <a:lstStyle/>
                    <a:p>
                      <a:r>
                        <a:rPr lang="en-US" dirty="0"/>
                        <a:t>                     </a:t>
                      </a:r>
                      <a:r>
                        <a:rPr lang="en-IN" dirty="0"/>
                        <a:t>Random Forest</a:t>
                      </a:r>
                    </a:p>
                  </a:txBody>
                  <a:tcPr/>
                </a:tc>
                <a:extLst>
                  <a:ext uri="{0D108BD9-81ED-4DB2-BD59-A6C34878D82A}">
                    <a16:rowId xmlns:a16="http://schemas.microsoft.com/office/drawing/2014/main" val="3762047686"/>
                  </a:ext>
                </a:extLst>
              </a:tr>
              <a:tr h="446293">
                <a:tc>
                  <a:txBody>
                    <a:bodyPr/>
                    <a:lstStyle/>
                    <a:p>
                      <a:r>
                        <a:rPr lang="en-US" dirty="0"/>
                        <a:t>                 </a:t>
                      </a:r>
                      <a:r>
                        <a:rPr lang="en-IN" dirty="0"/>
                        <a:t>0.766234</a:t>
                      </a:r>
                    </a:p>
                  </a:txBody>
                  <a:tcPr/>
                </a:tc>
                <a:tc>
                  <a:txBody>
                    <a:bodyPr/>
                    <a:lstStyle/>
                    <a:p>
                      <a:r>
                        <a:rPr lang="en-US" dirty="0"/>
                        <a:t>                     </a:t>
                      </a:r>
                      <a:r>
                        <a:rPr lang="en-IN" dirty="0"/>
                        <a:t>Logistic Regression</a:t>
                      </a:r>
                    </a:p>
                  </a:txBody>
                  <a:tcPr/>
                </a:tc>
                <a:extLst>
                  <a:ext uri="{0D108BD9-81ED-4DB2-BD59-A6C34878D82A}">
                    <a16:rowId xmlns:a16="http://schemas.microsoft.com/office/drawing/2014/main" val="2073050406"/>
                  </a:ext>
                </a:extLst>
              </a:tr>
              <a:tr h="446293">
                <a:tc>
                  <a:txBody>
                    <a:bodyPr/>
                    <a:lstStyle/>
                    <a:p>
                      <a:r>
                        <a:rPr lang="en-US" dirty="0"/>
                        <a:t>                 </a:t>
                      </a:r>
                      <a:r>
                        <a:rPr lang="en-IN" dirty="0"/>
                        <a:t>0.727273 </a:t>
                      </a:r>
                    </a:p>
                  </a:txBody>
                  <a:tcPr/>
                </a:tc>
                <a:tc>
                  <a:txBody>
                    <a:bodyPr/>
                    <a:lstStyle/>
                    <a:p>
                      <a:r>
                        <a:rPr lang="en-US" dirty="0"/>
                        <a:t>                     </a:t>
                      </a:r>
                      <a:r>
                        <a:rPr lang="en-IN" dirty="0"/>
                        <a:t>Decision Tree_1</a:t>
                      </a:r>
                    </a:p>
                  </a:txBody>
                  <a:tcPr/>
                </a:tc>
                <a:extLst>
                  <a:ext uri="{0D108BD9-81ED-4DB2-BD59-A6C34878D82A}">
                    <a16:rowId xmlns:a16="http://schemas.microsoft.com/office/drawing/2014/main" val="80986967"/>
                  </a:ext>
                </a:extLst>
              </a:tr>
            </a:tbl>
          </a:graphicData>
        </a:graphic>
      </p:graphicFrame>
      <p:sp>
        <p:nvSpPr>
          <p:cNvPr id="10" name="TextBox 9">
            <a:extLst>
              <a:ext uri="{FF2B5EF4-FFF2-40B4-BE49-F238E27FC236}">
                <a16:creationId xmlns:a16="http://schemas.microsoft.com/office/drawing/2014/main" id="{8A1C7FFA-1FFB-7554-7B81-ECA7CA86DD12}"/>
              </a:ext>
            </a:extLst>
          </p:cNvPr>
          <p:cNvSpPr txBox="1"/>
          <p:nvPr/>
        </p:nvSpPr>
        <p:spPr>
          <a:xfrm>
            <a:off x="932328" y="5044025"/>
            <a:ext cx="10587319"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0" i="0" dirty="0">
                <a:solidFill>
                  <a:srgbClr val="000000"/>
                </a:solidFill>
                <a:effectLst/>
                <a:latin typeface="Helvetica Neue"/>
              </a:rPr>
              <a:t>Based on the scores provided, the Decision Tree_2 model has the highest score of 0.818182, followed closely by the Random Forest model with a score of 0.798701. The Logistic Regression model has a score of 0.766234, and the Decision Tree_1 model has the lowest score of 0.727273.</a:t>
            </a:r>
            <a:endParaRPr lang="en-IN" dirty="0"/>
          </a:p>
        </p:txBody>
      </p:sp>
    </p:spTree>
    <p:extLst>
      <p:ext uri="{BB962C8B-B14F-4D97-AF65-F5344CB8AC3E}">
        <p14:creationId xmlns:p14="http://schemas.microsoft.com/office/powerpoint/2010/main" val="2451448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4BFCA12-F159-9ED8-A1CE-D98D893DED68}"/>
              </a:ext>
            </a:extLst>
          </p:cNvPr>
          <p:cNvGraphicFramePr/>
          <p:nvPr>
            <p:extLst>
              <p:ext uri="{D42A27DB-BD31-4B8C-83A1-F6EECF244321}">
                <p14:modId xmlns:p14="http://schemas.microsoft.com/office/powerpoint/2010/main" val="410695062"/>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78D5E5B5-EE50-5058-9048-0F803D550FF2}"/>
              </a:ext>
            </a:extLst>
          </p:cNvPr>
          <p:cNvSpPr>
            <a:spLocks noGrp="1"/>
          </p:cNvSpPr>
          <p:nvPr>
            <p:ph idx="1"/>
          </p:nvPr>
        </p:nvSpPr>
        <p:spPr>
          <a:xfrm>
            <a:off x="838200" y="1825624"/>
            <a:ext cx="10515600" cy="4521387"/>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a:bodyPr>
          <a:lstStyle/>
          <a:p>
            <a:pPr algn="l"/>
            <a:r>
              <a:rPr lang="en-US" b="0" i="0" dirty="0">
                <a:effectLst/>
                <a:latin typeface="Söhne"/>
              </a:rPr>
              <a:t>In this project, we developed a machine learning model for diabetes prediction based on a set of relevant features. The goal was to accurately classify individuals as either diabetic or non-diabetic.</a:t>
            </a:r>
          </a:p>
          <a:p>
            <a:pPr algn="l"/>
            <a:r>
              <a:rPr lang="en-US" b="0" i="0" dirty="0">
                <a:effectLst/>
                <a:latin typeface="Söhne"/>
              </a:rPr>
              <a:t>We started by preprocessing the data, handling missing values, scaling numeric features, and encoding categorical variables as necessary. Exploratory data analysis helped us gain insights into the distribution of variables and identify potential correlations.</a:t>
            </a:r>
          </a:p>
          <a:p>
            <a:pPr algn="l"/>
            <a:r>
              <a:rPr lang="en-US" b="0" i="0" dirty="0">
                <a:effectLst/>
                <a:latin typeface="Söhne"/>
              </a:rPr>
              <a:t>We selected an appropriate classification algorithm, such as logistic regression, decision trees, random forests</a:t>
            </a:r>
            <a:r>
              <a:rPr lang="en-US" dirty="0">
                <a:latin typeface="Söhne"/>
              </a:rPr>
              <a:t> </a:t>
            </a:r>
            <a:r>
              <a:rPr lang="en-US" b="0" i="0" dirty="0">
                <a:effectLst/>
                <a:latin typeface="Söhne"/>
              </a:rPr>
              <a:t>to train our model. We fine-tuned the model's hyperparameters to optimize its performance.</a:t>
            </a:r>
          </a:p>
          <a:p>
            <a:endParaRPr lang="en-IN" dirty="0"/>
          </a:p>
        </p:txBody>
      </p:sp>
    </p:spTree>
    <p:extLst>
      <p:ext uri="{BB962C8B-B14F-4D97-AF65-F5344CB8AC3E}">
        <p14:creationId xmlns:p14="http://schemas.microsoft.com/office/powerpoint/2010/main" val="243810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78B3A71-784E-7863-77CA-84A038BC3502}"/>
              </a:ext>
            </a:extLst>
          </p:cNvPr>
          <p:cNvGraphicFramePr/>
          <p:nvPr>
            <p:extLst>
              <p:ext uri="{D42A27DB-BD31-4B8C-83A1-F6EECF244321}">
                <p14:modId xmlns:p14="http://schemas.microsoft.com/office/powerpoint/2010/main" val="3402157749"/>
              </p:ext>
            </p:extLst>
          </p:nvPr>
        </p:nvGraphicFramePr>
        <p:xfrm>
          <a:off x="838200" y="365125"/>
          <a:ext cx="10515600" cy="845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B87CBCC9-E038-2F18-D4CD-9A1086FBBA6D}"/>
              </a:ext>
            </a:extLst>
          </p:cNvPr>
          <p:cNvSpPr>
            <a:spLocks noGrp="1"/>
          </p:cNvSpPr>
          <p:nvPr>
            <p:ph idx="1"/>
          </p:nvPr>
        </p:nvSpPr>
        <p:spPr>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Ø"/>
            </a:pPr>
            <a:r>
              <a:rPr lang="en-US" b="1" i="0" dirty="0">
                <a:effectLst/>
                <a:latin typeface="Söhne"/>
              </a:rPr>
              <a:t>Machine learning </a:t>
            </a:r>
            <a:r>
              <a:rPr lang="en-US" b="0" i="0" dirty="0">
                <a:effectLst/>
                <a:latin typeface="Söhne"/>
              </a:rPr>
              <a:t>is a branch of artificial intelligence that focuses on creating computer systems capable of learning and improving from data without being explicitly programmed. It involves developing algorithms and models that can automatically analyze data, identify patterns, and make predictions or decisions based on that analysis.</a:t>
            </a:r>
          </a:p>
          <a:p>
            <a:pPr>
              <a:buFont typeface="Wingdings" panose="05000000000000000000" pitchFamily="2" charset="2"/>
              <a:buChar char="§"/>
            </a:pPr>
            <a:r>
              <a:rPr lang="en-US" b="0" i="0" dirty="0">
                <a:effectLst/>
                <a:latin typeface="Söhne"/>
              </a:rPr>
              <a:t>The core idea behind machine learning is to enable computers to learn from examples, experiences, and feedback, similar to how humans learn. Instead of providing explicit instructions, machine learning algorithms learn from data and extract meaningful insights that can be used for various tasks.</a:t>
            </a:r>
            <a:endParaRPr lang="en-IN" dirty="0"/>
          </a:p>
        </p:txBody>
      </p:sp>
    </p:spTree>
    <p:extLst>
      <p:ext uri="{BB962C8B-B14F-4D97-AF65-F5344CB8AC3E}">
        <p14:creationId xmlns:p14="http://schemas.microsoft.com/office/powerpoint/2010/main" val="4034196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F565FE-E769-E2A8-4063-1C96CFF973A4}"/>
              </a:ext>
            </a:extLst>
          </p:cNvPr>
          <p:cNvGraphicFramePr/>
          <p:nvPr>
            <p:extLst>
              <p:ext uri="{D42A27DB-BD31-4B8C-83A1-F6EECF244321}">
                <p14:modId xmlns:p14="http://schemas.microsoft.com/office/powerpoint/2010/main" val="2183803246"/>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9313DC9E-FDA5-8C1B-8AC4-FD9576B300C2}"/>
              </a:ext>
            </a:extLst>
          </p:cNvPr>
          <p:cNvSpPr>
            <a:spLocks noGrp="1"/>
          </p:cNvSpPr>
          <p:nvPr>
            <p:ph idx="1"/>
          </p:nvPr>
        </p:nvSpPr>
        <p:spPr>
          <a:xfrm>
            <a:off x="838200" y="1825625"/>
            <a:ext cx="10762129" cy="4667250"/>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92500"/>
          </a:bodyPr>
          <a:lstStyle/>
          <a:p>
            <a:pPr algn="l"/>
            <a:r>
              <a:rPr lang="en-US" b="0" i="0" dirty="0">
                <a:effectLst/>
                <a:latin typeface="Söhne"/>
              </a:rPr>
              <a:t>The developed model can have practical applications in healthcare settings, assisting healthcare professionals in early detection and intervention. It can potentially help identify individuals who need further screening or lifestyle modifications to manage their diabetes risk.</a:t>
            </a:r>
          </a:p>
          <a:p>
            <a:pPr algn="l"/>
            <a:r>
              <a:rPr lang="en-US" b="0" i="0" dirty="0">
                <a:effectLst/>
                <a:latin typeface="Söhne"/>
              </a:rPr>
              <a:t>It is important to acknowledge that this model has certain limitations. The accuracy of predictions depends on the quality and representativeness of the data used for training. Additionally, the model should be regularly updated and validated with new data to maintain its accuracy over time.</a:t>
            </a:r>
          </a:p>
          <a:p>
            <a:pPr algn="l"/>
            <a:r>
              <a:rPr lang="en-US" b="0" i="0" dirty="0">
                <a:effectLst/>
                <a:latin typeface="Söhne"/>
              </a:rPr>
              <a:t>Overall, this diabetes prediction project showcases the potential of machine learning in assisting healthcare professionals and empowering individuals to proactively manage their health.</a:t>
            </a:r>
          </a:p>
        </p:txBody>
      </p:sp>
    </p:spTree>
    <p:extLst>
      <p:ext uri="{BB962C8B-B14F-4D97-AF65-F5344CB8AC3E}">
        <p14:creationId xmlns:p14="http://schemas.microsoft.com/office/powerpoint/2010/main" val="1190196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F157CB6-06C6-D32A-7C99-7A4CE285EC82}"/>
              </a:ext>
            </a:extLst>
          </p:cNvPr>
          <p:cNvGraphicFramePr/>
          <p:nvPr>
            <p:extLst>
              <p:ext uri="{D42A27DB-BD31-4B8C-83A1-F6EECF244321}">
                <p14:modId xmlns:p14="http://schemas.microsoft.com/office/powerpoint/2010/main" val="2173403971"/>
              </p:ext>
            </p:extLst>
          </p:nvPr>
        </p:nvGraphicFramePr>
        <p:xfrm>
          <a:off x="4363570" y="2020325"/>
          <a:ext cx="4126005" cy="2444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900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75E6711-6C99-1A41-95CC-F8924B0A781A}"/>
              </a:ext>
            </a:extLst>
          </p:cNvPr>
          <p:cNvGraphicFramePr/>
          <p:nvPr>
            <p:extLst>
              <p:ext uri="{D42A27DB-BD31-4B8C-83A1-F6EECF244321}">
                <p14:modId xmlns:p14="http://schemas.microsoft.com/office/powerpoint/2010/main" val="2666892495"/>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2FB13EA9-725B-3FAC-5162-12EDFAB53A47}"/>
              </a:ext>
            </a:extLst>
          </p:cNvPr>
          <p:cNvSpPr>
            <a:spLocks noGrp="1"/>
          </p:cNvSpPr>
          <p:nvPr>
            <p:ph idx="1"/>
          </p:nvPr>
        </p:nvSpPr>
        <p:spPr>
          <a:xfrm>
            <a:off x="838200" y="1825624"/>
            <a:ext cx="10515600" cy="4835151"/>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85000" lnSpcReduction="10000"/>
          </a:bodyPr>
          <a:lstStyle/>
          <a:p>
            <a:pPr algn="l">
              <a:buFont typeface="Wingdings" panose="05000000000000000000" pitchFamily="2" charset="2"/>
              <a:buChar char="Ø"/>
            </a:pPr>
            <a:r>
              <a:rPr lang="en-US" b="1" i="0" dirty="0">
                <a:effectLst/>
                <a:latin typeface="Söhne"/>
              </a:rPr>
              <a:t>Supervised learning</a:t>
            </a:r>
            <a:r>
              <a:rPr lang="en-US" b="0" i="0" dirty="0">
                <a:effectLst/>
                <a:latin typeface="Söhne"/>
              </a:rPr>
              <a:t>: In supervised learning, the algorithm is trained on labeled data, where each data instance is associated with a specific target or output. The algorithm learns to map the input data to the correct output by generalizing from the labeled examples. This type of learning is used for tasks such as classification (assigning labels to data) and regression (predicting continuous values).</a:t>
            </a:r>
          </a:p>
          <a:p>
            <a:pPr algn="l">
              <a:buFont typeface="Wingdings" panose="05000000000000000000" pitchFamily="2" charset="2"/>
              <a:buChar char="Ø"/>
            </a:pPr>
            <a:r>
              <a:rPr lang="en-US" b="1" i="0" dirty="0">
                <a:effectLst/>
                <a:latin typeface="Söhne"/>
              </a:rPr>
              <a:t>Unsupervised learning</a:t>
            </a:r>
            <a:r>
              <a:rPr lang="en-US" b="0" i="0" dirty="0">
                <a:effectLst/>
                <a:latin typeface="Söhne"/>
              </a:rPr>
              <a:t>: Unsupervised learning involves training algorithms on unlabeled data, where the goal is to discover underlying patterns or structures in the data. These algorithms learn to group similar data points together, identify anomalies, or reduce the dimensionality of the data. Unsupervised learning is commonly used for tasks like clustering and dimensionality reduction.</a:t>
            </a:r>
          </a:p>
          <a:p>
            <a:pPr algn="l">
              <a:buFont typeface="Wingdings" panose="05000000000000000000" pitchFamily="2" charset="2"/>
              <a:buChar char="Ø"/>
            </a:pPr>
            <a:r>
              <a:rPr lang="en-US" b="1" i="0" dirty="0">
                <a:effectLst/>
                <a:latin typeface="Söhne"/>
              </a:rPr>
              <a:t>Reinforcement learning</a:t>
            </a:r>
            <a:r>
              <a:rPr lang="en-US" b="0" i="0" dirty="0">
                <a:effectLst/>
                <a:latin typeface="Söhne"/>
              </a:rPr>
              <a:t>: Reinforcement learning involves an agent learning to interact with an environment and make decisions based on feedback or rewards. The agent learns through trial and error, exploring different actions and observing the consequences. It aims to maximize cumulative rewards over time and is often used in applications like game playing, robotics, and autonomous systems.</a:t>
            </a:r>
          </a:p>
          <a:p>
            <a:endParaRPr lang="en-IN" dirty="0"/>
          </a:p>
        </p:txBody>
      </p:sp>
    </p:spTree>
    <p:extLst>
      <p:ext uri="{BB962C8B-B14F-4D97-AF65-F5344CB8AC3E}">
        <p14:creationId xmlns:p14="http://schemas.microsoft.com/office/powerpoint/2010/main" val="224213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8543C06-2B6D-C10C-693F-1DA087F4204C}"/>
              </a:ext>
            </a:extLst>
          </p:cNvPr>
          <p:cNvGraphicFramePr/>
          <p:nvPr>
            <p:extLst>
              <p:ext uri="{D42A27DB-BD31-4B8C-83A1-F6EECF244321}">
                <p14:modId xmlns:p14="http://schemas.microsoft.com/office/powerpoint/2010/main" val="2721810482"/>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0D93C23-C79D-B9E8-E7BD-578EA23C1EDD}"/>
              </a:ext>
            </a:extLst>
          </p:cNvPr>
          <p:cNvSpPr>
            <a:spLocks noGrp="1"/>
          </p:cNvSpPr>
          <p:nvPr>
            <p:ph idx="1"/>
          </p:nvPr>
        </p:nvSpPr>
        <p:spPr>
          <a:xfrm>
            <a:off x="838200" y="1825625"/>
            <a:ext cx="10515600" cy="4763434"/>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en-US" b="1" i="0" dirty="0">
                <a:effectLst/>
                <a:latin typeface="Söhne"/>
              </a:rPr>
              <a:t>Define the problem</a:t>
            </a:r>
            <a:r>
              <a:rPr lang="en-US" b="0" i="0" dirty="0">
                <a:effectLst/>
                <a:latin typeface="Söhne"/>
              </a:rPr>
              <a:t>: Clearly articulate the problem you want to solve or the goal you want to achieve with machine learning. This involves understanding the problem domain, identifying the relevant data, and defining the desired output or prediction.</a:t>
            </a:r>
          </a:p>
          <a:p>
            <a:r>
              <a:rPr lang="en-US" b="1" i="0" dirty="0">
                <a:effectLst/>
                <a:latin typeface="Söhne"/>
              </a:rPr>
              <a:t>Data collection</a:t>
            </a:r>
            <a:r>
              <a:rPr lang="en-US" b="0" i="0" dirty="0">
                <a:effectLst/>
                <a:latin typeface="Söhne"/>
              </a:rPr>
              <a:t>: Gather the necessary data that will be used to train and evaluate the machine learning model. The data should be representative of the problem and include both input features (attributes) and the corresponding target or output values (labels).</a:t>
            </a:r>
          </a:p>
          <a:p>
            <a:r>
              <a:rPr lang="en-US" b="1" i="0" dirty="0">
                <a:effectLst/>
                <a:latin typeface="Söhne"/>
              </a:rPr>
              <a:t>Data preprocessing</a:t>
            </a:r>
            <a:r>
              <a:rPr lang="en-US" b="0" i="0" dirty="0">
                <a:effectLst/>
                <a:latin typeface="Söhne"/>
              </a:rPr>
              <a:t>: Clean, preprocess, and transform the collected data to ensure its quality and compatibility with the machine learning algorithms. This step may involve handling missing values, removing outliers, scaling features, and encoding categorical variables.</a:t>
            </a:r>
          </a:p>
          <a:p>
            <a:r>
              <a:rPr lang="en-US" b="1" i="0" dirty="0">
                <a:effectLst/>
                <a:latin typeface="Söhne"/>
              </a:rPr>
              <a:t>Feature engineering</a:t>
            </a:r>
            <a:r>
              <a:rPr lang="en-US" b="0" i="0" dirty="0">
                <a:effectLst/>
                <a:latin typeface="Söhne"/>
              </a:rPr>
              <a:t>: Select or create meaningful features from the available data that can effectively represent the problem. Feature engineering can involve techniques such as feature selection, dimensionality reduction, or creating new features based on domain knowledge.</a:t>
            </a:r>
          </a:p>
          <a:p>
            <a:pPr marL="0" indent="0">
              <a:buNone/>
            </a:pPr>
            <a:endParaRPr lang="en-IN" dirty="0"/>
          </a:p>
        </p:txBody>
      </p:sp>
    </p:spTree>
    <p:extLst>
      <p:ext uri="{BB962C8B-B14F-4D97-AF65-F5344CB8AC3E}">
        <p14:creationId xmlns:p14="http://schemas.microsoft.com/office/powerpoint/2010/main" val="423650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7E8DF9C-0BE0-0F66-0737-A34CD3ADBF12}"/>
              </a:ext>
            </a:extLst>
          </p:cNvPr>
          <p:cNvGraphicFramePr/>
          <p:nvPr>
            <p:extLst>
              <p:ext uri="{D42A27DB-BD31-4B8C-83A1-F6EECF244321}">
                <p14:modId xmlns:p14="http://schemas.microsoft.com/office/powerpoint/2010/main" val="853590134"/>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DD7E84F-B611-0F2D-0A9B-40AC07777834}"/>
              </a:ext>
            </a:extLst>
          </p:cNvPr>
          <p:cNvSpPr>
            <a:spLocks noGrp="1"/>
          </p:cNvSpPr>
          <p:nvPr>
            <p:ph idx="1"/>
          </p:nvPr>
        </p:nvSpPr>
        <p:spPr>
          <a:xfrm>
            <a:off x="838200" y="1825624"/>
            <a:ext cx="10260106" cy="4933763"/>
          </a:xfrm>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US" b="1" i="0" dirty="0">
                <a:effectLst/>
                <a:latin typeface="Söhne"/>
              </a:rPr>
              <a:t>Model selection</a:t>
            </a:r>
            <a:r>
              <a:rPr lang="en-US" b="0" i="0" dirty="0">
                <a:effectLst/>
                <a:latin typeface="Söhne"/>
              </a:rPr>
              <a:t>: Choose an appropriate machine learning algorithm or model that matches the problem type and the available data. The choice of model depends on factors like the nature of the problem (e.g., classification, regression), the complexity of the data, and the desired performance metrics.</a:t>
            </a:r>
          </a:p>
          <a:p>
            <a:r>
              <a:rPr lang="en-US" b="1" i="0" dirty="0">
                <a:effectLst/>
                <a:latin typeface="Söhne"/>
              </a:rPr>
              <a:t>Model training</a:t>
            </a:r>
            <a:r>
              <a:rPr lang="en-US" b="0" i="0" dirty="0">
                <a:effectLst/>
                <a:latin typeface="Söhne"/>
              </a:rPr>
              <a:t>: Train the selected model using the preprocessed data. During training, the model adjusts its internal parameters based on the input data to minimize the prediction errors or optimize an objective function. This step involves an iterative process of feeding the data to the model and updating its parameters.</a:t>
            </a:r>
          </a:p>
          <a:p>
            <a:r>
              <a:rPr lang="en-US" b="1" i="0" dirty="0">
                <a:effectLst/>
                <a:latin typeface="Söhne"/>
              </a:rPr>
              <a:t>Model evaluation</a:t>
            </a:r>
            <a:r>
              <a:rPr lang="en-US" b="0" i="0" dirty="0">
                <a:effectLst/>
                <a:latin typeface="Söhne"/>
              </a:rPr>
              <a:t>: Assess the performance of the trained model using evaluation metrics and validation techniques. This step involves splitting the data into training and testing sets or using cross-validation methods to evaluate the model's ability to generalize to new, unseen data.</a:t>
            </a:r>
          </a:p>
          <a:p>
            <a:r>
              <a:rPr lang="en-US" b="1" i="0" dirty="0">
                <a:effectLst/>
                <a:latin typeface="Söhne"/>
              </a:rPr>
              <a:t>Model optimization</a:t>
            </a:r>
            <a:r>
              <a:rPr lang="en-US" b="0" i="0" dirty="0">
                <a:effectLst/>
                <a:latin typeface="Söhne"/>
              </a:rPr>
              <a:t>: Fine-tune and optimize the model to improve its performance. This can involve adjusting hyperparameters (settings that influence the learning process) or applying techniques like regularization to prevent overfitting.</a:t>
            </a:r>
          </a:p>
          <a:p>
            <a:r>
              <a:rPr lang="en-US" b="1" i="0" dirty="0">
                <a:effectLst/>
                <a:latin typeface="Söhne"/>
              </a:rPr>
              <a:t>Model deployment</a:t>
            </a:r>
            <a:r>
              <a:rPr lang="en-US" b="0" i="0" dirty="0">
                <a:effectLst/>
                <a:latin typeface="Söhne"/>
              </a:rPr>
              <a:t>: Once the model is trained and validated, it can be deployed in a production environment to make predictions or decisions on new, real-world data. This may involve integrating the model into a larger software system or creating an API for interaction.</a:t>
            </a:r>
          </a:p>
        </p:txBody>
      </p:sp>
    </p:spTree>
    <p:extLst>
      <p:ext uri="{BB962C8B-B14F-4D97-AF65-F5344CB8AC3E}">
        <p14:creationId xmlns:p14="http://schemas.microsoft.com/office/powerpoint/2010/main" val="415235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FA2FA3B-3A6A-2926-142B-279404610AF2}"/>
              </a:ext>
            </a:extLst>
          </p:cNvPr>
          <p:cNvGraphicFramePr/>
          <p:nvPr>
            <p:extLst>
              <p:ext uri="{D42A27DB-BD31-4B8C-83A1-F6EECF244321}">
                <p14:modId xmlns:p14="http://schemas.microsoft.com/office/powerpoint/2010/main" val="2710597999"/>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3C255B9-29AC-7D63-F2C1-2ED0EC748DE1}"/>
              </a:ext>
            </a:extLst>
          </p:cNvPr>
          <p:cNvSpPr>
            <a:spLocks noGrp="1"/>
          </p:cNvSpPr>
          <p:nvPr>
            <p:ph idx="1"/>
          </p:nvPr>
        </p:nvSpPr>
        <p:spPr>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lstStyle/>
          <a:p>
            <a:r>
              <a:rPr lang="en-IN" b="1" i="0" dirty="0">
                <a:effectLst/>
                <a:latin typeface="Söhne"/>
              </a:rPr>
              <a:t>Healthcare</a:t>
            </a:r>
            <a:r>
              <a:rPr lang="en-IN" b="0" i="0" dirty="0">
                <a:effectLst/>
                <a:latin typeface="Söhne"/>
              </a:rPr>
              <a:t>: Disease diagnosis(</a:t>
            </a:r>
            <a:r>
              <a:rPr lang="en-IN" b="0" i="0" dirty="0">
                <a:solidFill>
                  <a:schemeClr val="accent1"/>
                </a:solidFill>
                <a:effectLst/>
                <a:latin typeface="Söhne"/>
              </a:rPr>
              <a:t>diabetes prediction</a:t>
            </a:r>
            <a:r>
              <a:rPr lang="en-IN" b="0" i="0" dirty="0">
                <a:effectLst/>
                <a:latin typeface="Söhne"/>
              </a:rPr>
              <a:t>), Personalized medicine, Drug discovery</a:t>
            </a:r>
          </a:p>
          <a:p>
            <a:r>
              <a:rPr lang="en-IN" b="1" i="0" dirty="0">
                <a:effectLst/>
                <a:latin typeface="Söhne"/>
              </a:rPr>
              <a:t>Finance</a:t>
            </a:r>
            <a:r>
              <a:rPr lang="en-IN" b="0" i="0" dirty="0">
                <a:effectLst/>
                <a:latin typeface="Söhne"/>
              </a:rPr>
              <a:t>: Credit scoring, Algorithmic trading, Fraud detection</a:t>
            </a:r>
            <a:endParaRPr lang="en-IN" dirty="0">
              <a:latin typeface="Söhne"/>
            </a:endParaRPr>
          </a:p>
          <a:p>
            <a:r>
              <a:rPr lang="en-IN" b="1" i="0" dirty="0">
                <a:effectLst/>
                <a:latin typeface="Söhne"/>
              </a:rPr>
              <a:t>Transportation</a:t>
            </a:r>
            <a:r>
              <a:rPr lang="en-IN" b="0" i="0" dirty="0">
                <a:effectLst/>
                <a:latin typeface="Söhne"/>
              </a:rPr>
              <a:t>: Autonomous vehicles, Traffic prediction</a:t>
            </a:r>
          </a:p>
          <a:p>
            <a:r>
              <a:rPr lang="en-IN" b="1" i="0" dirty="0">
                <a:effectLst/>
                <a:latin typeface="Söhne"/>
              </a:rPr>
              <a:t>Retail and E-commerce</a:t>
            </a:r>
            <a:r>
              <a:rPr lang="en-IN" b="0" i="0" dirty="0">
                <a:effectLst/>
                <a:latin typeface="Söhne"/>
              </a:rPr>
              <a:t>: Customer segmentation, Demand forecasting</a:t>
            </a:r>
            <a:endParaRPr lang="en-IN" dirty="0">
              <a:latin typeface="Söhne"/>
            </a:endParaRPr>
          </a:p>
          <a:p>
            <a:r>
              <a:rPr lang="en-IN" b="1" i="0" dirty="0">
                <a:effectLst/>
                <a:latin typeface="Söhne"/>
              </a:rPr>
              <a:t>Energy</a:t>
            </a:r>
            <a:r>
              <a:rPr lang="en-IN" b="0" i="0" dirty="0">
                <a:effectLst/>
                <a:latin typeface="Söhne"/>
              </a:rPr>
              <a:t>: Energy consumption optimization, Renewable energy forecasting</a:t>
            </a:r>
            <a:endParaRPr lang="en-IN" dirty="0"/>
          </a:p>
        </p:txBody>
      </p:sp>
    </p:spTree>
    <p:extLst>
      <p:ext uri="{BB962C8B-B14F-4D97-AF65-F5344CB8AC3E}">
        <p14:creationId xmlns:p14="http://schemas.microsoft.com/office/powerpoint/2010/main" val="2014669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7588C7E-7A7B-E6AE-2873-27369807AA69}"/>
              </a:ext>
            </a:extLst>
          </p:cNvPr>
          <p:cNvGraphicFramePr/>
          <p:nvPr>
            <p:extLst>
              <p:ext uri="{D42A27DB-BD31-4B8C-83A1-F6EECF244321}">
                <p14:modId xmlns:p14="http://schemas.microsoft.com/office/powerpoint/2010/main" val="1138811979"/>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23A794B9-33E5-1BFE-EFB3-18C3B639B4C9}"/>
              </a:ext>
            </a:extLst>
          </p:cNvPr>
          <p:cNvSpPr>
            <a:spLocks noGrp="1"/>
          </p:cNvSpPr>
          <p:nvPr>
            <p:ph idx="1"/>
          </p:nvPr>
        </p:nvSpPr>
        <p:spPr>
          <a:ln>
            <a:noFill/>
          </a:ln>
          <a:effectLst>
            <a:outerShdw blurRad="508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buFont typeface="Wingdings" panose="05000000000000000000" pitchFamily="2" charset="2"/>
              <a:buChar char="Ø"/>
            </a:pPr>
            <a:r>
              <a:rPr lang="en-US" b="1" i="0" dirty="0">
                <a:effectLst/>
                <a:latin typeface="Söhne"/>
              </a:rPr>
              <a:t>Supervised machine learning</a:t>
            </a:r>
            <a:r>
              <a:rPr lang="en-US" b="0" i="0" dirty="0">
                <a:effectLst/>
                <a:latin typeface="Söhne"/>
              </a:rPr>
              <a:t> is a type of machine learning where a model is trained using labeled data. In supervised learning, the algorithm learns from a given dataset that contains input features (also called independent variables) and corresponding output labels (also called dependent variables). The goal is to build a model that can make predictions or classifications on unseen or future data based on patterns learned from the labeled examples.</a:t>
            </a:r>
          </a:p>
          <a:p>
            <a:pPr>
              <a:buFont typeface="Wingdings" panose="05000000000000000000" pitchFamily="2" charset="2"/>
              <a:buChar char="§"/>
            </a:pPr>
            <a:r>
              <a:rPr lang="en-US" b="0" i="0" dirty="0">
                <a:effectLst/>
                <a:latin typeface="Söhne"/>
              </a:rPr>
              <a:t>Supervised learning is widely used in various applications, including spam detection, sentiment analysis, image recognition, fraud detection, and many others. By providing labeled data, supervised learning algorithms can be trained to learn from past examples and generalize their knowledge to make accurate predictions on new, unseen data.</a:t>
            </a:r>
            <a:endParaRPr lang="en-IN" dirty="0"/>
          </a:p>
        </p:txBody>
      </p:sp>
    </p:spTree>
    <p:extLst>
      <p:ext uri="{BB962C8B-B14F-4D97-AF65-F5344CB8AC3E}">
        <p14:creationId xmlns:p14="http://schemas.microsoft.com/office/powerpoint/2010/main" val="279622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65673A5-25E6-4DB0-3281-DD4A51F9B181}"/>
              </a:ext>
            </a:extLst>
          </p:cNvPr>
          <p:cNvGraphicFramePr/>
          <p:nvPr>
            <p:extLst>
              <p:ext uri="{D42A27DB-BD31-4B8C-83A1-F6EECF244321}">
                <p14:modId xmlns:p14="http://schemas.microsoft.com/office/powerpoint/2010/main" val="282842859"/>
              </p:ext>
            </p:extLst>
          </p:nvPr>
        </p:nvGraphicFramePr>
        <p:xfrm>
          <a:off x="838200" y="365125"/>
          <a:ext cx="10515600" cy="907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A5812509-FB15-7298-81B7-4F5BAD415398}"/>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726075" y="1550988"/>
            <a:ext cx="8739849" cy="4625975"/>
          </a:xfrm>
        </p:spPr>
      </p:pic>
      <p:sp>
        <p:nvSpPr>
          <p:cNvPr id="10" name="TextBox 9">
            <a:extLst>
              <a:ext uri="{FF2B5EF4-FFF2-40B4-BE49-F238E27FC236}">
                <a16:creationId xmlns:a16="http://schemas.microsoft.com/office/drawing/2014/main" id="{99BF76BF-2374-906F-BB75-40D78C99C5BD}"/>
              </a:ext>
            </a:extLst>
          </p:cNvPr>
          <p:cNvSpPr txBox="1"/>
          <p:nvPr/>
        </p:nvSpPr>
        <p:spPr>
          <a:xfrm>
            <a:off x="4128655" y="6308209"/>
            <a:ext cx="6096000" cy="369332"/>
          </a:xfrm>
          <a:prstGeom prst="rect">
            <a:avLst/>
          </a:prstGeom>
          <a:noFill/>
        </p:spPr>
        <p:txBody>
          <a:bodyPr wrap="square">
            <a:spAutoFit/>
          </a:bodyPr>
          <a:lstStyle/>
          <a:p>
            <a:r>
              <a:rPr lang="en-IN" b="1" i="0" u="sng" dirty="0">
                <a:effectLst/>
                <a:latin typeface="Roboto" panose="02000000000000000000" pitchFamily="2" charset="0"/>
              </a:rPr>
              <a:t>Architecture of Supervised Learning</a:t>
            </a:r>
            <a:endParaRPr lang="en-IN" b="1" u="sng" dirty="0"/>
          </a:p>
        </p:txBody>
      </p:sp>
    </p:spTree>
    <p:extLst>
      <p:ext uri="{BB962C8B-B14F-4D97-AF65-F5344CB8AC3E}">
        <p14:creationId xmlns:p14="http://schemas.microsoft.com/office/powerpoint/2010/main" val="4150647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3240</Words>
  <Application>Microsoft Office PowerPoint</Application>
  <PresentationFormat>Widescreen</PresentationFormat>
  <Paragraphs>195</Paragraphs>
  <Slides>31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Calibri Light</vt:lpstr>
      <vt:lpstr>Cambria Math</vt:lpstr>
      <vt:lpstr>Helvetica Neue</vt:lpstr>
      <vt:lpstr>Lato</vt:lpstr>
      <vt:lpstr>Roboto</vt:lpstr>
      <vt:lpstr>Söhne</vt:lpstr>
      <vt:lpstr>source-serif-pro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achhotu777@gmail.com</dc:creator>
  <cp:lastModifiedBy>achhotu777@gmail.com</cp:lastModifiedBy>
  <cp:revision>6</cp:revision>
  <dcterms:created xsi:type="dcterms:W3CDTF">2023-04-27T10:22:09Z</dcterms:created>
  <dcterms:modified xsi:type="dcterms:W3CDTF">2023-05-02T01:28:40Z</dcterms:modified>
</cp:coreProperties>
</file>