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Restaurant recommender system is a machine learning model, developed to demonstrate as a capstone project to IBM through </a:t>
            </a:r>
            <a:r>
              <a:rPr lang="en-US" dirty="0" err="1"/>
              <a:t>coursera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RESTAURANT RECOMMENDER SYSTEM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Recommender System</a:t>
            </a:r>
          </a:p>
          <a:p>
            <a:pPr lvl="0"/>
            <a:r>
              <a:rPr lang="en-US" dirty="0"/>
              <a:t>Machine learning</a:t>
            </a:r>
          </a:p>
          <a:p>
            <a:pPr lvl="0"/>
            <a:r>
              <a:rPr lang="en-US" dirty="0"/>
              <a:t>Exploratory analysis</a:t>
            </a:r>
          </a:p>
          <a:p>
            <a:pPr lvl="0"/>
            <a:r>
              <a:rPr lang="en-US" dirty="0"/>
              <a:t>Inferential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5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1" y="204396"/>
            <a:ext cx="4490771" cy="53196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07" y="204396"/>
            <a:ext cx="5032112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1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374353"/>
            <a:ext cx="871659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" y="153688"/>
            <a:ext cx="10317015" cy="2148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7" y="2528047"/>
            <a:ext cx="11450648" cy="31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95" y="1731982"/>
            <a:ext cx="8497486" cy="16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1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Thank you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					Ashish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4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</TotalTime>
  <Words>51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Gallery</vt:lpstr>
      <vt:lpstr>RESTAURANT RECOMMENDER SYSTEM</vt:lpstr>
      <vt:lpstr>Methodology</vt:lpstr>
      <vt:lpstr>PowerPoint Presentation</vt:lpstr>
      <vt:lpstr>PowerPoint Presentation</vt:lpstr>
      <vt:lpstr>PowerPoint Presentation</vt:lpstr>
      <vt:lpstr>PowerPoint Presentation</vt:lpstr>
      <vt:lpstr>      Thank you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</dc:title>
  <dc:creator>Kumar, Ashish</dc:creator>
  <cp:lastModifiedBy>Kumar, Ashish</cp:lastModifiedBy>
  <cp:revision>2</cp:revision>
  <dcterms:created xsi:type="dcterms:W3CDTF">2020-07-25T21:46:58Z</dcterms:created>
  <dcterms:modified xsi:type="dcterms:W3CDTF">2020-07-25T21:56:29Z</dcterms:modified>
</cp:coreProperties>
</file>