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6"/>
    <p:restoredTop sz="94694"/>
  </p:normalViewPr>
  <p:slideViewPr>
    <p:cSldViewPr snapToGrid="0">
      <p:cViewPr varScale="1">
        <p:scale>
          <a:sx n="121" d="100"/>
          <a:sy n="121" d="100"/>
        </p:scale>
        <p:origin x="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4F891B-84E3-5243-9E82-73AABDF36793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C61B57-06B0-654F-90DD-A65D71268831}">
      <dgm:prSet phldrT="[Text]"/>
      <dgm:spPr/>
      <dgm:t>
        <a:bodyPr/>
        <a:lstStyle/>
        <a:p>
          <a:r>
            <a:rPr lang="en-US" dirty="0"/>
            <a:t>X_2</a:t>
          </a:r>
        </a:p>
      </dgm:t>
    </dgm:pt>
    <dgm:pt modelId="{D26C3E00-1900-3142-A814-5EC15F7F7611}" type="parTrans" cxnId="{91883BFC-13F7-7343-9A1B-4891F82FCE8F}">
      <dgm:prSet/>
      <dgm:spPr/>
      <dgm:t>
        <a:bodyPr/>
        <a:lstStyle/>
        <a:p>
          <a:endParaRPr lang="en-US"/>
        </a:p>
      </dgm:t>
    </dgm:pt>
    <dgm:pt modelId="{26F8DB3D-B159-3C42-881A-5536A922124B}" type="sibTrans" cxnId="{91883BFC-13F7-7343-9A1B-4891F82FCE8F}">
      <dgm:prSet/>
      <dgm:spPr/>
      <dgm:t>
        <a:bodyPr/>
        <a:lstStyle/>
        <a:p>
          <a:endParaRPr lang="en-US"/>
        </a:p>
      </dgm:t>
    </dgm:pt>
    <dgm:pt modelId="{69F0E325-2766-5441-8207-6A7EDAEB4936}">
      <dgm:prSet phldrT="[Text]"/>
      <dgm:spPr/>
      <dgm:t>
        <a:bodyPr/>
        <a:lstStyle/>
        <a:p>
          <a:r>
            <a:rPr lang="en-US" dirty="0"/>
            <a:t>X_2</a:t>
          </a:r>
        </a:p>
      </dgm:t>
    </dgm:pt>
    <dgm:pt modelId="{258C4023-BDF8-2A44-8884-718DA0806CB5}" type="parTrans" cxnId="{067BC454-B4DC-3841-B1F1-D8505B38956A}">
      <dgm:prSet/>
      <dgm:spPr/>
      <dgm:t>
        <a:bodyPr/>
        <a:lstStyle/>
        <a:p>
          <a:endParaRPr lang="en-US"/>
        </a:p>
      </dgm:t>
    </dgm:pt>
    <dgm:pt modelId="{7C2A795C-468A-2343-8F0D-6AE707C3E3A1}" type="sibTrans" cxnId="{067BC454-B4DC-3841-B1F1-D8505B38956A}">
      <dgm:prSet/>
      <dgm:spPr/>
      <dgm:t>
        <a:bodyPr/>
        <a:lstStyle/>
        <a:p>
          <a:endParaRPr lang="en-US"/>
        </a:p>
      </dgm:t>
    </dgm:pt>
    <dgm:pt modelId="{976D9CA4-D49C-3843-AEF4-DEBA7885D6A7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9D4FC8A4-02A2-8C4A-9F97-BD191F87F5D0}" type="parTrans" cxnId="{4CD87045-A6A5-6C4A-8354-839BEB2DBF4A}">
      <dgm:prSet/>
      <dgm:spPr/>
      <dgm:t>
        <a:bodyPr/>
        <a:lstStyle/>
        <a:p>
          <a:endParaRPr lang="en-US"/>
        </a:p>
      </dgm:t>
    </dgm:pt>
    <dgm:pt modelId="{00ECC449-E3DF-6246-BB23-1404F4CB70F0}" type="sibTrans" cxnId="{4CD87045-A6A5-6C4A-8354-839BEB2DBF4A}">
      <dgm:prSet/>
      <dgm:spPr/>
      <dgm:t>
        <a:bodyPr/>
        <a:lstStyle/>
        <a:p>
          <a:endParaRPr lang="en-US"/>
        </a:p>
      </dgm:t>
    </dgm:pt>
    <dgm:pt modelId="{AD0C9C65-2ADA-4345-AA19-CBD8154BE13A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264A4F52-B8AB-724D-B6BD-01B5E2D6B7B7}" type="parTrans" cxnId="{FC611149-6B69-4C42-A39E-F68D7B41A1D0}">
      <dgm:prSet/>
      <dgm:spPr/>
      <dgm:t>
        <a:bodyPr/>
        <a:lstStyle/>
        <a:p>
          <a:endParaRPr lang="en-US"/>
        </a:p>
      </dgm:t>
    </dgm:pt>
    <dgm:pt modelId="{991EDE2F-B94E-9D4F-BEC3-6C269D0E38E6}" type="sibTrans" cxnId="{FC611149-6B69-4C42-A39E-F68D7B41A1D0}">
      <dgm:prSet/>
      <dgm:spPr/>
      <dgm:t>
        <a:bodyPr/>
        <a:lstStyle/>
        <a:p>
          <a:endParaRPr lang="en-US"/>
        </a:p>
      </dgm:t>
    </dgm:pt>
    <dgm:pt modelId="{D1CE1E87-E078-174B-BA57-3938B6A9BBD9}">
      <dgm:prSet phldrT="[Text]"/>
      <dgm:spPr/>
      <dgm:t>
        <a:bodyPr/>
        <a:lstStyle/>
        <a:p>
          <a:r>
            <a:rPr lang="en-US" dirty="0"/>
            <a:t>X_4</a:t>
          </a:r>
        </a:p>
      </dgm:t>
    </dgm:pt>
    <dgm:pt modelId="{CE75B173-09D3-B046-8561-669EB20163ED}" type="parTrans" cxnId="{01E79CEF-7F38-1D47-907B-4CE97A6BA394}">
      <dgm:prSet/>
      <dgm:spPr/>
      <dgm:t>
        <a:bodyPr/>
        <a:lstStyle/>
        <a:p>
          <a:endParaRPr lang="en-US"/>
        </a:p>
      </dgm:t>
    </dgm:pt>
    <dgm:pt modelId="{B935F001-076C-D541-94E8-4DD20B4441B1}" type="sibTrans" cxnId="{01E79CEF-7F38-1D47-907B-4CE97A6BA394}">
      <dgm:prSet/>
      <dgm:spPr/>
      <dgm:t>
        <a:bodyPr/>
        <a:lstStyle/>
        <a:p>
          <a:endParaRPr lang="en-US"/>
        </a:p>
      </dgm:t>
    </dgm:pt>
    <dgm:pt modelId="{E94103F3-5620-F547-A1B9-8292BED244FE}">
      <dgm:prSet phldrT="[Text]"/>
      <dgm:spPr/>
      <dgm:t>
        <a:bodyPr/>
        <a:lstStyle/>
        <a:p>
          <a:endParaRPr lang="en-US" dirty="0"/>
        </a:p>
      </dgm:t>
    </dgm:pt>
    <dgm:pt modelId="{B3440FDB-C3C4-9F40-A808-0027D806551B}" type="parTrans" cxnId="{AC964DA3-AF97-7242-B535-403927180AB6}">
      <dgm:prSet/>
      <dgm:spPr/>
      <dgm:t>
        <a:bodyPr/>
        <a:lstStyle/>
        <a:p>
          <a:endParaRPr lang="en-US"/>
        </a:p>
      </dgm:t>
    </dgm:pt>
    <dgm:pt modelId="{FA457FC7-13C4-1B42-A94D-D3093872A450}" type="sibTrans" cxnId="{AC964DA3-AF97-7242-B535-403927180AB6}">
      <dgm:prSet/>
      <dgm:spPr/>
      <dgm:t>
        <a:bodyPr/>
        <a:lstStyle/>
        <a:p>
          <a:endParaRPr lang="en-US"/>
        </a:p>
      </dgm:t>
    </dgm:pt>
    <dgm:pt modelId="{47629DB2-101D-8E4B-A01F-B2F49C362CB4}">
      <dgm:prSet/>
      <dgm:spPr/>
      <dgm:t>
        <a:bodyPr/>
        <a:lstStyle/>
        <a:p>
          <a:r>
            <a:rPr lang="en-US" dirty="0"/>
            <a:t>X_1</a:t>
          </a:r>
        </a:p>
      </dgm:t>
    </dgm:pt>
    <dgm:pt modelId="{F6D924D3-B9FD-B04E-B1E3-F3A43AE45E3A}" type="parTrans" cxnId="{48C91531-10BF-454B-9AF1-5A0E420CE485}">
      <dgm:prSet/>
      <dgm:spPr/>
      <dgm:t>
        <a:bodyPr/>
        <a:lstStyle/>
        <a:p>
          <a:endParaRPr lang="en-US"/>
        </a:p>
      </dgm:t>
    </dgm:pt>
    <dgm:pt modelId="{FCA97D0D-A28C-AC45-8B30-734383DEBDCC}" type="sibTrans" cxnId="{48C91531-10BF-454B-9AF1-5A0E420CE485}">
      <dgm:prSet/>
      <dgm:spPr/>
      <dgm:t>
        <a:bodyPr/>
        <a:lstStyle/>
        <a:p>
          <a:endParaRPr lang="en-US"/>
        </a:p>
      </dgm:t>
    </dgm:pt>
    <dgm:pt modelId="{D35D5F54-37B5-FA44-A4B4-6156F9CB39A7}">
      <dgm:prSet/>
      <dgm:spPr/>
      <dgm:t>
        <a:bodyPr/>
        <a:lstStyle/>
        <a:p>
          <a:endParaRPr lang="en-US"/>
        </a:p>
      </dgm:t>
    </dgm:pt>
    <dgm:pt modelId="{FEEB8A0B-99A7-4D4B-9CB2-365D3F9A85EE}" type="parTrans" cxnId="{9F57308A-9B07-7441-98F9-555657DE41A6}">
      <dgm:prSet/>
      <dgm:spPr/>
      <dgm:t>
        <a:bodyPr/>
        <a:lstStyle/>
        <a:p>
          <a:endParaRPr lang="en-US"/>
        </a:p>
      </dgm:t>
    </dgm:pt>
    <dgm:pt modelId="{02138DFC-3E97-E848-AEF7-AA658345E55B}" type="sibTrans" cxnId="{9F57308A-9B07-7441-98F9-555657DE41A6}">
      <dgm:prSet/>
      <dgm:spPr/>
      <dgm:t>
        <a:bodyPr/>
        <a:lstStyle/>
        <a:p>
          <a:endParaRPr lang="en-US"/>
        </a:p>
      </dgm:t>
    </dgm:pt>
    <dgm:pt modelId="{43646457-8113-4840-B026-470CE9FCEBF7}">
      <dgm:prSet/>
      <dgm:spPr/>
      <dgm:t>
        <a:bodyPr/>
        <a:lstStyle/>
        <a:p>
          <a:endParaRPr lang="en-US"/>
        </a:p>
      </dgm:t>
    </dgm:pt>
    <dgm:pt modelId="{AFD3D3D5-433C-C947-951D-F547CE8472C0}" type="parTrans" cxnId="{70D9387E-CF8B-884B-A0CA-ADD14253E6F2}">
      <dgm:prSet/>
      <dgm:spPr/>
      <dgm:t>
        <a:bodyPr/>
        <a:lstStyle/>
        <a:p>
          <a:endParaRPr lang="en-US"/>
        </a:p>
      </dgm:t>
    </dgm:pt>
    <dgm:pt modelId="{192A5486-EF4F-344A-99D9-BB12112CE160}" type="sibTrans" cxnId="{70D9387E-CF8B-884B-A0CA-ADD14253E6F2}">
      <dgm:prSet/>
      <dgm:spPr/>
      <dgm:t>
        <a:bodyPr/>
        <a:lstStyle/>
        <a:p>
          <a:endParaRPr lang="en-US"/>
        </a:p>
      </dgm:t>
    </dgm:pt>
    <dgm:pt modelId="{B7836A3D-EA30-2D4B-BC6E-596C4EC866C2}" type="pres">
      <dgm:prSet presAssocID="{AC4F891B-84E3-5243-9E82-73AABDF3679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73A82B4-0660-D443-8C18-E7929CE12D5B}" type="pres">
      <dgm:prSet presAssocID="{E0C61B57-06B0-654F-90DD-A65D71268831}" presName="hierRoot1" presStyleCnt="0"/>
      <dgm:spPr/>
    </dgm:pt>
    <dgm:pt modelId="{362CB3EB-EE04-EB48-A15C-DB728AF2BF1C}" type="pres">
      <dgm:prSet presAssocID="{E0C61B57-06B0-654F-90DD-A65D71268831}" presName="composite" presStyleCnt="0"/>
      <dgm:spPr/>
    </dgm:pt>
    <dgm:pt modelId="{CF217B7E-F900-8445-97EF-311BF7B43647}" type="pres">
      <dgm:prSet presAssocID="{E0C61B57-06B0-654F-90DD-A65D71268831}" presName="background" presStyleLbl="node0" presStyleIdx="0" presStyleCnt="1"/>
      <dgm:spPr/>
    </dgm:pt>
    <dgm:pt modelId="{ADAC7EE9-BCD7-AD44-B120-CF90A0AE84EA}" type="pres">
      <dgm:prSet presAssocID="{E0C61B57-06B0-654F-90DD-A65D71268831}" presName="text" presStyleLbl="fgAcc0" presStyleIdx="0" presStyleCnt="1">
        <dgm:presLayoutVars>
          <dgm:chPref val="3"/>
        </dgm:presLayoutVars>
      </dgm:prSet>
      <dgm:spPr/>
    </dgm:pt>
    <dgm:pt modelId="{F66303C5-C893-8F4C-BE63-02D9D0B7B08E}" type="pres">
      <dgm:prSet presAssocID="{E0C61B57-06B0-654F-90DD-A65D71268831}" presName="hierChild2" presStyleCnt="0"/>
      <dgm:spPr/>
    </dgm:pt>
    <dgm:pt modelId="{DD8BF7F1-F1BA-E14B-9329-25F817F43E5A}" type="pres">
      <dgm:prSet presAssocID="{258C4023-BDF8-2A44-8884-718DA0806CB5}" presName="Name10" presStyleLbl="parChTrans1D2" presStyleIdx="0" presStyleCnt="2"/>
      <dgm:spPr/>
    </dgm:pt>
    <dgm:pt modelId="{229A2376-BE72-3846-B139-2AC86C2E5053}" type="pres">
      <dgm:prSet presAssocID="{69F0E325-2766-5441-8207-6A7EDAEB4936}" presName="hierRoot2" presStyleCnt="0"/>
      <dgm:spPr/>
    </dgm:pt>
    <dgm:pt modelId="{BAFEF286-DB6B-4848-97E7-C86C9BFDCF23}" type="pres">
      <dgm:prSet presAssocID="{69F0E325-2766-5441-8207-6A7EDAEB4936}" presName="composite2" presStyleCnt="0"/>
      <dgm:spPr/>
    </dgm:pt>
    <dgm:pt modelId="{D0D03F3B-218F-A348-8B1C-2DB69AEF08C8}" type="pres">
      <dgm:prSet presAssocID="{69F0E325-2766-5441-8207-6A7EDAEB4936}" presName="background2" presStyleLbl="node2" presStyleIdx="0" presStyleCnt="2"/>
      <dgm:spPr/>
    </dgm:pt>
    <dgm:pt modelId="{8751B5AE-23A9-D04B-B2C7-A360E74FDD25}" type="pres">
      <dgm:prSet presAssocID="{69F0E325-2766-5441-8207-6A7EDAEB4936}" presName="text2" presStyleLbl="fgAcc2" presStyleIdx="0" presStyleCnt="2">
        <dgm:presLayoutVars>
          <dgm:chPref val="3"/>
        </dgm:presLayoutVars>
      </dgm:prSet>
      <dgm:spPr/>
    </dgm:pt>
    <dgm:pt modelId="{BFC8D0A4-412E-B74A-B945-F7FE934BBB63}" type="pres">
      <dgm:prSet presAssocID="{69F0E325-2766-5441-8207-6A7EDAEB4936}" presName="hierChild3" presStyleCnt="0"/>
      <dgm:spPr/>
    </dgm:pt>
    <dgm:pt modelId="{CE11D28F-A895-8C42-8A00-4FDB92306DA1}" type="pres">
      <dgm:prSet presAssocID="{9D4FC8A4-02A2-8C4A-9F97-BD191F87F5D0}" presName="Name17" presStyleLbl="parChTrans1D3" presStyleIdx="0" presStyleCnt="4"/>
      <dgm:spPr/>
    </dgm:pt>
    <dgm:pt modelId="{81B6F1EB-BD2F-6C4C-81E4-3464934A2FDE}" type="pres">
      <dgm:prSet presAssocID="{976D9CA4-D49C-3843-AEF4-DEBA7885D6A7}" presName="hierRoot3" presStyleCnt="0"/>
      <dgm:spPr/>
    </dgm:pt>
    <dgm:pt modelId="{4C64C3BA-93E5-E84F-88AC-6C097A052828}" type="pres">
      <dgm:prSet presAssocID="{976D9CA4-D49C-3843-AEF4-DEBA7885D6A7}" presName="composite3" presStyleCnt="0"/>
      <dgm:spPr/>
    </dgm:pt>
    <dgm:pt modelId="{9D711F60-F694-884E-B55E-E14A208852C8}" type="pres">
      <dgm:prSet presAssocID="{976D9CA4-D49C-3843-AEF4-DEBA7885D6A7}" presName="background3" presStyleLbl="node3" presStyleIdx="0" presStyleCnt="4"/>
      <dgm:spPr/>
    </dgm:pt>
    <dgm:pt modelId="{FE30064F-A3D1-4C4C-A99A-002BD3D4C6DE}" type="pres">
      <dgm:prSet presAssocID="{976D9CA4-D49C-3843-AEF4-DEBA7885D6A7}" presName="text3" presStyleLbl="fgAcc3" presStyleIdx="0" presStyleCnt="4">
        <dgm:presLayoutVars>
          <dgm:chPref val="3"/>
        </dgm:presLayoutVars>
      </dgm:prSet>
      <dgm:spPr/>
    </dgm:pt>
    <dgm:pt modelId="{8FD9C9F6-D6A6-C34E-9A11-A25CC5224E33}" type="pres">
      <dgm:prSet presAssocID="{976D9CA4-D49C-3843-AEF4-DEBA7885D6A7}" presName="hierChild4" presStyleCnt="0"/>
      <dgm:spPr/>
    </dgm:pt>
    <dgm:pt modelId="{B8DC3285-FB20-3B4D-84E0-7475E372171A}" type="pres">
      <dgm:prSet presAssocID="{264A4F52-B8AB-724D-B6BD-01B5E2D6B7B7}" presName="Name17" presStyleLbl="parChTrans1D3" presStyleIdx="1" presStyleCnt="4"/>
      <dgm:spPr/>
    </dgm:pt>
    <dgm:pt modelId="{1B50D5BD-2F5D-C549-B3A4-89D13FBB3411}" type="pres">
      <dgm:prSet presAssocID="{AD0C9C65-2ADA-4345-AA19-CBD8154BE13A}" presName="hierRoot3" presStyleCnt="0"/>
      <dgm:spPr/>
    </dgm:pt>
    <dgm:pt modelId="{0ECA95B6-0030-1F47-9010-969F1681D792}" type="pres">
      <dgm:prSet presAssocID="{AD0C9C65-2ADA-4345-AA19-CBD8154BE13A}" presName="composite3" presStyleCnt="0"/>
      <dgm:spPr/>
    </dgm:pt>
    <dgm:pt modelId="{53D75EDD-B02E-BA4B-B2FD-803E74BDF279}" type="pres">
      <dgm:prSet presAssocID="{AD0C9C65-2ADA-4345-AA19-CBD8154BE13A}" presName="background3" presStyleLbl="node3" presStyleIdx="1" presStyleCnt="4"/>
      <dgm:spPr/>
    </dgm:pt>
    <dgm:pt modelId="{F4D70FC0-D35C-DA4B-8308-4BBC428E51F1}" type="pres">
      <dgm:prSet presAssocID="{AD0C9C65-2ADA-4345-AA19-CBD8154BE13A}" presName="text3" presStyleLbl="fgAcc3" presStyleIdx="1" presStyleCnt="4">
        <dgm:presLayoutVars>
          <dgm:chPref val="3"/>
        </dgm:presLayoutVars>
      </dgm:prSet>
      <dgm:spPr/>
    </dgm:pt>
    <dgm:pt modelId="{1B02A023-9932-884A-8216-B962BDD3520A}" type="pres">
      <dgm:prSet presAssocID="{AD0C9C65-2ADA-4345-AA19-CBD8154BE13A}" presName="hierChild4" presStyleCnt="0"/>
      <dgm:spPr/>
    </dgm:pt>
    <dgm:pt modelId="{BCAC3D5A-52BD-3144-898A-AE2E285EE72F}" type="pres">
      <dgm:prSet presAssocID="{CE75B173-09D3-B046-8561-669EB20163ED}" presName="Name10" presStyleLbl="parChTrans1D2" presStyleIdx="1" presStyleCnt="2"/>
      <dgm:spPr/>
    </dgm:pt>
    <dgm:pt modelId="{8DF92A25-EF56-174C-8C8E-6A56FDED4F3E}" type="pres">
      <dgm:prSet presAssocID="{D1CE1E87-E078-174B-BA57-3938B6A9BBD9}" presName="hierRoot2" presStyleCnt="0"/>
      <dgm:spPr/>
    </dgm:pt>
    <dgm:pt modelId="{7C7B7107-CBAA-5948-A05C-B9DEE0F04E3D}" type="pres">
      <dgm:prSet presAssocID="{D1CE1E87-E078-174B-BA57-3938B6A9BBD9}" presName="composite2" presStyleCnt="0"/>
      <dgm:spPr/>
    </dgm:pt>
    <dgm:pt modelId="{8DF00C70-5131-AD41-93D6-A826139DDBAC}" type="pres">
      <dgm:prSet presAssocID="{D1CE1E87-E078-174B-BA57-3938B6A9BBD9}" presName="background2" presStyleLbl="node2" presStyleIdx="1" presStyleCnt="2"/>
      <dgm:spPr/>
    </dgm:pt>
    <dgm:pt modelId="{50A46EF3-589C-834D-AFD3-5C4CF6065CFE}" type="pres">
      <dgm:prSet presAssocID="{D1CE1E87-E078-174B-BA57-3938B6A9BBD9}" presName="text2" presStyleLbl="fgAcc2" presStyleIdx="1" presStyleCnt="2">
        <dgm:presLayoutVars>
          <dgm:chPref val="3"/>
        </dgm:presLayoutVars>
      </dgm:prSet>
      <dgm:spPr/>
    </dgm:pt>
    <dgm:pt modelId="{D45BF8B3-191D-B14D-AEE7-290E154F7B62}" type="pres">
      <dgm:prSet presAssocID="{D1CE1E87-E078-174B-BA57-3938B6A9BBD9}" presName="hierChild3" presStyleCnt="0"/>
      <dgm:spPr/>
    </dgm:pt>
    <dgm:pt modelId="{2C767C6C-8105-4344-9F41-1C54D8A02701}" type="pres">
      <dgm:prSet presAssocID="{B3440FDB-C3C4-9F40-A808-0027D806551B}" presName="Name17" presStyleLbl="parChTrans1D3" presStyleIdx="2" presStyleCnt="4"/>
      <dgm:spPr/>
    </dgm:pt>
    <dgm:pt modelId="{E0587815-9A5A-994B-AF6E-076244704FA8}" type="pres">
      <dgm:prSet presAssocID="{E94103F3-5620-F547-A1B9-8292BED244FE}" presName="hierRoot3" presStyleCnt="0"/>
      <dgm:spPr/>
    </dgm:pt>
    <dgm:pt modelId="{7176360C-DD5C-EA44-AADB-2B581CE6BF36}" type="pres">
      <dgm:prSet presAssocID="{E94103F3-5620-F547-A1B9-8292BED244FE}" presName="composite3" presStyleCnt="0"/>
      <dgm:spPr/>
    </dgm:pt>
    <dgm:pt modelId="{20A13E35-3D24-914A-946D-CBA578436D60}" type="pres">
      <dgm:prSet presAssocID="{E94103F3-5620-F547-A1B9-8292BED244FE}" presName="background3" presStyleLbl="node3" presStyleIdx="2" presStyleCnt="4"/>
      <dgm:spPr/>
    </dgm:pt>
    <dgm:pt modelId="{526B2658-4576-CD49-969B-8AB744C51C92}" type="pres">
      <dgm:prSet presAssocID="{E94103F3-5620-F547-A1B9-8292BED244FE}" presName="text3" presStyleLbl="fgAcc3" presStyleIdx="2" presStyleCnt="4">
        <dgm:presLayoutVars>
          <dgm:chPref val="3"/>
        </dgm:presLayoutVars>
      </dgm:prSet>
      <dgm:spPr/>
    </dgm:pt>
    <dgm:pt modelId="{0AF417F0-0457-5645-B4EA-A56127BCAC35}" type="pres">
      <dgm:prSet presAssocID="{E94103F3-5620-F547-A1B9-8292BED244FE}" presName="hierChild4" presStyleCnt="0"/>
      <dgm:spPr/>
    </dgm:pt>
    <dgm:pt modelId="{2EFEE84C-5D35-394E-93AD-23F7C9F7B1CD}" type="pres">
      <dgm:prSet presAssocID="{F6D924D3-B9FD-B04E-B1E3-F3A43AE45E3A}" presName="Name17" presStyleLbl="parChTrans1D3" presStyleIdx="3" presStyleCnt="4"/>
      <dgm:spPr/>
    </dgm:pt>
    <dgm:pt modelId="{58C502E9-CF2F-844F-90EC-0236348FEF4D}" type="pres">
      <dgm:prSet presAssocID="{47629DB2-101D-8E4B-A01F-B2F49C362CB4}" presName="hierRoot3" presStyleCnt="0"/>
      <dgm:spPr/>
    </dgm:pt>
    <dgm:pt modelId="{2F7F8EEB-9C12-3749-A492-B722091C5344}" type="pres">
      <dgm:prSet presAssocID="{47629DB2-101D-8E4B-A01F-B2F49C362CB4}" presName="composite3" presStyleCnt="0"/>
      <dgm:spPr/>
    </dgm:pt>
    <dgm:pt modelId="{6767D7CC-DA53-704E-8EC6-BFA7E8D2099A}" type="pres">
      <dgm:prSet presAssocID="{47629DB2-101D-8E4B-A01F-B2F49C362CB4}" presName="background3" presStyleLbl="node3" presStyleIdx="3" presStyleCnt="4"/>
      <dgm:spPr/>
    </dgm:pt>
    <dgm:pt modelId="{B5F33A59-3C49-3347-94E8-CFFFFA75E739}" type="pres">
      <dgm:prSet presAssocID="{47629DB2-101D-8E4B-A01F-B2F49C362CB4}" presName="text3" presStyleLbl="fgAcc3" presStyleIdx="3" presStyleCnt="4">
        <dgm:presLayoutVars>
          <dgm:chPref val="3"/>
        </dgm:presLayoutVars>
      </dgm:prSet>
      <dgm:spPr/>
    </dgm:pt>
    <dgm:pt modelId="{537AAC35-B7EB-954A-A52E-D31BFE05B33A}" type="pres">
      <dgm:prSet presAssocID="{47629DB2-101D-8E4B-A01F-B2F49C362CB4}" presName="hierChild4" presStyleCnt="0"/>
      <dgm:spPr/>
    </dgm:pt>
    <dgm:pt modelId="{0B79A4EB-C2B8-074A-B157-0FB767A94DD7}" type="pres">
      <dgm:prSet presAssocID="{FEEB8A0B-99A7-4D4B-9CB2-365D3F9A85EE}" presName="Name23" presStyleLbl="parChTrans1D4" presStyleIdx="0" presStyleCnt="2"/>
      <dgm:spPr/>
    </dgm:pt>
    <dgm:pt modelId="{95A364C1-B68E-2048-93E0-00E28EEF9769}" type="pres">
      <dgm:prSet presAssocID="{D35D5F54-37B5-FA44-A4B4-6156F9CB39A7}" presName="hierRoot4" presStyleCnt="0"/>
      <dgm:spPr/>
    </dgm:pt>
    <dgm:pt modelId="{93D46FA9-09A6-7947-8555-0E080A947258}" type="pres">
      <dgm:prSet presAssocID="{D35D5F54-37B5-FA44-A4B4-6156F9CB39A7}" presName="composite4" presStyleCnt="0"/>
      <dgm:spPr/>
    </dgm:pt>
    <dgm:pt modelId="{D38EB12D-C71F-BC4F-8200-0327EC55119B}" type="pres">
      <dgm:prSet presAssocID="{D35D5F54-37B5-FA44-A4B4-6156F9CB39A7}" presName="background4" presStyleLbl="node4" presStyleIdx="0" presStyleCnt="2"/>
      <dgm:spPr/>
    </dgm:pt>
    <dgm:pt modelId="{EE377D7C-8CD8-5A47-8257-B1AD7B820B51}" type="pres">
      <dgm:prSet presAssocID="{D35D5F54-37B5-FA44-A4B4-6156F9CB39A7}" presName="text4" presStyleLbl="fgAcc4" presStyleIdx="0" presStyleCnt="2">
        <dgm:presLayoutVars>
          <dgm:chPref val="3"/>
        </dgm:presLayoutVars>
      </dgm:prSet>
      <dgm:spPr/>
    </dgm:pt>
    <dgm:pt modelId="{C585D3F1-38EB-054D-9FD0-7BCC8057CCFB}" type="pres">
      <dgm:prSet presAssocID="{D35D5F54-37B5-FA44-A4B4-6156F9CB39A7}" presName="hierChild5" presStyleCnt="0"/>
      <dgm:spPr/>
    </dgm:pt>
    <dgm:pt modelId="{6C540DF7-10AD-3241-A305-A0934DCD62F9}" type="pres">
      <dgm:prSet presAssocID="{AFD3D3D5-433C-C947-951D-F547CE8472C0}" presName="Name23" presStyleLbl="parChTrans1D4" presStyleIdx="1" presStyleCnt="2"/>
      <dgm:spPr/>
    </dgm:pt>
    <dgm:pt modelId="{3E6D9CDD-4E27-AE44-92B9-8BC1AA7041F4}" type="pres">
      <dgm:prSet presAssocID="{43646457-8113-4840-B026-470CE9FCEBF7}" presName="hierRoot4" presStyleCnt="0"/>
      <dgm:spPr/>
    </dgm:pt>
    <dgm:pt modelId="{DB18CDCA-E7E7-9C4F-9607-C1EC4C3C61B2}" type="pres">
      <dgm:prSet presAssocID="{43646457-8113-4840-B026-470CE9FCEBF7}" presName="composite4" presStyleCnt="0"/>
      <dgm:spPr/>
    </dgm:pt>
    <dgm:pt modelId="{D85EDB4B-3D82-9F4E-B424-8FB30032A19B}" type="pres">
      <dgm:prSet presAssocID="{43646457-8113-4840-B026-470CE9FCEBF7}" presName="background4" presStyleLbl="node4" presStyleIdx="1" presStyleCnt="2"/>
      <dgm:spPr/>
    </dgm:pt>
    <dgm:pt modelId="{FFA01C60-6A70-CC41-B88D-800C659AF849}" type="pres">
      <dgm:prSet presAssocID="{43646457-8113-4840-B026-470CE9FCEBF7}" presName="text4" presStyleLbl="fgAcc4" presStyleIdx="1" presStyleCnt="2">
        <dgm:presLayoutVars>
          <dgm:chPref val="3"/>
        </dgm:presLayoutVars>
      </dgm:prSet>
      <dgm:spPr/>
    </dgm:pt>
    <dgm:pt modelId="{E2EC7426-4B02-C14A-BAA7-7F56116E79ED}" type="pres">
      <dgm:prSet presAssocID="{43646457-8113-4840-B026-470CE9FCEBF7}" presName="hierChild5" presStyleCnt="0"/>
      <dgm:spPr/>
    </dgm:pt>
  </dgm:ptLst>
  <dgm:cxnLst>
    <dgm:cxn modelId="{A13D0606-05FA-8743-A83D-B7F9271C7CD8}" type="presOf" srcId="{69F0E325-2766-5441-8207-6A7EDAEB4936}" destId="{8751B5AE-23A9-D04B-B2C7-A360E74FDD25}" srcOrd="0" destOrd="0" presId="urn:microsoft.com/office/officeart/2005/8/layout/hierarchy1"/>
    <dgm:cxn modelId="{666D4509-8D97-BA48-ACA6-AE82D2709A26}" type="presOf" srcId="{976D9CA4-D49C-3843-AEF4-DEBA7885D6A7}" destId="{FE30064F-A3D1-4C4C-A99A-002BD3D4C6DE}" srcOrd="0" destOrd="0" presId="urn:microsoft.com/office/officeart/2005/8/layout/hierarchy1"/>
    <dgm:cxn modelId="{1752310E-BF67-C048-9308-95F76E0FADCC}" type="presOf" srcId="{D35D5F54-37B5-FA44-A4B4-6156F9CB39A7}" destId="{EE377D7C-8CD8-5A47-8257-B1AD7B820B51}" srcOrd="0" destOrd="0" presId="urn:microsoft.com/office/officeart/2005/8/layout/hierarchy1"/>
    <dgm:cxn modelId="{208C1E13-7108-A342-BE58-855D722CF1A5}" type="presOf" srcId="{264A4F52-B8AB-724D-B6BD-01B5E2D6B7B7}" destId="{B8DC3285-FB20-3B4D-84E0-7475E372171A}" srcOrd="0" destOrd="0" presId="urn:microsoft.com/office/officeart/2005/8/layout/hierarchy1"/>
    <dgm:cxn modelId="{3F58B814-C551-E34E-81D4-BEC740413149}" type="presOf" srcId="{AFD3D3D5-433C-C947-951D-F547CE8472C0}" destId="{6C540DF7-10AD-3241-A305-A0934DCD62F9}" srcOrd="0" destOrd="0" presId="urn:microsoft.com/office/officeart/2005/8/layout/hierarchy1"/>
    <dgm:cxn modelId="{07601216-65EC-CA41-BE15-70972E03EA06}" type="presOf" srcId="{CE75B173-09D3-B046-8561-669EB20163ED}" destId="{BCAC3D5A-52BD-3144-898A-AE2E285EE72F}" srcOrd="0" destOrd="0" presId="urn:microsoft.com/office/officeart/2005/8/layout/hierarchy1"/>
    <dgm:cxn modelId="{A9E46C2A-5AF0-0E44-89F5-EEAC3AB4F810}" type="presOf" srcId="{E94103F3-5620-F547-A1B9-8292BED244FE}" destId="{526B2658-4576-CD49-969B-8AB744C51C92}" srcOrd="0" destOrd="0" presId="urn:microsoft.com/office/officeart/2005/8/layout/hierarchy1"/>
    <dgm:cxn modelId="{68B7D42F-C19C-A64C-B989-AA08E762D2D0}" type="presOf" srcId="{E0C61B57-06B0-654F-90DD-A65D71268831}" destId="{ADAC7EE9-BCD7-AD44-B120-CF90A0AE84EA}" srcOrd="0" destOrd="0" presId="urn:microsoft.com/office/officeart/2005/8/layout/hierarchy1"/>
    <dgm:cxn modelId="{48C91531-10BF-454B-9AF1-5A0E420CE485}" srcId="{D1CE1E87-E078-174B-BA57-3938B6A9BBD9}" destId="{47629DB2-101D-8E4B-A01F-B2F49C362CB4}" srcOrd="1" destOrd="0" parTransId="{F6D924D3-B9FD-B04E-B1E3-F3A43AE45E3A}" sibTransId="{FCA97D0D-A28C-AC45-8B30-734383DEBDCC}"/>
    <dgm:cxn modelId="{4CD87045-A6A5-6C4A-8354-839BEB2DBF4A}" srcId="{69F0E325-2766-5441-8207-6A7EDAEB4936}" destId="{976D9CA4-D49C-3843-AEF4-DEBA7885D6A7}" srcOrd="0" destOrd="0" parTransId="{9D4FC8A4-02A2-8C4A-9F97-BD191F87F5D0}" sibTransId="{00ECC449-E3DF-6246-BB23-1404F4CB70F0}"/>
    <dgm:cxn modelId="{FC611149-6B69-4C42-A39E-F68D7B41A1D0}" srcId="{69F0E325-2766-5441-8207-6A7EDAEB4936}" destId="{AD0C9C65-2ADA-4345-AA19-CBD8154BE13A}" srcOrd="1" destOrd="0" parTransId="{264A4F52-B8AB-724D-B6BD-01B5E2D6B7B7}" sibTransId="{991EDE2F-B94E-9D4F-BEC3-6C269D0E38E6}"/>
    <dgm:cxn modelId="{067BC454-B4DC-3841-B1F1-D8505B38956A}" srcId="{E0C61B57-06B0-654F-90DD-A65D71268831}" destId="{69F0E325-2766-5441-8207-6A7EDAEB4936}" srcOrd="0" destOrd="0" parTransId="{258C4023-BDF8-2A44-8884-718DA0806CB5}" sibTransId="{7C2A795C-468A-2343-8F0D-6AE707C3E3A1}"/>
    <dgm:cxn modelId="{9B46EC5F-7382-A64F-B769-10623C15FCD5}" type="presOf" srcId="{AD0C9C65-2ADA-4345-AA19-CBD8154BE13A}" destId="{F4D70FC0-D35C-DA4B-8308-4BBC428E51F1}" srcOrd="0" destOrd="0" presId="urn:microsoft.com/office/officeart/2005/8/layout/hierarchy1"/>
    <dgm:cxn modelId="{BD5E0D64-3555-574D-BA89-E6F7DE0FE872}" type="presOf" srcId="{258C4023-BDF8-2A44-8884-718DA0806CB5}" destId="{DD8BF7F1-F1BA-E14B-9329-25F817F43E5A}" srcOrd="0" destOrd="0" presId="urn:microsoft.com/office/officeart/2005/8/layout/hierarchy1"/>
    <dgm:cxn modelId="{70D9387E-CF8B-884B-A0CA-ADD14253E6F2}" srcId="{47629DB2-101D-8E4B-A01F-B2F49C362CB4}" destId="{43646457-8113-4840-B026-470CE9FCEBF7}" srcOrd="1" destOrd="0" parTransId="{AFD3D3D5-433C-C947-951D-F547CE8472C0}" sibTransId="{192A5486-EF4F-344A-99D9-BB12112CE160}"/>
    <dgm:cxn modelId="{36085D7E-7F06-804A-9FF5-C718720C32F8}" type="presOf" srcId="{AC4F891B-84E3-5243-9E82-73AABDF36793}" destId="{B7836A3D-EA30-2D4B-BC6E-596C4EC866C2}" srcOrd="0" destOrd="0" presId="urn:microsoft.com/office/officeart/2005/8/layout/hierarchy1"/>
    <dgm:cxn modelId="{FB2A2988-0BDF-B74E-95BC-6E7C5CDDD54C}" type="presOf" srcId="{B3440FDB-C3C4-9F40-A808-0027D806551B}" destId="{2C767C6C-8105-4344-9F41-1C54D8A02701}" srcOrd="0" destOrd="0" presId="urn:microsoft.com/office/officeart/2005/8/layout/hierarchy1"/>
    <dgm:cxn modelId="{9F57308A-9B07-7441-98F9-555657DE41A6}" srcId="{47629DB2-101D-8E4B-A01F-B2F49C362CB4}" destId="{D35D5F54-37B5-FA44-A4B4-6156F9CB39A7}" srcOrd="0" destOrd="0" parTransId="{FEEB8A0B-99A7-4D4B-9CB2-365D3F9A85EE}" sibTransId="{02138DFC-3E97-E848-AEF7-AA658345E55B}"/>
    <dgm:cxn modelId="{DFA4B394-DCBD-644B-A36A-44EEF35E2350}" type="presOf" srcId="{D1CE1E87-E078-174B-BA57-3938B6A9BBD9}" destId="{50A46EF3-589C-834D-AFD3-5C4CF6065CFE}" srcOrd="0" destOrd="0" presId="urn:microsoft.com/office/officeart/2005/8/layout/hierarchy1"/>
    <dgm:cxn modelId="{A41377A2-9391-ED48-AC28-79E179B8CEF3}" type="presOf" srcId="{9D4FC8A4-02A2-8C4A-9F97-BD191F87F5D0}" destId="{CE11D28F-A895-8C42-8A00-4FDB92306DA1}" srcOrd="0" destOrd="0" presId="urn:microsoft.com/office/officeart/2005/8/layout/hierarchy1"/>
    <dgm:cxn modelId="{AC964DA3-AF97-7242-B535-403927180AB6}" srcId="{D1CE1E87-E078-174B-BA57-3938B6A9BBD9}" destId="{E94103F3-5620-F547-A1B9-8292BED244FE}" srcOrd="0" destOrd="0" parTransId="{B3440FDB-C3C4-9F40-A808-0027D806551B}" sibTransId="{FA457FC7-13C4-1B42-A94D-D3093872A450}"/>
    <dgm:cxn modelId="{84F8ECA7-4499-7348-892E-F56198D3D724}" type="presOf" srcId="{F6D924D3-B9FD-B04E-B1E3-F3A43AE45E3A}" destId="{2EFEE84C-5D35-394E-93AD-23F7C9F7B1CD}" srcOrd="0" destOrd="0" presId="urn:microsoft.com/office/officeart/2005/8/layout/hierarchy1"/>
    <dgm:cxn modelId="{F83F1BD2-8669-3241-A369-1BF891985CF9}" type="presOf" srcId="{47629DB2-101D-8E4B-A01F-B2F49C362CB4}" destId="{B5F33A59-3C49-3347-94E8-CFFFFA75E739}" srcOrd="0" destOrd="0" presId="urn:microsoft.com/office/officeart/2005/8/layout/hierarchy1"/>
    <dgm:cxn modelId="{B6BD60D2-CEA8-0047-8C76-31F0334E2724}" type="presOf" srcId="{43646457-8113-4840-B026-470CE9FCEBF7}" destId="{FFA01C60-6A70-CC41-B88D-800C659AF849}" srcOrd="0" destOrd="0" presId="urn:microsoft.com/office/officeart/2005/8/layout/hierarchy1"/>
    <dgm:cxn modelId="{01E79CEF-7F38-1D47-907B-4CE97A6BA394}" srcId="{E0C61B57-06B0-654F-90DD-A65D71268831}" destId="{D1CE1E87-E078-174B-BA57-3938B6A9BBD9}" srcOrd="1" destOrd="0" parTransId="{CE75B173-09D3-B046-8561-669EB20163ED}" sibTransId="{B935F001-076C-D541-94E8-4DD20B4441B1}"/>
    <dgm:cxn modelId="{2CA273F3-C103-AA48-82B6-97ADA9D76808}" type="presOf" srcId="{FEEB8A0B-99A7-4D4B-9CB2-365D3F9A85EE}" destId="{0B79A4EB-C2B8-074A-B157-0FB767A94DD7}" srcOrd="0" destOrd="0" presId="urn:microsoft.com/office/officeart/2005/8/layout/hierarchy1"/>
    <dgm:cxn modelId="{91883BFC-13F7-7343-9A1B-4891F82FCE8F}" srcId="{AC4F891B-84E3-5243-9E82-73AABDF36793}" destId="{E0C61B57-06B0-654F-90DD-A65D71268831}" srcOrd="0" destOrd="0" parTransId="{D26C3E00-1900-3142-A814-5EC15F7F7611}" sibTransId="{26F8DB3D-B159-3C42-881A-5536A922124B}"/>
    <dgm:cxn modelId="{9E26D48F-F81F-F440-ACFB-6BB1423C9F2D}" type="presParOf" srcId="{B7836A3D-EA30-2D4B-BC6E-596C4EC866C2}" destId="{773A82B4-0660-D443-8C18-E7929CE12D5B}" srcOrd="0" destOrd="0" presId="urn:microsoft.com/office/officeart/2005/8/layout/hierarchy1"/>
    <dgm:cxn modelId="{A508C11A-8A56-9B47-8A48-6316FC1D9F11}" type="presParOf" srcId="{773A82B4-0660-D443-8C18-E7929CE12D5B}" destId="{362CB3EB-EE04-EB48-A15C-DB728AF2BF1C}" srcOrd="0" destOrd="0" presId="urn:microsoft.com/office/officeart/2005/8/layout/hierarchy1"/>
    <dgm:cxn modelId="{344D9FFA-74BA-0C43-A4C6-5A9663336CD6}" type="presParOf" srcId="{362CB3EB-EE04-EB48-A15C-DB728AF2BF1C}" destId="{CF217B7E-F900-8445-97EF-311BF7B43647}" srcOrd="0" destOrd="0" presId="urn:microsoft.com/office/officeart/2005/8/layout/hierarchy1"/>
    <dgm:cxn modelId="{166A79BE-AFF6-D949-8691-90CA03966A69}" type="presParOf" srcId="{362CB3EB-EE04-EB48-A15C-DB728AF2BF1C}" destId="{ADAC7EE9-BCD7-AD44-B120-CF90A0AE84EA}" srcOrd="1" destOrd="0" presId="urn:microsoft.com/office/officeart/2005/8/layout/hierarchy1"/>
    <dgm:cxn modelId="{7707C5F6-B262-0742-8379-235814D2F825}" type="presParOf" srcId="{773A82B4-0660-D443-8C18-E7929CE12D5B}" destId="{F66303C5-C893-8F4C-BE63-02D9D0B7B08E}" srcOrd="1" destOrd="0" presId="urn:microsoft.com/office/officeart/2005/8/layout/hierarchy1"/>
    <dgm:cxn modelId="{0DF718CC-99CD-0A45-BAA1-6AC4E30B3764}" type="presParOf" srcId="{F66303C5-C893-8F4C-BE63-02D9D0B7B08E}" destId="{DD8BF7F1-F1BA-E14B-9329-25F817F43E5A}" srcOrd="0" destOrd="0" presId="urn:microsoft.com/office/officeart/2005/8/layout/hierarchy1"/>
    <dgm:cxn modelId="{FAB99677-ABFD-C84E-9895-806EA1E11A30}" type="presParOf" srcId="{F66303C5-C893-8F4C-BE63-02D9D0B7B08E}" destId="{229A2376-BE72-3846-B139-2AC86C2E5053}" srcOrd="1" destOrd="0" presId="urn:microsoft.com/office/officeart/2005/8/layout/hierarchy1"/>
    <dgm:cxn modelId="{1298A2D1-432E-354D-BF35-10DD21C6224A}" type="presParOf" srcId="{229A2376-BE72-3846-B139-2AC86C2E5053}" destId="{BAFEF286-DB6B-4848-97E7-C86C9BFDCF23}" srcOrd="0" destOrd="0" presId="urn:microsoft.com/office/officeart/2005/8/layout/hierarchy1"/>
    <dgm:cxn modelId="{AE522A4E-AC24-B845-B9FB-7AFB3EC7EC98}" type="presParOf" srcId="{BAFEF286-DB6B-4848-97E7-C86C9BFDCF23}" destId="{D0D03F3B-218F-A348-8B1C-2DB69AEF08C8}" srcOrd="0" destOrd="0" presId="urn:microsoft.com/office/officeart/2005/8/layout/hierarchy1"/>
    <dgm:cxn modelId="{1C9EF2AD-3B22-1546-9578-AB2CDD41CA0C}" type="presParOf" srcId="{BAFEF286-DB6B-4848-97E7-C86C9BFDCF23}" destId="{8751B5AE-23A9-D04B-B2C7-A360E74FDD25}" srcOrd="1" destOrd="0" presId="urn:microsoft.com/office/officeart/2005/8/layout/hierarchy1"/>
    <dgm:cxn modelId="{1FD3DCB1-2ECC-D145-91EB-2CCDFF285111}" type="presParOf" srcId="{229A2376-BE72-3846-B139-2AC86C2E5053}" destId="{BFC8D0A4-412E-B74A-B945-F7FE934BBB63}" srcOrd="1" destOrd="0" presId="urn:microsoft.com/office/officeart/2005/8/layout/hierarchy1"/>
    <dgm:cxn modelId="{406B8E05-56EC-1C4B-A21C-0FB1B9D5DA4A}" type="presParOf" srcId="{BFC8D0A4-412E-B74A-B945-F7FE934BBB63}" destId="{CE11D28F-A895-8C42-8A00-4FDB92306DA1}" srcOrd="0" destOrd="0" presId="urn:microsoft.com/office/officeart/2005/8/layout/hierarchy1"/>
    <dgm:cxn modelId="{8EAF912A-EA58-CF49-A929-5F6DD72A9EC4}" type="presParOf" srcId="{BFC8D0A4-412E-B74A-B945-F7FE934BBB63}" destId="{81B6F1EB-BD2F-6C4C-81E4-3464934A2FDE}" srcOrd="1" destOrd="0" presId="urn:microsoft.com/office/officeart/2005/8/layout/hierarchy1"/>
    <dgm:cxn modelId="{16F69F07-ACDD-9444-AE66-5671279EB047}" type="presParOf" srcId="{81B6F1EB-BD2F-6C4C-81E4-3464934A2FDE}" destId="{4C64C3BA-93E5-E84F-88AC-6C097A052828}" srcOrd="0" destOrd="0" presId="urn:microsoft.com/office/officeart/2005/8/layout/hierarchy1"/>
    <dgm:cxn modelId="{F910230F-4389-8148-8F2E-1A48598B2BAC}" type="presParOf" srcId="{4C64C3BA-93E5-E84F-88AC-6C097A052828}" destId="{9D711F60-F694-884E-B55E-E14A208852C8}" srcOrd="0" destOrd="0" presId="urn:microsoft.com/office/officeart/2005/8/layout/hierarchy1"/>
    <dgm:cxn modelId="{5959F905-0F30-654A-9EE2-1C1D2DE4536E}" type="presParOf" srcId="{4C64C3BA-93E5-E84F-88AC-6C097A052828}" destId="{FE30064F-A3D1-4C4C-A99A-002BD3D4C6DE}" srcOrd="1" destOrd="0" presId="urn:microsoft.com/office/officeart/2005/8/layout/hierarchy1"/>
    <dgm:cxn modelId="{97C8E514-1833-FB46-80C4-A795BC3035A9}" type="presParOf" srcId="{81B6F1EB-BD2F-6C4C-81E4-3464934A2FDE}" destId="{8FD9C9F6-D6A6-C34E-9A11-A25CC5224E33}" srcOrd="1" destOrd="0" presId="urn:microsoft.com/office/officeart/2005/8/layout/hierarchy1"/>
    <dgm:cxn modelId="{499954A6-54E1-6843-94B8-A2C975A41D37}" type="presParOf" srcId="{BFC8D0A4-412E-B74A-B945-F7FE934BBB63}" destId="{B8DC3285-FB20-3B4D-84E0-7475E372171A}" srcOrd="2" destOrd="0" presId="urn:microsoft.com/office/officeart/2005/8/layout/hierarchy1"/>
    <dgm:cxn modelId="{88BF4379-1968-3141-869F-E816B2528F4D}" type="presParOf" srcId="{BFC8D0A4-412E-B74A-B945-F7FE934BBB63}" destId="{1B50D5BD-2F5D-C549-B3A4-89D13FBB3411}" srcOrd="3" destOrd="0" presId="urn:microsoft.com/office/officeart/2005/8/layout/hierarchy1"/>
    <dgm:cxn modelId="{1ACEB703-1BAA-A946-B119-B1EE49AF2BE2}" type="presParOf" srcId="{1B50D5BD-2F5D-C549-B3A4-89D13FBB3411}" destId="{0ECA95B6-0030-1F47-9010-969F1681D792}" srcOrd="0" destOrd="0" presId="urn:microsoft.com/office/officeart/2005/8/layout/hierarchy1"/>
    <dgm:cxn modelId="{CC2D0B89-6647-2042-A4EF-6C354C66029B}" type="presParOf" srcId="{0ECA95B6-0030-1F47-9010-969F1681D792}" destId="{53D75EDD-B02E-BA4B-B2FD-803E74BDF279}" srcOrd="0" destOrd="0" presId="urn:microsoft.com/office/officeart/2005/8/layout/hierarchy1"/>
    <dgm:cxn modelId="{A8EDEE1A-2F02-AE47-902A-5F90BFB70D9A}" type="presParOf" srcId="{0ECA95B6-0030-1F47-9010-969F1681D792}" destId="{F4D70FC0-D35C-DA4B-8308-4BBC428E51F1}" srcOrd="1" destOrd="0" presId="urn:microsoft.com/office/officeart/2005/8/layout/hierarchy1"/>
    <dgm:cxn modelId="{E5EC2953-1B69-1143-82F5-33A37DD042D4}" type="presParOf" srcId="{1B50D5BD-2F5D-C549-B3A4-89D13FBB3411}" destId="{1B02A023-9932-884A-8216-B962BDD3520A}" srcOrd="1" destOrd="0" presId="urn:microsoft.com/office/officeart/2005/8/layout/hierarchy1"/>
    <dgm:cxn modelId="{1AAF3C92-E2D7-E14B-8E15-E6007D7C1CAD}" type="presParOf" srcId="{F66303C5-C893-8F4C-BE63-02D9D0B7B08E}" destId="{BCAC3D5A-52BD-3144-898A-AE2E285EE72F}" srcOrd="2" destOrd="0" presId="urn:microsoft.com/office/officeart/2005/8/layout/hierarchy1"/>
    <dgm:cxn modelId="{C7C9EEB2-F0C7-7C41-9799-16896B17A6C6}" type="presParOf" srcId="{F66303C5-C893-8F4C-BE63-02D9D0B7B08E}" destId="{8DF92A25-EF56-174C-8C8E-6A56FDED4F3E}" srcOrd="3" destOrd="0" presId="urn:microsoft.com/office/officeart/2005/8/layout/hierarchy1"/>
    <dgm:cxn modelId="{FC0F134A-848F-644A-969D-93362A7FF98B}" type="presParOf" srcId="{8DF92A25-EF56-174C-8C8E-6A56FDED4F3E}" destId="{7C7B7107-CBAA-5948-A05C-B9DEE0F04E3D}" srcOrd="0" destOrd="0" presId="urn:microsoft.com/office/officeart/2005/8/layout/hierarchy1"/>
    <dgm:cxn modelId="{BC8DEF8F-6E1C-5A43-839D-5C67A34DFBAB}" type="presParOf" srcId="{7C7B7107-CBAA-5948-A05C-B9DEE0F04E3D}" destId="{8DF00C70-5131-AD41-93D6-A826139DDBAC}" srcOrd="0" destOrd="0" presId="urn:microsoft.com/office/officeart/2005/8/layout/hierarchy1"/>
    <dgm:cxn modelId="{E23E5CC8-5E2B-2D48-A9EB-56C295C088B8}" type="presParOf" srcId="{7C7B7107-CBAA-5948-A05C-B9DEE0F04E3D}" destId="{50A46EF3-589C-834D-AFD3-5C4CF6065CFE}" srcOrd="1" destOrd="0" presId="urn:microsoft.com/office/officeart/2005/8/layout/hierarchy1"/>
    <dgm:cxn modelId="{804A5818-AA44-CE4D-B1F5-6E53CC8A7848}" type="presParOf" srcId="{8DF92A25-EF56-174C-8C8E-6A56FDED4F3E}" destId="{D45BF8B3-191D-B14D-AEE7-290E154F7B62}" srcOrd="1" destOrd="0" presId="urn:microsoft.com/office/officeart/2005/8/layout/hierarchy1"/>
    <dgm:cxn modelId="{284FD028-ABFB-C94D-B8D6-632699CFAE0C}" type="presParOf" srcId="{D45BF8B3-191D-B14D-AEE7-290E154F7B62}" destId="{2C767C6C-8105-4344-9F41-1C54D8A02701}" srcOrd="0" destOrd="0" presId="urn:microsoft.com/office/officeart/2005/8/layout/hierarchy1"/>
    <dgm:cxn modelId="{C9ECCFE7-74F2-D44D-B092-E411B38D89C8}" type="presParOf" srcId="{D45BF8B3-191D-B14D-AEE7-290E154F7B62}" destId="{E0587815-9A5A-994B-AF6E-076244704FA8}" srcOrd="1" destOrd="0" presId="urn:microsoft.com/office/officeart/2005/8/layout/hierarchy1"/>
    <dgm:cxn modelId="{F04FE554-DE9C-0141-8AC6-D83367336A93}" type="presParOf" srcId="{E0587815-9A5A-994B-AF6E-076244704FA8}" destId="{7176360C-DD5C-EA44-AADB-2B581CE6BF36}" srcOrd="0" destOrd="0" presId="urn:microsoft.com/office/officeart/2005/8/layout/hierarchy1"/>
    <dgm:cxn modelId="{7300A2D9-1EC1-0C40-ACCE-2DF27BFF3749}" type="presParOf" srcId="{7176360C-DD5C-EA44-AADB-2B581CE6BF36}" destId="{20A13E35-3D24-914A-946D-CBA578436D60}" srcOrd="0" destOrd="0" presId="urn:microsoft.com/office/officeart/2005/8/layout/hierarchy1"/>
    <dgm:cxn modelId="{B3385859-6E71-C946-86D8-BE0B98D2CA8F}" type="presParOf" srcId="{7176360C-DD5C-EA44-AADB-2B581CE6BF36}" destId="{526B2658-4576-CD49-969B-8AB744C51C92}" srcOrd="1" destOrd="0" presId="urn:microsoft.com/office/officeart/2005/8/layout/hierarchy1"/>
    <dgm:cxn modelId="{3C6E0B5C-46A9-2D4B-8167-72D944889889}" type="presParOf" srcId="{E0587815-9A5A-994B-AF6E-076244704FA8}" destId="{0AF417F0-0457-5645-B4EA-A56127BCAC35}" srcOrd="1" destOrd="0" presId="urn:microsoft.com/office/officeart/2005/8/layout/hierarchy1"/>
    <dgm:cxn modelId="{A09AC727-E59F-944B-BA02-E215AE13D0D2}" type="presParOf" srcId="{D45BF8B3-191D-B14D-AEE7-290E154F7B62}" destId="{2EFEE84C-5D35-394E-93AD-23F7C9F7B1CD}" srcOrd="2" destOrd="0" presId="urn:microsoft.com/office/officeart/2005/8/layout/hierarchy1"/>
    <dgm:cxn modelId="{A38891CF-3E2A-7A42-8424-33D0A8985DE2}" type="presParOf" srcId="{D45BF8B3-191D-B14D-AEE7-290E154F7B62}" destId="{58C502E9-CF2F-844F-90EC-0236348FEF4D}" srcOrd="3" destOrd="0" presId="urn:microsoft.com/office/officeart/2005/8/layout/hierarchy1"/>
    <dgm:cxn modelId="{55A5E855-8F5E-BA4C-B5C0-636C8218A03A}" type="presParOf" srcId="{58C502E9-CF2F-844F-90EC-0236348FEF4D}" destId="{2F7F8EEB-9C12-3749-A492-B722091C5344}" srcOrd="0" destOrd="0" presId="urn:microsoft.com/office/officeart/2005/8/layout/hierarchy1"/>
    <dgm:cxn modelId="{41019EF9-D320-C648-AA15-A5C5A72D4CDA}" type="presParOf" srcId="{2F7F8EEB-9C12-3749-A492-B722091C5344}" destId="{6767D7CC-DA53-704E-8EC6-BFA7E8D2099A}" srcOrd="0" destOrd="0" presId="urn:microsoft.com/office/officeart/2005/8/layout/hierarchy1"/>
    <dgm:cxn modelId="{C21703FC-74EF-E14E-8450-99C9B0096490}" type="presParOf" srcId="{2F7F8EEB-9C12-3749-A492-B722091C5344}" destId="{B5F33A59-3C49-3347-94E8-CFFFFA75E739}" srcOrd="1" destOrd="0" presId="urn:microsoft.com/office/officeart/2005/8/layout/hierarchy1"/>
    <dgm:cxn modelId="{071DE9CB-C2BA-874D-8B50-A4F2D875B995}" type="presParOf" srcId="{58C502E9-CF2F-844F-90EC-0236348FEF4D}" destId="{537AAC35-B7EB-954A-A52E-D31BFE05B33A}" srcOrd="1" destOrd="0" presId="urn:microsoft.com/office/officeart/2005/8/layout/hierarchy1"/>
    <dgm:cxn modelId="{B30D617F-7F63-7749-8CA7-02ED3461442F}" type="presParOf" srcId="{537AAC35-B7EB-954A-A52E-D31BFE05B33A}" destId="{0B79A4EB-C2B8-074A-B157-0FB767A94DD7}" srcOrd="0" destOrd="0" presId="urn:microsoft.com/office/officeart/2005/8/layout/hierarchy1"/>
    <dgm:cxn modelId="{4D2F5CDD-0478-964D-B848-D3A529CFD56F}" type="presParOf" srcId="{537AAC35-B7EB-954A-A52E-D31BFE05B33A}" destId="{95A364C1-B68E-2048-93E0-00E28EEF9769}" srcOrd="1" destOrd="0" presId="urn:microsoft.com/office/officeart/2005/8/layout/hierarchy1"/>
    <dgm:cxn modelId="{59AF3587-C54A-9641-B77F-8ADE037F076B}" type="presParOf" srcId="{95A364C1-B68E-2048-93E0-00E28EEF9769}" destId="{93D46FA9-09A6-7947-8555-0E080A947258}" srcOrd="0" destOrd="0" presId="urn:microsoft.com/office/officeart/2005/8/layout/hierarchy1"/>
    <dgm:cxn modelId="{B4797AEA-B1EE-2C45-94CF-E6D05D8FAACB}" type="presParOf" srcId="{93D46FA9-09A6-7947-8555-0E080A947258}" destId="{D38EB12D-C71F-BC4F-8200-0327EC55119B}" srcOrd="0" destOrd="0" presId="urn:microsoft.com/office/officeart/2005/8/layout/hierarchy1"/>
    <dgm:cxn modelId="{F07ED11F-8A98-E749-9A2F-84A087D6F7B0}" type="presParOf" srcId="{93D46FA9-09A6-7947-8555-0E080A947258}" destId="{EE377D7C-8CD8-5A47-8257-B1AD7B820B51}" srcOrd="1" destOrd="0" presId="urn:microsoft.com/office/officeart/2005/8/layout/hierarchy1"/>
    <dgm:cxn modelId="{826B0659-588B-9D44-9F98-F95E24716EDC}" type="presParOf" srcId="{95A364C1-B68E-2048-93E0-00E28EEF9769}" destId="{C585D3F1-38EB-054D-9FD0-7BCC8057CCFB}" srcOrd="1" destOrd="0" presId="urn:microsoft.com/office/officeart/2005/8/layout/hierarchy1"/>
    <dgm:cxn modelId="{8CB6A765-6A58-EA40-BFC7-CF6253AE6997}" type="presParOf" srcId="{537AAC35-B7EB-954A-A52E-D31BFE05B33A}" destId="{6C540DF7-10AD-3241-A305-A0934DCD62F9}" srcOrd="2" destOrd="0" presId="urn:microsoft.com/office/officeart/2005/8/layout/hierarchy1"/>
    <dgm:cxn modelId="{1D435F8F-AE42-2941-B0B4-B6EED846753D}" type="presParOf" srcId="{537AAC35-B7EB-954A-A52E-D31BFE05B33A}" destId="{3E6D9CDD-4E27-AE44-92B9-8BC1AA7041F4}" srcOrd="3" destOrd="0" presId="urn:microsoft.com/office/officeart/2005/8/layout/hierarchy1"/>
    <dgm:cxn modelId="{29E37B0A-F8E2-0F42-8E07-9BEEBC5DBF12}" type="presParOf" srcId="{3E6D9CDD-4E27-AE44-92B9-8BC1AA7041F4}" destId="{DB18CDCA-E7E7-9C4F-9607-C1EC4C3C61B2}" srcOrd="0" destOrd="0" presId="urn:microsoft.com/office/officeart/2005/8/layout/hierarchy1"/>
    <dgm:cxn modelId="{2A4E830B-CF4A-ED4A-90E0-27E16F0E697D}" type="presParOf" srcId="{DB18CDCA-E7E7-9C4F-9607-C1EC4C3C61B2}" destId="{D85EDB4B-3D82-9F4E-B424-8FB30032A19B}" srcOrd="0" destOrd="0" presId="urn:microsoft.com/office/officeart/2005/8/layout/hierarchy1"/>
    <dgm:cxn modelId="{5A1F7228-D9FE-EC43-95DC-BC124BEDAEAA}" type="presParOf" srcId="{DB18CDCA-E7E7-9C4F-9607-C1EC4C3C61B2}" destId="{FFA01C60-6A70-CC41-B88D-800C659AF849}" srcOrd="1" destOrd="0" presId="urn:microsoft.com/office/officeart/2005/8/layout/hierarchy1"/>
    <dgm:cxn modelId="{C4AC6DD4-019F-664A-948E-CD3EACF6BCF7}" type="presParOf" srcId="{3E6D9CDD-4E27-AE44-92B9-8BC1AA7041F4}" destId="{E2EC7426-4B02-C14A-BAA7-7F56116E79E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540DF7-10AD-3241-A305-A0934DCD62F9}">
      <dsp:nvSpPr>
        <dsp:cNvPr id="0" name=""/>
        <dsp:cNvSpPr/>
      </dsp:nvSpPr>
      <dsp:spPr>
        <a:xfrm>
          <a:off x="3594944" y="2177707"/>
          <a:ext cx="527042" cy="2508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929"/>
              </a:lnTo>
              <a:lnTo>
                <a:pt x="527042" y="170929"/>
              </a:lnTo>
              <a:lnTo>
                <a:pt x="527042" y="250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79A4EB-C2B8-074A-B157-0FB767A94DD7}">
      <dsp:nvSpPr>
        <dsp:cNvPr id="0" name=""/>
        <dsp:cNvSpPr/>
      </dsp:nvSpPr>
      <dsp:spPr>
        <a:xfrm>
          <a:off x="3067902" y="2177707"/>
          <a:ext cx="527042" cy="250824"/>
        </a:xfrm>
        <a:custGeom>
          <a:avLst/>
          <a:gdLst/>
          <a:ahLst/>
          <a:cxnLst/>
          <a:rect l="0" t="0" r="0" b="0"/>
          <a:pathLst>
            <a:path>
              <a:moveTo>
                <a:pt x="527042" y="0"/>
              </a:moveTo>
              <a:lnTo>
                <a:pt x="527042" y="170929"/>
              </a:lnTo>
              <a:lnTo>
                <a:pt x="0" y="170929"/>
              </a:lnTo>
              <a:lnTo>
                <a:pt x="0" y="250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FEE84C-5D35-394E-93AD-23F7C9F7B1CD}">
      <dsp:nvSpPr>
        <dsp:cNvPr id="0" name=""/>
        <dsp:cNvSpPr/>
      </dsp:nvSpPr>
      <dsp:spPr>
        <a:xfrm>
          <a:off x="3067902" y="1379239"/>
          <a:ext cx="527042" cy="2508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929"/>
              </a:lnTo>
              <a:lnTo>
                <a:pt x="527042" y="170929"/>
              </a:lnTo>
              <a:lnTo>
                <a:pt x="527042" y="250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767C6C-8105-4344-9F41-1C54D8A02701}">
      <dsp:nvSpPr>
        <dsp:cNvPr id="0" name=""/>
        <dsp:cNvSpPr/>
      </dsp:nvSpPr>
      <dsp:spPr>
        <a:xfrm>
          <a:off x="2540860" y="1379239"/>
          <a:ext cx="527042" cy="250824"/>
        </a:xfrm>
        <a:custGeom>
          <a:avLst/>
          <a:gdLst/>
          <a:ahLst/>
          <a:cxnLst/>
          <a:rect l="0" t="0" r="0" b="0"/>
          <a:pathLst>
            <a:path>
              <a:moveTo>
                <a:pt x="527042" y="0"/>
              </a:moveTo>
              <a:lnTo>
                <a:pt x="527042" y="170929"/>
              </a:lnTo>
              <a:lnTo>
                <a:pt x="0" y="170929"/>
              </a:lnTo>
              <a:lnTo>
                <a:pt x="0" y="250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AC3D5A-52BD-3144-898A-AE2E285EE72F}">
      <dsp:nvSpPr>
        <dsp:cNvPr id="0" name=""/>
        <dsp:cNvSpPr/>
      </dsp:nvSpPr>
      <dsp:spPr>
        <a:xfrm>
          <a:off x="2013818" y="580770"/>
          <a:ext cx="1054084" cy="2508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929"/>
              </a:lnTo>
              <a:lnTo>
                <a:pt x="1054084" y="170929"/>
              </a:lnTo>
              <a:lnTo>
                <a:pt x="1054084" y="2508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DC3285-FB20-3B4D-84E0-7475E372171A}">
      <dsp:nvSpPr>
        <dsp:cNvPr id="0" name=""/>
        <dsp:cNvSpPr/>
      </dsp:nvSpPr>
      <dsp:spPr>
        <a:xfrm>
          <a:off x="959734" y="1379239"/>
          <a:ext cx="527042" cy="2508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929"/>
              </a:lnTo>
              <a:lnTo>
                <a:pt x="527042" y="170929"/>
              </a:lnTo>
              <a:lnTo>
                <a:pt x="527042" y="250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11D28F-A895-8C42-8A00-4FDB92306DA1}">
      <dsp:nvSpPr>
        <dsp:cNvPr id="0" name=""/>
        <dsp:cNvSpPr/>
      </dsp:nvSpPr>
      <dsp:spPr>
        <a:xfrm>
          <a:off x="432692" y="1379239"/>
          <a:ext cx="527042" cy="250824"/>
        </a:xfrm>
        <a:custGeom>
          <a:avLst/>
          <a:gdLst/>
          <a:ahLst/>
          <a:cxnLst/>
          <a:rect l="0" t="0" r="0" b="0"/>
          <a:pathLst>
            <a:path>
              <a:moveTo>
                <a:pt x="527042" y="0"/>
              </a:moveTo>
              <a:lnTo>
                <a:pt x="527042" y="170929"/>
              </a:lnTo>
              <a:lnTo>
                <a:pt x="0" y="170929"/>
              </a:lnTo>
              <a:lnTo>
                <a:pt x="0" y="250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8BF7F1-F1BA-E14B-9329-25F817F43E5A}">
      <dsp:nvSpPr>
        <dsp:cNvPr id="0" name=""/>
        <dsp:cNvSpPr/>
      </dsp:nvSpPr>
      <dsp:spPr>
        <a:xfrm>
          <a:off x="959734" y="580770"/>
          <a:ext cx="1054084" cy="250824"/>
        </a:xfrm>
        <a:custGeom>
          <a:avLst/>
          <a:gdLst/>
          <a:ahLst/>
          <a:cxnLst/>
          <a:rect l="0" t="0" r="0" b="0"/>
          <a:pathLst>
            <a:path>
              <a:moveTo>
                <a:pt x="1054084" y="0"/>
              </a:moveTo>
              <a:lnTo>
                <a:pt x="1054084" y="170929"/>
              </a:lnTo>
              <a:lnTo>
                <a:pt x="0" y="170929"/>
              </a:lnTo>
              <a:lnTo>
                <a:pt x="0" y="2508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217B7E-F900-8445-97EF-311BF7B43647}">
      <dsp:nvSpPr>
        <dsp:cNvPr id="0" name=""/>
        <dsp:cNvSpPr/>
      </dsp:nvSpPr>
      <dsp:spPr>
        <a:xfrm>
          <a:off x="1582602" y="33125"/>
          <a:ext cx="862432" cy="547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AC7EE9-BCD7-AD44-B120-CF90A0AE84EA}">
      <dsp:nvSpPr>
        <dsp:cNvPr id="0" name=""/>
        <dsp:cNvSpPr/>
      </dsp:nvSpPr>
      <dsp:spPr>
        <a:xfrm>
          <a:off x="1678428" y="124160"/>
          <a:ext cx="862432" cy="5476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X_2</a:t>
          </a:r>
        </a:p>
      </dsp:txBody>
      <dsp:txXfrm>
        <a:off x="1694468" y="140200"/>
        <a:ext cx="830352" cy="515564"/>
      </dsp:txXfrm>
    </dsp:sp>
    <dsp:sp modelId="{D0D03F3B-218F-A348-8B1C-2DB69AEF08C8}">
      <dsp:nvSpPr>
        <dsp:cNvPr id="0" name=""/>
        <dsp:cNvSpPr/>
      </dsp:nvSpPr>
      <dsp:spPr>
        <a:xfrm>
          <a:off x="528518" y="831594"/>
          <a:ext cx="862432" cy="547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51B5AE-23A9-D04B-B2C7-A360E74FDD25}">
      <dsp:nvSpPr>
        <dsp:cNvPr id="0" name=""/>
        <dsp:cNvSpPr/>
      </dsp:nvSpPr>
      <dsp:spPr>
        <a:xfrm>
          <a:off x="624343" y="922629"/>
          <a:ext cx="862432" cy="5476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X_2</a:t>
          </a:r>
        </a:p>
      </dsp:txBody>
      <dsp:txXfrm>
        <a:off x="640383" y="938669"/>
        <a:ext cx="830352" cy="515564"/>
      </dsp:txXfrm>
    </dsp:sp>
    <dsp:sp modelId="{9D711F60-F694-884E-B55E-E14A208852C8}">
      <dsp:nvSpPr>
        <dsp:cNvPr id="0" name=""/>
        <dsp:cNvSpPr/>
      </dsp:nvSpPr>
      <dsp:spPr>
        <a:xfrm>
          <a:off x="1475" y="1630063"/>
          <a:ext cx="862432" cy="547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30064F-A3D1-4C4C-A99A-002BD3D4C6DE}">
      <dsp:nvSpPr>
        <dsp:cNvPr id="0" name=""/>
        <dsp:cNvSpPr/>
      </dsp:nvSpPr>
      <dsp:spPr>
        <a:xfrm>
          <a:off x="97301" y="1721097"/>
          <a:ext cx="862432" cy="5476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 </a:t>
          </a:r>
        </a:p>
      </dsp:txBody>
      <dsp:txXfrm>
        <a:off x="113341" y="1737137"/>
        <a:ext cx="830352" cy="515564"/>
      </dsp:txXfrm>
    </dsp:sp>
    <dsp:sp modelId="{53D75EDD-B02E-BA4B-B2FD-803E74BDF279}">
      <dsp:nvSpPr>
        <dsp:cNvPr id="0" name=""/>
        <dsp:cNvSpPr/>
      </dsp:nvSpPr>
      <dsp:spPr>
        <a:xfrm>
          <a:off x="1055560" y="1630063"/>
          <a:ext cx="862432" cy="547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D70FC0-D35C-DA4B-8308-4BBC428E51F1}">
      <dsp:nvSpPr>
        <dsp:cNvPr id="0" name=""/>
        <dsp:cNvSpPr/>
      </dsp:nvSpPr>
      <dsp:spPr>
        <a:xfrm>
          <a:off x="1151386" y="1721097"/>
          <a:ext cx="862432" cy="5476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 </a:t>
          </a:r>
        </a:p>
      </dsp:txBody>
      <dsp:txXfrm>
        <a:off x="1167426" y="1737137"/>
        <a:ext cx="830352" cy="515564"/>
      </dsp:txXfrm>
    </dsp:sp>
    <dsp:sp modelId="{8DF00C70-5131-AD41-93D6-A826139DDBAC}">
      <dsp:nvSpPr>
        <dsp:cNvPr id="0" name=""/>
        <dsp:cNvSpPr/>
      </dsp:nvSpPr>
      <dsp:spPr>
        <a:xfrm>
          <a:off x="2636686" y="831594"/>
          <a:ext cx="862432" cy="547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A46EF3-589C-834D-AFD3-5C4CF6065CFE}">
      <dsp:nvSpPr>
        <dsp:cNvPr id="0" name=""/>
        <dsp:cNvSpPr/>
      </dsp:nvSpPr>
      <dsp:spPr>
        <a:xfrm>
          <a:off x="2732512" y="922629"/>
          <a:ext cx="862432" cy="5476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X_4</a:t>
          </a:r>
        </a:p>
      </dsp:txBody>
      <dsp:txXfrm>
        <a:off x="2748552" y="938669"/>
        <a:ext cx="830352" cy="515564"/>
      </dsp:txXfrm>
    </dsp:sp>
    <dsp:sp modelId="{20A13E35-3D24-914A-946D-CBA578436D60}">
      <dsp:nvSpPr>
        <dsp:cNvPr id="0" name=""/>
        <dsp:cNvSpPr/>
      </dsp:nvSpPr>
      <dsp:spPr>
        <a:xfrm>
          <a:off x="2109644" y="1630063"/>
          <a:ext cx="862432" cy="547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6B2658-4576-CD49-969B-8AB744C51C92}">
      <dsp:nvSpPr>
        <dsp:cNvPr id="0" name=""/>
        <dsp:cNvSpPr/>
      </dsp:nvSpPr>
      <dsp:spPr>
        <a:xfrm>
          <a:off x="2205470" y="1721097"/>
          <a:ext cx="862432" cy="5476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 dirty="0"/>
        </a:p>
      </dsp:txBody>
      <dsp:txXfrm>
        <a:off x="2221510" y="1737137"/>
        <a:ext cx="830352" cy="515564"/>
      </dsp:txXfrm>
    </dsp:sp>
    <dsp:sp modelId="{6767D7CC-DA53-704E-8EC6-BFA7E8D2099A}">
      <dsp:nvSpPr>
        <dsp:cNvPr id="0" name=""/>
        <dsp:cNvSpPr/>
      </dsp:nvSpPr>
      <dsp:spPr>
        <a:xfrm>
          <a:off x="3163728" y="1630063"/>
          <a:ext cx="862432" cy="547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F33A59-3C49-3347-94E8-CFFFFA75E739}">
      <dsp:nvSpPr>
        <dsp:cNvPr id="0" name=""/>
        <dsp:cNvSpPr/>
      </dsp:nvSpPr>
      <dsp:spPr>
        <a:xfrm>
          <a:off x="3259554" y="1721097"/>
          <a:ext cx="862432" cy="5476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X_1</a:t>
          </a:r>
        </a:p>
      </dsp:txBody>
      <dsp:txXfrm>
        <a:off x="3275594" y="1737137"/>
        <a:ext cx="830352" cy="515564"/>
      </dsp:txXfrm>
    </dsp:sp>
    <dsp:sp modelId="{D38EB12D-C71F-BC4F-8200-0327EC55119B}">
      <dsp:nvSpPr>
        <dsp:cNvPr id="0" name=""/>
        <dsp:cNvSpPr/>
      </dsp:nvSpPr>
      <dsp:spPr>
        <a:xfrm>
          <a:off x="2636686" y="2428532"/>
          <a:ext cx="862432" cy="547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377D7C-8CD8-5A47-8257-B1AD7B820B51}">
      <dsp:nvSpPr>
        <dsp:cNvPr id="0" name=""/>
        <dsp:cNvSpPr/>
      </dsp:nvSpPr>
      <dsp:spPr>
        <a:xfrm>
          <a:off x="2732512" y="2519566"/>
          <a:ext cx="862432" cy="5476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2748552" y="2535606"/>
        <a:ext cx="830352" cy="515564"/>
      </dsp:txXfrm>
    </dsp:sp>
    <dsp:sp modelId="{D85EDB4B-3D82-9F4E-B424-8FB30032A19B}">
      <dsp:nvSpPr>
        <dsp:cNvPr id="0" name=""/>
        <dsp:cNvSpPr/>
      </dsp:nvSpPr>
      <dsp:spPr>
        <a:xfrm>
          <a:off x="3690770" y="2428532"/>
          <a:ext cx="862432" cy="547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A01C60-6A70-CC41-B88D-800C659AF849}">
      <dsp:nvSpPr>
        <dsp:cNvPr id="0" name=""/>
        <dsp:cNvSpPr/>
      </dsp:nvSpPr>
      <dsp:spPr>
        <a:xfrm>
          <a:off x="3786596" y="2519566"/>
          <a:ext cx="862432" cy="5476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3802636" y="2535606"/>
        <a:ext cx="830352" cy="5155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6A8D4-BF70-6EEB-0DCB-3131495E5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66A42A-2661-17E2-8941-D04CE43EA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9903A-B129-E880-9CE4-91725A8B1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6418-F1A0-3A46-AC92-4266E892B994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6E582-90B0-9D83-8BE3-247C576B6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A0C79-8043-2EF5-D4DE-320CF25FC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1D5E-E226-0640-9879-C74E9E2DE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86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FD8DD-D940-DDD1-5EF3-730C97963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B07D11-ACE1-9A2D-86BC-B5E3CC9F8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0F577-1570-9DC0-F753-22B370964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6418-F1A0-3A46-AC92-4266E892B994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89D4E-421A-60B4-01DB-FDEC0706A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66862-A7B8-6C72-DB78-66A48A9BA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1D5E-E226-0640-9879-C74E9E2DE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72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8BE5A1-32AF-68BB-51CD-5A98CC6DD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EBABE0-2472-216C-8073-C0F4510F6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ADE4E-9FE4-82FC-9A9B-1F6EC60C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6418-F1A0-3A46-AC92-4266E892B994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AFFAC-56E4-5D4E-2029-A305A8AD8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6BA99-8CA2-FE13-4C5F-9B818D219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1D5E-E226-0640-9879-C74E9E2DE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46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46555-ED2F-E57F-7AFA-7BD3AD165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BB728-7F8F-C2F1-424F-373A0A62F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F8DC6-796C-AF58-AF52-C395DD23B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6418-F1A0-3A46-AC92-4266E892B994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36E0-DA06-368B-74FE-BED644A28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7C2AC-0E75-E855-F822-C2C8B0B67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1D5E-E226-0640-9879-C74E9E2DE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27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72BB0-AD42-40C5-14C6-B4DAF7455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7AACE-5C94-4505-E4F0-DA6708A27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B7DF9-87D2-BC4F-B5F2-5C596B36A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6418-F1A0-3A46-AC92-4266E892B994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C7510-343E-8B5D-7636-90C7001E4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B8827-2E32-AB78-A78E-9F3BD056B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1D5E-E226-0640-9879-C74E9E2DE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63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F3F31-DDBE-1FBA-9DE6-AC474D884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FD6C9-C08B-4A3C-2531-9994E41782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8D81B-6F5C-31FA-04BA-A17AB59CE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B4F42-7091-4C8B-76AA-5405E4AD2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6418-F1A0-3A46-AC92-4266E892B994}" type="datetimeFigureOut">
              <a:rPr lang="en-US" smtClean="0"/>
              <a:t>1/25/23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3D355-4FC4-29AB-97C5-F46CB7219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6289A-37E6-5768-BCE2-AB918402E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1D5E-E226-0640-9879-C74E9E2DE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6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B9F0E-5E0A-9557-FDE0-7EC3D18BD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CC42D-9EAC-1B93-B53A-C914CABF9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9B625-469B-58D0-31C5-3791CEC07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393630-7E96-76C6-EA58-3FBE658310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38BB41-6FC4-EF3F-AB14-C1F1E1C5DD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D694EE-922B-0EB8-6FF5-B63B2C45D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6418-F1A0-3A46-AC92-4266E892B994}" type="datetimeFigureOut">
              <a:rPr lang="en-US" smtClean="0"/>
              <a:t>1/25/23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2BDD05-E8F2-1012-E93E-2706D02F4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AFA84A-2855-10C8-0E93-8A0DE147E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1D5E-E226-0640-9879-C74E9E2DE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83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D6842-1DE0-F6E6-C2E9-76E5E6D28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9F59F5-7BD8-A0FA-F619-021164D84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6418-F1A0-3A46-AC92-4266E892B994}" type="datetimeFigureOut">
              <a:rPr lang="en-US" smtClean="0"/>
              <a:t>1/25/23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326088-CA3C-74F0-A859-ED0185BCB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ECE061-5B92-338A-9745-5F56CC94F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1D5E-E226-0640-9879-C74E9E2DE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7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C99924-403C-003A-98C3-6658756C9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6418-F1A0-3A46-AC92-4266E892B994}" type="datetimeFigureOut">
              <a:rPr lang="en-US" smtClean="0"/>
              <a:t>1/25/23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42CD69-662B-ECB4-99D1-FD63281E2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020BD-3608-B56A-4198-3561AD2D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1D5E-E226-0640-9879-C74E9E2DE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88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FB84-C5CA-1324-D2E1-203BBA586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244CB-703B-1453-38AC-AEE9896D7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07668-DEC2-E673-C9D5-D467AD38A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BD6C5-1A22-4599-FDFC-7E6957CBE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6418-F1A0-3A46-AC92-4266E892B994}" type="datetimeFigureOut">
              <a:rPr lang="en-US" smtClean="0"/>
              <a:t>1/25/23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2388A-5EA1-0F53-00F6-9A92F040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BA0E0-7C36-4BEB-7A2E-FB616E05C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1D5E-E226-0640-9879-C74E9E2DE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61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57EBA-E330-FADD-4025-A089BFCFE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96DE3B-CAB3-7E61-8875-CCCF62F3D9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7E7025-7926-ECD4-D79B-BD2F22340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6CE35-CFB9-5EAA-C89A-AC8E25CA4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6418-F1A0-3A46-AC92-4266E892B994}" type="datetimeFigureOut">
              <a:rPr lang="en-US" smtClean="0"/>
              <a:t>1/25/23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088D4-93D9-8E1D-7E82-BC248238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2F8E7-5B93-45A3-D1EC-239C3E5D5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1D5E-E226-0640-9879-C74E9E2DE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7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251C23-5B0C-B02F-8F8C-C11A2EBB9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4F371-5B07-82DC-289D-701088194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D272D-44F6-AA02-796D-14C262CDE0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F6418-F1A0-3A46-AC92-4266E892B994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04C5E-B58F-682E-6E53-16F63D085C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1E19A-807D-51BC-8926-AB6E51D203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71D5E-E226-0640-9879-C74E9E2DE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9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2EA89-AADA-7E2F-6F42-0A770A4DF6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9747F3-59BB-E685-FC05-74B9A15101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13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585DC-402E-5910-4415-91AD05CE8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0AF5B-9116-C351-F876-023A95B63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48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2080A2-DBFD-09E6-DD18-6451EF6D1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212024"/>
              </p:ext>
            </p:extLst>
          </p:nvPr>
        </p:nvGraphicFramePr>
        <p:xfrm>
          <a:off x="213711" y="388883"/>
          <a:ext cx="4431861" cy="2451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123">
                  <a:extLst>
                    <a:ext uri="{9D8B030D-6E8A-4147-A177-3AD203B41FA5}">
                      <a16:colId xmlns:a16="http://schemas.microsoft.com/office/drawing/2014/main" val="2997985592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371494716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4138932228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370515256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1984770133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2787051707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2702285658"/>
                    </a:ext>
                  </a:extLst>
                </a:gridCol>
              </a:tblGrid>
              <a:tr h="490322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X_5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946059"/>
                  </a:ext>
                </a:extLst>
              </a:tr>
              <a:tr h="49032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340884"/>
                  </a:ext>
                </a:extLst>
              </a:tr>
              <a:tr h="490322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907027"/>
                  </a:ext>
                </a:extLst>
              </a:tr>
              <a:tr h="490322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596321"/>
                  </a:ext>
                </a:extLst>
              </a:tr>
              <a:tr h="490322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93766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36295B1-60F1-0A3E-1EC4-38DB709EE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262170"/>
              </p:ext>
            </p:extLst>
          </p:nvPr>
        </p:nvGraphicFramePr>
        <p:xfrm>
          <a:off x="6096000" y="388883"/>
          <a:ext cx="4431861" cy="2451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123">
                  <a:extLst>
                    <a:ext uri="{9D8B030D-6E8A-4147-A177-3AD203B41FA5}">
                      <a16:colId xmlns:a16="http://schemas.microsoft.com/office/drawing/2014/main" val="1032707594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1725360019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2428561815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1189318108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641291193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3646897629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2114370427"/>
                    </a:ext>
                  </a:extLst>
                </a:gridCol>
              </a:tblGrid>
              <a:tr h="490322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X_5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599641"/>
                  </a:ext>
                </a:extLst>
              </a:tr>
              <a:tr h="490322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930107"/>
                  </a:ext>
                </a:extLst>
              </a:tr>
              <a:tr h="490322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866270"/>
                  </a:ext>
                </a:extLst>
              </a:tr>
              <a:tr h="490322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705880"/>
                  </a:ext>
                </a:extLst>
              </a:tr>
              <a:tr h="490322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490594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1661F9F-B218-ECD7-353E-DC94B05D50B8}"/>
              </a:ext>
            </a:extLst>
          </p:cNvPr>
          <p:cNvCxnSpPr/>
          <p:nvPr/>
        </p:nvCxnSpPr>
        <p:spPr>
          <a:xfrm flipH="1">
            <a:off x="4645572" y="1087395"/>
            <a:ext cx="1450428" cy="10008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764B74-3239-F73B-2783-0679B71C38E5}"/>
              </a:ext>
            </a:extLst>
          </p:cNvPr>
          <p:cNvCxnSpPr/>
          <p:nvPr/>
        </p:nvCxnSpPr>
        <p:spPr>
          <a:xfrm flipH="1">
            <a:off x="4645572" y="1614688"/>
            <a:ext cx="1450428" cy="10008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F5F1F4D-28C4-9D17-A32D-D512E6A896A2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4645572" y="1614688"/>
            <a:ext cx="1450428" cy="4192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9C80E9-FEDF-9DDE-E0EE-1722C44117B9}"/>
              </a:ext>
            </a:extLst>
          </p:cNvPr>
          <p:cNvCxnSpPr>
            <a:cxnSpLocks/>
          </p:cNvCxnSpPr>
          <p:nvPr/>
        </p:nvCxnSpPr>
        <p:spPr>
          <a:xfrm flipH="1" flipV="1">
            <a:off x="4645572" y="1727142"/>
            <a:ext cx="1450428" cy="9309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49FE1E7-40DA-79A0-0342-D5342BA4C494}"/>
              </a:ext>
            </a:extLst>
          </p:cNvPr>
          <p:cNvSpPr txBox="1"/>
          <p:nvPr/>
        </p:nvSpPr>
        <p:spPr>
          <a:xfrm>
            <a:off x="506627" y="3620530"/>
            <a:ext cx="3422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Out-of-Bag Sample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D2DE65-DB52-A334-BE88-22AA1C4538FF}"/>
              </a:ext>
            </a:extLst>
          </p:cNvPr>
          <p:cNvSpPr txBox="1"/>
          <p:nvPr/>
        </p:nvSpPr>
        <p:spPr>
          <a:xfrm>
            <a:off x="506627" y="36385"/>
            <a:ext cx="3422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 Sample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026DB7-59A1-A575-6315-E6BF2CA2FA6A}"/>
              </a:ext>
            </a:extLst>
          </p:cNvPr>
          <p:cNvSpPr txBox="1"/>
          <p:nvPr/>
        </p:nvSpPr>
        <p:spPr>
          <a:xfrm>
            <a:off x="6551142" y="19551"/>
            <a:ext cx="3422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Bootstrapped Sample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2411BD0-CE41-47FF-5289-5DF8F1265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544966"/>
              </p:ext>
            </p:extLst>
          </p:nvPr>
        </p:nvGraphicFramePr>
        <p:xfrm>
          <a:off x="213711" y="4017508"/>
          <a:ext cx="4431861" cy="980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123">
                  <a:extLst>
                    <a:ext uri="{9D8B030D-6E8A-4147-A177-3AD203B41FA5}">
                      <a16:colId xmlns:a16="http://schemas.microsoft.com/office/drawing/2014/main" val="3810273643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223406075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460229350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1306345441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4079312810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1868780146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2297295179"/>
                    </a:ext>
                  </a:extLst>
                </a:gridCol>
              </a:tblGrid>
              <a:tr h="490322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X_5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759573"/>
                  </a:ext>
                </a:extLst>
              </a:tr>
              <a:tr h="49032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67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874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2080A2-DBFD-09E6-DD18-6451EF6D15CA}"/>
              </a:ext>
            </a:extLst>
          </p:cNvPr>
          <p:cNvGraphicFramePr>
            <a:graphicFrameLocks noGrp="1"/>
          </p:cNvGraphicFramePr>
          <p:nvPr/>
        </p:nvGraphicFramePr>
        <p:xfrm>
          <a:off x="213711" y="388883"/>
          <a:ext cx="4431861" cy="2451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123">
                  <a:extLst>
                    <a:ext uri="{9D8B030D-6E8A-4147-A177-3AD203B41FA5}">
                      <a16:colId xmlns:a16="http://schemas.microsoft.com/office/drawing/2014/main" val="2997985592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371494716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4138932228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370515256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1984770133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2787051707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2702285658"/>
                    </a:ext>
                  </a:extLst>
                </a:gridCol>
              </a:tblGrid>
              <a:tr h="490322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X_5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946059"/>
                  </a:ext>
                </a:extLst>
              </a:tr>
              <a:tr h="49032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340884"/>
                  </a:ext>
                </a:extLst>
              </a:tr>
              <a:tr h="490322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907027"/>
                  </a:ext>
                </a:extLst>
              </a:tr>
              <a:tr h="490322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596321"/>
                  </a:ext>
                </a:extLst>
              </a:tr>
              <a:tr h="490322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93766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36295B1-60F1-0A3E-1EC4-38DB709EE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441575"/>
              </p:ext>
            </p:extLst>
          </p:nvPr>
        </p:nvGraphicFramePr>
        <p:xfrm>
          <a:off x="6096000" y="388883"/>
          <a:ext cx="4431861" cy="2451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123">
                  <a:extLst>
                    <a:ext uri="{9D8B030D-6E8A-4147-A177-3AD203B41FA5}">
                      <a16:colId xmlns:a16="http://schemas.microsoft.com/office/drawing/2014/main" val="1032707594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1725360019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2428561815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1189318108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641291193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3646897629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2114370427"/>
                    </a:ext>
                  </a:extLst>
                </a:gridCol>
              </a:tblGrid>
              <a:tr h="490322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X_5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599641"/>
                  </a:ext>
                </a:extLst>
              </a:tr>
              <a:tr h="49032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930107"/>
                  </a:ext>
                </a:extLst>
              </a:tr>
              <a:tr h="490322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866270"/>
                  </a:ext>
                </a:extLst>
              </a:tr>
              <a:tr h="490322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705880"/>
                  </a:ext>
                </a:extLst>
              </a:tr>
              <a:tr h="490322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490594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1661F9F-B218-ECD7-353E-DC94B05D50B8}"/>
              </a:ext>
            </a:extLst>
          </p:cNvPr>
          <p:cNvCxnSpPr>
            <a:cxnSpLocks/>
          </p:cNvCxnSpPr>
          <p:nvPr/>
        </p:nvCxnSpPr>
        <p:spPr>
          <a:xfrm flipH="1">
            <a:off x="4645572" y="1087395"/>
            <a:ext cx="145042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764B74-3239-F73B-2783-0679B71C38E5}"/>
              </a:ext>
            </a:extLst>
          </p:cNvPr>
          <p:cNvCxnSpPr>
            <a:cxnSpLocks/>
          </p:cNvCxnSpPr>
          <p:nvPr/>
        </p:nvCxnSpPr>
        <p:spPr>
          <a:xfrm flipH="1">
            <a:off x="4645571" y="1614688"/>
            <a:ext cx="1450429" cy="4192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F5F1F4D-28C4-9D17-A32D-D512E6A896A2}"/>
              </a:ext>
            </a:extLst>
          </p:cNvPr>
          <p:cNvCxnSpPr>
            <a:cxnSpLocks/>
          </p:cNvCxnSpPr>
          <p:nvPr/>
        </p:nvCxnSpPr>
        <p:spPr>
          <a:xfrm flipH="1">
            <a:off x="4732638" y="2033931"/>
            <a:ext cx="136336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9C80E9-FEDF-9DDE-E0EE-1722C44117B9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4645572" y="1614688"/>
            <a:ext cx="1450428" cy="10433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92E4A76-CCCB-8517-567B-009E71891F94}"/>
              </a:ext>
            </a:extLst>
          </p:cNvPr>
          <p:cNvSpPr txBox="1"/>
          <p:nvPr/>
        </p:nvSpPr>
        <p:spPr>
          <a:xfrm>
            <a:off x="506627" y="36385"/>
            <a:ext cx="3422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 Sample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43B052-D8DA-8E89-8D0F-50FDD229E585}"/>
              </a:ext>
            </a:extLst>
          </p:cNvPr>
          <p:cNvSpPr txBox="1"/>
          <p:nvPr/>
        </p:nvSpPr>
        <p:spPr>
          <a:xfrm>
            <a:off x="6551142" y="19551"/>
            <a:ext cx="3422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Bootstrapped Sample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3ABB8E-78CA-9A81-3728-5C04F10564ED}"/>
              </a:ext>
            </a:extLst>
          </p:cNvPr>
          <p:cNvSpPr txBox="1"/>
          <p:nvPr/>
        </p:nvSpPr>
        <p:spPr>
          <a:xfrm>
            <a:off x="506627" y="3620530"/>
            <a:ext cx="3422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Out-of-Bag Sample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8306F97-7053-1889-792A-E5C3F35EE9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336860"/>
              </p:ext>
            </p:extLst>
          </p:nvPr>
        </p:nvGraphicFramePr>
        <p:xfrm>
          <a:off x="213711" y="4017508"/>
          <a:ext cx="4431861" cy="980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123">
                  <a:extLst>
                    <a:ext uri="{9D8B030D-6E8A-4147-A177-3AD203B41FA5}">
                      <a16:colId xmlns:a16="http://schemas.microsoft.com/office/drawing/2014/main" val="3810273643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223406075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460229350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1306345441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4079312810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1868780146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2297295179"/>
                    </a:ext>
                  </a:extLst>
                </a:gridCol>
              </a:tblGrid>
              <a:tr h="490322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X_5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759573"/>
                  </a:ext>
                </a:extLst>
              </a:tr>
              <a:tr h="490322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67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6668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2080A2-DBFD-09E6-DD18-6451EF6D15CA}"/>
              </a:ext>
            </a:extLst>
          </p:cNvPr>
          <p:cNvGraphicFramePr>
            <a:graphicFrameLocks noGrp="1"/>
          </p:cNvGraphicFramePr>
          <p:nvPr/>
        </p:nvGraphicFramePr>
        <p:xfrm>
          <a:off x="213711" y="388883"/>
          <a:ext cx="4431861" cy="2451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123">
                  <a:extLst>
                    <a:ext uri="{9D8B030D-6E8A-4147-A177-3AD203B41FA5}">
                      <a16:colId xmlns:a16="http://schemas.microsoft.com/office/drawing/2014/main" val="2997985592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371494716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4138932228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370515256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1984770133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2787051707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2702285658"/>
                    </a:ext>
                  </a:extLst>
                </a:gridCol>
              </a:tblGrid>
              <a:tr h="490322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X_5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946059"/>
                  </a:ext>
                </a:extLst>
              </a:tr>
              <a:tr h="49032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340884"/>
                  </a:ext>
                </a:extLst>
              </a:tr>
              <a:tr h="490322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907027"/>
                  </a:ext>
                </a:extLst>
              </a:tr>
              <a:tr h="490322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596321"/>
                  </a:ext>
                </a:extLst>
              </a:tr>
              <a:tr h="490322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93766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36295B1-60F1-0A3E-1EC4-38DB709EE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738031"/>
              </p:ext>
            </p:extLst>
          </p:nvPr>
        </p:nvGraphicFramePr>
        <p:xfrm>
          <a:off x="6096000" y="388883"/>
          <a:ext cx="4431861" cy="2451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123">
                  <a:extLst>
                    <a:ext uri="{9D8B030D-6E8A-4147-A177-3AD203B41FA5}">
                      <a16:colId xmlns:a16="http://schemas.microsoft.com/office/drawing/2014/main" val="1032707594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1725360019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2428561815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1189318108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641291193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3646897629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2114370427"/>
                    </a:ext>
                  </a:extLst>
                </a:gridCol>
              </a:tblGrid>
              <a:tr h="490322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X_5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599641"/>
                  </a:ext>
                </a:extLst>
              </a:tr>
              <a:tr h="490322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930107"/>
                  </a:ext>
                </a:extLst>
              </a:tr>
              <a:tr h="490322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866270"/>
                  </a:ext>
                </a:extLst>
              </a:tr>
              <a:tr h="490322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705880"/>
                  </a:ext>
                </a:extLst>
              </a:tr>
              <a:tr h="49032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490594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1661F9F-B218-ECD7-353E-DC94B05D50B8}"/>
              </a:ext>
            </a:extLst>
          </p:cNvPr>
          <p:cNvCxnSpPr>
            <a:cxnSpLocks/>
          </p:cNvCxnSpPr>
          <p:nvPr/>
        </p:nvCxnSpPr>
        <p:spPr>
          <a:xfrm flipH="1">
            <a:off x="4645572" y="1087395"/>
            <a:ext cx="1450428" cy="15281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764B74-3239-F73B-2783-0679B71C38E5}"/>
              </a:ext>
            </a:extLst>
          </p:cNvPr>
          <p:cNvCxnSpPr/>
          <p:nvPr/>
        </p:nvCxnSpPr>
        <p:spPr>
          <a:xfrm flipH="1">
            <a:off x="4645572" y="1614688"/>
            <a:ext cx="1450428" cy="10008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F5F1F4D-28C4-9D17-A32D-D512E6A896A2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4645572" y="1614688"/>
            <a:ext cx="1450428" cy="4192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9C80E9-FEDF-9DDE-E0EE-1722C44117B9}"/>
              </a:ext>
            </a:extLst>
          </p:cNvPr>
          <p:cNvCxnSpPr>
            <a:cxnSpLocks/>
          </p:cNvCxnSpPr>
          <p:nvPr/>
        </p:nvCxnSpPr>
        <p:spPr>
          <a:xfrm flipH="1" flipV="1">
            <a:off x="4645572" y="1087395"/>
            <a:ext cx="1450428" cy="15706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9002429-51A8-F88E-0AFB-EA721604FC25}"/>
              </a:ext>
            </a:extLst>
          </p:cNvPr>
          <p:cNvSpPr txBox="1"/>
          <p:nvPr/>
        </p:nvSpPr>
        <p:spPr>
          <a:xfrm>
            <a:off x="506627" y="36385"/>
            <a:ext cx="3422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 Sample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34B54C-9E12-817D-B9E6-3F907735B001}"/>
              </a:ext>
            </a:extLst>
          </p:cNvPr>
          <p:cNvSpPr txBox="1"/>
          <p:nvPr/>
        </p:nvSpPr>
        <p:spPr>
          <a:xfrm>
            <a:off x="6551142" y="19551"/>
            <a:ext cx="3422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Bootstrapped Sample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7FAC85-54C6-33E1-B634-D183566CBFEE}"/>
              </a:ext>
            </a:extLst>
          </p:cNvPr>
          <p:cNvSpPr txBox="1"/>
          <p:nvPr/>
        </p:nvSpPr>
        <p:spPr>
          <a:xfrm>
            <a:off x="718230" y="3648176"/>
            <a:ext cx="3422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Out-of-Bag Sample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FB19DF3-D4AF-F673-16D3-1878EF6E0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914143"/>
              </p:ext>
            </p:extLst>
          </p:nvPr>
        </p:nvGraphicFramePr>
        <p:xfrm>
          <a:off x="213711" y="4017508"/>
          <a:ext cx="4431861" cy="980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123">
                  <a:extLst>
                    <a:ext uri="{9D8B030D-6E8A-4147-A177-3AD203B41FA5}">
                      <a16:colId xmlns:a16="http://schemas.microsoft.com/office/drawing/2014/main" val="3810273643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223406075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460229350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1306345441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4079312810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1868780146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2297295179"/>
                    </a:ext>
                  </a:extLst>
                </a:gridCol>
              </a:tblGrid>
              <a:tr h="490322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X_5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759573"/>
                  </a:ext>
                </a:extLst>
              </a:tr>
              <a:tr h="490322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67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401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CD39F494-8106-900B-4A99-0FE0E9743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89" y="205163"/>
            <a:ext cx="6368135" cy="345893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9" name="Picture 8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CD6CD9C3-D30B-B7A6-447E-725E9997A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513" y="1719742"/>
            <a:ext cx="6386140" cy="355646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734CA983-A810-FDB5-0E01-8D518912A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214502" y="3367214"/>
            <a:ext cx="6029919" cy="3264283"/>
          </a:xfr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38088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C87DBB50-B0E6-81AE-B427-BB26036651C3}"/>
              </a:ext>
            </a:extLst>
          </p:cNvPr>
          <p:cNvSpPr/>
          <p:nvPr/>
        </p:nvSpPr>
        <p:spPr>
          <a:xfrm>
            <a:off x="3347485" y="115412"/>
            <a:ext cx="2474980" cy="245921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E64CBBE-0E9E-E8A9-87B2-ADDEDA745A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1037293"/>
              </p:ext>
            </p:extLst>
          </p:nvPr>
        </p:nvGraphicFramePr>
        <p:xfrm>
          <a:off x="3983184" y="2236280"/>
          <a:ext cx="4650505" cy="3100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A34D13F-EF95-4670-A1F1-2D3C42443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527221"/>
              </p:ext>
            </p:extLst>
          </p:nvPr>
        </p:nvGraphicFramePr>
        <p:xfrm>
          <a:off x="8633689" y="2203400"/>
          <a:ext cx="1912988" cy="370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247">
                  <a:extLst>
                    <a:ext uri="{9D8B030D-6E8A-4147-A177-3AD203B41FA5}">
                      <a16:colId xmlns:a16="http://schemas.microsoft.com/office/drawing/2014/main" val="45107330"/>
                    </a:ext>
                  </a:extLst>
                </a:gridCol>
                <a:gridCol w="478247">
                  <a:extLst>
                    <a:ext uri="{9D8B030D-6E8A-4147-A177-3AD203B41FA5}">
                      <a16:colId xmlns:a16="http://schemas.microsoft.com/office/drawing/2014/main" val="570150134"/>
                    </a:ext>
                  </a:extLst>
                </a:gridCol>
                <a:gridCol w="478247">
                  <a:extLst>
                    <a:ext uri="{9D8B030D-6E8A-4147-A177-3AD203B41FA5}">
                      <a16:colId xmlns:a16="http://schemas.microsoft.com/office/drawing/2014/main" val="639031607"/>
                    </a:ext>
                  </a:extLst>
                </a:gridCol>
                <a:gridCol w="478247">
                  <a:extLst>
                    <a:ext uri="{9D8B030D-6E8A-4147-A177-3AD203B41FA5}">
                      <a16:colId xmlns:a16="http://schemas.microsoft.com/office/drawing/2014/main" val="2485139465"/>
                    </a:ext>
                  </a:extLst>
                </a:gridCol>
              </a:tblGrid>
              <a:tr h="370378">
                <a:tc>
                  <a:txBody>
                    <a:bodyPr/>
                    <a:lstStyle/>
                    <a:p>
                      <a:r>
                        <a:rPr lang="en-US" sz="1400" dirty="0"/>
                        <a:t>X_2</a:t>
                      </a:r>
                    </a:p>
                  </a:txBody>
                  <a:tcPr marL="69072" marR="69072" marT="34536" marB="3453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X_3</a:t>
                      </a:r>
                    </a:p>
                  </a:txBody>
                  <a:tcPr marL="69072" marR="69072" marT="34536" marB="3453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X_4</a:t>
                      </a:r>
                    </a:p>
                  </a:txBody>
                  <a:tcPr marL="69072" marR="69072" marT="34536" marB="3453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X_5</a:t>
                      </a:r>
                    </a:p>
                  </a:txBody>
                  <a:tcPr marL="69072" marR="69072" marT="34536" marB="34536"/>
                </a:tc>
                <a:extLst>
                  <a:ext uri="{0D108BD9-81ED-4DB2-BD59-A6C34878D82A}">
                    <a16:rowId xmlns:a16="http://schemas.microsoft.com/office/drawing/2014/main" val="323189594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AF4AB50-A22E-2B84-FABA-EF3F04D12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156010"/>
              </p:ext>
            </p:extLst>
          </p:nvPr>
        </p:nvGraphicFramePr>
        <p:xfrm>
          <a:off x="9487527" y="5111404"/>
          <a:ext cx="1912988" cy="370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247">
                  <a:extLst>
                    <a:ext uri="{9D8B030D-6E8A-4147-A177-3AD203B41FA5}">
                      <a16:colId xmlns:a16="http://schemas.microsoft.com/office/drawing/2014/main" val="45107330"/>
                    </a:ext>
                  </a:extLst>
                </a:gridCol>
                <a:gridCol w="478247">
                  <a:extLst>
                    <a:ext uri="{9D8B030D-6E8A-4147-A177-3AD203B41FA5}">
                      <a16:colId xmlns:a16="http://schemas.microsoft.com/office/drawing/2014/main" val="570150134"/>
                    </a:ext>
                  </a:extLst>
                </a:gridCol>
                <a:gridCol w="478247">
                  <a:extLst>
                    <a:ext uri="{9D8B030D-6E8A-4147-A177-3AD203B41FA5}">
                      <a16:colId xmlns:a16="http://schemas.microsoft.com/office/drawing/2014/main" val="639031607"/>
                    </a:ext>
                  </a:extLst>
                </a:gridCol>
                <a:gridCol w="478247">
                  <a:extLst>
                    <a:ext uri="{9D8B030D-6E8A-4147-A177-3AD203B41FA5}">
                      <a16:colId xmlns:a16="http://schemas.microsoft.com/office/drawing/2014/main" val="2485139465"/>
                    </a:ext>
                  </a:extLst>
                </a:gridCol>
              </a:tblGrid>
              <a:tr h="370378">
                <a:tc>
                  <a:txBody>
                    <a:bodyPr/>
                    <a:lstStyle/>
                    <a:p>
                      <a:r>
                        <a:rPr lang="en-US" sz="1400" dirty="0"/>
                        <a:t>X_1</a:t>
                      </a:r>
                    </a:p>
                  </a:txBody>
                  <a:tcPr marL="69072" marR="69072" marT="34536" marB="3453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X_2</a:t>
                      </a:r>
                    </a:p>
                  </a:txBody>
                  <a:tcPr marL="69072" marR="69072" marT="34536" marB="3453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X_3</a:t>
                      </a:r>
                    </a:p>
                  </a:txBody>
                  <a:tcPr marL="69072" marR="69072" marT="34536" marB="3453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X_4</a:t>
                      </a:r>
                    </a:p>
                  </a:txBody>
                  <a:tcPr marL="69072" marR="69072" marT="34536" marB="34536"/>
                </a:tc>
                <a:extLst>
                  <a:ext uri="{0D108BD9-81ED-4DB2-BD59-A6C34878D82A}">
                    <a16:rowId xmlns:a16="http://schemas.microsoft.com/office/drawing/2014/main" val="323189594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A0A5385-F7DC-8DCA-49FC-78F65A0FE3D8}"/>
              </a:ext>
            </a:extLst>
          </p:cNvPr>
          <p:cNvSpPr txBox="1"/>
          <p:nvPr/>
        </p:nvSpPr>
        <p:spPr>
          <a:xfrm>
            <a:off x="1212270" y="2230965"/>
            <a:ext cx="1912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Available Subset of Predictors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8B4E82-A12C-311A-3C7D-158176CC0A89}"/>
              </a:ext>
            </a:extLst>
          </p:cNvPr>
          <p:cNvSpPr txBox="1"/>
          <p:nvPr/>
        </p:nvSpPr>
        <p:spPr>
          <a:xfrm>
            <a:off x="8633689" y="1521383"/>
            <a:ext cx="1912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Available Subset of Predictors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136E06-CF9E-9672-1862-A24D50811158}"/>
              </a:ext>
            </a:extLst>
          </p:cNvPr>
          <p:cNvSpPr txBox="1"/>
          <p:nvPr/>
        </p:nvSpPr>
        <p:spPr>
          <a:xfrm>
            <a:off x="9487527" y="4465073"/>
            <a:ext cx="1912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Available Subset of Predictors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C7441A8-4051-D5A0-576F-48CBF9CE9D60}"/>
              </a:ext>
            </a:extLst>
          </p:cNvPr>
          <p:cNvSpPr/>
          <p:nvPr/>
        </p:nvSpPr>
        <p:spPr>
          <a:xfrm>
            <a:off x="931274" y="1521383"/>
            <a:ext cx="2474980" cy="245921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F0688E8-3FE3-DC90-42C3-158BA7917804}"/>
              </a:ext>
            </a:extLst>
          </p:cNvPr>
          <p:cNvCxnSpPr>
            <a:stCxn id="15" idx="6"/>
          </p:cNvCxnSpPr>
          <p:nvPr/>
        </p:nvCxnSpPr>
        <p:spPr>
          <a:xfrm>
            <a:off x="3406254" y="2750991"/>
            <a:ext cx="1350473" cy="678009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09523D7-FA17-1946-F51D-72FFF67A6946}"/>
              </a:ext>
            </a:extLst>
          </p:cNvPr>
          <p:cNvSpPr/>
          <p:nvPr/>
        </p:nvSpPr>
        <p:spPr>
          <a:xfrm>
            <a:off x="8352693" y="831808"/>
            <a:ext cx="2474980" cy="245921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5BE5413-F159-2030-157F-7E7056C501B4}"/>
              </a:ext>
            </a:extLst>
          </p:cNvPr>
          <p:cNvSpPr/>
          <p:nvPr/>
        </p:nvSpPr>
        <p:spPr>
          <a:xfrm>
            <a:off x="9160349" y="3767471"/>
            <a:ext cx="2474980" cy="245921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DACB7D3-6CC3-2048-9D71-5762E4F7FE45}"/>
              </a:ext>
            </a:extLst>
          </p:cNvPr>
          <p:cNvCxnSpPr>
            <a:cxnSpLocks/>
            <a:stCxn id="19" idx="2"/>
          </p:cNvCxnSpPr>
          <p:nvPr/>
        </p:nvCxnSpPr>
        <p:spPr>
          <a:xfrm flipH="1" flipV="1">
            <a:off x="7934036" y="4184645"/>
            <a:ext cx="1226313" cy="812434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448AD2-5688-983D-66C8-216C4A4A0236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7407376" y="2061416"/>
            <a:ext cx="945317" cy="1298174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A94096F4-8A9B-E74E-5C50-EE1277B73A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492329"/>
              </p:ext>
            </p:extLst>
          </p:nvPr>
        </p:nvGraphicFramePr>
        <p:xfrm>
          <a:off x="1212270" y="2877296"/>
          <a:ext cx="1912988" cy="370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247">
                  <a:extLst>
                    <a:ext uri="{9D8B030D-6E8A-4147-A177-3AD203B41FA5}">
                      <a16:colId xmlns:a16="http://schemas.microsoft.com/office/drawing/2014/main" val="45107330"/>
                    </a:ext>
                  </a:extLst>
                </a:gridCol>
                <a:gridCol w="478247">
                  <a:extLst>
                    <a:ext uri="{9D8B030D-6E8A-4147-A177-3AD203B41FA5}">
                      <a16:colId xmlns:a16="http://schemas.microsoft.com/office/drawing/2014/main" val="570150134"/>
                    </a:ext>
                  </a:extLst>
                </a:gridCol>
                <a:gridCol w="478247">
                  <a:extLst>
                    <a:ext uri="{9D8B030D-6E8A-4147-A177-3AD203B41FA5}">
                      <a16:colId xmlns:a16="http://schemas.microsoft.com/office/drawing/2014/main" val="639031607"/>
                    </a:ext>
                  </a:extLst>
                </a:gridCol>
                <a:gridCol w="478247">
                  <a:extLst>
                    <a:ext uri="{9D8B030D-6E8A-4147-A177-3AD203B41FA5}">
                      <a16:colId xmlns:a16="http://schemas.microsoft.com/office/drawing/2014/main" val="2485139465"/>
                    </a:ext>
                  </a:extLst>
                </a:gridCol>
              </a:tblGrid>
              <a:tr h="370378">
                <a:tc>
                  <a:txBody>
                    <a:bodyPr/>
                    <a:lstStyle/>
                    <a:p>
                      <a:r>
                        <a:rPr lang="en-US" sz="1400" dirty="0"/>
                        <a:t>X_2</a:t>
                      </a:r>
                    </a:p>
                  </a:txBody>
                  <a:tcPr marL="69072" marR="69072" marT="34536" marB="3453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X_3</a:t>
                      </a:r>
                    </a:p>
                  </a:txBody>
                  <a:tcPr marL="69072" marR="69072" marT="34536" marB="3453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X_4</a:t>
                      </a:r>
                    </a:p>
                  </a:txBody>
                  <a:tcPr marL="69072" marR="69072" marT="34536" marB="3453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X_5</a:t>
                      </a:r>
                    </a:p>
                  </a:txBody>
                  <a:tcPr marL="69072" marR="69072" marT="34536" marB="34536"/>
                </a:tc>
                <a:extLst>
                  <a:ext uri="{0D108BD9-81ED-4DB2-BD59-A6C34878D82A}">
                    <a16:rowId xmlns:a16="http://schemas.microsoft.com/office/drawing/2014/main" val="3231895945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01B09259-F9B0-F133-F007-E0F095AB109A}"/>
              </a:ext>
            </a:extLst>
          </p:cNvPr>
          <p:cNvSpPr txBox="1"/>
          <p:nvPr/>
        </p:nvSpPr>
        <p:spPr>
          <a:xfrm>
            <a:off x="3628481" y="804987"/>
            <a:ext cx="1912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Available Subset of Predictors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E90F760-23C4-BE2E-4852-8F0104048951}"/>
              </a:ext>
            </a:extLst>
          </p:cNvPr>
          <p:cNvCxnSpPr>
            <a:cxnSpLocks/>
            <a:stCxn id="29" idx="5"/>
          </p:cNvCxnSpPr>
          <p:nvPr/>
        </p:nvCxnSpPr>
        <p:spPr>
          <a:xfrm>
            <a:off x="5460013" y="2214484"/>
            <a:ext cx="635987" cy="445642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B4674AEF-5AAD-990E-5B84-A1DE51DE9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178232"/>
              </p:ext>
            </p:extLst>
          </p:nvPr>
        </p:nvGraphicFramePr>
        <p:xfrm>
          <a:off x="3628481" y="1440993"/>
          <a:ext cx="1912988" cy="370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247">
                  <a:extLst>
                    <a:ext uri="{9D8B030D-6E8A-4147-A177-3AD203B41FA5}">
                      <a16:colId xmlns:a16="http://schemas.microsoft.com/office/drawing/2014/main" val="45107330"/>
                    </a:ext>
                  </a:extLst>
                </a:gridCol>
                <a:gridCol w="478247">
                  <a:extLst>
                    <a:ext uri="{9D8B030D-6E8A-4147-A177-3AD203B41FA5}">
                      <a16:colId xmlns:a16="http://schemas.microsoft.com/office/drawing/2014/main" val="570150134"/>
                    </a:ext>
                  </a:extLst>
                </a:gridCol>
                <a:gridCol w="478247">
                  <a:extLst>
                    <a:ext uri="{9D8B030D-6E8A-4147-A177-3AD203B41FA5}">
                      <a16:colId xmlns:a16="http://schemas.microsoft.com/office/drawing/2014/main" val="639031607"/>
                    </a:ext>
                  </a:extLst>
                </a:gridCol>
                <a:gridCol w="478247">
                  <a:extLst>
                    <a:ext uri="{9D8B030D-6E8A-4147-A177-3AD203B41FA5}">
                      <a16:colId xmlns:a16="http://schemas.microsoft.com/office/drawing/2014/main" val="2485139465"/>
                    </a:ext>
                  </a:extLst>
                </a:gridCol>
              </a:tblGrid>
              <a:tr h="370378">
                <a:tc>
                  <a:txBody>
                    <a:bodyPr/>
                    <a:lstStyle/>
                    <a:p>
                      <a:r>
                        <a:rPr lang="en-US" sz="1400" dirty="0"/>
                        <a:t>X_1</a:t>
                      </a:r>
                    </a:p>
                  </a:txBody>
                  <a:tcPr marL="69072" marR="69072" marT="34536" marB="3453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X_2</a:t>
                      </a:r>
                    </a:p>
                  </a:txBody>
                  <a:tcPr marL="69072" marR="69072" marT="34536" marB="3453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X_3</a:t>
                      </a:r>
                    </a:p>
                  </a:txBody>
                  <a:tcPr marL="69072" marR="69072" marT="34536" marB="3453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X_5</a:t>
                      </a:r>
                    </a:p>
                  </a:txBody>
                  <a:tcPr marL="69072" marR="69072" marT="34536" marB="34536"/>
                </a:tc>
                <a:extLst>
                  <a:ext uri="{0D108BD9-81ED-4DB2-BD59-A6C34878D82A}">
                    <a16:rowId xmlns:a16="http://schemas.microsoft.com/office/drawing/2014/main" val="3231895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2042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276</Words>
  <Application>Microsoft Macintosh PowerPoint</Application>
  <PresentationFormat>Widescreen</PresentationFormat>
  <Paragraphs>125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Loan</dc:creator>
  <cp:lastModifiedBy>Chris Loan</cp:lastModifiedBy>
  <cp:revision>2</cp:revision>
  <dcterms:created xsi:type="dcterms:W3CDTF">2023-01-23T20:22:06Z</dcterms:created>
  <dcterms:modified xsi:type="dcterms:W3CDTF">2023-01-25T19:27:09Z</dcterms:modified>
</cp:coreProperties>
</file>