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06CC-8989-45E9-9CBA-F4EB43421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D2ADB-B322-4A23-8CB8-54C5CA2D1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CCBEF-0F95-4D79-9120-8B7184D97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81FF4-1F21-464C-AB6D-14AD6899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8C222-395E-4647-9B2B-C32F2C62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4D18-6291-459F-829C-7F2FFB7E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60427-CEBE-4C22-9511-CE31FB934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64319-3D25-4B47-8303-86080C8B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569AD-2859-4B56-9DF9-DE66B694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1B990-4269-4A38-9602-5681E047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06A27-0046-40C8-9A52-27491C66B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04BBE-7B02-42BE-BD2E-701C50CCB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8C23D-B2B7-4EA9-8CF3-49A2039C1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19128-8A07-4674-9FAA-EFC2F9C5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96E5D-DF47-438F-AB42-09918313A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4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0393-CD25-4AAD-A4F7-D998AF4D3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11DF6-1729-4466-B11F-45323B9BF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E35F4-95B3-4F04-A014-671D533E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75B52-3426-40D9-9061-AACD9CAD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03D1B-68EC-4935-A098-D3E60909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0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499F-1EDD-4187-9EAB-060B67A2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A5567-9E94-4AA3-AB3C-C9BB4D587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44507-CB1B-45E8-B9BC-4C7FCDAC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D558E-A1FC-422A-B21A-C387F29B1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604C5-6482-4281-9DA2-44FB6B06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3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1175-F3DA-47A2-961C-7BFBA82C3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FC690-4AC0-4F70-AC75-E831DD5B6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32B9E-21D0-4A7E-865C-36E7EB8CA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B1183-66A7-44BD-A542-82536C11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CF1BE-2365-4469-8342-2AC3A0FB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22835-4005-4901-B74B-1768D23C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7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8AD2-B55E-4C4A-9B44-EF0F919A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33032-D900-49EF-89FB-04E251365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F774A-AE30-4AA1-B4E8-61B8D1E6B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FF342-DD5A-474A-96D8-1D96EE815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41F7E-7CC7-40E5-A690-93CFC5E39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88E9E-21D6-4E90-B507-876544FF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F36AD-6D50-4404-BA61-FDD365EF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A4D96-C7F1-44EC-9067-50352111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3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2544-B01F-4A04-BAE1-75E68ABA6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1B370-C6E4-4F19-A437-687A5A4A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A8E5A-FDC8-4C61-B5CE-08FB6934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3E6EC-10C7-4420-A43D-67A3C5F1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9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0EBBAB-9521-4571-8AFB-C384872C5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87F55-4F38-4E47-A300-58A9CDDB5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FB973-1CD9-4053-977F-7C41DD64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7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A612-5D41-4BDC-98E8-15EF770A6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D9FC1-549D-421B-A6F5-1C191F180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6D952-B4BB-454A-959F-5993561DE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2B216-C243-4E32-9665-C19F0EB77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3F664-8DB2-42D5-BE34-12AC45D6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A020A-B863-4E47-85F4-2CC1EB02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3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D3D9-D5DC-4D58-8566-C1721F9D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D1ABF-DF47-4F7F-9526-323301095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D9E5A-47F3-40F6-B808-65F47D369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E865E-1736-4BED-8291-5BAA5024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CA010-0A80-4215-982B-79D72110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40A04-16C7-41A6-B145-4BB6505B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2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A8D336-0A7B-48B1-9B30-F3BE17D8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1FB1D-F9B9-417D-9DF5-C9C2839DB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65AD9-A427-4DF2-B2E4-7BB909E7F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AEE99-BDB4-4A2A-B2E9-74B86D049DCB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04746-4729-4FC3-8B13-76FD21E87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BA287-10D9-4DEF-BEE5-1983998D6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9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D02B6-1145-4799-99DB-44CD02686498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1E41E-2407-443F-A384-76DD9D204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05" y="1423245"/>
            <a:ext cx="8928925" cy="44505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4E0471B-5DC0-9A0B-55E3-782323478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05" y="1423245"/>
            <a:ext cx="8928920" cy="3786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9F049D-4DAC-C204-2053-84BACCD65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00" y="1801906"/>
            <a:ext cx="8928925" cy="14164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FA6610-0ADC-911F-A94F-62FF3C6A3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02" y="3218330"/>
            <a:ext cx="8928928" cy="26554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0FDF49-8319-E813-4E24-4CC7E2D874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1952" y="2228027"/>
            <a:ext cx="2798307" cy="36457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9018B1-890E-406B-5FA5-CDC6A39364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1951" y="1846974"/>
            <a:ext cx="2798307" cy="4938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D02A64-E70B-A276-5B17-4E18DC38BE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41946" y="1377349"/>
            <a:ext cx="2798307" cy="5364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AD6F47-C781-78E2-07B4-36E13CFD5D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41941" y="1398686"/>
            <a:ext cx="883997" cy="4938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4026E8-E859-D09C-B511-ABE0211D11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41941" y="1834695"/>
            <a:ext cx="883997" cy="4938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5F2F731-7C8F-470C-F4D7-7A031EBE49D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68166" y="3860362"/>
            <a:ext cx="883997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04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476E2A-D8F6-9CDC-05AC-35FD2411D2B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6570" y="1378582"/>
            <a:ext cx="8764310" cy="32405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9F6ADF-6249-1778-B933-68BAEB978598}"/>
              </a:ext>
            </a:extLst>
          </p:cNvPr>
          <p:cNvSpPr/>
          <p:nvPr/>
        </p:nvSpPr>
        <p:spPr>
          <a:xfrm>
            <a:off x="0" y="1378582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60E155-0D92-58C7-8605-857548779AF5}"/>
              </a:ext>
            </a:extLst>
          </p:cNvPr>
          <p:cNvSpPr/>
          <p:nvPr/>
        </p:nvSpPr>
        <p:spPr>
          <a:xfrm>
            <a:off x="0" y="1688121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313F9F-E527-3118-4080-FAB3E9ACE438}"/>
              </a:ext>
            </a:extLst>
          </p:cNvPr>
          <p:cNvSpPr/>
          <p:nvPr/>
        </p:nvSpPr>
        <p:spPr>
          <a:xfrm>
            <a:off x="19336" y="1983591"/>
            <a:ext cx="8736037" cy="284162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A8DBC9-FA7D-F506-9A29-BB3D90E11FCA}"/>
              </a:ext>
            </a:extLst>
          </p:cNvPr>
          <p:cNvSpPr/>
          <p:nvPr/>
        </p:nvSpPr>
        <p:spPr>
          <a:xfrm>
            <a:off x="9161062" y="1197281"/>
            <a:ext cx="2785403" cy="3627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896180-E723-218A-142E-5576DC6B8CF3}"/>
              </a:ext>
            </a:extLst>
          </p:cNvPr>
          <p:cNvSpPr/>
          <p:nvPr/>
        </p:nvSpPr>
        <p:spPr>
          <a:xfrm>
            <a:off x="9161063" y="1197281"/>
            <a:ext cx="2785403" cy="4908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CFDC6F-D4D6-0F3B-0630-1D9F1C33A262}"/>
              </a:ext>
            </a:extLst>
          </p:cNvPr>
          <p:cNvSpPr/>
          <p:nvPr/>
        </p:nvSpPr>
        <p:spPr>
          <a:xfrm>
            <a:off x="9161062" y="1670397"/>
            <a:ext cx="2785403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8646DB-A5EA-A0FC-01F6-E5B8D68CDE60}"/>
              </a:ext>
            </a:extLst>
          </p:cNvPr>
          <p:cNvCxnSpPr>
            <a:cxnSpLocks/>
          </p:cNvCxnSpPr>
          <p:nvPr/>
        </p:nvCxnSpPr>
        <p:spPr>
          <a:xfrm>
            <a:off x="8950047" y="1071209"/>
            <a:ext cx="0" cy="599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EF7DE6-5017-37B5-7EE3-302E7C022AEA}"/>
              </a:ext>
            </a:extLst>
          </p:cNvPr>
          <p:cNvCxnSpPr>
            <a:cxnSpLocks/>
          </p:cNvCxnSpPr>
          <p:nvPr/>
        </p:nvCxnSpPr>
        <p:spPr>
          <a:xfrm>
            <a:off x="8938324" y="1688121"/>
            <a:ext cx="11722" cy="2933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613AB5-C2E0-BAE2-5B9D-6494E23AEA92}"/>
              </a:ext>
            </a:extLst>
          </p:cNvPr>
          <p:cNvCxnSpPr>
            <a:cxnSpLocks/>
          </p:cNvCxnSpPr>
          <p:nvPr/>
        </p:nvCxnSpPr>
        <p:spPr>
          <a:xfrm>
            <a:off x="8950046" y="2039729"/>
            <a:ext cx="1" cy="27854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C4E39AD-64A4-A81D-28AB-B8500CFF2740}"/>
              </a:ext>
            </a:extLst>
          </p:cNvPr>
          <p:cNvSpPr txBox="1"/>
          <p:nvPr/>
        </p:nvSpPr>
        <p:spPr>
          <a:xfrm>
            <a:off x="9242854" y="1700990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8D41DD-4002-18AD-DFB2-046AE7D6F3A5}"/>
              </a:ext>
            </a:extLst>
          </p:cNvPr>
          <p:cNvSpPr txBox="1"/>
          <p:nvPr/>
        </p:nvSpPr>
        <p:spPr>
          <a:xfrm>
            <a:off x="9242854" y="1197281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45E768-D285-F3A9-4EFF-01AEBB0686DE}"/>
              </a:ext>
            </a:extLst>
          </p:cNvPr>
          <p:cNvSpPr txBox="1"/>
          <p:nvPr/>
        </p:nvSpPr>
        <p:spPr>
          <a:xfrm>
            <a:off x="9242855" y="3166584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971C65-1458-A498-439F-6BE39D4BE085}"/>
              </a:ext>
            </a:extLst>
          </p:cNvPr>
          <p:cNvSpPr txBox="1"/>
          <p:nvPr/>
        </p:nvSpPr>
        <p:spPr>
          <a:xfrm>
            <a:off x="196093" y="304339"/>
            <a:ext cx="96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Root</a:t>
            </a:r>
            <a:r>
              <a:rPr lang="en-US" dirty="0"/>
              <a:t> div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F7E6F3-6DD7-41AB-97C5-C66C2CFF05EE}"/>
              </a:ext>
            </a:extLst>
          </p:cNvPr>
          <p:cNvSpPr txBox="1"/>
          <p:nvPr/>
        </p:nvSpPr>
        <p:spPr>
          <a:xfrm>
            <a:off x="509359" y="664278"/>
            <a:ext cx="16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Height: 100vh</a:t>
            </a:r>
          </a:p>
        </p:txBody>
      </p:sp>
    </p:spTree>
    <p:extLst>
      <p:ext uri="{BB962C8B-B14F-4D97-AF65-F5344CB8AC3E}">
        <p14:creationId xmlns:p14="http://schemas.microsoft.com/office/powerpoint/2010/main" val="348397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5099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24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 Ogor</dc:creator>
  <cp:lastModifiedBy>Chhunhour</cp:lastModifiedBy>
  <cp:revision>2</cp:revision>
  <dcterms:created xsi:type="dcterms:W3CDTF">2024-08-04T11:27:57Z</dcterms:created>
  <dcterms:modified xsi:type="dcterms:W3CDTF">2024-11-10T15:07:20Z</dcterms:modified>
</cp:coreProperties>
</file>