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18" r:id="rId2"/>
    <p:sldId id="257" r:id="rId3"/>
    <p:sldId id="668" r:id="rId4"/>
    <p:sldId id="695" r:id="rId5"/>
    <p:sldId id="689" r:id="rId6"/>
    <p:sldId id="669" r:id="rId7"/>
    <p:sldId id="696" r:id="rId8"/>
    <p:sldId id="692" r:id="rId9"/>
    <p:sldId id="693" r:id="rId10"/>
    <p:sldId id="667" r:id="rId11"/>
    <p:sldId id="686" r:id="rId12"/>
    <p:sldId id="671" r:id="rId13"/>
    <p:sldId id="691" r:id="rId14"/>
    <p:sldId id="694" r:id="rId15"/>
    <p:sldId id="262" r:id="rId16"/>
    <p:sldId id="3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F5"/>
    <a:srgbClr val="CDD4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4987-0A38-4668-8690-76528E5B5D70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282A-B366-48EE-97EA-7EF1EECD5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94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575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50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942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77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32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27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727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99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19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2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348D4-2D28-462B-2246-AEE9B6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A3FBA2-E468-47E6-B1CF-51BA03195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AFCC8-9095-2F7B-97AB-4658A09B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8ADAF-7EF7-DD55-865C-00453D3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2C266-67F6-F559-6D08-E6E376E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D0E45-5C1D-F8FB-0F46-EE3EAD1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07E34-D908-C0E7-6FA7-084BA002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D91AA-89CB-F160-981D-CC9EC13E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FE809-9122-F3EE-AF41-0046BE95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C74DE-CDCA-5F5C-5824-DBC61C8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6443E8-A256-A418-2945-A454AC40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DE8B37-F9E0-52E6-45E8-8659F62A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14754-9754-FD37-CF0A-801EC49A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559C3-62F2-FB7F-72E2-9811980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C7B45-CF01-0506-3C8A-CC2AC91A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4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17">
            <a:extLst>
              <a:ext uri="{FF2B5EF4-FFF2-40B4-BE49-F238E27FC236}">
                <a16:creationId xmlns:a16="http://schemas.microsoft.com/office/drawing/2014/main" id="{7D904EA1-15E0-4301-BD99-3B52CC26EC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3787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;p17">
            <a:extLst>
              <a:ext uri="{FF2B5EF4-FFF2-40B4-BE49-F238E27FC236}">
                <a16:creationId xmlns:a16="http://schemas.microsoft.com/office/drawing/2014/main" id="{A8662D59-4C5E-4F36-837D-762711E110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71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75FF2-6CB6-8240-E8CA-A99C429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8E190-9985-4E2E-9747-8B289FE7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A9C9A-4CD1-B627-F199-53891A6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4FD97-3454-E8FC-B033-E8FDC8E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D3AE7-E616-EE3C-38D6-DB5C7EA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B8070-3EC0-AEC9-0449-C0031F7A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ECFF5-C085-86C5-2B76-F4FDDEE6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17FF9-35F5-6340-A2B8-9A1BD97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2CB1B-4F78-93F4-DA64-19881B8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79FE7-7ED2-C695-8584-91ECD62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9F19-70D3-A078-858A-34FF420A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E1DBD-6294-CFA5-835E-466A1DDF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3976F-C766-D65D-409D-C38C0ECC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8E72C-74A6-D0AF-0112-BD39BFB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1D722A-2DE3-4802-3823-204E4A7B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6F0EA9-890A-D219-F1CD-4A80ED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0945A-5693-8F53-F2F3-39582ADB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18745-7043-310F-7750-DEB0D709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5960EC-EFF9-0448-B51E-4F8F80AD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532086-F1B4-ACDF-116C-AFFE16E9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9411E9-BACE-4F2F-103B-6B5D92751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1F5C23-A107-C4F5-A242-1CB73981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AEC8A6-0DF6-CDAE-444D-5B89946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FE9A5A-AFA1-D692-6D55-F6597B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63475-81B4-40D4-1426-DB3C5A28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D9FEBB-F42F-F929-1602-D3902F8D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F8DC00-0269-F9C5-37F5-6E5897D9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5A9603-12AE-B2E8-5B51-BCC86512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1D24E-B622-8BC6-BCE0-B09CB43B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18FEF-1250-21D5-7192-6C81CA6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32055-7DA2-A598-6F91-4837213E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DA2FB-6972-EE78-57D8-447772FB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27850-EF52-196B-6EAA-E93EBB90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5A6B86-C42E-04C6-B7EC-F4509CBE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9FC7D-65E9-042D-E3AE-FD44784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834832-FF47-BAFC-5893-D2DE0713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700BD-2EFD-1B92-1703-FC3F6215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3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A528-5311-9ED0-90DD-000DDB1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E77B2D-0341-67C7-C7A0-AA563A92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BCA2D-1DC3-93E8-790C-37779385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21DDD9-4C06-458C-EF1C-B3AE5F0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A5512-B317-3217-4691-EF2896CA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D2410-85DC-BF66-543F-8FD642F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9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0AF28-75E2-AA78-F72C-1421E19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4A732-1A58-E78B-F8C0-0C60B51B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0C8B0-1B8F-97B0-22CD-CC708E4E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45D5-50B2-4BAD-B0B7-149B9CE9F2B7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77364-53DE-0D24-BF1D-73B5DFE18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7D1B8-B0FC-0F36-7B2D-D1F3D90B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">
            <a:extLst>
              <a:ext uri="{FF2B5EF4-FFF2-40B4-BE49-F238E27FC236}">
                <a16:creationId xmlns:a16="http://schemas.microsoft.com/office/drawing/2014/main" id="{8315850E-393E-9E83-7910-01D4002F4D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75" y="-85460"/>
            <a:ext cx="3142362" cy="1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11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12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1675444" y="4973051"/>
            <a:ext cx="903568" cy="903568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44046" y="1692909"/>
            <a:ext cx="366369" cy="366369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289315" y="5921264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306838" y="593878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616386" y="1231321"/>
            <a:ext cx="831871" cy="83187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634542" y="1249477"/>
            <a:ext cx="795559" cy="79555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797462" y="5898135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810252" y="5910927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31366" y="4306803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048121" y="4323560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711335" y="1509723"/>
            <a:ext cx="549555" cy="54955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2321" y="5155625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800414" y="5532210"/>
            <a:ext cx="602921" cy="60292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813573" y="5545369"/>
            <a:ext cx="576603" cy="57660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39721" y="5752563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306387" y="493213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323909" y="494965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293595" y="332898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06387" y="345688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048123" y="1110979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064879" y="1127736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894521" y="766093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671897" y="1692908"/>
            <a:ext cx="970539" cy="970539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93081" y="1714090"/>
            <a:ext cx="928175" cy="92817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813571" y="490551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830328" y="507307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619253" y="3429002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96366" y="429390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507092" y="633929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524616" y="6356814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1202043" y="6431485"/>
            <a:ext cx="383892" cy="3423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1218799" y="6446429"/>
            <a:ext cx="350379" cy="31242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85925" y="2004372"/>
            <a:ext cx="200707" cy="2007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394686" y="2013133"/>
            <a:ext cx="183185" cy="18318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61E32D-2416-426E-B17E-278271C71AFB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C69BF5-42A3-4FE2-A1AD-373B48331508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34366CF9-6752-4DA5-B65E-FAD81C47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201" y="2729127"/>
            <a:ext cx="12634401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zh-TW" altLang="en-US" sz="5999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  <a:sym typeface="微软雅黑" pitchFamily="34" charset="-122"/>
              </a:rPr>
              <a:t>提取輪廓</a:t>
            </a:r>
            <a:endParaRPr lang="en-US" altLang="zh-TW" sz="5999" b="1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  <a:sym typeface="微软雅黑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4A4BBE-E10F-4FF6-92A0-1FFAFD196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Operator Difference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A8370DA-1D44-7DEE-DB26-FFF1DD1ECAC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107" y="1046617"/>
            <a:ext cx="10237786" cy="9695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5F5C26B-36D4-B69F-89DC-AD31ADFE6F18}"/>
              </a:ext>
            </a:extLst>
          </p:cNvPr>
          <p:cNvCxnSpPr/>
          <p:nvPr/>
        </p:nvCxnSpPr>
        <p:spPr>
          <a:xfrm flipV="1">
            <a:off x="6096000" y="2409846"/>
            <a:ext cx="0" cy="43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D2FAF3D-8AFE-AD3C-7E5C-4FDC557F5D17}"/>
              </a:ext>
            </a:extLst>
          </p:cNvPr>
          <p:cNvCxnSpPr>
            <a:cxnSpLocks/>
          </p:cNvCxnSpPr>
          <p:nvPr/>
        </p:nvCxnSpPr>
        <p:spPr>
          <a:xfrm flipH="1">
            <a:off x="977107" y="3207810"/>
            <a:ext cx="5119200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8" name="群組 4107">
            <a:extLst>
              <a:ext uri="{FF2B5EF4-FFF2-40B4-BE49-F238E27FC236}">
                <a16:creationId xmlns:a16="http://schemas.microsoft.com/office/drawing/2014/main" id="{290A5199-E6D2-0016-2C7F-0E643BE21E38}"/>
              </a:ext>
            </a:extLst>
          </p:cNvPr>
          <p:cNvGrpSpPr/>
          <p:nvPr/>
        </p:nvGrpSpPr>
        <p:grpSpPr>
          <a:xfrm>
            <a:off x="774893" y="2214510"/>
            <a:ext cx="10440000" cy="4257508"/>
            <a:chOff x="774893" y="2214510"/>
            <a:chExt cx="10440000" cy="4257508"/>
          </a:xfrm>
        </p:grpSpPr>
        <p:grpSp>
          <p:nvGrpSpPr>
            <p:cNvPr id="4107" name="群組 4106">
              <a:extLst>
                <a:ext uri="{FF2B5EF4-FFF2-40B4-BE49-F238E27FC236}">
                  <a16:creationId xmlns:a16="http://schemas.microsoft.com/office/drawing/2014/main" id="{1AE78510-20A5-7F0E-A37D-6534683DEF2D}"/>
                </a:ext>
              </a:extLst>
            </p:cNvPr>
            <p:cNvGrpSpPr/>
            <p:nvPr/>
          </p:nvGrpSpPr>
          <p:grpSpPr>
            <a:xfrm>
              <a:off x="774893" y="2214510"/>
              <a:ext cx="10440000" cy="1260000"/>
              <a:chOff x="774893" y="2214510"/>
              <a:chExt cx="10440000" cy="1260000"/>
            </a:xfrm>
          </p:grpSpPr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8C3CF664-2058-EE5E-944E-55C6FE5E1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893" y="3207810"/>
                <a:ext cx="1044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6EBAE97-CDA6-E42B-7780-3F77B4FEB3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7107" y="2844510"/>
                <a:ext cx="126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7291780E-9407-EBC8-3392-1F2DEB7650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9924" y="2588685"/>
                <a:ext cx="504000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A6E938E7-A864-E17C-BE45-BCD0FC687FD4}"/>
                </a:ext>
              </a:extLst>
            </p:cNvPr>
            <p:cNvGrpSpPr/>
            <p:nvPr/>
          </p:nvGrpSpPr>
          <p:grpSpPr>
            <a:xfrm>
              <a:off x="774893" y="3662428"/>
              <a:ext cx="10440000" cy="1260000"/>
              <a:chOff x="774893" y="3670126"/>
              <a:chExt cx="10440000" cy="1260000"/>
            </a:xfrm>
          </p:grpSpPr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4871D27B-5BB1-19B4-FBCB-3F97D76A0985}"/>
                  </a:ext>
                </a:extLst>
              </p:cNvPr>
              <p:cNvGrpSpPr/>
              <p:nvPr/>
            </p:nvGrpSpPr>
            <p:grpSpPr>
              <a:xfrm>
                <a:off x="774893" y="3670126"/>
                <a:ext cx="10440000" cy="1260000"/>
                <a:chOff x="774893" y="2214510"/>
                <a:chExt cx="10440000" cy="1260000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4436A3FB-D3D3-5382-1EB8-53535CD58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893" y="3207810"/>
                  <a:ext cx="1044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>
                  <a:extLst>
                    <a:ext uri="{FF2B5EF4-FFF2-40B4-BE49-F238E27FC236}">
                      <a16:creationId xmlns:a16="http://schemas.microsoft.com/office/drawing/2014/main" id="{03A0AE96-9C52-4E92-9F38-F6C71EA81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7107" y="2844510"/>
                  <a:ext cx="126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E84A73BE-1D6D-A717-0F77-4B043D2C7EAF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977106" y="3198285"/>
                  <a:ext cx="5029992" cy="1337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單箭頭接點 43">
                  <a:extLst>
                    <a:ext uri="{FF2B5EF4-FFF2-40B4-BE49-F238E27FC236}">
                      <a16:creationId xmlns:a16="http://schemas.microsoft.com/office/drawing/2014/main" id="{60921EBA-977A-8E76-A471-77F2CFE7D7CD}"/>
                    </a:ext>
                  </a:extLst>
                </p:cNvPr>
                <p:cNvCxnSpPr>
                  <a:cxnSpLocks/>
                  <a:stCxn id="47" idx="4"/>
                </p:cNvCxnSpPr>
                <p:nvPr/>
              </p:nvCxnSpPr>
              <p:spPr>
                <a:xfrm flipV="1">
                  <a:off x="6184900" y="3201460"/>
                  <a:ext cx="4951100" cy="1332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87FFAA39-009F-6A6C-9C07-8628ABB86F75}"/>
                  </a:ext>
                </a:extLst>
              </p:cNvPr>
              <p:cNvSpPr/>
              <p:nvPr/>
            </p:nvSpPr>
            <p:spPr>
              <a:xfrm>
                <a:off x="6007098" y="3962480"/>
                <a:ext cx="177802" cy="707918"/>
              </a:xfrm>
              <a:custGeom>
                <a:avLst/>
                <a:gdLst>
                  <a:gd name="connsiteX0" fmla="*/ 0 w 2882900"/>
                  <a:gd name="connsiteY0" fmla="*/ 2863852 h 2876552"/>
                  <a:gd name="connsiteX1" fmla="*/ 717550 w 2882900"/>
                  <a:gd name="connsiteY1" fmla="*/ 2165352 h 2876552"/>
                  <a:gd name="connsiteX2" fmla="*/ 1441450 w 2882900"/>
                  <a:gd name="connsiteY2" fmla="*/ 2 h 2876552"/>
                  <a:gd name="connsiteX3" fmla="*/ 2165350 w 2882900"/>
                  <a:gd name="connsiteY3" fmla="*/ 2152652 h 2876552"/>
                  <a:gd name="connsiteX4" fmla="*/ 2882900 w 2882900"/>
                  <a:gd name="connsiteY4" fmla="*/ 2876552 h 287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2900" h="2876552">
                    <a:moveTo>
                      <a:pt x="0" y="2863852"/>
                    </a:moveTo>
                    <a:cubicBezTo>
                      <a:pt x="238654" y="2753256"/>
                      <a:pt x="477308" y="2642660"/>
                      <a:pt x="717550" y="2165352"/>
                    </a:cubicBezTo>
                    <a:cubicBezTo>
                      <a:pt x="957792" y="1688044"/>
                      <a:pt x="1200150" y="2119"/>
                      <a:pt x="1441450" y="2"/>
                    </a:cubicBezTo>
                    <a:cubicBezTo>
                      <a:pt x="1682750" y="-2115"/>
                      <a:pt x="1925108" y="1673227"/>
                      <a:pt x="2165350" y="2152652"/>
                    </a:cubicBezTo>
                    <a:cubicBezTo>
                      <a:pt x="2405592" y="2632077"/>
                      <a:pt x="2644246" y="2754314"/>
                      <a:pt x="2882900" y="2876552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CCCF6AAE-A4EF-AF1A-9559-90B32037D2D6}"/>
                </a:ext>
              </a:extLst>
            </p:cNvPr>
            <p:cNvGrpSpPr/>
            <p:nvPr/>
          </p:nvGrpSpPr>
          <p:grpSpPr>
            <a:xfrm>
              <a:off x="774893" y="5125741"/>
              <a:ext cx="10440000" cy="1346277"/>
              <a:chOff x="774893" y="5125741"/>
              <a:chExt cx="10440000" cy="1346277"/>
            </a:xfrm>
          </p:grpSpPr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4887ACB6-A725-B870-B516-9CA6349D95C9}"/>
                  </a:ext>
                </a:extLst>
              </p:cNvPr>
              <p:cNvGrpSpPr/>
              <p:nvPr/>
            </p:nvGrpSpPr>
            <p:grpSpPr>
              <a:xfrm>
                <a:off x="774893" y="5125741"/>
                <a:ext cx="10440000" cy="1260000"/>
                <a:chOff x="774893" y="2214510"/>
                <a:chExt cx="10440000" cy="1260000"/>
              </a:xfrm>
            </p:grpSpPr>
            <p:cxnSp>
              <p:nvCxnSpPr>
                <p:cNvPr id="55" name="直線單箭頭接點 54">
                  <a:extLst>
                    <a:ext uri="{FF2B5EF4-FFF2-40B4-BE49-F238E27FC236}">
                      <a16:creationId xmlns:a16="http://schemas.microsoft.com/office/drawing/2014/main" id="{0FA6C0A7-2979-86ED-78BF-75252049F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893" y="3207810"/>
                  <a:ext cx="1044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1C5C1987-7546-D90D-65EB-87D40AAB4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7107" y="2844510"/>
                  <a:ext cx="126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單箭頭接點 56">
                  <a:extLst>
                    <a:ext uri="{FF2B5EF4-FFF2-40B4-BE49-F238E27FC236}">
                      <a16:creationId xmlns:a16="http://schemas.microsoft.com/office/drawing/2014/main" id="{E352722B-213F-1E8C-F429-AA5772696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7106" y="3198285"/>
                  <a:ext cx="5029992" cy="1337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11554E1E-39A2-43E7-9A06-6A2373FFE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84900" y="3201460"/>
                  <a:ext cx="4951100" cy="1332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92817149-655F-9D55-AC1D-7CB7BB7D8BBE}"/>
                  </a:ext>
                </a:extLst>
              </p:cNvPr>
              <p:cNvSpPr/>
              <p:nvPr/>
            </p:nvSpPr>
            <p:spPr>
              <a:xfrm>
                <a:off x="6007098" y="5762818"/>
                <a:ext cx="176400" cy="709200"/>
              </a:xfrm>
              <a:custGeom>
                <a:avLst/>
                <a:gdLst>
                  <a:gd name="connsiteX0" fmla="*/ 0 w 2881745"/>
                  <a:gd name="connsiteY0" fmla="*/ 720439 h 1440880"/>
                  <a:gd name="connsiteX1" fmla="*/ 729672 w 2881745"/>
                  <a:gd name="connsiteY1" fmla="*/ 3 h 1440880"/>
                  <a:gd name="connsiteX2" fmla="*/ 1450109 w 2881745"/>
                  <a:gd name="connsiteY2" fmla="*/ 711203 h 1440880"/>
                  <a:gd name="connsiteX3" fmla="*/ 2170545 w 2881745"/>
                  <a:gd name="connsiteY3" fmla="*/ 1440876 h 1440880"/>
                  <a:gd name="connsiteX4" fmla="*/ 2881745 w 2881745"/>
                  <a:gd name="connsiteY4" fmla="*/ 720439 h 1440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1745" h="1440880">
                    <a:moveTo>
                      <a:pt x="0" y="720439"/>
                    </a:moveTo>
                    <a:cubicBezTo>
                      <a:pt x="243993" y="360990"/>
                      <a:pt x="487987" y="1542"/>
                      <a:pt x="729672" y="3"/>
                    </a:cubicBezTo>
                    <a:cubicBezTo>
                      <a:pt x="971357" y="-1536"/>
                      <a:pt x="1209964" y="471058"/>
                      <a:pt x="1450109" y="711203"/>
                    </a:cubicBezTo>
                    <a:cubicBezTo>
                      <a:pt x="1690254" y="951348"/>
                      <a:pt x="1931939" y="1439337"/>
                      <a:pt x="2170545" y="1440876"/>
                    </a:cubicBezTo>
                    <a:cubicBezTo>
                      <a:pt x="2409151" y="1442415"/>
                      <a:pt x="2645448" y="1081427"/>
                      <a:pt x="2881745" y="720439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92661A1-1459-687C-E1F8-A2DD092CB4B8}"/>
                  </a:ext>
                </a:extLst>
              </p:cNvPr>
              <p:cNvSpPr txBox="1"/>
              <p:nvPr/>
            </p:nvSpPr>
            <p:spPr>
              <a:xfrm>
                <a:off x="357353" y="2659844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92661A1-1459-687C-E1F8-A2DD092C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3" y="2659844"/>
                <a:ext cx="38215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C46F11A-0686-7C6B-2DE4-8BAA4A60E2C3}"/>
                  </a:ext>
                </a:extLst>
              </p:cNvPr>
              <p:cNvSpPr txBox="1"/>
              <p:nvPr/>
            </p:nvSpPr>
            <p:spPr>
              <a:xfrm>
                <a:off x="319266" y="4115460"/>
                <a:ext cx="458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C46F11A-0686-7C6B-2DE4-8BAA4A60E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6" y="4115460"/>
                <a:ext cx="45833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8477093-4468-8B8F-5686-2019FABD662F}"/>
                  </a:ext>
                </a:extLst>
              </p:cNvPr>
              <p:cNvSpPr txBox="1"/>
              <p:nvPr/>
            </p:nvSpPr>
            <p:spPr>
              <a:xfrm>
                <a:off x="289610" y="5618831"/>
                <a:ext cx="517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8477093-4468-8B8F-5686-2019FABD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10" y="5618831"/>
                <a:ext cx="51764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Google Shape;164;p3">
            <a:extLst>
              <a:ext uri="{FF2B5EF4-FFF2-40B4-BE49-F238E27FC236}">
                <a16:creationId xmlns:a16="http://schemas.microsoft.com/office/drawing/2014/main" id="{C81D4713-94AE-D4EE-99B2-173D1AAC90BA}"/>
              </a:ext>
            </a:extLst>
          </p:cNvPr>
          <p:cNvSpPr txBox="1"/>
          <p:nvPr/>
        </p:nvSpPr>
        <p:spPr>
          <a:xfrm>
            <a:off x="1606248" y="3836898"/>
            <a:ext cx="33082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2400" b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Sobel Operator</a:t>
            </a:r>
            <a:endParaRPr lang="zh-TW" altLang="en-US" sz="2400" b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sp>
        <p:nvSpPr>
          <p:cNvPr id="4101" name="Google Shape;164;p3">
            <a:extLst>
              <a:ext uri="{FF2B5EF4-FFF2-40B4-BE49-F238E27FC236}">
                <a16:creationId xmlns:a16="http://schemas.microsoft.com/office/drawing/2014/main" id="{78B1A755-CCBC-6443-4517-2AB08D289E2D}"/>
              </a:ext>
            </a:extLst>
          </p:cNvPr>
          <p:cNvSpPr txBox="1"/>
          <p:nvPr/>
        </p:nvSpPr>
        <p:spPr>
          <a:xfrm>
            <a:off x="1605546" y="5347967"/>
            <a:ext cx="33082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2400" b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Laplacian Operator</a:t>
            </a:r>
            <a:endParaRPr lang="zh-TW" altLang="en-US" sz="2400" b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cxnSp>
        <p:nvCxnSpPr>
          <p:cNvPr id="4104" name="直線單箭頭接點 4103">
            <a:extLst>
              <a:ext uri="{FF2B5EF4-FFF2-40B4-BE49-F238E27FC236}">
                <a16:creationId xmlns:a16="http://schemas.microsoft.com/office/drawing/2014/main" id="{BF4EE75B-7205-2C39-A5C2-93069B1C757F}"/>
              </a:ext>
            </a:extLst>
          </p:cNvPr>
          <p:cNvCxnSpPr>
            <a:cxnSpLocks/>
          </p:cNvCxnSpPr>
          <p:nvPr/>
        </p:nvCxnSpPr>
        <p:spPr>
          <a:xfrm>
            <a:off x="11543351" y="2367882"/>
            <a:ext cx="0" cy="396000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Google Shape;164;p3">
            <a:extLst>
              <a:ext uri="{FF2B5EF4-FFF2-40B4-BE49-F238E27FC236}">
                <a16:creationId xmlns:a16="http://schemas.microsoft.com/office/drawing/2014/main" id="{1903458F-DA8E-58D9-0CE9-25E7F9FFF652}"/>
              </a:ext>
            </a:extLst>
          </p:cNvPr>
          <p:cNvSpPr txBox="1"/>
          <p:nvPr/>
        </p:nvSpPr>
        <p:spPr>
          <a:xfrm>
            <a:off x="11452490" y="3542623"/>
            <a:ext cx="615513" cy="1610519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2400" b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高頻特徵</a:t>
            </a:r>
          </a:p>
        </p:txBody>
      </p:sp>
    </p:spTree>
    <p:extLst>
      <p:ext uri="{BB962C8B-B14F-4D97-AF65-F5344CB8AC3E}">
        <p14:creationId xmlns:p14="http://schemas.microsoft.com/office/powerpoint/2010/main" val="7194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1" grpId="0"/>
      <p:bldP spid="4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Hough Line Transform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36BC5B-C433-1C7C-0F61-9F557D24B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20385" r="2424" b="20385"/>
          <a:stretch/>
        </p:blipFill>
        <p:spPr>
          <a:xfrm>
            <a:off x="295469" y="830425"/>
            <a:ext cx="11601062" cy="849082"/>
          </a:xfrm>
          <a:prstGeom prst="rect">
            <a:avLst/>
          </a:prstGeom>
        </p:spPr>
      </p:pic>
      <p:graphicFrame>
        <p:nvGraphicFramePr>
          <p:cNvPr id="5" name="Google Shape;147;p3">
            <a:extLst>
              <a:ext uri="{FF2B5EF4-FFF2-40B4-BE49-F238E27FC236}">
                <a16:creationId xmlns:a16="http://schemas.microsoft.com/office/drawing/2014/main" id="{82504F90-AAF7-616C-2535-5F2E3CB9F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053357"/>
              </p:ext>
            </p:extLst>
          </p:nvPr>
        </p:nvGraphicFramePr>
        <p:xfrm>
          <a:off x="396877" y="1772919"/>
          <a:ext cx="11398246" cy="49275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image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8-bit, single-channel binary source image. The image may be modified by the function.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lines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Output vector of lines.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rho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Distance resolution of the accumulator in pixels.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theta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Angle resolution of the accumulator in radians.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2755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Accumulator threshold parameter. Only those lines are returned that get enough votes.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23917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the multi-scale Hough transform, it is a divisor for the distance resolution rho. The coarse accumulator distance resolution is rho and the accurate accumulator resolution is rho/srn. If both srn=0 and stn=0, the classical Hough transform is used. Otherwise, both these parameters should be positive.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65275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the multi-scale Hough transform, it is a divisor for the distance resolution theta.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01579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min_theta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standard and multi-scale Hough transform, minimum angle to check for lines. Must fall between 0 and max_theta.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632335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max_theta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standard and multi-scale Hough transform, an upper bound for the angle. Must fall between min_theta and CV_PI. The actual maximum angle in the accumulator may be slightly less than max_theta, depending on the parameters min_theta and theta.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4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7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群組 1086">
            <a:extLst>
              <a:ext uri="{FF2B5EF4-FFF2-40B4-BE49-F238E27FC236}">
                <a16:creationId xmlns:a16="http://schemas.microsoft.com/office/drawing/2014/main" id="{D75B4D01-D7B3-CC6F-8B24-59AF9ABAF46A}"/>
              </a:ext>
            </a:extLst>
          </p:cNvPr>
          <p:cNvGrpSpPr>
            <a:grpSpLocks noChangeAspect="1"/>
          </p:cNvGrpSpPr>
          <p:nvPr/>
        </p:nvGrpSpPr>
        <p:grpSpPr>
          <a:xfrm>
            <a:off x="7517975" y="3197578"/>
            <a:ext cx="3398793" cy="2366894"/>
            <a:chOff x="7516395" y="2613118"/>
            <a:chExt cx="2828627" cy="3546798"/>
          </a:xfrm>
        </p:grpSpPr>
        <p:pic>
          <p:nvPicPr>
            <p:cNvPr id="1084" name="圖片 1083" descr="一張含有 燈, 光 的圖片&#10;&#10;自動產生的描述">
              <a:extLst>
                <a:ext uri="{FF2B5EF4-FFF2-40B4-BE49-F238E27FC236}">
                  <a16:creationId xmlns:a16="http://schemas.microsoft.com/office/drawing/2014/main" id="{BBA2A8A4-27D1-F475-6677-EE392579E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66"/>
            <a:stretch/>
          </p:blipFill>
          <p:spPr>
            <a:xfrm>
              <a:off x="7525310" y="3307095"/>
              <a:ext cx="2819712" cy="2596367"/>
            </a:xfrm>
            <a:prstGeom prst="rect">
              <a:avLst/>
            </a:prstGeom>
          </p:spPr>
        </p:pic>
        <p:pic>
          <p:nvPicPr>
            <p:cNvPr id="1086" name="圖片 1085" descr="一張含有 燈 的圖片&#10;&#10;自動產生的描述">
              <a:extLst>
                <a:ext uri="{FF2B5EF4-FFF2-40B4-BE49-F238E27FC236}">
                  <a16:creationId xmlns:a16="http://schemas.microsoft.com/office/drawing/2014/main" id="{501616AA-1121-56F0-5B60-555FA7575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96"/>
            <a:stretch/>
          </p:blipFill>
          <p:spPr>
            <a:xfrm>
              <a:off x="7516395" y="2613118"/>
              <a:ext cx="2819712" cy="3546798"/>
            </a:xfrm>
            <a:prstGeom prst="rect">
              <a:avLst/>
            </a:prstGeom>
          </p:spPr>
        </p:pic>
        <p:sp>
          <p:nvSpPr>
            <p:cNvPr id="1081" name="手繪多邊形: 圖案 1080">
              <a:extLst>
                <a:ext uri="{FF2B5EF4-FFF2-40B4-BE49-F238E27FC236}">
                  <a16:creationId xmlns:a16="http://schemas.microsoft.com/office/drawing/2014/main" id="{430A6AAB-0332-B105-24F3-8D9EC042B92E}"/>
                </a:ext>
              </a:extLst>
            </p:cNvPr>
            <p:cNvSpPr/>
            <p:nvPr/>
          </p:nvSpPr>
          <p:spPr>
            <a:xfrm>
              <a:off x="7519017" y="3850614"/>
              <a:ext cx="2826005" cy="1338445"/>
            </a:xfrm>
            <a:custGeom>
              <a:avLst/>
              <a:gdLst>
                <a:gd name="connsiteX0" fmla="*/ 0 w 9030878"/>
                <a:gd name="connsiteY0" fmla="*/ 7886 h 1025981"/>
                <a:gd name="connsiteX1" fmla="*/ 5458119 w 9030878"/>
                <a:gd name="connsiteY1" fmla="*/ 121008 h 1025981"/>
                <a:gd name="connsiteX2" fmla="*/ 7626284 w 9030878"/>
                <a:gd name="connsiteY2" fmla="*/ 846871 h 1025981"/>
                <a:gd name="connsiteX3" fmla="*/ 9030878 w 9030878"/>
                <a:gd name="connsiteY3" fmla="*/ 1025981 h 102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0878" h="1025981">
                  <a:moveTo>
                    <a:pt x="0" y="7886"/>
                  </a:moveTo>
                  <a:cubicBezTo>
                    <a:pt x="2093536" y="-5469"/>
                    <a:pt x="4187072" y="-18823"/>
                    <a:pt x="5458119" y="121008"/>
                  </a:cubicBezTo>
                  <a:cubicBezTo>
                    <a:pt x="6729166" y="260839"/>
                    <a:pt x="7030824" y="696042"/>
                    <a:pt x="7626284" y="846871"/>
                  </a:cubicBezTo>
                  <a:cubicBezTo>
                    <a:pt x="8221744" y="997700"/>
                    <a:pt x="8626311" y="1011840"/>
                    <a:pt x="9030878" y="102598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4D96DB32-59C1-CB43-32C5-E184A84E3156}"/>
              </a:ext>
            </a:extLst>
          </p:cNvPr>
          <p:cNvCxnSpPr>
            <a:cxnSpLocks/>
          </p:cNvCxnSpPr>
          <p:nvPr/>
        </p:nvCxnSpPr>
        <p:spPr>
          <a:xfrm>
            <a:off x="7320344" y="4573816"/>
            <a:ext cx="360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F37246-34C3-8E0B-3B67-5B58B6FADF2B}"/>
                  </a:ext>
                </a:extLst>
              </p:cNvPr>
              <p:cNvSpPr txBox="1"/>
              <p:nvPr/>
            </p:nvSpPr>
            <p:spPr>
              <a:xfrm>
                <a:off x="10515800" y="4173706"/>
                <a:ext cx="404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000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θ</m:t>
                      </m:r>
                    </m:oMath>
                  </m:oMathPara>
                </a14:m>
                <a:endParaRPr lang="zh-TW" altLang="en-US" sz="2000" b="1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EF37246-34C3-8E0B-3B67-5B58B6FA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800" y="4173706"/>
                <a:ext cx="40454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2C37935-9B53-225C-DE33-81813E75E1B3}"/>
                  </a:ext>
                </a:extLst>
              </p:cNvPr>
              <p:cNvSpPr txBox="1"/>
              <p:nvPr/>
            </p:nvSpPr>
            <p:spPr>
              <a:xfrm>
                <a:off x="7118014" y="1240516"/>
                <a:ext cx="404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000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ρ</m:t>
                      </m:r>
                    </m:oMath>
                  </m:oMathPara>
                </a14:m>
                <a:endParaRPr lang="zh-TW" altLang="en-US" sz="2000" b="1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2C37935-9B53-225C-DE33-81813E75E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14" y="1240516"/>
                <a:ext cx="404544" cy="4001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橢圓 47">
            <a:extLst>
              <a:ext uri="{FF2B5EF4-FFF2-40B4-BE49-F238E27FC236}">
                <a16:creationId xmlns:a16="http://schemas.microsoft.com/office/drawing/2014/main" id="{81E14FAC-CE10-D29F-6207-2E1A6D3C729A}"/>
              </a:ext>
            </a:extLst>
          </p:cNvPr>
          <p:cNvSpPr/>
          <p:nvPr/>
        </p:nvSpPr>
        <p:spPr>
          <a:xfrm>
            <a:off x="7459321" y="4524839"/>
            <a:ext cx="108000" cy="108000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Hough Line Transform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70479D-29AC-2DAB-A357-112FC3008178}"/>
              </a:ext>
            </a:extLst>
          </p:cNvPr>
          <p:cNvSpPr txBox="1"/>
          <p:nvPr/>
        </p:nvSpPr>
        <p:spPr>
          <a:xfrm>
            <a:off x="2164277" y="5545788"/>
            <a:ext cx="2017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影像空間</a:t>
            </a:r>
            <a:endParaRPr lang="en-US" altLang="zh-TW" sz="2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TW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(Image Space)</a:t>
            </a:r>
            <a:endParaRPr lang="zh-TW" altLang="en-US" sz="2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CD23C9-841E-E720-F5CA-C1A6CD7FCDE1}"/>
              </a:ext>
            </a:extLst>
          </p:cNvPr>
          <p:cNvSpPr txBox="1"/>
          <p:nvPr/>
        </p:nvSpPr>
        <p:spPr>
          <a:xfrm>
            <a:off x="8074128" y="5545788"/>
            <a:ext cx="209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霍夫空間</a:t>
            </a:r>
            <a:endParaRPr lang="en-US" altLang="zh-TW" sz="2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TW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(Hough Space)</a:t>
            </a:r>
            <a:endParaRPr lang="zh-TW" altLang="en-US" sz="2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91" name="群組 1090">
            <a:extLst>
              <a:ext uri="{FF2B5EF4-FFF2-40B4-BE49-F238E27FC236}">
                <a16:creationId xmlns:a16="http://schemas.microsoft.com/office/drawing/2014/main" id="{0860673B-73D1-A02B-1CD2-CF79909FAAF1}"/>
              </a:ext>
            </a:extLst>
          </p:cNvPr>
          <p:cNvGrpSpPr/>
          <p:nvPr/>
        </p:nvGrpSpPr>
        <p:grpSpPr>
          <a:xfrm>
            <a:off x="1271657" y="1242494"/>
            <a:ext cx="3802330" cy="4320000"/>
            <a:chOff x="1271657" y="1466761"/>
            <a:chExt cx="3802330" cy="432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C0E335B2-F88D-E21C-29AE-A7B1973DC1DD}"/>
                    </a:ext>
                  </a:extLst>
                </p:cNvPr>
                <p:cNvSpPr txBox="1"/>
                <p:nvPr/>
              </p:nvSpPr>
              <p:spPr>
                <a:xfrm>
                  <a:off x="1922508" y="4449167"/>
                  <a:ext cx="4045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TW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l-GR" altLang="zh-TW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sz="160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C0E335B2-F88D-E21C-29AE-A7B1973DC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508" y="4449167"/>
                  <a:ext cx="40454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7DDD6093-9B2A-3B50-2891-D276F75369C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81042" y="3775198"/>
              <a:ext cx="977697" cy="1034099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6D22DE93-F88E-405F-D819-38BF6B184D17}"/>
                </a:ext>
              </a:extLst>
            </p:cNvPr>
            <p:cNvSpPr/>
            <p:nvPr/>
          </p:nvSpPr>
          <p:spPr>
            <a:xfrm>
              <a:off x="1738977" y="4648628"/>
              <a:ext cx="202272" cy="331384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6" name="矩形 1045">
              <a:extLst>
                <a:ext uri="{FF2B5EF4-FFF2-40B4-BE49-F238E27FC236}">
                  <a16:creationId xmlns:a16="http://schemas.microsoft.com/office/drawing/2014/main" id="{BA1CEE60-349B-1C2A-4B68-034B42ACE556}"/>
                </a:ext>
              </a:extLst>
            </p:cNvPr>
            <p:cNvSpPr/>
            <p:nvPr/>
          </p:nvSpPr>
          <p:spPr>
            <a:xfrm rot="18973821">
              <a:off x="2550771" y="3714492"/>
              <a:ext cx="108000" cy="10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  <p:cxnSp>
          <p:nvCxnSpPr>
            <p:cNvPr id="2" name="直線單箭頭接點 1">
              <a:extLst>
                <a:ext uri="{FF2B5EF4-FFF2-40B4-BE49-F238E27FC236}">
                  <a16:creationId xmlns:a16="http://schemas.microsoft.com/office/drawing/2014/main" id="{86A89B53-1222-2586-E4E1-1B8D34210026}"/>
                </a:ext>
              </a:extLst>
            </p:cNvPr>
            <p:cNvCxnSpPr>
              <a:cxnSpLocks/>
            </p:cNvCxnSpPr>
            <p:nvPr/>
          </p:nvCxnSpPr>
          <p:spPr>
            <a:xfrm>
              <a:off x="1473987" y="4800061"/>
              <a:ext cx="360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D11A672A-F057-9437-B27C-F6ABFF1BF1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483799" y="3626761"/>
              <a:ext cx="43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67066363-A634-DFEF-92A9-7B6845CF064A}"/>
                    </a:ext>
                  </a:extLst>
                </p:cNvPr>
                <p:cNvSpPr txBox="1"/>
                <p:nvPr/>
              </p:nvSpPr>
              <p:spPr>
                <a:xfrm>
                  <a:off x="4669443" y="4800061"/>
                  <a:ext cx="40454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𝒙</m:t>
                        </m:r>
                      </m:oMath>
                    </m:oMathPara>
                  </a14:m>
                  <a:endParaRPr lang="zh-TW" altLang="en-US" sz="2000" b="1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67066363-A634-DFEF-92A9-7B6845CF0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443" y="4800061"/>
                  <a:ext cx="40454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B096A79A-19A2-DE3E-551D-0DE7A394BD8C}"/>
                    </a:ext>
                  </a:extLst>
                </p:cNvPr>
                <p:cNvSpPr txBox="1"/>
                <p:nvPr/>
              </p:nvSpPr>
              <p:spPr>
                <a:xfrm>
                  <a:off x="1271657" y="1466761"/>
                  <a:ext cx="40454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𝒚</m:t>
                        </m:r>
                      </m:oMath>
                    </m:oMathPara>
                  </a14:m>
                  <a:endParaRPr lang="zh-TW" altLang="en-US" sz="2000" b="1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B096A79A-19A2-DE3E-551D-0DE7A394B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657" y="1466761"/>
                  <a:ext cx="404544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1515" b="-1076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B7254786-A3E3-015A-6D2B-FD2C63C68CFB}"/>
                </a:ext>
              </a:extLst>
            </p:cNvPr>
            <p:cNvSpPr/>
            <p:nvPr/>
          </p:nvSpPr>
          <p:spPr>
            <a:xfrm>
              <a:off x="1612964" y="4751084"/>
              <a:ext cx="108000" cy="108000"/>
            </a:xfrm>
            <a:prstGeom prst="ellipse">
              <a:avLst/>
            </a:prstGeom>
            <a:solidFill>
              <a:schemeClr val="l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文字方塊 1023">
                  <a:extLst>
                    <a:ext uri="{FF2B5EF4-FFF2-40B4-BE49-F238E27FC236}">
                      <a16:creationId xmlns:a16="http://schemas.microsoft.com/office/drawing/2014/main" id="{59ADFE9F-384E-571F-D162-58EDB19B1EB2}"/>
                    </a:ext>
                  </a:extLst>
                </p:cNvPr>
                <p:cNvSpPr txBox="1"/>
                <p:nvPr/>
              </p:nvSpPr>
              <p:spPr>
                <a:xfrm>
                  <a:off x="1954031" y="3908062"/>
                  <a:ext cx="4045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TW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ρ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sz="160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24" name="文字方塊 1023">
                  <a:extLst>
                    <a:ext uri="{FF2B5EF4-FFF2-40B4-BE49-F238E27FC236}">
                      <a16:creationId xmlns:a16="http://schemas.microsoft.com/office/drawing/2014/main" id="{59ADFE9F-384E-571F-D162-58EDB19B1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031" y="3908062"/>
                  <a:ext cx="404544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9" name="群組 1058">
              <a:extLst>
                <a:ext uri="{FF2B5EF4-FFF2-40B4-BE49-F238E27FC236}">
                  <a16:creationId xmlns:a16="http://schemas.microsoft.com/office/drawing/2014/main" id="{2ABE9263-807D-2B03-14D7-C2AAFBD5217C}"/>
                </a:ext>
              </a:extLst>
            </p:cNvPr>
            <p:cNvGrpSpPr/>
            <p:nvPr/>
          </p:nvGrpSpPr>
          <p:grpSpPr>
            <a:xfrm>
              <a:off x="1275227" y="2436754"/>
              <a:ext cx="2831316" cy="2676889"/>
              <a:chOff x="373382" y="2436754"/>
              <a:chExt cx="2831316" cy="2676889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F318A0A4-77BB-6F2C-D9E2-33CFBC9A3A2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73382" y="2436754"/>
                <a:ext cx="2831316" cy="2676889"/>
              </a:xfrm>
              <a:prstGeom prst="line">
                <a:avLst/>
              </a:prstGeom>
              <a:ln w="635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1" name="文字方塊 1050">
                    <a:extLst>
                      <a:ext uri="{FF2B5EF4-FFF2-40B4-BE49-F238E27FC236}">
                        <a16:creationId xmlns:a16="http://schemas.microsoft.com/office/drawing/2014/main" id="{71D10D8F-6823-8185-2E2F-C0A0F321430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905" y="2834066"/>
                    <a:ext cx="10197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b="1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1" name="文字方塊 1050">
                    <a:extLst>
                      <a:ext uri="{FF2B5EF4-FFF2-40B4-BE49-F238E27FC236}">
                        <a16:creationId xmlns:a16="http://schemas.microsoft.com/office/drawing/2014/main" id="{71D10D8F-6823-8185-2E2F-C0A0F3214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905" y="2834066"/>
                    <a:ext cx="101970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2" name="橢圓 1051">
                <a:extLst>
                  <a:ext uri="{FF2B5EF4-FFF2-40B4-BE49-F238E27FC236}">
                    <a16:creationId xmlns:a16="http://schemas.microsoft.com/office/drawing/2014/main" id="{7DB4FA8F-385E-D422-B217-C422A7779B32}"/>
                  </a:ext>
                </a:extLst>
              </p:cNvPr>
              <p:cNvSpPr/>
              <p:nvPr/>
            </p:nvSpPr>
            <p:spPr>
              <a:xfrm>
                <a:off x="1214045" y="3224560"/>
                <a:ext cx="108000" cy="108000"/>
              </a:xfrm>
              <a:prstGeom prst="ellipse">
                <a:avLst/>
              </a:prstGeom>
              <a:solidFill>
                <a:schemeClr val="l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3" name="橢圓 1052">
                <a:extLst>
                  <a:ext uri="{FF2B5EF4-FFF2-40B4-BE49-F238E27FC236}">
                    <a16:creationId xmlns:a16="http://schemas.microsoft.com/office/drawing/2014/main" id="{32C2BF7B-3C0B-828F-074F-36741F1444B2}"/>
                  </a:ext>
                </a:extLst>
              </p:cNvPr>
              <p:cNvSpPr/>
              <p:nvPr/>
            </p:nvSpPr>
            <p:spPr>
              <a:xfrm>
                <a:off x="1562516" y="3541975"/>
                <a:ext cx="108000" cy="108000"/>
              </a:xfrm>
              <a:prstGeom prst="ellipse">
                <a:avLst/>
              </a:prstGeom>
              <a:solidFill>
                <a:schemeClr val="l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4" name="文字方塊 1053">
                    <a:extLst>
                      <a:ext uri="{FF2B5EF4-FFF2-40B4-BE49-F238E27FC236}">
                        <a16:creationId xmlns:a16="http://schemas.microsoft.com/office/drawing/2014/main" id="{E78F6594-3C2D-C5E0-D223-29A24C4BF9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787" y="3167012"/>
                    <a:ext cx="10148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b="1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4" name="文字方塊 1053">
                    <a:extLst>
                      <a:ext uri="{FF2B5EF4-FFF2-40B4-BE49-F238E27FC236}">
                        <a16:creationId xmlns:a16="http://schemas.microsoft.com/office/drawing/2014/main" id="{E78F6594-3C2D-C5E0-D223-29A24C4BF9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787" y="3167012"/>
                    <a:ext cx="101489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5" name="橢圓 1054">
                <a:extLst>
                  <a:ext uri="{FF2B5EF4-FFF2-40B4-BE49-F238E27FC236}">
                    <a16:creationId xmlns:a16="http://schemas.microsoft.com/office/drawing/2014/main" id="{87BF3015-2D57-60EC-A3CD-0FC1A879FF4D}"/>
                  </a:ext>
                </a:extLst>
              </p:cNvPr>
              <p:cNvSpPr/>
              <p:nvPr/>
            </p:nvSpPr>
            <p:spPr>
              <a:xfrm>
                <a:off x="1912222" y="3872916"/>
                <a:ext cx="108000" cy="108000"/>
              </a:xfrm>
              <a:prstGeom prst="ellipse">
                <a:avLst/>
              </a:prstGeom>
              <a:solidFill>
                <a:schemeClr val="l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6" name="文字方塊 1055">
                    <a:extLst>
                      <a:ext uri="{FF2B5EF4-FFF2-40B4-BE49-F238E27FC236}">
                        <a16:creationId xmlns:a16="http://schemas.microsoft.com/office/drawing/2014/main" id="{56D45C38-635C-95A2-E81B-282CE5C8CF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2699" y="3498067"/>
                    <a:ext cx="10148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b="1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6" name="文字方塊 1055">
                    <a:extLst>
                      <a:ext uri="{FF2B5EF4-FFF2-40B4-BE49-F238E27FC236}">
                        <a16:creationId xmlns:a16="http://schemas.microsoft.com/office/drawing/2014/main" id="{56D45C38-635C-95A2-E81B-282CE5C8CF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2699" y="3498067"/>
                    <a:ext cx="101489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文字方塊 1095">
                <a:extLst>
                  <a:ext uri="{FF2B5EF4-FFF2-40B4-BE49-F238E27FC236}">
                    <a16:creationId xmlns:a16="http://schemas.microsoft.com/office/drawing/2014/main" id="{9A5CEC17-BD51-43F2-BE5A-1C4119C6728C}"/>
                  </a:ext>
                </a:extLst>
              </p:cNvPr>
              <p:cNvSpPr txBox="1"/>
              <p:nvPr/>
            </p:nvSpPr>
            <p:spPr>
              <a:xfrm>
                <a:off x="9095514" y="3688163"/>
                <a:ext cx="852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altLang="zh-TW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l-GR" altLang="zh-TW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TW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altLang="zh-TW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l-GR" altLang="zh-TW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𝝆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TW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6" name="文字方塊 1095">
                <a:extLst>
                  <a:ext uri="{FF2B5EF4-FFF2-40B4-BE49-F238E27FC236}">
                    <a16:creationId xmlns:a16="http://schemas.microsoft.com/office/drawing/2014/main" id="{9A5CEC17-BD51-43F2-BE5A-1C4119C67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14" y="3688163"/>
                <a:ext cx="852802" cy="369332"/>
              </a:xfrm>
              <a:prstGeom prst="rect">
                <a:avLst/>
              </a:prstGeom>
              <a:blipFill>
                <a:blip r:embed="rId14"/>
                <a:stretch>
                  <a:fillRect l="-2143" r="-12857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7" name="橢圓 1096">
            <a:extLst>
              <a:ext uri="{FF2B5EF4-FFF2-40B4-BE49-F238E27FC236}">
                <a16:creationId xmlns:a16="http://schemas.microsoft.com/office/drawing/2014/main" id="{71F313F8-1871-0FF4-3B23-758D255A1738}"/>
              </a:ext>
            </a:extLst>
          </p:cNvPr>
          <p:cNvSpPr/>
          <p:nvPr/>
        </p:nvSpPr>
        <p:spPr>
          <a:xfrm>
            <a:off x="9075771" y="4003495"/>
            <a:ext cx="108000" cy="108000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8" name="文字方塊 1097">
                <a:extLst>
                  <a:ext uri="{FF2B5EF4-FFF2-40B4-BE49-F238E27FC236}">
                    <a16:creationId xmlns:a16="http://schemas.microsoft.com/office/drawing/2014/main" id="{5BB6903B-C9CC-8759-A235-B7546217B6D7}"/>
                  </a:ext>
                </a:extLst>
              </p:cNvPr>
              <p:cNvSpPr txBox="1"/>
              <p:nvPr/>
            </p:nvSpPr>
            <p:spPr>
              <a:xfrm>
                <a:off x="7565969" y="2327999"/>
                <a:ext cx="2735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𝜌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l-GR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uncPr>
                        <m:fName>
                          <m:r>
                            <a:rPr lang="en-US" altLang="zh-TW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𝑐𝑜𝑠</m:t>
                          </m:r>
                        </m:fName>
                        <m:e>
                          <m:r>
                            <a:rPr lang="el-GR" altLang="zh-TW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TW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l-GR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sin</m:t>
                          </m:r>
                        </m:fName>
                        <m:e>
                          <m:r>
                            <a:rPr lang="el-GR" altLang="zh-TW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8" name="文字方塊 1097">
                <a:extLst>
                  <a:ext uri="{FF2B5EF4-FFF2-40B4-BE49-F238E27FC236}">
                    <a16:creationId xmlns:a16="http://schemas.microsoft.com/office/drawing/2014/main" id="{5BB6903B-C9CC-8759-A235-B7546217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69" y="2327999"/>
                <a:ext cx="2735506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9" name="文字方塊 1098">
                <a:extLst>
                  <a:ext uri="{FF2B5EF4-FFF2-40B4-BE49-F238E27FC236}">
                    <a16:creationId xmlns:a16="http://schemas.microsoft.com/office/drawing/2014/main" id="{1BA921D4-58E9-1A7B-153D-55F4C5435B74}"/>
                  </a:ext>
                </a:extLst>
              </p:cNvPr>
              <p:cNvSpPr txBox="1"/>
              <p:nvPr/>
            </p:nvSpPr>
            <p:spPr>
              <a:xfrm>
                <a:off x="8331687" y="2719344"/>
                <a:ext cx="2735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𝜌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l-GR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uncPr>
                        <m:fName>
                          <m:r>
                            <a:rPr lang="en-US" altLang="zh-TW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𝑐𝑜𝑠</m:t>
                          </m:r>
                        </m:fName>
                        <m:e>
                          <m:r>
                            <a:rPr lang="el-GR" altLang="zh-TW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TW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l-GR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sin</m:t>
                          </m:r>
                        </m:fName>
                        <m:e>
                          <m:r>
                            <a:rPr lang="el-GR" altLang="zh-TW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9" name="文字方塊 1098">
                <a:extLst>
                  <a:ext uri="{FF2B5EF4-FFF2-40B4-BE49-F238E27FC236}">
                    <a16:creationId xmlns:a16="http://schemas.microsoft.com/office/drawing/2014/main" id="{1BA921D4-58E9-1A7B-153D-55F4C543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687" y="2719344"/>
                <a:ext cx="2735506" cy="369332"/>
              </a:xfrm>
              <a:prstGeom prst="rect">
                <a:avLst/>
              </a:prstGeom>
              <a:blipFill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0" name="文字方塊 1099">
                <a:extLst>
                  <a:ext uri="{FF2B5EF4-FFF2-40B4-BE49-F238E27FC236}">
                    <a16:creationId xmlns:a16="http://schemas.microsoft.com/office/drawing/2014/main" id="{460FAA8C-4D9D-C91C-588F-E750CDDCAF89}"/>
                  </a:ext>
                </a:extLst>
              </p:cNvPr>
              <p:cNvSpPr txBox="1"/>
              <p:nvPr/>
            </p:nvSpPr>
            <p:spPr>
              <a:xfrm>
                <a:off x="9072937" y="3082052"/>
                <a:ext cx="2735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𝜌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l-GR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uncPr>
                        <m:fName>
                          <m:r>
                            <a:rPr lang="en-US" altLang="zh-TW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𝑐𝑜𝑠</m:t>
                          </m:r>
                        </m:fName>
                        <m:e>
                          <m:r>
                            <a:rPr lang="el-GR" altLang="zh-TW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TW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l-GR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sin</m:t>
                          </m:r>
                        </m:fName>
                        <m:e>
                          <m:r>
                            <a:rPr lang="el-GR" altLang="zh-TW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0" name="文字方塊 1099">
                <a:extLst>
                  <a:ext uri="{FF2B5EF4-FFF2-40B4-BE49-F238E27FC236}">
                    <a16:creationId xmlns:a16="http://schemas.microsoft.com/office/drawing/2014/main" id="{460FAA8C-4D9D-C91C-588F-E750CDDCA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37" y="3082052"/>
                <a:ext cx="2735506" cy="369332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3" name="直線單箭頭接點 1102">
            <a:extLst>
              <a:ext uri="{FF2B5EF4-FFF2-40B4-BE49-F238E27FC236}">
                <a16:creationId xmlns:a16="http://schemas.microsoft.com/office/drawing/2014/main" id="{077B8002-CA17-DCBB-BC49-8D082F7F5C9A}"/>
              </a:ext>
            </a:extLst>
          </p:cNvPr>
          <p:cNvCxnSpPr>
            <a:cxnSpLocks/>
          </p:cNvCxnSpPr>
          <p:nvPr/>
        </p:nvCxnSpPr>
        <p:spPr>
          <a:xfrm flipH="1">
            <a:off x="7858081" y="2745763"/>
            <a:ext cx="143143" cy="403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線單箭頭接點 1104">
            <a:extLst>
              <a:ext uri="{FF2B5EF4-FFF2-40B4-BE49-F238E27FC236}">
                <a16:creationId xmlns:a16="http://schemas.microsoft.com/office/drawing/2014/main" id="{7A484626-F5D2-A2AA-6366-B23DC920290E}"/>
              </a:ext>
            </a:extLst>
          </p:cNvPr>
          <p:cNvCxnSpPr>
            <a:cxnSpLocks/>
          </p:cNvCxnSpPr>
          <p:nvPr/>
        </p:nvCxnSpPr>
        <p:spPr>
          <a:xfrm flipH="1">
            <a:off x="8128900" y="3095505"/>
            <a:ext cx="347291" cy="5250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線單箭頭接點 1107">
            <a:extLst>
              <a:ext uri="{FF2B5EF4-FFF2-40B4-BE49-F238E27FC236}">
                <a16:creationId xmlns:a16="http://schemas.microsoft.com/office/drawing/2014/main" id="{A449D83D-2D99-F84C-DD33-7A335AEE6467}"/>
              </a:ext>
            </a:extLst>
          </p:cNvPr>
          <p:cNvCxnSpPr>
            <a:cxnSpLocks/>
          </p:cNvCxnSpPr>
          <p:nvPr/>
        </p:nvCxnSpPr>
        <p:spPr>
          <a:xfrm flipH="1">
            <a:off x="8603867" y="3471288"/>
            <a:ext cx="541013" cy="4930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B58B2CB-1A45-A49A-6B29-CA5BCEBE005F}"/>
              </a:ext>
            </a:extLst>
          </p:cNvPr>
          <p:cNvCxnSpPr>
            <a:cxnSpLocks/>
          </p:cNvCxnSpPr>
          <p:nvPr/>
        </p:nvCxnSpPr>
        <p:spPr>
          <a:xfrm rot="16200000">
            <a:off x="5362558" y="3400516"/>
            <a:ext cx="432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8" name="群組 1367">
            <a:extLst>
              <a:ext uri="{FF2B5EF4-FFF2-40B4-BE49-F238E27FC236}">
                <a16:creationId xmlns:a16="http://schemas.microsoft.com/office/drawing/2014/main" id="{53AF8050-5E14-9C87-43F4-F801CC603313}"/>
              </a:ext>
            </a:extLst>
          </p:cNvPr>
          <p:cNvGrpSpPr>
            <a:grpSpLocks noChangeAspect="1"/>
          </p:cNvGrpSpPr>
          <p:nvPr/>
        </p:nvGrpSpPr>
        <p:grpSpPr>
          <a:xfrm>
            <a:off x="1309996" y="2193192"/>
            <a:ext cx="1737124" cy="1737118"/>
            <a:chOff x="3850491" y="1191440"/>
            <a:chExt cx="2814032" cy="2814032"/>
          </a:xfrm>
        </p:grpSpPr>
        <p:grpSp>
          <p:nvGrpSpPr>
            <p:cNvPr id="1254" name="群組 1253">
              <a:extLst>
                <a:ext uri="{FF2B5EF4-FFF2-40B4-BE49-F238E27FC236}">
                  <a16:creationId xmlns:a16="http://schemas.microsoft.com/office/drawing/2014/main" id="{702CE26A-17F9-405F-2B8A-FCB8763E14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50491" y="1191440"/>
              <a:ext cx="2814032" cy="2814032"/>
              <a:chOff x="3943760" y="1453155"/>
              <a:chExt cx="2820838" cy="2820838"/>
            </a:xfrm>
          </p:grpSpPr>
          <p:grpSp>
            <p:nvGrpSpPr>
              <p:cNvPr id="1198" name="群組 1197">
                <a:extLst>
                  <a:ext uri="{FF2B5EF4-FFF2-40B4-BE49-F238E27FC236}">
                    <a16:creationId xmlns:a16="http://schemas.microsoft.com/office/drawing/2014/main" id="{AF64323D-3FF7-2A76-205C-949DCF82B70C}"/>
                  </a:ext>
                </a:extLst>
              </p:cNvPr>
              <p:cNvGrpSpPr/>
              <p:nvPr/>
            </p:nvGrpSpPr>
            <p:grpSpPr>
              <a:xfrm>
                <a:off x="3943760" y="1453155"/>
                <a:ext cx="2820838" cy="2820838"/>
                <a:chOff x="3791360" y="1300755"/>
                <a:chExt cx="2820838" cy="2820838"/>
              </a:xfrm>
            </p:grpSpPr>
            <p:grpSp>
              <p:nvGrpSpPr>
                <p:cNvPr id="1143" name="群組 1142">
                  <a:extLst>
                    <a:ext uri="{FF2B5EF4-FFF2-40B4-BE49-F238E27FC236}">
                      <a16:creationId xmlns:a16="http://schemas.microsoft.com/office/drawing/2014/main" id="{5A456B1E-2355-4E88-6A89-F09EF2FA7ECA}"/>
                    </a:ext>
                  </a:extLst>
                </p:cNvPr>
                <p:cNvGrpSpPr/>
                <p:nvPr/>
              </p:nvGrpSpPr>
              <p:grpSpPr>
                <a:xfrm>
                  <a:off x="4690661" y="1300755"/>
                  <a:ext cx="1022236" cy="2820838"/>
                  <a:chOff x="4614461" y="1224555"/>
                  <a:chExt cx="1022236" cy="2820838"/>
                </a:xfrm>
              </p:grpSpPr>
              <p:grpSp>
                <p:nvGrpSpPr>
                  <p:cNvPr id="1129" name="群組 1128">
                    <a:extLst>
                      <a:ext uri="{FF2B5EF4-FFF2-40B4-BE49-F238E27FC236}">
                        <a16:creationId xmlns:a16="http://schemas.microsoft.com/office/drawing/2014/main" id="{40B31503-EAE4-D5E4-30BA-76DE55FCA4B1}"/>
                      </a:ext>
                    </a:extLst>
                  </p:cNvPr>
                  <p:cNvGrpSpPr/>
                  <p:nvPr/>
                </p:nvGrpSpPr>
                <p:grpSpPr>
                  <a:xfrm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116" name="群組 1115">
                      <a:extLst>
                        <a:ext uri="{FF2B5EF4-FFF2-40B4-BE49-F238E27FC236}">
                          <a16:creationId xmlns:a16="http://schemas.microsoft.com/office/drawing/2014/main" id="{B1F81AB6-1D8D-FE86-4856-0D5E9D475B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14" name="直線接點 1113">
                        <a:extLst>
                          <a:ext uri="{FF2B5EF4-FFF2-40B4-BE49-F238E27FC236}">
                            <a16:creationId xmlns:a16="http://schemas.microsoft.com/office/drawing/2014/main" id="{6E66685B-BAF3-6D7E-7862-E91FD28706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5" name="直線接點 1114">
                        <a:extLst>
                          <a:ext uri="{FF2B5EF4-FFF2-40B4-BE49-F238E27FC236}">
                            <a16:creationId xmlns:a16="http://schemas.microsoft.com/office/drawing/2014/main" id="{BA0F7EA2-A4FC-C290-84BD-517B84ADF5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17" name="群組 1116">
                      <a:extLst>
                        <a:ext uri="{FF2B5EF4-FFF2-40B4-BE49-F238E27FC236}">
                          <a16:creationId xmlns:a16="http://schemas.microsoft.com/office/drawing/2014/main" id="{18B8F972-A712-8001-0871-5A3E33D2B823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18" name="直線接點 1117">
                        <a:extLst>
                          <a:ext uri="{FF2B5EF4-FFF2-40B4-BE49-F238E27FC236}">
                            <a16:creationId xmlns:a16="http://schemas.microsoft.com/office/drawing/2014/main" id="{A14CDFD2-D28F-7CE5-DB49-235FABC37C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9" name="直線接點 1118">
                        <a:extLst>
                          <a:ext uri="{FF2B5EF4-FFF2-40B4-BE49-F238E27FC236}">
                            <a16:creationId xmlns:a16="http://schemas.microsoft.com/office/drawing/2014/main" id="{A63CB2C2-5F9F-CC6C-0654-FA50EBB6CDF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22" name="群組 1121">
                      <a:extLst>
                        <a:ext uri="{FF2B5EF4-FFF2-40B4-BE49-F238E27FC236}">
                          <a16:creationId xmlns:a16="http://schemas.microsoft.com/office/drawing/2014/main" id="{46931C08-FBD8-EA93-47E7-C9FD390AA954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26" name="直線接點 1125">
                        <a:extLst>
                          <a:ext uri="{FF2B5EF4-FFF2-40B4-BE49-F238E27FC236}">
                            <a16:creationId xmlns:a16="http://schemas.microsoft.com/office/drawing/2014/main" id="{0DB406D6-2F71-2288-EC18-438CD01964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7" name="直線接點 1126">
                        <a:extLst>
                          <a:ext uri="{FF2B5EF4-FFF2-40B4-BE49-F238E27FC236}">
                            <a16:creationId xmlns:a16="http://schemas.microsoft.com/office/drawing/2014/main" id="{8371B86F-7434-7A53-ACF0-8536B1F931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23" name="群組 1122">
                      <a:extLst>
                        <a:ext uri="{FF2B5EF4-FFF2-40B4-BE49-F238E27FC236}">
                          <a16:creationId xmlns:a16="http://schemas.microsoft.com/office/drawing/2014/main" id="{3DAF62D2-6C74-E7F3-0F53-924E665BE7ED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24" name="直線接點 1123">
                        <a:extLst>
                          <a:ext uri="{FF2B5EF4-FFF2-40B4-BE49-F238E27FC236}">
                            <a16:creationId xmlns:a16="http://schemas.microsoft.com/office/drawing/2014/main" id="{B44001D9-ED16-4410-2B42-E7629287DC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5" name="直線接點 1124">
                        <a:extLst>
                          <a:ext uri="{FF2B5EF4-FFF2-40B4-BE49-F238E27FC236}">
                            <a16:creationId xmlns:a16="http://schemas.microsoft.com/office/drawing/2014/main" id="{7F60176A-D010-59B4-E87D-29139F5853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30" name="群組 1129">
                    <a:extLst>
                      <a:ext uri="{FF2B5EF4-FFF2-40B4-BE49-F238E27FC236}">
                        <a16:creationId xmlns:a16="http://schemas.microsoft.com/office/drawing/2014/main" id="{D18969EA-4038-3AF4-7644-EDAA014092DF}"/>
                      </a:ext>
                    </a:extLst>
                  </p:cNvPr>
                  <p:cNvGrpSpPr/>
                  <p:nvPr/>
                </p:nvGrpSpPr>
                <p:grpSpPr>
                  <a:xfrm rot="2400000"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131" name="群組 1130">
                      <a:extLst>
                        <a:ext uri="{FF2B5EF4-FFF2-40B4-BE49-F238E27FC236}">
                          <a16:creationId xmlns:a16="http://schemas.microsoft.com/office/drawing/2014/main" id="{B8DD0586-2562-15AA-9542-6E7FFE5BF9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41" name="直線接點 1140">
                        <a:extLst>
                          <a:ext uri="{FF2B5EF4-FFF2-40B4-BE49-F238E27FC236}">
                            <a16:creationId xmlns:a16="http://schemas.microsoft.com/office/drawing/2014/main" id="{1BCFED27-DC43-C45E-3319-99FECBA520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2" name="直線接點 1141">
                        <a:extLst>
                          <a:ext uri="{FF2B5EF4-FFF2-40B4-BE49-F238E27FC236}">
                            <a16:creationId xmlns:a16="http://schemas.microsoft.com/office/drawing/2014/main" id="{962855FD-C087-95CA-537A-F8B10B17B1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2" name="群組 1131">
                      <a:extLst>
                        <a:ext uri="{FF2B5EF4-FFF2-40B4-BE49-F238E27FC236}">
                          <a16:creationId xmlns:a16="http://schemas.microsoft.com/office/drawing/2014/main" id="{3850E254-0392-55E8-B738-6A6E46295BB2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39" name="直線接點 1138">
                        <a:extLst>
                          <a:ext uri="{FF2B5EF4-FFF2-40B4-BE49-F238E27FC236}">
                            <a16:creationId xmlns:a16="http://schemas.microsoft.com/office/drawing/2014/main" id="{31819225-5AC8-CA44-70A8-C57281488A0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0" name="直線接點 1139">
                        <a:extLst>
                          <a:ext uri="{FF2B5EF4-FFF2-40B4-BE49-F238E27FC236}">
                            <a16:creationId xmlns:a16="http://schemas.microsoft.com/office/drawing/2014/main" id="{58152812-5F1D-F54E-E286-050B77F163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3" name="群組 1132">
                      <a:extLst>
                        <a:ext uri="{FF2B5EF4-FFF2-40B4-BE49-F238E27FC236}">
                          <a16:creationId xmlns:a16="http://schemas.microsoft.com/office/drawing/2014/main" id="{8A783D7D-C32B-5094-0530-1DCC6BF9759D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37" name="直線接點 1136">
                        <a:extLst>
                          <a:ext uri="{FF2B5EF4-FFF2-40B4-BE49-F238E27FC236}">
                            <a16:creationId xmlns:a16="http://schemas.microsoft.com/office/drawing/2014/main" id="{E22509F2-99BC-D602-7A0B-7AFB674442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8" name="直線接點 1137">
                        <a:extLst>
                          <a:ext uri="{FF2B5EF4-FFF2-40B4-BE49-F238E27FC236}">
                            <a16:creationId xmlns:a16="http://schemas.microsoft.com/office/drawing/2014/main" id="{65C53468-F888-A47C-7AFC-70A74AD4EE7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4" name="群組 1133">
                      <a:extLst>
                        <a:ext uri="{FF2B5EF4-FFF2-40B4-BE49-F238E27FC236}">
                          <a16:creationId xmlns:a16="http://schemas.microsoft.com/office/drawing/2014/main" id="{A25D21D9-1426-9816-4645-3BDD9A659FCF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35" name="直線接點 1134">
                        <a:extLst>
                          <a:ext uri="{FF2B5EF4-FFF2-40B4-BE49-F238E27FC236}">
                            <a16:creationId xmlns:a16="http://schemas.microsoft.com/office/drawing/2014/main" id="{24E888E0-A3BF-8063-70D9-51D3862A0A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6" name="直線接點 1135">
                        <a:extLst>
                          <a:ext uri="{FF2B5EF4-FFF2-40B4-BE49-F238E27FC236}">
                            <a16:creationId xmlns:a16="http://schemas.microsoft.com/office/drawing/2014/main" id="{CB101A60-C733-F747-65CF-6CEB1A80AB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144" name="群組 1143">
                  <a:extLst>
                    <a:ext uri="{FF2B5EF4-FFF2-40B4-BE49-F238E27FC236}">
                      <a16:creationId xmlns:a16="http://schemas.microsoft.com/office/drawing/2014/main" id="{EB360E6F-1F4D-4CC9-66D6-2F0462C38D35}"/>
                    </a:ext>
                  </a:extLst>
                </p:cNvPr>
                <p:cNvGrpSpPr/>
                <p:nvPr/>
              </p:nvGrpSpPr>
              <p:grpSpPr>
                <a:xfrm rot="4800000">
                  <a:off x="4690661" y="1300755"/>
                  <a:ext cx="1022236" cy="2820838"/>
                  <a:chOff x="4614461" y="1224555"/>
                  <a:chExt cx="1022236" cy="2820838"/>
                </a:xfrm>
              </p:grpSpPr>
              <p:grpSp>
                <p:nvGrpSpPr>
                  <p:cNvPr id="1145" name="群組 1144">
                    <a:extLst>
                      <a:ext uri="{FF2B5EF4-FFF2-40B4-BE49-F238E27FC236}">
                        <a16:creationId xmlns:a16="http://schemas.microsoft.com/office/drawing/2014/main" id="{E86EBB53-48E8-0866-1BE9-65E5F47251EB}"/>
                      </a:ext>
                    </a:extLst>
                  </p:cNvPr>
                  <p:cNvGrpSpPr/>
                  <p:nvPr/>
                </p:nvGrpSpPr>
                <p:grpSpPr>
                  <a:xfrm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159" name="群組 1158">
                      <a:extLst>
                        <a:ext uri="{FF2B5EF4-FFF2-40B4-BE49-F238E27FC236}">
                          <a16:creationId xmlns:a16="http://schemas.microsoft.com/office/drawing/2014/main" id="{3935807E-187C-A39E-F278-C6DCF88C62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69" name="直線接點 1168">
                        <a:extLst>
                          <a:ext uri="{FF2B5EF4-FFF2-40B4-BE49-F238E27FC236}">
                            <a16:creationId xmlns:a16="http://schemas.microsoft.com/office/drawing/2014/main" id="{124F2065-31DA-059F-15F0-15A56D2F71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0" name="直線接點 1169">
                        <a:extLst>
                          <a:ext uri="{FF2B5EF4-FFF2-40B4-BE49-F238E27FC236}">
                            <a16:creationId xmlns:a16="http://schemas.microsoft.com/office/drawing/2014/main" id="{FB618225-D04B-4175-A20A-FA34FC87E0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60" name="群組 1159">
                      <a:extLst>
                        <a:ext uri="{FF2B5EF4-FFF2-40B4-BE49-F238E27FC236}">
                          <a16:creationId xmlns:a16="http://schemas.microsoft.com/office/drawing/2014/main" id="{1E612D77-1081-AA06-9CE8-973AC761BD02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67" name="直線接點 1166">
                        <a:extLst>
                          <a:ext uri="{FF2B5EF4-FFF2-40B4-BE49-F238E27FC236}">
                            <a16:creationId xmlns:a16="http://schemas.microsoft.com/office/drawing/2014/main" id="{24D43439-8E3A-13AE-E307-67E428A871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8" name="直線接點 1167">
                        <a:extLst>
                          <a:ext uri="{FF2B5EF4-FFF2-40B4-BE49-F238E27FC236}">
                            <a16:creationId xmlns:a16="http://schemas.microsoft.com/office/drawing/2014/main" id="{75E54E1A-427C-A224-B343-E320BD927B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61" name="群組 1160">
                      <a:extLst>
                        <a:ext uri="{FF2B5EF4-FFF2-40B4-BE49-F238E27FC236}">
                          <a16:creationId xmlns:a16="http://schemas.microsoft.com/office/drawing/2014/main" id="{A9BE257F-0A57-E20F-970B-D64A46EC4B99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65" name="直線接點 1164">
                        <a:extLst>
                          <a:ext uri="{FF2B5EF4-FFF2-40B4-BE49-F238E27FC236}">
                            <a16:creationId xmlns:a16="http://schemas.microsoft.com/office/drawing/2014/main" id="{DB5A8638-0E19-964D-8928-33EC6C9C8A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6" name="直線接點 1165">
                        <a:extLst>
                          <a:ext uri="{FF2B5EF4-FFF2-40B4-BE49-F238E27FC236}">
                            <a16:creationId xmlns:a16="http://schemas.microsoft.com/office/drawing/2014/main" id="{43A194FD-E8EF-87C6-31B6-9E6B8541ED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62" name="群組 1161">
                      <a:extLst>
                        <a:ext uri="{FF2B5EF4-FFF2-40B4-BE49-F238E27FC236}">
                          <a16:creationId xmlns:a16="http://schemas.microsoft.com/office/drawing/2014/main" id="{DC8890AA-3A31-BD70-1137-B2ED62F22060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63" name="直線接點 1162">
                        <a:extLst>
                          <a:ext uri="{FF2B5EF4-FFF2-40B4-BE49-F238E27FC236}">
                            <a16:creationId xmlns:a16="http://schemas.microsoft.com/office/drawing/2014/main" id="{AD54779F-807D-CA89-DC98-70B302CF1C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4" name="直線接點 1163">
                        <a:extLst>
                          <a:ext uri="{FF2B5EF4-FFF2-40B4-BE49-F238E27FC236}">
                            <a16:creationId xmlns:a16="http://schemas.microsoft.com/office/drawing/2014/main" id="{461B3137-EF70-49FB-32A2-64A11B9DCA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46" name="群組 1145">
                    <a:extLst>
                      <a:ext uri="{FF2B5EF4-FFF2-40B4-BE49-F238E27FC236}">
                        <a16:creationId xmlns:a16="http://schemas.microsoft.com/office/drawing/2014/main" id="{95B3A662-5FEF-CCCC-10FD-004A1256D038}"/>
                      </a:ext>
                    </a:extLst>
                  </p:cNvPr>
                  <p:cNvGrpSpPr/>
                  <p:nvPr/>
                </p:nvGrpSpPr>
                <p:grpSpPr>
                  <a:xfrm rot="2400000"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147" name="群組 1146">
                      <a:extLst>
                        <a:ext uri="{FF2B5EF4-FFF2-40B4-BE49-F238E27FC236}">
                          <a16:creationId xmlns:a16="http://schemas.microsoft.com/office/drawing/2014/main" id="{BFE509C5-723C-2E49-0403-317ECA4D82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57" name="直線接點 1156">
                        <a:extLst>
                          <a:ext uri="{FF2B5EF4-FFF2-40B4-BE49-F238E27FC236}">
                            <a16:creationId xmlns:a16="http://schemas.microsoft.com/office/drawing/2014/main" id="{8CD4A3C2-F095-48EA-ABB5-B31D42F8F3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8" name="直線接點 1157">
                        <a:extLst>
                          <a:ext uri="{FF2B5EF4-FFF2-40B4-BE49-F238E27FC236}">
                            <a16:creationId xmlns:a16="http://schemas.microsoft.com/office/drawing/2014/main" id="{BEFE9DC4-6940-A791-666A-FB4A914BC8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48" name="群組 1147">
                      <a:extLst>
                        <a:ext uri="{FF2B5EF4-FFF2-40B4-BE49-F238E27FC236}">
                          <a16:creationId xmlns:a16="http://schemas.microsoft.com/office/drawing/2014/main" id="{3814DFF4-AC57-7FDE-0AD6-D6AF119C4D79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55" name="直線接點 1154">
                        <a:extLst>
                          <a:ext uri="{FF2B5EF4-FFF2-40B4-BE49-F238E27FC236}">
                            <a16:creationId xmlns:a16="http://schemas.microsoft.com/office/drawing/2014/main" id="{DAABD885-5961-94C4-72B2-70D1AD07A0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6" name="直線接點 1155">
                        <a:extLst>
                          <a:ext uri="{FF2B5EF4-FFF2-40B4-BE49-F238E27FC236}">
                            <a16:creationId xmlns:a16="http://schemas.microsoft.com/office/drawing/2014/main" id="{371DAF92-D9E1-94B9-319D-7DF025ED81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49" name="群組 1148">
                      <a:extLst>
                        <a:ext uri="{FF2B5EF4-FFF2-40B4-BE49-F238E27FC236}">
                          <a16:creationId xmlns:a16="http://schemas.microsoft.com/office/drawing/2014/main" id="{C9207F64-F66F-9FA1-E3CF-13D284BA8807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53" name="直線接點 1152">
                        <a:extLst>
                          <a:ext uri="{FF2B5EF4-FFF2-40B4-BE49-F238E27FC236}">
                            <a16:creationId xmlns:a16="http://schemas.microsoft.com/office/drawing/2014/main" id="{2FEBB775-80E7-8444-DF42-BC9072A000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4" name="直線接點 1153">
                        <a:extLst>
                          <a:ext uri="{FF2B5EF4-FFF2-40B4-BE49-F238E27FC236}">
                            <a16:creationId xmlns:a16="http://schemas.microsoft.com/office/drawing/2014/main" id="{AB8A3A1A-B590-2132-92B6-0A94FE49CD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50" name="群組 1149">
                      <a:extLst>
                        <a:ext uri="{FF2B5EF4-FFF2-40B4-BE49-F238E27FC236}">
                          <a16:creationId xmlns:a16="http://schemas.microsoft.com/office/drawing/2014/main" id="{30D66B8E-2B51-4FAA-6ED3-F60376397938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151" name="直線接點 1150">
                        <a:extLst>
                          <a:ext uri="{FF2B5EF4-FFF2-40B4-BE49-F238E27FC236}">
                            <a16:creationId xmlns:a16="http://schemas.microsoft.com/office/drawing/2014/main" id="{83A59CD5-996C-1B4A-52F1-3307776BC4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2" name="直線接點 1151">
                        <a:extLst>
                          <a:ext uri="{FF2B5EF4-FFF2-40B4-BE49-F238E27FC236}">
                            <a16:creationId xmlns:a16="http://schemas.microsoft.com/office/drawing/2014/main" id="{0E51E68B-5D07-6457-2DD8-5C1D7A3A86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199" name="群組 1198">
                <a:extLst>
                  <a:ext uri="{FF2B5EF4-FFF2-40B4-BE49-F238E27FC236}">
                    <a16:creationId xmlns:a16="http://schemas.microsoft.com/office/drawing/2014/main" id="{A7DB8BE6-741D-9563-EA93-24935EB82DA8}"/>
                  </a:ext>
                </a:extLst>
              </p:cNvPr>
              <p:cNvGrpSpPr/>
              <p:nvPr/>
            </p:nvGrpSpPr>
            <p:grpSpPr>
              <a:xfrm rot="7200000">
                <a:off x="3943760" y="1453155"/>
                <a:ext cx="2820838" cy="2820838"/>
                <a:chOff x="3791360" y="1300755"/>
                <a:chExt cx="2820838" cy="2820838"/>
              </a:xfrm>
            </p:grpSpPr>
            <p:grpSp>
              <p:nvGrpSpPr>
                <p:cNvPr id="1200" name="群組 1199">
                  <a:extLst>
                    <a:ext uri="{FF2B5EF4-FFF2-40B4-BE49-F238E27FC236}">
                      <a16:creationId xmlns:a16="http://schemas.microsoft.com/office/drawing/2014/main" id="{B214A0D9-B169-B55A-3122-89F60004AA66}"/>
                    </a:ext>
                  </a:extLst>
                </p:cNvPr>
                <p:cNvGrpSpPr/>
                <p:nvPr/>
              </p:nvGrpSpPr>
              <p:grpSpPr>
                <a:xfrm>
                  <a:off x="4690661" y="1300755"/>
                  <a:ext cx="1022236" cy="2820838"/>
                  <a:chOff x="4614461" y="1224555"/>
                  <a:chExt cx="1022236" cy="2820838"/>
                </a:xfrm>
              </p:grpSpPr>
              <p:grpSp>
                <p:nvGrpSpPr>
                  <p:cNvPr id="1228" name="群組 1227">
                    <a:extLst>
                      <a:ext uri="{FF2B5EF4-FFF2-40B4-BE49-F238E27FC236}">
                        <a16:creationId xmlns:a16="http://schemas.microsoft.com/office/drawing/2014/main" id="{FBF2A6D5-4318-4128-0EE4-FEE3FA103CFD}"/>
                      </a:ext>
                    </a:extLst>
                  </p:cNvPr>
                  <p:cNvGrpSpPr/>
                  <p:nvPr/>
                </p:nvGrpSpPr>
                <p:grpSpPr>
                  <a:xfrm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242" name="群組 1241">
                      <a:extLst>
                        <a:ext uri="{FF2B5EF4-FFF2-40B4-BE49-F238E27FC236}">
                          <a16:creationId xmlns:a16="http://schemas.microsoft.com/office/drawing/2014/main" id="{9AAAD5CB-4D10-5EF9-6B17-AD33921159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52" name="直線接點 1251">
                        <a:extLst>
                          <a:ext uri="{FF2B5EF4-FFF2-40B4-BE49-F238E27FC236}">
                            <a16:creationId xmlns:a16="http://schemas.microsoft.com/office/drawing/2014/main" id="{CB5E3900-6261-D8CE-9D3C-F046F20A2D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3" name="直線接點 1252">
                        <a:extLst>
                          <a:ext uri="{FF2B5EF4-FFF2-40B4-BE49-F238E27FC236}">
                            <a16:creationId xmlns:a16="http://schemas.microsoft.com/office/drawing/2014/main" id="{B36F5C33-1F29-703D-7E11-E16A3891A1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43" name="群組 1242">
                      <a:extLst>
                        <a:ext uri="{FF2B5EF4-FFF2-40B4-BE49-F238E27FC236}">
                          <a16:creationId xmlns:a16="http://schemas.microsoft.com/office/drawing/2014/main" id="{0A3C8243-F076-7B37-1503-358910822CC4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50" name="直線接點 1249">
                        <a:extLst>
                          <a:ext uri="{FF2B5EF4-FFF2-40B4-BE49-F238E27FC236}">
                            <a16:creationId xmlns:a16="http://schemas.microsoft.com/office/drawing/2014/main" id="{8C8ADB12-645C-0DFE-ECDF-07C70A0623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1" name="直線接點 1250">
                        <a:extLst>
                          <a:ext uri="{FF2B5EF4-FFF2-40B4-BE49-F238E27FC236}">
                            <a16:creationId xmlns:a16="http://schemas.microsoft.com/office/drawing/2014/main" id="{9FCC4774-1F55-AC84-2C23-1C8BEB4F68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44" name="群組 1243">
                      <a:extLst>
                        <a:ext uri="{FF2B5EF4-FFF2-40B4-BE49-F238E27FC236}">
                          <a16:creationId xmlns:a16="http://schemas.microsoft.com/office/drawing/2014/main" id="{3F391158-746F-A658-CF13-F7D429179EEC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48" name="直線接點 1247">
                        <a:extLst>
                          <a:ext uri="{FF2B5EF4-FFF2-40B4-BE49-F238E27FC236}">
                            <a16:creationId xmlns:a16="http://schemas.microsoft.com/office/drawing/2014/main" id="{4B4CDE12-4267-4F52-3491-3486E674DF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9" name="直線接點 1248">
                        <a:extLst>
                          <a:ext uri="{FF2B5EF4-FFF2-40B4-BE49-F238E27FC236}">
                            <a16:creationId xmlns:a16="http://schemas.microsoft.com/office/drawing/2014/main" id="{98725708-B71A-1EE7-E966-96967731B6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45" name="群組 1244">
                      <a:extLst>
                        <a:ext uri="{FF2B5EF4-FFF2-40B4-BE49-F238E27FC236}">
                          <a16:creationId xmlns:a16="http://schemas.microsoft.com/office/drawing/2014/main" id="{687A4B25-7B64-6530-CDDD-EA7F1E97C949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46" name="直線接點 1245">
                        <a:extLst>
                          <a:ext uri="{FF2B5EF4-FFF2-40B4-BE49-F238E27FC236}">
                            <a16:creationId xmlns:a16="http://schemas.microsoft.com/office/drawing/2014/main" id="{36C5A859-05A4-8388-7026-97819E4492F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7" name="直線接點 1246">
                        <a:extLst>
                          <a:ext uri="{FF2B5EF4-FFF2-40B4-BE49-F238E27FC236}">
                            <a16:creationId xmlns:a16="http://schemas.microsoft.com/office/drawing/2014/main" id="{12F2FAE9-5D78-98E1-B0E8-643E9D969A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29" name="群組 1228">
                    <a:extLst>
                      <a:ext uri="{FF2B5EF4-FFF2-40B4-BE49-F238E27FC236}">
                        <a16:creationId xmlns:a16="http://schemas.microsoft.com/office/drawing/2014/main" id="{BFE4ED5E-DDAC-DDAB-384E-6AFC9AADD9BB}"/>
                      </a:ext>
                    </a:extLst>
                  </p:cNvPr>
                  <p:cNvGrpSpPr/>
                  <p:nvPr/>
                </p:nvGrpSpPr>
                <p:grpSpPr>
                  <a:xfrm rot="2400000"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230" name="群組 1229">
                      <a:extLst>
                        <a:ext uri="{FF2B5EF4-FFF2-40B4-BE49-F238E27FC236}">
                          <a16:creationId xmlns:a16="http://schemas.microsoft.com/office/drawing/2014/main" id="{1C7098EC-E816-0236-DF73-89A350462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40" name="直線接點 1239">
                        <a:extLst>
                          <a:ext uri="{FF2B5EF4-FFF2-40B4-BE49-F238E27FC236}">
                            <a16:creationId xmlns:a16="http://schemas.microsoft.com/office/drawing/2014/main" id="{D564D165-4228-E831-D5A0-091037B25D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1" name="直線接點 1240">
                        <a:extLst>
                          <a:ext uri="{FF2B5EF4-FFF2-40B4-BE49-F238E27FC236}">
                            <a16:creationId xmlns:a16="http://schemas.microsoft.com/office/drawing/2014/main" id="{B4D80C88-9533-3979-2BE3-830DCE8E24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1" name="群組 1230">
                      <a:extLst>
                        <a:ext uri="{FF2B5EF4-FFF2-40B4-BE49-F238E27FC236}">
                          <a16:creationId xmlns:a16="http://schemas.microsoft.com/office/drawing/2014/main" id="{95035194-0AF5-CB81-50A0-448882CF7963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38" name="直線接點 1237">
                        <a:extLst>
                          <a:ext uri="{FF2B5EF4-FFF2-40B4-BE49-F238E27FC236}">
                            <a16:creationId xmlns:a16="http://schemas.microsoft.com/office/drawing/2014/main" id="{D6D258E5-504F-444E-8842-0E71E0F7CF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9" name="直線接點 1238">
                        <a:extLst>
                          <a:ext uri="{FF2B5EF4-FFF2-40B4-BE49-F238E27FC236}">
                            <a16:creationId xmlns:a16="http://schemas.microsoft.com/office/drawing/2014/main" id="{D9B63725-9B99-DB59-CAC2-D3EC9BB817B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2" name="群組 1231">
                      <a:extLst>
                        <a:ext uri="{FF2B5EF4-FFF2-40B4-BE49-F238E27FC236}">
                          <a16:creationId xmlns:a16="http://schemas.microsoft.com/office/drawing/2014/main" id="{94A0EE10-2B34-B303-CA64-2DD773899FB2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36" name="直線接點 1235">
                        <a:extLst>
                          <a:ext uri="{FF2B5EF4-FFF2-40B4-BE49-F238E27FC236}">
                            <a16:creationId xmlns:a16="http://schemas.microsoft.com/office/drawing/2014/main" id="{E765CB0A-F613-7A5F-F7F9-E053F30E92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7" name="直線接點 1236">
                        <a:extLst>
                          <a:ext uri="{FF2B5EF4-FFF2-40B4-BE49-F238E27FC236}">
                            <a16:creationId xmlns:a16="http://schemas.microsoft.com/office/drawing/2014/main" id="{C84566C2-E55C-DDEF-E004-45729813AC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3" name="群組 1232">
                      <a:extLst>
                        <a:ext uri="{FF2B5EF4-FFF2-40B4-BE49-F238E27FC236}">
                          <a16:creationId xmlns:a16="http://schemas.microsoft.com/office/drawing/2014/main" id="{20226F39-15FF-6B1C-2D56-548E6A0A4808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34" name="直線接點 1233">
                        <a:extLst>
                          <a:ext uri="{FF2B5EF4-FFF2-40B4-BE49-F238E27FC236}">
                            <a16:creationId xmlns:a16="http://schemas.microsoft.com/office/drawing/2014/main" id="{6C20D248-1056-8C7F-FDA2-7199AF9E3D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5" name="直線接點 1234">
                        <a:extLst>
                          <a:ext uri="{FF2B5EF4-FFF2-40B4-BE49-F238E27FC236}">
                            <a16:creationId xmlns:a16="http://schemas.microsoft.com/office/drawing/2014/main" id="{0D86B8C9-D61B-513B-A30D-BE3BBABF02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01" name="群組 1200">
                  <a:extLst>
                    <a:ext uri="{FF2B5EF4-FFF2-40B4-BE49-F238E27FC236}">
                      <a16:creationId xmlns:a16="http://schemas.microsoft.com/office/drawing/2014/main" id="{092EA030-3CE6-6121-2E20-21F704B7DF3F}"/>
                    </a:ext>
                  </a:extLst>
                </p:cNvPr>
                <p:cNvGrpSpPr/>
                <p:nvPr/>
              </p:nvGrpSpPr>
              <p:grpSpPr>
                <a:xfrm rot="4800000">
                  <a:off x="4690661" y="1300755"/>
                  <a:ext cx="1022236" cy="2820838"/>
                  <a:chOff x="4614461" y="1224555"/>
                  <a:chExt cx="1022236" cy="2820838"/>
                </a:xfrm>
              </p:grpSpPr>
              <p:grpSp>
                <p:nvGrpSpPr>
                  <p:cNvPr id="1202" name="群組 1201">
                    <a:extLst>
                      <a:ext uri="{FF2B5EF4-FFF2-40B4-BE49-F238E27FC236}">
                        <a16:creationId xmlns:a16="http://schemas.microsoft.com/office/drawing/2014/main" id="{CCE0E940-D670-B5CC-E500-31AF2FF35D9F}"/>
                      </a:ext>
                    </a:extLst>
                  </p:cNvPr>
                  <p:cNvGrpSpPr/>
                  <p:nvPr/>
                </p:nvGrpSpPr>
                <p:grpSpPr>
                  <a:xfrm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216" name="群組 1215">
                      <a:extLst>
                        <a:ext uri="{FF2B5EF4-FFF2-40B4-BE49-F238E27FC236}">
                          <a16:creationId xmlns:a16="http://schemas.microsoft.com/office/drawing/2014/main" id="{B5FA305D-FB28-4E30-0665-A11017408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26" name="直線接點 1225">
                        <a:extLst>
                          <a:ext uri="{FF2B5EF4-FFF2-40B4-BE49-F238E27FC236}">
                            <a16:creationId xmlns:a16="http://schemas.microsoft.com/office/drawing/2014/main" id="{E875C06E-0FD6-3F66-2EA6-E1A8D37EE0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7" name="直線接點 1226">
                        <a:extLst>
                          <a:ext uri="{FF2B5EF4-FFF2-40B4-BE49-F238E27FC236}">
                            <a16:creationId xmlns:a16="http://schemas.microsoft.com/office/drawing/2014/main" id="{C17AFB28-AD11-EEFB-0E85-811DB2BE59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17" name="群組 1216">
                      <a:extLst>
                        <a:ext uri="{FF2B5EF4-FFF2-40B4-BE49-F238E27FC236}">
                          <a16:creationId xmlns:a16="http://schemas.microsoft.com/office/drawing/2014/main" id="{E012CE97-863E-6F0F-3EC0-BEA044B4AC0C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24" name="直線接點 1223">
                        <a:extLst>
                          <a:ext uri="{FF2B5EF4-FFF2-40B4-BE49-F238E27FC236}">
                            <a16:creationId xmlns:a16="http://schemas.microsoft.com/office/drawing/2014/main" id="{2CE22DF0-5C7C-1C8B-0397-E5093371A9F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5" name="直線接點 1224">
                        <a:extLst>
                          <a:ext uri="{FF2B5EF4-FFF2-40B4-BE49-F238E27FC236}">
                            <a16:creationId xmlns:a16="http://schemas.microsoft.com/office/drawing/2014/main" id="{4125EE23-B8FA-06F1-A815-CF3D5B249C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18" name="群組 1217">
                      <a:extLst>
                        <a:ext uri="{FF2B5EF4-FFF2-40B4-BE49-F238E27FC236}">
                          <a16:creationId xmlns:a16="http://schemas.microsoft.com/office/drawing/2014/main" id="{5A6D989F-32AD-204E-A39C-3089159459A6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22" name="直線接點 1221">
                        <a:extLst>
                          <a:ext uri="{FF2B5EF4-FFF2-40B4-BE49-F238E27FC236}">
                            <a16:creationId xmlns:a16="http://schemas.microsoft.com/office/drawing/2014/main" id="{6AD32777-95CD-A19A-9322-4EEAAC6965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3" name="直線接點 1222">
                        <a:extLst>
                          <a:ext uri="{FF2B5EF4-FFF2-40B4-BE49-F238E27FC236}">
                            <a16:creationId xmlns:a16="http://schemas.microsoft.com/office/drawing/2014/main" id="{15128855-4280-A38F-4C33-167BCC7039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19" name="群組 1218">
                      <a:extLst>
                        <a:ext uri="{FF2B5EF4-FFF2-40B4-BE49-F238E27FC236}">
                          <a16:creationId xmlns:a16="http://schemas.microsoft.com/office/drawing/2014/main" id="{B0E3F913-6A3B-9802-2882-481330CAFC32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20" name="直線接點 1219">
                        <a:extLst>
                          <a:ext uri="{FF2B5EF4-FFF2-40B4-BE49-F238E27FC236}">
                            <a16:creationId xmlns:a16="http://schemas.microsoft.com/office/drawing/2014/main" id="{D8296BEC-705C-708C-B43D-6563EF3566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1" name="直線接點 1220">
                        <a:extLst>
                          <a:ext uri="{FF2B5EF4-FFF2-40B4-BE49-F238E27FC236}">
                            <a16:creationId xmlns:a16="http://schemas.microsoft.com/office/drawing/2014/main" id="{BD7BABFB-2E1F-6133-0C32-263B344EEA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03" name="群組 1202">
                    <a:extLst>
                      <a:ext uri="{FF2B5EF4-FFF2-40B4-BE49-F238E27FC236}">
                        <a16:creationId xmlns:a16="http://schemas.microsoft.com/office/drawing/2014/main" id="{781270A3-E821-E742-B108-2E59AACB50E6}"/>
                      </a:ext>
                    </a:extLst>
                  </p:cNvPr>
                  <p:cNvGrpSpPr/>
                  <p:nvPr/>
                </p:nvGrpSpPr>
                <p:grpSpPr>
                  <a:xfrm rot="2400000"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204" name="群組 1203">
                      <a:extLst>
                        <a:ext uri="{FF2B5EF4-FFF2-40B4-BE49-F238E27FC236}">
                          <a16:creationId xmlns:a16="http://schemas.microsoft.com/office/drawing/2014/main" id="{F4ACE4E3-A4E0-7474-F4C0-4783B6FF9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14" name="直線接點 1213">
                        <a:extLst>
                          <a:ext uri="{FF2B5EF4-FFF2-40B4-BE49-F238E27FC236}">
                            <a16:creationId xmlns:a16="http://schemas.microsoft.com/office/drawing/2014/main" id="{9F9DFB0D-6EBD-3726-ECD2-4BD277E9C2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5" name="直線接點 1214">
                        <a:extLst>
                          <a:ext uri="{FF2B5EF4-FFF2-40B4-BE49-F238E27FC236}">
                            <a16:creationId xmlns:a16="http://schemas.microsoft.com/office/drawing/2014/main" id="{322B6509-3984-5502-7152-C357026261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05" name="群組 1204">
                      <a:extLst>
                        <a:ext uri="{FF2B5EF4-FFF2-40B4-BE49-F238E27FC236}">
                          <a16:creationId xmlns:a16="http://schemas.microsoft.com/office/drawing/2014/main" id="{DA45E27A-684E-22D3-DC49-64C1AC8AD6F6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12" name="直線接點 1211">
                        <a:extLst>
                          <a:ext uri="{FF2B5EF4-FFF2-40B4-BE49-F238E27FC236}">
                            <a16:creationId xmlns:a16="http://schemas.microsoft.com/office/drawing/2014/main" id="{08FA0B66-FC0B-512F-4A46-1BF5EDDD43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3" name="直線接點 1212">
                        <a:extLst>
                          <a:ext uri="{FF2B5EF4-FFF2-40B4-BE49-F238E27FC236}">
                            <a16:creationId xmlns:a16="http://schemas.microsoft.com/office/drawing/2014/main" id="{FF979CB0-C31C-438F-BC1E-0344FF509F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06" name="群組 1205">
                      <a:extLst>
                        <a:ext uri="{FF2B5EF4-FFF2-40B4-BE49-F238E27FC236}">
                          <a16:creationId xmlns:a16="http://schemas.microsoft.com/office/drawing/2014/main" id="{6A179575-0E54-4AD0-A6BC-26AA8B323CB3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10" name="直線接點 1209">
                        <a:extLst>
                          <a:ext uri="{FF2B5EF4-FFF2-40B4-BE49-F238E27FC236}">
                            <a16:creationId xmlns:a16="http://schemas.microsoft.com/office/drawing/2014/main" id="{D26EC704-9EB5-4707-830B-992BF6C3BD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1" name="直線接點 1210">
                        <a:extLst>
                          <a:ext uri="{FF2B5EF4-FFF2-40B4-BE49-F238E27FC236}">
                            <a16:creationId xmlns:a16="http://schemas.microsoft.com/office/drawing/2014/main" id="{C1F474AE-105E-A347-7BC7-790B8F03F8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07" name="群組 1206">
                      <a:extLst>
                        <a:ext uri="{FF2B5EF4-FFF2-40B4-BE49-F238E27FC236}">
                          <a16:creationId xmlns:a16="http://schemas.microsoft.com/office/drawing/2014/main" id="{94427A02-17B7-FEE6-A751-B46D9501D90B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08" name="直線接點 1207">
                        <a:extLst>
                          <a:ext uri="{FF2B5EF4-FFF2-40B4-BE49-F238E27FC236}">
                            <a16:creationId xmlns:a16="http://schemas.microsoft.com/office/drawing/2014/main" id="{F47390BF-6E14-FC56-1679-C93A670474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9" name="直線接點 1208">
                        <a:extLst>
                          <a:ext uri="{FF2B5EF4-FFF2-40B4-BE49-F238E27FC236}">
                            <a16:creationId xmlns:a16="http://schemas.microsoft.com/office/drawing/2014/main" id="{323BAECE-07E5-0C05-459E-6A084319C4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grpSp>
          <p:nvGrpSpPr>
            <p:cNvPr id="1256" name="群組 1255">
              <a:extLst>
                <a:ext uri="{FF2B5EF4-FFF2-40B4-BE49-F238E27FC236}">
                  <a16:creationId xmlns:a16="http://schemas.microsoft.com/office/drawing/2014/main" id="{2AFA25E0-E6D5-A76A-C54F-1543DB72C962}"/>
                </a:ext>
              </a:extLst>
            </p:cNvPr>
            <p:cNvGrpSpPr>
              <a:grpSpLocks noChangeAspect="1"/>
            </p:cNvGrpSpPr>
            <p:nvPr/>
          </p:nvGrpSpPr>
          <p:grpSpPr>
            <a:xfrm rot="600000">
              <a:off x="3850491" y="1191440"/>
              <a:ext cx="2814032" cy="2814032"/>
              <a:chOff x="3943760" y="1453155"/>
              <a:chExt cx="2820838" cy="2820838"/>
            </a:xfrm>
          </p:grpSpPr>
          <p:grpSp>
            <p:nvGrpSpPr>
              <p:cNvPr id="1257" name="群組 1256">
                <a:extLst>
                  <a:ext uri="{FF2B5EF4-FFF2-40B4-BE49-F238E27FC236}">
                    <a16:creationId xmlns:a16="http://schemas.microsoft.com/office/drawing/2014/main" id="{26586CC3-D079-3890-4513-F1D41C38803C}"/>
                  </a:ext>
                </a:extLst>
              </p:cNvPr>
              <p:cNvGrpSpPr/>
              <p:nvPr/>
            </p:nvGrpSpPr>
            <p:grpSpPr>
              <a:xfrm>
                <a:off x="3943760" y="1453155"/>
                <a:ext cx="2820838" cy="2820838"/>
                <a:chOff x="3791360" y="1300755"/>
                <a:chExt cx="2820838" cy="2820838"/>
              </a:xfrm>
            </p:grpSpPr>
            <p:grpSp>
              <p:nvGrpSpPr>
                <p:cNvPr id="1313" name="群組 1312">
                  <a:extLst>
                    <a:ext uri="{FF2B5EF4-FFF2-40B4-BE49-F238E27FC236}">
                      <a16:creationId xmlns:a16="http://schemas.microsoft.com/office/drawing/2014/main" id="{211F685E-809A-90D2-525C-262D5E6E4BBC}"/>
                    </a:ext>
                  </a:extLst>
                </p:cNvPr>
                <p:cNvGrpSpPr/>
                <p:nvPr/>
              </p:nvGrpSpPr>
              <p:grpSpPr>
                <a:xfrm>
                  <a:off x="4690661" y="1300755"/>
                  <a:ext cx="1022236" cy="2820838"/>
                  <a:chOff x="4614461" y="1224555"/>
                  <a:chExt cx="1022236" cy="2820838"/>
                </a:xfrm>
              </p:grpSpPr>
              <p:grpSp>
                <p:nvGrpSpPr>
                  <p:cNvPr id="1341" name="群組 1340">
                    <a:extLst>
                      <a:ext uri="{FF2B5EF4-FFF2-40B4-BE49-F238E27FC236}">
                        <a16:creationId xmlns:a16="http://schemas.microsoft.com/office/drawing/2014/main" id="{37301CB6-7546-3C5C-3452-1C4344255232}"/>
                      </a:ext>
                    </a:extLst>
                  </p:cNvPr>
                  <p:cNvGrpSpPr/>
                  <p:nvPr/>
                </p:nvGrpSpPr>
                <p:grpSpPr>
                  <a:xfrm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355" name="群組 1354">
                      <a:extLst>
                        <a:ext uri="{FF2B5EF4-FFF2-40B4-BE49-F238E27FC236}">
                          <a16:creationId xmlns:a16="http://schemas.microsoft.com/office/drawing/2014/main" id="{E8B4006B-DB63-A5D5-DBC8-69DF9C957D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65" name="直線接點 1364">
                        <a:extLst>
                          <a:ext uri="{FF2B5EF4-FFF2-40B4-BE49-F238E27FC236}">
                            <a16:creationId xmlns:a16="http://schemas.microsoft.com/office/drawing/2014/main" id="{C5C18336-696D-DBAD-3D04-3EC5254E1DB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6" name="直線接點 1365">
                        <a:extLst>
                          <a:ext uri="{FF2B5EF4-FFF2-40B4-BE49-F238E27FC236}">
                            <a16:creationId xmlns:a16="http://schemas.microsoft.com/office/drawing/2014/main" id="{F9302040-1721-59A7-D712-77BCA53906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56" name="群組 1355">
                      <a:extLst>
                        <a:ext uri="{FF2B5EF4-FFF2-40B4-BE49-F238E27FC236}">
                          <a16:creationId xmlns:a16="http://schemas.microsoft.com/office/drawing/2014/main" id="{45FB68B4-AA01-2314-1A39-4448E64C38CE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63" name="直線接點 1362">
                        <a:extLst>
                          <a:ext uri="{FF2B5EF4-FFF2-40B4-BE49-F238E27FC236}">
                            <a16:creationId xmlns:a16="http://schemas.microsoft.com/office/drawing/2014/main" id="{9066F079-AE57-8D43-B860-F259E046A6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4" name="直線接點 1363">
                        <a:extLst>
                          <a:ext uri="{FF2B5EF4-FFF2-40B4-BE49-F238E27FC236}">
                            <a16:creationId xmlns:a16="http://schemas.microsoft.com/office/drawing/2014/main" id="{D42127C0-4ECA-4014-9430-2BF625EBAE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57" name="群組 1356">
                      <a:extLst>
                        <a:ext uri="{FF2B5EF4-FFF2-40B4-BE49-F238E27FC236}">
                          <a16:creationId xmlns:a16="http://schemas.microsoft.com/office/drawing/2014/main" id="{A5E6E756-D8C7-926A-6436-1E67C90DFE6A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61" name="直線接點 1360">
                        <a:extLst>
                          <a:ext uri="{FF2B5EF4-FFF2-40B4-BE49-F238E27FC236}">
                            <a16:creationId xmlns:a16="http://schemas.microsoft.com/office/drawing/2014/main" id="{4A0E1F3B-8357-845C-453E-6F56133C3D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2" name="直線接點 1361">
                        <a:extLst>
                          <a:ext uri="{FF2B5EF4-FFF2-40B4-BE49-F238E27FC236}">
                            <a16:creationId xmlns:a16="http://schemas.microsoft.com/office/drawing/2014/main" id="{E4E5C6F1-E1FD-B360-EAC6-A2567C8C4A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58" name="群組 1357">
                      <a:extLst>
                        <a:ext uri="{FF2B5EF4-FFF2-40B4-BE49-F238E27FC236}">
                          <a16:creationId xmlns:a16="http://schemas.microsoft.com/office/drawing/2014/main" id="{10EE7430-2497-D0BD-883F-D2251F58EFFD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59" name="直線接點 1358">
                        <a:extLst>
                          <a:ext uri="{FF2B5EF4-FFF2-40B4-BE49-F238E27FC236}">
                            <a16:creationId xmlns:a16="http://schemas.microsoft.com/office/drawing/2014/main" id="{8F5AE953-A047-8489-EE48-6CD9279F20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0" name="直線接點 1359">
                        <a:extLst>
                          <a:ext uri="{FF2B5EF4-FFF2-40B4-BE49-F238E27FC236}">
                            <a16:creationId xmlns:a16="http://schemas.microsoft.com/office/drawing/2014/main" id="{7E9EAD85-7169-1693-7954-7DD8065617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42" name="群組 1341">
                    <a:extLst>
                      <a:ext uri="{FF2B5EF4-FFF2-40B4-BE49-F238E27FC236}">
                        <a16:creationId xmlns:a16="http://schemas.microsoft.com/office/drawing/2014/main" id="{D27EE684-4BA9-3D57-8169-0A6DB4A51018}"/>
                      </a:ext>
                    </a:extLst>
                  </p:cNvPr>
                  <p:cNvGrpSpPr/>
                  <p:nvPr/>
                </p:nvGrpSpPr>
                <p:grpSpPr>
                  <a:xfrm rot="2400000"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343" name="群組 1342">
                      <a:extLst>
                        <a:ext uri="{FF2B5EF4-FFF2-40B4-BE49-F238E27FC236}">
                          <a16:creationId xmlns:a16="http://schemas.microsoft.com/office/drawing/2014/main" id="{9BBBC9ED-2E7B-A1D6-8654-487937398C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53" name="直線接點 1352">
                        <a:extLst>
                          <a:ext uri="{FF2B5EF4-FFF2-40B4-BE49-F238E27FC236}">
                            <a16:creationId xmlns:a16="http://schemas.microsoft.com/office/drawing/2014/main" id="{C3C0D974-7FC1-6C0B-37D7-58C960ED82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4" name="直線接點 1353">
                        <a:extLst>
                          <a:ext uri="{FF2B5EF4-FFF2-40B4-BE49-F238E27FC236}">
                            <a16:creationId xmlns:a16="http://schemas.microsoft.com/office/drawing/2014/main" id="{7D67D77A-C253-26F1-0A1A-D5521D3BCC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44" name="群組 1343">
                      <a:extLst>
                        <a:ext uri="{FF2B5EF4-FFF2-40B4-BE49-F238E27FC236}">
                          <a16:creationId xmlns:a16="http://schemas.microsoft.com/office/drawing/2014/main" id="{7C0550FD-5744-A0FF-739D-D72FD9E2F378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51" name="直線接點 1350">
                        <a:extLst>
                          <a:ext uri="{FF2B5EF4-FFF2-40B4-BE49-F238E27FC236}">
                            <a16:creationId xmlns:a16="http://schemas.microsoft.com/office/drawing/2014/main" id="{7ABD34CF-7D43-B317-10FC-68A11E29C3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2" name="直線接點 1351">
                        <a:extLst>
                          <a:ext uri="{FF2B5EF4-FFF2-40B4-BE49-F238E27FC236}">
                            <a16:creationId xmlns:a16="http://schemas.microsoft.com/office/drawing/2014/main" id="{9B53586E-F99F-740C-8826-C007AF23B7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45" name="群組 1344">
                      <a:extLst>
                        <a:ext uri="{FF2B5EF4-FFF2-40B4-BE49-F238E27FC236}">
                          <a16:creationId xmlns:a16="http://schemas.microsoft.com/office/drawing/2014/main" id="{F3AD35C2-49CA-084B-C082-636D6FDB9EB2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49" name="直線接點 1348">
                        <a:extLst>
                          <a:ext uri="{FF2B5EF4-FFF2-40B4-BE49-F238E27FC236}">
                            <a16:creationId xmlns:a16="http://schemas.microsoft.com/office/drawing/2014/main" id="{B36D369C-C521-3D32-468F-0F6DC5C1F5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0" name="直線接點 1349">
                        <a:extLst>
                          <a:ext uri="{FF2B5EF4-FFF2-40B4-BE49-F238E27FC236}">
                            <a16:creationId xmlns:a16="http://schemas.microsoft.com/office/drawing/2014/main" id="{BEF52217-D2F6-B92A-567D-BB8C114DBC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46" name="群組 1345">
                      <a:extLst>
                        <a:ext uri="{FF2B5EF4-FFF2-40B4-BE49-F238E27FC236}">
                          <a16:creationId xmlns:a16="http://schemas.microsoft.com/office/drawing/2014/main" id="{4CB07BA1-E25E-93CA-1BB7-168D8B8786A6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47" name="直線接點 1346">
                        <a:extLst>
                          <a:ext uri="{FF2B5EF4-FFF2-40B4-BE49-F238E27FC236}">
                            <a16:creationId xmlns:a16="http://schemas.microsoft.com/office/drawing/2014/main" id="{4D70276C-7345-567B-1F62-CDFE5CB8C1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8" name="直線接點 1347">
                        <a:extLst>
                          <a:ext uri="{FF2B5EF4-FFF2-40B4-BE49-F238E27FC236}">
                            <a16:creationId xmlns:a16="http://schemas.microsoft.com/office/drawing/2014/main" id="{A421CA78-7D82-876B-DFED-F86A5974700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314" name="群組 1313">
                  <a:extLst>
                    <a:ext uri="{FF2B5EF4-FFF2-40B4-BE49-F238E27FC236}">
                      <a16:creationId xmlns:a16="http://schemas.microsoft.com/office/drawing/2014/main" id="{8139924E-C047-9510-2005-1F2ACFAC9773}"/>
                    </a:ext>
                  </a:extLst>
                </p:cNvPr>
                <p:cNvGrpSpPr/>
                <p:nvPr/>
              </p:nvGrpSpPr>
              <p:grpSpPr>
                <a:xfrm rot="4800000">
                  <a:off x="4690661" y="1300755"/>
                  <a:ext cx="1022236" cy="2820838"/>
                  <a:chOff x="4614461" y="1224555"/>
                  <a:chExt cx="1022236" cy="2820838"/>
                </a:xfrm>
              </p:grpSpPr>
              <p:grpSp>
                <p:nvGrpSpPr>
                  <p:cNvPr id="1315" name="群組 1314">
                    <a:extLst>
                      <a:ext uri="{FF2B5EF4-FFF2-40B4-BE49-F238E27FC236}">
                        <a16:creationId xmlns:a16="http://schemas.microsoft.com/office/drawing/2014/main" id="{11BEDF30-42C3-8016-AF1F-0CD073A49543}"/>
                      </a:ext>
                    </a:extLst>
                  </p:cNvPr>
                  <p:cNvGrpSpPr/>
                  <p:nvPr/>
                </p:nvGrpSpPr>
                <p:grpSpPr>
                  <a:xfrm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329" name="群組 1328">
                      <a:extLst>
                        <a:ext uri="{FF2B5EF4-FFF2-40B4-BE49-F238E27FC236}">
                          <a16:creationId xmlns:a16="http://schemas.microsoft.com/office/drawing/2014/main" id="{3BF6497F-FDD8-C676-193E-4A91D5FCAB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39" name="直線接點 1338">
                        <a:extLst>
                          <a:ext uri="{FF2B5EF4-FFF2-40B4-BE49-F238E27FC236}">
                            <a16:creationId xmlns:a16="http://schemas.microsoft.com/office/drawing/2014/main" id="{CD1F820D-C7BF-7557-B917-0B309852B2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0" name="直線接點 1339">
                        <a:extLst>
                          <a:ext uri="{FF2B5EF4-FFF2-40B4-BE49-F238E27FC236}">
                            <a16:creationId xmlns:a16="http://schemas.microsoft.com/office/drawing/2014/main" id="{B5ADF5CA-6A11-D042-9160-22BBA8A138D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30" name="群組 1329">
                      <a:extLst>
                        <a:ext uri="{FF2B5EF4-FFF2-40B4-BE49-F238E27FC236}">
                          <a16:creationId xmlns:a16="http://schemas.microsoft.com/office/drawing/2014/main" id="{2C857375-E92B-DCED-700D-BDA2054A77AE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37" name="直線接點 1336">
                        <a:extLst>
                          <a:ext uri="{FF2B5EF4-FFF2-40B4-BE49-F238E27FC236}">
                            <a16:creationId xmlns:a16="http://schemas.microsoft.com/office/drawing/2014/main" id="{165996EC-D7E4-F0AA-AA8E-38C9658ED5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8" name="直線接點 1337">
                        <a:extLst>
                          <a:ext uri="{FF2B5EF4-FFF2-40B4-BE49-F238E27FC236}">
                            <a16:creationId xmlns:a16="http://schemas.microsoft.com/office/drawing/2014/main" id="{0A15E759-745F-613D-2ACF-AB26575599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31" name="群組 1330">
                      <a:extLst>
                        <a:ext uri="{FF2B5EF4-FFF2-40B4-BE49-F238E27FC236}">
                          <a16:creationId xmlns:a16="http://schemas.microsoft.com/office/drawing/2014/main" id="{82716BA5-70C6-43E0-DC58-33FC07EB09C8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35" name="直線接點 1334">
                        <a:extLst>
                          <a:ext uri="{FF2B5EF4-FFF2-40B4-BE49-F238E27FC236}">
                            <a16:creationId xmlns:a16="http://schemas.microsoft.com/office/drawing/2014/main" id="{521E8AA1-A35C-AB33-477E-A6A70E081F0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6" name="直線接點 1335">
                        <a:extLst>
                          <a:ext uri="{FF2B5EF4-FFF2-40B4-BE49-F238E27FC236}">
                            <a16:creationId xmlns:a16="http://schemas.microsoft.com/office/drawing/2014/main" id="{2030DB70-891B-86E8-9633-9D975DA43D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32" name="群組 1331">
                      <a:extLst>
                        <a:ext uri="{FF2B5EF4-FFF2-40B4-BE49-F238E27FC236}">
                          <a16:creationId xmlns:a16="http://schemas.microsoft.com/office/drawing/2014/main" id="{481BFDD7-0788-6C31-3B02-DF01F1FFAC63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33" name="直線接點 1332">
                        <a:extLst>
                          <a:ext uri="{FF2B5EF4-FFF2-40B4-BE49-F238E27FC236}">
                            <a16:creationId xmlns:a16="http://schemas.microsoft.com/office/drawing/2014/main" id="{6F55653F-0E31-B1C3-2580-F54340F964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4" name="直線接點 1333">
                        <a:extLst>
                          <a:ext uri="{FF2B5EF4-FFF2-40B4-BE49-F238E27FC236}">
                            <a16:creationId xmlns:a16="http://schemas.microsoft.com/office/drawing/2014/main" id="{34BEC95B-150F-E231-D04C-8D54C6DA64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16" name="群組 1315">
                    <a:extLst>
                      <a:ext uri="{FF2B5EF4-FFF2-40B4-BE49-F238E27FC236}">
                        <a16:creationId xmlns:a16="http://schemas.microsoft.com/office/drawing/2014/main" id="{F006948E-625B-20D4-FA84-F04AF92B6E9C}"/>
                      </a:ext>
                    </a:extLst>
                  </p:cNvPr>
                  <p:cNvGrpSpPr/>
                  <p:nvPr/>
                </p:nvGrpSpPr>
                <p:grpSpPr>
                  <a:xfrm rot="2400000"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317" name="群組 1316">
                      <a:extLst>
                        <a:ext uri="{FF2B5EF4-FFF2-40B4-BE49-F238E27FC236}">
                          <a16:creationId xmlns:a16="http://schemas.microsoft.com/office/drawing/2014/main" id="{5A461652-74C6-7B5A-131A-F5D9FBB9B2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27" name="直線接點 1326">
                        <a:extLst>
                          <a:ext uri="{FF2B5EF4-FFF2-40B4-BE49-F238E27FC236}">
                            <a16:creationId xmlns:a16="http://schemas.microsoft.com/office/drawing/2014/main" id="{F83B69F9-6E77-07A0-B849-F78170527A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8" name="直線接點 1327">
                        <a:extLst>
                          <a:ext uri="{FF2B5EF4-FFF2-40B4-BE49-F238E27FC236}">
                            <a16:creationId xmlns:a16="http://schemas.microsoft.com/office/drawing/2014/main" id="{50166567-E285-6E4F-DA04-4615927E44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8" name="群組 1317">
                      <a:extLst>
                        <a:ext uri="{FF2B5EF4-FFF2-40B4-BE49-F238E27FC236}">
                          <a16:creationId xmlns:a16="http://schemas.microsoft.com/office/drawing/2014/main" id="{1739E040-9466-1A8E-9F03-64C5488F4E89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25" name="直線接點 1324">
                        <a:extLst>
                          <a:ext uri="{FF2B5EF4-FFF2-40B4-BE49-F238E27FC236}">
                            <a16:creationId xmlns:a16="http://schemas.microsoft.com/office/drawing/2014/main" id="{902AD3F8-A71D-48FE-D03C-039F439815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6" name="直線接點 1325">
                        <a:extLst>
                          <a:ext uri="{FF2B5EF4-FFF2-40B4-BE49-F238E27FC236}">
                            <a16:creationId xmlns:a16="http://schemas.microsoft.com/office/drawing/2014/main" id="{26A855EB-A7CC-3AC5-0F5A-7E5B0433AE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9" name="群組 1318">
                      <a:extLst>
                        <a:ext uri="{FF2B5EF4-FFF2-40B4-BE49-F238E27FC236}">
                          <a16:creationId xmlns:a16="http://schemas.microsoft.com/office/drawing/2014/main" id="{9FAB74FD-A20A-2997-6330-59783DB93604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23" name="直線接點 1322">
                        <a:extLst>
                          <a:ext uri="{FF2B5EF4-FFF2-40B4-BE49-F238E27FC236}">
                            <a16:creationId xmlns:a16="http://schemas.microsoft.com/office/drawing/2014/main" id="{79B2753A-1036-2B5C-EA92-A9DCEF2A33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4" name="直線接點 1323">
                        <a:extLst>
                          <a:ext uri="{FF2B5EF4-FFF2-40B4-BE49-F238E27FC236}">
                            <a16:creationId xmlns:a16="http://schemas.microsoft.com/office/drawing/2014/main" id="{61BDED95-8B14-9A37-875A-45B466FF14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20" name="群組 1319">
                      <a:extLst>
                        <a:ext uri="{FF2B5EF4-FFF2-40B4-BE49-F238E27FC236}">
                          <a16:creationId xmlns:a16="http://schemas.microsoft.com/office/drawing/2014/main" id="{96AFB26B-E7BC-C4D5-3498-827A9E9C1EA6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21" name="直線接點 1320">
                        <a:extLst>
                          <a:ext uri="{FF2B5EF4-FFF2-40B4-BE49-F238E27FC236}">
                            <a16:creationId xmlns:a16="http://schemas.microsoft.com/office/drawing/2014/main" id="{C44DEA8A-018F-FC6E-5A90-7FA0EB343A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2" name="直線接點 1321">
                        <a:extLst>
                          <a:ext uri="{FF2B5EF4-FFF2-40B4-BE49-F238E27FC236}">
                            <a16:creationId xmlns:a16="http://schemas.microsoft.com/office/drawing/2014/main" id="{7F159562-BB76-08EE-4F27-13DB598485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258" name="群組 1257">
                <a:extLst>
                  <a:ext uri="{FF2B5EF4-FFF2-40B4-BE49-F238E27FC236}">
                    <a16:creationId xmlns:a16="http://schemas.microsoft.com/office/drawing/2014/main" id="{4D4FFD71-585C-8C8F-F0E6-AA01F84E454D}"/>
                  </a:ext>
                </a:extLst>
              </p:cNvPr>
              <p:cNvGrpSpPr/>
              <p:nvPr/>
            </p:nvGrpSpPr>
            <p:grpSpPr>
              <a:xfrm rot="7200000">
                <a:off x="3943760" y="1453155"/>
                <a:ext cx="2820838" cy="2820838"/>
                <a:chOff x="3791360" y="1300755"/>
                <a:chExt cx="2820838" cy="2820838"/>
              </a:xfrm>
            </p:grpSpPr>
            <p:grpSp>
              <p:nvGrpSpPr>
                <p:cNvPr id="1259" name="群組 1258">
                  <a:extLst>
                    <a:ext uri="{FF2B5EF4-FFF2-40B4-BE49-F238E27FC236}">
                      <a16:creationId xmlns:a16="http://schemas.microsoft.com/office/drawing/2014/main" id="{A7901320-5939-6596-E23C-CE3A09FCA43F}"/>
                    </a:ext>
                  </a:extLst>
                </p:cNvPr>
                <p:cNvGrpSpPr/>
                <p:nvPr/>
              </p:nvGrpSpPr>
              <p:grpSpPr>
                <a:xfrm>
                  <a:off x="4690661" y="1300755"/>
                  <a:ext cx="1022236" cy="2820838"/>
                  <a:chOff x="4614461" y="1224555"/>
                  <a:chExt cx="1022236" cy="2820838"/>
                </a:xfrm>
              </p:grpSpPr>
              <p:grpSp>
                <p:nvGrpSpPr>
                  <p:cNvPr id="1287" name="群組 1286">
                    <a:extLst>
                      <a:ext uri="{FF2B5EF4-FFF2-40B4-BE49-F238E27FC236}">
                        <a16:creationId xmlns:a16="http://schemas.microsoft.com/office/drawing/2014/main" id="{1045CF93-D78A-AB47-1BA8-4D4A46829EF7}"/>
                      </a:ext>
                    </a:extLst>
                  </p:cNvPr>
                  <p:cNvGrpSpPr/>
                  <p:nvPr/>
                </p:nvGrpSpPr>
                <p:grpSpPr>
                  <a:xfrm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301" name="群組 1300">
                      <a:extLst>
                        <a:ext uri="{FF2B5EF4-FFF2-40B4-BE49-F238E27FC236}">
                          <a16:creationId xmlns:a16="http://schemas.microsoft.com/office/drawing/2014/main" id="{29A024BF-8BF5-A34F-9CC4-E7D16D6321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11" name="直線接點 1310">
                        <a:extLst>
                          <a:ext uri="{FF2B5EF4-FFF2-40B4-BE49-F238E27FC236}">
                            <a16:creationId xmlns:a16="http://schemas.microsoft.com/office/drawing/2014/main" id="{DCE12478-0E6C-4FF5-9D0E-492E5B760D5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2" name="直線接點 1311">
                        <a:extLst>
                          <a:ext uri="{FF2B5EF4-FFF2-40B4-BE49-F238E27FC236}">
                            <a16:creationId xmlns:a16="http://schemas.microsoft.com/office/drawing/2014/main" id="{610161F1-5C59-0EB8-E413-092EE60C64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2" name="群組 1301">
                      <a:extLst>
                        <a:ext uri="{FF2B5EF4-FFF2-40B4-BE49-F238E27FC236}">
                          <a16:creationId xmlns:a16="http://schemas.microsoft.com/office/drawing/2014/main" id="{807B4BD9-6542-18B7-995A-42E8C43E8046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09" name="直線接點 1308">
                        <a:extLst>
                          <a:ext uri="{FF2B5EF4-FFF2-40B4-BE49-F238E27FC236}">
                            <a16:creationId xmlns:a16="http://schemas.microsoft.com/office/drawing/2014/main" id="{5DB7E046-ED51-2A02-CAF6-B9012BA760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0" name="直線接點 1309">
                        <a:extLst>
                          <a:ext uri="{FF2B5EF4-FFF2-40B4-BE49-F238E27FC236}">
                            <a16:creationId xmlns:a16="http://schemas.microsoft.com/office/drawing/2014/main" id="{53CC01AF-CF8A-21CE-C483-5A7667AEFDB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3" name="群組 1302">
                      <a:extLst>
                        <a:ext uri="{FF2B5EF4-FFF2-40B4-BE49-F238E27FC236}">
                          <a16:creationId xmlns:a16="http://schemas.microsoft.com/office/drawing/2014/main" id="{C677AC01-EADD-42C9-169E-13DD21614407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07" name="直線接點 1306">
                        <a:extLst>
                          <a:ext uri="{FF2B5EF4-FFF2-40B4-BE49-F238E27FC236}">
                            <a16:creationId xmlns:a16="http://schemas.microsoft.com/office/drawing/2014/main" id="{EB265F38-0248-D918-6AA7-A2307D9413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8" name="直線接點 1307">
                        <a:extLst>
                          <a:ext uri="{FF2B5EF4-FFF2-40B4-BE49-F238E27FC236}">
                            <a16:creationId xmlns:a16="http://schemas.microsoft.com/office/drawing/2014/main" id="{213DA9D5-1B24-6C3F-768B-60DA302312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4" name="群組 1303">
                      <a:extLst>
                        <a:ext uri="{FF2B5EF4-FFF2-40B4-BE49-F238E27FC236}">
                          <a16:creationId xmlns:a16="http://schemas.microsoft.com/office/drawing/2014/main" id="{A2CF2D73-B288-0A70-E2CF-DA450095383A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305" name="直線接點 1304">
                        <a:extLst>
                          <a:ext uri="{FF2B5EF4-FFF2-40B4-BE49-F238E27FC236}">
                            <a16:creationId xmlns:a16="http://schemas.microsoft.com/office/drawing/2014/main" id="{8F5F21A9-A5E1-B6AF-83AE-4A9A713B94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6" name="直線接點 1305">
                        <a:extLst>
                          <a:ext uri="{FF2B5EF4-FFF2-40B4-BE49-F238E27FC236}">
                            <a16:creationId xmlns:a16="http://schemas.microsoft.com/office/drawing/2014/main" id="{4B518FC1-AEB9-643F-4C57-DCBFA5DF2CB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88" name="群組 1287">
                    <a:extLst>
                      <a:ext uri="{FF2B5EF4-FFF2-40B4-BE49-F238E27FC236}">
                        <a16:creationId xmlns:a16="http://schemas.microsoft.com/office/drawing/2014/main" id="{AA56EB90-6713-B7EF-CAB6-658BD04426A1}"/>
                      </a:ext>
                    </a:extLst>
                  </p:cNvPr>
                  <p:cNvGrpSpPr/>
                  <p:nvPr/>
                </p:nvGrpSpPr>
                <p:grpSpPr>
                  <a:xfrm rot="2400000"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289" name="群組 1288">
                      <a:extLst>
                        <a:ext uri="{FF2B5EF4-FFF2-40B4-BE49-F238E27FC236}">
                          <a16:creationId xmlns:a16="http://schemas.microsoft.com/office/drawing/2014/main" id="{9DD825DD-A9BB-7B7D-0AE8-31BD66D78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99" name="直線接點 1298">
                        <a:extLst>
                          <a:ext uri="{FF2B5EF4-FFF2-40B4-BE49-F238E27FC236}">
                            <a16:creationId xmlns:a16="http://schemas.microsoft.com/office/drawing/2014/main" id="{E772957D-6C09-AECF-7231-C2F7843BAE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0" name="直線接點 1299">
                        <a:extLst>
                          <a:ext uri="{FF2B5EF4-FFF2-40B4-BE49-F238E27FC236}">
                            <a16:creationId xmlns:a16="http://schemas.microsoft.com/office/drawing/2014/main" id="{D986B8CE-59C0-4BA2-530F-E6CA2449F6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90" name="群組 1289">
                      <a:extLst>
                        <a:ext uri="{FF2B5EF4-FFF2-40B4-BE49-F238E27FC236}">
                          <a16:creationId xmlns:a16="http://schemas.microsoft.com/office/drawing/2014/main" id="{9F1EAF0C-50F7-923E-0288-9D1764054B3A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97" name="直線接點 1296">
                        <a:extLst>
                          <a:ext uri="{FF2B5EF4-FFF2-40B4-BE49-F238E27FC236}">
                            <a16:creationId xmlns:a16="http://schemas.microsoft.com/office/drawing/2014/main" id="{968A2DA3-F324-3AFB-E566-2DA5BC7AE4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8" name="直線接點 1297">
                        <a:extLst>
                          <a:ext uri="{FF2B5EF4-FFF2-40B4-BE49-F238E27FC236}">
                            <a16:creationId xmlns:a16="http://schemas.microsoft.com/office/drawing/2014/main" id="{61FE0A62-D625-06C3-539C-0332C64D9CD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91" name="群組 1290">
                      <a:extLst>
                        <a:ext uri="{FF2B5EF4-FFF2-40B4-BE49-F238E27FC236}">
                          <a16:creationId xmlns:a16="http://schemas.microsoft.com/office/drawing/2014/main" id="{6835577B-068D-170C-AB3C-E8289F2F0CC0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95" name="直線接點 1294">
                        <a:extLst>
                          <a:ext uri="{FF2B5EF4-FFF2-40B4-BE49-F238E27FC236}">
                            <a16:creationId xmlns:a16="http://schemas.microsoft.com/office/drawing/2014/main" id="{93E212DA-8520-ECB9-588A-9B7EB3FBF2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6" name="直線接點 1295">
                        <a:extLst>
                          <a:ext uri="{FF2B5EF4-FFF2-40B4-BE49-F238E27FC236}">
                            <a16:creationId xmlns:a16="http://schemas.microsoft.com/office/drawing/2014/main" id="{954DD400-2BDE-CFEE-0E42-7D1296D8E92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92" name="群組 1291">
                      <a:extLst>
                        <a:ext uri="{FF2B5EF4-FFF2-40B4-BE49-F238E27FC236}">
                          <a16:creationId xmlns:a16="http://schemas.microsoft.com/office/drawing/2014/main" id="{B72546BA-ABCF-8C87-CD07-8D55CDDA2189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93" name="直線接點 1292">
                        <a:extLst>
                          <a:ext uri="{FF2B5EF4-FFF2-40B4-BE49-F238E27FC236}">
                            <a16:creationId xmlns:a16="http://schemas.microsoft.com/office/drawing/2014/main" id="{E88F7D55-501F-C04C-B916-D4B25B479D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4" name="直線接點 1293">
                        <a:extLst>
                          <a:ext uri="{FF2B5EF4-FFF2-40B4-BE49-F238E27FC236}">
                            <a16:creationId xmlns:a16="http://schemas.microsoft.com/office/drawing/2014/main" id="{2343B323-3F1D-C660-E423-F3AFAAE5618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60" name="群組 1259">
                  <a:extLst>
                    <a:ext uri="{FF2B5EF4-FFF2-40B4-BE49-F238E27FC236}">
                      <a16:creationId xmlns:a16="http://schemas.microsoft.com/office/drawing/2014/main" id="{8BD2FE84-FF7F-3139-6BC3-8407BD26C9ED}"/>
                    </a:ext>
                  </a:extLst>
                </p:cNvPr>
                <p:cNvGrpSpPr/>
                <p:nvPr/>
              </p:nvGrpSpPr>
              <p:grpSpPr>
                <a:xfrm rot="4800000">
                  <a:off x="4690661" y="1300755"/>
                  <a:ext cx="1022236" cy="2820838"/>
                  <a:chOff x="4614461" y="1224555"/>
                  <a:chExt cx="1022236" cy="2820838"/>
                </a:xfrm>
              </p:grpSpPr>
              <p:grpSp>
                <p:nvGrpSpPr>
                  <p:cNvPr id="1261" name="群組 1260">
                    <a:extLst>
                      <a:ext uri="{FF2B5EF4-FFF2-40B4-BE49-F238E27FC236}">
                        <a16:creationId xmlns:a16="http://schemas.microsoft.com/office/drawing/2014/main" id="{675565DD-2F42-0CB2-215C-9FFDD5B2360B}"/>
                      </a:ext>
                    </a:extLst>
                  </p:cNvPr>
                  <p:cNvGrpSpPr/>
                  <p:nvPr/>
                </p:nvGrpSpPr>
                <p:grpSpPr>
                  <a:xfrm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275" name="群組 1274">
                      <a:extLst>
                        <a:ext uri="{FF2B5EF4-FFF2-40B4-BE49-F238E27FC236}">
                          <a16:creationId xmlns:a16="http://schemas.microsoft.com/office/drawing/2014/main" id="{90F69628-63D8-9049-AB55-82D655FCF0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85" name="直線接點 1284">
                        <a:extLst>
                          <a:ext uri="{FF2B5EF4-FFF2-40B4-BE49-F238E27FC236}">
                            <a16:creationId xmlns:a16="http://schemas.microsoft.com/office/drawing/2014/main" id="{0D5064D2-82EF-2C11-708F-07499ED862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6" name="直線接點 1285">
                        <a:extLst>
                          <a:ext uri="{FF2B5EF4-FFF2-40B4-BE49-F238E27FC236}">
                            <a16:creationId xmlns:a16="http://schemas.microsoft.com/office/drawing/2014/main" id="{DED28D70-A32A-65F5-42BB-BECB02767A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76" name="群組 1275">
                      <a:extLst>
                        <a:ext uri="{FF2B5EF4-FFF2-40B4-BE49-F238E27FC236}">
                          <a16:creationId xmlns:a16="http://schemas.microsoft.com/office/drawing/2014/main" id="{56DFA4B3-0E88-4E45-1F7B-3A94AC08FEB2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83" name="直線接點 1282">
                        <a:extLst>
                          <a:ext uri="{FF2B5EF4-FFF2-40B4-BE49-F238E27FC236}">
                            <a16:creationId xmlns:a16="http://schemas.microsoft.com/office/drawing/2014/main" id="{E38F0795-7F07-E18B-540E-2C378A7797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4" name="直線接點 1283">
                        <a:extLst>
                          <a:ext uri="{FF2B5EF4-FFF2-40B4-BE49-F238E27FC236}">
                            <a16:creationId xmlns:a16="http://schemas.microsoft.com/office/drawing/2014/main" id="{6D8E4E06-C917-9BB6-86D1-C05B2C1617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77" name="群組 1276">
                      <a:extLst>
                        <a:ext uri="{FF2B5EF4-FFF2-40B4-BE49-F238E27FC236}">
                          <a16:creationId xmlns:a16="http://schemas.microsoft.com/office/drawing/2014/main" id="{022D2080-66A4-2384-12D3-11BAD2A15284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81" name="直線接點 1280">
                        <a:extLst>
                          <a:ext uri="{FF2B5EF4-FFF2-40B4-BE49-F238E27FC236}">
                            <a16:creationId xmlns:a16="http://schemas.microsoft.com/office/drawing/2014/main" id="{5BC6370D-E314-439F-A3AB-161FD8F08F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2" name="直線接點 1281">
                        <a:extLst>
                          <a:ext uri="{FF2B5EF4-FFF2-40B4-BE49-F238E27FC236}">
                            <a16:creationId xmlns:a16="http://schemas.microsoft.com/office/drawing/2014/main" id="{8D1CD9E3-E557-EA0A-F59E-6B13A5CA56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78" name="群組 1277">
                      <a:extLst>
                        <a:ext uri="{FF2B5EF4-FFF2-40B4-BE49-F238E27FC236}">
                          <a16:creationId xmlns:a16="http://schemas.microsoft.com/office/drawing/2014/main" id="{E704A05C-F83A-6E11-9932-418AC62C1F95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79" name="直線接點 1278">
                        <a:extLst>
                          <a:ext uri="{FF2B5EF4-FFF2-40B4-BE49-F238E27FC236}">
                            <a16:creationId xmlns:a16="http://schemas.microsoft.com/office/drawing/2014/main" id="{8E16A7EF-3C98-6B4C-AABA-3F6229F68C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0" name="直線接點 1279">
                        <a:extLst>
                          <a:ext uri="{FF2B5EF4-FFF2-40B4-BE49-F238E27FC236}">
                            <a16:creationId xmlns:a16="http://schemas.microsoft.com/office/drawing/2014/main" id="{431EF313-F34E-4563-0D86-CBCF9BA998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62" name="群組 1261">
                    <a:extLst>
                      <a:ext uri="{FF2B5EF4-FFF2-40B4-BE49-F238E27FC236}">
                        <a16:creationId xmlns:a16="http://schemas.microsoft.com/office/drawing/2014/main" id="{4CAB294E-3BC9-C183-69CB-BF725C169AA5}"/>
                      </a:ext>
                    </a:extLst>
                  </p:cNvPr>
                  <p:cNvGrpSpPr/>
                  <p:nvPr/>
                </p:nvGrpSpPr>
                <p:grpSpPr>
                  <a:xfrm rot="2400000">
                    <a:off x="4614461" y="1224555"/>
                    <a:ext cx="1022236" cy="2820838"/>
                    <a:chOff x="5791635" y="1856972"/>
                    <a:chExt cx="1022236" cy="2820838"/>
                  </a:xfrm>
                </p:grpSpPr>
                <p:grpSp>
                  <p:nvGrpSpPr>
                    <p:cNvPr id="1263" name="群組 1262">
                      <a:extLst>
                        <a:ext uri="{FF2B5EF4-FFF2-40B4-BE49-F238E27FC236}">
                          <a16:creationId xmlns:a16="http://schemas.microsoft.com/office/drawing/2014/main" id="{82804AC5-1BB4-73D3-0FDD-094E008B16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73" name="直線接點 1272">
                        <a:extLst>
                          <a:ext uri="{FF2B5EF4-FFF2-40B4-BE49-F238E27FC236}">
                            <a16:creationId xmlns:a16="http://schemas.microsoft.com/office/drawing/2014/main" id="{978F88B1-72C9-0C19-B5AD-1CB3A1E188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4" name="直線接點 1273">
                        <a:extLst>
                          <a:ext uri="{FF2B5EF4-FFF2-40B4-BE49-F238E27FC236}">
                            <a16:creationId xmlns:a16="http://schemas.microsoft.com/office/drawing/2014/main" id="{5308E288-7E40-7F8D-4F67-614F8D7B81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64" name="群組 1263">
                      <a:extLst>
                        <a:ext uri="{FF2B5EF4-FFF2-40B4-BE49-F238E27FC236}">
                          <a16:creationId xmlns:a16="http://schemas.microsoft.com/office/drawing/2014/main" id="{D2085C5F-3BBF-1442-D203-D82F5D029E1A}"/>
                        </a:ext>
                      </a:extLst>
                    </p:cNvPr>
                    <p:cNvGrpSpPr/>
                    <p:nvPr/>
                  </p:nvGrpSpPr>
                  <p:grpSpPr>
                    <a:xfrm rot="6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71" name="直線接點 1270">
                        <a:extLst>
                          <a:ext uri="{FF2B5EF4-FFF2-40B4-BE49-F238E27FC236}">
                            <a16:creationId xmlns:a16="http://schemas.microsoft.com/office/drawing/2014/main" id="{7FC1F7F8-19A4-969F-741A-6ECA2520EE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2" name="直線接點 1271">
                        <a:extLst>
                          <a:ext uri="{FF2B5EF4-FFF2-40B4-BE49-F238E27FC236}">
                            <a16:creationId xmlns:a16="http://schemas.microsoft.com/office/drawing/2014/main" id="{96574D66-45EF-AB3C-C849-DD070C6132B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65" name="群組 1264">
                      <a:extLst>
                        <a:ext uri="{FF2B5EF4-FFF2-40B4-BE49-F238E27FC236}">
                          <a16:creationId xmlns:a16="http://schemas.microsoft.com/office/drawing/2014/main" id="{6BF82817-96CA-A0BA-1D94-8CFF74EF0D48}"/>
                        </a:ext>
                      </a:extLst>
                    </p:cNvPr>
                    <p:cNvGrpSpPr/>
                    <p:nvPr/>
                  </p:nvGrpSpPr>
                  <p:grpSpPr>
                    <a:xfrm rot="12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69" name="直線接點 1268">
                        <a:extLst>
                          <a:ext uri="{FF2B5EF4-FFF2-40B4-BE49-F238E27FC236}">
                            <a16:creationId xmlns:a16="http://schemas.microsoft.com/office/drawing/2014/main" id="{DB231032-27CD-29B9-34FA-97D1E2B61E2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0" name="直線接點 1269">
                        <a:extLst>
                          <a:ext uri="{FF2B5EF4-FFF2-40B4-BE49-F238E27FC236}">
                            <a16:creationId xmlns:a16="http://schemas.microsoft.com/office/drawing/2014/main" id="{EA6097BA-10A8-4BA6-4829-F1F972BA2D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66" name="群組 1265">
                      <a:extLst>
                        <a:ext uri="{FF2B5EF4-FFF2-40B4-BE49-F238E27FC236}">
                          <a16:creationId xmlns:a16="http://schemas.microsoft.com/office/drawing/2014/main" id="{A881552C-DC44-84D8-8D49-2B2F2D4C9BEF}"/>
                        </a:ext>
                      </a:extLst>
                    </p:cNvPr>
                    <p:cNvGrpSpPr/>
                    <p:nvPr/>
                  </p:nvGrpSpPr>
                  <p:grpSpPr>
                    <a:xfrm rot="1800000">
                      <a:off x="5791635" y="1856972"/>
                      <a:ext cx="1022236" cy="2820838"/>
                      <a:chOff x="5401736" y="1546256"/>
                      <a:chExt cx="1022236" cy="2820838"/>
                    </a:xfrm>
                  </p:grpSpPr>
                  <p:cxnSp>
                    <p:nvCxnSpPr>
                      <p:cNvPr id="1267" name="直線接點 1266">
                        <a:extLst>
                          <a:ext uri="{FF2B5EF4-FFF2-40B4-BE49-F238E27FC236}">
                            <a16:creationId xmlns:a16="http://schemas.microsoft.com/office/drawing/2014/main" id="{0CF99E6F-78CE-5248-5D58-1658C9D2F0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300000"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8" name="直線接點 1267">
                        <a:extLst>
                          <a:ext uri="{FF2B5EF4-FFF2-40B4-BE49-F238E27FC236}">
                            <a16:creationId xmlns:a16="http://schemas.microsoft.com/office/drawing/2014/main" id="{73CB297B-840A-7A48-2F5E-7ED60C37F1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1736" y="1546256"/>
                        <a:ext cx="1022236" cy="2820838"/>
                      </a:xfrm>
                      <a:prstGeom prst="line">
                        <a:avLst/>
                      </a:prstGeom>
                      <a:ln>
                        <a:solidFill>
                          <a:srgbClr val="002060">
                            <a:alpha val="20000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88715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" grpId="0"/>
      <p:bldP spid="1098" grpId="0"/>
      <p:bldP spid="1099" grpId="0"/>
      <p:bldP spid="1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Hough Line Transform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pic>
        <p:nvPicPr>
          <p:cNvPr id="3" name="圖片 2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C0E2F91B-1863-F519-0022-DF21702A1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7423" r="3000" b="7423"/>
          <a:stretch/>
        </p:blipFill>
        <p:spPr>
          <a:xfrm>
            <a:off x="365760" y="1605281"/>
            <a:ext cx="11460480" cy="4236718"/>
          </a:xfrm>
          <a:prstGeom prst="rect">
            <a:avLst/>
          </a:prstGeom>
        </p:spPr>
      </p:pic>
      <p:sp>
        <p:nvSpPr>
          <p:cNvPr id="2" name="Google Shape;169;p6">
            <a:extLst>
              <a:ext uri="{FF2B5EF4-FFF2-40B4-BE49-F238E27FC236}">
                <a16:creationId xmlns:a16="http://schemas.microsoft.com/office/drawing/2014/main" id="{A69DB85F-B1AF-7034-7F54-A3FCA40E7180}"/>
              </a:ext>
            </a:extLst>
          </p:cNvPr>
          <p:cNvSpPr/>
          <p:nvPr/>
        </p:nvSpPr>
        <p:spPr>
          <a:xfrm>
            <a:off x="2211355" y="2585240"/>
            <a:ext cx="6857999" cy="297919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02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Main Function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D01FF7-561E-05CC-A7BB-F9CA2D6E2A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4741" r="3093" b="4741"/>
          <a:stretch/>
        </p:blipFill>
        <p:spPr>
          <a:xfrm>
            <a:off x="1341120" y="827899"/>
            <a:ext cx="9509760" cy="58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實作結果</a:t>
            </a:r>
            <a:endParaRPr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68408DA-8336-34B1-0D57-2FCC7EC8B38E}"/>
              </a:ext>
            </a:extLst>
          </p:cNvPr>
          <p:cNvGrpSpPr/>
          <p:nvPr/>
        </p:nvGrpSpPr>
        <p:grpSpPr>
          <a:xfrm>
            <a:off x="404005" y="1256461"/>
            <a:ext cx="11383990" cy="4791152"/>
            <a:chOff x="477302" y="1128445"/>
            <a:chExt cx="11383990" cy="4791152"/>
          </a:xfrm>
        </p:grpSpPr>
        <p:pic>
          <p:nvPicPr>
            <p:cNvPr id="2" name="圖片 1" descr="一張含有 文字, 填字遊戲 的圖片&#10;&#10;自動產生的描述">
              <a:extLst>
                <a:ext uri="{FF2B5EF4-FFF2-40B4-BE49-F238E27FC236}">
                  <a16:creationId xmlns:a16="http://schemas.microsoft.com/office/drawing/2014/main" id="{1A87357C-EBA6-11BB-E28B-33379FA13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02" y="1242287"/>
              <a:ext cx="4520314" cy="4563468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48E6B1C-7512-01D9-568F-AA3C5BF26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2" t="8750" r="7917" b="11875"/>
            <a:stretch/>
          </p:blipFill>
          <p:spPr>
            <a:xfrm>
              <a:off x="5359908" y="1128445"/>
              <a:ext cx="6501384" cy="479115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CCFE6F-2A88-4041-80AC-4861E73D7839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20742-7F94-4AFC-992E-906FE7178430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78C713-ABDE-4827-ADE1-39826777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440678"/>
            <a:ext cx="10668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 for listening</a:t>
            </a:r>
            <a:endParaRPr lang="zh-TW" altLang="en-US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A3750B-76FD-4209-AD4E-A01F85519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目標任務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2" y="995082"/>
            <a:ext cx="12191998" cy="572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對此次課程提供的影像</a:t>
            </a:r>
            <a:r>
              <a:rPr lang="zh-TW" alt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使用</a:t>
            </a:r>
            <a:r>
              <a:rPr lang="en-US" altLang="zh-TW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Sobel</a:t>
            </a:r>
            <a:r>
              <a:rPr lang="zh-TW" alt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運算子、</a:t>
            </a:r>
            <a:r>
              <a:rPr lang="en-US" altLang="zh-TW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Laplacian</a:t>
            </a:r>
            <a:r>
              <a:rPr lang="zh-TW" alt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濾波器、</a:t>
            </a:r>
            <a:r>
              <a:rPr lang="en-US" altLang="zh-TW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Hough</a:t>
            </a:r>
            <a:r>
              <a:rPr lang="zh-TW" alt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直線檢測進行邊緣檢測</a:t>
            </a:r>
            <a:r>
              <a:rPr lang="en-US" altLang="zh-TW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(</a:t>
            </a:r>
            <a:r>
              <a:rPr 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Edge Detection)</a:t>
            </a:r>
            <a:endParaRPr sz="1800" b="1" i="0" u="none" strike="noStrike" cap="none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  <a:sym typeface="Microsoft YaHe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使用函數：</a:t>
            </a:r>
            <a:endParaRPr sz="1800" b="1" i="0" u="none" strike="noStrike" cap="none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  <a:sym typeface="Microsoft YaHe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cv2.Sobel</a:t>
            </a:r>
            <a:endParaRPr lang="en-US" altLang="zh-TW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cv2.Laplacian</a:t>
            </a:r>
            <a:endParaRPr lang="en-US" altLang="zh-TW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cv2.HoughLines</a:t>
            </a:r>
          </a:p>
          <a:p>
            <a:pPr marL="228600" indent="-228600" algn="just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使用以下參數對影像做</a:t>
            </a:r>
            <a:r>
              <a:rPr lang="en-US" altLang="zh-TW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Sobel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使用</a:t>
            </a:r>
            <a:r>
              <a:rPr lang="en-US" altLang="zh-TW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cv2.</a:t>
            </a:r>
            <a:r>
              <a:rPr lang="en-US" altLang="zh-TW" sz="1600" b="0" i="0" u="none" strike="noStrike" cap="none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CV_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32F</a:t>
            </a:r>
            <a:r>
              <a:rPr lang="zh-TW" altLang="en-US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型態</a:t>
            </a:r>
            <a:endParaRPr lang="en-US" altLang="zh-TW" sz="1600" b="0" i="0" u="none" strike="noStrike" cap="none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  <a:sym typeface="Microsoft YaHei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使用尺寸為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的卷積核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(Kernel)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cv2.threshold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對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Sobel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處理後的影像進行細線化步驟</a:t>
            </a:r>
            <a:endParaRPr lang="en-US" altLang="zh-TW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 algn="just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使用以下參數對影像做</a:t>
            </a:r>
            <a:r>
              <a:rPr lang="en-US" altLang="zh-TW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Laplacian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Tai Le" panose="020B0502040204020203" pitchFamily="34" charset="0"/>
                <a:sym typeface="Microsoft YaHei"/>
              </a:rPr>
              <a:t>使用</a:t>
            </a:r>
            <a:r>
              <a:rPr lang="en-US" altLang="zh-TW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Tai Le" panose="020B0502040204020203" pitchFamily="34" charset="0"/>
                <a:sym typeface="Microsoft YaHei"/>
              </a:rPr>
              <a:t>cv2.</a:t>
            </a:r>
            <a:r>
              <a:rPr lang="en-US" altLang="zh-TW" sz="1600" b="0" i="0" u="none" strike="noStrike" cap="none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Tai Le" panose="020B0502040204020203" pitchFamily="34" charset="0"/>
                <a:sym typeface="Microsoft YaHei"/>
              </a:rPr>
              <a:t>CV_8U</a:t>
            </a:r>
            <a:r>
              <a:rPr lang="zh-TW" altLang="en-US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Tai Le" panose="020B0502040204020203" pitchFamily="34" charset="0"/>
                <a:sym typeface="Microsoft YaHei"/>
              </a:rPr>
              <a:t>型態</a:t>
            </a:r>
            <a:endParaRPr lang="en-US" altLang="zh-TW" sz="1600" b="0" i="0" u="none" strike="noStrike" cap="none">
              <a:latin typeface="Microsoft YaHei" panose="020B0503020204020204" pitchFamily="34" charset="-122"/>
              <a:ea typeface="Microsoft YaHei" panose="020B0503020204020204" pitchFamily="34" charset="-122"/>
              <a:cs typeface="Microsoft Tai Le" panose="020B0502040204020203" pitchFamily="34" charset="0"/>
              <a:sym typeface="Microsoft YaHei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使用尺寸為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的卷積核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(Kernel)</a:t>
            </a:r>
          </a:p>
          <a:p>
            <a:pPr marL="228600" indent="-228600" algn="just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使用以下參數對影像做</a:t>
            </a:r>
            <a:r>
              <a:rPr lang="en-US" altLang="zh-TW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HoughLines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cv2.Canny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處理後的輪廓影像作為輸入</a:t>
            </a:r>
            <a:endParaRPr lang="en-US" altLang="zh-TW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設定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rho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的數值為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設定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theta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的數值為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np.pi/180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設定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threshold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的數值為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Sobel</a:t>
            </a:r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濾波器</a:t>
            </a:r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0E9398C-0AC2-7517-2007-14CEFD022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" t="20725" r="2929" b="20725"/>
          <a:stretch/>
        </p:blipFill>
        <p:spPr>
          <a:xfrm>
            <a:off x="357051" y="1285487"/>
            <a:ext cx="11477898" cy="994942"/>
          </a:xfrm>
          <a:prstGeom prst="rect">
            <a:avLst/>
          </a:prstGeom>
        </p:spPr>
      </p:pic>
      <p:graphicFrame>
        <p:nvGraphicFramePr>
          <p:cNvPr id="9" name="Google Shape;147;p3">
            <a:extLst>
              <a:ext uri="{FF2B5EF4-FFF2-40B4-BE49-F238E27FC236}">
                <a16:creationId xmlns:a16="http://schemas.microsoft.com/office/drawing/2014/main" id="{9A439535-CFA3-95E4-A44C-F9FB49C0A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487387"/>
              </p:ext>
            </p:extLst>
          </p:nvPr>
        </p:nvGraphicFramePr>
        <p:xfrm>
          <a:off x="396877" y="2566019"/>
          <a:ext cx="11398246" cy="3860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src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input image.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dst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output image of the same size and the same number of channels as src 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ddepth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output image depth; in the case of 8-bit input images it will result in truncated derivatives.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dx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order of the derivative x.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dy</a:t>
                      </a:r>
                      <a:endParaRPr lang="en-US" altLang="zh-TW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order of the derivative y.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ksize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of the extended Sobel kernel; it must be 1, 3, 5, or 7.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2755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optional scale factor for the computed derivative values; by default, no scaling is applied.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23917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delta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optional delta value that is added to the results prior to storing them in dst.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65275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borderType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extrapolation method. BORDER_WRAP is not supported.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0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48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Sobel Operator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graphicFrame>
        <p:nvGraphicFramePr>
          <p:cNvPr id="7" name="表格 22">
            <a:extLst>
              <a:ext uri="{FF2B5EF4-FFF2-40B4-BE49-F238E27FC236}">
                <a16:creationId xmlns:a16="http://schemas.microsoft.com/office/drawing/2014/main" id="{67F14B99-9559-697D-FE84-7DF48EEE36D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90484062"/>
              </p:ext>
            </p:extLst>
          </p:nvPr>
        </p:nvGraphicFramePr>
        <p:xfrm>
          <a:off x="429887" y="3905488"/>
          <a:ext cx="1944000" cy="259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458533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68498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37067049"/>
                    </a:ext>
                  </a:extLst>
                </a:gridCol>
              </a:tblGrid>
              <a:tr h="648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Vertical changes</a:t>
                      </a:r>
                      <a:endParaRPr kumimoji="0" lang="zh-TW" altLang="en-US" sz="18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9478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-1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-2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-1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0340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856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07225"/>
                  </a:ext>
                </a:extLst>
              </a:tr>
            </a:tbl>
          </a:graphicData>
        </a:graphic>
      </p:graphicFrame>
      <p:graphicFrame>
        <p:nvGraphicFramePr>
          <p:cNvPr id="8" name="表格 22">
            <a:extLst>
              <a:ext uri="{FF2B5EF4-FFF2-40B4-BE49-F238E27FC236}">
                <a16:creationId xmlns:a16="http://schemas.microsoft.com/office/drawing/2014/main" id="{89E72CDA-169D-9977-4F3B-454DB69B0ED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4526951"/>
              </p:ext>
            </p:extLst>
          </p:nvPr>
        </p:nvGraphicFramePr>
        <p:xfrm>
          <a:off x="429887" y="1153127"/>
          <a:ext cx="1944000" cy="259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458533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68498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37067049"/>
                    </a:ext>
                  </a:extLst>
                </a:gridCol>
              </a:tblGrid>
              <a:tr h="648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Horizontal changes</a:t>
                      </a:r>
                      <a:endParaRPr kumimoji="0" lang="zh-TW" altLang="en-US" sz="18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9478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-1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0340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-2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856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-1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0722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4C496EF-3B83-A1E9-9F79-3C1BB784FA1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36848775"/>
              </p:ext>
            </p:extLst>
          </p:nvPr>
        </p:nvGraphicFramePr>
        <p:xfrm>
          <a:off x="2867681" y="1457467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85B8A23-703B-B8C6-F9A0-AF01A706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84223"/>
              </p:ext>
            </p:extLst>
          </p:nvPr>
        </p:nvGraphicFramePr>
        <p:xfrm>
          <a:off x="7397038" y="1457467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90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90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90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90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90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E59DDDAA-D0FE-EF44-02E3-5E93DD4B2AEF}"/>
              </a:ext>
            </a:extLst>
          </p:cNvPr>
          <p:cNvGrpSpPr>
            <a:grpSpLocks noChangeAspect="1"/>
          </p:cNvGrpSpPr>
          <p:nvPr/>
        </p:nvGrpSpPr>
        <p:grpSpPr>
          <a:xfrm>
            <a:off x="3604102" y="2895061"/>
            <a:ext cx="2160631" cy="2160000"/>
            <a:chOff x="1213360" y="4326731"/>
            <a:chExt cx="1436400" cy="143598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2E53BE5-EB25-0455-ACF2-343F1663DD38}"/>
                </a:ext>
              </a:extLst>
            </p:cNvPr>
            <p:cNvSpPr/>
            <p:nvPr/>
          </p:nvSpPr>
          <p:spPr>
            <a:xfrm>
              <a:off x="1213360" y="4326731"/>
              <a:ext cx="1436400" cy="143598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D43BA9E-460E-5772-C352-F357334D4D1C}"/>
                </a:ext>
              </a:extLst>
            </p:cNvPr>
            <p:cNvSpPr/>
            <p:nvPr/>
          </p:nvSpPr>
          <p:spPr>
            <a:xfrm>
              <a:off x="12133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7A85A0D-E6E3-A7D4-71FA-7E408661E435}"/>
                </a:ext>
              </a:extLst>
            </p:cNvPr>
            <p:cNvSpPr/>
            <p:nvPr/>
          </p:nvSpPr>
          <p:spPr>
            <a:xfrm>
              <a:off x="21709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7EED65-F8A2-85BF-A731-A4467FDD5E21}"/>
                </a:ext>
              </a:extLst>
            </p:cNvPr>
            <p:cNvSpPr/>
            <p:nvPr/>
          </p:nvSpPr>
          <p:spPr>
            <a:xfrm>
              <a:off x="21709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9493A5-2513-154F-2B77-FF88123A5855}"/>
                </a:ext>
              </a:extLst>
            </p:cNvPr>
            <p:cNvSpPr/>
            <p:nvPr/>
          </p:nvSpPr>
          <p:spPr>
            <a:xfrm>
              <a:off x="12133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0EAE84B-A284-1778-3442-9B415EF76911}"/>
                </a:ext>
              </a:extLst>
            </p:cNvPr>
            <p:cNvSpPr/>
            <p:nvPr/>
          </p:nvSpPr>
          <p:spPr>
            <a:xfrm>
              <a:off x="1692160" y="480532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2F6DEA99-FD74-A12F-DD27-40942630A894}"/>
              </a:ext>
            </a:extLst>
          </p:cNvPr>
          <p:cNvSpPr>
            <a:spLocks noChangeAspect="1"/>
          </p:cNvSpPr>
          <p:nvPr/>
        </p:nvSpPr>
        <p:spPr>
          <a:xfrm>
            <a:off x="8837038" y="3614851"/>
            <a:ext cx="720000" cy="720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39A3BA0-46D1-FD67-BFC5-0FE12AC883B9}"/>
              </a:ext>
            </a:extLst>
          </p:cNvPr>
          <p:cNvSpPr/>
          <p:nvPr/>
        </p:nvSpPr>
        <p:spPr>
          <a:xfrm>
            <a:off x="6528688" y="3450869"/>
            <a:ext cx="1527342" cy="105319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3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Sobel Operator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pic>
        <p:nvPicPr>
          <p:cNvPr id="8" name="圖片 7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9B508675-8640-19DE-A88C-161C6FB463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7912" r="2829" b="7912"/>
          <a:stretch/>
        </p:blipFill>
        <p:spPr>
          <a:xfrm>
            <a:off x="185928" y="1556168"/>
            <a:ext cx="11820144" cy="3745664"/>
          </a:xfrm>
          <a:prstGeom prst="rect">
            <a:avLst/>
          </a:prstGeom>
        </p:spPr>
      </p:pic>
      <p:sp>
        <p:nvSpPr>
          <p:cNvPr id="2" name="Google Shape;169;p6">
            <a:extLst>
              <a:ext uri="{FF2B5EF4-FFF2-40B4-BE49-F238E27FC236}">
                <a16:creationId xmlns:a16="http://schemas.microsoft.com/office/drawing/2014/main" id="{95C657D9-A363-58A8-7A4E-9C326548BD41}"/>
              </a:ext>
            </a:extLst>
          </p:cNvPr>
          <p:cNvSpPr/>
          <p:nvPr/>
        </p:nvSpPr>
        <p:spPr>
          <a:xfrm>
            <a:off x="2182118" y="2244323"/>
            <a:ext cx="5245049" cy="648167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8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Laplacian Operator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D93248F-C2DE-F724-0C21-93A075A7D1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" t="15709" r="2655" b="15709"/>
          <a:stretch/>
        </p:blipFill>
        <p:spPr>
          <a:xfrm>
            <a:off x="323654" y="1285200"/>
            <a:ext cx="11544692" cy="1088796"/>
          </a:xfrm>
          <a:prstGeom prst="rect">
            <a:avLst/>
          </a:prstGeom>
        </p:spPr>
      </p:pic>
      <p:graphicFrame>
        <p:nvGraphicFramePr>
          <p:cNvPr id="6" name="Google Shape;147;p3">
            <a:extLst>
              <a:ext uri="{FF2B5EF4-FFF2-40B4-BE49-F238E27FC236}">
                <a16:creationId xmlns:a16="http://schemas.microsoft.com/office/drawing/2014/main" id="{CA1708E3-3E96-6C51-4EE3-4079AD981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538607"/>
              </p:ext>
            </p:extLst>
          </p:nvPr>
        </p:nvGraphicFramePr>
        <p:xfrm>
          <a:off x="396877" y="2566019"/>
          <a:ext cx="11398246" cy="3088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src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input image.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dst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Destination image of the same size and the same number of channels as src 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ddepth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Desired depth of the destination image, see combinations.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ksize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Aperture size used to compute the second-derivative filters. The size must be positive and odd.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2755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Optional scale factor for the computed Laplacian values. By default, no scaling is applied.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23917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delta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optional delta value that is added to the results prior to storing them in dst.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65275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borderType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extrapolation method. BORDER_WRAP is not supported.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0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6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Laplacian Operator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C69D821D-A058-0CB4-9153-D095527C842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67036331"/>
              </p:ext>
            </p:extLst>
          </p:nvPr>
        </p:nvGraphicFramePr>
        <p:xfrm>
          <a:off x="2651557" y="1317514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1561B82C-6D3A-02CD-29BB-6FB4F9DF8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12658"/>
              </p:ext>
            </p:extLst>
          </p:nvPr>
        </p:nvGraphicFramePr>
        <p:xfrm>
          <a:off x="7315304" y="1317514"/>
          <a:ext cx="432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249355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985899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56601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84771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27262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63359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590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03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90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436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255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79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180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795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4523"/>
                  </a:ext>
                </a:extLst>
              </a:tr>
            </a:tbl>
          </a:graphicData>
        </a:graphic>
      </p:graphicFrame>
      <p:graphicFrame>
        <p:nvGraphicFramePr>
          <p:cNvPr id="3" name="表格 22">
            <a:extLst>
              <a:ext uri="{FF2B5EF4-FFF2-40B4-BE49-F238E27FC236}">
                <a16:creationId xmlns:a16="http://schemas.microsoft.com/office/drawing/2014/main" id="{7D55C419-2F05-BEA3-854B-828457320A5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19994816"/>
              </p:ext>
            </p:extLst>
          </p:nvPr>
        </p:nvGraphicFramePr>
        <p:xfrm>
          <a:off x="322077" y="2671113"/>
          <a:ext cx="1944000" cy="23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458533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68498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37067049"/>
                    </a:ext>
                  </a:extLst>
                </a:gridCol>
              </a:tblGrid>
              <a:tr h="3888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Laplacian</a:t>
                      </a:r>
                      <a:endParaRPr kumimoji="0" lang="zh-TW" altLang="en-US" sz="18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zh-TW" altLang="en-US" sz="105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9478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0340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-4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856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1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Arial"/>
                        </a:rPr>
                        <a:t>0</a:t>
                      </a:r>
                      <a:endParaRPr kumimoji="0" lang="zh-TW" altLang="en-US" sz="1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07225"/>
                  </a:ext>
                </a:extLst>
              </a:tr>
            </a:tbl>
          </a:graphicData>
        </a:graphic>
      </p:graphicFrame>
      <p:grpSp>
        <p:nvGrpSpPr>
          <p:cNvPr id="16" name="群組 15">
            <a:extLst>
              <a:ext uri="{FF2B5EF4-FFF2-40B4-BE49-F238E27FC236}">
                <a16:creationId xmlns:a16="http://schemas.microsoft.com/office/drawing/2014/main" id="{376AC264-DDA3-9762-1748-2BA7B28DB6F0}"/>
              </a:ext>
            </a:extLst>
          </p:cNvPr>
          <p:cNvGrpSpPr>
            <a:grpSpLocks noChangeAspect="1"/>
          </p:cNvGrpSpPr>
          <p:nvPr/>
        </p:nvGrpSpPr>
        <p:grpSpPr>
          <a:xfrm>
            <a:off x="3371384" y="2757829"/>
            <a:ext cx="2160000" cy="2159370"/>
            <a:chOff x="1213360" y="4326731"/>
            <a:chExt cx="1436400" cy="143598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434E28-F662-ED44-5E3F-8B2D4AD04685}"/>
                </a:ext>
              </a:extLst>
            </p:cNvPr>
            <p:cNvSpPr/>
            <p:nvPr/>
          </p:nvSpPr>
          <p:spPr>
            <a:xfrm>
              <a:off x="1213360" y="4326731"/>
              <a:ext cx="1436400" cy="143598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CD46BA-D709-CC4C-42D9-0DC84E6FF41A}"/>
                </a:ext>
              </a:extLst>
            </p:cNvPr>
            <p:cNvSpPr/>
            <p:nvPr/>
          </p:nvSpPr>
          <p:spPr>
            <a:xfrm>
              <a:off x="12133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32FF1A-6B54-A440-E0FA-89D21A732DCD}"/>
                </a:ext>
              </a:extLst>
            </p:cNvPr>
            <p:cNvSpPr/>
            <p:nvPr/>
          </p:nvSpPr>
          <p:spPr>
            <a:xfrm>
              <a:off x="2170960" y="432673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3074F92-5489-5AC5-7F62-F8F30932232E}"/>
                </a:ext>
              </a:extLst>
            </p:cNvPr>
            <p:cNvSpPr/>
            <p:nvPr/>
          </p:nvSpPr>
          <p:spPr>
            <a:xfrm>
              <a:off x="21709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AB8FED-35CA-2115-28F1-C16DEBC8881D}"/>
                </a:ext>
              </a:extLst>
            </p:cNvPr>
            <p:cNvSpPr/>
            <p:nvPr/>
          </p:nvSpPr>
          <p:spPr>
            <a:xfrm>
              <a:off x="1213360" y="5283912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E17B2CF-3619-C01E-E7BB-635211395C59}"/>
                </a:ext>
              </a:extLst>
            </p:cNvPr>
            <p:cNvSpPr/>
            <p:nvPr/>
          </p:nvSpPr>
          <p:spPr>
            <a:xfrm>
              <a:off x="1692160" y="4805321"/>
              <a:ext cx="478800" cy="47880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8C9D5A7-E0EA-BAD1-1608-9F8C49401771}"/>
              </a:ext>
            </a:extLst>
          </p:cNvPr>
          <p:cNvSpPr/>
          <p:nvPr/>
        </p:nvSpPr>
        <p:spPr>
          <a:xfrm>
            <a:off x="8755304" y="3477513"/>
            <a:ext cx="720000" cy="720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33B8EEB3-015A-56E7-2DE6-9489E02AEDFE}"/>
              </a:ext>
            </a:extLst>
          </p:cNvPr>
          <p:cNvSpPr/>
          <p:nvPr/>
        </p:nvSpPr>
        <p:spPr>
          <a:xfrm>
            <a:off x="6379759" y="3310916"/>
            <a:ext cx="1527342" cy="105319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4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Laplacian Operator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85A9274B-6265-3939-1B1E-FC5F6860A6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2681" r="2950" b="12681"/>
          <a:stretch/>
        </p:blipFill>
        <p:spPr>
          <a:xfrm>
            <a:off x="359664" y="2221992"/>
            <a:ext cx="11472672" cy="2027808"/>
          </a:xfrm>
          <a:prstGeom prst="rect">
            <a:avLst/>
          </a:prstGeom>
        </p:spPr>
      </p:pic>
      <p:sp>
        <p:nvSpPr>
          <p:cNvPr id="3" name="Google Shape;169;p6">
            <a:extLst>
              <a:ext uri="{FF2B5EF4-FFF2-40B4-BE49-F238E27FC236}">
                <a16:creationId xmlns:a16="http://schemas.microsoft.com/office/drawing/2014/main" id="{9D615A22-A00D-84FC-5EB3-F6D0B13887B4}"/>
              </a:ext>
            </a:extLst>
          </p:cNvPr>
          <p:cNvSpPr/>
          <p:nvPr/>
        </p:nvSpPr>
        <p:spPr>
          <a:xfrm>
            <a:off x="2583334" y="2902481"/>
            <a:ext cx="6027266" cy="297919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996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626F8A-EA50-4666-8AA0-AD66455A5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F96E5C12-EDC0-BD39-6E9C-8B8C502DF9A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Operator Difference</a:t>
            </a:r>
            <a:endParaRPr lang="zh-TW" altLang="en-US" sz="3200" b="1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  <a:sym typeface="Times New Roman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CE92CD2-51D9-3FF3-6350-4519B42536E6}"/>
              </a:ext>
            </a:extLst>
          </p:cNvPr>
          <p:cNvGrpSpPr>
            <a:grpSpLocks noChangeAspect="1"/>
          </p:cNvGrpSpPr>
          <p:nvPr/>
        </p:nvGrpSpPr>
        <p:grpSpPr>
          <a:xfrm>
            <a:off x="399485" y="1826091"/>
            <a:ext cx="11393030" cy="4179542"/>
            <a:chOff x="1936894" y="2697480"/>
            <a:chExt cx="6480000" cy="2377193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E95CA14-CF9A-E1A6-0268-C34E3A400100}"/>
                </a:ext>
              </a:extLst>
            </p:cNvPr>
            <p:cNvGrpSpPr/>
            <p:nvPr/>
          </p:nvGrpSpPr>
          <p:grpSpPr>
            <a:xfrm>
              <a:off x="1936894" y="2697480"/>
              <a:ext cx="2160000" cy="2377193"/>
              <a:chOff x="1936894" y="2697480"/>
              <a:chExt cx="2160000" cy="2377193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6B083BC4-2200-7891-648C-C14B296C5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6894" y="2697480"/>
                <a:ext cx="2160000" cy="2165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C428246-2AE4-34A5-437F-5ADEB4D36841}"/>
                  </a:ext>
                </a:extLst>
              </p:cNvPr>
              <p:cNvSpPr txBox="1"/>
              <p:nvPr/>
            </p:nvSpPr>
            <p:spPr>
              <a:xfrm>
                <a:off x="2716385" y="4864608"/>
                <a:ext cx="601018" cy="210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661CC7B-8143-6F7C-0DA3-7B311BAE4D12}"/>
                </a:ext>
              </a:extLst>
            </p:cNvPr>
            <p:cNvGrpSpPr/>
            <p:nvPr/>
          </p:nvGrpSpPr>
          <p:grpSpPr>
            <a:xfrm>
              <a:off x="4096894" y="2697480"/>
              <a:ext cx="2160000" cy="2377193"/>
              <a:chOff x="4096894" y="2697480"/>
              <a:chExt cx="2160000" cy="2377193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5B31A73C-4394-4F77-F561-A1A604630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894" y="2697480"/>
                <a:ext cx="2160000" cy="2165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274D1C8-E530-2359-ED8A-2DA17C9424C8}"/>
                  </a:ext>
                </a:extLst>
              </p:cNvPr>
              <p:cNvSpPr txBox="1"/>
              <p:nvPr/>
            </p:nvSpPr>
            <p:spPr>
              <a:xfrm>
                <a:off x="4905561" y="4864608"/>
                <a:ext cx="542666" cy="210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SOBEL</a:t>
                </a: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A8BD0898-A370-0645-33E1-94EB7288A466}"/>
                </a:ext>
              </a:extLst>
            </p:cNvPr>
            <p:cNvGrpSpPr/>
            <p:nvPr/>
          </p:nvGrpSpPr>
          <p:grpSpPr>
            <a:xfrm>
              <a:off x="6256894" y="2697480"/>
              <a:ext cx="2160000" cy="2377193"/>
              <a:chOff x="6256894" y="2697480"/>
              <a:chExt cx="2160000" cy="237719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9CC04EB-7102-5E06-0376-DBBD03498D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6894" y="2697480"/>
                <a:ext cx="2160000" cy="2165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F1A6A91-2809-692C-3E46-8941F9CD2A4F}"/>
                  </a:ext>
                </a:extLst>
              </p:cNvPr>
              <p:cNvSpPr txBox="1"/>
              <p:nvPr/>
            </p:nvSpPr>
            <p:spPr>
              <a:xfrm>
                <a:off x="6894154" y="4864608"/>
                <a:ext cx="885480" cy="210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LAPLACIAN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99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901</Words>
  <Application>Microsoft Office PowerPoint</Application>
  <PresentationFormat>寬螢幕</PresentationFormat>
  <Paragraphs>330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微软雅黑</vt:lpstr>
      <vt:lpstr>微软雅黑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r1143001柯良?</dc:creator>
  <cp:lastModifiedBy>r1143001柯良?</cp:lastModifiedBy>
  <cp:revision>154</cp:revision>
  <dcterms:created xsi:type="dcterms:W3CDTF">2022-10-02T16:13:00Z</dcterms:created>
  <dcterms:modified xsi:type="dcterms:W3CDTF">2023-10-18T16:13:22Z</dcterms:modified>
</cp:coreProperties>
</file>