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18" r:id="rId2"/>
    <p:sldId id="649" r:id="rId3"/>
    <p:sldId id="691" r:id="rId4"/>
    <p:sldId id="690" r:id="rId5"/>
    <p:sldId id="695" r:id="rId6"/>
    <p:sldId id="650" r:id="rId7"/>
    <p:sldId id="693" r:id="rId8"/>
    <p:sldId id="694" r:id="rId9"/>
    <p:sldId id="37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4987-0A38-4668-8690-76528E5B5D70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282A-B366-48EE-97EA-7EF1EECD5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7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92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15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59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9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851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50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22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348D4-2D28-462B-2246-AEE9B602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A3FBA2-E468-47E6-B1CF-51BA03195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AFCC8-9095-2F7B-97AB-4658A09B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88ADAF-7EF7-DD55-865C-00453D3F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D2C266-67F6-F559-6D08-E6E376E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D0E45-5C1D-F8FB-0F46-EE3EAD18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D07E34-D908-C0E7-6FA7-084BA002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FD91AA-89CB-F160-981D-CC9EC13E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AFE809-9122-F3EE-AF41-0046BE95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4C74DE-CDCA-5F5C-5824-DBC61C85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6443E8-A256-A418-2945-A454AC40D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DE8B37-F9E0-52E6-45E8-8659F62A7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14754-9754-FD37-CF0A-801EC49A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559C3-62F2-FB7F-72E2-98119803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C7B45-CF01-0506-3C8A-CC2AC91A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94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17">
            <a:extLst>
              <a:ext uri="{FF2B5EF4-FFF2-40B4-BE49-F238E27FC236}">
                <a16:creationId xmlns:a16="http://schemas.microsoft.com/office/drawing/2014/main" id="{7D904EA1-15E0-4301-BD99-3B52CC26EC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3787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;p17">
            <a:extLst>
              <a:ext uri="{FF2B5EF4-FFF2-40B4-BE49-F238E27FC236}">
                <a16:creationId xmlns:a16="http://schemas.microsoft.com/office/drawing/2014/main" id="{A8662D59-4C5E-4F36-837D-762711E110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0714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75FF2-6CB6-8240-E8CA-A99C4292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8E190-9985-4E2E-9747-8B289FE7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A9C9A-4CD1-B627-F199-53891A6F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64FD97-3454-E8FC-B033-E8FDC8E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D3AE7-E616-EE3C-38D6-DB5C7EA5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42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B8070-3EC0-AEC9-0449-C0031F7A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EECFF5-C085-86C5-2B76-F4FDDEE6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17FF9-35F5-6340-A2B8-9A1BD974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2CB1B-4F78-93F4-DA64-19881B8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79FE7-7ED2-C695-8584-91ECD62B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9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09F19-70D3-A078-858A-34FF420A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E1DBD-6294-CFA5-835E-466A1DDFD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D3976F-C766-D65D-409D-C38C0ECC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D8E72C-74A6-D0AF-0112-BD39BFBA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1D722A-2DE3-4802-3823-204E4A7B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6F0EA9-890A-D219-F1CD-4A80ED6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6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0945A-5693-8F53-F2F3-39582ADB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418745-7043-310F-7750-DEB0D709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5960EC-EFF9-0448-B51E-4F8F80ADA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532086-F1B4-ACDF-116C-AFFE16E96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9411E9-BACE-4F2F-103B-6B5D92751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1F5C23-A107-C4F5-A242-1CB73981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AEC8A6-0DF6-CDAE-444D-5B899461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FE9A5A-AFA1-D692-6D55-F6597B3B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1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63475-81B4-40D4-1426-DB3C5A28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D9FEBB-F42F-F929-1602-D3902F8D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F8DC00-0269-F9C5-37F5-6E5897D9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5A9603-12AE-B2E8-5B51-BCC86512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56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E1D24E-B622-8BC6-BCE0-B09CB43B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618FEF-1250-21D5-7192-6C81CA6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932055-7DA2-A598-6F91-4837213E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76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DA2FB-6972-EE78-57D8-447772FB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27850-EF52-196B-6EAA-E93EBB90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5A6B86-C42E-04C6-B7EC-F4509CBE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69FC7D-65E9-042D-E3AE-FD447840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834832-FF47-BAFC-5893-D2DE0713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9700BD-2EFD-1B92-1703-FC3F6215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3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A528-5311-9ED0-90DD-000DDB12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E77B2D-0341-67C7-C7A0-AA563A92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DBCA2D-1DC3-93E8-790C-37779385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21DDD9-4C06-458C-EF1C-B3AE5F06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A5512-B317-3217-4691-EF2896CA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FD2410-85DC-BF66-543F-8FD642F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9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40AF28-75E2-AA78-F72C-1421E191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F4A732-1A58-E78B-F8C0-0C60B51B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0C8B0-1B8F-97B0-22CD-CC708E4E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B77364-53DE-0D24-BF1D-73B5DFE18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7D1B8-B0FC-0F36-7B2D-D1F3D90BE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文字 的圖片">
            <a:extLst>
              <a:ext uri="{FF2B5EF4-FFF2-40B4-BE49-F238E27FC236}">
                <a16:creationId xmlns:a16="http://schemas.microsoft.com/office/drawing/2014/main" id="{8315850E-393E-9E83-7910-01D4002F4D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75" y="-85460"/>
            <a:ext cx="3142362" cy="10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/>
          <p:nvPr/>
        </p:nvSpPr>
        <p:spPr>
          <a:xfrm>
            <a:off x="1675444" y="4973051"/>
            <a:ext cx="903568" cy="903568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44046" y="1692909"/>
            <a:ext cx="366369" cy="366369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289315" y="5921264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306838" y="593878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616386" y="1231321"/>
            <a:ext cx="831871" cy="83187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634542" y="1249477"/>
            <a:ext cx="795559" cy="79555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2797462" y="5898135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810252" y="5910927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031366" y="4306803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048121" y="4323560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711335" y="1509723"/>
            <a:ext cx="549555" cy="54955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032321" y="5155625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4800414" y="5532210"/>
            <a:ext cx="602921" cy="60292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813573" y="5545369"/>
            <a:ext cx="576603" cy="57660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639721" y="5752563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3306387" y="493213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3323909" y="494965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293595" y="332898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06387" y="345688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048123" y="1110979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064879" y="1127736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894521" y="766093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671897" y="1692908"/>
            <a:ext cx="970539" cy="970539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693081" y="1714090"/>
            <a:ext cx="928175" cy="92817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813571" y="490551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830328" y="507307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619253" y="3429002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296366" y="429390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507092" y="633929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524616" y="6356814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1202043" y="6431485"/>
            <a:ext cx="383892" cy="3423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11218799" y="6446429"/>
            <a:ext cx="350379" cy="31242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385925" y="2004372"/>
            <a:ext cx="200707" cy="2007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394686" y="2013133"/>
            <a:ext cx="183185" cy="18318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61E32D-2416-426E-B17E-278271C71AFB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C69BF5-42A3-4FE2-A1AD-373B48331508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34366CF9-6752-4DA5-B65E-FAD81C47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1201" y="2729127"/>
            <a:ext cx="12634401" cy="9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zh-TW" altLang="en-US" sz="5999" b="1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  <a:sym typeface="微软雅黑" pitchFamily="34" charset="-122"/>
              </a:rPr>
              <a:t>影像色彩的轉換與分析</a:t>
            </a:r>
            <a:endParaRPr lang="en-US" altLang="zh-TW" sz="5999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  <a:sym typeface="微软雅黑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4A4BBE-E10F-4FF6-92A0-1FFAFD196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98D7DEB8-C8C6-FEA2-F395-55CED4EFBEF1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目標任務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8ACFB-AA3B-4FD8-719B-1E4CD7D7D6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A457CD-DA4B-563B-F5C1-365DEBBA0FB7}"/>
              </a:ext>
            </a:extLst>
          </p:cNvPr>
          <p:cNvSpPr txBox="1"/>
          <p:nvPr/>
        </p:nvSpPr>
        <p:spPr>
          <a:xfrm>
            <a:off x="896214" y="1486828"/>
            <a:ext cx="10399572" cy="35882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對影像進行色彩模型轉換並將其模型通道分離</a:t>
            </a:r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TW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(1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TW" sz="1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RGB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色彩模型分離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lang="en-US" altLang="zh-TW" sz="1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HSV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色彩模型分離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(3)</a:t>
            </a:r>
            <a:r>
              <a:rPr lang="en-US" altLang="zh-TW" sz="1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YCrCb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色彩模型分離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(4)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色彩影像增強使用</a:t>
            </a:r>
            <a:r>
              <a:rPr lang="zh-TW" altLang="en-US" sz="1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伽瑪校正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(Gamma Correction)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gamma1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gamma2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1119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993B55-4FB1-D090-2263-D1CE7168FC90}"/>
              </a:ext>
            </a:extLst>
          </p:cNvPr>
          <p:cNvSpPr txBox="1"/>
          <p:nvPr/>
        </p:nvSpPr>
        <p:spPr>
          <a:xfrm>
            <a:off x="283800" y="1192165"/>
            <a:ext cx="11624400" cy="15261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色彩通道分離用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cv2.split(m[, mv])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色彩通道合併用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 merge(mv[, dst])</a:t>
            </a:r>
          </a:p>
        </p:txBody>
      </p:sp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9C8D0F4-B8CA-39A1-01A6-F9BD18288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2108"/>
            <a:ext cx="12192000" cy="3087123"/>
          </a:xfrm>
          <a:prstGeom prst="rect">
            <a:avLst/>
          </a:prstGeom>
        </p:spPr>
      </p:pic>
      <p:sp>
        <p:nvSpPr>
          <p:cNvPr id="10" name="Google Shape;164;p3">
            <a:extLst>
              <a:ext uri="{FF2B5EF4-FFF2-40B4-BE49-F238E27FC236}">
                <a16:creationId xmlns:a16="http://schemas.microsoft.com/office/drawing/2014/main" id="{8DB93878-B053-FB02-2209-A54BCC3B0086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通道分離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1F30C6-DA5B-74DE-AF2A-0F551DBDC710}"/>
              </a:ext>
            </a:extLst>
          </p:cNvPr>
          <p:cNvSpPr/>
          <p:nvPr/>
        </p:nvSpPr>
        <p:spPr>
          <a:xfrm>
            <a:off x="2735037" y="4433207"/>
            <a:ext cx="1779814" cy="2041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A6DF3A-52E0-80F6-C480-2163BF33E966}"/>
              </a:ext>
            </a:extLst>
          </p:cNvPr>
          <p:cNvSpPr/>
          <p:nvPr/>
        </p:nvSpPr>
        <p:spPr>
          <a:xfrm>
            <a:off x="2735037" y="4712647"/>
            <a:ext cx="1779814" cy="2041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F4B274-A1F1-7C65-7212-079E4FDA9668}"/>
              </a:ext>
            </a:extLst>
          </p:cNvPr>
          <p:cNvSpPr/>
          <p:nvPr/>
        </p:nvSpPr>
        <p:spPr>
          <a:xfrm>
            <a:off x="2735037" y="4979625"/>
            <a:ext cx="1779814" cy="2041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4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5EE2BEF-9205-1330-403C-33318BF2505D}"/>
              </a:ext>
            </a:extLst>
          </p:cNvPr>
          <p:cNvSpPr txBox="1"/>
          <p:nvPr/>
        </p:nvSpPr>
        <p:spPr>
          <a:xfrm>
            <a:off x="283800" y="1192165"/>
            <a:ext cx="11624400" cy="7875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Gamma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校正用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np.power(</a:t>
            </a:r>
            <a:r>
              <a:rPr lang="zh-TW" altLang="en-US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歸一化影像</a:t>
            </a: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, 1/gamma) * 255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3172311-F314-D3BC-A479-47A14C72B28D}"/>
              </a:ext>
            </a:extLst>
          </p:cNvPr>
          <p:cNvSpPr txBox="1"/>
          <p:nvPr/>
        </p:nvSpPr>
        <p:spPr>
          <a:xfrm>
            <a:off x="7266033" y="944957"/>
            <a:ext cx="3121660" cy="879151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Gamma</a:t>
            </a:r>
            <a:r>
              <a:rPr lang="zh-TW" altLang="en-US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zh-TW" altLang="en-US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：亮度減少</a:t>
            </a:r>
            <a:endParaRPr lang="en-US" altLang="zh-TW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Gamma</a:t>
            </a:r>
            <a:r>
              <a:rPr lang="zh-TW" altLang="en-US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TW" altLang="en-US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sz="1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：亮度提升</a:t>
            </a:r>
            <a:endParaRPr lang="zh-TW" altLang="en-US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25AFA05-F172-B5C5-5832-F9AA1328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6116"/>
            <a:ext cx="12192000" cy="2276219"/>
          </a:xfrm>
          <a:prstGeom prst="rect">
            <a:avLst/>
          </a:prstGeom>
        </p:spPr>
      </p:pic>
      <p:sp>
        <p:nvSpPr>
          <p:cNvPr id="8" name="Google Shape;164;p3">
            <a:extLst>
              <a:ext uri="{FF2B5EF4-FFF2-40B4-BE49-F238E27FC236}">
                <a16:creationId xmlns:a16="http://schemas.microsoft.com/office/drawing/2014/main" id="{EEB0275B-22E8-311B-1DB9-E5ED4FD9248F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Gamma</a:t>
            </a:r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校正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4937EE-5561-C33E-3BB5-179FA7DBE302}"/>
              </a:ext>
            </a:extLst>
          </p:cNvPr>
          <p:cNvSpPr/>
          <p:nvPr/>
        </p:nvSpPr>
        <p:spPr>
          <a:xfrm>
            <a:off x="2977244" y="4005293"/>
            <a:ext cx="1880505" cy="2041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5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4" name="圖片 3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9A9FBF49-A514-435D-CA32-36638B7782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215" r="2619" b="3215"/>
          <a:stretch/>
        </p:blipFill>
        <p:spPr>
          <a:xfrm>
            <a:off x="2247899" y="796664"/>
            <a:ext cx="7696202" cy="6061336"/>
          </a:xfrm>
          <a:prstGeom prst="rect">
            <a:avLst/>
          </a:prstGeom>
        </p:spPr>
      </p:pic>
      <p:sp>
        <p:nvSpPr>
          <p:cNvPr id="5" name="Google Shape;164;p3">
            <a:extLst>
              <a:ext uri="{FF2B5EF4-FFF2-40B4-BE49-F238E27FC236}">
                <a16:creationId xmlns:a16="http://schemas.microsoft.com/office/drawing/2014/main" id="{C1C9AD8B-9492-99C6-D75E-50C6D50ADF12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主程式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112F8D-F3F6-74D1-9C03-45E6705E9E3B}"/>
              </a:ext>
            </a:extLst>
          </p:cNvPr>
          <p:cNvSpPr/>
          <p:nvPr/>
        </p:nvSpPr>
        <p:spPr>
          <a:xfrm>
            <a:off x="5353051" y="4135922"/>
            <a:ext cx="802819" cy="174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A5DEF-887A-FEA4-3015-9B3CFA2EA223}"/>
              </a:ext>
            </a:extLst>
          </p:cNvPr>
          <p:cNvSpPr/>
          <p:nvPr/>
        </p:nvSpPr>
        <p:spPr>
          <a:xfrm>
            <a:off x="5025117" y="2473420"/>
            <a:ext cx="1440000" cy="174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4663E1-9464-0014-6588-362A411C5240}"/>
              </a:ext>
            </a:extLst>
          </p:cNvPr>
          <p:cNvSpPr/>
          <p:nvPr/>
        </p:nvSpPr>
        <p:spPr>
          <a:xfrm>
            <a:off x="5034460" y="2693855"/>
            <a:ext cx="1440000" cy="174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B08747-4575-EA7E-9635-24A6F1936E8D}"/>
              </a:ext>
            </a:extLst>
          </p:cNvPr>
          <p:cNvSpPr/>
          <p:nvPr/>
        </p:nvSpPr>
        <p:spPr>
          <a:xfrm>
            <a:off x="5195024" y="2904620"/>
            <a:ext cx="1620000" cy="174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EA2D61-CF50-1503-BDC7-EF05E7B74CC9}"/>
              </a:ext>
            </a:extLst>
          </p:cNvPr>
          <p:cNvSpPr/>
          <p:nvPr/>
        </p:nvSpPr>
        <p:spPr>
          <a:xfrm>
            <a:off x="5353052" y="3915487"/>
            <a:ext cx="623206" cy="174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98D7DEB8-C8C6-FEA2-F395-55CED4EFBE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實作結果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8ACFB-AA3B-4FD8-719B-1E4CD7D7D6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712426CE-6708-D8F6-7492-07509A3779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8" t="8878" r="11031" b="9907"/>
          <a:stretch/>
        </p:blipFill>
        <p:spPr>
          <a:xfrm>
            <a:off x="1448585" y="948921"/>
            <a:ext cx="9294830" cy="57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7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98D7DEB8-C8C6-FEA2-F395-55CED4EFBE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實作結果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8ACFB-AA3B-4FD8-719B-1E4CD7D7D6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圖片 5" descr="一張含有 螢幕擷取畫面, 藝術, 平面設計, 女人 的圖片&#10;&#10;自動產生的描述">
            <a:extLst>
              <a:ext uri="{FF2B5EF4-FFF2-40B4-BE49-F238E27FC236}">
                <a16:creationId xmlns:a16="http://schemas.microsoft.com/office/drawing/2014/main" id="{97D2F832-2827-877B-E037-2A2639A319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t="8691" r="11312" b="9000"/>
          <a:stretch/>
        </p:blipFill>
        <p:spPr>
          <a:xfrm>
            <a:off x="1538139" y="1029475"/>
            <a:ext cx="9115721" cy="55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932F61-85C4-EC7A-B9C2-46856D2C04BC}"/>
              </a:ext>
            </a:extLst>
          </p:cNvPr>
          <p:cNvSpPr txBox="1">
            <a:spLocks/>
          </p:cNvSpPr>
          <p:nvPr/>
        </p:nvSpPr>
        <p:spPr>
          <a:xfrm>
            <a:off x="509374" y="914952"/>
            <a:ext cx="11173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哪怕轉換色彩空間後，影像不也</a:t>
            </a:r>
            <a:r>
              <a:rPr lang="zh-TW" altLang="en-US" sz="44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應該一樣</a:t>
            </a:r>
            <a:r>
              <a:rPr lang="zh-TW" altLang="en-US" sz="4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嗎</a:t>
            </a:r>
            <a:r>
              <a:rPr lang="en-US" altLang="zh-TW" sz="4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lang="zh-TW" altLang="en-US" sz="4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圖片 6" descr="一張含有 藝術, 油畫 的圖片&#10;&#10;自動產生的描述">
            <a:extLst>
              <a:ext uri="{FF2B5EF4-FFF2-40B4-BE49-F238E27FC236}">
                <a16:creationId xmlns:a16="http://schemas.microsoft.com/office/drawing/2014/main" id="{F1ABECD2-2155-C558-8990-8A1B47719C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0" t="8575" r="10910" b="10592"/>
          <a:stretch/>
        </p:blipFill>
        <p:spPr>
          <a:xfrm>
            <a:off x="2243579" y="1883209"/>
            <a:ext cx="7532016" cy="46603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4AF6EB6-1D13-32A3-2B5B-549909458FB9}"/>
              </a:ext>
            </a:extLst>
          </p:cNvPr>
          <p:cNvSpPr/>
          <p:nvPr/>
        </p:nvSpPr>
        <p:spPr>
          <a:xfrm>
            <a:off x="4792436" y="4269921"/>
            <a:ext cx="5388428" cy="2452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29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CCFE6F-2A88-4041-80AC-4861E73D7839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20742-7F94-4AFC-992E-906FE7178430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78C713-ABDE-4827-ADE1-398267770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440678"/>
            <a:ext cx="10668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 for listening</a:t>
            </a:r>
            <a:endParaRPr lang="zh-TW" altLang="en-US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A3750B-76FD-4209-AD4E-A01F85519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155</Words>
  <Application>Microsoft Office PowerPoint</Application>
  <PresentationFormat>寬螢幕</PresentationFormat>
  <Paragraphs>35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YaHei</vt:lpstr>
      <vt:lpstr>Microsoft YaHei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r1143001柯良?</dc:creator>
  <cp:lastModifiedBy>r1143001柯良?</cp:lastModifiedBy>
  <cp:revision>220</cp:revision>
  <dcterms:created xsi:type="dcterms:W3CDTF">2022-10-02T16:13:00Z</dcterms:created>
  <dcterms:modified xsi:type="dcterms:W3CDTF">2023-11-30T00:28:49Z</dcterms:modified>
</cp:coreProperties>
</file>