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18" r:id="rId2"/>
    <p:sldId id="703" r:id="rId3"/>
    <p:sldId id="650" r:id="rId4"/>
    <p:sldId id="691" r:id="rId5"/>
    <p:sldId id="699" r:id="rId6"/>
    <p:sldId id="700" r:id="rId7"/>
    <p:sldId id="701" r:id="rId8"/>
    <p:sldId id="705" r:id="rId9"/>
    <p:sldId id="704" r:id="rId10"/>
    <p:sldId id="37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4987-0A38-4668-8690-76528E5B5D70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282A-B366-48EE-97EA-7EF1EECD5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17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92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85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151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43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98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57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856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85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348D4-2D28-462B-2246-AEE9B6028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A3FBA2-E468-47E6-B1CF-51BA03195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AFCC8-9095-2F7B-97AB-4658A09B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88ADAF-7EF7-DD55-865C-00453D3F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D2C266-67F6-F559-6D08-E6E376EE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34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D0E45-5C1D-F8FB-0F46-EE3EAD18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D07E34-D908-C0E7-6FA7-084BA0025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FD91AA-89CB-F160-981D-CC9EC13E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AFE809-9122-F3EE-AF41-0046BE95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4C74DE-CDCA-5F5C-5824-DBC61C85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6443E8-A256-A418-2945-A454AC40D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DE8B37-F9E0-52E6-45E8-8659F62A7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614754-9754-FD37-CF0A-801EC49A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C559C3-62F2-FB7F-72E2-98119803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C7B45-CF01-0506-3C8A-CC2AC91A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94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17">
            <a:extLst>
              <a:ext uri="{FF2B5EF4-FFF2-40B4-BE49-F238E27FC236}">
                <a16:creationId xmlns:a16="http://schemas.microsoft.com/office/drawing/2014/main" id="{7D904EA1-15E0-4301-BD99-3B52CC26EC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3787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;p17">
            <a:extLst>
              <a:ext uri="{FF2B5EF4-FFF2-40B4-BE49-F238E27FC236}">
                <a16:creationId xmlns:a16="http://schemas.microsoft.com/office/drawing/2014/main" id="{A8662D59-4C5E-4F36-837D-762711E110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0714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75FF2-6CB6-8240-E8CA-A99C4292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8E190-9985-4E2E-9747-8B289FE7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A9C9A-4CD1-B627-F199-53891A6F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64FD97-3454-E8FC-B033-E8FDC8E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D3AE7-E616-EE3C-38D6-DB5C7EA5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42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B8070-3EC0-AEC9-0449-C0031F7A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EECFF5-C085-86C5-2B76-F4FDDEE6B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17FF9-35F5-6340-A2B8-9A1BD974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2CB1B-4F78-93F4-DA64-19881B8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79FE7-7ED2-C695-8584-91ECD62B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99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09F19-70D3-A078-858A-34FF420A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E1DBD-6294-CFA5-835E-466A1DDFD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D3976F-C766-D65D-409D-C38C0ECC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D8E72C-74A6-D0AF-0112-BD39BFBA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1D722A-2DE3-4802-3823-204E4A7B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6F0EA9-890A-D219-F1CD-4A80ED66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6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0945A-5693-8F53-F2F3-39582ADB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418745-7043-310F-7750-DEB0D709E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5960EC-EFF9-0448-B51E-4F8F80ADA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532086-F1B4-ACDF-116C-AFFE16E96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9411E9-BACE-4F2F-103B-6B5D92751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1F5C23-A107-C4F5-A242-1CB73981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AEC8A6-0DF6-CDAE-444D-5B899461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FE9A5A-AFA1-D692-6D55-F6597B3B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1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63475-81B4-40D4-1426-DB3C5A28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D9FEBB-F42F-F929-1602-D3902F8D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F8DC00-0269-F9C5-37F5-6E5897D9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5A9603-12AE-B2E8-5B51-BCC86512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56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E1D24E-B622-8BC6-BCE0-B09CB43B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618FEF-1250-21D5-7192-6C81CA6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932055-7DA2-A598-6F91-4837213E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76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DA2FB-6972-EE78-57D8-447772FB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27850-EF52-196B-6EAA-E93EBB90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5A6B86-C42E-04C6-B7EC-F4509CBE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69FC7D-65E9-042D-E3AE-FD447840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834832-FF47-BAFC-5893-D2DE0713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9700BD-2EFD-1B92-1703-FC3F6215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3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A528-5311-9ED0-90DD-000DDB12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E77B2D-0341-67C7-C7A0-AA563A92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DBCA2D-1DC3-93E8-790C-37779385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21DDD9-4C06-458C-EF1C-B3AE5F06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A5512-B317-3217-4691-EF2896CA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FD2410-85DC-BF66-543F-8FD642FA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9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40AF28-75E2-AA78-F72C-1421E191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F4A732-1A58-E78B-F8C0-0C60B51B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F0C8B0-1B8F-97B0-22CD-CC708E4E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B77364-53DE-0D24-BF1D-73B5DFE18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F7D1B8-B0FC-0F36-7B2D-D1F3D90BE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文字 的圖片">
            <a:extLst>
              <a:ext uri="{FF2B5EF4-FFF2-40B4-BE49-F238E27FC236}">
                <a16:creationId xmlns:a16="http://schemas.microsoft.com/office/drawing/2014/main" id="{8315850E-393E-9E83-7910-01D4002F4D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75" y="-85460"/>
            <a:ext cx="3142362" cy="10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/>
          <p:nvPr/>
        </p:nvSpPr>
        <p:spPr>
          <a:xfrm>
            <a:off x="1675444" y="4973051"/>
            <a:ext cx="903568" cy="903568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44046" y="1692909"/>
            <a:ext cx="366369" cy="366369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4289315" y="5921264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4306838" y="5938786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616386" y="1231321"/>
            <a:ext cx="831871" cy="831871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634542" y="1249477"/>
            <a:ext cx="795559" cy="79555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2797462" y="5898135"/>
            <a:ext cx="293036" cy="293036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810252" y="5910927"/>
            <a:ext cx="267453" cy="26745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031366" y="4306803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048121" y="4323560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711335" y="1509723"/>
            <a:ext cx="549555" cy="54955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4032321" y="5155625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4800414" y="5532210"/>
            <a:ext cx="602921" cy="602921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4813573" y="5545369"/>
            <a:ext cx="576603" cy="57660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639721" y="5752563"/>
            <a:ext cx="506215" cy="50621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3306387" y="4932132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3323909" y="4949656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293595" y="332898"/>
            <a:ext cx="293036" cy="293036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06387" y="345688"/>
            <a:ext cx="267453" cy="26745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1048123" y="1110979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1064879" y="1127736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894521" y="766093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671897" y="1692908"/>
            <a:ext cx="970539" cy="970539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693081" y="1714090"/>
            <a:ext cx="928175" cy="928175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4813571" y="490551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830328" y="507307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619253" y="3429002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296366" y="429390"/>
            <a:ext cx="506215" cy="50621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507092" y="6339292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524616" y="6356814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1202043" y="6431485"/>
            <a:ext cx="383892" cy="342307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11218799" y="6446429"/>
            <a:ext cx="350379" cy="31242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385925" y="2004372"/>
            <a:ext cx="200707" cy="200707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3394686" y="2013133"/>
            <a:ext cx="183185" cy="183185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61E32D-2416-426E-B17E-278271C71AFB}"/>
              </a:ext>
            </a:extLst>
          </p:cNvPr>
          <p:cNvSpPr/>
          <p:nvPr/>
        </p:nvSpPr>
        <p:spPr>
          <a:xfrm>
            <a:off x="1" y="1440678"/>
            <a:ext cx="12192000" cy="2807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CN" altLang="en-US" sz="1400" kern="0">
              <a:solidFill>
                <a:srgbClr val="FFFFFF"/>
              </a:solidFill>
              <a:latin typeface="Arial"/>
              <a:ea typeface="宋体" panose="02010600030101010101" pitchFamily="2" charset="-122"/>
              <a:sym typeface="Arial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C69BF5-42A3-4FE2-A1AD-373B48331508}"/>
              </a:ext>
            </a:extLst>
          </p:cNvPr>
          <p:cNvSpPr/>
          <p:nvPr/>
        </p:nvSpPr>
        <p:spPr>
          <a:xfrm>
            <a:off x="1" y="1584657"/>
            <a:ext cx="12192000" cy="3212140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CN" altLang="en-US" sz="1400" kern="0">
              <a:solidFill>
                <a:srgbClr val="FFFFFF"/>
              </a:solidFill>
              <a:latin typeface="Arial"/>
              <a:ea typeface="宋体" panose="02010600030101010101" pitchFamily="2" charset="-122"/>
              <a:sym typeface="Arial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34366CF9-6752-4DA5-B65E-FAD81C47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1201" y="2729127"/>
            <a:ext cx="12634401" cy="9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zh-TW" altLang="en-US" sz="5999" b="1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  <a:sym typeface="微软雅黑" pitchFamily="34" charset="-122"/>
              </a:rPr>
              <a:t>影像形狀的轉換</a:t>
            </a:r>
            <a:endParaRPr lang="en-US" altLang="zh-TW" sz="5999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/>
              <a:sym typeface="微软雅黑" pitchFamily="34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C4A4BBE-E10F-4FF6-92A0-1FFAFD196C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CCFE6F-2A88-4041-80AC-4861E73D7839}"/>
              </a:ext>
            </a:extLst>
          </p:cNvPr>
          <p:cNvSpPr/>
          <p:nvPr/>
        </p:nvSpPr>
        <p:spPr>
          <a:xfrm>
            <a:off x="1" y="1440678"/>
            <a:ext cx="12192000" cy="2807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120742-7F94-4AFC-992E-906FE7178430}"/>
              </a:ext>
            </a:extLst>
          </p:cNvPr>
          <p:cNvSpPr/>
          <p:nvPr/>
        </p:nvSpPr>
        <p:spPr>
          <a:xfrm>
            <a:off x="1" y="1584657"/>
            <a:ext cx="12192000" cy="3212140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78C713-ABDE-4827-ADE1-398267770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440678"/>
            <a:ext cx="10668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 for listening</a:t>
            </a:r>
            <a:endParaRPr lang="zh-TW" altLang="en-US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A3750B-76FD-4209-AD4E-A01F85519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98D7DEB8-C8C6-FEA2-F395-55CED4EFBEF1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目標任務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8ACFB-AA3B-4FD8-719B-1E4CD7D7D6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A457CD-DA4B-563B-F5C1-365DEBBA0FB7}"/>
              </a:ext>
            </a:extLst>
          </p:cNvPr>
          <p:cNvSpPr txBox="1"/>
          <p:nvPr/>
        </p:nvSpPr>
        <p:spPr>
          <a:xfrm>
            <a:off x="575388" y="1056928"/>
            <a:ext cx="11041224" cy="54965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使用形狀轉換公式對影像進行縮放、旋轉、仿射轉換、透射轉換</a:t>
            </a:r>
            <a:endParaRPr lang="en-US" altLang="zh-TW" sz="18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TW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r>
              <a:rPr lang="en-US" altLang="zh-TW" sz="1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1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影像縮放</a:t>
            </a:r>
            <a:endParaRPr lang="en-US" altLang="zh-TW" sz="18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縮放倍率：</a:t>
            </a: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1/2</a:t>
            </a:r>
          </a:p>
          <a:p>
            <a:pPr algn="just">
              <a:lnSpc>
                <a:spcPct val="150000"/>
              </a:lnSpc>
            </a:pPr>
            <a:r>
              <a:rPr lang="en-US" altLang="zh-TW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r>
              <a:rPr lang="en-US" altLang="zh-TW" sz="1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1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影像旋轉</a:t>
            </a:r>
            <a:endParaRPr lang="en-US" altLang="zh-TW" sz="18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中心點：影像中心</a:t>
            </a:r>
            <a:endParaRPr lang="en-US" altLang="zh-TW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旋轉角度：逆時針</a:t>
            </a: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45</a:t>
            </a: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度</a:t>
            </a:r>
            <a:endParaRPr lang="en-US" altLang="zh-TW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縮放：</a:t>
            </a: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  <a:p>
            <a:pPr algn="just">
              <a:lnSpc>
                <a:spcPct val="150000"/>
              </a:lnSpc>
            </a:pPr>
            <a:r>
              <a:rPr lang="en-US" altLang="zh-TW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(3)</a:t>
            </a:r>
            <a:r>
              <a:rPr lang="en-US" altLang="zh-TW" sz="1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1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影像仿射轉換</a:t>
            </a:r>
            <a:endParaRPr lang="en-US" altLang="zh-TW" sz="18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pts1: [ 160, 165 ], [ 240, 390 ], [ 270, 125 ]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pts2: [ 190, 140 ], [ 190, 375 ], [ 310, 140 ]</a:t>
            </a:r>
          </a:p>
          <a:p>
            <a:pPr algn="just">
              <a:lnSpc>
                <a:spcPct val="150000"/>
              </a:lnSpc>
            </a:pPr>
            <a:r>
              <a:rPr lang="en-US" altLang="zh-TW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(4)</a:t>
            </a:r>
            <a:r>
              <a:rPr lang="en-US" altLang="zh-TW" sz="1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1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影像透射轉換</a:t>
            </a:r>
            <a:endParaRPr lang="en-US" altLang="zh-TW" sz="18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pts1: [ 795, 350 ], [ 795, 690 ], [ 1090, 720 ], [ 1090, 250 ]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pts2: [ 0, 0 ], [ 0, 500 ], [ 650, 500 ], [ 650, 0 ]</a:t>
            </a:r>
          </a:p>
        </p:txBody>
      </p:sp>
    </p:spTree>
    <p:extLst>
      <p:ext uri="{BB962C8B-B14F-4D97-AF65-F5344CB8AC3E}">
        <p14:creationId xmlns:p14="http://schemas.microsoft.com/office/powerpoint/2010/main" val="18971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98D7DEB8-C8C6-FEA2-F395-55CED4EFBE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測試影像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8ACFB-AA3B-4FD8-719B-1E4CD7D7D6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1E3EA34-1EA5-DB11-38A4-1C4242E96CBF}"/>
              </a:ext>
            </a:extLst>
          </p:cNvPr>
          <p:cNvGrpSpPr/>
          <p:nvPr/>
        </p:nvGrpSpPr>
        <p:grpSpPr>
          <a:xfrm>
            <a:off x="423510" y="1669377"/>
            <a:ext cx="11344981" cy="3345757"/>
            <a:chOff x="406602" y="1669377"/>
            <a:chExt cx="11344981" cy="334575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B9B2A14-A10D-E833-E176-9C9388802347}"/>
                </a:ext>
              </a:extLst>
            </p:cNvPr>
            <p:cNvSpPr/>
            <p:nvPr/>
          </p:nvSpPr>
          <p:spPr>
            <a:xfrm>
              <a:off x="1033558" y="1669377"/>
              <a:ext cx="1492716" cy="36933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Baboon.bmp</a:t>
              </a:r>
              <a:endParaRPr lang="zh-TW" altLang="en-US" dirty="0"/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7C0A276E-E896-58ED-924B-729C4F1D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602" y="2268505"/>
              <a:ext cx="2746629" cy="274662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97545AF-E8D0-64F1-70A4-2D167B96FF38}"/>
                </a:ext>
              </a:extLst>
            </p:cNvPr>
            <p:cNvSpPr/>
            <p:nvPr/>
          </p:nvSpPr>
          <p:spPr>
            <a:xfrm>
              <a:off x="5390262" y="1669377"/>
              <a:ext cx="1411477" cy="36933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Gallery.bmp</a:t>
              </a:r>
              <a:endParaRPr lang="zh-TW" altLang="en-US" dirty="0"/>
            </a:p>
          </p:txBody>
        </p: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D9DFC85A-EC68-B73A-E12D-F77357788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268505"/>
              <a:ext cx="4114800" cy="274662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555537B4-3D49-1F59-954C-C842DCB0C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4954" y="2268505"/>
              <a:ext cx="2746629" cy="274662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F907AD8-19A6-9CFA-F273-8AF4F3DE7630}"/>
                </a:ext>
              </a:extLst>
            </p:cNvPr>
            <p:cNvSpPr/>
            <p:nvPr/>
          </p:nvSpPr>
          <p:spPr>
            <a:xfrm>
              <a:off x="9734470" y="1669377"/>
              <a:ext cx="1287597" cy="36933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Poker.bmp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47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993B55-4FB1-D090-2263-D1CE7168FC90}"/>
              </a:ext>
            </a:extLst>
          </p:cNvPr>
          <p:cNvSpPr txBox="1"/>
          <p:nvPr/>
        </p:nvSpPr>
        <p:spPr>
          <a:xfrm>
            <a:off x="283800" y="1010955"/>
            <a:ext cx="11624400" cy="7875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縮放影像用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cv2.resize(src, dsize)</a:t>
            </a:r>
            <a:endParaRPr lang="zh-TW" altLang="en-US" sz="1600" b="1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Google Shape;164;p3">
            <a:extLst>
              <a:ext uri="{FF2B5EF4-FFF2-40B4-BE49-F238E27FC236}">
                <a16:creationId xmlns:a16="http://schemas.microsoft.com/office/drawing/2014/main" id="{CCB593D8-656D-ABCF-13BC-9262A95FF557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影像縮放</a:t>
            </a:r>
          </a:p>
        </p:txBody>
      </p:sp>
      <p:pic>
        <p:nvPicPr>
          <p:cNvPr id="9" name="圖片 8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147B1D1-56DD-654A-0B04-E2AFC8CC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649"/>
            <a:ext cx="12192000" cy="30871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1982537-C42A-C72F-529C-5BED849381A9}"/>
              </a:ext>
            </a:extLst>
          </p:cNvPr>
          <p:cNvSpPr/>
          <p:nvPr/>
        </p:nvSpPr>
        <p:spPr>
          <a:xfrm>
            <a:off x="3823607" y="3429000"/>
            <a:ext cx="1352550" cy="2191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8BB12-5AC6-83E6-E374-75CDDF705C92}"/>
              </a:ext>
            </a:extLst>
          </p:cNvPr>
          <p:cNvSpPr/>
          <p:nvPr/>
        </p:nvSpPr>
        <p:spPr>
          <a:xfrm>
            <a:off x="3823607" y="3714179"/>
            <a:ext cx="1352550" cy="2191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2972DD-789F-8756-C5A1-BA0AEAD1F6DD}"/>
              </a:ext>
            </a:extLst>
          </p:cNvPr>
          <p:cNvSpPr/>
          <p:nvPr/>
        </p:nvSpPr>
        <p:spPr>
          <a:xfrm>
            <a:off x="3823607" y="3999359"/>
            <a:ext cx="1352550" cy="2191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4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993B55-4FB1-D090-2263-D1CE7168FC90}"/>
              </a:ext>
            </a:extLst>
          </p:cNvPr>
          <p:cNvSpPr txBox="1"/>
          <p:nvPr/>
        </p:nvSpPr>
        <p:spPr>
          <a:xfrm>
            <a:off x="283800" y="1017180"/>
            <a:ext cx="11624400" cy="15261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建立旋轉矩陣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TW" sz="16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cv2.getRotationMatrix2D(center, angle, scale)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使用旋轉矩陣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cv2.warpAffine(src, M, dsize)</a:t>
            </a:r>
            <a:endParaRPr lang="zh-TW" altLang="en-US" sz="1600" b="1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Google Shape;164;p3">
            <a:extLst>
              <a:ext uri="{FF2B5EF4-FFF2-40B4-BE49-F238E27FC236}">
                <a16:creationId xmlns:a16="http://schemas.microsoft.com/office/drawing/2014/main" id="{CCB593D8-656D-ABCF-13BC-9262A95FF557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影像旋轉</a:t>
            </a:r>
          </a:p>
        </p:txBody>
      </p:sp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47200B21-D401-679A-B0B9-5F147ADC5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1374"/>
            <a:ext cx="12192000" cy="25465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1D66A2-609D-7B4A-81AC-7D61A021F9C3}"/>
              </a:ext>
            </a:extLst>
          </p:cNvPr>
          <p:cNvSpPr/>
          <p:nvPr/>
        </p:nvSpPr>
        <p:spPr>
          <a:xfrm>
            <a:off x="5097236" y="4180580"/>
            <a:ext cx="2699658" cy="2191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4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993B55-4FB1-D090-2263-D1CE7168FC90}"/>
              </a:ext>
            </a:extLst>
          </p:cNvPr>
          <p:cNvSpPr txBox="1"/>
          <p:nvPr/>
        </p:nvSpPr>
        <p:spPr>
          <a:xfrm>
            <a:off x="283800" y="1017180"/>
            <a:ext cx="11624400" cy="15261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建立仿射矩陣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TW" sz="16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cv2.getAffineTransform(src, dst)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使用仿射矩陣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cv2.warpAffine(src, M, dsize)</a:t>
            </a:r>
            <a:endParaRPr lang="zh-TW" altLang="en-US" sz="1600" b="1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Google Shape;164;p3">
            <a:extLst>
              <a:ext uri="{FF2B5EF4-FFF2-40B4-BE49-F238E27FC236}">
                <a16:creationId xmlns:a16="http://schemas.microsoft.com/office/drawing/2014/main" id="{CCB593D8-656D-ABCF-13BC-9262A95FF557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仿射變換</a:t>
            </a:r>
          </a:p>
        </p:txBody>
      </p:sp>
      <p:pic>
        <p:nvPicPr>
          <p:cNvPr id="9" name="圖片 8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6EFD139F-B07A-AF6E-4C19-9C3836607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6297"/>
            <a:ext cx="12192000" cy="30871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7A08C62-460C-5D3B-812E-F87F40C67C24}"/>
              </a:ext>
            </a:extLst>
          </p:cNvPr>
          <p:cNvSpPr/>
          <p:nvPr/>
        </p:nvSpPr>
        <p:spPr>
          <a:xfrm>
            <a:off x="2775857" y="4049486"/>
            <a:ext cx="3910693" cy="2191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4AE558-4980-DC97-3ED7-BEC16612C0F0}"/>
              </a:ext>
            </a:extLst>
          </p:cNvPr>
          <p:cNvSpPr/>
          <p:nvPr/>
        </p:nvSpPr>
        <p:spPr>
          <a:xfrm>
            <a:off x="2773136" y="4316185"/>
            <a:ext cx="3910693" cy="2191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993B55-4FB1-D090-2263-D1CE7168FC90}"/>
              </a:ext>
            </a:extLst>
          </p:cNvPr>
          <p:cNvSpPr txBox="1"/>
          <p:nvPr/>
        </p:nvSpPr>
        <p:spPr>
          <a:xfrm>
            <a:off x="283800" y="1017180"/>
            <a:ext cx="11624400" cy="15261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建立透視矩陣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TW" sz="16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cv2.getPerspectiveTransform(src, dst)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使用透視矩陣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cv2.warpPerspective(src, M, dsize)</a:t>
            </a:r>
          </a:p>
        </p:txBody>
      </p:sp>
      <p:sp>
        <p:nvSpPr>
          <p:cNvPr id="8" name="Google Shape;164;p3">
            <a:extLst>
              <a:ext uri="{FF2B5EF4-FFF2-40B4-BE49-F238E27FC236}">
                <a16:creationId xmlns:a16="http://schemas.microsoft.com/office/drawing/2014/main" id="{CCB593D8-656D-ABCF-13BC-9262A95FF557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影像縮放</a:t>
            </a:r>
          </a:p>
        </p:txBody>
      </p:sp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55D024A6-F4AE-766E-F4FB-D0DCFB8CA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7538"/>
            <a:ext cx="12192000" cy="28168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E0E7531-A873-E8FC-9C8A-F477C553E7DD}"/>
              </a:ext>
            </a:extLst>
          </p:cNvPr>
          <p:cNvSpPr/>
          <p:nvPr/>
        </p:nvSpPr>
        <p:spPr>
          <a:xfrm>
            <a:off x="2754085" y="3936755"/>
            <a:ext cx="5459185" cy="2191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3F569A-F5E4-BBC2-8344-5230878338A5}"/>
              </a:ext>
            </a:extLst>
          </p:cNvPr>
          <p:cNvSpPr/>
          <p:nvPr/>
        </p:nvSpPr>
        <p:spPr>
          <a:xfrm>
            <a:off x="2754085" y="4202242"/>
            <a:ext cx="4389665" cy="2191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7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8" name="Google Shape;164;p3">
            <a:extLst>
              <a:ext uri="{FF2B5EF4-FFF2-40B4-BE49-F238E27FC236}">
                <a16:creationId xmlns:a16="http://schemas.microsoft.com/office/drawing/2014/main" id="{CCB593D8-656D-ABCF-13BC-9262A95FF557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主程式</a:t>
            </a:r>
          </a:p>
        </p:txBody>
      </p:sp>
      <p:pic>
        <p:nvPicPr>
          <p:cNvPr id="4" name="圖片 3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B0DC46EE-B326-71BD-9325-BB48B5390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" t="4261" r="2387" b="4261"/>
          <a:stretch/>
        </p:blipFill>
        <p:spPr>
          <a:xfrm>
            <a:off x="1113065" y="951559"/>
            <a:ext cx="9965872" cy="560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6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圖畫, 藝術, 設計 的圖片&#10;&#10;自動產生的描述">
            <a:extLst>
              <a:ext uri="{FF2B5EF4-FFF2-40B4-BE49-F238E27FC236}">
                <a16:creationId xmlns:a16="http://schemas.microsoft.com/office/drawing/2014/main" id="{517F8608-BB4A-4305-53D7-DD7DA0F35F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5" t="8130" r="9790" b="10057"/>
          <a:stretch/>
        </p:blipFill>
        <p:spPr>
          <a:xfrm>
            <a:off x="1807028" y="958322"/>
            <a:ext cx="8577944" cy="5739720"/>
          </a:xfrm>
          <a:prstGeom prst="rect">
            <a:avLst/>
          </a:prstGeom>
        </p:spPr>
      </p:pic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98D7DEB8-C8C6-FEA2-F395-55CED4EFBE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實作結果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8ACFB-AA3B-4FD8-719B-1E4CD7D7D6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281</Words>
  <Application>Microsoft Office PowerPoint</Application>
  <PresentationFormat>寬螢幕</PresentationFormat>
  <Paragraphs>52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YaHei</vt:lpstr>
      <vt:lpstr>Microsoft YaHei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r1143001柯良?</dc:creator>
  <cp:lastModifiedBy>r1143001柯良?</cp:lastModifiedBy>
  <cp:revision>288</cp:revision>
  <dcterms:created xsi:type="dcterms:W3CDTF">2022-10-02T16:13:00Z</dcterms:created>
  <dcterms:modified xsi:type="dcterms:W3CDTF">2023-12-13T19:11:16Z</dcterms:modified>
</cp:coreProperties>
</file>