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zh-TW"/>
              <a:t>データベース発表</a:t>
            </a:r>
            <a:endParaRPr lang="ja-JP" alt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ja-JP" altLang="zh-TW"/>
              <a:t>Ｓ２１０１０</a:t>
            </a:r>
            <a:endParaRPr lang="ja-JP" altLang="zh-TW"/>
          </a:p>
          <a:p>
            <a:r>
              <a:rPr lang="zh-TW" altLang="zh-TW"/>
              <a:t>齊浩宇</a:t>
            </a:r>
            <a:endParaRPr lang="zh-TW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rcRect t="15640" r="53144" b="25635"/>
          <a:stretch>
            <a:fillRect/>
          </a:stretch>
        </p:blipFill>
        <p:spPr>
          <a:xfrm>
            <a:off x="1231265" y="1905"/>
            <a:ext cx="9749155" cy="6873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ER</a:t>
            </a:r>
            <a:r>
              <a:rPr lang="ja-JP" altLang="en-US"/>
              <a:t>図</a:t>
            </a:r>
            <a:endParaRPr lang="ja-JP" altLang="en-US"/>
          </a:p>
        </p:txBody>
      </p:sp>
      <p:pic>
        <p:nvPicPr>
          <p:cNvPr id="6" name="內容版面配置區 5"/>
          <p:cNvPicPr>
            <a:picLocks noChangeAspect="1"/>
          </p:cNvPicPr>
          <p:nvPr>
            <p:ph idx="1"/>
          </p:nvPr>
        </p:nvPicPr>
        <p:blipFill>
          <a:blip r:embed="rId1"/>
          <a:srcRect l="12182" t="26755" r="56510" b="30205"/>
          <a:stretch>
            <a:fillRect/>
          </a:stretch>
        </p:blipFill>
        <p:spPr>
          <a:xfrm>
            <a:off x="2643505" y="1263650"/>
            <a:ext cx="6984365" cy="5401310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>
            <a:off x="5303520" y="1962785"/>
            <a:ext cx="1664335" cy="14541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 flipV="1">
            <a:off x="5223510" y="3687445"/>
            <a:ext cx="1824355" cy="1795145"/>
          </a:xfrm>
          <a:prstGeom prst="bentConnector3">
            <a:avLst>
              <a:gd name="adj1" fmla="val 50017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ja-JP" altLang="zh-TW"/>
              <a:t>機能紹介</a:t>
            </a:r>
            <a:endParaRPr lang="ja-JP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 b="1"/>
              <a:t>図書</a:t>
            </a:r>
            <a:r>
              <a:rPr lang="ja-JP" altLang="zh-TW" b="1"/>
              <a:t>、</a:t>
            </a:r>
            <a:r>
              <a:rPr lang="zh-TW" altLang="en-US" b="1"/>
              <a:t>利用者</a:t>
            </a:r>
            <a:r>
              <a:rPr lang="ja-JP" altLang="zh-TW" b="1"/>
              <a:t>、貸出情報は</a:t>
            </a:r>
            <a:r>
              <a:rPr lang="ja-JP" altLang="zh-TW" b="1"/>
              <a:t>各自に入力、検索、変更、削除の機能があります</a:t>
            </a:r>
            <a:endParaRPr lang="ja-JP" altLang="zh-TW" b="1"/>
          </a:p>
          <a:p>
            <a:pPr lvl="1"/>
            <a:r>
              <a:rPr lang="ja-JP" altLang="zh-TW" b="1">
                <a:sym typeface="+mn-ea"/>
              </a:rPr>
              <a:t>入力</a:t>
            </a:r>
            <a:r>
              <a:rPr lang="ja-JP" altLang="zh-TW" sz="2400" b="1"/>
              <a:t>：必須とスキップしてもいい欄があります</a:t>
            </a:r>
            <a:endParaRPr lang="ja-JP" altLang="zh-TW" sz="2400" b="1"/>
          </a:p>
          <a:p>
            <a:pPr lvl="1"/>
            <a:r>
              <a:rPr lang="ja-JP" altLang="zh-TW" b="1">
                <a:sym typeface="+mn-ea"/>
              </a:rPr>
              <a:t>検索：絞る形式</a:t>
            </a:r>
            <a:endParaRPr lang="ja-JP" altLang="zh-TW" b="1">
              <a:sym typeface="+mn-ea"/>
            </a:endParaRPr>
          </a:p>
          <a:p>
            <a:endParaRPr lang="ja-JP" altLang="zh-TW" b="1"/>
          </a:p>
          <a:p>
            <a:endParaRPr lang="ja-JP" altLang="zh-TW" b="1"/>
          </a:p>
          <a:p>
            <a:r>
              <a:rPr lang="ja-JP" altLang="zh-TW" b="1"/>
              <a:t>追加機能：</a:t>
            </a:r>
            <a:endParaRPr lang="ja-JP" altLang="zh-TW" b="1"/>
          </a:p>
          <a:p>
            <a:pPr marL="457200" lvl="1" indent="0">
              <a:buNone/>
            </a:pPr>
            <a:r>
              <a:rPr lang="ja-JP" altLang="zh-TW" b="1"/>
              <a:t>返却期限は今日の情報がホームページに示します</a:t>
            </a:r>
            <a:endParaRPr lang="ja-JP" altLang="zh-TW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Presentation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PMingLiU</vt:lpstr>
      <vt:lpstr>Wingdings</vt:lpstr>
      <vt:lpstr>ＭＳ Ｐゴシック</vt:lpstr>
      <vt:lpstr>Calibri Light</vt:lpstr>
      <vt:lpstr>Calibri</vt:lpstr>
      <vt:lpstr>PMingLiU</vt:lpstr>
      <vt:lpstr>Microsoft YaHei</vt:lpstr>
      <vt:lpstr>Arial Unicode MS</vt:lpstr>
      <vt:lpstr>Office 主题</vt:lpstr>
      <vt:lpstr>データベース発表</vt:lpstr>
      <vt:lpstr>PowerPoint 演示文稿</vt:lpstr>
      <vt:lpstr>ER図</vt:lpstr>
      <vt:lpstr>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2021-06-05T03:22:00Z</dcterms:created>
  <dcterms:modified xsi:type="dcterms:W3CDTF">2021-06-05T04:57:09Z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