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5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3.xml"/><Relationship Id="rId2" Type="http://schemas.openxmlformats.org/officeDocument/2006/relationships/image" Target="../media/image7.png"/><Relationship Id="rId1" Type="http://schemas.openxmlformats.org/officeDocument/2006/relationships/tags" Target="../tags/tag14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9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4.xml"/><Relationship Id="rId2" Type="http://schemas.openxmlformats.org/officeDocument/2006/relationships/image" Target="../media/image1.png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3920" y="1419860"/>
            <a:ext cx="9144000" cy="1285875"/>
          </a:xfrm>
        </p:spPr>
        <p:txBody>
          <a:bodyPr>
            <a:normAutofit/>
          </a:bodyPr>
          <a:p>
            <a:r>
              <a:rPr lang="en-US" altLang="zh-CN" dirty="0">
                <a:solidFill>
                  <a:schemeClr val="accent1"/>
                </a:solidFill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介绍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83643" y="2983865"/>
            <a:ext cx="9144000" cy="890270"/>
          </a:xfrm>
        </p:spPr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移动交互技术汇报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961114" y="4817388"/>
            <a:ext cx="3365430" cy="579657"/>
          </a:xfrm>
        </p:spPr>
        <p:txBody>
          <a:bodyPr/>
          <a:p>
            <a:r>
              <a:rPr lang="en-US" altLang="zh-CN" dirty="0">
                <a:solidFill>
                  <a:schemeClr val="accent1"/>
                </a:solidFill>
                <a:sym typeface="Arial" panose="020B0604020202020204" pitchFamily="34" charset="0"/>
              </a:rPr>
              <a:t>2220193626</a:t>
            </a: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李子毅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我添加过的</a:t>
            </a:r>
            <a:r>
              <a:rPr lang="zh-CN" altLang="en-US"/>
              <a:t>公钥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4560" y="1027430"/>
            <a:ext cx="6456045" cy="5388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t>的几个简单且强大的点</a:t>
            </a:r>
            <a:r>
              <a:rPr lang="en-US" altLang="zh-CN"/>
              <a:t>-</a:t>
            </a:r>
            <a:r>
              <a:t>分支</a:t>
            </a:r>
            <a:r>
              <a:t>管理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690" y="1859280"/>
            <a:ext cx="4610100" cy="1607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5380" y="1104900"/>
            <a:ext cx="842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一开始的时候，master分支是一条线，Git用master指向最新的提交，再用HEAD指向master，就能确定当前分支，以及当前分支的提交点：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5380" y="3576320"/>
            <a:ext cx="8411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每次提交，master分支都会向前移动一步，这样，随着你不断提交，master分支的线也越来越长。</a:t>
            </a:r>
            <a:endParaRPr lang="zh-CN" altLang="en-US"/>
          </a:p>
          <a:p>
            <a:r>
              <a:rPr lang="zh-CN" altLang="en-US"/>
              <a:t>当我们创建新的分支，例如dev时，Git新建了一个指针叫dev，指向master相同的提交，再把HEAD指向dev，就表示当前分支在dev上：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4775200"/>
            <a:ext cx="5516880" cy="1724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t>的几个简单且强大的点</a:t>
            </a:r>
            <a:r>
              <a:rPr lang="en-US" altLang="zh-CN"/>
              <a:t>-</a:t>
            </a:r>
            <a:r>
              <a:t>分支</a:t>
            </a:r>
            <a:r>
              <a:t>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5380" y="1104900"/>
            <a:ext cx="842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假如我们在dev上的工作完成了，就可以把dev合并到master上。Git怎么合并呢？最简单的方法，就是直接把master指向dev的当前提交，就完成了合并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1809750"/>
            <a:ext cx="4419600" cy="2202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8220" y="4071620"/>
            <a:ext cx="7459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所以Git合并分支也很快！就改改指针，工作区内容也不变！</a:t>
            </a:r>
            <a:endParaRPr lang="zh-CN" altLang="en-US"/>
          </a:p>
          <a:p>
            <a:r>
              <a:rPr lang="zh-CN" altLang="en-US"/>
              <a:t>合并完分支后，甚至可以删除dev分支。删除dev分支就是把dev指针给删掉，删掉后，我们就剩下了一条master分支：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5053965"/>
            <a:ext cx="5868035" cy="1699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t>的几个简单且强大的点</a:t>
            </a:r>
            <a:r>
              <a:rPr lang="en-US" altLang="zh-CN"/>
              <a:t>-</a:t>
            </a:r>
            <a:r>
              <a:t>分支</a:t>
            </a:r>
            <a:r>
              <a:t>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9640" y="1196340"/>
            <a:ext cx="74599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branch</a:t>
            </a:r>
            <a:r>
              <a:rPr lang="zh-CN" altLang="en-US"/>
              <a:t>查看</a:t>
            </a:r>
            <a:r>
              <a:rPr lang="zh-CN" altLang="en-US"/>
              <a:t>所有分支</a:t>
            </a:r>
            <a:endParaRPr lang="zh-CN" altLang="en-US"/>
          </a:p>
          <a:p>
            <a:r>
              <a:rPr lang="en-US" altLang="zh-CN"/>
              <a:t>git checkout -b </a:t>
            </a:r>
            <a:r>
              <a:rPr lang="zh-CN" altLang="en-US"/>
              <a:t>创建</a:t>
            </a:r>
            <a:r>
              <a:rPr lang="zh-CN" altLang="en-US"/>
              <a:t>并切换分支</a:t>
            </a:r>
            <a:endParaRPr lang="zh-CN" altLang="en-US"/>
          </a:p>
          <a:p>
            <a:r>
              <a:rPr lang="en-US" altLang="zh-CN"/>
              <a:t>git branch+</a:t>
            </a:r>
            <a:r>
              <a:rPr lang="zh-CN" altLang="en-US"/>
              <a:t>分支名</a:t>
            </a:r>
            <a:r>
              <a:rPr lang="en-US" altLang="zh-CN"/>
              <a:t> </a:t>
            </a:r>
            <a:r>
              <a:rPr lang="zh-CN" altLang="en-US"/>
              <a:t>仅</a:t>
            </a:r>
            <a:r>
              <a:rPr lang="zh-CN" altLang="en-US"/>
              <a:t>创建分支</a:t>
            </a:r>
            <a:endParaRPr lang="zh-CN" altLang="en-US"/>
          </a:p>
          <a:p>
            <a:r>
              <a:rPr lang="en-US" altLang="zh-CN"/>
              <a:t>git checkout +</a:t>
            </a:r>
            <a:r>
              <a:rPr lang="zh-CN" altLang="en-US"/>
              <a:t>分支名</a:t>
            </a:r>
            <a:r>
              <a:rPr lang="en-US" altLang="zh-CN"/>
              <a:t> </a:t>
            </a:r>
            <a:r>
              <a:rPr lang="zh-CN" altLang="en-US"/>
              <a:t>仅切换</a:t>
            </a:r>
            <a:r>
              <a:rPr lang="zh-CN" altLang="en-US"/>
              <a:t>分支</a:t>
            </a:r>
            <a:endParaRPr lang="zh-CN" altLang="en-US"/>
          </a:p>
          <a:p>
            <a:r>
              <a:rPr lang="en-US" altLang="zh-CN"/>
              <a:t>git merge </a:t>
            </a:r>
            <a:r>
              <a:rPr lang="zh-CN" altLang="en-US"/>
              <a:t>切换指定分支到当前</a:t>
            </a:r>
            <a:r>
              <a:rPr lang="zh-CN" altLang="en-US"/>
              <a:t>分支上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2960" y="2567940"/>
            <a:ext cx="7246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</a:t>
            </a:r>
            <a:r>
              <a:rPr lang="zh-CN" altLang="en-US"/>
              <a:t>冲突：</a:t>
            </a:r>
            <a:endParaRPr lang="zh-CN" altLang="en-US"/>
          </a:p>
          <a:p>
            <a:r>
              <a:rPr lang="zh-CN" altLang="en-US"/>
              <a:t>当不同的分支有了冲突时，</a:t>
            </a:r>
            <a:r>
              <a:rPr lang="en-US" altLang="zh-CN"/>
              <a:t>Git</a:t>
            </a:r>
            <a:r>
              <a:rPr lang="zh-CN" altLang="en-US"/>
              <a:t>无法实现快速合并，只能把各自的修改合并起来，但合并可能会有冲突，这时候我们可以</a:t>
            </a:r>
            <a:r>
              <a:rPr lang="zh-CN" altLang="en-US"/>
              <a:t>通过</a:t>
            </a:r>
            <a:endParaRPr lang="zh-CN" altLang="en-US"/>
          </a:p>
          <a:p>
            <a:r>
              <a:rPr lang="en-US" altLang="zh-CN"/>
              <a:t>git status</a:t>
            </a:r>
            <a:r>
              <a:rPr lang="zh-CN" altLang="en-US"/>
              <a:t>来查看冲突的</a:t>
            </a:r>
            <a:r>
              <a:rPr lang="zh-CN" altLang="en-US"/>
              <a:t>原因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并且去修改分支来让合并</a:t>
            </a:r>
            <a:r>
              <a:rPr lang="zh-CN" altLang="en-US"/>
              <a:t>成功。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t>的几个简单且强大的点</a:t>
            </a:r>
            <a:r>
              <a:rPr lang="en-US" altLang="zh-CN"/>
              <a:t>-</a:t>
            </a:r>
            <a:r>
              <a:t>多人</a:t>
            </a:r>
            <a:r>
              <a:t>协同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9640" y="1196340"/>
            <a:ext cx="74599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试想一下，如果你和你的同学要一起完成一个</a:t>
            </a:r>
            <a:r>
              <a:rPr lang="en-US" altLang="zh-CN"/>
              <a:t>coding</a:t>
            </a:r>
            <a:r>
              <a:rPr lang="zh-CN" altLang="en-US"/>
              <a:t>大作业，那么你们可能会遇到以下</a:t>
            </a:r>
            <a:r>
              <a:rPr lang="zh-CN" altLang="en-US"/>
              <a:t>问题：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你们怎样保证在最新的版本上开发呢？如果每个人把开发完的版本发到微信群，其他人再使用，会不会有些慢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如果一段时间后你们发现你们在开发的版本有一个</a:t>
            </a:r>
            <a:r>
              <a:rPr lang="en-US" altLang="zh-CN"/>
              <a:t>bug</a:t>
            </a:r>
            <a:r>
              <a:rPr lang="zh-CN" altLang="en-US"/>
              <a:t>，而且是很久以前的，甚至影响了之后所有功能的开发，又该</a:t>
            </a:r>
            <a:r>
              <a:rPr lang="zh-CN" altLang="en-US"/>
              <a:t>怎么办呢？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1560" y="3070860"/>
            <a:ext cx="696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</a:t>
            </a:r>
            <a:r>
              <a:rPr lang="zh-CN" altLang="en-US"/>
              <a:t>多人协同来解决这两个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1560" y="3560445"/>
            <a:ext cx="6073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pull</a:t>
            </a:r>
            <a:r>
              <a:rPr lang="zh-CN" altLang="en-US"/>
              <a:t>和</a:t>
            </a:r>
            <a:r>
              <a:rPr lang="en-US" altLang="zh-CN"/>
              <a:t>push</a:t>
            </a:r>
            <a:r>
              <a:rPr lang="zh-CN" altLang="en-US"/>
              <a:t>命令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每个人都在本地保存多个版本，方便出现</a:t>
            </a:r>
            <a:r>
              <a:rPr lang="en-US" altLang="zh-CN"/>
              <a:t>bug</a:t>
            </a:r>
            <a:r>
              <a:rPr lang="zh-CN" altLang="en-US"/>
              <a:t>之后的</a:t>
            </a:r>
            <a:r>
              <a:rPr lang="zh-CN" altLang="en-US"/>
              <a:t>回退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</a:t>
            </a:r>
            <a:r>
              <a:t>的工作方式</a:t>
            </a:r>
            <a:r>
              <a:rPr lang="en-US" altLang="zh-CN"/>
              <a:t>-</a:t>
            </a:r>
            <a:r>
              <a:t>一些</a:t>
            </a:r>
            <a:r>
              <a:t>碎碎念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374005"/>
          </a:xfrm>
        </p:spPr>
        <p:txBody>
          <a:bodyPr/>
          <a:p>
            <a:r>
              <a:rPr lang="zh-CN" altLang="en-US"/>
              <a:t>首先是创建一个</a:t>
            </a:r>
            <a:r>
              <a:rPr lang="en-US" altLang="zh-CN"/>
              <a:t>organization</a:t>
            </a:r>
            <a:r>
              <a:t>，这样是最快的方式，同一个</a:t>
            </a:r>
            <a:r>
              <a:rPr lang="en-US" altLang="zh-CN"/>
              <a:t>organization</a:t>
            </a:r>
            <a:r>
              <a:t>的成员，不需要</a:t>
            </a:r>
            <a:r>
              <a:rPr lang="en-US" altLang="zh-CN"/>
              <a:t>fork</a:t>
            </a:r>
            <a:r>
              <a:t>和</a:t>
            </a:r>
            <a:r>
              <a:rPr lang="en-US" altLang="zh-CN"/>
              <a:t>pull request</a:t>
            </a:r>
            <a:r>
              <a:t>的方式来合并分支，因为仓库是多个人的共有</a:t>
            </a:r>
            <a:r>
              <a:t>仓库</a:t>
            </a:r>
          </a:p>
          <a:p>
            <a:r>
              <a:t>如果不采用以上方式，你想参与一个和你比较遥远的人的项目开发，或者是一个开源项目的开发，你就需要首先</a:t>
            </a:r>
            <a:r>
              <a:rPr lang="en-US" altLang="zh-CN"/>
              <a:t>fork</a:t>
            </a:r>
            <a:r>
              <a:t>别人的</a:t>
            </a:r>
            <a:r>
              <a:t>仓库</a:t>
            </a: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2786380"/>
            <a:ext cx="11110595" cy="909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7740" y="4110990"/>
            <a:ext cx="731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然后提出</a:t>
            </a:r>
            <a:r>
              <a:rPr lang="en-US" altLang="zh-CN"/>
              <a:t>pull request</a:t>
            </a:r>
            <a:r>
              <a:rPr lang="zh-CN" altLang="en-US"/>
              <a:t>，注明原因，这样这个仓库的所有者就会看到你的</a:t>
            </a:r>
            <a:r>
              <a:rPr lang="en-US" altLang="zh-CN"/>
              <a:t>pr</a:t>
            </a:r>
            <a:r>
              <a:rPr lang="zh-CN" altLang="en-US"/>
              <a:t>，然后它决定是否合并，如果决定合并，你的贡献就会被人看见</a:t>
            </a:r>
            <a:r>
              <a:rPr lang="zh-CN" altLang="en-US"/>
              <a:t>了！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4994275"/>
            <a:ext cx="9799955" cy="942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</a:t>
            </a:r>
            <a:r>
              <a:t>的仓库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665" y="1700530"/>
            <a:ext cx="8887460" cy="3420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5840" y="1146810"/>
            <a:ext cx="512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工作流的简单</a:t>
            </a:r>
            <a:r>
              <a:rPr lang="zh-CN" altLang="en-US"/>
              <a:t>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4302" y="2942594"/>
            <a:ext cx="10852237" cy="441964"/>
          </a:xfrm>
        </p:spPr>
        <p:txBody>
          <a:bodyPr/>
          <a:p>
            <a:r>
              <a:rPr lang="zh-CN" altLang="en-US" sz="4400"/>
              <a:t>以上为全部内容！谢谢大家！！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G</a:t>
            </a:r>
            <a:r>
              <a:rPr lang="en-US" altLang="zh-CN"/>
              <a:t>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469900"/>
          </a:xfrm>
        </p:spPr>
        <p:txBody>
          <a:bodyPr/>
          <a:p>
            <a:r>
              <a:rPr lang="en-US" altLang="zh-CN"/>
              <a:t>Git</a:t>
            </a:r>
            <a:r>
              <a:t>是目前世界上最先进的版本控制系统，没有</a:t>
            </a:r>
            <a:r>
              <a:t>之一</a:t>
            </a:r>
          </a:p>
          <a:p/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69882" y="1294769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什么是版本控制</a:t>
            </a:r>
            <a:r>
              <a:rPr lang="zh-CN" altLang="en-US"/>
              <a:t>软件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69925" y="1909445"/>
            <a:ext cx="10852150" cy="4699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想删除一个段落，又怕将来想恢复找不回来怎么办？有办法，先把当前文件“另存为……”一个新的Word文件，再接着改，改到一定程度，再“另存为……”一个新文件，这样一直改下去，最后你的Word文档变成了这样：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4705" y="3133725"/>
            <a:ext cx="3771900" cy="2537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669882" y="1294769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什么是版本控制</a:t>
            </a:r>
            <a:r>
              <a:rPr lang="zh-CN" altLang="en-US"/>
              <a:t>软件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69925" y="1909445"/>
            <a:ext cx="10852150" cy="4699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过了一周，你想找回被删除的文字，但是已经记不清删除前保存在哪个文件里了，只好一个一个文件去找，真麻烦。</a:t>
            </a:r>
          </a:p>
          <a:p>
            <a:pPr marL="0" indent="0">
              <a:buNone/>
            </a:pPr>
            <a:r>
              <a:t>看着一堆乱七八糟的文件，想保留最新的一个，然后把其他的删掉，又怕哪天会用上，还不敢删，真郁闷。</a:t>
            </a:r>
          </a:p>
          <a:p>
            <a:pPr marL="0" indent="0">
              <a:buNone/>
            </a:pPr>
            <a:r>
              <a:t>更要命的是，有些部分需要你的</a:t>
            </a:r>
            <a:r>
              <a:t>同学帮助填写，于是你把文件Copy到U盘里给她（也可能通过Email发送一份给她），然后，你继续修改Word文件。一天后，同事再把Word文件传给你，此时，你必须想想，发给她之后到你收到她的文件期间，你作了哪些改动，得把你的改动和她的部分合并，真困难。</a:t>
            </a:r>
          </a:p>
          <a:p>
            <a:pPr marL="0" indent="0">
              <a:buNone/>
            </a:pPr>
            <a:r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marL="0" indent="0">
              <a:buNone/>
            </a:p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840" y="1945640"/>
            <a:ext cx="10852150" cy="2011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8660" y="834390"/>
            <a:ext cx="823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这个软件用起来就应该像这个样子，能记录每次文件的改动：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t>的诞生</a:t>
            </a:r>
            <a:r>
              <a:rPr lang="en-US" altLang="zh-CN"/>
              <a:t>-linus-just for </a:t>
            </a:r>
            <a:r>
              <a:rPr lang="en-US" altLang="zh-CN"/>
              <a:t>fun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在2002年以前，世界各地的志愿者把源代码文件通过diff的方式发给Linus，然后由Linus本人通过手工方式合并代码！</a:t>
            </a:r>
            <a:endParaRPr lang="zh-CN" altLang="en-US"/>
          </a:p>
          <a:p>
            <a:r>
              <a:rPr lang="zh-CN" altLang="en-US"/>
              <a:t>为了减少这种</a:t>
            </a:r>
            <a:r>
              <a:rPr lang="zh-CN" altLang="en-US"/>
              <a:t>不便，Linus选择了一个商业的版本控制系统BitKeeper，BitKeeper的东家BitMover公司出于人道主义精神，授权Linux社区免费使用这个版本控制系统。</a:t>
            </a:r>
            <a:endParaRPr lang="zh-CN" altLang="en-US"/>
          </a:p>
          <a:p>
            <a:r>
              <a:rPr lang="zh-CN" altLang="en-US"/>
              <a:t>开发Samba的Andrew试图破解BitKeeper的协议（这么干的其实也不只他一个），被BitMover公司发现了（监控工作做得不错！），于是BitMover公司怒了，要收回Linux社区的免费使用权</a:t>
            </a:r>
            <a:endParaRPr lang="zh-CN" altLang="en-US"/>
          </a:p>
          <a:p>
            <a:r>
              <a:rPr lang="zh-CN" altLang="en-US"/>
              <a:t>Linus花了两周时间自己用C写了一个分布式版本控制系统，这就是Git！一个月之内，Linux系统的源码已经由Git管理了</a:t>
            </a:r>
            <a:endParaRPr lang="zh-CN" altLang="en-US"/>
          </a:p>
          <a:p>
            <a:r>
              <a:rPr lang="zh-CN" altLang="en-US"/>
              <a:t>也就是说，</a:t>
            </a:r>
            <a:r>
              <a:rPr lang="en-US" altLang="zh-CN"/>
              <a:t>Git</a:t>
            </a:r>
            <a:r>
              <a:t>这样精美小巧的软件，只用了两周用</a:t>
            </a:r>
            <a:r>
              <a:rPr lang="en-US" altLang="zh-CN"/>
              <a:t>C</a:t>
            </a:r>
            <a:r>
              <a:t>语言</a:t>
            </a:r>
            <a:r>
              <a:t>写出！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t>的简单使用</a:t>
            </a:r>
            <a:r>
              <a:rPr lang="en-US" altLang="zh-CN"/>
              <a:t>-</a:t>
            </a:r>
            <a:r>
              <a:t>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创建版本库</a:t>
            </a:r>
            <a:endParaRPr lang="zh-CN" altLang="en-US" sz="2400"/>
          </a:p>
          <a:p>
            <a:r>
              <a:rPr lang="zh-CN" altLang="en-US" sz="2400"/>
              <a:t>添加到暂存区</a:t>
            </a:r>
            <a:endParaRPr lang="zh-CN" altLang="en-US" sz="2400"/>
          </a:p>
          <a:p>
            <a:r>
              <a:rPr lang="zh-CN" altLang="en-US" sz="2400"/>
              <a:t>提交到仓库</a:t>
            </a:r>
            <a:endParaRPr lang="zh-CN" altLang="en-US" sz="2400"/>
          </a:p>
          <a:p>
            <a:r>
              <a:rPr lang="zh-CN" altLang="en-US" sz="2400"/>
              <a:t>为什么要添加</a:t>
            </a:r>
            <a:r>
              <a:rPr lang="zh-CN" altLang="en-US" sz="2400"/>
              <a:t>注释？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sz="2400"/>
              <a:t>良好的工作习惯，减少冲突（</a:t>
            </a:r>
            <a:r>
              <a:rPr lang="en-US" altLang="zh-CN" sz="2400"/>
              <a:t>bushi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版本</a:t>
            </a:r>
            <a:r>
              <a:rPr lang="zh-CN" altLang="en-US"/>
              <a:t>回退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3143"/>
            <a:ext cx="10852237" cy="5388907"/>
          </a:xfrm>
        </p:spPr>
        <p:txBody>
          <a:bodyPr/>
          <a:p>
            <a:r>
              <a:rPr lang="zh-CN" altLang="en-US"/>
              <a:t>当你误操作，或者当前版本有问题，想要回退到某个版本</a:t>
            </a:r>
            <a:r>
              <a:rPr lang="en-US" altLang="zh-CN"/>
              <a:t> git reset --hard HEAD^</a:t>
            </a:r>
            <a:endParaRPr lang="zh-CN" altLang="en-US"/>
          </a:p>
          <a:p>
            <a:r>
              <a:rPr lang="zh-CN" altLang="en-US"/>
              <a:t>本质是一个</a:t>
            </a:r>
            <a:r>
              <a:rPr lang="en-US" altLang="zh-CN"/>
              <a:t>HEAD</a:t>
            </a:r>
            <a:r>
              <a:t>指针的移动，</a:t>
            </a:r>
            <a:r>
              <a:rPr lang="en-US" altLang="zh-CN"/>
              <a:t>HEAD</a:t>
            </a:r>
            <a:r>
              <a:t>指针永远指向当前的版本，后面跟一个</a:t>
            </a:r>
            <a:r>
              <a:rPr lang="en-US" altLang="zh-CN"/>
              <a:t>^</a:t>
            </a:r>
            <a:r>
              <a:t>就是上一个，当然你也可以采用</a:t>
            </a:r>
            <a:r>
              <a:rPr lang="en-US" altLang="zh-CN"/>
              <a:t>commit id</a:t>
            </a:r>
            <a:r>
              <a:t>来进行返回，</a:t>
            </a:r>
            <a:r>
              <a:rPr lang="en-US" altLang="zh-CN"/>
              <a:t>Git</a:t>
            </a:r>
            <a:r>
              <a:t>的版本回退速度非常快，对于它而言，仅仅是移动了</a:t>
            </a:r>
            <a:r>
              <a:t>指针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0" y="2282825"/>
            <a:ext cx="3307080" cy="1264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282825"/>
            <a:ext cx="3238500" cy="1386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9005" y="3815080"/>
            <a:ext cx="801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</a:t>
            </a:r>
            <a:r>
              <a:rPr lang="zh-CN" altLang="en-US"/>
              <a:t>重返未来？？？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reflog</a:t>
            </a:r>
            <a:r>
              <a:rPr lang="zh-CN" altLang="en-US"/>
              <a:t>命令，查看命令</a:t>
            </a:r>
            <a:r>
              <a:rPr lang="zh-CN" altLang="en-US"/>
              <a:t>历史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669882" y="4727579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撤销修改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65810" y="5299710"/>
            <a:ext cx="6002655" cy="112458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git checkout  --</a:t>
            </a:r>
            <a:r>
              <a:rPr lang="en-US" altLang="zh-CN"/>
              <a:t>file</a:t>
            </a:r>
            <a:endParaRPr lang="en-US" altLang="zh-CN"/>
          </a:p>
          <a:p>
            <a:r>
              <a:t>撤销所有在工作区的修改</a:t>
            </a:r>
            <a:r>
              <a:rPr lang="en-US" altLang="zh-CN"/>
              <a:t>,</a:t>
            </a:r>
            <a:r>
              <a:t>无论你是否添加到了暂存区，都可以使用，使得工作区的版本和版本库中</a:t>
            </a:r>
            <a:r>
              <a:t>一致。</a:t>
            </a: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工作区、</a:t>
            </a:r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简单的</a:t>
            </a:r>
            <a:r>
              <a:rPr lang="zh-CN" altLang="en-US"/>
              <a:t>例子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1547495"/>
            <a:ext cx="4648200" cy="2476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925" y="5561330"/>
            <a:ext cx="5396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保证工作区是干净的，保证每一次操作，都放入暂存区，然后提交或者</a:t>
            </a:r>
            <a:r>
              <a:rPr lang="zh-CN" altLang="en-US"/>
              <a:t>不提交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0875" y="4180205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工作区：写代码的工作</a:t>
            </a:r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1985" y="4761865"/>
            <a:ext cx="534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版本库：暂存区和分支</a:t>
            </a:r>
            <a:r>
              <a:rPr lang="zh-CN" altLang="en-US"/>
              <a:t>记录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添加远程仓库，与</a:t>
            </a:r>
            <a:r>
              <a:rPr lang="en-US" altLang="zh-CN"/>
              <a:t>GitHub</a:t>
            </a:r>
            <a:r>
              <a:t>或者</a:t>
            </a:r>
            <a:r>
              <a:rPr lang="en-US" altLang="zh-CN"/>
              <a:t>Gitee(</a:t>
            </a:r>
            <a:r>
              <a:t>最好</a:t>
            </a:r>
            <a:r>
              <a:t>别用）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48005"/>
          </a:xfrm>
        </p:spPr>
        <p:txBody>
          <a:bodyPr/>
          <a:p>
            <a:r>
              <a:t>添加一个远程库，</a:t>
            </a:r>
            <a:r>
              <a:t>或者从远程库克隆，克隆出一个</a:t>
            </a:r>
            <a:r>
              <a:t>本地库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7710" y="1440180"/>
            <a:ext cx="7360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这里给大家举个例子，</a:t>
            </a:r>
            <a:r>
              <a:rPr lang="en-US" altLang="zh-CN"/>
              <a:t> </a:t>
            </a:r>
            <a:r>
              <a:rPr lang="zh-CN" altLang="en-US"/>
              <a:t>为了展示，我创建了一个</a:t>
            </a:r>
            <a:r>
              <a:rPr lang="en-US" altLang="zh-CN"/>
              <a:t>github</a:t>
            </a:r>
            <a:r>
              <a:rPr lang="zh-CN" altLang="en-US"/>
              <a:t>仓库，仓库地址为https://github.com/lizzy-0323/learnGitdemo。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3077" y="2271399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/>
              <a:t>Github</a:t>
            </a:r>
            <a:r>
              <a:t>的配置</a:t>
            </a:r>
            <a:r>
              <a:t>原理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4240" y="2773045"/>
            <a:ext cx="1070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为了同样可以进行这些操作，大家首先需要用</a:t>
            </a:r>
            <a:r>
              <a:rPr lang="en-US" altLang="zh-CN"/>
              <a:t>Git</a:t>
            </a:r>
            <a:r>
              <a:rPr lang="zh-CN" altLang="en-US"/>
              <a:t>来生成自己的公钥和私钥，然后把公钥放置在</a:t>
            </a:r>
            <a:r>
              <a:rPr lang="en-US" altLang="zh-CN"/>
              <a:t>Github</a:t>
            </a:r>
            <a:r>
              <a:rPr lang="zh-CN" altLang="en-US"/>
              <a:t>上存储，如图</a:t>
            </a:r>
            <a:r>
              <a:rPr lang="zh-CN" altLang="en-US"/>
              <a:t>所示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3570" y="3437255"/>
            <a:ext cx="4834255" cy="2978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33.xml><?xml version="1.0" encoding="utf-8"?>
<p:tagLst xmlns:p="http://schemas.openxmlformats.org/presentationml/2006/main">
  <p:tag name="KSO_WM_UNIT_PLACING_PICTURE_USER_VIEWPORT" val="{&quot;height&quot;:3996,&quot;width&quot;:5940}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2.xml><?xml version="1.0" encoding="utf-8"?>
<p:tagLst xmlns:p="http://schemas.openxmlformats.org/presentationml/2006/main">
  <p:tag name="KSO_WM_UNIT_PLACING_PICTURE_USER_VIEWPORT" val="{&quot;height&quot;:8486,&quot;width&quot;:10167}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51.xml><?xml version="1.0" encoding="utf-8"?>
<p:tagLst xmlns:p="http://schemas.openxmlformats.org/presentationml/2006/main">
  <p:tag name="COMMONDATA" val="eyJoZGlkIjoiMTgyY2Y5Y2UxZjkwY2NiYzg1MTM4ZmQzOTFhYWJhY2I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演示</Application>
  <PresentationFormat>宽屏</PresentationFormat>
  <Paragraphs>131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1_Office 主题​​</vt:lpstr>
      <vt:lpstr>Git的介绍</vt:lpstr>
      <vt:lpstr>什么是Git</vt:lpstr>
      <vt:lpstr>PowerPoint 演示文稿</vt:lpstr>
      <vt:lpstr>PowerPoint 演示文稿</vt:lpstr>
      <vt:lpstr>Git的诞生-linus-just for fun</vt:lpstr>
      <vt:lpstr>Git的简单使用-基本操作</vt:lpstr>
      <vt:lpstr>版本回退</vt:lpstr>
      <vt:lpstr>工作区、暂存区</vt:lpstr>
      <vt:lpstr>添加远程仓库，与GitHub或者Gitee(最好别用）</vt:lpstr>
      <vt:lpstr>我添加过的公钥</vt:lpstr>
      <vt:lpstr>Git的几个简单且强大的点-分支管理</vt:lpstr>
      <vt:lpstr>Git的几个简单且强大的点-分支管理</vt:lpstr>
      <vt:lpstr>Git的几个简单且强大的点-分支管理</vt:lpstr>
      <vt:lpstr>Git的几个简单且强大的点-多人协同</vt:lpstr>
      <vt:lpstr>Github的工作方式-一些碎碎念</vt:lpstr>
      <vt:lpstr>Github的仓库</vt:lpstr>
      <vt:lpstr>以上为全部内容！谢谢大家！！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lazy</dc:creator>
  <cp:lastModifiedBy>Liam</cp:lastModifiedBy>
  <cp:revision>7</cp:revision>
  <dcterms:created xsi:type="dcterms:W3CDTF">2022-05-23T06:15:00Z</dcterms:created>
  <dcterms:modified xsi:type="dcterms:W3CDTF">2022-05-30T05:48:12Z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48DE1DC3ABCC4AC8A5C5E86D92EC3A84</vt:lpwstr>
  </property>
  <property fmtid="{D5CDD505-2E9C-101B-9397-08002B2CF9AE}" pid="3" name="KSOProductBuildVer">
    <vt:lpwstr>2052-11.1.0.11744</vt:lpwstr>
  </property>
</Properties>
</file>