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8" r:id="rId1"/>
  </p:sldMasterIdLst>
  <p:notesMasterIdLst>
    <p:notesMasterId r:id="rId17"/>
  </p:notesMasterIdLst>
  <p:sldIdLst>
    <p:sldId id="264" r:id="rId2"/>
    <p:sldId id="279" r:id="rId3"/>
    <p:sldId id="265" r:id="rId4"/>
    <p:sldId id="266" r:id="rId5"/>
    <p:sldId id="267" r:id="rId6"/>
    <p:sldId id="275" r:id="rId7"/>
    <p:sldId id="268" r:id="rId8"/>
    <p:sldId id="269" r:id="rId9"/>
    <p:sldId id="270" r:id="rId10"/>
    <p:sldId id="272" r:id="rId11"/>
    <p:sldId id="280" r:id="rId12"/>
    <p:sldId id="276" r:id="rId13"/>
    <p:sldId id="277" r:id="rId14"/>
    <p:sldId id="278" r:id="rId15"/>
    <p:sldId id="28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6CA18-B224-4963-9763-1F1EF6A57354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4F24-1C94-4D41-BE3C-644E050C9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D6BBE-DCAF-42DB-B92E-2B143328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8BBD7-F077-3664-79E9-9DF1CA37F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8921C-2922-66A9-7E61-79B7719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5347-C671-4B30-B245-79ADBEF31819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775D5-465F-012E-1F00-30B9EE13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15278-A471-18A6-5BAD-20D62824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6B6D-C6F2-9FD0-AE13-21AE34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AA1A40-2D42-4BDA-6467-493F34E2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C6CCA-3CA0-FA17-AC66-9054A9D4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2256-2564-498D-8A4F-6CC11E3BFDB0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14647-CCC2-1CF6-B28A-DF5103A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8D85D-A61A-6D42-F331-0DBEA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4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BFB124-6ACD-A030-4CF1-96AF0A1C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FBA49-02CA-4290-0E7B-C4699EC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24FF5-CBD8-8087-9415-EEC7788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9081-3C1B-4D06-A797-099F071E7BE9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153AC-0012-5F3A-2735-31EDD01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607EC-AB20-F8B1-878C-E5A67B8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5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63795-0F11-448E-44D6-F714C522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98D47-A24F-991A-EB0D-5512AA2C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82DDC-01C7-E10D-D9FA-71045DF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218E-CAC6-417B-AF1C-F1FA2A7EA265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690ED-210C-4EE9-A85B-C495D92D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80FC3-8CF9-4A10-318B-F564005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91A96-D298-B9CD-B5BF-0CDE7BD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36EE3-2665-F1E7-EE85-6079F1E2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7CFC9-058B-D489-795D-DDBDEC6A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C4F2-8DC7-45FF-8A31-0CD36AEBE0A2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924D9-B423-0AA1-8297-17377BA0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01AF1-F99B-16F6-D177-171B5E26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DA8-2CC8-E6A9-E73C-1F21103B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3159D-30C8-335D-750C-8B26E4AA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7F354-FB08-BA7B-8EA4-4DDED3B6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7A2580-44B7-9536-0ECD-06E55B9F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68EA-8557-4B0A-8A8B-49049C455052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1C0B1-904A-207E-9BF3-AD5934E2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76B321-8840-488B-792A-78298148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F6505-C10D-A5BE-BD0E-3913CBA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7ACCE-D05E-EB0A-8987-9D36EB33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322072-859A-7BAA-E454-7A3614CD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1F3A6B-CAFC-4761-6878-22B02A45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77D43E-EC76-0C3A-2CA9-E645E2B2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2D8F4-B36E-4C89-90A3-8B338E92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70FA-2A50-4A45-AA22-4F45F5C0E04F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DBF459-8927-F954-AB0F-D8D4DFC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8B9624-910F-E08C-2044-30C95BC2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87D01-74A8-BC54-A20B-C5AE2D01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5CF14C-1875-340A-B6E4-2D95B9DA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2378-2342-4E2B-8DCA-95072DE3F6C6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C13E2-7D53-687E-18C8-786FFBE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3851F-D5F9-DAF0-201D-95BBBD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736C10-81D4-D0F5-C2E4-56973D0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2A7-BCFF-4493-BF70-A62FF7DBFC15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2FF100-5D68-7584-A7E5-1C85BA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8E0BCB-DF9B-E002-55DF-08C19EF7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67FDB-A165-2125-ED95-6F0F5721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C7670-1DBA-E884-4266-E5FC1876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F0C56D-7322-84DD-E834-C7E09DBA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9C793-1C62-82AD-04D9-020D178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49F5-7477-4F4C-B464-5CEFCC496CBB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F3AEB5-25F5-2B88-59A5-B235CD97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96C10-9E7C-B348-9E4C-A15DEA8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77A05-7AF8-D834-6732-DC4A4B0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3E5349-A6F4-9807-BE9D-A90394936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522562-A655-2DD5-5AA6-C8321B7B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5FAF4-1880-3251-ECF1-9C631CD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B83-A9FC-424F-8B72-6AD74FB1FA9A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C71061-E506-D22B-5E24-EC293C9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BE18B-B19A-188E-18C9-AD73579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3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596F99-C06D-762B-6BDF-690DC64D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87FF2-3F0A-4D5F-87E7-7E36E360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6EF7-F44C-01F1-5D4A-69065E4A0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52D7-D28F-4231-A9A4-AE45D988D9CF}" type="datetime1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A88AE2-9597-1397-9DD9-C7474F81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3786A-F4B5-0497-D82A-CC018DD9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1’b0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D5D28-241C-C911-BDA5-C93F2F18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9AB6EF-5B38-40A4-BE49-F5FC460A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4" y="2425959"/>
            <a:ext cx="11340165" cy="30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ODD_MEM,EVEN_MEM(DAC)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D59BC7-CEAC-5A22-6E32-E9D849F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圖中每一格數字代表一個記憶體位址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記憶體位址會儲存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D2DC6C-F22F-7A79-9FF5-657678E5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811"/>
            <a:ext cx="5197421" cy="38543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095E43-A5C2-B452-9BFA-B2698A51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226811"/>
            <a:ext cx="5197419" cy="38543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FA40E8-C638-0F42-32F8-10F81714910D}"/>
              </a:ext>
            </a:extLst>
          </p:cNvPr>
          <p:cNvSpPr txBox="1"/>
          <p:nvPr/>
        </p:nvSpPr>
        <p:spPr>
          <a:xfrm>
            <a:off x="1296140" y="592140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4997E5-57C8-9F40-83A0-24788FE71995}"/>
              </a:ext>
            </a:extLst>
          </p:cNvPr>
          <p:cNvSpPr txBox="1"/>
          <p:nvPr/>
        </p:nvSpPr>
        <p:spPr>
          <a:xfrm>
            <a:off x="6493561" y="6039083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47672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50F385-7658-5B4D-1F04-B7A148FE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144D63-A2D1-ECAA-561C-C61B3BDC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24" y="422952"/>
            <a:ext cx="8667493" cy="62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D0DD2-C035-2F8A-10BC-80B30A41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274FA8-1FB9-41F8-EB3C-816A03C8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7CC9A4-F461-91CF-599F-D5EC3962DAAB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2A45F6-12C3-A90F-E450-620373DF6A7A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048BBE-BDFE-EDB4-76AC-A0E41773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E178F4-94FC-51E0-1497-B4726724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B072B9-D86A-EDF1-F6BB-B2601721A42E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838103-8A7C-8B7E-546A-656D1F68D6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7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記憶體儲存方式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5C3724-0941-6D16-C09A-B7DF2789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2038F-ABC9-E232-D9AD-3DFAB3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3"/>
            <a:ext cx="10515600" cy="81104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F9F2A3-B170-0A69-A486-6547F12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7D4E4-C13D-CE90-5D61-E3AD64E70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78" y="1141905"/>
            <a:ext cx="6801644" cy="57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輸入訊號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912247-2E2C-BDD5-DCF9-13759678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1F38D34-C2FC-FEA3-5E34-AB8021B0E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64602"/>
              </p:ext>
            </p:extLst>
          </p:nvPr>
        </p:nvGraphicFramePr>
        <p:xfrm>
          <a:off x="3236924" y="89143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輸出訊號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4E35E0B-A2BE-292E-B16A-898833BE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9EE363C-98A0-0AF5-FEF2-F4355339E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1753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記憶體共用寫入完成指示訊號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9834155-90AD-46BC-4634-027102B1BED8}"/>
              </a:ext>
            </a:extLst>
          </p:cNvPr>
          <p:cNvSpPr/>
          <p:nvPr/>
        </p:nvSpPr>
        <p:spPr>
          <a:xfrm>
            <a:off x="2405849" y="2210540"/>
            <a:ext cx="8433786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6FCC33-8E8D-B745-6200-AAB05DEB5C93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AE0CAC2-18EC-EBC0-FEC6-82DF507834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2365" y="2395206"/>
            <a:ext cx="105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1A2C807-02CC-9052-B31E-B06FD7C30EA5}"/>
              </a:ext>
            </a:extLst>
          </p:cNvPr>
          <p:cNvSpPr/>
          <p:nvPr/>
        </p:nvSpPr>
        <p:spPr>
          <a:xfrm>
            <a:off x="2405849" y="3124941"/>
            <a:ext cx="851960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4E33B5-1BBE-61BC-F4CF-E1C3C2235E5F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51F34A4-60EE-0B87-006F-4FCCAB6ED9B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83359" y="3429000"/>
            <a:ext cx="922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9E64C3-8FD5-DE7C-62F6-6EB6476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74FFC9-4D0E-BEF6-A615-8D053E67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15537"/>
            <a:ext cx="7590178" cy="12269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FEFCFB-5CE0-8D9E-5AC2-F57235A7A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71" y="4735627"/>
            <a:ext cx="782641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1’b1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0363B-85BC-FDA0-30A3-F0C01BB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F57846-B994-EEEC-2348-B76B8515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4" y="2930118"/>
            <a:ext cx="1124801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1’b0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6F662-1C5E-D820-791C-FC77D540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DE2492-99CE-B0EA-E002-7E2AAD23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1" y="2809609"/>
            <a:ext cx="11374017" cy="26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1’b1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9345B-31C4-6A47-2772-8D140EAC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327E1-E8C5-DCD8-914A-CE3BC8D5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7" y="2438943"/>
            <a:ext cx="11246022" cy="30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809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Times New Roman</vt:lpstr>
      <vt:lpstr>Office 佈景主題</vt:lpstr>
      <vt:lpstr>序列傳輸介面處理電路(STI)及資料排列控制電路(DAC)</vt:lpstr>
      <vt:lpstr>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16</cp:revision>
  <dcterms:created xsi:type="dcterms:W3CDTF">2023-08-29T10:05:01Z</dcterms:created>
  <dcterms:modified xsi:type="dcterms:W3CDTF">2023-08-30T12:28:25Z</dcterms:modified>
</cp:coreProperties>
</file>