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1" r:id="rId1"/>
  </p:sldMasterIdLst>
  <p:notesMasterIdLst>
    <p:notesMasterId r:id="rId21"/>
  </p:notes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8" r:id="rId13"/>
    <p:sldId id="299" r:id="rId14"/>
    <p:sldId id="290" r:id="rId15"/>
    <p:sldId id="292" r:id="rId16"/>
    <p:sldId id="293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C89F-90A5-4978-9708-09FE162F7470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DB85-43EA-4722-8648-A864FAB30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4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113F-03C4-1B41-BF13-F89ED4A1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4064-32C0-EEC2-223E-A8BE2F5A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3D08-95BC-59F8-2F1F-A189EE9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1DEA-D53E-418F-9601-65CB2D44DBAC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8251B-439A-54A2-845F-914E6CC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AF85D-940C-97D4-3879-3B834B3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1599-D727-70F0-023F-422396C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21450-EDFC-96F7-F641-98ABAE35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36FC7-7F07-7A18-B5C1-C2888774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D84A-A488-4476-A2A3-402D9860F408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1DF29-9DD8-D92B-1314-C1FBDF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8C561-E019-3450-B556-A104E15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68AF7-2E4A-5179-95DD-77A15E98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D632C-477A-5C70-684A-197F726B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01D7F-9E55-122C-93C7-CE2771B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E99-3CE6-4C23-903B-6E2022407E85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C23C-B147-70A0-0111-F75FFC7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7453D-2E70-9F9B-A8E0-4DBD254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59A8E-959B-9581-9183-9EB08B3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5226-7109-9110-BAFF-C89982FA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20B47-D300-4033-CD49-A78A093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026-5322-401B-9A6B-0AF0707852BB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C4053-BA27-9A0A-B343-780FF52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1F45-78BF-9E8D-2342-0DA4181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FC6A-0D12-9745-C06D-C374A82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6B4A9-E53D-B31F-DC77-2F08BDC7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FBDC4C-4A74-CDD9-8400-C1C0636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6123-09B3-417D-A016-A384BDC18CE0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6A67-0C07-EF6B-7708-F90DC18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261C-387B-E7CE-C8C1-BDFA26A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9FB6-BA30-C734-833B-7E016B3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289FA-30B6-A4F4-C96D-CEFFE26A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70F39-A085-EFEE-CDBA-9D5E15B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EFBF0-C778-9143-C040-158B373A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F0-28FD-4BC0-8F1E-2A13C0395A59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95B02-D9A1-42C4-B6B6-810BA1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7D7D3-656E-AB9F-4FE9-274ED6A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9315-C6A2-DE11-9AE1-E19A457D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33D73-470F-7091-F60A-D691704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78284-BF30-73D9-8BFC-B4D58D2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D880A-3C83-9D0E-0306-161D7E2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BFB80-AC88-E91D-846A-10D7CCE4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DF728-C6E4-B4AD-1859-BDC766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AAD3-2B42-4A1F-9B92-DE8C0E11C7C4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EA00FE-0307-83C1-7E73-5CD7DCA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03BC3F-FD50-68C8-F1F5-0F943C6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0A7B9-7B51-E5AF-53AF-0CECEFC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F9668-DF98-C04C-5F68-6A20119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333-740F-47CB-8984-82F8FE7DD697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82B0B-DD11-07CA-CD9E-ACDFEC8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B38BD-8CA3-C361-1ED3-B91BA33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F5627-18FF-E724-988F-CBC3389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FFC-A097-42A1-BA02-4D31F0FD5672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67AD3-9848-1D0B-5B55-E3A19320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26B17-DC7D-D52C-2492-EA9C99D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E654-2B89-65ED-D351-CE355597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BAD67-8AD2-597E-5BFE-D4FA5D59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6AB52-7A12-84D2-FEAB-AE02294E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8E147-F87B-CC0E-5E5E-51FD991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1F83-32F0-405D-93A8-DE74FB22C1E8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8E105-5D84-1118-7BE1-00CC24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99E03-C81F-2CAD-F474-8470DB6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0DEA-7B7C-75E6-D9DF-317AE54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0F0B4-1602-58E4-5865-DB98167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B1E91-F014-275A-6E4D-F4619C4E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BBF16-F7F1-6D05-9950-CF86326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96-8073-476A-8873-E065663BBCF7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86E12-750C-63B9-4687-B9837FD0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8760F-6180-702F-8D3C-810B678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D9DDFC-77FF-E031-9D2A-8F3BD8D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614A0-31D7-59DA-A816-A2F72BFA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4F80D-4A2B-1CE8-441A-3F346D38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9A18-D70E-49E9-AAB8-63D7517E0DC7}" type="datetime1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9973B-1757-0D8B-196F-E6F453AA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BE7EC-F329-5301-57D3-D0F373AA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圖中每一格數字代表一個單位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單位會儲存序列輸出資料的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4D6B188-C68D-6CB5-C850-4BD1FF4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0137"/>
              </p:ext>
            </p:extLst>
          </p:nvPr>
        </p:nvGraphicFramePr>
        <p:xfrm>
          <a:off x="1479239" y="2933286"/>
          <a:ext cx="10258671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334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89142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so_valid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時表示有序列資料正在輸出到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會以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每正緣觸發一次就加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36488A-59A1-5CEB-216D-706FB75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記數器程式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6BFF4F-EA75-7018-DDC5-9BC32AF68ADC}"/>
              </a:ext>
            </a:extLst>
          </p:cNvPr>
          <p:cNvSpPr txBox="1"/>
          <p:nvPr/>
        </p:nvSpPr>
        <p:spPr>
          <a:xfrm>
            <a:off x="1479240" y="3868524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address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BC7C63-656B-2D07-204A-A76F1045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2201496"/>
            <a:ext cx="7859399" cy="13804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545735-D9F7-C6F5-8A77-44928E6F4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4618943"/>
            <a:ext cx="5806665" cy="13553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3EBFD5-0329-2F44-E9F3-149B49F8275F}"/>
              </a:ext>
            </a:extLst>
          </p:cNvPr>
          <p:cNvSpPr/>
          <p:nvPr/>
        </p:nvSpPr>
        <p:spPr>
          <a:xfrm>
            <a:off x="2827176" y="2612571"/>
            <a:ext cx="3442995" cy="550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D2F-2C84-AD83-DA33-D6C97FD559DD}"/>
              </a:ext>
            </a:extLst>
          </p:cNvPr>
          <p:cNvSpPr/>
          <p:nvPr/>
        </p:nvSpPr>
        <p:spPr>
          <a:xfrm>
            <a:off x="2755641" y="5038531"/>
            <a:ext cx="5567265" cy="662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5819A4-46EB-B405-649F-EC6FC5B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9C7FFE-1795-AD56-8D91-EEFFA0F8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298"/>
            <a:ext cx="10515600" cy="49568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AD3119-D1C2-1F06-0D79-D95B7196F0C6}"/>
              </a:ext>
            </a:extLst>
          </p:cNvPr>
          <p:cNvSpPr/>
          <p:nvPr/>
        </p:nvSpPr>
        <p:spPr>
          <a:xfrm>
            <a:off x="1053951" y="2555449"/>
            <a:ext cx="6690457" cy="1883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8F8BB6-72FF-6D08-35F5-EDD8C76A16DE}"/>
              </a:ext>
            </a:extLst>
          </p:cNvPr>
          <p:cNvSpPr/>
          <p:nvPr/>
        </p:nvSpPr>
        <p:spPr>
          <a:xfrm>
            <a:off x="1053950" y="3979506"/>
            <a:ext cx="9797551" cy="2146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B2EA4A-4403-D479-808D-0457518D18D5}"/>
              </a:ext>
            </a:extLst>
          </p:cNvPr>
          <p:cNvSpPr/>
          <p:nvPr/>
        </p:nvSpPr>
        <p:spPr>
          <a:xfrm>
            <a:off x="1053951" y="2770053"/>
            <a:ext cx="3835292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8383E5-AC6E-191E-9863-9F859238B27F}"/>
              </a:ext>
            </a:extLst>
          </p:cNvPr>
          <p:cNvSpPr/>
          <p:nvPr/>
        </p:nvSpPr>
        <p:spPr>
          <a:xfrm>
            <a:off x="1150368" y="4220338"/>
            <a:ext cx="3738874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3FEDA2-E776-E75B-D4E0-B9DE33FFECDB}"/>
              </a:ext>
            </a:extLst>
          </p:cNvPr>
          <p:cNvCxnSpPr>
            <a:cxnSpLocks/>
            <a:stCxn id="14" idx="0"/>
            <a:endCxn id="29" idx="1"/>
          </p:cNvCxnSpPr>
          <p:nvPr/>
        </p:nvCxnSpPr>
        <p:spPr>
          <a:xfrm flipV="1">
            <a:off x="4399180" y="1594186"/>
            <a:ext cx="2528800" cy="96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B118490-A0B4-325D-D9D4-70CA158F1900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flipV="1">
            <a:off x="5952726" y="1917351"/>
            <a:ext cx="1893542" cy="206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AAD595C-6881-FD70-9F7A-FC654108FA99}"/>
              </a:ext>
            </a:extLst>
          </p:cNvPr>
          <p:cNvSpPr txBox="1"/>
          <p:nvPr/>
        </p:nvSpPr>
        <p:spPr>
          <a:xfrm>
            <a:off x="6927980" y="1271020"/>
            <a:ext cx="18365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判斷目前是奇數列還是偶數列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4FA8D1-9998-10FE-5A38-BA4ED3EE085A}"/>
              </a:ext>
            </a:extLst>
          </p:cNvPr>
          <p:cNvSpPr txBox="1"/>
          <p:nvPr/>
        </p:nvSpPr>
        <p:spPr>
          <a:xfrm>
            <a:off x="6724261" y="5228510"/>
            <a:ext cx="204029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判斷目前是奇數單位還是偶數單位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3DD0F5D-DB77-5944-800B-74A78C319F6E}"/>
              </a:ext>
            </a:extLst>
          </p:cNvPr>
          <p:cNvCxnSpPr>
            <a:cxnSpLocks/>
            <a:stCxn id="16" idx="3"/>
            <a:endCxn id="35" idx="0"/>
          </p:cNvCxnSpPr>
          <p:nvPr/>
        </p:nvCxnSpPr>
        <p:spPr>
          <a:xfrm>
            <a:off x="4889243" y="2952000"/>
            <a:ext cx="2855165" cy="22765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C40DE1F-9CCA-9026-BD94-CBEAA2F59F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155375" y="4584232"/>
            <a:ext cx="4568886" cy="967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B64F7-D21F-F0DB-3650-62AC66E6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1790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E500A4-D943-E961-C83A-279937B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C0D18-D273-4FA9-8425-D717291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6CE1A-F96F-E957-0BCC-EB3E769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12E56-7DEC-E523-E748-72AF0F8D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453B-7DDE-11EC-E322-A72C9D02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C0161-88B5-7E53-ACE8-51A709C5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系統方塊圖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05EB6-D75E-5EB9-FBD2-B1F4DCE6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系統方塊圖</a:t>
            </a:r>
            <a:endParaRPr lang="zh-TW" altLang="en-US" sz="32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4AD4C-03B4-5302-C701-E9A96BC2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A10257-74DD-6AFD-ABA9-4AB707F15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8" y="815463"/>
            <a:ext cx="9045724" cy="59060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9EC1C5-F3F8-0BFF-23E5-8F4A8ED9143F}"/>
              </a:ext>
            </a:extLst>
          </p:cNvPr>
          <p:cNvSpPr/>
          <p:nvPr/>
        </p:nvSpPr>
        <p:spPr>
          <a:xfrm>
            <a:off x="3032448" y="3116424"/>
            <a:ext cx="1343609" cy="11103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584587-36B1-956A-BE50-D7637D918ED3}"/>
              </a:ext>
            </a:extLst>
          </p:cNvPr>
          <p:cNvSpPr txBox="1"/>
          <p:nvPr/>
        </p:nvSpPr>
        <p:spPr>
          <a:xfrm>
            <a:off x="233266" y="3105995"/>
            <a:ext cx="14649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序列輸出控制訊號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601A83-0CEB-122B-274A-67D16E0851EB}"/>
              </a:ext>
            </a:extLst>
          </p:cNvPr>
          <p:cNvCxnSpPr>
            <a:cxnSpLocks/>
          </p:cNvCxnSpPr>
          <p:nvPr/>
        </p:nvCxnSpPr>
        <p:spPr>
          <a:xfrm flipV="1">
            <a:off x="1710646" y="3429000"/>
            <a:ext cx="1321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C7F4B4E-B461-0EB4-4551-19121ECBB458}"/>
              </a:ext>
            </a:extLst>
          </p:cNvPr>
          <p:cNvSpPr/>
          <p:nvPr/>
        </p:nvSpPr>
        <p:spPr>
          <a:xfrm>
            <a:off x="2164702" y="3536302"/>
            <a:ext cx="7903029" cy="26032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98030-60B7-3C3F-F14A-0B07AB533C6F}"/>
              </a:ext>
            </a:extLst>
          </p:cNvPr>
          <p:cNvSpPr txBox="1"/>
          <p:nvPr/>
        </p:nvSpPr>
        <p:spPr>
          <a:xfrm>
            <a:off x="71629" y="3564942"/>
            <a:ext cx="1533141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序列資料輸出控制訊號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4F94DB-FFD4-C7F1-0B44-D0BFAFC47D8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04770" y="3888107"/>
            <a:ext cx="519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26F884-7C10-F52B-8449-12307059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D65EBD4-0E37-AF54-E7ED-E0C59878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678106-C227-658A-B6E4-7C888D0F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AADAAB0-C193-E69A-0821-82D2A20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3C2CFC7-3718-7D2F-4BB8-6B95E78B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F9B16-9642-CC82-BC0F-FB9D26E1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1373</Words>
  <Application>Microsoft Office PowerPoint</Application>
  <PresentationFormat>寬螢幕</PresentationFormat>
  <Paragraphs>166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系統方塊圖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33</cp:revision>
  <dcterms:created xsi:type="dcterms:W3CDTF">2023-08-29T10:05:01Z</dcterms:created>
  <dcterms:modified xsi:type="dcterms:W3CDTF">2023-10-05T10:38:13Z</dcterms:modified>
</cp:coreProperties>
</file>