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4" r:id="rId2"/>
    <p:sldId id="279" r:id="rId3"/>
    <p:sldId id="265" r:id="rId4"/>
    <p:sldId id="266" r:id="rId5"/>
    <p:sldId id="267" r:id="rId6"/>
    <p:sldId id="275" r:id="rId7"/>
    <p:sldId id="268" r:id="rId8"/>
    <p:sldId id="269" r:id="rId9"/>
    <p:sldId id="270" r:id="rId10"/>
    <p:sldId id="272" r:id="rId11"/>
    <p:sldId id="280" r:id="rId12"/>
    <p:sldId id="276" r:id="rId13"/>
    <p:sldId id="277" r:id="rId14"/>
    <p:sldId id="278" r:id="rId15"/>
    <p:sldId id="28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D6BBE-DCAF-42DB-B92E-2B143328E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28BBD7-F077-3664-79E9-9DF1CA37F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B8921C-2922-66A9-7E61-79B77196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775D5-465F-012E-1F00-30B9EE13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15278-A471-18A6-5BAD-20D62824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56B6D-C6F2-9FD0-AE13-21AE34E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AA1A40-2D42-4BDA-6467-493F34E21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C6CCA-3CA0-FA17-AC66-9054A9D4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14647-CCC2-1CF6-B28A-DF5103A0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08D85D-A61A-6D42-F331-0DBEA5CE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4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BFB124-6ACD-A030-4CF1-96AF0A1CD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5FBA49-02CA-4290-0E7B-C4699EC2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024FF5-CBD8-8087-9415-EEC7788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8153AC-0012-5F3A-2735-31EDD019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E607EC-AB20-F8B1-878C-E5A67B82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5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63795-0F11-448E-44D6-F714C522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698D47-A24F-991A-EB0D-5512AA2C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D82DDC-01C7-E10D-D9FA-71045DF0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690ED-210C-4EE9-A85B-C495D92D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80FC3-8CF9-4A10-318B-F564005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9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91A96-D298-B9CD-B5BF-0CDE7BDA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36EE3-2665-F1E7-EE85-6079F1E2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77CFC9-058B-D489-795D-DDBDEC6A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A924D9-B423-0AA1-8297-17377BA0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E01AF1-F99B-16F6-D177-171B5E26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3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DA8-2CC8-E6A9-E73C-1F21103B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03159D-30C8-335D-750C-8B26E4AA1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57F354-FB08-BA7B-8EA4-4DDED3B6F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7A2580-44B7-9536-0ECD-06E55B9F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1C0B1-904A-207E-9BF3-AD5934E2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76B321-8840-488B-792A-78298148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6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F6505-C10D-A5BE-BD0E-3913CBA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17ACCE-D05E-EB0A-8987-9D36EB33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322072-859A-7BAA-E454-7A3614CD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1F3A6B-CAFC-4761-6878-22B02A452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77D43E-EC76-0C3A-2CA9-E645E2B29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72D8F4-B36E-4C89-90A3-8B338E92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DBF459-8927-F954-AB0F-D8D4DFC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8B9624-910F-E08C-2044-30C95BC2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4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87D01-74A8-BC54-A20B-C5AE2D01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5CF14C-1875-340A-B6E4-2D95B9DA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4C13E2-7D53-687E-18C8-786FFBEC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43851F-D5F9-DAF0-201D-95BBBDD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5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736C10-81D4-D0F5-C2E4-56973D0C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2FF100-5D68-7584-A7E5-1C85BA60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8E0BCB-DF9B-E002-55DF-08C19EF7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81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67FDB-A165-2125-ED95-6F0F5721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3C7670-1DBA-E884-4266-E5FC1876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F0C56D-7322-84DD-E834-C7E09DBAD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79C793-1C62-82AD-04D9-020D178E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F3AEB5-25F5-2B88-59A5-B235CD97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96C10-9E7C-B348-9E4C-A15DEA81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77A05-7AF8-D834-6732-DC4A4B06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3E5349-A6F4-9807-BE9D-A90394936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522562-A655-2DD5-5AA6-C8321B7B1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E5FAF4-1880-3251-ECF1-9C631CD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C71061-E506-D22B-5E24-EC293C91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FBE18B-B19A-188E-18C9-AD73579C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3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596F99-C06D-762B-6BDF-690DC64D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187FF2-3F0A-4D5F-87E7-7E36E360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D6EF7-F44C-01F1-5D4A-69065E4A0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279E-6BF3-4279-B7EE-764C02BA97D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A88AE2-9597-1397-9DD9-C7474F81E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D3786A-F4B5-0497-D82A-CC018DD9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8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B2769-5B36-5A4B-232D-2D3DDAD1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1" y="1600200"/>
            <a:ext cx="9919317" cy="997582"/>
          </a:xfrm>
        </p:spPr>
        <p:txBody>
          <a:bodyPr>
            <a:normAutofit fontScale="90000"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序列傳輸介面處理電路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(STI)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及資料排列控制電路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(DAC)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9C365C-2F58-9CC5-2DC1-43EDA3C20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陳春僥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陳琪揚</a:t>
            </a:r>
          </a:p>
        </p:txBody>
      </p:sp>
    </p:spTree>
    <p:extLst>
      <p:ext uri="{BB962C8B-B14F-4D97-AF65-F5344CB8AC3E}">
        <p14:creationId xmlns:p14="http://schemas.microsoft.com/office/powerpoint/2010/main" val="32215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1’b0 (STI)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的低位元組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D9AB6EF-5B38-40A4-BE49-F5FC460AB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4" y="2425959"/>
            <a:ext cx="11340165" cy="30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ODD_MEM,EVEN_MEM(DAC)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圖中每一格數字代表一個記憶體位址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，而每一個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記憶體位址會儲存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 儲存的資料透過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輸入進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D2DC6C-F22F-7A79-9FF5-657678E5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6811"/>
            <a:ext cx="5197421" cy="38543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9095E43-A5C2-B452-9BFA-B2698A51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1" y="2226811"/>
            <a:ext cx="5197419" cy="385439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6FA40E8-C638-0F42-32F8-10F81714910D}"/>
              </a:ext>
            </a:extLst>
          </p:cNvPr>
          <p:cNvSpPr txBox="1"/>
          <p:nvPr/>
        </p:nvSpPr>
        <p:spPr>
          <a:xfrm>
            <a:off x="1296140" y="5921406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4997E5-57C8-9F40-83A0-24788FE71995}"/>
              </a:ext>
            </a:extLst>
          </p:cNvPr>
          <p:cNvSpPr txBox="1"/>
          <p:nvPr/>
        </p:nvSpPr>
        <p:spPr>
          <a:xfrm>
            <a:off x="6493561" y="6039083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</p:spTree>
    <p:extLst>
      <p:ext uri="{BB962C8B-B14F-4D97-AF65-F5344CB8AC3E}">
        <p14:creationId xmlns:p14="http://schemas.microsoft.com/office/powerpoint/2010/main" val="147672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144D63-A2D1-ECAA-561C-C61B3BDCE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24" y="422952"/>
            <a:ext cx="8667493" cy="62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3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reset,load,so_valid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274FA8-1FB9-41F8-EB3C-816A03C8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3062796"/>
            <a:ext cx="11887200" cy="16867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7CC9A4-F461-91CF-599F-D5EC3962DAAB}"/>
              </a:ext>
            </a:extLst>
          </p:cNvPr>
          <p:cNvSpPr/>
          <p:nvPr/>
        </p:nvSpPr>
        <p:spPr>
          <a:xfrm>
            <a:off x="106532" y="3613212"/>
            <a:ext cx="11978936" cy="93215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12A45F6-12C3-A90F-E450-620373DF6A7A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結束後偵測到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load=1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正緣觸發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開始做資料轉換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並在結束資料轉換後將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並在完成序列輸出後將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4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E178F4-94FC-51E0-1497-B4726724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" y="3083627"/>
            <a:ext cx="11869445" cy="18048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B072B9-D86A-EDF1-F6BB-B2601721A42E}"/>
              </a:ext>
            </a:extLst>
          </p:cNvPr>
          <p:cNvSpPr/>
          <p:nvPr/>
        </p:nvSpPr>
        <p:spPr>
          <a:xfrm>
            <a:off x="0" y="3320248"/>
            <a:ext cx="12030722" cy="470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838103-8A7C-8B7E-546A-656D1F68D6F0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當偵測到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時表示不會再輸入並列資料，但是偵測到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前還有資料傳入，所以在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會再有一次設成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7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BCC32-1497-9EAE-8CDC-40E93F7B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B28D4-0F78-434F-2BAC-C5057F0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DEAE4-879F-E965-C98B-02D8F5C1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輸入訊號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輸出訊號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記憶體儲存方式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64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2038F-ABC9-E232-D9AD-3DFAB398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3"/>
            <a:ext cx="10515600" cy="81104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D7D4E4-C13D-CE90-5D61-E3AD64E70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78" y="1141905"/>
            <a:ext cx="6801644" cy="57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輸入訊號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51F38D34-C2FC-FEA3-5E34-AB8021B0E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64602"/>
              </p:ext>
            </p:extLst>
          </p:nvPr>
        </p:nvGraphicFramePr>
        <p:xfrm>
          <a:off x="3236924" y="891437"/>
          <a:ext cx="7576078" cy="5706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993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315683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073402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4946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系統時脈信號。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高位準非同步之系統重置信號。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83750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讀取控制信號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信號寬度為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個時脈週期，當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且經時脈訊號正緣觸發時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表示並列資料輸入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位元並列資料輸入埠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pi_msb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序列輸出順序控制訊號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134001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pi_length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序列資料輸出長度控制訊號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pi_fill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序列資料輸出高位元設定訊號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pi_low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序列資料輸出低位元設定訊號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1933"/>
                  </a:ext>
                </a:extLst>
              </a:tr>
              <a:tr h="586256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pi_end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並列資料輸入結束旗標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，當此訊號為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端不會再向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STI_DAC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輸入任何資料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2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1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輸出訊號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59EE363C-98A0-0AF5-FEF2-F4355339E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1040"/>
              </p:ext>
            </p:extLst>
          </p:nvPr>
        </p:nvGraphicFramePr>
        <p:xfrm>
          <a:off x="2655904" y="1644190"/>
          <a:ext cx="8105310" cy="4155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601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396129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57772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序列資料輸出埠。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so_valid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序列資料輸出致能訊號。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415887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oem_finish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記憶體共用寫入完成只是訊號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，當全部的記憶體完成資料寫入時設為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oem_addr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位元位址埠。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87315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oem_dataout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位元資料埠。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9834155-90AD-46BC-4634-027102B1BED8}"/>
              </a:ext>
            </a:extLst>
          </p:cNvPr>
          <p:cNvSpPr/>
          <p:nvPr/>
        </p:nvSpPr>
        <p:spPr>
          <a:xfrm>
            <a:off x="2405849" y="2210540"/>
            <a:ext cx="8433786" cy="8731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6FCC33-8E8D-B745-6200-AAB05DEB5C93}"/>
              </a:ext>
            </a:extLst>
          </p:cNvPr>
          <p:cNvSpPr txBox="1"/>
          <p:nvPr/>
        </p:nvSpPr>
        <p:spPr>
          <a:xfrm>
            <a:off x="337351" y="2210540"/>
            <a:ext cx="10150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AE0CAC2-18EC-EBC0-FEC6-82DF507834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352365" y="2395206"/>
            <a:ext cx="1053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1A2C807-02CC-9052-B31E-B06FD7C30EA5}"/>
              </a:ext>
            </a:extLst>
          </p:cNvPr>
          <p:cNvSpPr/>
          <p:nvPr/>
        </p:nvSpPr>
        <p:spPr>
          <a:xfrm>
            <a:off x="2405849" y="3124941"/>
            <a:ext cx="8519603" cy="274753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4E33B5-1BBE-61BC-F4CF-E1C3C2235E5F}"/>
              </a:ext>
            </a:extLst>
          </p:cNvPr>
          <p:cNvSpPr txBox="1"/>
          <p:nvPr/>
        </p:nvSpPr>
        <p:spPr>
          <a:xfrm>
            <a:off x="330692" y="3244334"/>
            <a:ext cx="11526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51F34A4-60EE-0B87-006F-4FCCAB6ED9B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483359" y="3429000"/>
            <a:ext cx="922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(STI)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74FFC9-4D0E-BEF6-A615-8D053E67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2815537"/>
            <a:ext cx="7590178" cy="12269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FEFCFB-5CE0-8D9E-5AC2-F57235A7A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71" y="4735627"/>
            <a:ext cx="7826418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9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1’b1 (STI)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，若是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F57846-B994-EEEC-2348-B76B85150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4" y="2930118"/>
            <a:ext cx="11248012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5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1’b0 (STI)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，若是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6DE2492-99CE-B0EA-E002-7E2AAD23E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1" y="2809609"/>
            <a:ext cx="11374017" cy="26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4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835CD-DB32-0098-AA29-D56FCC41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2"/>
            <a:ext cx="10515600" cy="873187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1’b1 (STI)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40B6B8-AA9B-6BE2-98AD-02F352791FF0}"/>
              </a:ext>
            </a:extLst>
          </p:cNvPr>
          <p:cNvSpPr txBox="1"/>
          <p:nvPr/>
        </p:nvSpPr>
        <p:spPr>
          <a:xfrm>
            <a:off x="838200" y="1404692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的高位元組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5327E1-E8C5-DCD8-914A-CE3BC8D55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7" y="2438943"/>
            <a:ext cx="11246022" cy="307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5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796</Words>
  <Application>Microsoft Office PowerPoint</Application>
  <PresentationFormat>寬螢幕</PresentationFormat>
  <Paragraphs>95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Calibri</vt:lpstr>
      <vt:lpstr>Calibri Light</vt:lpstr>
      <vt:lpstr>Times New Roman</vt:lpstr>
      <vt:lpstr>Office 佈景主題</vt:lpstr>
      <vt:lpstr>序列傳輸介面處理電路(STI)及資料排列控制電路(DAC)</vt:lpstr>
      <vt:lpstr>Contents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陳琪揚</dc:creator>
  <cp:lastModifiedBy>琪揚 陳</cp:lastModifiedBy>
  <cp:revision>13</cp:revision>
  <dcterms:created xsi:type="dcterms:W3CDTF">2023-08-29T10:05:01Z</dcterms:created>
  <dcterms:modified xsi:type="dcterms:W3CDTF">2023-08-30T08:23:18Z</dcterms:modified>
</cp:coreProperties>
</file>