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0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113F-03C4-1B41-BF13-F89ED4A1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4064-32C0-EEC2-223E-A8BE2F5A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3D08-95BC-59F8-2F1F-A189EE9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8251B-439A-54A2-845F-914E6CC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AF85D-940C-97D4-3879-3B834B3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1599-D727-70F0-023F-422396C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21450-EDFC-96F7-F641-98ABAE35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36FC7-7F07-7A18-B5C1-C2888774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1DF29-9DD8-D92B-1314-C1FBDF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8C561-E019-3450-B556-A104E15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68AF7-2E4A-5179-95DD-77A15E98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D632C-477A-5C70-684A-197F726B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01D7F-9E55-122C-93C7-CE2771B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C23C-B147-70A0-0111-F75FFC7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7453D-2E70-9F9B-A8E0-4DBD254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59A8E-959B-9581-9183-9EB08B3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5226-7109-9110-BAFF-C89982FA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20B47-D300-4033-CD49-A78A093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C4053-BA27-9A0A-B343-780FF52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1F45-78BF-9E8D-2342-0DA4181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FC6A-0D12-9745-C06D-C374A82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6B4A9-E53D-B31F-DC77-2F08BDC7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FBDC4C-4A74-CDD9-8400-C1C0636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6A67-0C07-EF6B-7708-F90DC18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261C-387B-E7CE-C8C1-BDFA26A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9FB6-BA30-C734-833B-7E016B3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289FA-30B6-A4F4-C96D-CEFFE26A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70F39-A085-EFEE-CDBA-9D5E15B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EFBF0-C778-9143-C040-158B373A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95B02-D9A1-42C4-B6B6-810BA1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7D7D3-656E-AB9F-4FE9-274ED6A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9315-C6A2-DE11-9AE1-E19A457D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33D73-470F-7091-F60A-D691704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78284-BF30-73D9-8BFC-B4D58D2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D880A-3C83-9D0E-0306-161D7E2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BFB80-AC88-E91D-846A-10D7CCE4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DF728-C6E4-B4AD-1859-BDC766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EA00FE-0307-83C1-7E73-5CD7DCA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03BC3F-FD50-68C8-F1F5-0F943C6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0A7B9-7B51-E5AF-53AF-0CECEFC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F9668-DF98-C04C-5F68-6A20119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82B0B-DD11-07CA-CD9E-ACDFEC8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B38BD-8CA3-C361-1ED3-B91BA33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F5627-18FF-E724-988F-CBC3389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67AD3-9848-1D0B-5B55-E3A19320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26B17-DC7D-D52C-2492-EA9C99D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E654-2B89-65ED-D351-CE355597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BAD67-8AD2-597E-5BFE-D4FA5D59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6AB52-7A12-84D2-FEAB-AE02294E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8E147-F87B-CC0E-5E5E-51FD991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8E105-5D84-1118-7BE1-00CC24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99E03-C81F-2CAD-F474-8470DB6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0DEA-7B7C-75E6-D9DF-317AE54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0F0B4-1602-58E4-5865-DB98167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B1E91-F014-275A-6E4D-F4619C4E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BBF16-F7F1-6D05-9950-CF86326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86E12-750C-63B9-4687-B9837FD0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8760F-6180-702F-8D3C-810B678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D9DDFC-77FF-E031-9D2A-8F3BD8D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614A0-31D7-59DA-A816-A2F72BFA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4F80D-4A2B-1CE8-441A-3F346D38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9973B-1757-0D8B-196F-E6F453AA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BE7EC-F329-5301-57D3-D0F373AA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圖中每一格數字代表一個記憶體位址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記憶體位址會儲存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0137"/>
              </p:ext>
            </p:extLst>
          </p:nvPr>
        </p:nvGraphicFramePr>
        <p:xfrm>
          <a:off x="1479239" y="2933286"/>
          <a:ext cx="10258671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334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89142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so_valid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時表示有序列資料正在輸出到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會以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每正緣觸發一次就加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1790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sz="3200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95A075-B7CC-FA97-13DB-ABB2D05F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126192"/>
            <a:ext cx="6737683" cy="49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1299</Words>
  <Application>Microsoft Office PowerPoint</Application>
  <PresentationFormat>寬螢幕</PresentationFormat>
  <Paragraphs>138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系統架構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24</cp:revision>
  <dcterms:created xsi:type="dcterms:W3CDTF">2023-08-29T10:05:01Z</dcterms:created>
  <dcterms:modified xsi:type="dcterms:W3CDTF">2023-09-12T14:57:16Z</dcterms:modified>
</cp:coreProperties>
</file>