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72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72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3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4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D8B13A-3C84-4863-B172-F20ABFA4CD70}" type="datetimeFigureOut">
              <a:rPr lang="zh-TW" altLang="en-US" smtClean="0"/>
              <a:t>2024/1/12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FED568-11B9-47D5-9F3A-D51FDBECBF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7993A-01A4-AAB7-9C74-C333B08B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9481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通信技術實現跑馬燈控制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9FFD0-B211-72C5-18C6-3A82C9B74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769568"/>
            <a:ext cx="10058400" cy="2034325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陳琪揚、盧奕睿、陳柏諺、張鶴嚴</a:t>
            </a:r>
          </a:p>
        </p:txBody>
      </p:sp>
    </p:spTree>
    <p:extLst>
      <p:ext uri="{BB962C8B-B14F-4D97-AF65-F5344CB8AC3E}">
        <p14:creationId xmlns:p14="http://schemas.microsoft.com/office/powerpoint/2010/main" val="171295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80254-93E3-8448-D9C0-26B7ECE2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F3941-1AD7-A3C3-AF28-D452A759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RTL </a:t>
            </a:r>
            <a:r>
              <a:rPr lang="en-US" altLang="zh-TW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simulatin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079F6-94DC-1B3D-1DF9-ECFF7C1C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9318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90D42F-3DD1-ED26-D013-18BCA8959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53931"/>
            <a:ext cx="7240555" cy="6804069"/>
          </a:xfrm>
        </p:spPr>
      </p:pic>
    </p:spTree>
    <p:extLst>
      <p:ext uri="{BB962C8B-B14F-4D97-AF65-F5344CB8AC3E}">
        <p14:creationId xmlns:p14="http://schemas.microsoft.com/office/powerpoint/2010/main" val="5990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3623E-DA78-78B3-E6F4-B648D5FA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FSM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B325A-1885-DD1B-086B-E2C5A00D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88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5F97D-84BE-54C5-9277-86A9E418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FSM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83553-51CE-E13E-74AB-E318F693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8BFFF-5A90-9FFE-BD8B-096FC07B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altLang="zh-TW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波型模擬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2BA69-3C1B-C157-02CD-C2C813BB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1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30634-88BC-287C-7667-FA172719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3B41B-79C8-9FB8-A2AE-E96D8854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529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41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Calibri</vt:lpstr>
      <vt:lpstr>Calibri Light</vt:lpstr>
      <vt:lpstr>Times New Roman</vt:lpstr>
      <vt:lpstr>回顧</vt:lpstr>
      <vt:lpstr>UART通信技術實現跑馬燈控制</vt:lpstr>
      <vt:lpstr>OUTLINE</vt:lpstr>
      <vt:lpstr>架構圖</vt:lpstr>
      <vt:lpstr>Receive FSM</vt:lpstr>
      <vt:lpstr>TX FSM</vt:lpstr>
      <vt:lpstr>FIFO 波型模擬</vt:lpstr>
      <vt:lpstr>TX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2</cp:revision>
  <dcterms:created xsi:type="dcterms:W3CDTF">2024-01-11T17:14:01Z</dcterms:created>
  <dcterms:modified xsi:type="dcterms:W3CDTF">2024-01-11T17:31:58Z</dcterms:modified>
</cp:coreProperties>
</file>