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64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96" r:id="rId10"/>
    <p:sldId id="291" r:id="rId11"/>
    <p:sldId id="289" r:id="rId12"/>
    <p:sldId id="290" r:id="rId13"/>
    <p:sldId id="292" r:id="rId14"/>
    <p:sldId id="293" r:id="rId15"/>
    <p:sldId id="294" r:id="rId16"/>
    <p:sldId id="295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113F-03C4-1B41-BF13-F89ED4A1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3D4064-32C0-EEC2-223E-A8BE2F5A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213D08-95BC-59F8-2F1F-A189EE90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8251B-439A-54A2-845F-914E6CC8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AF85D-940C-97D4-3879-3B834B37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90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F1599-D727-70F0-023F-422396C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121450-EDFC-96F7-F641-98ABAE35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E36FC7-7F07-7A18-B5C1-C2888774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01DF29-9DD8-D92B-1314-C1FBDF3B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18C561-E019-3450-B556-A104E15D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68AF7-2E4A-5179-95DD-77A15E98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D632C-477A-5C70-684A-197F726B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01D7F-9E55-122C-93C7-CE2771B6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9C23C-B147-70A0-0111-F75FFC78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7453D-2E70-9F9B-A8E0-4DBD254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59A8E-959B-9581-9183-9EB08B3D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A5226-7109-9110-BAFF-C89982FA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20B47-D300-4033-CD49-A78A093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C4053-BA27-9A0A-B343-780FF52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11F45-78BF-9E8D-2342-0DA41812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4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DFC6A-0D12-9745-C06D-C374A825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6B4A9-E53D-B31F-DC77-2F08BDC7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FBDC4C-4A74-CDD9-8400-C1C06361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16A67-0C07-EF6B-7708-F90DC188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E261C-387B-E7CE-C8C1-BDFA26A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2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79FB6-BA30-C734-833B-7E016B3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289FA-30B6-A4F4-C96D-CEFFE26AA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670F39-A085-EFEE-CDBA-9D5E15B5D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EEFBF0-C778-9143-C040-158B373A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95B02-D9A1-42C4-B6B6-810BA14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7D7D3-656E-AB9F-4FE9-274ED6AD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29315-C6A2-DE11-9AE1-E19A457D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833D73-470F-7091-F60A-D691704C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078284-BF30-73D9-8BFC-B4D58D29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6D880A-3C83-9D0E-0306-161D7E2B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8BFB80-AC88-E91D-846A-10D7CCE4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FDF728-C6E4-B4AD-1859-BDC7666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EA00FE-0307-83C1-7E73-5CD7DCA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03BC3F-FD50-68C8-F1F5-0F943C6B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7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0A7B9-7B51-E5AF-53AF-0CECEFC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9F9668-DF98-C04C-5F68-6A201190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882B0B-DD11-07CA-CD9E-ACDFEC88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BB38BD-8CA3-C361-1ED3-B91BA33E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F5627-18FF-E724-988F-CBC33898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C67AD3-9848-1D0B-5B55-E3A19320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26B17-DC7D-D52C-2492-EA9C99D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1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2E654-2B89-65ED-D351-CE355597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BAD67-8AD2-597E-5BFE-D4FA5D59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6AB52-7A12-84D2-FEAB-AE02294E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8E147-F87B-CC0E-5E5E-51FD991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8E105-5D84-1118-7BE1-00CC244A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99E03-C81F-2CAD-F474-8470DB6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C0DEA-7B7C-75E6-D9DF-317AE543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00F0B4-1602-58E4-5865-DB98167E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B1E91-F014-275A-6E4D-F4619C4E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5BBF16-F7F1-6D05-9950-CF86326C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386E12-750C-63B9-4687-B9837FD0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F8760F-6180-702F-8D3C-810B6787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4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D9DDFC-77FF-E031-9D2A-8F3BD8DE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614A0-31D7-59DA-A816-A2F72BFA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14F80D-4A2B-1CE8-441A-3F346D38E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279E-6BF3-4279-B7EE-764C02BA97D8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9973B-1757-0D8B-196F-E6F453AAF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BE7EC-F329-5301-57D3-D0F373AA8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2007-09EB-4B8E-B7A7-F48258516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B2769-5B36-5A4B-232D-2D3DDAD1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41" y="1600200"/>
            <a:ext cx="9919317" cy="997582"/>
          </a:xfrm>
        </p:spPr>
        <p:txBody>
          <a:bodyPr>
            <a:normAutofit fontScale="90000"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序列傳輸介面處理電路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(STI)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及資料排列控制電路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(DAC)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9C365C-2F58-9CC5-2DC1-43EDA3C20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陳春僥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陳琪揚</a:t>
            </a:r>
          </a:p>
        </p:txBody>
      </p:sp>
    </p:spTree>
    <p:extLst>
      <p:ext uri="{BB962C8B-B14F-4D97-AF65-F5344CB8AC3E}">
        <p14:creationId xmlns:p14="http://schemas.microsoft.com/office/powerpoint/2010/main" val="32215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3399"/>
            <a:ext cx="3289917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ODD_MEM,EVEN_MEM(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兩種記憶體各有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圖中每一格數字代表一個記憶體位址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，而每一個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記憶體位址會儲存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 儲存的資料透過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中的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輸入進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05DAC6-C5A9-9502-B145-64FE18D0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1098"/>
            <a:ext cx="5197421" cy="38543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EFE7A5-7D9A-A51E-23C9-47EB4A31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81" y="2351098"/>
            <a:ext cx="5197419" cy="38543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8C78A8-74D3-7EE9-52F4-671E5EA764DC}"/>
              </a:ext>
            </a:extLst>
          </p:cNvPr>
          <p:cNvSpPr txBox="1"/>
          <p:nvPr/>
        </p:nvSpPr>
        <p:spPr>
          <a:xfrm>
            <a:off x="1296142" y="6087628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0C3D17-B94E-FEA6-8764-4F8E42FBD793}"/>
              </a:ext>
            </a:extLst>
          </p:cNvPr>
          <p:cNvSpPr txBox="1"/>
          <p:nvPr/>
        </p:nvSpPr>
        <p:spPr>
          <a:xfrm>
            <a:off x="6493563" y="6140894"/>
            <a:ext cx="34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</a:t>
            </a:r>
          </a:p>
        </p:txBody>
      </p:sp>
    </p:spTree>
    <p:extLst>
      <p:ext uri="{BB962C8B-B14F-4D97-AF65-F5344CB8AC3E}">
        <p14:creationId xmlns:p14="http://schemas.microsoft.com/office/powerpoint/2010/main" val="118144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透過三種記數器來設計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偶數列的偶數單位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，奇數單位則是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奇數列的偶數單位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，偶數單位則是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40137"/>
              </p:ext>
            </p:extLst>
          </p:nvPr>
        </p:nvGraphicFramePr>
        <p:xfrm>
          <a:off x="1479239" y="2933286"/>
          <a:ext cx="10258671" cy="338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334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9291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89142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記數器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so_valid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等於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時表示有序列資料正在輸出到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電路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會以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每正緣觸發一次就加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，也作為奇、偶數單位判定，若數到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時為偶數單位數到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時則為奇數單位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此記數器用來計算目前是第幾個單位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1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address counter 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每數到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時此記數器便會加一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，此記數器用來計算目前是奇數列還是偶數列，當記數器在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之間時表示為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偶數列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，當記數器在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時則為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奇數列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064258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BFBD623C-2EF2-E0CF-1252-1194230F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91" y="608389"/>
            <a:ext cx="4496190" cy="11202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FC778-E19B-A598-ADFC-67883B8110DD}"/>
              </a:ext>
            </a:extLst>
          </p:cNvPr>
          <p:cNvSpPr txBox="1"/>
          <p:nvPr/>
        </p:nvSpPr>
        <p:spPr>
          <a:xfrm>
            <a:off x="6276513" y="608389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255A59A-66BB-D6F4-D5C5-D15DF1F12D16}"/>
              </a:ext>
            </a:extLst>
          </p:cNvPr>
          <p:cNvSpPr txBox="1"/>
          <p:nvPr/>
        </p:nvSpPr>
        <p:spPr>
          <a:xfrm>
            <a:off x="6276513" y="1178074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CD2EF7-E8D0-C037-9A31-80CA5ED57067}"/>
              </a:ext>
            </a:extLst>
          </p:cNvPr>
          <p:cNvSpPr txBox="1"/>
          <p:nvPr/>
        </p:nvSpPr>
        <p:spPr>
          <a:xfrm>
            <a:off x="6814720" y="234726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偶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967445-B98E-DF87-4FFF-122FADC3562D}"/>
              </a:ext>
            </a:extLst>
          </p:cNvPr>
          <p:cNvSpPr txBox="1"/>
          <p:nvPr/>
        </p:nvSpPr>
        <p:spPr>
          <a:xfrm>
            <a:off x="7406938" y="229595"/>
            <a:ext cx="4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奇</a:t>
            </a:r>
          </a:p>
        </p:txBody>
      </p:sp>
    </p:spTree>
    <p:extLst>
      <p:ext uri="{BB962C8B-B14F-4D97-AF65-F5344CB8AC3E}">
        <p14:creationId xmlns:p14="http://schemas.microsoft.com/office/powerpoint/2010/main" val="17144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467470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電路設計方法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記憶體位址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設計方式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62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delay_counter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記數器來設計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CED0B81-5C31-E6DE-BC1B-578ED39C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41790"/>
              </p:ext>
            </p:extLst>
          </p:nvPr>
        </p:nvGraphicFramePr>
        <p:xfrm>
          <a:off x="1479240" y="2143760"/>
          <a:ext cx="987456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223">
                  <a:extLst>
                    <a:ext uri="{9D8B030D-6E8A-4147-A177-3AD203B41FA5}">
                      <a16:colId xmlns:a16="http://schemas.microsoft.com/office/drawing/2014/main" val="3062068515"/>
                    </a:ext>
                  </a:extLst>
                </a:gridCol>
                <a:gridCol w="1244503">
                  <a:extLst>
                    <a:ext uri="{9D8B030D-6E8A-4147-A177-3AD203B41FA5}">
                      <a16:colId xmlns:a16="http://schemas.microsoft.com/office/drawing/2014/main" val="2365152458"/>
                    </a:ext>
                  </a:extLst>
                </a:gridCol>
                <a:gridCol w="5670834">
                  <a:extLst>
                    <a:ext uri="{9D8B030D-6E8A-4147-A177-3AD203B41FA5}">
                      <a16:colId xmlns:a16="http://schemas.microsoft.com/office/drawing/2014/main" val="217399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輸出訊號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位元寬度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17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TW" sz="180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delay_counter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 counter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時此記數器便會加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，總共會從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數到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共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odd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even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記憶體都只能各存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個單位的資料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602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2E28069-D4DC-94EE-BA8D-5FBC4EED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9" y="3559891"/>
            <a:ext cx="1850341" cy="329810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7AFF79-B7E5-05A2-216A-32A64BE7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85" y="3559890"/>
            <a:ext cx="1850341" cy="329811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61441E-4E1D-51B9-E83E-6472F2E09A44}"/>
              </a:ext>
            </a:extLst>
          </p:cNvPr>
          <p:cNvSpPr txBox="1"/>
          <p:nvPr/>
        </p:nvSpPr>
        <p:spPr>
          <a:xfrm>
            <a:off x="8650637" y="4608780"/>
            <a:ext cx="270316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圖片上的數字代表的是存第幾個單位的資料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每個記憶體都是從位址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開始到位址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TW" altLang="en-US" sz="1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4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reset,load,so_valid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504376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結束後偵測到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load=1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正緣觸發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開始做資料轉換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並在結束資料轉換後將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並在完成序列輸出後將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設成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E6D790-F723-E0EF-BC00-7B7D7436F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062796"/>
            <a:ext cx="11887200" cy="16867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DAD57F-CC8C-7827-18BF-DFEDE079A022}"/>
              </a:ext>
            </a:extLst>
          </p:cNvPr>
          <p:cNvSpPr/>
          <p:nvPr/>
        </p:nvSpPr>
        <p:spPr>
          <a:xfrm>
            <a:off x="106532" y="3613212"/>
            <a:ext cx="11978936" cy="9321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7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1338773"/>
          </a:xfrm>
        </p:spPr>
        <p:txBody>
          <a:bodyPr>
            <a:noAutofit/>
          </a:bodyPr>
          <a:lstStyle/>
          <a:p>
            <a:pPr algn="just"/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時表示不會再輸入並列資料，但是偵測到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前還有資料傳入，所以在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pi_end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so_valid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會再有一次設成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038B03-807B-73A1-388C-4921C4C92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7" y="3083627"/>
            <a:ext cx="11869445" cy="1804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F1CE12-8900-C174-19CB-24E99FF1C472}"/>
              </a:ext>
            </a:extLst>
          </p:cNvPr>
          <p:cNvSpPr/>
          <p:nvPr/>
        </p:nvSpPr>
        <p:spPr>
          <a:xfrm>
            <a:off x="0" y="3320248"/>
            <a:ext cx="12030722" cy="4705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5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>
            <a:noAutofit/>
          </a:bodyPr>
          <a:lstStyle/>
          <a:p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odd_wr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even_wr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兩種訊號輸出都只會維持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4636BD-C518-8632-9DAE-B64300058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2326611"/>
            <a:ext cx="12002610" cy="15221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DA81D-F47C-B00D-B75A-CDEF2CA64C26}"/>
              </a:ext>
            </a:extLst>
          </p:cNvPr>
          <p:cNvSpPr/>
          <p:nvPr/>
        </p:nvSpPr>
        <p:spPr>
          <a:xfrm>
            <a:off x="2317072" y="2254929"/>
            <a:ext cx="257452" cy="16867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67F203-5B3B-C135-4FC3-5F167C8C0A8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45798" y="3941686"/>
            <a:ext cx="670264" cy="663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A6911188-2F06-2705-59B1-835421483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" y="4604824"/>
            <a:ext cx="11819138" cy="18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6308324" cy="513763"/>
          </a:xfrm>
        </p:spPr>
        <p:txBody>
          <a:bodyPr>
            <a:no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波形圖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9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9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F4BE004-9F90-AEDB-B643-F753C403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909572"/>
          </a:xfrm>
        </p:spPr>
        <p:txBody>
          <a:bodyPr>
            <a:noAutofit/>
          </a:bodyPr>
          <a:lstStyle/>
          <a:p>
            <a:pPr algn="just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時各有一個記憶體的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oem_addr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每數一次就會各有一個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訊號設成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BDED83D-F646-11A6-BF98-F6158C7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" y="3179656"/>
            <a:ext cx="12017406" cy="13657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9E0D92F-C453-E0EE-A821-277085757876}"/>
              </a:ext>
            </a:extLst>
          </p:cNvPr>
          <p:cNvSpPr/>
          <p:nvPr/>
        </p:nvSpPr>
        <p:spPr>
          <a:xfrm>
            <a:off x="2041863" y="2938509"/>
            <a:ext cx="2246051" cy="20862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1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BCC32-1497-9EAE-8CDC-40E93F7B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B28D4-0F78-434F-2BAC-C5057F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CDEAE4-879F-E965-C98B-02D8F5C1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電路介紹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電路介紹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電路設計方式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波形圖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6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zh-TW" altLang="en-US" sz="3200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9D95A075-B7CC-FA97-13DB-ABB2D05F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58" y="1126192"/>
            <a:ext cx="6737683" cy="49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8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770725-1219-74D3-C525-E4B1ACE79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28439"/>
              </p:ext>
            </p:extLst>
          </p:nvPr>
        </p:nvGraphicFramePr>
        <p:xfrm>
          <a:off x="2307961" y="1034767"/>
          <a:ext cx="7576078" cy="570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993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315683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073402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4946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系統時脈信號。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高位準非同步之系統重置信號。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83750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讀取控制信號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信號寬度為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個時脈週期，當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且經時脈訊號正緣觸發時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表示並列資料輸入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位元並列資料輸入埠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pi_msb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序列輸出順序控制訊號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134001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pi_length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序列資料輸出長度控制訊號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2’b01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2’b10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此訊號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2’b11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時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，序列輸出為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32bits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pi_fill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序列資料輸出高位元設定訊號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pi_low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序列資料輸出低位元設定訊號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1933"/>
                  </a:ext>
                </a:extLst>
              </a:tr>
              <a:tr h="586256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pi_end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並列資料輸入結束旗標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，當此訊號為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host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端不會再向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STI_DAC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輸入任何資料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32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2783890" cy="5137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輸入輸出訊號</a:t>
            </a:r>
            <a:endParaRPr lang="zh-TW" altLang="en-US" sz="3200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1F33108-9A93-5E7D-6203-2ED510E6C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74169"/>
              </p:ext>
            </p:extLst>
          </p:nvPr>
        </p:nvGraphicFramePr>
        <p:xfrm>
          <a:off x="2655904" y="1644190"/>
          <a:ext cx="8105310" cy="4155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601">
                  <a:extLst>
                    <a:ext uri="{9D8B030D-6E8A-4147-A177-3AD203B41FA5}">
                      <a16:colId xmlns:a16="http://schemas.microsoft.com/office/drawing/2014/main" val="2649327186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485195426"/>
                    </a:ext>
                  </a:extLst>
                </a:gridCol>
                <a:gridCol w="5396129">
                  <a:extLst>
                    <a:ext uri="{9D8B030D-6E8A-4147-A177-3AD203B41FA5}">
                      <a16:colId xmlns:a16="http://schemas.microsoft.com/office/drawing/2014/main" val="3224044865"/>
                    </a:ext>
                  </a:extLst>
                </a:gridCol>
              </a:tblGrid>
              <a:tr h="5777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輸出訊號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位元寬度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492603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so_data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序列資料輸出埠。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31316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so_valid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序列資料輸出致能訊號。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8793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oem_finish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記憶體共用寫入完成只是訊號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，當全部的記憶體完成資料寫入時設為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868496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oem_addr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位元位址埠。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14816"/>
                  </a:ext>
                </a:extLst>
              </a:tr>
              <a:tr h="387315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oem_dataout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及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記憶體共用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位元資料埠。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59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ODD_MEM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81955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even_wr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寫入致能訊號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，共有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個對應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顆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EVEN_MEM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記憶體。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219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E5C8632-0CD9-E20C-8254-9AB01A298F4B}"/>
              </a:ext>
            </a:extLst>
          </p:cNvPr>
          <p:cNvSpPr/>
          <p:nvPr/>
        </p:nvSpPr>
        <p:spPr>
          <a:xfrm>
            <a:off x="2592279" y="2210540"/>
            <a:ext cx="8247355" cy="8731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E0F31E9-13D5-D64B-8862-501DC837E257}"/>
              </a:ext>
            </a:extLst>
          </p:cNvPr>
          <p:cNvSpPr txBox="1"/>
          <p:nvPr/>
        </p:nvSpPr>
        <p:spPr>
          <a:xfrm>
            <a:off x="337351" y="2210540"/>
            <a:ext cx="1015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BDF03D8-A437-5712-7136-57DF5F62A4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2365" y="2395206"/>
            <a:ext cx="1239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6ADE4F-6E6C-055D-EE95-7AA8D6471833}"/>
              </a:ext>
            </a:extLst>
          </p:cNvPr>
          <p:cNvSpPr/>
          <p:nvPr/>
        </p:nvSpPr>
        <p:spPr>
          <a:xfrm>
            <a:off x="2592279" y="3124941"/>
            <a:ext cx="8333173" cy="274753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625509-5519-8A8A-575C-A126F5CC8F1D}"/>
              </a:ext>
            </a:extLst>
          </p:cNvPr>
          <p:cNvSpPr txBox="1"/>
          <p:nvPr/>
        </p:nvSpPr>
        <p:spPr>
          <a:xfrm>
            <a:off x="330692" y="3244334"/>
            <a:ext cx="11526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電路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DEB439-FCF1-7812-3090-117C78E4C84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483359" y="3429000"/>
            <a:ext cx="1108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DF97C4-4DB0-F1C8-B659-FBF9D152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11" y="2853876"/>
            <a:ext cx="7590178" cy="12269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C5C2BD9-E7AC-E248-9A5B-65126797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4775997"/>
            <a:ext cx="7826418" cy="125740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AA39F4-8107-4F70-60BB-092A408784E7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pi_msb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1’b0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so_data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序列資料輸出由序列輸出緩衝資料的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59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24bits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，若是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2’b11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序列資料輸出則需要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，需要補上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DAFF3-EBA8-7AB9-364A-099938D87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653627"/>
            <a:ext cx="9737326" cy="1615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DFBBBF-8EAA-4B96-FC80-F380DE311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4886823"/>
            <a:ext cx="10378366" cy="17577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40" y="4347017"/>
            <a:ext cx="770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pi_fill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序列輸出緩衝資料則為由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497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 fontScale="90000"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電路運作原理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286DB-3494-E083-7F2E-2EFE8CBC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717"/>
            <a:ext cx="10515600" cy="569581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低位元輸出模式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pi_length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2’b00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84F69D-E82B-B9B5-46A4-545C9B528E58}"/>
              </a:ext>
            </a:extLst>
          </p:cNvPr>
          <p:cNvSpPr txBox="1"/>
          <p:nvPr/>
        </p:nvSpPr>
        <p:spPr>
          <a:xfrm>
            <a:off x="1479240" y="1453298"/>
            <a:ext cx="10241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的高位元組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 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13232-4208-D2C1-EF50-E50CB27A72A7}"/>
              </a:ext>
            </a:extLst>
          </p:cNvPr>
          <p:cNvSpPr txBox="1"/>
          <p:nvPr/>
        </p:nvSpPr>
        <p:spPr>
          <a:xfrm>
            <a:off x="1479238" y="4100583"/>
            <a:ext cx="1013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pi_low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與序列輸出緩衝資料為由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LSB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對齊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，序列資料輸出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pi_data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的低位元組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8bits</a:t>
            </a:r>
            <a:r>
              <a:rPr lang="zh-TW" altLang="en-US" sz="2400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 。</a:t>
            </a:r>
            <a:endParaRPr lang="zh-TW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F79C1D-C57D-72F2-D62B-AB220E9A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40" y="2284295"/>
            <a:ext cx="10136313" cy="17461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4048DF-A67D-0E31-2B95-CA7F6D85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39" y="5001702"/>
            <a:ext cx="10136313" cy="17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9631-1A27-23C0-BDD8-B2EBCC54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99"/>
            <a:ext cx="3094608" cy="513763"/>
          </a:xfrm>
        </p:spPr>
        <p:txBody>
          <a:bodyPr>
            <a:normAutofit/>
          </a:bodyPr>
          <a:lstStyle/>
          <a:p>
            <a:r>
              <a:rPr lang="en-US" altLang="zh-TW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STI</a:t>
            </a:r>
            <a:r>
              <a:rPr lang="zh-TW" altLang="en-US" sz="29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F44E92-3CB1-0108-24A6-49948C67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48" y="727162"/>
            <a:ext cx="8476703" cy="604125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03282C-CE72-61B2-1643-FDCF5571BC08}"/>
              </a:ext>
            </a:extLst>
          </p:cNvPr>
          <p:cNvCxnSpPr>
            <a:cxnSpLocks/>
          </p:cNvCxnSpPr>
          <p:nvPr/>
        </p:nvCxnSpPr>
        <p:spPr>
          <a:xfrm>
            <a:off x="9463596" y="3429000"/>
            <a:ext cx="0" cy="1306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644AAA-1ABE-5D0C-CD94-9AF9EBC97A5C}"/>
              </a:ext>
            </a:extLst>
          </p:cNvPr>
          <p:cNvSpPr txBox="1"/>
          <p:nvPr/>
        </p:nvSpPr>
        <p:spPr>
          <a:xfrm>
            <a:off x="9211128" y="4746200"/>
            <a:ext cx="2457631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buffer[23:8]=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pi_data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[15:0]</a:t>
            </a:r>
            <a:b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buffer[31:24]=8'd0</a:t>
            </a:r>
            <a:b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buffer[7:0]=8'd0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7807F7-432D-C97E-D056-677861BEC0CC}"/>
              </a:ext>
            </a:extLst>
          </p:cNvPr>
          <p:cNvSpPr txBox="1"/>
          <p:nvPr/>
        </p:nvSpPr>
        <p:spPr>
          <a:xfrm>
            <a:off x="6492239" y="4961644"/>
            <a:ext cx="2590798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buffer[31:16]=pi_data[15:0]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buffer[15:0]=16'd0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1D0B01-ECB0-8DBB-4159-03A236538FE8}"/>
              </a:ext>
            </a:extLst>
          </p:cNvPr>
          <p:cNvCxnSpPr>
            <a:cxnSpLocks/>
          </p:cNvCxnSpPr>
          <p:nvPr/>
        </p:nvCxnSpPr>
        <p:spPr>
          <a:xfrm>
            <a:off x="7147116" y="4178564"/>
            <a:ext cx="0" cy="78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83948C3-0142-3BBD-1F3B-0EE1B35CF540}"/>
              </a:ext>
            </a:extLst>
          </p:cNvPr>
          <p:cNvSpPr txBox="1"/>
          <p:nvPr/>
        </p:nvSpPr>
        <p:spPr>
          <a:xfrm>
            <a:off x="223520" y="1158240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46E11F1-58F8-6045-35E5-49254F09E6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1587721" y="1681460"/>
            <a:ext cx="1364200" cy="12852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70EDB09-47FA-69ED-EE1F-1709F55F28E3}"/>
              </a:ext>
            </a:extLst>
          </p:cNvPr>
          <p:cNvSpPr txBox="1"/>
          <p:nvPr/>
        </p:nvSpPr>
        <p:spPr>
          <a:xfrm>
            <a:off x="640080" y="5484864"/>
            <a:ext cx="2728401" cy="52322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buffer[31:24]=pi_data[7:0]</a:t>
            </a:r>
            <a:br>
              <a:rPr lang="it-IT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 buffer[23:0]=24'd0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84235B-C276-1D46-3018-A06B3A6AA61B}"/>
              </a:ext>
            </a:extLst>
          </p:cNvPr>
          <p:cNvCxnSpPr>
            <a:cxnSpLocks/>
          </p:cNvCxnSpPr>
          <p:nvPr/>
        </p:nvCxnSpPr>
        <p:spPr>
          <a:xfrm flipH="1">
            <a:off x="1857648" y="3992880"/>
            <a:ext cx="1860738" cy="1491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681692-3D07-5B50-B0CD-7C4BA76D8A82}"/>
              </a:ext>
            </a:extLst>
          </p:cNvPr>
          <p:cNvSpPr txBox="1"/>
          <p:nvPr/>
        </p:nvSpPr>
        <p:spPr>
          <a:xfrm>
            <a:off x="7147116" y="634651"/>
            <a:ext cx="2728400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buffer[15:0]=pi_data[15:0]</a:t>
            </a:r>
            <a:br>
              <a:rPr lang="it-IT" altLang="zh-TW" sz="1400" dirty="0"/>
            </a:br>
            <a:r>
              <a:rPr lang="it-IT" altLang="zh-TW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data buffer[31:16]=16'd0</a:t>
            </a:r>
            <a:endParaRPr lang="zh-TW" altLang="en-US" sz="1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D14ABC8-FB60-C60B-8D18-1E7E7D9D04F2}"/>
              </a:ext>
            </a:extLst>
          </p:cNvPr>
          <p:cNvCxnSpPr>
            <a:cxnSpLocks/>
          </p:cNvCxnSpPr>
          <p:nvPr/>
        </p:nvCxnSpPr>
        <p:spPr>
          <a:xfrm flipV="1">
            <a:off x="7787638" y="1157871"/>
            <a:ext cx="0" cy="965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1299</Words>
  <Application>Microsoft Office PowerPoint</Application>
  <PresentationFormat>寬螢幕</PresentationFormat>
  <Paragraphs>138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標楷體</vt:lpstr>
      <vt:lpstr>Arial</vt:lpstr>
      <vt:lpstr>Calibri</vt:lpstr>
      <vt:lpstr>Calibri Light</vt:lpstr>
      <vt:lpstr>Helvetica</vt:lpstr>
      <vt:lpstr>Times New Roman</vt:lpstr>
      <vt:lpstr>Office 佈景主題</vt:lpstr>
      <vt:lpstr>序列傳輸介面處理電路(STI)及資料排列控制電路(DAC)</vt:lpstr>
      <vt:lpstr>Outline</vt:lpstr>
      <vt:lpstr>系統架構</vt:lpstr>
      <vt:lpstr>輸入輸出訊號</vt:lpstr>
      <vt:lpstr>輸入輸出訊號</vt:lpstr>
      <vt:lpstr>STI電路運作原理</vt:lpstr>
      <vt:lpstr>STI電路運作原理</vt:lpstr>
      <vt:lpstr>STI電路運作原理</vt:lpstr>
      <vt:lpstr>STI流程圖</vt:lpstr>
      <vt:lpstr>DAC電路運作原理</vt:lpstr>
      <vt:lpstr>DAC電路設計方法</vt:lpstr>
      <vt:lpstr>DAC電路設計方法</vt:lpstr>
      <vt:lpstr>STI波形圖(reset,load,so_valid)</vt:lpstr>
      <vt:lpstr>STI波形圖(pi_end)</vt:lpstr>
      <vt:lpstr>DAC波形圖(odd_wr、even_wr)</vt:lpstr>
      <vt:lpstr>DAC波形圖(oem_addr)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陳琪揚</dc:creator>
  <cp:lastModifiedBy>陳琪揚</cp:lastModifiedBy>
  <cp:revision>23</cp:revision>
  <dcterms:created xsi:type="dcterms:W3CDTF">2023-08-29T10:05:01Z</dcterms:created>
  <dcterms:modified xsi:type="dcterms:W3CDTF">2023-09-12T14:53:53Z</dcterms:modified>
</cp:coreProperties>
</file>