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FCF87-3E3B-3BBB-858F-1EF9D07C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C9110D-534C-A2E1-A122-36D17A4C9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8AC58-6B00-BBD4-92CB-11F683B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FD4B9B-518F-8AC4-3E9C-62F880D5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2AB45-438A-9C1B-5C84-5266CB5D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6396A-D366-D590-084A-EC4D163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ABC901-9DCE-B3BC-4DC7-B08D0AE0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4CF98-D702-72A1-BA9E-29752C85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0AA62-0153-1CF6-5CD8-73AD614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5ABB4E-3390-4529-A0B4-BB33EACE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38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61CA33-F2A8-A091-FFF6-3C4C81F65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66D58D-6BAF-8E60-113E-1E9829856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03E3A-2887-92D6-63D0-2B89B16A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1AADD-B12B-5185-923C-A6421934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1EB588-CD24-BD4C-BF8A-611A592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EFEB1-F4D0-7197-0065-B479FF23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0E7EF-3C45-3113-25CA-65ACD071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D3900-EDB2-67B8-9834-C8E1AA23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771E3-179D-9F2B-C338-CF28241A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7F898-47D7-E753-C8A3-8FEE116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00303-FF4E-7683-EC15-47928E6B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BC1014-5957-9045-2EC7-0853F35F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71C879-CAE5-9562-F8FF-D78F9B73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714A0-3EE0-67D8-14BB-0F792B6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0F1DB-C06C-8590-37CD-A76B559B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3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A8302-F96C-E859-1A2A-CBEB3E0B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16925-B4B3-1B0A-A361-B459F2BF7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ED3529-C644-137A-F95A-1D982B19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A8B56A-F654-5917-0779-73DDBE8A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1C1984-C1AA-F0C5-5C88-B2E9CEED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60F1D2-17E6-431E-76C2-FC86352A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73278-2D5B-534B-E1D9-6F4F7A1A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59212B-3795-48EE-95A6-30B37FD5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E2A01B-2E14-271A-D98A-214382CD5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231210-C408-8251-9052-FBB126900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C84D78-F76D-45D8-5747-C694649A1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361BB0-4403-2B92-5D3E-384BC59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B98863-7334-8E9A-FA99-A2486930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BF5F29-8F65-E8B4-AB80-9D158A6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63F64-AA68-7AEF-C95A-6BA9E27D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305AC3-05A0-1583-B36E-F398D665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BAAF87-42DD-2FD6-D85F-C39FE70D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350EDD-2AF7-6D15-8EC3-F5966B5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7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E63490-C1F6-6B2E-DEDA-276501E9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7AB375-2B48-3B6D-D8BC-FD733C5A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430E07-8F34-02AB-B6BC-420CBB5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5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44B48-01E2-E4EB-74CC-9092835A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12DBC6-02CC-B251-CD89-FA300DAF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364AA-0DF3-F5D9-B2D8-122D174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F35A7-0E32-3FC5-FF41-7F6F89A5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4B469E-4CA6-BFBA-F3EA-0B71837D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1D4B3B-692E-951F-CFA4-D554D4FD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3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86241-13D9-0A60-DBEE-CC0207E0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4195F6-69E4-ADC5-6DDB-E9871DBD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66C6C4-D621-2731-BDCC-F492AA7C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CFFF94-8A57-B9CD-A7AC-8E0EA468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E48A3-D4E2-C6BE-6128-8A635BA6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B52449-2E03-F3FD-F198-D627135C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F74274-CAB9-5F3F-0CFB-1BC4DE9B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0BB0E9-63EC-3370-78A4-8B852998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930B9-1A60-A0B8-51C6-E977E94C7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374C0F-F5EC-3B75-D685-EF8E42BCD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6EE1B-F16E-B35C-3613-E4C6854A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FBAF02F-90F3-704F-BBB5-61DA5CD9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00399"/>
              </p:ext>
            </p:extLst>
          </p:nvPr>
        </p:nvGraphicFramePr>
        <p:xfrm>
          <a:off x="2267857" y="733729"/>
          <a:ext cx="7656286" cy="5928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60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29612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127114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457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85932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417492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620153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26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1A3D93D-DD90-4ED6-80B0-1D6D8229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77840"/>
              </p:ext>
            </p:extLst>
          </p:nvPr>
        </p:nvGraphicFramePr>
        <p:xfrm>
          <a:off x="2043345" y="1351226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4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F9E051-57AA-7678-20B5-674954713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4" y="2734809"/>
            <a:ext cx="11248012" cy="244623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F7321E-B170-9AE4-13FE-385F6EB17728}"/>
              </a:ext>
            </a:extLst>
          </p:cNvPr>
          <p:cNvSpPr txBox="1"/>
          <p:nvPr/>
        </p:nvSpPr>
        <p:spPr>
          <a:xfrm>
            <a:off x="905069" y="72778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2B2974-2117-8EB7-7E2E-ACDCBD835DE8}"/>
              </a:ext>
            </a:extLst>
          </p:cNvPr>
          <p:cNvSpPr txBox="1"/>
          <p:nvPr/>
        </p:nvSpPr>
        <p:spPr>
          <a:xfrm>
            <a:off x="905069" y="1466836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，序列輸出要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，補上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15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96E9987-D6BB-4367-3B63-D8267125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1" y="2809609"/>
            <a:ext cx="11374017" cy="265703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70E984F-4E42-FC31-62B4-B564A82A4475}"/>
              </a:ext>
            </a:extLst>
          </p:cNvPr>
          <p:cNvSpPr txBox="1"/>
          <p:nvPr/>
        </p:nvSpPr>
        <p:spPr>
          <a:xfrm>
            <a:off x="905069" y="727787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998F8E-E55F-35A7-D011-333B75BBD5FA}"/>
              </a:ext>
            </a:extLst>
          </p:cNvPr>
          <p:cNvSpPr txBox="1"/>
          <p:nvPr/>
        </p:nvSpPr>
        <p:spPr>
          <a:xfrm>
            <a:off x="905069" y="1391355"/>
            <a:ext cx="88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，序列輸出要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7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E4F83D-ABB3-63D4-BD5A-FCC5E4B2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2" y="2433588"/>
            <a:ext cx="11868435" cy="33530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A9826B5-9BDE-EF93-AD07-5C842ADD3324}"/>
              </a:ext>
            </a:extLst>
          </p:cNvPr>
          <p:cNvSpPr txBox="1"/>
          <p:nvPr/>
        </p:nvSpPr>
        <p:spPr>
          <a:xfrm>
            <a:off x="905069" y="72778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B8FE7B-A2E3-5495-0CA8-33D06BABF677}"/>
              </a:ext>
            </a:extLst>
          </p:cNvPr>
          <p:cNvSpPr txBox="1"/>
          <p:nvPr/>
        </p:nvSpPr>
        <p:spPr>
          <a:xfrm>
            <a:off x="905069" y="1391355"/>
            <a:ext cx="88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，序列輸出表示要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39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4F38FB-4F69-77FA-5CAC-9E440D1B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2" y="2425959"/>
            <a:ext cx="11666076" cy="32611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9A3EB0E-0464-91BE-851F-353F29D7AC55}"/>
              </a:ext>
            </a:extLst>
          </p:cNvPr>
          <p:cNvSpPr txBox="1"/>
          <p:nvPr/>
        </p:nvSpPr>
        <p:spPr>
          <a:xfrm>
            <a:off x="905069" y="72778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2C395D1-0DE3-12A7-67A7-B09DB53BAEAE}"/>
              </a:ext>
            </a:extLst>
          </p:cNvPr>
          <p:cNvSpPr txBox="1"/>
          <p:nvPr/>
        </p:nvSpPr>
        <p:spPr>
          <a:xfrm>
            <a:off x="905069" y="1391355"/>
            <a:ext cx="887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，序列輸出表示要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，序列輸出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2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476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8</cp:revision>
  <dcterms:created xsi:type="dcterms:W3CDTF">2023-08-29T10:05:01Z</dcterms:created>
  <dcterms:modified xsi:type="dcterms:W3CDTF">2023-08-29T14:19:34Z</dcterms:modified>
</cp:coreProperties>
</file>