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66" r:id="rId10"/>
    <p:sldId id="268" r:id="rId11"/>
    <p:sldId id="291" r:id="rId12"/>
    <p:sldId id="261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94" r:id="rId30"/>
    <p:sldId id="288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eQAd6vQJU&amp;list=WL&amp;index=14" TargetMode="External"/><Relationship Id="rId2" Type="http://schemas.openxmlformats.org/officeDocument/2006/relationships/hyperlink" Target="https://hackmd.io/@shaoeChen/Bywb8YLKS/https:/hackmd.io/@shaoeChen/Syez2AmF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nblogs.com/gentlesunshine/p/12723175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  <a:t/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5718736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輸出:球與球員的</a:t>
            </a:r>
            <a:r>
              <a:rPr lang="zh-TW" altLang="en-US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</a:t>
            </a:r>
            <a:endParaRPr lang="zh-TW" dirty="0"/>
          </a:p>
          <a:p>
            <a:r>
              <a:rPr lang="zh-TW" altLang="en-US" sz="2000" dirty="0">
                <a:ea typeface="新細明體"/>
                <a:cs typeface="Calibri"/>
              </a:rPr>
              <a:t>          </a:t>
            </a:r>
            <a:r>
              <a:rPr lang="zh-TW" altLang="en-US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altLang="en-US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5752034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輸入:</a:t>
            </a:r>
            <a:r>
              <a:rPr lang="zh-TW" sz="2000" dirty="0">
                <a:ea typeface="新細明體"/>
                <a:cs typeface="Calibri"/>
              </a:rPr>
              <a:t>球與球員的</a:t>
            </a:r>
            <a:r>
              <a:rPr lang="zh-TW" sz="2000" dirty="0" smtClean="0">
                <a:ea typeface="新細明體"/>
                <a:cs typeface="Calibri"/>
              </a:rPr>
              <a:t>位置</a:t>
            </a:r>
            <a:r>
              <a:rPr lang="en-US" altLang="zh-TW" sz="2000" dirty="0" smtClean="0">
                <a:ea typeface="新細明體"/>
                <a:cs typeface="Calibri"/>
              </a:rPr>
              <a:t>(3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 smtClean="0">
                <a:ea typeface="新細明體"/>
                <a:cs typeface="Calibri"/>
              </a:rPr>
              <a:t>)</a:t>
            </a:r>
            <a:r>
              <a:rPr lang="zh-TW" sz="2000" dirty="0" smtClean="0">
                <a:ea typeface="新細明體"/>
                <a:cs typeface="Calibri"/>
              </a:rPr>
              <a:t>，</a:t>
            </a:r>
            <a:endParaRPr lang="zh-TW" sz="2000" dirty="0">
              <a:ea typeface="+mn-lt"/>
              <a:cs typeface="+mn-lt"/>
            </a:endParaRPr>
          </a:p>
          <a:p>
            <a:r>
              <a:rPr lang="zh-TW" sz="2000" dirty="0">
                <a:ea typeface="新細明體"/>
                <a:cs typeface="Calibri"/>
              </a:rPr>
              <a:t>          </a:t>
            </a:r>
            <a:r>
              <a:rPr lang="zh-TW" sz="2000" dirty="0" smtClean="0">
                <a:ea typeface="新細明體"/>
                <a:cs typeface="Calibri"/>
              </a:rPr>
              <a:t>速度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，角度</a:t>
            </a:r>
            <a:r>
              <a:rPr lang="en-US" altLang="zh-TW" sz="2000" dirty="0">
                <a:ea typeface="新細明體"/>
                <a:cs typeface="Calibri"/>
              </a:rPr>
              <a:t>(3</a:t>
            </a:r>
            <a:r>
              <a:rPr lang="zh-TW" altLang="en-US" sz="2000" dirty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 </a:t>
            </a:r>
            <a:r>
              <a:rPr lang="zh-TW" sz="2000" dirty="0" smtClean="0">
                <a:ea typeface="新細明體"/>
                <a:cs typeface="Calibri"/>
              </a:rPr>
              <a:t>，角速度</a:t>
            </a:r>
            <a:r>
              <a:rPr lang="en-US" altLang="zh-TW" sz="2000" dirty="0" smtClean="0">
                <a:ea typeface="新細明體"/>
                <a:cs typeface="Calibri"/>
              </a:rPr>
              <a:t>(4</a:t>
            </a:r>
            <a:r>
              <a:rPr lang="zh-TW" altLang="en-US" sz="2000" dirty="0" smtClean="0">
                <a:ea typeface="新細明體"/>
                <a:cs typeface="Calibri"/>
              </a:rPr>
              <a:t>維</a:t>
            </a:r>
            <a:r>
              <a:rPr lang="en-US" altLang="zh-TW" sz="2000" dirty="0">
                <a:ea typeface="新細明體"/>
                <a:cs typeface="Calibri"/>
              </a:rPr>
              <a:t>)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sz="2000" dirty="0">
              <a:ea typeface="新細明體"/>
              <a:cs typeface="Calibri"/>
            </a:endParaRPr>
          </a:p>
          <a:p>
            <a:r>
              <a:rPr lang="zh-TW" altLang="en-US" sz="2000" dirty="0">
                <a:ea typeface="新細明體"/>
                <a:cs typeface="Calibri"/>
              </a:rPr>
              <a:t>           單次遊戲的Reward總和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浮點</a:t>
            </a:r>
            <a:r>
              <a:rPr lang="zh-TW" altLang="en-US" sz="2000" dirty="0" smtClean="0">
                <a:ea typeface="新細明體"/>
                <a:cs typeface="Calibri"/>
              </a:rPr>
              <a:t>數</a:t>
            </a:r>
            <a:endParaRPr lang="zh-TW" altLang="zh-TW" sz="2000" dirty="0">
              <a:ea typeface="新細明體"/>
              <a:cs typeface="Calibri"/>
            </a:endParaRP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</a:t>
            </a:r>
            <a:r>
              <a:rPr lang="zh-TW" altLang="en-US" sz="2000" dirty="0" smtClean="0">
                <a:ea typeface="新細明體"/>
                <a:cs typeface="Calibri"/>
              </a:rPr>
              <a:t>動作</a:t>
            </a:r>
          </a:p>
          <a:p>
            <a:r>
              <a:rPr lang="zh-TW" altLang="en-US" sz="2000" dirty="0" smtClean="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353400">
            <a:off x="1713846" y="5319547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137193" y="5958638"/>
            <a:ext cx="4669862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輸出:球員的操作</a:t>
            </a:r>
            <a:r>
              <a:rPr lang="zh-TW" altLang="en-US" sz="2000" dirty="0" smtClean="0">
                <a:ea typeface="新細明體"/>
                <a:cs typeface="Calibri"/>
              </a:rPr>
              <a:t>指令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匯出給</a:t>
            </a:r>
            <a:r>
              <a:rPr lang="en-US" altLang="zh-TW" sz="2000" dirty="0" smtClean="0">
                <a:ea typeface="新細明體"/>
                <a:cs typeface="Calibri"/>
              </a:rPr>
              <a:t>Unity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輸出:球的碰撞</a:t>
            </a:r>
            <a:r>
              <a:rPr lang="zh-TW" altLang="en-US" sz="2000" dirty="0" smtClean="0">
                <a:ea typeface="新細明體"/>
                <a:cs typeface="Calibri"/>
              </a:rPr>
              <a:t>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>
                <a:ea typeface="新細明體"/>
                <a:cs typeface="Calibri"/>
              </a:rPr>
              <a:t>布林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ea typeface="新細明體"/>
                <a:cs typeface="Calibri"/>
              </a:rPr>
              <a:t>輸出:遊戲結束</a:t>
            </a:r>
            <a:r>
              <a:rPr lang="zh-TW" altLang="en-US" sz="2000" dirty="0" smtClean="0">
                <a:ea typeface="新細明體"/>
                <a:cs typeface="Calibri"/>
              </a:rPr>
              <a:t>訊號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結束</a:t>
            </a:r>
            <a:r>
              <a:rPr lang="en-US" altLang="zh-TW" sz="2000" dirty="0" err="1" smtClean="0">
                <a:ea typeface="新細明體"/>
                <a:cs typeface="Calibri"/>
              </a:rPr>
              <a:t>ai</a:t>
            </a:r>
            <a:r>
              <a:rPr lang="zh-TW" altLang="en-US" sz="2000" dirty="0" smtClean="0">
                <a:ea typeface="新細明體"/>
                <a:cs typeface="Calibri"/>
              </a:rPr>
              <a:t>控制信號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1739227" y="2884962"/>
            <a:ext cx="358303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輸入:球員的</a:t>
            </a:r>
            <a:r>
              <a:rPr lang="zh-TW" altLang="en-US" sz="2000" dirty="0" smtClean="0">
                <a:ea typeface="新細明體"/>
                <a:cs typeface="Calibri"/>
              </a:rPr>
              <a:t>碰撞</a:t>
            </a:r>
            <a:r>
              <a:rPr lang="zh-TW" altLang="en-US" sz="2000" dirty="0" smtClean="0">
                <a:ea typeface="新細明體"/>
                <a:cs typeface="Calibri"/>
              </a:rPr>
              <a:t>信號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布林值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1490472" y="3590932"/>
            <a:ext cx="3405967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959810" y="4532226"/>
            <a:ext cx="352201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輸入:合計的reward</a:t>
            </a:r>
            <a:r>
              <a:rPr lang="zh-TW" altLang="en-US" sz="2000" dirty="0" smtClean="0">
                <a:ea typeface="新細明體"/>
                <a:cs typeface="Calibri"/>
              </a:rPr>
              <a:t>值</a:t>
            </a:r>
            <a:r>
              <a:rPr lang="en-US" altLang="zh-TW" sz="2000" dirty="0" smtClean="0">
                <a:ea typeface="新細明體"/>
                <a:cs typeface="Calibri"/>
              </a:rPr>
              <a:t>(</a:t>
            </a:r>
            <a:r>
              <a:rPr lang="zh-TW" altLang="en-US" sz="2000" dirty="0" smtClean="0">
                <a:ea typeface="新細明體"/>
                <a:cs typeface="Calibri"/>
              </a:rPr>
              <a:t>浮點數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 dirty="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 txBox="1">
            <a:spLocks/>
          </p:cNvSpPr>
          <p:nvPr/>
        </p:nvSpPr>
        <p:spPr>
          <a:xfrm>
            <a:off x="3007264" y="1699153"/>
            <a:ext cx="6648799" cy="3148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dirty="0" smtClean="0">
                <a:ea typeface="新細明體"/>
              </a:rPr>
              <a:t>目標</a:t>
            </a:r>
            <a:r>
              <a:rPr lang="en-US" altLang="zh-TW" dirty="0" smtClean="0">
                <a:ea typeface="新細明體"/>
              </a:rPr>
              <a:t>:</a:t>
            </a:r>
            <a:r>
              <a:rPr lang="zh-TW" altLang="en-US" dirty="0" smtClean="0">
                <a:ea typeface="新細明體"/>
              </a:rPr>
              <a:t>讓AI操縱藍色小人頂球次數30up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03" y="2407920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 fontScale="90000"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zh-TW" altLang="en-US" dirty="0">
                <a:ea typeface="+mj-lt"/>
                <a:cs typeface="+mj-lt"/>
              </a:rPr>
              <a:t/>
            </a: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</a:t>
            </a:r>
            <a:r>
              <a:rPr lang="en-US" altLang="zh-TW" dirty="0" smtClean="0">
                <a:ea typeface="+mj-lt"/>
                <a:cs typeface="+mj-lt"/>
                <a:hlinkClick r:id="rId3"/>
              </a:rPr>
              <a:t>www.youtube.com/watch?v=PweQAd6vQJU&amp;list=WL&amp;index=14</a:t>
            </a:r>
            <a:r>
              <a:rPr lang="en-US" altLang="zh-TW" dirty="0" smtClean="0">
                <a:ea typeface="+mj-lt"/>
                <a:cs typeface="+mj-lt"/>
              </a:rPr>
              <a:t/>
            </a:r>
            <a:br>
              <a:rPr lang="en-US" altLang="zh-TW" dirty="0" smtClean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</a:rPr>
              <a:t/>
            </a:r>
            <a:br>
              <a:rPr lang="en-US" altLang="zh-TW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4"/>
              </a:rPr>
              <a:t>https://www.cnblogs.com/gentlesunshine/p/12723175.html</a:t>
            </a:r>
            <a:endParaRPr lang="zh-TW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 dirty="0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 dirty="0">
                <a:ea typeface="新細明體"/>
                <a:cs typeface="Calibri"/>
              </a:rPr>
              <a:t>頂球一次</a:t>
            </a:r>
            <a:r>
              <a:rPr lang="zh-TW" altLang="en-US" sz="2400" dirty="0" smtClean="0">
                <a:ea typeface="新細明體"/>
                <a:cs typeface="Calibri"/>
              </a:rPr>
              <a:t>算</a:t>
            </a:r>
            <a:r>
              <a:rPr lang="en-US" altLang="zh-TW" sz="2400" dirty="0" smtClean="0">
                <a:ea typeface="新細明體"/>
                <a:cs typeface="Calibri"/>
              </a:rPr>
              <a:t>0.1</a:t>
            </a:r>
            <a:r>
              <a:rPr lang="zh-TW" altLang="en-US" sz="2400" dirty="0" smtClean="0">
                <a:ea typeface="新細明體"/>
                <a:cs typeface="Calibri"/>
              </a:rPr>
              <a:t>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 dirty="0">
                <a:latin typeface="+mn-lt"/>
                <a:ea typeface="新細明體"/>
                <a:cs typeface="+mn-cs"/>
              </a:rPr>
              <a:t>讓</a:t>
            </a:r>
            <a:r>
              <a:rPr lang="zh-TW" altLang="en-US" dirty="0">
                <a:ea typeface="新細明體"/>
              </a:rPr>
              <a:t>AI操縱藍色小人頂球次數30up</a:t>
            </a:r>
            <a:endParaRPr lang="zh-TW" altLang="en-US" kern="1200" dirty="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544</Words>
  <Application>Microsoft Office PowerPoint</Application>
  <PresentationFormat>寬螢幕</PresentationFormat>
  <Paragraphs>120</Paragraphs>
  <Slides>32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新細明體</vt:lpstr>
      <vt:lpstr>標楷體</vt:lpstr>
      <vt:lpstr>Arial</vt:lpstr>
      <vt:lpstr>Calibri</vt:lpstr>
      <vt:lpstr>Calibri Light</vt:lpstr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PowerPoint 簡報</vt:lpstr>
      <vt:lpstr>參考資料</vt:lpstr>
      <vt:lpstr>https://hackmd.io/@shaoeChen/Bywb8YLKS/https%3A%2F%2Fhackmd.io%2F%40shaoeChen%2FSyez2AmFr  https://www.youtube.com/watch?v=PweQAd6vQJU&amp;list=WL&amp;index=14  https://www.cnblogs.com/gentlesunshine/p/12723175.html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Student</cp:lastModifiedBy>
  <cp:revision>1441</cp:revision>
  <dcterms:created xsi:type="dcterms:W3CDTF">2022-11-10T04:06:37Z</dcterms:created>
  <dcterms:modified xsi:type="dcterms:W3CDTF">2023-01-12T07:26:04Z</dcterms:modified>
</cp:coreProperties>
</file>