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4"/>
  </p:sldMasterIdLst>
  <p:notesMasterIdLst>
    <p:notesMasterId r:id="rId9"/>
  </p:notesMasterIdLst>
  <p:sldIdLst>
    <p:sldId id="283" r:id="rId5"/>
    <p:sldId id="258" r:id="rId6"/>
    <p:sldId id="260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2" roundtripDataSignature="AMtx7mg7HNj1kOwbOl2oyPP7t8qUHGv2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8C6857-935D-4536-AC65-6A41E8D068C2}">
  <a:tblStyle styleId="{C68C6857-935D-4536-AC65-6A41E8D068C2}" styleName="Table_0">
    <a:wholeTbl>
      <a:tcTxStyle b="off" i="off">
        <a:font>
          <a:latin typeface="Yu Gothic Medium"/>
          <a:ea typeface="Yu Gothic Medium"/>
          <a:cs typeface="Yu Gothic Medium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32" Type="http://customschemas.google.com/relationships/presentationmetadata" Target="metadata"/><Relationship Id="rId5" Type="http://schemas.openxmlformats.org/officeDocument/2006/relationships/slide" Target="slides/slide1.xml"/><Relationship Id="rId3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45549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53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31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77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14355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005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961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60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941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355391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7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85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CpZQISFcmS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81D2D4-3BCA-FA4A-3034-BBC2461A2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 err="1">
                <a:latin typeface="PMingLiu"/>
                <a:ea typeface="PMingLiu"/>
                <a:cs typeface="PMingLiu"/>
                <a:sym typeface="PMingLiu"/>
              </a:rPr>
              <a:t>Fpga</a:t>
            </a:r>
            <a:r>
              <a:rPr lang="zh-TW" altLang="en-US" sz="6600" dirty="0">
                <a:latin typeface="PMingLiu"/>
                <a:ea typeface="PMingLiu"/>
                <a:cs typeface="PMingLiu"/>
                <a:sym typeface="PMingLiu"/>
              </a:rPr>
              <a:t>板互傳訊號</a:t>
            </a:r>
            <a:br>
              <a:rPr lang="en-US" altLang="zh-TW" sz="6600" dirty="0">
                <a:latin typeface="PMingLiu"/>
                <a:ea typeface="PMingLiu"/>
                <a:cs typeface="PMingLiu"/>
                <a:sym typeface="PMingLiu"/>
              </a:rPr>
            </a:br>
            <a:r>
              <a:rPr lang="zh-TW" altLang="en-US" sz="6600" dirty="0">
                <a:latin typeface="PMingLiu"/>
                <a:ea typeface="PMingLiu"/>
                <a:cs typeface="PMingLiu"/>
                <a:sym typeface="PMingLiu"/>
              </a:rPr>
              <a:t>控制燈</a:t>
            </a:r>
            <a:endParaRPr lang="zh-TW" altLang="en-US" sz="7200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22A31A1-BCD2-C905-0386-191B46C5F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C108112126_</a:t>
            </a:r>
            <a:r>
              <a:rPr lang="zh-TW" altLang="en-US" dirty="0"/>
              <a:t>陳祺</a:t>
            </a:r>
          </a:p>
        </p:txBody>
      </p:sp>
    </p:spTree>
    <p:extLst>
      <p:ext uri="{BB962C8B-B14F-4D97-AF65-F5344CB8AC3E}">
        <p14:creationId xmlns:p14="http://schemas.microsoft.com/office/powerpoint/2010/main" val="34785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需求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idx="1"/>
          </p:nvPr>
        </p:nvSpPr>
        <p:spPr>
          <a:xfrm>
            <a:off x="1006839" y="1874517"/>
            <a:ext cx="10178322" cy="511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92500" lnSpcReduction="10000"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zh-TW" alt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將兩塊</a:t>
            </a:r>
            <a:r>
              <a:rPr lang="en-US" altLang="zh-TW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Fpga</a:t>
            </a:r>
            <a:r>
              <a:rPr lang="zh-TW" alt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板對接，各設定一顆按鍵控制對方燈號。</a:t>
            </a:r>
            <a:endParaRPr lang="en-US" altLang="zh-TW"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zh-TW"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zh-TW" alt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按下按鍵時，對方</a:t>
            </a:r>
            <a:r>
              <a:rPr lang="en-US" altLang="zh-TW" sz="2600" dirty="0">
                <a:latin typeface="Times New Roman"/>
                <a:ea typeface="Times New Roman"/>
                <a:cs typeface="Times New Roman"/>
                <a:sym typeface="Times New Roman"/>
              </a:rPr>
              <a:t>LED</a:t>
            </a:r>
            <a:r>
              <a:rPr lang="zh-TW" alt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燈號亮起；鬆開按鍵，對方</a:t>
            </a:r>
            <a:r>
              <a:rPr lang="en-US" altLang="zh-TW" sz="2600" dirty="0">
                <a:latin typeface="Times New Roman"/>
                <a:ea typeface="Times New Roman"/>
                <a:cs typeface="Times New Roman"/>
                <a:sym typeface="Times New Roman"/>
              </a:rPr>
              <a:t>LED</a:t>
            </a:r>
            <a:r>
              <a:rPr lang="zh-TW" alt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燈號則熄滅。</a:t>
            </a:r>
            <a:endParaRPr lang="en-US" altLang="zh-TW"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zh-TW"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altLang="zh-TW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Fpga</a:t>
            </a:r>
            <a:r>
              <a:rPr lang="zh-TW" alt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板所需硬體</a:t>
            </a:r>
            <a:endParaRPr lang="en-US" altLang="zh-TW"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Clock: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設定時脈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LED  : 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用作資料傳輸驗證，觀看是否受對方控制亮滅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lang="zh-TW" alt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顆按鍵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: 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顆用作己方的控制鍵、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顆用做</a:t>
            </a:r>
            <a:r>
              <a:rPr lang="en-US" altLang="zh-TW" dirty="0" err="1">
                <a:latin typeface="Times New Roman"/>
                <a:ea typeface="Times New Roman"/>
                <a:cs typeface="Times New Roman"/>
                <a:sym typeface="Times New Roman"/>
              </a:rPr>
              <a:t>rst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鍵 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endParaRPr lang="zh-TW" alt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位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GPIO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腳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作為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INOUT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腳，負責資料傳輸 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程式內變數名稱定義為</a:t>
            </a:r>
            <a:r>
              <a:rPr lang="en-US" altLang="zh-TW" dirty="0" err="1">
                <a:latin typeface="Times New Roman"/>
                <a:ea typeface="Times New Roman"/>
                <a:cs typeface="Times New Roman"/>
                <a:sym typeface="Times New Roman"/>
              </a:rPr>
              <a:t>Dinout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lang="zh-TW" alt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>
                <a:latin typeface="Times New Roman"/>
                <a:ea typeface="PMingLiu"/>
                <a:cs typeface="Times New Roman"/>
                <a:sym typeface="Times New Roman"/>
              </a:rPr>
              <a:t>分析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5C61E0B-1C87-2510-343A-3887A2AF9C20}"/>
              </a:ext>
            </a:extLst>
          </p:cNvPr>
          <p:cNvSpPr/>
          <p:nvPr/>
        </p:nvSpPr>
        <p:spPr>
          <a:xfrm>
            <a:off x="4837521" y="1317773"/>
            <a:ext cx="1913642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程式開始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FB3C196C-526D-DB46-29B6-15FA02D2EF6C}"/>
              </a:ext>
            </a:extLst>
          </p:cNvPr>
          <p:cNvCxnSpPr>
            <a:stCxn id="2" idx="4"/>
          </p:cNvCxnSpPr>
          <p:nvPr/>
        </p:nvCxnSpPr>
        <p:spPr>
          <a:xfrm>
            <a:off x="5794342" y="2166185"/>
            <a:ext cx="0" cy="88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流程圖: 決策 4">
            <a:extLst>
              <a:ext uri="{FF2B5EF4-FFF2-40B4-BE49-F238E27FC236}">
                <a16:creationId xmlns:a16="http://schemas.microsoft.com/office/drawing/2014/main" id="{E99D0ACB-4186-32F4-695D-2DFD3B78DD1A}"/>
              </a:ext>
            </a:extLst>
          </p:cNvPr>
          <p:cNvSpPr/>
          <p:nvPr/>
        </p:nvSpPr>
        <p:spPr>
          <a:xfrm>
            <a:off x="4837521" y="3055065"/>
            <a:ext cx="1913641" cy="8833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是否按下按鍵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F73E83B-F17A-F95A-333F-A8406A5137B3}"/>
              </a:ext>
            </a:extLst>
          </p:cNvPr>
          <p:cNvCxnSpPr/>
          <p:nvPr/>
        </p:nvCxnSpPr>
        <p:spPr>
          <a:xfrm>
            <a:off x="5794341" y="3938452"/>
            <a:ext cx="0" cy="88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流程圖: 程序 7">
            <a:extLst>
              <a:ext uri="{FF2B5EF4-FFF2-40B4-BE49-F238E27FC236}">
                <a16:creationId xmlns:a16="http://schemas.microsoft.com/office/drawing/2014/main" id="{254A6DB5-73F9-5306-8FC3-9C28E0594C57}"/>
              </a:ext>
            </a:extLst>
          </p:cNvPr>
          <p:cNvSpPr/>
          <p:nvPr/>
        </p:nvSpPr>
        <p:spPr>
          <a:xfrm>
            <a:off x="4452868" y="4794922"/>
            <a:ext cx="2604941" cy="8551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Dinout</a:t>
            </a:r>
            <a:r>
              <a:rPr lang="zh-TW" altLang="en-US" dirty="0">
                <a:solidFill>
                  <a:schemeClr val="tx1"/>
                </a:solidFill>
              </a:rPr>
              <a:t>為輸出，信號為</a:t>
            </a:r>
            <a:r>
              <a:rPr lang="en-US" altLang="zh-TW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流程圖: 程序 8">
            <a:extLst>
              <a:ext uri="{FF2B5EF4-FFF2-40B4-BE49-F238E27FC236}">
                <a16:creationId xmlns:a16="http://schemas.microsoft.com/office/drawing/2014/main" id="{0A0D2D78-A92F-0975-F5B8-8661EFDB360A}"/>
              </a:ext>
            </a:extLst>
          </p:cNvPr>
          <p:cNvSpPr/>
          <p:nvPr/>
        </p:nvSpPr>
        <p:spPr>
          <a:xfrm>
            <a:off x="1369517" y="4821839"/>
            <a:ext cx="2604941" cy="8551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Dinout</a:t>
            </a:r>
            <a:r>
              <a:rPr lang="zh-TW" altLang="en-US" dirty="0">
                <a:solidFill>
                  <a:schemeClr val="tx1"/>
                </a:solidFill>
              </a:rPr>
              <a:t>為輸入，信號為對方的</a:t>
            </a:r>
            <a:r>
              <a:rPr lang="en-US" altLang="zh-TW" dirty="0">
                <a:solidFill>
                  <a:schemeClr val="tx1"/>
                </a:solidFill>
              </a:rPr>
              <a:t>Dinout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245C3890-11D1-887F-BC79-0EF17B8626D8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rot="10800000" flipV="1">
            <a:off x="2671989" y="3496759"/>
            <a:ext cx="2165533" cy="1325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C4FF7A61-20C2-CBF7-61A9-B101423861B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794341" y="2521355"/>
            <a:ext cx="2655218" cy="533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流程圖: 決策 17">
            <a:extLst>
              <a:ext uri="{FF2B5EF4-FFF2-40B4-BE49-F238E27FC236}">
                <a16:creationId xmlns:a16="http://schemas.microsoft.com/office/drawing/2014/main" id="{113B2BF2-3A1B-7122-E972-C74D33816A8B}"/>
              </a:ext>
            </a:extLst>
          </p:cNvPr>
          <p:cNvSpPr/>
          <p:nvPr/>
        </p:nvSpPr>
        <p:spPr>
          <a:xfrm>
            <a:off x="7365476" y="3055065"/>
            <a:ext cx="2168165" cy="8833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Dinout</a:t>
            </a:r>
            <a:r>
              <a:rPr lang="en-US" altLang="zh-TW" dirty="0">
                <a:solidFill>
                  <a:schemeClr val="tx1"/>
                </a:solidFill>
              </a:rPr>
              <a:t>=0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05F3769-AE10-D17F-D4CE-E5B0CECD3D70}"/>
              </a:ext>
            </a:extLst>
          </p:cNvPr>
          <p:cNvCxnSpPr/>
          <p:nvPr/>
        </p:nvCxnSpPr>
        <p:spPr>
          <a:xfrm>
            <a:off x="8457414" y="3938452"/>
            <a:ext cx="0" cy="88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流程圖: 程序 21">
            <a:extLst>
              <a:ext uri="{FF2B5EF4-FFF2-40B4-BE49-F238E27FC236}">
                <a16:creationId xmlns:a16="http://schemas.microsoft.com/office/drawing/2014/main" id="{5FD20EA5-3798-E0DD-5BDE-314E7144BABF}"/>
              </a:ext>
            </a:extLst>
          </p:cNvPr>
          <p:cNvSpPr/>
          <p:nvPr/>
        </p:nvSpPr>
        <p:spPr>
          <a:xfrm>
            <a:off x="7652072" y="4805770"/>
            <a:ext cx="1610684" cy="8551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</a:t>
            </a:r>
            <a:r>
              <a:rPr lang="zh-TW" altLang="en-US" dirty="0">
                <a:solidFill>
                  <a:schemeClr val="tx1"/>
                </a:solidFill>
              </a:rPr>
              <a:t>亮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824E1A5-53D0-91B6-DF88-01293E4BCA4B}"/>
              </a:ext>
            </a:extLst>
          </p:cNvPr>
          <p:cNvCxnSpPr>
            <a:cxnSpLocks/>
            <a:stCxn id="18" idx="3"/>
            <a:endCxn id="26" idx="0"/>
          </p:cNvCxnSpPr>
          <p:nvPr/>
        </p:nvCxnSpPr>
        <p:spPr>
          <a:xfrm>
            <a:off x="9533641" y="3496759"/>
            <a:ext cx="900910" cy="129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流程圖: 程序 25">
            <a:extLst>
              <a:ext uri="{FF2B5EF4-FFF2-40B4-BE49-F238E27FC236}">
                <a16:creationId xmlns:a16="http://schemas.microsoft.com/office/drawing/2014/main" id="{61128286-FF67-0B7C-BF48-DB80AC1FA6B3}"/>
              </a:ext>
            </a:extLst>
          </p:cNvPr>
          <p:cNvSpPr/>
          <p:nvPr/>
        </p:nvSpPr>
        <p:spPr>
          <a:xfrm>
            <a:off x="9629209" y="4794921"/>
            <a:ext cx="1610684" cy="8551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</a:t>
            </a:r>
            <a:r>
              <a:rPr lang="zh-TW" altLang="en-US" dirty="0">
                <a:solidFill>
                  <a:schemeClr val="tx1"/>
                </a:solidFill>
              </a:rPr>
              <a:t>滅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65A8E8-CF6E-3B3A-6DF9-8B4B1087BA07}"/>
              </a:ext>
            </a:extLst>
          </p:cNvPr>
          <p:cNvSpPr txBox="1"/>
          <p:nvPr/>
        </p:nvSpPr>
        <p:spPr>
          <a:xfrm>
            <a:off x="3808429" y="31768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C692FE9-2CE3-46A1-860D-AACBEA7F8961}"/>
              </a:ext>
            </a:extLst>
          </p:cNvPr>
          <p:cNvSpPr txBox="1"/>
          <p:nvPr/>
        </p:nvSpPr>
        <p:spPr>
          <a:xfrm>
            <a:off x="5818911" y="41533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8E360A7-6F28-B4EA-0269-64C176A0746D}"/>
              </a:ext>
            </a:extLst>
          </p:cNvPr>
          <p:cNvSpPr txBox="1"/>
          <p:nvPr/>
        </p:nvSpPr>
        <p:spPr>
          <a:xfrm>
            <a:off x="8484701" y="4145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1DFD528-AB39-B33D-5888-F5E09137B844}"/>
              </a:ext>
            </a:extLst>
          </p:cNvPr>
          <p:cNvSpPr txBox="1"/>
          <p:nvPr/>
        </p:nvSpPr>
        <p:spPr>
          <a:xfrm>
            <a:off x="9639746" y="31132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6C96671-623D-126F-9B7C-580A8615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示範影片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877E0C-CA01-0E78-B7B6-DF69D9C08C83}"/>
              </a:ext>
            </a:extLst>
          </p:cNvPr>
          <p:cNvSpPr txBox="1"/>
          <p:nvPr/>
        </p:nvSpPr>
        <p:spPr>
          <a:xfrm>
            <a:off x="1406511" y="1970203"/>
            <a:ext cx="468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https://www.youtube.com/shorts/CpZQISFcmSc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C1D303103B2B84DBA0CA8143BC973A0" ma:contentTypeVersion="2" ma:contentTypeDescription="建立新的文件。" ma:contentTypeScope="" ma:versionID="b2f6bf3228c858d99563286bc2f10c0e">
  <xsd:schema xmlns:xsd="http://www.w3.org/2001/XMLSchema" xmlns:xs="http://www.w3.org/2001/XMLSchema" xmlns:p="http://schemas.microsoft.com/office/2006/metadata/properties" xmlns:ns3="399c1511-f5ba-4ff4-aa4d-5df1e3c44576" targetNamespace="http://schemas.microsoft.com/office/2006/metadata/properties" ma:root="true" ma:fieldsID="f3da272f98103a87a046c4d5392900a8" ns3:_="">
    <xsd:import namespace="399c1511-f5ba-4ff4-aa4d-5df1e3c445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c1511-f5ba-4ff4-aa4d-5df1e3c44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54691B-9265-4BD1-A2E5-CA5753BCBF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2B4CDA-4F37-4369-9A3A-474747A2862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99c1511-f5ba-4ff4-aa4d-5df1e3c4457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6C8B09-7C18-4A68-90EF-6E7A52EF9373}">
  <ds:schemaRefs>
    <ds:schemaRef ds:uri="http://purl.org/dc/dcmitype/"/>
    <ds:schemaRef ds:uri="399c1511-f5ba-4ff4-aa4d-5df1e3c44576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109</TotalTime>
  <Words>161</Words>
  <Application>Microsoft Office PowerPoint</Application>
  <PresentationFormat>寬螢幕</PresentationFormat>
  <Paragraphs>33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PMingLiu</vt:lpstr>
      <vt:lpstr>Arial</vt:lpstr>
      <vt:lpstr>Gill Sans MT</vt:lpstr>
      <vt:lpstr>Impact</vt:lpstr>
      <vt:lpstr>Times New Roman</vt:lpstr>
      <vt:lpstr>徽章</vt:lpstr>
      <vt:lpstr>Fpga板互傳訊號 控制燈</vt:lpstr>
      <vt:lpstr>需求</vt:lpstr>
      <vt:lpstr>分析</vt:lpstr>
      <vt:lpstr>示範影片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FPGA專題實習-期中專題報告</dc:title>
  <dc:creator>C109112163</dc:creator>
  <cp:lastModifiedBy>祺 陳</cp:lastModifiedBy>
  <cp:revision>9</cp:revision>
  <dcterms:created xsi:type="dcterms:W3CDTF">2021-11-01T17:15:43Z</dcterms:created>
  <dcterms:modified xsi:type="dcterms:W3CDTF">2023-01-18T11:16:42Z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0x010100EC1D303103B2B84DBA0CA8143BC973A0</vt:lpwstr>
  </property>
</Properties>
</file>