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678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3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6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5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909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6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47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77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784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93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9C9ABB-0A0E-49B3-ACEA-B512BEF44422}" type="datetimeFigureOut">
              <a:rPr lang="zh-TW" altLang="en-US" smtClean="0"/>
              <a:t>2023/1/18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3C571E-525A-4E4F-8727-7284AF8368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2paYozffV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97127-851A-435F-8246-52E21E9A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2481"/>
            <a:ext cx="9144000" cy="10774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FPGA</a:t>
            </a:r>
            <a:br>
              <a:rPr lang="en-US" altLang="zh-TW" dirty="0"/>
            </a:br>
            <a:r>
              <a:rPr lang="en-US" altLang="zh-TW" sz="6700" dirty="0" err="1"/>
              <a:t>PingPong_game+vga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7F2326-C7D0-40E5-8BB2-083B02523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陳朝烈</a:t>
            </a:r>
            <a:endParaRPr lang="en-US" altLang="zh-TW" dirty="0"/>
          </a:p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陳祺</a:t>
            </a:r>
          </a:p>
        </p:txBody>
      </p:sp>
    </p:spTree>
    <p:extLst>
      <p:ext uri="{BB962C8B-B14F-4D97-AF65-F5344CB8AC3E}">
        <p14:creationId xmlns:p14="http://schemas.microsoft.com/office/powerpoint/2010/main" val="45708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05D16-A060-460E-B1AC-1421F4C3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FE359-17C9-45B8-A691-6B5DA44F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21366"/>
            <a:ext cx="8534400" cy="3615267"/>
          </a:xfrm>
        </p:spPr>
        <p:txBody>
          <a:bodyPr/>
          <a:lstStyle/>
          <a:p>
            <a:r>
              <a:rPr lang="zh-TW" altLang="en-US" sz="3600" dirty="0"/>
              <a:t>需求</a:t>
            </a:r>
            <a:endParaRPr lang="en-US" altLang="zh-TW" sz="3600" dirty="0"/>
          </a:p>
          <a:p>
            <a:r>
              <a:rPr lang="zh-TW" altLang="en-US" sz="3600" dirty="0"/>
              <a:t>分析</a:t>
            </a:r>
            <a:endParaRPr lang="en-US" altLang="zh-TW" sz="3600" dirty="0"/>
          </a:p>
          <a:p>
            <a:r>
              <a:rPr lang="zh-TW" altLang="en-US" sz="3600" dirty="0"/>
              <a:t>設計</a:t>
            </a:r>
            <a:endParaRPr lang="en-US" altLang="zh-TW" sz="3600" dirty="0"/>
          </a:p>
          <a:p>
            <a:r>
              <a:rPr lang="zh-TW" altLang="en-US" sz="3600" dirty="0"/>
              <a:t>實作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025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19CC5-EFC6-49C9-9467-419593E2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009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83075-CE64-4816-80F2-170A7490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376272"/>
            <a:ext cx="8682088" cy="3615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乒乓球遊戲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有發球</a:t>
            </a:r>
            <a:r>
              <a:rPr lang="en-US" altLang="zh-TW" sz="3200" dirty="0"/>
              <a:t>,</a:t>
            </a:r>
            <a:r>
              <a:rPr lang="zh-TW" altLang="en-US" sz="3200" dirty="0"/>
              <a:t>左揮拍</a:t>
            </a:r>
            <a:r>
              <a:rPr lang="en-US" altLang="zh-TW" sz="3200" dirty="0"/>
              <a:t>,</a:t>
            </a:r>
            <a:r>
              <a:rPr lang="zh-TW" altLang="en-US" sz="3200" dirty="0"/>
              <a:t>右揮拍三種模式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太早按、太晚按都算輸。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由上次失球方發球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使用</a:t>
            </a:r>
            <a:r>
              <a:rPr lang="en-US" altLang="zh-TW" sz="3200" dirty="0" err="1"/>
              <a:t>vga</a:t>
            </a:r>
            <a:r>
              <a:rPr lang="zh-TW" altLang="en-US" sz="3200" dirty="0"/>
              <a:t>輸出影像</a:t>
            </a:r>
          </a:p>
        </p:txBody>
      </p:sp>
    </p:spTree>
    <p:extLst>
      <p:ext uri="{BB962C8B-B14F-4D97-AF65-F5344CB8AC3E}">
        <p14:creationId xmlns:p14="http://schemas.microsoft.com/office/powerpoint/2010/main" val="22031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93615-000A-4E2C-B7EE-733BE05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8773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57FCB1-040D-4009-B2E0-1198402C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14" y="1091152"/>
            <a:ext cx="9897971" cy="535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一</a:t>
            </a:r>
            <a:r>
              <a:rPr lang="en-US" altLang="zh-TW" sz="2800" dirty="0"/>
              <a:t>.</a:t>
            </a:r>
            <a:r>
              <a:rPr lang="zh-TW" altLang="en-US" sz="2800" dirty="0"/>
              <a:t>球到終點位置打擊擊回給對方。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1.</a:t>
            </a:r>
            <a:r>
              <a:rPr lang="zh-TW" altLang="en-US" sz="2800" dirty="0"/>
              <a:t>判斷球是否到了終點位置。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2.</a:t>
            </a:r>
            <a:r>
              <a:rPr lang="zh-TW" altLang="en-US" sz="2800" dirty="0"/>
              <a:t>打擊時改變球的飛行方向。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二</a:t>
            </a:r>
            <a:r>
              <a:rPr lang="en-US" altLang="zh-TW" sz="2800" dirty="0"/>
              <a:t>.</a:t>
            </a:r>
            <a:r>
              <a:rPr lang="zh-TW" altLang="en-US" sz="2800" dirty="0"/>
              <a:t>太早揮拍、太晚揮拍都算輸。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1.</a:t>
            </a:r>
            <a:r>
              <a:rPr lang="zh-TW" altLang="en-US" sz="2800" dirty="0"/>
              <a:t>相反的，球不在終點位置時打擊都算輸。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2.</a:t>
            </a:r>
            <a:r>
              <a:rPr lang="zh-TW" altLang="en-US" sz="2800" dirty="0"/>
              <a:t>當按下按鈕打擊時球不在終點位置則對方加一分。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三</a:t>
            </a:r>
            <a:r>
              <a:rPr lang="en-US" altLang="zh-TW" sz="2800" dirty="0"/>
              <a:t>.</a:t>
            </a:r>
            <a:r>
              <a:rPr lang="zh-TW" altLang="en-US" sz="2800" dirty="0"/>
              <a:t>由上次失球方發球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1.</a:t>
            </a:r>
            <a:r>
              <a:rPr lang="zh-TW" altLang="en-US" sz="2800" dirty="0"/>
              <a:t>先進顯示分數模式，再進發球模式。</a:t>
            </a:r>
          </a:p>
        </p:txBody>
      </p:sp>
    </p:spTree>
    <p:extLst>
      <p:ext uri="{BB962C8B-B14F-4D97-AF65-F5344CB8AC3E}">
        <p14:creationId xmlns:p14="http://schemas.microsoft.com/office/powerpoint/2010/main" val="235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81079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1187388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分為三種模式</a:t>
            </a:r>
            <a:r>
              <a:rPr lang="en-US" altLang="zh-TW" sz="2800" dirty="0"/>
              <a:t>:</a:t>
            </a:r>
            <a:r>
              <a:rPr lang="zh-TW" altLang="en-US" sz="2800" dirty="0"/>
              <a:t>發球、左打擊、右打擊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發球</a:t>
            </a:r>
            <a:r>
              <a:rPr lang="en-US" altLang="zh-TW" sz="2800" dirty="0"/>
              <a:t>:</a:t>
            </a:r>
            <a:r>
              <a:rPr lang="zh-TW" altLang="en-US" sz="2800" dirty="0"/>
              <a:t>讓球停在有球權那方的第一個位置，等待打擊者按下按鈕。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左打擊</a:t>
            </a:r>
            <a:r>
              <a:rPr lang="en-US" altLang="zh-TW" sz="2800" dirty="0"/>
              <a:t>:</a:t>
            </a:r>
            <a:r>
              <a:rPr lang="zh-TW" altLang="en-US" sz="2800" dirty="0"/>
              <a:t>球會以固定頻率往左移，表示輪到左側玩家擊球。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右打擊</a:t>
            </a:r>
            <a:r>
              <a:rPr lang="en-US" altLang="zh-TW" sz="2800" dirty="0"/>
              <a:t>:</a:t>
            </a:r>
            <a:r>
              <a:rPr lang="zh-TW" altLang="en-US" sz="2800" dirty="0"/>
              <a:t>球會以固定頻率往右移，表示輪到右側玩家擊球。</a:t>
            </a:r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0551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F0A31-4EB1-4E5B-9B99-28D05CF0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7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設計架構圖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90554A-8FBF-457F-9819-A85E426EF758}"/>
              </a:ext>
            </a:extLst>
          </p:cNvPr>
          <p:cNvSpPr/>
          <p:nvPr/>
        </p:nvSpPr>
        <p:spPr>
          <a:xfrm>
            <a:off x="3991983" y="1175417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左側發球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B6CEC7-46F8-4875-B9F0-E4CF3B13E4DD}"/>
              </a:ext>
            </a:extLst>
          </p:cNvPr>
          <p:cNvSpPr/>
          <p:nvPr/>
        </p:nvSpPr>
        <p:spPr>
          <a:xfrm>
            <a:off x="3991983" y="2273233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右側回擊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7FC08C6-7A43-4A74-9FEE-F80958DF03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043992" y="1668324"/>
            <a:ext cx="0" cy="604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C2F995A-E491-4FC3-9559-EFF21D122EF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035854" y="2766140"/>
            <a:ext cx="8138" cy="657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2BFD5F9F-0462-44BF-A971-522686678857}"/>
              </a:ext>
            </a:extLst>
          </p:cNvPr>
          <p:cNvSpPr/>
          <p:nvPr/>
        </p:nvSpPr>
        <p:spPr>
          <a:xfrm>
            <a:off x="3977173" y="3435802"/>
            <a:ext cx="2104013" cy="8339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判定是否擊中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A177DE8-5F95-4807-8932-BC40A76024CA}"/>
              </a:ext>
            </a:extLst>
          </p:cNvPr>
          <p:cNvCxnSpPr>
            <a:cxnSpLocks/>
          </p:cNvCxnSpPr>
          <p:nvPr/>
        </p:nvCxnSpPr>
        <p:spPr>
          <a:xfrm>
            <a:off x="5028450" y="4269764"/>
            <a:ext cx="0" cy="54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8C18E5-8673-44F1-B9FC-9EF9FDC7BFA0}"/>
              </a:ext>
            </a:extLst>
          </p:cNvPr>
          <p:cNvSpPr txBox="1"/>
          <p:nvPr/>
        </p:nvSpPr>
        <p:spPr>
          <a:xfrm>
            <a:off x="5028449" y="4281880"/>
            <a:ext cx="34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4568E9-1B17-4186-85B7-D2D062AF8D2E}"/>
              </a:ext>
            </a:extLst>
          </p:cNvPr>
          <p:cNvSpPr/>
          <p:nvPr/>
        </p:nvSpPr>
        <p:spPr>
          <a:xfrm>
            <a:off x="3959409" y="4822030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左側回擊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F299E053-86ED-4E92-B021-00B8A9CB679B}"/>
              </a:ext>
            </a:extLst>
          </p:cNvPr>
          <p:cNvSpPr/>
          <p:nvPr/>
        </p:nvSpPr>
        <p:spPr>
          <a:xfrm>
            <a:off x="3983846" y="5846565"/>
            <a:ext cx="2104013" cy="8339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判定是否擊中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11D88C-4DAB-4542-B25D-5BB837C5C939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81186" y="3846437"/>
            <a:ext cx="1076421" cy="6346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EBA5FC8-7F2A-4121-B670-5B9C6458BE82}"/>
              </a:ext>
            </a:extLst>
          </p:cNvPr>
          <p:cNvSpPr txBox="1"/>
          <p:nvPr/>
        </p:nvSpPr>
        <p:spPr>
          <a:xfrm>
            <a:off x="6346607" y="3849919"/>
            <a:ext cx="34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DF703B0-06B9-473D-AFF9-F0A794628516}"/>
              </a:ext>
            </a:extLst>
          </p:cNvPr>
          <p:cNvCxnSpPr>
            <a:cxnSpLocks/>
          </p:cNvCxnSpPr>
          <p:nvPr/>
        </p:nvCxnSpPr>
        <p:spPr>
          <a:xfrm>
            <a:off x="5043993" y="5318586"/>
            <a:ext cx="0" cy="54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7C326F9-57C1-4148-A0C6-DC6F37D9D802}"/>
              </a:ext>
            </a:extLst>
          </p:cNvPr>
          <p:cNvSpPr txBox="1"/>
          <p:nvPr/>
        </p:nvSpPr>
        <p:spPr>
          <a:xfrm>
            <a:off x="3487222" y="5846565"/>
            <a:ext cx="34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1D7BABB-08FC-4857-BEF5-E5DBD31B98B9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063426" y="5068484"/>
            <a:ext cx="623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931A5A61-3000-45CD-B319-EAEC64FF40C3}"/>
              </a:ext>
            </a:extLst>
          </p:cNvPr>
          <p:cNvCxnSpPr/>
          <p:nvPr/>
        </p:nvCxnSpPr>
        <p:spPr>
          <a:xfrm>
            <a:off x="6087859" y="6263545"/>
            <a:ext cx="599487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0C0B43D-EB84-4C84-834F-AD2C95BB52E2}"/>
              </a:ext>
            </a:extLst>
          </p:cNvPr>
          <p:cNvSpPr txBox="1"/>
          <p:nvPr/>
        </p:nvSpPr>
        <p:spPr>
          <a:xfrm>
            <a:off x="6106831" y="5904711"/>
            <a:ext cx="3407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2C8FD7D8-86A4-448C-849E-FD67D381BF0A}"/>
              </a:ext>
            </a:extLst>
          </p:cNvPr>
          <p:cNvCxnSpPr>
            <a:stCxn id="19" idx="1"/>
            <a:endCxn id="5" idx="1"/>
          </p:cNvCxnSpPr>
          <p:nvPr/>
        </p:nvCxnSpPr>
        <p:spPr>
          <a:xfrm rot="10800000" flipH="1">
            <a:off x="3983845" y="2519688"/>
            <a:ext cx="8137" cy="3743859"/>
          </a:xfrm>
          <a:prstGeom prst="bentConnector3">
            <a:avLst>
              <a:gd name="adj1" fmla="val -150288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3A590A1-AB9C-0CD0-3C3D-3690F2659917}"/>
              </a:ext>
            </a:extLst>
          </p:cNvPr>
          <p:cNvSpPr/>
          <p:nvPr/>
        </p:nvSpPr>
        <p:spPr>
          <a:xfrm>
            <a:off x="7157607" y="3541678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球回到最左側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3E3F37-90DB-6658-C153-87871AAB9079}"/>
              </a:ext>
            </a:extLst>
          </p:cNvPr>
          <p:cNvSpPr/>
          <p:nvPr/>
        </p:nvSpPr>
        <p:spPr>
          <a:xfrm>
            <a:off x="6679206" y="6027589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球回到最右側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030FA5A7-5937-77E7-AE5C-7EB8FC8B960D}"/>
              </a:ext>
            </a:extLst>
          </p:cNvPr>
          <p:cNvCxnSpPr>
            <a:cxnSpLocks/>
            <a:stCxn id="3" idx="3"/>
          </p:cNvCxnSpPr>
          <p:nvPr/>
        </p:nvCxnSpPr>
        <p:spPr>
          <a:xfrm flipH="1" flipV="1">
            <a:off x="6080460" y="1397158"/>
            <a:ext cx="3181164" cy="2390974"/>
          </a:xfrm>
          <a:prstGeom prst="bentConnector3">
            <a:avLst>
              <a:gd name="adj1" fmla="val -71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2889AA5-45CB-FB65-992F-85345DE9D44D}"/>
              </a:ext>
            </a:extLst>
          </p:cNvPr>
          <p:cNvSpPr/>
          <p:nvPr/>
        </p:nvSpPr>
        <p:spPr>
          <a:xfrm>
            <a:off x="6687346" y="4840743"/>
            <a:ext cx="2104017" cy="49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右側發球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4E2D8F2-5E22-F4E2-AE2A-EE2FFFD66E33}"/>
              </a:ext>
            </a:extLst>
          </p:cNvPr>
          <p:cNvCxnSpPr>
            <a:cxnSpLocks/>
            <a:stCxn id="6" idx="3"/>
            <a:endCxn id="12" idx="3"/>
          </p:cNvCxnSpPr>
          <p:nvPr/>
        </p:nvCxnSpPr>
        <p:spPr>
          <a:xfrm flipV="1">
            <a:off x="8783223" y="5087197"/>
            <a:ext cx="8140" cy="1186846"/>
          </a:xfrm>
          <a:prstGeom prst="bentConnector3">
            <a:avLst>
              <a:gd name="adj1" fmla="val 97410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2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86A1D-C02E-48A1-BB3E-B1DE73BD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實作影片</a:t>
            </a:r>
          </a:p>
        </p:txBody>
      </p:sp>
      <p:pic>
        <p:nvPicPr>
          <p:cNvPr id="7" name="線上媒體 6" title="乒乓球遊戲_vga顯示">
            <a:hlinkClick r:id="" action="ppaction://media"/>
            <a:extLst>
              <a:ext uri="{FF2B5EF4-FFF2-40B4-BE49-F238E27FC236}">
                <a16:creationId xmlns:a16="http://schemas.microsoft.com/office/drawing/2014/main" id="{EA736C56-B3C6-E03D-7948-8CB74B2A5BE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60713" y="2286000"/>
            <a:ext cx="6361112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2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377</TotalTime>
  <Words>265</Words>
  <Application>Microsoft Office PowerPoint</Application>
  <PresentationFormat>寬螢幕</PresentationFormat>
  <Paragraphs>45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徽章</vt:lpstr>
      <vt:lpstr>FPGA PingPong_game+vga</vt:lpstr>
      <vt:lpstr>流程</vt:lpstr>
      <vt:lpstr>需求</vt:lpstr>
      <vt:lpstr>分析</vt:lpstr>
      <vt:lpstr>模式</vt:lpstr>
      <vt:lpstr>設計架構圖</vt:lpstr>
      <vt:lpstr>實作影片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FPGA專題模擬期中報告</dc:title>
  <dc:creator>User</dc:creator>
  <cp:lastModifiedBy>祺 陳</cp:lastModifiedBy>
  <cp:revision>31</cp:revision>
  <dcterms:created xsi:type="dcterms:W3CDTF">2022-10-26T09:24:09Z</dcterms:created>
  <dcterms:modified xsi:type="dcterms:W3CDTF">2023-01-18T10:15:09Z</dcterms:modified>
</cp:coreProperties>
</file>