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30F50-8149-2C7B-CD4A-5D78BD0D5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94465-7257-82AD-2B28-DA003300E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44D9CB-F4A7-757B-0C38-7262D55E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D088-6C50-45E2-94EE-F5970F16EB0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6BB61-0ADE-0DF4-9BF3-E25505EE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82E2D6-1DB2-AB21-54CA-BBE7CB0A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875-A7B2-4C59-9A47-226231C8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74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09235-BBF2-8CAB-47C9-8FAEEC4F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C201DB-ACAF-8DAA-96E0-92F14601C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5384E-B35A-2BE2-BD26-C4E5D939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D088-6C50-45E2-94EE-F5970F16EB0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703E68-91D4-CF9F-6289-F3B16979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7FDB5-9005-73A3-F2B3-A3CF4D33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875-A7B2-4C59-9A47-226231C8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76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C0A4DE-57B5-7E28-1088-EF523DE58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815C2C-1C82-2CD2-C366-8AC0E898A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C81F1F-8FBC-2632-F1C9-66DEEEE7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D088-6C50-45E2-94EE-F5970F16EB0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923EB2-0CF6-E4EA-FCC7-52FEDB56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EBA741-77F5-7FA8-5D56-472509C9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875-A7B2-4C59-9A47-226231C8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45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D6B5D-A411-33AB-252D-CF845843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4D54FC-DA7F-D814-81DB-8E2774B66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0E27A9-DFAF-D622-CC6A-C8BEB1B8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D088-6C50-45E2-94EE-F5970F16EB0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97E9A-438B-153A-32DE-305D5450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2378C7-07F1-CA85-B3E1-E8FB4E6D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875-A7B2-4C59-9A47-226231C8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5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0AB71-2A08-BEBB-965C-5239063A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766935-7C36-E3DC-2370-2B734F8BB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E1A234-A2B7-845A-8A1F-ED41A618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D088-6C50-45E2-94EE-F5970F16EB0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E8C372-EBEE-6922-9C63-B0038F6B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1B79A7-0047-05D6-EA54-AE9EBA9B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875-A7B2-4C59-9A47-226231C8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6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0371A-F769-D6A9-960B-0DD6AC78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CB3F0-8F91-6B32-80AC-04C723805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614F82-8B51-5840-9AB8-E3C328E4C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45A094-30F6-D6B4-93CE-739B2ACC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D088-6C50-45E2-94EE-F5970F16EB0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B13AC2-76F7-D872-7AB0-EB8E028E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23BDA1-4C94-D18B-AD1B-131B3DA6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875-A7B2-4C59-9A47-226231C8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2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9C0A1-DECF-9AF3-E42C-262F56C2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764F37-12ED-D2BD-E16E-A7DBBBFD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AC137E-0F1B-B3D1-A398-E381E17F5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878691-F230-CE28-561A-E08BE5EC6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86425B-68FE-D227-0793-30D7C10A5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3CEC33-0A50-5105-3E30-A47B2F51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D088-6C50-45E2-94EE-F5970F16EB0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FC49C1-0678-D4AA-8D94-966A1464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398F6F-B117-A9BB-04C6-BCD5E3FE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875-A7B2-4C59-9A47-226231C8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58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1F4E9-F714-80A5-9BFC-CB561F4E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A548D7-EE4F-9AB7-E4CE-86350849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D088-6C50-45E2-94EE-F5970F16EB0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C3A235-DDB2-E60E-7827-BF613FEF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5909FE-82A4-72BD-FDDA-3675340F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875-A7B2-4C59-9A47-226231C8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35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9B8F97-D61A-5FFE-FFAC-89CE872D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D088-6C50-45E2-94EE-F5970F16EB0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5FDF86-32B1-0F85-1A3D-B30776C7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F6708F-063F-4316-36E9-7E988A7F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875-A7B2-4C59-9A47-226231C8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27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52F6A-CC27-5EEE-9BD8-238EDBA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24241-EDB5-8668-4984-F503701B7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4595F1-6D27-356A-0C33-D983FED85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13E135-A928-535C-38BD-FC1E251A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D088-6C50-45E2-94EE-F5970F16EB0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24BFA8-ADA8-73D7-367B-A2843C75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C25028-9A24-0522-0A6B-C35B0F14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875-A7B2-4C59-9A47-226231C8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94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73BAE-CDC8-6ED2-1B9F-D746EEC1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502BE8-009F-2B58-AD14-0E3B44384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AAF141-5B64-AEDE-745E-575012EA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C9F685-59C5-3EAA-FD09-78A083DF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D088-6C50-45E2-94EE-F5970F16EB0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035F9E-C6BC-45DF-CA33-B242DEBB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76B0A-5F2E-2F68-9E3A-4596D9B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0875-A7B2-4C59-9A47-226231C8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25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128098-72AB-5D50-D7DF-58FF5264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CE840C-2FF5-BD10-1C89-7B023CFFF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9F02C8-7B72-5725-CCA3-045224097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D088-6C50-45E2-94EE-F5970F16EB09}" type="datetimeFigureOut">
              <a:rPr lang="zh-TW" altLang="en-US" smtClean="0"/>
              <a:t>2022/10/20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82247E-A4AF-CC00-0F19-7EE56707F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1E4151-CC38-F031-8FCC-C05FD3F93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0875-A7B2-4C59-9A47-226231C8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9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DB4E7-1F5C-E495-A813-9AE9A64E1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Open Source</a:t>
            </a:r>
            <a:br>
              <a:rPr lang="en-US" altLang="zh-TW" dirty="0"/>
            </a:br>
            <a:r>
              <a:rPr lang="zh-TW" altLang="en-US" dirty="0"/>
              <a:t>籃球員薪資預測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D2A50C-D665-858E-0ED3-80A8AF6D9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C108112126_</a:t>
            </a:r>
            <a:r>
              <a:rPr lang="zh-TW" altLang="en-US" dirty="0"/>
              <a:t>陳祺</a:t>
            </a:r>
          </a:p>
        </p:txBody>
      </p:sp>
    </p:spTree>
    <p:extLst>
      <p:ext uri="{BB962C8B-B14F-4D97-AF65-F5344CB8AC3E}">
        <p14:creationId xmlns:p14="http://schemas.microsoft.com/office/powerpoint/2010/main" val="83521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18192D8-EB38-F459-6037-A5BFDDAF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4" y="328472"/>
            <a:ext cx="7945739" cy="40953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2E5F0A2-F855-98B2-A29B-84D938ABE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025" y="3879640"/>
            <a:ext cx="4060055" cy="2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8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62570D2-1DA6-2FB6-64E1-51076B13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0742"/>
            <a:ext cx="8317897" cy="17403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262665-4A61-E470-E86E-5C95578F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314" y="869125"/>
            <a:ext cx="3662184" cy="534330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4F04BD6-9D69-4F81-9E1F-91BB9150E89E}"/>
              </a:ext>
            </a:extLst>
          </p:cNvPr>
          <p:cNvSpPr txBox="1"/>
          <p:nvPr/>
        </p:nvSpPr>
        <p:spPr>
          <a:xfrm>
            <a:off x="1518081" y="813602"/>
            <a:ext cx="347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匯入籃球員資料</a:t>
            </a:r>
          </a:p>
        </p:txBody>
      </p:sp>
    </p:spTree>
    <p:extLst>
      <p:ext uri="{BB962C8B-B14F-4D97-AF65-F5344CB8AC3E}">
        <p14:creationId xmlns:p14="http://schemas.microsoft.com/office/powerpoint/2010/main" val="23999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0A5BA2-802E-1326-CD0E-A62F77CE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7" y="469499"/>
            <a:ext cx="8620125" cy="37528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27B94E-0DB5-2120-F6C0-37B7BDEC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54" y="4781365"/>
            <a:ext cx="4095750" cy="12192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E12EB57-5A64-1E68-611D-B74271012C4F}"/>
              </a:ext>
            </a:extLst>
          </p:cNvPr>
          <p:cNvSpPr txBox="1"/>
          <p:nvPr/>
        </p:nvSpPr>
        <p:spPr>
          <a:xfrm>
            <a:off x="7251228" y="4870142"/>
            <a:ext cx="3703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類別定義</a:t>
            </a:r>
            <a:endParaRPr lang="en-US" altLang="zh-TW" sz="2400" dirty="0"/>
          </a:p>
          <a:p>
            <a:r>
              <a:rPr lang="zh-TW" altLang="en-US" sz="2400" b="0" i="0" dirty="0">
                <a:solidFill>
                  <a:srgbClr val="292929"/>
                </a:solidFill>
                <a:effectLst/>
                <a:latin typeface="source-serif-pro"/>
              </a:rPr>
              <a:t>後衛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source-serif-pro"/>
              </a:rPr>
              <a:t>(G)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source-serif-pro"/>
              </a:rPr>
              <a:t>、前鋒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source-serif-pro"/>
              </a:rPr>
              <a:t>(F)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source-serif-pro"/>
              </a:rPr>
              <a:t>、中鋒</a:t>
            </a:r>
            <a:r>
              <a:rPr lang="en-US" altLang="zh-TW" sz="2400" b="0" i="0" dirty="0">
                <a:solidFill>
                  <a:srgbClr val="292929"/>
                </a:solidFill>
                <a:effectLst/>
                <a:latin typeface="source-serif-pro"/>
              </a:rPr>
              <a:t>(C)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4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E3236C5-6C64-6938-1F0A-799842B5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5" y="534233"/>
            <a:ext cx="8477250" cy="18478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D3A6343-CE12-30DC-4169-12AA341A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2766180"/>
            <a:ext cx="4819650" cy="34194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AD2D40A-2CF7-1908-618B-406CF69EF025}"/>
              </a:ext>
            </a:extLst>
          </p:cNvPr>
          <p:cNvSpPr txBox="1"/>
          <p:nvPr/>
        </p:nvSpPr>
        <p:spPr>
          <a:xfrm>
            <a:off x="7581530" y="399495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特徵</a:t>
            </a:r>
            <a:endParaRPr lang="en-US" altLang="zh-TW" sz="2400" dirty="0"/>
          </a:p>
          <a:p>
            <a:r>
              <a:rPr lang="en-US" altLang="zh-TW" sz="2400" dirty="0"/>
              <a:t>Ppg :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source-serif-pro"/>
              </a:rPr>
              <a:t>場均得分</a:t>
            </a:r>
            <a:endParaRPr lang="en-US" altLang="zh-TW" sz="24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2400" dirty="0"/>
              <a:t>Salary : </a:t>
            </a:r>
            <a:r>
              <a:rPr lang="zh-TW" altLang="en-US" sz="2400" dirty="0"/>
              <a:t>薪資</a:t>
            </a:r>
          </a:p>
        </p:txBody>
      </p:sp>
    </p:spTree>
    <p:extLst>
      <p:ext uri="{BB962C8B-B14F-4D97-AF65-F5344CB8AC3E}">
        <p14:creationId xmlns:p14="http://schemas.microsoft.com/office/powerpoint/2010/main" val="410025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F7C563C-5F7B-F938-9930-E8ED7508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5" y="240483"/>
            <a:ext cx="8553450" cy="43529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F4ADA14-59E9-5DD5-5C12-F522D755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2" y="5015837"/>
            <a:ext cx="84105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4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DDF10DE-0D1D-39A8-AEB8-630E8767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3" y="610433"/>
            <a:ext cx="9058275" cy="16954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A2640F6-7B5D-287D-18E4-0018EB04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8" y="2532818"/>
            <a:ext cx="7277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2FBC8D8-90C1-4473-1CE8-CE727C0B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83" y="1900654"/>
            <a:ext cx="9124950" cy="29146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8C16094-7A10-1CEE-1D54-736707ED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83" y="699070"/>
            <a:ext cx="28479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1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FD9122C-F6F4-4FF6-7726-36249860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6" y="385531"/>
            <a:ext cx="86868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5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234A1D5-CD93-FD0D-A8F4-DD8C3FB36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491493"/>
            <a:ext cx="9220200" cy="1762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B293FD8-9ADF-9F43-F8CD-0642F8BC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569188"/>
            <a:ext cx="5610225" cy="8191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5A476A8-2C3C-4407-E3C1-1A9DD01B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62" y="3989356"/>
            <a:ext cx="76390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</Words>
  <Application>Microsoft Office PowerPoint</Application>
  <PresentationFormat>寬螢幕</PresentationFormat>
  <Paragraphs>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source-serif-pro</vt:lpstr>
      <vt:lpstr>Arial</vt:lpstr>
      <vt:lpstr>Arial</vt:lpstr>
      <vt:lpstr>Calibri</vt:lpstr>
      <vt:lpstr>Calibri Light</vt:lpstr>
      <vt:lpstr>Office 佈景主題</vt:lpstr>
      <vt:lpstr>Open Source 籃球員薪資預測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籃球員薪資預測</dc:title>
  <dc:creator>祺 陳</dc:creator>
  <cp:lastModifiedBy>祺 陳</cp:lastModifiedBy>
  <cp:revision>1</cp:revision>
  <dcterms:created xsi:type="dcterms:W3CDTF">2022-10-20T05:08:23Z</dcterms:created>
  <dcterms:modified xsi:type="dcterms:W3CDTF">2022-10-20T05:33:00Z</dcterms:modified>
</cp:coreProperties>
</file>