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4"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18440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ta--#Latn" b="1" dirty="0" sz="2400" lang="en-US" smtClean="0"/>
              <a:t>G</a:t>
            </a:r>
            <a:r>
              <a:rPr altLang="ta--#Latn" b="1" dirty="0" sz="2400" lang="en-US" smtClean="0"/>
              <a:t>O</a:t>
            </a:r>
            <a:r>
              <a:rPr altLang="ta--#Latn" b="1" dirty="0" sz="2400" lang="en-US" smtClean="0"/>
              <a:t>W</a:t>
            </a:r>
            <a:r>
              <a:rPr altLang="ta--#Latn" b="1" dirty="0" sz="2400" lang="en-US" smtClean="0"/>
              <a:t>T</a:t>
            </a:r>
            <a:r>
              <a:rPr altLang="ta--#Latn" b="1" dirty="0" sz="2400" lang="en-US" smtClean="0"/>
              <a:t>H</a:t>
            </a:r>
            <a:r>
              <a:rPr altLang="ta--#Latn" b="1" dirty="0" sz="2400" lang="en-US" smtClean="0"/>
              <a:t>A</a:t>
            </a:r>
            <a:r>
              <a:rPr altLang="ta--#Latn" b="1" dirty="0" sz="2400" lang="en-US" smtClean="0"/>
              <a:t>M</a:t>
            </a:r>
            <a:r>
              <a:rPr altLang="ta--#Latn" b="1" dirty="0" sz="2400" lang="en-US" smtClean="0"/>
              <a:t>.</a:t>
            </a:r>
            <a:r>
              <a:rPr altLang="ta--#Latn" b="1" dirty="0" sz="2400" lang="en-US" smtClean="0"/>
              <a:t>C</a:t>
            </a:r>
            <a:r>
              <a:rPr altLang="ta--#Latn" b="1" dirty="0" sz="2400" lang="en-US" smtClean="0"/>
              <a:t> </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ta--#Latn" b="1" dirty="0" sz="2400" lang="en-US" smtClean="0"/>
              <a:t>2</a:t>
            </a:r>
            <a:r>
              <a:rPr altLang="ta--#Latn" b="1" dirty="0" sz="2400" lang="en-US" smtClean="0"/>
              <a:t>5</a:t>
            </a:r>
            <a:r>
              <a:rPr altLang="ta--#Latn" b="1" dirty="0" sz="2400" lang="en-US" smtClean="0"/>
              <a:t>3</a:t>
            </a:r>
            <a:r>
              <a:rPr altLang="ta--#Latn" b="1" dirty="0" sz="2400" lang="en-US" smtClean="0"/>
              <a:t>6</a:t>
            </a:r>
            <a:endParaRPr altLang="en-US" lang="zh-CN"/>
          </a:p>
          <a:p>
            <a:r>
              <a:rPr b="1" dirty="0" sz="2400" lang="en-US" smtClean="0"/>
              <a:t>USER ID: </a:t>
            </a:r>
            <a:r>
              <a:rPr altLang="ta--#Latn" b="1" dirty="0" sz="2400" lang="en-US" smtClean="0"/>
              <a:t>asunm1441312212536</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1836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5839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6474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186940"/>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637540"/>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24282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586740"/>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78523"/>
            <a:ext cx="5636895" cy="524510"/>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18059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64249"/>
            <a:ext cx="5263515" cy="5245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6756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2148841"/>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89007"/>
            <a:ext cx="7315200" cy="511810"/>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148841"/>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2250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49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13526"/>
            <a:ext cx="8001000" cy="6388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2024-09-12T04:23:15Z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108ca0d0dbbc49c18a693d2d3ba4627e</vt:lpwstr>
  </property>
</Properties>
</file>